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77" r:id="rId11"/>
    <p:sldId id="278" r:id="rId12"/>
    <p:sldId id="279" r:id="rId13"/>
    <p:sldId id="280" r:id="rId14"/>
    <p:sldId id="265" r:id="rId15"/>
    <p:sldId id="267" r:id="rId16"/>
    <p:sldId id="266" r:id="rId17"/>
    <p:sldId id="268" r:id="rId18"/>
    <p:sldId id="269" r:id="rId19"/>
    <p:sldId id="270" r:id="rId20"/>
    <p:sldId id="271" r:id="rId21"/>
    <p:sldId id="272" r:id="rId22"/>
    <p:sldId id="273" r:id="rId23"/>
    <p:sldId id="275" r:id="rId24"/>
    <p:sldId id="274" r:id="rId25"/>
    <p:sldId id="276" r:id="rId26"/>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6" d="100"/>
          <a:sy n="76" d="100"/>
        </p:scale>
        <p:origin x="62" y="10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4" Type="http://schemas.openxmlformats.org/officeDocument/2006/relationships/image" Target="../media/image6.svg"/></Relationships>
</file>

<file path=ppt/diagrams/_rels/data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4" Type="http://schemas.openxmlformats.org/officeDocument/2006/relationships/image" Target="../media/image11.svg"/></Relationships>
</file>

<file path=ppt/diagrams/_rels/data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ata6.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diagrams/_rels/data7.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18.png"/><Relationship Id="rId7" Type="http://schemas.openxmlformats.org/officeDocument/2006/relationships/image" Target="../media/image38.png"/><Relationship Id="rId12" Type="http://schemas.openxmlformats.org/officeDocument/2006/relationships/image" Target="../media/image41.sv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7.svg"/><Relationship Id="rId11" Type="http://schemas.openxmlformats.org/officeDocument/2006/relationships/image" Target="../media/image40.png"/><Relationship Id="rId5" Type="http://schemas.openxmlformats.org/officeDocument/2006/relationships/image" Target="../media/image36.png"/><Relationship Id="rId10" Type="http://schemas.openxmlformats.org/officeDocument/2006/relationships/image" Target="../media/image21.svg"/><Relationship Id="rId4" Type="http://schemas.openxmlformats.org/officeDocument/2006/relationships/image" Target="../media/image19.svg"/><Relationship Id="rId9" Type="http://schemas.openxmlformats.org/officeDocument/2006/relationships/image" Target="../media/image20.png"/></Relationships>
</file>

<file path=ppt/diagrams/_rels/drawing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4" Type="http://schemas.openxmlformats.org/officeDocument/2006/relationships/image" Target="../media/image6.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4" Type="http://schemas.openxmlformats.org/officeDocument/2006/relationships/image" Target="../media/image11.svg"/></Relationships>
</file>

<file path=ppt/diagrams/_rels/drawing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6.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diagrams/_rels/drawing7.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18.png"/><Relationship Id="rId7" Type="http://schemas.openxmlformats.org/officeDocument/2006/relationships/image" Target="../media/image38.png"/><Relationship Id="rId12" Type="http://schemas.openxmlformats.org/officeDocument/2006/relationships/image" Target="../media/image41.sv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7.svg"/><Relationship Id="rId11" Type="http://schemas.openxmlformats.org/officeDocument/2006/relationships/image" Target="../media/image40.png"/><Relationship Id="rId5" Type="http://schemas.openxmlformats.org/officeDocument/2006/relationships/image" Target="../media/image36.png"/><Relationship Id="rId10" Type="http://schemas.openxmlformats.org/officeDocument/2006/relationships/image" Target="../media/image21.svg"/><Relationship Id="rId4" Type="http://schemas.openxmlformats.org/officeDocument/2006/relationships/image" Target="../media/image19.svg"/><Relationship Id="rId9" Type="http://schemas.openxmlformats.org/officeDocument/2006/relationships/image" Target="../media/image20.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1A6E9EA7-D748-47C3-9E14-4D21FE103457}"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8F48A9EC-08E3-405F-8771-5B20B857C339}">
      <dgm:prSet/>
      <dgm:spPr/>
      <dgm:t>
        <a:bodyPr/>
        <a:lstStyle/>
        <a:p>
          <a:r>
            <a:rPr lang="tr-TR"/>
            <a:t>Günlük yaşamda sağlık kararları: neyi okuyup neye inanıyoruz?</a:t>
          </a:r>
          <a:endParaRPr lang="en-US"/>
        </a:p>
      </dgm:t>
    </dgm:pt>
    <dgm:pt modelId="{8E94B44F-90B1-4B52-ADDF-34FB142CE4D8}" type="parTrans" cxnId="{77E5287F-B828-43F0-8C26-61659035B864}">
      <dgm:prSet/>
      <dgm:spPr/>
      <dgm:t>
        <a:bodyPr/>
        <a:lstStyle/>
        <a:p>
          <a:endParaRPr lang="en-US"/>
        </a:p>
      </dgm:t>
    </dgm:pt>
    <dgm:pt modelId="{C92B660D-3753-4A26-931C-A1D062285B7E}" type="sibTrans" cxnId="{77E5287F-B828-43F0-8C26-61659035B864}">
      <dgm:prSet/>
      <dgm:spPr/>
      <dgm:t>
        <a:bodyPr/>
        <a:lstStyle/>
        <a:p>
          <a:endParaRPr lang="en-US"/>
        </a:p>
      </dgm:t>
    </dgm:pt>
    <dgm:pt modelId="{D2346E45-3F0F-4760-A1EC-FB1C098FC207}">
      <dgm:prSet/>
      <dgm:spPr/>
      <dgm:t>
        <a:bodyPr/>
        <a:lstStyle/>
        <a:p>
          <a:r>
            <a:rPr lang="tr-TR"/>
            <a:t>Herkes sağlıkla ilgili bilgiye maruz kalıyor ama doğru anlamıyor olabilir.</a:t>
          </a:r>
          <a:endParaRPr lang="en-US"/>
        </a:p>
      </dgm:t>
    </dgm:pt>
    <dgm:pt modelId="{BA755538-A583-4D4E-8CBD-60502DDB2796}" type="parTrans" cxnId="{EEDA3B03-8918-4230-9DE0-C684C62F07BE}">
      <dgm:prSet/>
      <dgm:spPr/>
      <dgm:t>
        <a:bodyPr/>
        <a:lstStyle/>
        <a:p>
          <a:endParaRPr lang="en-US"/>
        </a:p>
      </dgm:t>
    </dgm:pt>
    <dgm:pt modelId="{D48EC833-B58A-4EFE-93CB-9902CD661DFB}" type="sibTrans" cxnId="{EEDA3B03-8918-4230-9DE0-C684C62F07BE}">
      <dgm:prSet/>
      <dgm:spPr/>
      <dgm:t>
        <a:bodyPr/>
        <a:lstStyle/>
        <a:p>
          <a:endParaRPr lang="en-US"/>
        </a:p>
      </dgm:t>
    </dgm:pt>
    <dgm:pt modelId="{2211D7D3-D31A-4AB3-94A0-BC469996B388}">
      <dgm:prSet/>
      <dgm:spPr/>
      <dgm:t>
        <a:bodyPr/>
        <a:lstStyle/>
        <a:p>
          <a:r>
            <a:rPr lang="tr-TR"/>
            <a:t>“Sağlıkla ilgili bilgileri en çok nereden öğreniyorsunuz?”</a:t>
          </a:r>
          <a:endParaRPr lang="en-US"/>
        </a:p>
      </dgm:t>
    </dgm:pt>
    <dgm:pt modelId="{A136F4FF-9BF5-45B7-AE65-B0BCD9BB18A3}" type="parTrans" cxnId="{8FC67EFC-F230-4A31-9CA6-C2B1B08A8225}">
      <dgm:prSet/>
      <dgm:spPr/>
      <dgm:t>
        <a:bodyPr/>
        <a:lstStyle/>
        <a:p>
          <a:endParaRPr lang="en-US"/>
        </a:p>
      </dgm:t>
    </dgm:pt>
    <dgm:pt modelId="{53596DE2-D7BF-4A53-B5A1-C6B7F59A79F0}" type="sibTrans" cxnId="{8FC67EFC-F230-4A31-9CA6-C2B1B08A8225}">
      <dgm:prSet/>
      <dgm:spPr/>
      <dgm:t>
        <a:bodyPr/>
        <a:lstStyle/>
        <a:p>
          <a:endParaRPr lang="en-US"/>
        </a:p>
      </dgm:t>
    </dgm:pt>
    <dgm:pt modelId="{6B0FE939-065B-4ED8-A250-B27F3237441D}" type="pres">
      <dgm:prSet presAssocID="{1A6E9EA7-D748-47C3-9E14-4D21FE103457}" presName="linear" presStyleCnt="0">
        <dgm:presLayoutVars>
          <dgm:animLvl val="lvl"/>
          <dgm:resizeHandles val="exact"/>
        </dgm:presLayoutVars>
      </dgm:prSet>
      <dgm:spPr/>
    </dgm:pt>
    <dgm:pt modelId="{5086239D-7A7B-41FF-9C1E-DAE7D6A25215}" type="pres">
      <dgm:prSet presAssocID="{8F48A9EC-08E3-405F-8771-5B20B857C339}" presName="parentText" presStyleLbl="node1" presStyleIdx="0" presStyleCnt="3">
        <dgm:presLayoutVars>
          <dgm:chMax val="0"/>
          <dgm:bulletEnabled val="1"/>
        </dgm:presLayoutVars>
      </dgm:prSet>
      <dgm:spPr/>
    </dgm:pt>
    <dgm:pt modelId="{2D65FA79-78E0-484A-B5D1-D5CE395BEC44}" type="pres">
      <dgm:prSet presAssocID="{C92B660D-3753-4A26-931C-A1D062285B7E}" presName="spacer" presStyleCnt="0"/>
      <dgm:spPr/>
    </dgm:pt>
    <dgm:pt modelId="{E66B7729-6813-4599-B78D-1557C5A396D1}" type="pres">
      <dgm:prSet presAssocID="{D2346E45-3F0F-4760-A1EC-FB1C098FC207}" presName="parentText" presStyleLbl="node1" presStyleIdx="1" presStyleCnt="3">
        <dgm:presLayoutVars>
          <dgm:chMax val="0"/>
          <dgm:bulletEnabled val="1"/>
        </dgm:presLayoutVars>
      </dgm:prSet>
      <dgm:spPr/>
    </dgm:pt>
    <dgm:pt modelId="{EEF8D00E-B3ED-4887-9AF4-2B32CEBF33AB}" type="pres">
      <dgm:prSet presAssocID="{D48EC833-B58A-4EFE-93CB-9902CD661DFB}" presName="spacer" presStyleCnt="0"/>
      <dgm:spPr/>
    </dgm:pt>
    <dgm:pt modelId="{D774CC01-181F-4797-AD75-21CA973C537A}" type="pres">
      <dgm:prSet presAssocID="{2211D7D3-D31A-4AB3-94A0-BC469996B388}" presName="parentText" presStyleLbl="node1" presStyleIdx="2" presStyleCnt="3">
        <dgm:presLayoutVars>
          <dgm:chMax val="0"/>
          <dgm:bulletEnabled val="1"/>
        </dgm:presLayoutVars>
      </dgm:prSet>
      <dgm:spPr/>
    </dgm:pt>
  </dgm:ptLst>
  <dgm:cxnLst>
    <dgm:cxn modelId="{EEDA3B03-8918-4230-9DE0-C684C62F07BE}" srcId="{1A6E9EA7-D748-47C3-9E14-4D21FE103457}" destId="{D2346E45-3F0F-4760-A1EC-FB1C098FC207}" srcOrd="1" destOrd="0" parTransId="{BA755538-A583-4D4E-8CBD-60502DDB2796}" sibTransId="{D48EC833-B58A-4EFE-93CB-9902CD661DFB}"/>
    <dgm:cxn modelId="{734CA736-77BF-4707-A999-4D2B0892876C}" type="presOf" srcId="{8F48A9EC-08E3-405F-8771-5B20B857C339}" destId="{5086239D-7A7B-41FF-9C1E-DAE7D6A25215}" srcOrd="0" destOrd="0" presId="urn:microsoft.com/office/officeart/2005/8/layout/vList2"/>
    <dgm:cxn modelId="{77E5287F-B828-43F0-8C26-61659035B864}" srcId="{1A6E9EA7-D748-47C3-9E14-4D21FE103457}" destId="{8F48A9EC-08E3-405F-8771-5B20B857C339}" srcOrd="0" destOrd="0" parTransId="{8E94B44F-90B1-4B52-ADDF-34FB142CE4D8}" sibTransId="{C92B660D-3753-4A26-931C-A1D062285B7E}"/>
    <dgm:cxn modelId="{9B0885C1-F033-4CF3-BCBE-26A503BC8EF0}" type="presOf" srcId="{1A6E9EA7-D748-47C3-9E14-4D21FE103457}" destId="{6B0FE939-065B-4ED8-A250-B27F3237441D}" srcOrd="0" destOrd="0" presId="urn:microsoft.com/office/officeart/2005/8/layout/vList2"/>
    <dgm:cxn modelId="{B6617CC2-FAA1-4FD0-AF1C-CF05DFF6CE31}" type="presOf" srcId="{2211D7D3-D31A-4AB3-94A0-BC469996B388}" destId="{D774CC01-181F-4797-AD75-21CA973C537A}" srcOrd="0" destOrd="0" presId="urn:microsoft.com/office/officeart/2005/8/layout/vList2"/>
    <dgm:cxn modelId="{CE009ECA-D0AD-4FA9-8FA9-D4509B1914CF}" type="presOf" srcId="{D2346E45-3F0F-4760-A1EC-FB1C098FC207}" destId="{E66B7729-6813-4599-B78D-1557C5A396D1}" srcOrd="0" destOrd="0" presId="urn:microsoft.com/office/officeart/2005/8/layout/vList2"/>
    <dgm:cxn modelId="{8FC67EFC-F230-4A31-9CA6-C2B1B08A8225}" srcId="{1A6E9EA7-D748-47C3-9E14-4D21FE103457}" destId="{2211D7D3-D31A-4AB3-94A0-BC469996B388}" srcOrd="2" destOrd="0" parTransId="{A136F4FF-9BF5-45B7-AE65-B0BCD9BB18A3}" sibTransId="{53596DE2-D7BF-4A53-B5A1-C6B7F59A79F0}"/>
    <dgm:cxn modelId="{0ABAB600-E59D-4734-AF54-03061A8ACF59}" type="presParOf" srcId="{6B0FE939-065B-4ED8-A250-B27F3237441D}" destId="{5086239D-7A7B-41FF-9C1E-DAE7D6A25215}" srcOrd="0" destOrd="0" presId="urn:microsoft.com/office/officeart/2005/8/layout/vList2"/>
    <dgm:cxn modelId="{7579A3D8-EDF9-477C-A095-6B9BB0A40F10}" type="presParOf" srcId="{6B0FE939-065B-4ED8-A250-B27F3237441D}" destId="{2D65FA79-78E0-484A-B5D1-D5CE395BEC44}" srcOrd="1" destOrd="0" presId="urn:microsoft.com/office/officeart/2005/8/layout/vList2"/>
    <dgm:cxn modelId="{B4864754-BAD3-40F0-A87A-E21979E178D8}" type="presParOf" srcId="{6B0FE939-065B-4ED8-A250-B27F3237441D}" destId="{E66B7729-6813-4599-B78D-1557C5A396D1}" srcOrd="2" destOrd="0" presId="urn:microsoft.com/office/officeart/2005/8/layout/vList2"/>
    <dgm:cxn modelId="{1840D90A-1A31-4968-8908-9652355F3FA5}" type="presParOf" srcId="{6B0FE939-065B-4ED8-A250-B27F3237441D}" destId="{EEF8D00E-B3ED-4887-9AF4-2B32CEBF33AB}" srcOrd="3" destOrd="0" presId="urn:microsoft.com/office/officeart/2005/8/layout/vList2"/>
    <dgm:cxn modelId="{7CF6B7A2-8D90-4863-8468-37C395D797E2}" type="presParOf" srcId="{6B0FE939-065B-4ED8-A250-B27F3237441D}" destId="{D774CC01-181F-4797-AD75-21CA973C537A}"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E95F6D-3B2A-4331-9FF6-B67BE2F4CB4E}"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08963FA-BBA0-4D91-B7D5-0269719FC030}">
      <dgm:prSet/>
      <dgm:spPr/>
      <dgm:t>
        <a:bodyPr/>
        <a:lstStyle/>
        <a:p>
          <a:r>
            <a:rPr lang="tr-TR"/>
            <a:t>“Bireylerin sağlıkla ilgili bilgileri bulma, anlama, değerlendirme ve kullanma becerileridir.</a:t>
          </a:r>
          <a:endParaRPr lang="en-US"/>
        </a:p>
      </dgm:t>
    </dgm:pt>
    <dgm:pt modelId="{70DED95D-0029-49C1-9CF0-0FF4B3A37312}" type="parTrans" cxnId="{F2E409E5-D9FF-4893-87AB-39D0DAEB77CA}">
      <dgm:prSet/>
      <dgm:spPr/>
      <dgm:t>
        <a:bodyPr/>
        <a:lstStyle/>
        <a:p>
          <a:endParaRPr lang="en-US"/>
        </a:p>
      </dgm:t>
    </dgm:pt>
    <dgm:pt modelId="{97805450-4432-4D3E-A4CC-B9F587DD0A5B}" type="sibTrans" cxnId="{F2E409E5-D9FF-4893-87AB-39D0DAEB77CA}">
      <dgm:prSet/>
      <dgm:spPr/>
      <dgm:t>
        <a:bodyPr/>
        <a:lstStyle/>
        <a:p>
          <a:endParaRPr lang="en-US"/>
        </a:p>
      </dgm:t>
    </dgm:pt>
    <dgm:pt modelId="{D3C4464A-F496-4964-BF48-6293DE4DF5FF}">
      <dgm:prSet/>
      <dgm:spPr/>
      <dgm:t>
        <a:bodyPr/>
        <a:lstStyle/>
        <a:p>
          <a:r>
            <a:rPr lang="tr-TR"/>
            <a:t>Sağlık okuryazarlığı bir </a:t>
          </a:r>
          <a:r>
            <a:rPr lang="tr-TR" i="1"/>
            <a:t>yaşam becerisi</a:t>
          </a:r>
          <a:r>
            <a:rPr lang="tr-TR"/>
            <a:t>dir.</a:t>
          </a:r>
          <a:endParaRPr lang="en-US"/>
        </a:p>
      </dgm:t>
    </dgm:pt>
    <dgm:pt modelId="{5D359A79-7822-4047-A273-4284E291DC07}" type="parTrans" cxnId="{CD3648DF-1358-4556-817E-00C7E5279112}">
      <dgm:prSet/>
      <dgm:spPr/>
      <dgm:t>
        <a:bodyPr/>
        <a:lstStyle/>
        <a:p>
          <a:endParaRPr lang="en-US"/>
        </a:p>
      </dgm:t>
    </dgm:pt>
    <dgm:pt modelId="{25A48BB1-FF24-41E4-9F3E-62799AF01968}" type="sibTrans" cxnId="{CD3648DF-1358-4556-817E-00C7E5279112}">
      <dgm:prSet/>
      <dgm:spPr/>
      <dgm:t>
        <a:bodyPr/>
        <a:lstStyle/>
        <a:p>
          <a:endParaRPr lang="en-US"/>
        </a:p>
      </dgm:t>
    </dgm:pt>
    <dgm:pt modelId="{9CD9EED8-D27A-42B4-B68D-66343AEF5D38}" type="pres">
      <dgm:prSet presAssocID="{7EE95F6D-3B2A-4331-9FF6-B67BE2F4CB4E}" presName="root" presStyleCnt="0">
        <dgm:presLayoutVars>
          <dgm:dir/>
          <dgm:resizeHandles val="exact"/>
        </dgm:presLayoutVars>
      </dgm:prSet>
      <dgm:spPr/>
    </dgm:pt>
    <dgm:pt modelId="{E636A4C9-C01D-4B9D-8F35-434DA4A0C44F}" type="pres">
      <dgm:prSet presAssocID="{E08963FA-BBA0-4D91-B7D5-0269719FC030}" presName="compNode" presStyleCnt="0"/>
      <dgm:spPr/>
    </dgm:pt>
    <dgm:pt modelId="{CCFB4EEC-D1E1-41DC-9495-E3436EED308E}" type="pres">
      <dgm:prSet presAssocID="{E08963FA-BBA0-4D91-B7D5-0269719FC03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ustomer Review"/>
        </a:ext>
      </dgm:extLst>
    </dgm:pt>
    <dgm:pt modelId="{89C8A29B-12AB-4A12-A737-ABEADC64BADC}" type="pres">
      <dgm:prSet presAssocID="{E08963FA-BBA0-4D91-B7D5-0269719FC030}" presName="spaceRect" presStyleCnt="0"/>
      <dgm:spPr/>
    </dgm:pt>
    <dgm:pt modelId="{16B37D58-AA99-4278-B620-EE4F98F3952E}" type="pres">
      <dgm:prSet presAssocID="{E08963FA-BBA0-4D91-B7D5-0269719FC030}" presName="textRect" presStyleLbl="revTx" presStyleIdx="0" presStyleCnt="2">
        <dgm:presLayoutVars>
          <dgm:chMax val="1"/>
          <dgm:chPref val="1"/>
        </dgm:presLayoutVars>
      </dgm:prSet>
      <dgm:spPr/>
    </dgm:pt>
    <dgm:pt modelId="{DFE83947-FEB0-4D27-9CE5-BA9B83BE916A}" type="pres">
      <dgm:prSet presAssocID="{97805450-4432-4D3E-A4CC-B9F587DD0A5B}" presName="sibTrans" presStyleCnt="0"/>
      <dgm:spPr/>
    </dgm:pt>
    <dgm:pt modelId="{31A82E61-E201-4BF9-813F-14E57E4FABF3}" type="pres">
      <dgm:prSet presAssocID="{D3C4464A-F496-4964-BF48-6293DE4DF5FF}" presName="compNode" presStyleCnt="0"/>
      <dgm:spPr/>
    </dgm:pt>
    <dgm:pt modelId="{56A87D1B-603C-4212-939C-33DEEA066494}" type="pres">
      <dgm:prSet presAssocID="{D3C4464A-F496-4964-BF48-6293DE4DF5F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etoskop"/>
        </a:ext>
      </dgm:extLst>
    </dgm:pt>
    <dgm:pt modelId="{E993F73C-8563-4063-B263-8D0E540AF9D5}" type="pres">
      <dgm:prSet presAssocID="{D3C4464A-F496-4964-BF48-6293DE4DF5FF}" presName="spaceRect" presStyleCnt="0"/>
      <dgm:spPr/>
    </dgm:pt>
    <dgm:pt modelId="{3CF7E117-A776-4BDE-91C7-F283A72AAE35}" type="pres">
      <dgm:prSet presAssocID="{D3C4464A-F496-4964-BF48-6293DE4DF5FF}" presName="textRect" presStyleLbl="revTx" presStyleIdx="1" presStyleCnt="2">
        <dgm:presLayoutVars>
          <dgm:chMax val="1"/>
          <dgm:chPref val="1"/>
        </dgm:presLayoutVars>
      </dgm:prSet>
      <dgm:spPr/>
    </dgm:pt>
  </dgm:ptLst>
  <dgm:cxnLst>
    <dgm:cxn modelId="{F998F110-256A-45E3-9046-BF994E5566DF}" type="presOf" srcId="{E08963FA-BBA0-4D91-B7D5-0269719FC030}" destId="{16B37D58-AA99-4278-B620-EE4F98F3952E}" srcOrd="0" destOrd="0" presId="urn:microsoft.com/office/officeart/2018/2/layout/IconLabelList"/>
    <dgm:cxn modelId="{58A6A8B2-FB48-402E-9E9D-4C674D0F7039}" type="presOf" srcId="{7EE95F6D-3B2A-4331-9FF6-B67BE2F4CB4E}" destId="{9CD9EED8-D27A-42B4-B68D-66343AEF5D38}" srcOrd="0" destOrd="0" presId="urn:microsoft.com/office/officeart/2018/2/layout/IconLabelList"/>
    <dgm:cxn modelId="{CD3648DF-1358-4556-817E-00C7E5279112}" srcId="{7EE95F6D-3B2A-4331-9FF6-B67BE2F4CB4E}" destId="{D3C4464A-F496-4964-BF48-6293DE4DF5FF}" srcOrd="1" destOrd="0" parTransId="{5D359A79-7822-4047-A273-4284E291DC07}" sibTransId="{25A48BB1-FF24-41E4-9F3E-62799AF01968}"/>
    <dgm:cxn modelId="{F2E409E5-D9FF-4893-87AB-39D0DAEB77CA}" srcId="{7EE95F6D-3B2A-4331-9FF6-B67BE2F4CB4E}" destId="{E08963FA-BBA0-4D91-B7D5-0269719FC030}" srcOrd="0" destOrd="0" parTransId="{70DED95D-0029-49C1-9CF0-0FF4B3A37312}" sibTransId="{97805450-4432-4D3E-A4CC-B9F587DD0A5B}"/>
    <dgm:cxn modelId="{BFBBDEE5-D0AA-4D92-ABFD-4DA81473D310}" type="presOf" srcId="{D3C4464A-F496-4964-BF48-6293DE4DF5FF}" destId="{3CF7E117-A776-4BDE-91C7-F283A72AAE35}" srcOrd="0" destOrd="0" presId="urn:microsoft.com/office/officeart/2018/2/layout/IconLabelList"/>
    <dgm:cxn modelId="{EB104F0C-3351-4CF5-ACDB-D0A38598E444}" type="presParOf" srcId="{9CD9EED8-D27A-42B4-B68D-66343AEF5D38}" destId="{E636A4C9-C01D-4B9D-8F35-434DA4A0C44F}" srcOrd="0" destOrd="0" presId="urn:microsoft.com/office/officeart/2018/2/layout/IconLabelList"/>
    <dgm:cxn modelId="{A5C47E0A-5269-4D10-984D-22B4E8F0F131}" type="presParOf" srcId="{E636A4C9-C01D-4B9D-8F35-434DA4A0C44F}" destId="{CCFB4EEC-D1E1-41DC-9495-E3436EED308E}" srcOrd="0" destOrd="0" presId="urn:microsoft.com/office/officeart/2018/2/layout/IconLabelList"/>
    <dgm:cxn modelId="{B4B7FAFA-3568-4954-898E-D573A9D2383F}" type="presParOf" srcId="{E636A4C9-C01D-4B9D-8F35-434DA4A0C44F}" destId="{89C8A29B-12AB-4A12-A737-ABEADC64BADC}" srcOrd="1" destOrd="0" presId="urn:microsoft.com/office/officeart/2018/2/layout/IconLabelList"/>
    <dgm:cxn modelId="{43250B45-DF71-4102-BD64-682395DD23B9}" type="presParOf" srcId="{E636A4C9-C01D-4B9D-8F35-434DA4A0C44F}" destId="{16B37D58-AA99-4278-B620-EE4F98F3952E}" srcOrd="2" destOrd="0" presId="urn:microsoft.com/office/officeart/2018/2/layout/IconLabelList"/>
    <dgm:cxn modelId="{FBBB9114-F4F2-43FD-8B20-BEB92ECB3C9B}" type="presParOf" srcId="{9CD9EED8-D27A-42B4-B68D-66343AEF5D38}" destId="{DFE83947-FEB0-4D27-9CE5-BA9B83BE916A}" srcOrd="1" destOrd="0" presId="urn:microsoft.com/office/officeart/2018/2/layout/IconLabelList"/>
    <dgm:cxn modelId="{1715D696-A140-4890-893F-31A50EC62DFE}" type="presParOf" srcId="{9CD9EED8-D27A-42B4-B68D-66343AEF5D38}" destId="{31A82E61-E201-4BF9-813F-14E57E4FABF3}" srcOrd="2" destOrd="0" presId="urn:microsoft.com/office/officeart/2018/2/layout/IconLabelList"/>
    <dgm:cxn modelId="{E6F7FF9B-DD61-4500-955C-E9D32A8B58FF}" type="presParOf" srcId="{31A82E61-E201-4BF9-813F-14E57E4FABF3}" destId="{56A87D1B-603C-4212-939C-33DEEA066494}" srcOrd="0" destOrd="0" presId="urn:microsoft.com/office/officeart/2018/2/layout/IconLabelList"/>
    <dgm:cxn modelId="{7916C89E-5DD4-49AE-B2E6-4E04CAC09EF7}" type="presParOf" srcId="{31A82E61-E201-4BF9-813F-14E57E4FABF3}" destId="{E993F73C-8563-4063-B263-8D0E540AF9D5}" srcOrd="1" destOrd="0" presId="urn:microsoft.com/office/officeart/2018/2/layout/IconLabelList"/>
    <dgm:cxn modelId="{69407E75-6467-4FE9-A23B-88F5E4CD8712}" type="presParOf" srcId="{31A82E61-E201-4BF9-813F-14E57E4FABF3}" destId="{3CF7E117-A776-4BDE-91C7-F283A72AAE35}"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C114935-A651-43FA-B1DE-CC177B98EC3A}"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BB5E27B-8969-4C2F-9454-4E688ADD9D0A}">
      <dgm:prSet/>
      <dgm:spPr/>
      <dgm:t>
        <a:bodyPr/>
        <a:lstStyle/>
        <a:p>
          <a:pPr>
            <a:lnSpc>
              <a:spcPct val="100000"/>
            </a:lnSpc>
            <a:defRPr b="1"/>
          </a:pPr>
          <a:r>
            <a:rPr lang="tr-TR" b="1"/>
            <a:t>Türkiye’de Sağlık Okuryazarlığı Düzeyi</a:t>
          </a:r>
          <a:endParaRPr lang="en-US"/>
        </a:p>
      </dgm:t>
    </dgm:pt>
    <dgm:pt modelId="{70219EDC-9400-4D49-837C-E4B04B2E131C}" type="parTrans" cxnId="{4BF772E0-1980-4C25-B08A-4033B0B0B88B}">
      <dgm:prSet/>
      <dgm:spPr/>
      <dgm:t>
        <a:bodyPr/>
        <a:lstStyle/>
        <a:p>
          <a:endParaRPr lang="en-US"/>
        </a:p>
      </dgm:t>
    </dgm:pt>
    <dgm:pt modelId="{0668199D-3DCC-40E1-84B5-2420D1D73D63}" type="sibTrans" cxnId="{4BF772E0-1980-4C25-B08A-4033B0B0B88B}">
      <dgm:prSet/>
      <dgm:spPr/>
      <dgm:t>
        <a:bodyPr/>
        <a:lstStyle/>
        <a:p>
          <a:endParaRPr lang="en-US"/>
        </a:p>
      </dgm:t>
    </dgm:pt>
    <dgm:pt modelId="{ED6A6AD5-8D9D-4E09-B132-1EA7FFE898CF}">
      <dgm:prSet/>
      <dgm:spPr/>
      <dgm:t>
        <a:bodyPr/>
        <a:lstStyle/>
        <a:p>
          <a:pPr>
            <a:lnSpc>
              <a:spcPct val="100000"/>
            </a:lnSpc>
            <a:defRPr b="1"/>
          </a:pPr>
          <a:r>
            <a:rPr lang="tr-TR" b="1"/>
            <a:t>Veri (TÜSEB, 2021):</a:t>
          </a:r>
          <a:endParaRPr lang="en-US"/>
        </a:p>
      </dgm:t>
    </dgm:pt>
    <dgm:pt modelId="{324CD60B-D44B-44F1-918E-5BA01FEB1C12}" type="parTrans" cxnId="{777BF9B8-3FB4-4E2C-9F44-0E8663F69C01}">
      <dgm:prSet/>
      <dgm:spPr/>
      <dgm:t>
        <a:bodyPr/>
        <a:lstStyle/>
        <a:p>
          <a:endParaRPr lang="en-US"/>
        </a:p>
      </dgm:t>
    </dgm:pt>
    <dgm:pt modelId="{B747CF26-58EE-4E9A-B93C-47081934CD25}" type="sibTrans" cxnId="{777BF9B8-3FB4-4E2C-9F44-0E8663F69C01}">
      <dgm:prSet/>
      <dgm:spPr/>
      <dgm:t>
        <a:bodyPr/>
        <a:lstStyle/>
        <a:p>
          <a:endParaRPr lang="en-US"/>
        </a:p>
      </dgm:t>
    </dgm:pt>
    <dgm:pt modelId="{93526DD4-5427-4361-AF35-CEF754BE8E03}">
      <dgm:prSet/>
      <dgm:spPr/>
      <dgm:t>
        <a:bodyPr/>
        <a:lstStyle/>
        <a:p>
          <a:pPr>
            <a:lnSpc>
              <a:spcPct val="100000"/>
            </a:lnSpc>
          </a:pPr>
          <a:r>
            <a:rPr lang="tr-TR" dirty="0"/>
            <a:t>Nüfusun yaklaşık %64’ü “yetersiz” veya “sorunlu” sağlık okuryazarlığı düzeyinde</a:t>
          </a:r>
          <a:endParaRPr lang="en-US" dirty="0"/>
        </a:p>
      </dgm:t>
    </dgm:pt>
    <dgm:pt modelId="{36848945-46E2-4E45-945D-7AE329460894}" type="parTrans" cxnId="{C8CB34EC-3CF6-47DB-A7AF-EDA416E6239E}">
      <dgm:prSet/>
      <dgm:spPr/>
      <dgm:t>
        <a:bodyPr/>
        <a:lstStyle/>
        <a:p>
          <a:endParaRPr lang="en-US"/>
        </a:p>
      </dgm:t>
    </dgm:pt>
    <dgm:pt modelId="{91773752-9506-47F0-A332-C7EF1DF39524}" type="sibTrans" cxnId="{C8CB34EC-3CF6-47DB-A7AF-EDA416E6239E}">
      <dgm:prSet/>
      <dgm:spPr/>
      <dgm:t>
        <a:bodyPr/>
        <a:lstStyle/>
        <a:p>
          <a:endParaRPr lang="en-US"/>
        </a:p>
      </dgm:t>
    </dgm:pt>
    <dgm:pt modelId="{B6C7403F-B3D7-4909-8BA0-E9304BF8630B}">
      <dgm:prSet/>
      <dgm:spPr/>
      <dgm:t>
        <a:bodyPr/>
        <a:lstStyle/>
        <a:p>
          <a:pPr>
            <a:lnSpc>
              <a:spcPct val="100000"/>
            </a:lnSpc>
            <a:defRPr b="1"/>
          </a:pPr>
          <a:r>
            <a:rPr lang="tr-TR"/>
            <a:t>“Bu durum toplum sağlığını nasıl etkiler?”</a:t>
          </a:r>
          <a:endParaRPr lang="en-US" dirty="0"/>
        </a:p>
      </dgm:t>
    </dgm:pt>
    <dgm:pt modelId="{A427E3F9-DC61-4FA9-941A-6AB7F0CB348E}" type="parTrans" cxnId="{C7BD935B-199E-4023-933A-BD6E1301E209}">
      <dgm:prSet/>
      <dgm:spPr/>
      <dgm:t>
        <a:bodyPr/>
        <a:lstStyle/>
        <a:p>
          <a:endParaRPr lang="tr-TR"/>
        </a:p>
      </dgm:t>
    </dgm:pt>
    <dgm:pt modelId="{56842267-B9D1-46B1-B86C-AACD3968398F}" type="sibTrans" cxnId="{C7BD935B-199E-4023-933A-BD6E1301E209}">
      <dgm:prSet/>
      <dgm:spPr/>
      <dgm:t>
        <a:bodyPr/>
        <a:lstStyle/>
        <a:p>
          <a:endParaRPr lang="tr-TR"/>
        </a:p>
      </dgm:t>
    </dgm:pt>
    <dgm:pt modelId="{7E1A898B-EB70-49A0-8199-431352AD00FF}" type="pres">
      <dgm:prSet presAssocID="{0C114935-A651-43FA-B1DE-CC177B98EC3A}" presName="root" presStyleCnt="0">
        <dgm:presLayoutVars>
          <dgm:dir/>
          <dgm:resizeHandles val="exact"/>
        </dgm:presLayoutVars>
      </dgm:prSet>
      <dgm:spPr/>
    </dgm:pt>
    <dgm:pt modelId="{526D3B1D-E9F0-4679-B203-567CF5BD0F05}" type="pres">
      <dgm:prSet presAssocID="{BBB5E27B-8969-4C2F-9454-4E688ADD9D0A}" presName="compNode" presStyleCnt="0"/>
      <dgm:spPr/>
    </dgm:pt>
    <dgm:pt modelId="{64A104DB-83BD-47DE-BA82-395241D58175}" type="pres">
      <dgm:prSet presAssocID="{BBB5E27B-8969-4C2F-9454-4E688ADD9D0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etoskop"/>
        </a:ext>
      </dgm:extLst>
    </dgm:pt>
    <dgm:pt modelId="{4AAB803D-2642-43BC-9A92-BE1099E61A6D}" type="pres">
      <dgm:prSet presAssocID="{BBB5E27B-8969-4C2F-9454-4E688ADD9D0A}" presName="iconSpace" presStyleCnt="0"/>
      <dgm:spPr/>
    </dgm:pt>
    <dgm:pt modelId="{F641AC6D-8294-45ED-B064-CBF412397091}" type="pres">
      <dgm:prSet presAssocID="{BBB5E27B-8969-4C2F-9454-4E688ADD9D0A}" presName="parTx" presStyleLbl="revTx" presStyleIdx="0" presStyleCnt="6">
        <dgm:presLayoutVars>
          <dgm:chMax val="0"/>
          <dgm:chPref val="0"/>
        </dgm:presLayoutVars>
      </dgm:prSet>
      <dgm:spPr/>
    </dgm:pt>
    <dgm:pt modelId="{A13E6CE9-572E-4D7D-9472-1EFBAC6B9D55}" type="pres">
      <dgm:prSet presAssocID="{BBB5E27B-8969-4C2F-9454-4E688ADD9D0A}" presName="txSpace" presStyleCnt="0"/>
      <dgm:spPr/>
    </dgm:pt>
    <dgm:pt modelId="{6A4975FA-D3B6-4CBD-87CA-EAB4B4624572}" type="pres">
      <dgm:prSet presAssocID="{BBB5E27B-8969-4C2F-9454-4E688ADD9D0A}" presName="desTx" presStyleLbl="revTx" presStyleIdx="1" presStyleCnt="6">
        <dgm:presLayoutVars/>
      </dgm:prSet>
      <dgm:spPr/>
    </dgm:pt>
    <dgm:pt modelId="{143C3241-7EDF-4848-866E-9A153C29B5A2}" type="pres">
      <dgm:prSet presAssocID="{0668199D-3DCC-40E1-84B5-2420D1D73D63}" presName="sibTrans" presStyleCnt="0"/>
      <dgm:spPr/>
    </dgm:pt>
    <dgm:pt modelId="{94F304E4-53B7-425C-812E-EC4122449776}" type="pres">
      <dgm:prSet presAssocID="{ED6A6AD5-8D9D-4E09-B132-1EA7FFE898CF}" presName="compNode" presStyleCnt="0"/>
      <dgm:spPr/>
    </dgm:pt>
    <dgm:pt modelId="{691EC916-1FFD-4F75-8EEC-FA0DC9E27332}" type="pres">
      <dgm:prSet presAssocID="{ED6A6AD5-8D9D-4E09-B132-1EA7FFE898C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r Graph with Downward Trend"/>
        </a:ext>
      </dgm:extLst>
    </dgm:pt>
    <dgm:pt modelId="{E9BD0FC3-01F4-4338-95F7-FA304E612D74}" type="pres">
      <dgm:prSet presAssocID="{ED6A6AD5-8D9D-4E09-B132-1EA7FFE898CF}" presName="iconSpace" presStyleCnt="0"/>
      <dgm:spPr/>
    </dgm:pt>
    <dgm:pt modelId="{48C16976-7F14-4C6C-A4F2-7ADA25D0BBC3}" type="pres">
      <dgm:prSet presAssocID="{ED6A6AD5-8D9D-4E09-B132-1EA7FFE898CF}" presName="parTx" presStyleLbl="revTx" presStyleIdx="2" presStyleCnt="6">
        <dgm:presLayoutVars>
          <dgm:chMax val="0"/>
          <dgm:chPref val="0"/>
        </dgm:presLayoutVars>
      </dgm:prSet>
      <dgm:spPr/>
    </dgm:pt>
    <dgm:pt modelId="{11EEAA82-1A0E-4EAB-A317-9E43A8B7B2F7}" type="pres">
      <dgm:prSet presAssocID="{ED6A6AD5-8D9D-4E09-B132-1EA7FFE898CF}" presName="txSpace" presStyleCnt="0"/>
      <dgm:spPr/>
    </dgm:pt>
    <dgm:pt modelId="{AA3D8F36-E162-4D0A-B1F9-D30C1EE1D4AD}" type="pres">
      <dgm:prSet presAssocID="{ED6A6AD5-8D9D-4E09-B132-1EA7FFE898CF}" presName="desTx" presStyleLbl="revTx" presStyleIdx="3" presStyleCnt="6">
        <dgm:presLayoutVars/>
      </dgm:prSet>
      <dgm:spPr/>
    </dgm:pt>
    <dgm:pt modelId="{84A6F6DF-4B7F-4894-BA67-DA93D1FB9C71}" type="pres">
      <dgm:prSet presAssocID="{B747CF26-58EE-4E9A-B93C-47081934CD25}" presName="sibTrans" presStyleCnt="0"/>
      <dgm:spPr/>
    </dgm:pt>
    <dgm:pt modelId="{9DF10996-7B30-472F-AD0B-160A9714AFAE}" type="pres">
      <dgm:prSet presAssocID="{B6C7403F-B3D7-4909-8BA0-E9304BF8630B}" presName="compNode" presStyleCnt="0"/>
      <dgm:spPr/>
    </dgm:pt>
    <dgm:pt modelId="{54523D1C-2915-40A9-A20F-FB6AE3A5C2EF}" type="pres">
      <dgm:prSet presAssocID="{B6C7403F-B3D7-4909-8BA0-E9304BF8630B}" presName="iconRect" presStyleLbl="node1" presStyleIdx="2" presStyleCnt="3"/>
      <dgm:spPr/>
    </dgm:pt>
    <dgm:pt modelId="{7691FA13-A31D-42EA-A1ED-705C8CDC49BA}" type="pres">
      <dgm:prSet presAssocID="{B6C7403F-B3D7-4909-8BA0-E9304BF8630B}" presName="iconSpace" presStyleCnt="0"/>
      <dgm:spPr/>
    </dgm:pt>
    <dgm:pt modelId="{89264F34-0E75-4BF7-92BC-E63D3899D0BB}" type="pres">
      <dgm:prSet presAssocID="{B6C7403F-B3D7-4909-8BA0-E9304BF8630B}" presName="parTx" presStyleLbl="revTx" presStyleIdx="4" presStyleCnt="6">
        <dgm:presLayoutVars>
          <dgm:chMax val="0"/>
          <dgm:chPref val="0"/>
        </dgm:presLayoutVars>
      </dgm:prSet>
      <dgm:spPr/>
    </dgm:pt>
    <dgm:pt modelId="{1689E32F-D6AB-4082-95A6-5BC34734CCEE}" type="pres">
      <dgm:prSet presAssocID="{B6C7403F-B3D7-4909-8BA0-E9304BF8630B}" presName="txSpace" presStyleCnt="0"/>
      <dgm:spPr/>
    </dgm:pt>
    <dgm:pt modelId="{2105D0E5-640E-48BC-91BE-959476EC47A1}" type="pres">
      <dgm:prSet presAssocID="{B6C7403F-B3D7-4909-8BA0-E9304BF8630B}" presName="desTx" presStyleLbl="revTx" presStyleIdx="5" presStyleCnt="6">
        <dgm:presLayoutVars/>
      </dgm:prSet>
      <dgm:spPr/>
    </dgm:pt>
  </dgm:ptLst>
  <dgm:cxnLst>
    <dgm:cxn modelId="{B47D9302-79A0-4FE7-947C-C923C0CEDC07}" type="presOf" srcId="{B6C7403F-B3D7-4909-8BA0-E9304BF8630B}" destId="{89264F34-0E75-4BF7-92BC-E63D3899D0BB}" srcOrd="0" destOrd="0" presId="urn:microsoft.com/office/officeart/2018/5/layout/CenteredIconLabelDescriptionList"/>
    <dgm:cxn modelId="{DBBA3203-3F82-4988-A626-6F6FAAE6F5E3}" type="presOf" srcId="{BBB5E27B-8969-4C2F-9454-4E688ADD9D0A}" destId="{F641AC6D-8294-45ED-B064-CBF412397091}" srcOrd="0" destOrd="0" presId="urn:microsoft.com/office/officeart/2018/5/layout/CenteredIconLabelDescriptionList"/>
    <dgm:cxn modelId="{63785C05-659E-4263-8ABC-A5D294DF40B8}" type="presOf" srcId="{93526DD4-5427-4361-AF35-CEF754BE8E03}" destId="{AA3D8F36-E162-4D0A-B1F9-D30C1EE1D4AD}" srcOrd="0" destOrd="0" presId="urn:microsoft.com/office/officeart/2018/5/layout/CenteredIconLabelDescriptionList"/>
    <dgm:cxn modelId="{C7BD935B-199E-4023-933A-BD6E1301E209}" srcId="{0C114935-A651-43FA-B1DE-CC177B98EC3A}" destId="{B6C7403F-B3D7-4909-8BA0-E9304BF8630B}" srcOrd="2" destOrd="0" parTransId="{A427E3F9-DC61-4FA9-941A-6AB7F0CB348E}" sibTransId="{56842267-B9D1-46B1-B86C-AACD3968398F}"/>
    <dgm:cxn modelId="{EF4AEF42-6CF9-49B9-847E-02A441EA5712}" type="presOf" srcId="{ED6A6AD5-8D9D-4E09-B132-1EA7FFE898CF}" destId="{48C16976-7F14-4C6C-A4F2-7ADA25D0BBC3}" srcOrd="0" destOrd="0" presId="urn:microsoft.com/office/officeart/2018/5/layout/CenteredIconLabelDescriptionList"/>
    <dgm:cxn modelId="{777BF9B8-3FB4-4E2C-9F44-0E8663F69C01}" srcId="{0C114935-A651-43FA-B1DE-CC177B98EC3A}" destId="{ED6A6AD5-8D9D-4E09-B132-1EA7FFE898CF}" srcOrd="1" destOrd="0" parTransId="{324CD60B-D44B-44F1-918E-5BA01FEB1C12}" sibTransId="{B747CF26-58EE-4E9A-B93C-47081934CD25}"/>
    <dgm:cxn modelId="{4BF772E0-1980-4C25-B08A-4033B0B0B88B}" srcId="{0C114935-A651-43FA-B1DE-CC177B98EC3A}" destId="{BBB5E27B-8969-4C2F-9454-4E688ADD9D0A}" srcOrd="0" destOrd="0" parTransId="{70219EDC-9400-4D49-837C-E4B04B2E131C}" sibTransId="{0668199D-3DCC-40E1-84B5-2420D1D73D63}"/>
    <dgm:cxn modelId="{3200AFE2-4F9B-4479-8F9A-4550CD5D29D3}" type="presOf" srcId="{0C114935-A651-43FA-B1DE-CC177B98EC3A}" destId="{7E1A898B-EB70-49A0-8199-431352AD00FF}" srcOrd="0" destOrd="0" presId="urn:microsoft.com/office/officeart/2018/5/layout/CenteredIconLabelDescriptionList"/>
    <dgm:cxn modelId="{C8CB34EC-3CF6-47DB-A7AF-EDA416E6239E}" srcId="{ED6A6AD5-8D9D-4E09-B132-1EA7FFE898CF}" destId="{93526DD4-5427-4361-AF35-CEF754BE8E03}" srcOrd="0" destOrd="0" parTransId="{36848945-46E2-4E45-945D-7AE329460894}" sibTransId="{91773752-9506-47F0-A332-C7EF1DF39524}"/>
    <dgm:cxn modelId="{4D720183-E5CA-4554-9EC5-DE91DA4EFD3E}" type="presParOf" srcId="{7E1A898B-EB70-49A0-8199-431352AD00FF}" destId="{526D3B1D-E9F0-4679-B203-567CF5BD0F05}" srcOrd="0" destOrd="0" presId="urn:microsoft.com/office/officeart/2018/5/layout/CenteredIconLabelDescriptionList"/>
    <dgm:cxn modelId="{F7984389-FBFF-4A01-AEEF-1CA4C3EADE49}" type="presParOf" srcId="{526D3B1D-E9F0-4679-B203-567CF5BD0F05}" destId="{64A104DB-83BD-47DE-BA82-395241D58175}" srcOrd="0" destOrd="0" presId="urn:microsoft.com/office/officeart/2018/5/layout/CenteredIconLabelDescriptionList"/>
    <dgm:cxn modelId="{E32DDF0C-ECE1-4B52-B367-184DB2AEEEA3}" type="presParOf" srcId="{526D3B1D-E9F0-4679-B203-567CF5BD0F05}" destId="{4AAB803D-2642-43BC-9A92-BE1099E61A6D}" srcOrd="1" destOrd="0" presId="urn:microsoft.com/office/officeart/2018/5/layout/CenteredIconLabelDescriptionList"/>
    <dgm:cxn modelId="{CA6A3778-34FD-43B2-8687-52EBA60D74A7}" type="presParOf" srcId="{526D3B1D-E9F0-4679-B203-567CF5BD0F05}" destId="{F641AC6D-8294-45ED-B064-CBF412397091}" srcOrd="2" destOrd="0" presId="urn:microsoft.com/office/officeart/2018/5/layout/CenteredIconLabelDescriptionList"/>
    <dgm:cxn modelId="{0618B7C6-2CA9-492B-BB2D-F1B078644F60}" type="presParOf" srcId="{526D3B1D-E9F0-4679-B203-567CF5BD0F05}" destId="{A13E6CE9-572E-4D7D-9472-1EFBAC6B9D55}" srcOrd="3" destOrd="0" presId="urn:microsoft.com/office/officeart/2018/5/layout/CenteredIconLabelDescriptionList"/>
    <dgm:cxn modelId="{7BC262A8-458F-4E72-91C0-C80EA4F20BE6}" type="presParOf" srcId="{526D3B1D-E9F0-4679-B203-567CF5BD0F05}" destId="{6A4975FA-D3B6-4CBD-87CA-EAB4B4624572}" srcOrd="4" destOrd="0" presId="urn:microsoft.com/office/officeart/2018/5/layout/CenteredIconLabelDescriptionList"/>
    <dgm:cxn modelId="{DC274300-B194-48D8-AE49-B11F667D49E6}" type="presParOf" srcId="{7E1A898B-EB70-49A0-8199-431352AD00FF}" destId="{143C3241-7EDF-4848-866E-9A153C29B5A2}" srcOrd="1" destOrd="0" presId="urn:microsoft.com/office/officeart/2018/5/layout/CenteredIconLabelDescriptionList"/>
    <dgm:cxn modelId="{F9428CCF-D075-46EC-BAF5-CF4D99D6BA84}" type="presParOf" srcId="{7E1A898B-EB70-49A0-8199-431352AD00FF}" destId="{94F304E4-53B7-425C-812E-EC4122449776}" srcOrd="2" destOrd="0" presId="urn:microsoft.com/office/officeart/2018/5/layout/CenteredIconLabelDescriptionList"/>
    <dgm:cxn modelId="{16F2D710-1D22-4CE3-BE74-4A6200D9B704}" type="presParOf" srcId="{94F304E4-53B7-425C-812E-EC4122449776}" destId="{691EC916-1FFD-4F75-8EEC-FA0DC9E27332}" srcOrd="0" destOrd="0" presId="urn:microsoft.com/office/officeart/2018/5/layout/CenteredIconLabelDescriptionList"/>
    <dgm:cxn modelId="{F53B86E0-284F-4FC5-A7A0-FBD5CC929494}" type="presParOf" srcId="{94F304E4-53B7-425C-812E-EC4122449776}" destId="{E9BD0FC3-01F4-4338-95F7-FA304E612D74}" srcOrd="1" destOrd="0" presId="urn:microsoft.com/office/officeart/2018/5/layout/CenteredIconLabelDescriptionList"/>
    <dgm:cxn modelId="{C221CA8D-6726-4AF0-BAA6-E353F3E7BD5A}" type="presParOf" srcId="{94F304E4-53B7-425C-812E-EC4122449776}" destId="{48C16976-7F14-4C6C-A4F2-7ADA25D0BBC3}" srcOrd="2" destOrd="0" presId="urn:microsoft.com/office/officeart/2018/5/layout/CenteredIconLabelDescriptionList"/>
    <dgm:cxn modelId="{BDDD62AB-C625-4512-B245-11F7FF09B592}" type="presParOf" srcId="{94F304E4-53B7-425C-812E-EC4122449776}" destId="{11EEAA82-1A0E-4EAB-A317-9E43A8B7B2F7}" srcOrd="3" destOrd="0" presId="urn:microsoft.com/office/officeart/2018/5/layout/CenteredIconLabelDescriptionList"/>
    <dgm:cxn modelId="{25EC2954-6542-4B42-89B4-0E36AC45088C}" type="presParOf" srcId="{94F304E4-53B7-425C-812E-EC4122449776}" destId="{AA3D8F36-E162-4D0A-B1F9-D30C1EE1D4AD}" srcOrd="4" destOrd="0" presId="urn:microsoft.com/office/officeart/2018/5/layout/CenteredIconLabelDescriptionList"/>
    <dgm:cxn modelId="{129DC13C-D999-4A39-BBE1-55E4DCEA721E}" type="presParOf" srcId="{7E1A898B-EB70-49A0-8199-431352AD00FF}" destId="{84A6F6DF-4B7F-4894-BA67-DA93D1FB9C71}" srcOrd="3" destOrd="0" presId="urn:microsoft.com/office/officeart/2018/5/layout/CenteredIconLabelDescriptionList"/>
    <dgm:cxn modelId="{522BC82F-69E9-478D-82D5-7D362C0D1A6D}" type="presParOf" srcId="{7E1A898B-EB70-49A0-8199-431352AD00FF}" destId="{9DF10996-7B30-472F-AD0B-160A9714AFAE}" srcOrd="4" destOrd="0" presId="urn:microsoft.com/office/officeart/2018/5/layout/CenteredIconLabelDescriptionList"/>
    <dgm:cxn modelId="{6FB0728A-24F7-4818-A444-277308CA63FC}" type="presParOf" srcId="{9DF10996-7B30-472F-AD0B-160A9714AFAE}" destId="{54523D1C-2915-40A9-A20F-FB6AE3A5C2EF}" srcOrd="0" destOrd="0" presId="urn:microsoft.com/office/officeart/2018/5/layout/CenteredIconLabelDescriptionList"/>
    <dgm:cxn modelId="{6B96D27D-B9F2-42D9-BA4B-69A6B83992BE}" type="presParOf" srcId="{9DF10996-7B30-472F-AD0B-160A9714AFAE}" destId="{7691FA13-A31D-42EA-A1ED-705C8CDC49BA}" srcOrd="1" destOrd="0" presId="urn:microsoft.com/office/officeart/2018/5/layout/CenteredIconLabelDescriptionList"/>
    <dgm:cxn modelId="{FB2FDDB4-9D64-4CBA-87C8-839859E508B7}" type="presParOf" srcId="{9DF10996-7B30-472F-AD0B-160A9714AFAE}" destId="{89264F34-0E75-4BF7-92BC-E63D3899D0BB}" srcOrd="2" destOrd="0" presId="urn:microsoft.com/office/officeart/2018/5/layout/CenteredIconLabelDescriptionList"/>
    <dgm:cxn modelId="{62C9E014-35DA-4579-A455-D8FBA63BB8E6}" type="presParOf" srcId="{9DF10996-7B30-472F-AD0B-160A9714AFAE}" destId="{1689E32F-D6AB-4082-95A6-5BC34734CCEE}" srcOrd="3" destOrd="0" presId="urn:microsoft.com/office/officeart/2018/5/layout/CenteredIconLabelDescriptionList"/>
    <dgm:cxn modelId="{7F1AC005-0814-4C26-B31E-124DC308625B}" type="presParOf" srcId="{9DF10996-7B30-472F-AD0B-160A9714AFAE}" destId="{2105D0E5-640E-48BC-91BE-959476EC47A1}"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ED1B604-4D34-4AE8-91DD-BD33D9B19DB2}"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8E06ACA3-AF05-482A-8223-78B95D8C5AA1}">
      <dgm:prSet/>
      <dgm:spPr/>
      <dgm:t>
        <a:bodyPr/>
        <a:lstStyle/>
        <a:p>
          <a:r>
            <a:rPr lang="tr-TR" b="1"/>
            <a:t>BİLGİ SALGINI: İNFODEMİ</a:t>
          </a:r>
          <a:endParaRPr lang="en-US"/>
        </a:p>
      </dgm:t>
    </dgm:pt>
    <dgm:pt modelId="{8C3DC5DA-3346-4485-A488-95A6F4A2BC15}" type="parTrans" cxnId="{E71ECC77-F594-4C6B-83EC-AF42D58C5FC0}">
      <dgm:prSet/>
      <dgm:spPr/>
      <dgm:t>
        <a:bodyPr/>
        <a:lstStyle/>
        <a:p>
          <a:endParaRPr lang="en-US"/>
        </a:p>
      </dgm:t>
    </dgm:pt>
    <dgm:pt modelId="{49424B3C-ECD3-4351-8E17-D6EDE4FDE62D}" type="sibTrans" cxnId="{E71ECC77-F594-4C6B-83EC-AF42D58C5FC0}">
      <dgm:prSet/>
      <dgm:spPr/>
      <dgm:t>
        <a:bodyPr/>
        <a:lstStyle/>
        <a:p>
          <a:endParaRPr lang="en-US"/>
        </a:p>
      </dgm:t>
    </dgm:pt>
    <dgm:pt modelId="{FF6C0C41-DD1A-4F56-9FA2-576E18D0C444}">
      <dgm:prSet/>
      <dgm:spPr/>
      <dgm:t>
        <a:bodyPr/>
        <a:lstStyle/>
        <a:p>
          <a:r>
            <a:rPr lang="tr-TR"/>
            <a:t>Asılsız sağlık haberlerini özellikle "Hastalık, tedavi ve ilaç", "Aşı" ve "Gıda-beslenme" gibi başlıklarda görüyoruz. "Aşı otizme neden olur", "Kudret narı Ebola virüsünü öldürür", "Tek kullanımda zayıflatan hap" gibi internette paylaşılan birçok bilgi mevcut. Yakın geçmişte yaşanan Covid 19 pandemisi de bir örnek. Pandemi süresince virüsle ilgili kafa karıştıran tedavi yöntemleri ve aşı karşıtı içerikler sıkça paylaşıldı. İnternetin iletişimi küreselleştirmesinin de etkisiyle toplumlara “aşırı bilgi” yüklendi. Bilgi salgını anlamına gelen infodemi yaşandı.   </a:t>
          </a:r>
          <a:endParaRPr lang="en-US"/>
        </a:p>
      </dgm:t>
    </dgm:pt>
    <dgm:pt modelId="{D3D77828-0E05-4723-910A-59505EC9CD82}" type="parTrans" cxnId="{0056971E-5B47-46C8-BEFA-BA2C3CAD6AFC}">
      <dgm:prSet/>
      <dgm:spPr/>
      <dgm:t>
        <a:bodyPr/>
        <a:lstStyle/>
        <a:p>
          <a:endParaRPr lang="en-US"/>
        </a:p>
      </dgm:t>
    </dgm:pt>
    <dgm:pt modelId="{331254DA-087A-41AF-9A53-897AEE7E51E2}" type="sibTrans" cxnId="{0056971E-5B47-46C8-BEFA-BA2C3CAD6AFC}">
      <dgm:prSet/>
      <dgm:spPr/>
      <dgm:t>
        <a:bodyPr/>
        <a:lstStyle/>
        <a:p>
          <a:endParaRPr lang="en-US"/>
        </a:p>
      </dgm:t>
    </dgm:pt>
    <dgm:pt modelId="{3962EEA8-2D00-47E3-A0AB-E10F833AEE28}" type="pres">
      <dgm:prSet presAssocID="{1ED1B604-4D34-4AE8-91DD-BD33D9B19DB2}" presName="linear" presStyleCnt="0">
        <dgm:presLayoutVars>
          <dgm:animLvl val="lvl"/>
          <dgm:resizeHandles val="exact"/>
        </dgm:presLayoutVars>
      </dgm:prSet>
      <dgm:spPr/>
    </dgm:pt>
    <dgm:pt modelId="{49773CE5-425A-43AE-A6E9-D0737AB3105D}" type="pres">
      <dgm:prSet presAssocID="{8E06ACA3-AF05-482A-8223-78B95D8C5AA1}" presName="parentText" presStyleLbl="node1" presStyleIdx="0" presStyleCnt="2" custScaleY="39661">
        <dgm:presLayoutVars>
          <dgm:chMax val="0"/>
          <dgm:bulletEnabled val="1"/>
        </dgm:presLayoutVars>
      </dgm:prSet>
      <dgm:spPr/>
    </dgm:pt>
    <dgm:pt modelId="{E7078B14-8702-4C35-8EF8-E41EC4DDFDE5}" type="pres">
      <dgm:prSet presAssocID="{49424B3C-ECD3-4351-8E17-D6EDE4FDE62D}" presName="spacer" presStyleCnt="0"/>
      <dgm:spPr/>
    </dgm:pt>
    <dgm:pt modelId="{D9A44A93-75B3-4728-B4F9-E340F97A7AAA}" type="pres">
      <dgm:prSet presAssocID="{FF6C0C41-DD1A-4F56-9FA2-576E18D0C444}" presName="parentText" presStyleLbl="node1" presStyleIdx="1" presStyleCnt="2">
        <dgm:presLayoutVars>
          <dgm:chMax val="0"/>
          <dgm:bulletEnabled val="1"/>
        </dgm:presLayoutVars>
      </dgm:prSet>
      <dgm:spPr/>
    </dgm:pt>
  </dgm:ptLst>
  <dgm:cxnLst>
    <dgm:cxn modelId="{19DEB90D-6E0F-4CD9-9160-6D2401AB44EA}" type="presOf" srcId="{FF6C0C41-DD1A-4F56-9FA2-576E18D0C444}" destId="{D9A44A93-75B3-4728-B4F9-E340F97A7AAA}" srcOrd="0" destOrd="0" presId="urn:microsoft.com/office/officeart/2005/8/layout/vList2"/>
    <dgm:cxn modelId="{9177A61C-F235-4A96-834D-F04E57C0D663}" type="presOf" srcId="{8E06ACA3-AF05-482A-8223-78B95D8C5AA1}" destId="{49773CE5-425A-43AE-A6E9-D0737AB3105D}" srcOrd="0" destOrd="0" presId="urn:microsoft.com/office/officeart/2005/8/layout/vList2"/>
    <dgm:cxn modelId="{0056971E-5B47-46C8-BEFA-BA2C3CAD6AFC}" srcId="{1ED1B604-4D34-4AE8-91DD-BD33D9B19DB2}" destId="{FF6C0C41-DD1A-4F56-9FA2-576E18D0C444}" srcOrd="1" destOrd="0" parTransId="{D3D77828-0E05-4723-910A-59505EC9CD82}" sibTransId="{331254DA-087A-41AF-9A53-897AEE7E51E2}"/>
    <dgm:cxn modelId="{E71ECC77-F594-4C6B-83EC-AF42D58C5FC0}" srcId="{1ED1B604-4D34-4AE8-91DD-BD33D9B19DB2}" destId="{8E06ACA3-AF05-482A-8223-78B95D8C5AA1}" srcOrd="0" destOrd="0" parTransId="{8C3DC5DA-3346-4485-A488-95A6F4A2BC15}" sibTransId="{49424B3C-ECD3-4351-8E17-D6EDE4FDE62D}"/>
    <dgm:cxn modelId="{4BB0ACBB-2DA4-4D9A-9206-9C9B4D50496F}" type="presOf" srcId="{1ED1B604-4D34-4AE8-91DD-BD33D9B19DB2}" destId="{3962EEA8-2D00-47E3-A0AB-E10F833AEE28}" srcOrd="0" destOrd="0" presId="urn:microsoft.com/office/officeart/2005/8/layout/vList2"/>
    <dgm:cxn modelId="{8846016C-1EBD-4541-9327-E7E7BDAEB33F}" type="presParOf" srcId="{3962EEA8-2D00-47E3-A0AB-E10F833AEE28}" destId="{49773CE5-425A-43AE-A6E9-D0737AB3105D}" srcOrd="0" destOrd="0" presId="urn:microsoft.com/office/officeart/2005/8/layout/vList2"/>
    <dgm:cxn modelId="{C01660DB-4EC0-4EE4-A20B-C8BC8E61FC85}" type="presParOf" srcId="{3962EEA8-2D00-47E3-A0AB-E10F833AEE28}" destId="{E7078B14-8702-4C35-8EF8-E41EC4DDFDE5}" srcOrd="1" destOrd="0" presId="urn:microsoft.com/office/officeart/2005/8/layout/vList2"/>
    <dgm:cxn modelId="{5E0997B9-B15D-47AE-AEAE-31E07156B71A}" type="presParOf" srcId="{3962EEA8-2D00-47E3-A0AB-E10F833AEE28}" destId="{D9A44A93-75B3-4728-B4F9-E340F97A7AAA}"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644A55F-8D2F-4A98-87E1-34D52E46A509}"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3C6BFC0A-5AF2-4FDC-A3CB-8AEE424AF352}">
      <dgm:prSet/>
      <dgm:spPr/>
      <dgm:t>
        <a:bodyPr/>
        <a:lstStyle/>
        <a:p>
          <a:r>
            <a:rPr lang="tr-TR" b="0" i="0" baseline="0"/>
            <a:t>Aşı karşıtlığı çoğu zaman </a:t>
          </a:r>
          <a:r>
            <a:rPr lang="tr-TR" b="1" i="0" baseline="0"/>
            <a:t>yanlış bilgi (mizinformasyon)</a:t>
          </a:r>
          <a:r>
            <a:rPr lang="tr-TR" b="0" i="0" baseline="0"/>
            <a:t> ve </a:t>
          </a:r>
          <a:r>
            <a:rPr lang="tr-TR" b="1" i="0" baseline="0"/>
            <a:t>duygusal korku söylemleri</a:t>
          </a:r>
          <a:r>
            <a:rPr lang="tr-TR" b="0" i="0" baseline="0"/>
            <a:t> üzerinden yayılır.</a:t>
          </a:r>
          <a:endParaRPr lang="en-US"/>
        </a:p>
      </dgm:t>
    </dgm:pt>
    <dgm:pt modelId="{B425BDD0-4934-401B-9CBE-FC99204813EF}" type="parTrans" cxnId="{A78C57CC-9302-4749-99D6-92C86719700A}">
      <dgm:prSet/>
      <dgm:spPr/>
      <dgm:t>
        <a:bodyPr/>
        <a:lstStyle/>
        <a:p>
          <a:endParaRPr lang="en-US"/>
        </a:p>
      </dgm:t>
    </dgm:pt>
    <dgm:pt modelId="{C59E3B08-ED37-47F4-A452-23C35CDD8478}" type="sibTrans" cxnId="{A78C57CC-9302-4749-99D6-92C86719700A}">
      <dgm:prSet/>
      <dgm:spPr/>
      <dgm:t>
        <a:bodyPr/>
        <a:lstStyle/>
        <a:p>
          <a:endParaRPr lang="en-US"/>
        </a:p>
      </dgm:t>
    </dgm:pt>
    <dgm:pt modelId="{A4F7E94E-D0EF-40B6-8B0F-9FB15783AFCF}">
      <dgm:prSet/>
      <dgm:spPr/>
      <dgm:t>
        <a:bodyPr/>
        <a:lstStyle/>
        <a:p>
          <a:r>
            <a:rPr lang="tr-TR" b="0" i="0" baseline="0"/>
            <a:t>Sosyal medya, yanlış bilgiyi “kişisel deneyim” kisvesiyle sunarak güvenilirlik algısı yaratır.</a:t>
          </a:r>
          <a:endParaRPr lang="en-US"/>
        </a:p>
      </dgm:t>
    </dgm:pt>
    <dgm:pt modelId="{00102A90-4805-4BC9-B77F-B81C1AC193D4}" type="parTrans" cxnId="{3B906D39-00D5-43FC-8F5F-A70CB74597FD}">
      <dgm:prSet/>
      <dgm:spPr/>
      <dgm:t>
        <a:bodyPr/>
        <a:lstStyle/>
        <a:p>
          <a:endParaRPr lang="en-US"/>
        </a:p>
      </dgm:t>
    </dgm:pt>
    <dgm:pt modelId="{35EB70BA-0875-4A51-B971-0C14CAFF6400}" type="sibTrans" cxnId="{3B906D39-00D5-43FC-8F5F-A70CB74597FD}">
      <dgm:prSet/>
      <dgm:spPr/>
      <dgm:t>
        <a:bodyPr/>
        <a:lstStyle/>
        <a:p>
          <a:endParaRPr lang="en-US"/>
        </a:p>
      </dgm:t>
    </dgm:pt>
    <dgm:pt modelId="{F2128F9F-054B-4C89-837A-FF66BF0131B7}">
      <dgm:prSet/>
      <dgm:spPr/>
      <dgm:t>
        <a:bodyPr/>
        <a:lstStyle/>
        <a:p>
          <a:r>
            <a:rPr lang="tr-TR" b="0" i="0" baseline="0"/>
            <a:t>Sağlık okuryazarlığı yüksek birey, bu bilgileri </a:t>
          </a:r>
          <a:r>
            <a:rPr lang="tr-TR" b="1" i="0" baseline="0"/>
            <a:t>kaynak, kanıt ve uzmanlık</a:t>
          </a:r>
          <a:r>
            <a:rPr lang="tr-TR" b="0" i="0" baseline="0"/>
            <a:t> açısından sorgular.</a:t>
          </a:r>
          <a:endParaRPr lang="en-US"/>
        </a:p>
      </dgm:t>
    </dgm:pt>
    <dgm:pt modelId="{9C07DD4A-0188-423E-B28E-C461FF1ED582}" type="parTrans" cxnId="{FB34F96E-868B-4141-87CA-7782DBEA448C}">
      <dgm:prSet/>
      <dgm:spPr/>
      <dgm:t>
        <a:bodyPr/>
        <a:lstStyle/>
        <a:p>
          <a:endParaRPr lang="en-US"/>
        </a:p>
      </dgm:t>
    </dgm:pt>
    <dgm:pt modelId="{A5C0F1C6-3931-4E99-8F69-90CB6ED9B263}" type="sibTrans" cxnId="{FB34F96E-868B-4141-87CA-7782DBEA448C}">
      <dgm:prSet/>
      <dgm:spPr/>
      <dgm:t>
        <a:bodyPr/>
        <a:lstStyle/>
        <a:p>
          <a:endParaRPr lang="en-US"/>
        </a:p>
      </dgm:t>
    </dgm:pt>
    <dgm:pt modelId="{D9DB73E5-AAEA-4566-B907-A741FD10DD43}" type="pres">
      <dgm:prSet presAssocID="{D644A55F-8D2F-4A98-87E1-34D52E46A509}" presName="root" presStyleCnt="0">
        <dgm:presLayoutVars>
          <dgm:dir/>
          <dgm:resizeHandles val="exact"/>
        </dgm:presLayoutVars>
      </dgm:prSet>
      <dgm:spPr/>
    </dgm:pt>
    <dgm:pt modelId="{1CDF2B8B-FE37-468B-B2E4-9B7213C4A119}" type="pres">
      <dgm:prSet presAssocID="{3C6BFC0A-5AF2-4FDC-A3CB-8AEE424AF352}" presName="compNode" presStyleCnt="0"/>
      <dgm:spPr/>
    </dgm:pt>
    <dgm:pt modelId="{C14923D8-5F5F-49B2-B53D-378DE8397DE0}" type="pres">
      <dgm:prSet presAssocID="{3C6BFC0A-5AF2-4FDC-A3CB-8AEE424AF352}" presName="bgRect" presStyleLbl="bgShp" presStyleIdx="0" presStyleCnt="3"/>
      <dgm:spPr/>
    </dgm:pt>
    <dgm:pt modelId="{4CFFB5B9-7761-44B4-9524-B3CD87F5B045}" type="pres">
      <dgm:prSet presAssocID="{3C6BFC0A-5AF2-4FDC-A3CB-8AEE424AF35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İğne"/>
        </a:ext>
      </dgm:extLst>
    </dgm:pt>
    <dgm:pt modelId="{213BBBB1-F77D-42D6-A20D-050B4C85FC42}" type="pres">
      <dgm:prSet presAssocID="{3C6BFC0A-5AF2-4FDC-A3CB-8AEE424AF352}" presName="spaceRect" presStyleCnt="0"/>
      <dgm:spPr/>
    </dgm:pt>
    <dgm:pt modelId="{B8E98709-F15F-474C-BF53-892A42986548}" type="pres">
      <dgm:prSet presAssocID="{3C6BFC0A-5AF2-4FDC-A3CB-8AEE424AF352}" presName="parTx" presStyleLbl="revTx" presStyleIdx="0" presStyleCnt="3">
        <dgm:presLayoutVars>
          <dgm:chMax val="0"/>
          <dgm:chPref val="0"/>
        </dgm:presLayoutVars>
      </dgm:prSet>
      <dgm:spPr/>
    </dgm:pt>
    <dgm:pt modelId="{95B1759B-AC2B-47BC-BCBA-8B940D093548}" type="pres">
      <dgm:prSet presAssocID="{C59E3B08-ED37-47F4-A452-23C35CDD8478}" presName="sibTrans" presStyleCnt="0"/>
      <dgm:spPr/>
    </dgm:pt>
    <dgm:pt modelId="{B2DF4A1A-C6A0-499C-9F3C-0E2A75AC2C71}" type="pres">
      <dgm:prSet presAssocID="{A4F7E94E-D0EF-40B6-8B0F-9FB15783AFCF}" presName="compNode" presStyleCnt="0"/>
      <dgm:spPr/>
    </dgm:pt>
    <dgm:pt modelId="{34A0D279-91A2-436D-BDB6-E47B26F8CCD8}" type="pres">
      <dgm:prSet presAssocID="{A4F7E94E-D0EF-40B6-8B0F-9FB15783AFCF}" presName="bgRect" presStyleLbl="bgShp" presStyleIdx="1" presStyleCnt="3"/>
      <dgm:spPr/>
    </dgm:pt>
    <dgm:pt modelId="{A06C4E86-07F4-4A4A-8DCF-FCE0E9D4AA56}" type="pres">
      <dgm:prSet presAssocID="{A4F7E94E-D0EF-40B6-8B0F-9FB15783AFC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nay işareti"/>
        </a:ext>
      </dgm:extLst>
    </dgm:pt>
    <dgm:pt modelId="{202CFDE2-DB39-4FCD-B0E8-246FC03F1C03}" type="pres">
      <dgm:prSet presAssocID="{A4F7E94E-D0EF-40B6-8B0F-9FB15783AFCF}" presName="spaceRect" presStyleCnt="0"/>
      <dgm:spPr/>
    </dgm:pt>
    <dgm:pt modelId="{7E2B20DB-5E0E-4874-BD8D-9A1E7CE88798}" type="pres">
      <dgm:prSet presAssocID="{A4F7E94E-D0EF-40B6-8B0F-9FB15783AFCF}" presName="parTx" presStyleLbl="revTx" presStyleIdx="1" presStyleCnt="3">
        <dgm:presLayoutVars>
          <dgm:chMax val="0"/>
          <dgm:chPref val="0"/>
        </dgm:presLayoutVars>
      </dgm:prSet>
      <dgm:spPr/>
    </dgm:pt>
    <dgm:pt modelId="{BAFA9F0C-BFAA-42AA-B6FC-47A5A83CA2E5}" type="pres">
      <dgm:prSet presAssocID="{35EB70BA-0875-4A51-B971-0C14CAFF6400}" presName="sibTrans" presStyleCnt="0"/>
      <dgm:spPr/>
    </dgm:pt>
    <dgm:pt modelId="{9381C279-0301-4C99-876A-8AFF0103B7BA}" type="pres">
      <dgm:prSet presAssocID="{F2128F9F-054B-4C89-837A-FF66BF0131B7}" presName="compNode" presStyleCnt="0"/>
      <dgm:spPr/>
    </dgm:pt>
    <dgm:pt modelId="{B690747D-B823-4016-B3AA-4F4651ED7A99}" type="pres">
      <dgm:prSet presAssocID="{F2128F9F-054B-4C89-837A-FF66BF0131B7}" presName="bgRect" presStyleLbl="bgShp" presStyleIdx="2" presStyleCnt="3"/>
      <dgm:spPr/>
    </dgm:pt>
    <dgm:pt modelId="{73C9E137-3A23-4E9F-A646-A55523EB6D55}" type="pres">
      <dgm:prSet presAssocID="{F2128F9F-054B-4C89-837A-FF66BF0131B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Kitaplar"/>
        </a:ext>
      </dgm:extLst>
    </dgm:pt>
    <dgm:pt modelId="{0F8B50BE-469E-41B0-AC28-12E9AF020A04}" type="pres">
      <dgm:prSet presAssocID="{F2128F9F-054B-4C89-837A-FF66BF0131B7}" presName="spaceRect" presStyleCnt="0"/>
      <dgm:spPr/>
    </dgm:pt>
    <dgm:pt modelId="{EB865DE4-2006-4C8D-B7A6-AB32FDAF224C}" type="pres">
      <dgm:prSet presAssocID="{F2128F9F-054B-4C89-837A-FF66BF0131B7}" presName="parTx" presStyleLbl="revTx" presStyleIdx="2" presStyleCnt="3">
        <dgm:presLayoutVars>
          <dgm:chMax val="0"/>
          <dgm:chPref val="0"/>
        </dgm:presLayoutVars>
      </dgm:prSet>
      <dgm:spPr/>
    </dgm:pt>
  </dgm:ptLst>
  <dgm:cxnLst>
    <dgm:cxn modelId="{596A021E-C598-40E6-ADF4-293985BB57F8}" type="presOf" srcId="{D644A55F-8D2F-4A98-87E1-34D52E46A509}" destId="{D9DB73E5-AAEA-4566-B907-A741FD10DD43}" srcOrd="0" destOrd="0" presId="urn:microsoft.com/office/officeart/2018/2/layout/IconVerticalSolidList"/>
    <dgm:cxn modelId="{3B906D39-00D5-43FC-8F5F-A70CB74597FD}" srcId="{D644A55F-8D2F-4A98-87E1-34D52E46A509}" destId="{A4F7E94E-D0EF-40B6-8B0F-9FB15783AFCF}" srcOrd="1" destOrd="0" parTransId="{00102A90-4805-4BC9-B77F-B81C1AC193D4}" sibTransId="{35EB70BA-0875-4A51-B971-0C14CAFF6400}"/>
    <dgm:cxn modelId="{0F193C66-1CCB-43C8-B6E2-417D73EEF52D}" type="presOf" srcId="{F2128F9F-054B-4C89-837A-FF66BF0131B7}" destId="{EB865DE4-2006-4C8D-B7A6-AB32FDAF224C}" srcOrd="0" destOrd="0" presId="urn:microsoft.com/office/officeart/2018/2/layout/IconVerticalSolidList"/>
    <dgm:cxn modelId="{710A6946-43C7-415A-8EAC-9FAF77A9E184}" type="presOf" srcId="{3C6BFC0A-5AF2-4FDC-A3CB-8AEE424AF352}" destId="{B8E98709-F15F-474C-BF53-892A42986548}" srcOrd="0" destOrd="0" presId="urn:microsoft.com/office/officeart/2018/2/layout/IconVerticalSolidList"/>
    <dgm:cxn modelId="{FB34F96E-868B-4141-87CA-7782DBEA448C}" srcId="{D644A55F-8D2F-4A98-87E1-34D52E46A509}" destId="{F2128F9F-054B-4C89-837A-FF66BF0131B7}" srcOrd="2" destOrd="0" parTransId="{9C07DD4A-0188-423E-B28E-C461FF1ED582}" sibTransId="{A5C0F1C6-3931-4E99-8F69-90CB6ED9B263}"/>
    <dgm:cxn modelId="{E59C7EC7-1EA0-4025-B3FD-0C727ACD1776}" type="presOf" srcId="{A4F7E94E-D0EF-40B6-8B0F-9FB15783AFCF}" destId="{7E2B20DB-5E0E-4874-BD8D-9A1E7CE88798}" srcOrd="0" destOrd="0" presId="urn:microsoft.com/office/officeart/2018/2/layout/IconVerticalSolidList"/>
    <dgm:cxn modelId="{A78C57CC-9302-4749-99D6-92C86719700A}" srcId="{D644A55F-8D2F-4A98-87E1-34D52E46A509}" destId="{3C6BFC0A-5AF2-4FDC-A3CB-8AEE424AF352}" srcOrd="0" destOrd="0" parTransId="{B425BDD0-4934-401B-9CBE-FC99204813EF}" sibTransId="{C59E3B08-ED37-47F4-A452-23C35CDD8478}"/>
    <dgm:cxn modelId="{4C1A1A82-32D0-4F6C-AE08-C3B8601849A0}" type="presParOf" srcId="{D9DB73E5-AAEA-4566-B907-A741FD10DD43}" destId="{1CDF2B8B-FE37-468B-B2E4-9B7213C4A119}" srcOrd="0" destOrd="0" presId="urn:microsoft.com/office/officeart/2018/2/layout/IconVerticalSolidList"/>
    <dgm:cxn modelId="{2267105D-A3E2-4279-A541-4AD724B912D1}" type="presParOf" srcId="{1CDF2B8B-FE37-468B-B2E4-9B7213C4A119}" destId="{C14923D8-5F5F-49B2-B53D-378DE8397DE0}" srcOrd="0" destOrd="0" presId="urn:microsoft.com/office/officeart/2018/2/layout/IconVerticalSolidList"/>
    <dgm:cxn modelId="{957EB1FC-B5A1-441E-B8DC-619C84F3F6A5}" type="presParOf" srcId="{1CDF2B8B-FE37-468B-B2E4-9B7213C4A119}" destId="{4CFFB5B9-7761-44B4-9524-B3CD87F5B045}" srcOrd="1" destOrd="0" presId="urn:microsoft.com/office/officeart/2018/2/layout/IconVerticalSolidList"/>
    <dgm:cxn modelId="{E04CCB0A-DD55-4533-A073-A13C3B9BA30A}" type="presParOf" srcId="{1CDF2B8B-FE37-468B-B2E4-9B7213C4A119}" destId="{213BBBB1-F77D-42D6-A20D-050B4C85FC42}" srcOrd="2" destOrd="0" presId="urn:microsoft.com/office/officeart/2018/2/layout/IconVerticalSolidList"/>
    <dgm:cxn modelId="{D7EC7946-1540-4CF4-B83B-83CCE8BF41BA}" type="presParOf" srcId="{1CDF2B8B-FE37-468B-B2E4-9B7213C4A119}" destId="{B8E98709-F15F-474C-BF53-892A42986548}" srcOrd="3" destOrd="0" presId="urn:microsoft.com/office/officeart/2018/2/layout/IconVerticalSolidList"/>
    <dgm:cxn modelId="{5F979B15-2227-4EA2-9FDF-6AFC508E70A1}" type="presParOf" srcId="{D9DB73E5-AAEA-4566-B907-A741FD10DD43}" destId="{95B1759B-AC2B-47BC-BCBA-8B940D093548}" srcOrd="1" destOrd="0" presId="urn:microsoft.com/office/officeart/2018/2/layout/IconVerticalSolidList"/>
    <dgm:cxn modelId="{D82EDBB4-1875-429C-8A59-D8749972B9B8}" type="presParOf" srcId="{D9DB73E5-AAEA-4566-B907-A741FD10DD43}" destId="{B2DF4A1A-C6A0-499C-9F3C-0E2A75AC2C71}" srcOrd="2" destOrd="0" presId="urn:microsoft.com/office/officeart/2018/2/layout/IconVerticalSolidList"/>
    <dgm:cxn modelId="{4DDF7E73-AB78-4D0F-853C-1015BB8C27EE}" type="presParOf" srcId="{B2DF4A1A-C6A0-499C-9F3C-0E2A75AC2C71}" destId="{34A0D279-91A2-436D-BDB6-E47B26F8CCD8}" srcOrd="0" destOrd="0" presId="urn:microsoft.com/office/officeart/2018/2/layout/IconVerticalSolidList"/>
    <dgm:cxn modelId="{7FD9BB04-B445-40E5-832D-CC8E34A6AB3D}" type="presParOf" srcId="{B2DF4A1A-C6A0-499C-9F3C-0E2A75AC2C71}" destId="{A06C4E86-07F4-4A4A-8DCF-FCE0E9D4AA56}" srcOrd="1" destOrd="0" presId="urn:microsoft.com/office/officeart/2018/2/layout/IconVerticalSolidList"/>
    <dgm:cxn modelId="{F6BB55EB-0B89-44C6-90A3-1B4E6A91BF7A}" type="presParOf" srcId="{B2DF4A1A-C6A0-499C-9F3C-0E2A75AC2C71}" destId="{202CFDE2-DB39-4FCD-B0E8-246FC03F1C03}" srcOrd="2" destOrd="0" presId="urn:microsoft.com/office/officeart/2018/2/layout/IconVerticalSolidList"/>
    <dgm:cxn modelId="{1C59475A-589F-4974-A098-05196D62BAD8}" type="presParOf" srcId="{B2DF4A1A-C6A0-499C-9F3C-0E2A75AC2C71}" destId="{7E2B20DB-5E0E-4874-BD8D-9A1E7CE88798}" srcOrd="3" destOrd="0" presId="urn:microsoft.com/office/officeart/2018/2/layout/IconVerticalSolidList"/>
    <dgm:cxn modelId="{ADA695CD-9FCA-4E61-8850-50E94D436D6D}" type="presParOf" srcId="{D9DB73E5-AAEA-4566-B907-A741FD10DD43}" destId="{BAFA9F0C-BFAA-42AA-B6FC-47A5A83CA2E5}" srcOrd="3" destOrd="0" presId="urn:microsoft.com/office/officeart/2018/2/layout/IconVerticalSolidList"/>
    <dgm:cxn modelId="{6F731F7C-F31A-42EC-AD49-E182412D8E22}" type="presParOf" srcId="{D9DB73E5-AAEA-4566-B907-A741FD10DD43}" destId="{9381C279-0301-4C99-876A-8AFF0103B7BA}" srcOrd="4" destOrd="0" presId="urn:microsoft.com/office/officeart/2018/2/layout/IconVerticalSolidList"/>
    <dgm:cxn modelId="{29393F1B-D46A-4BFC-A87E-F52D29C428C2}" type="presParOf" srcId="{9381C279-0301-4C99-876A-8AFF0103B7BA}" destId="{B690747D-B823-4016-B3AA-4F4651ED7A99}" srcOrd="0" destOrd="0" presId="urn:microsoft.com/office/officeart/2018/2/layout/IconVerticalSolidList"/>
    <dgm:cxn modelId="{142B3DF5-8ADF-4BDC-9729-0C14135EB475}" type="presParOf" srcId="{9381C279-0301-4C99-876A-8AFF0103B7BA}" destId="{73C9E137-3A23-4E9F-A646-A55523EB6D55}" srcOrd="1" destOrd="0" presId="urn:microsoft.com/office/officeart/2018/2/layout/IconVerticalSolidList"/>
    <dgm:cxn modelId="{5AB24781-4724-45BD-B7C1-06E42E100A26}" type="presParOf" srcId="{9381C279-0301-4C99-876A-8AFF0103B7BA}" destId="{0F8B50BE-469E-41B0-AC28-12E9AF020A04}" srcOrd="2" destOrd="0" presId="urn:microsoft.com/office/officeart/2018/2/layout/IconVerticalSolidList"/>
    <dgm:cxn modelId="{E381D5E3-72E3-4C3B-B68E-07A30E829559}" type="presParOf" srcId="{9381C279-0301-4C99-876A-8AFF0103B7BA}" destId="{EB865DE4-2006-4C8D-B7A6-AB32FDAF224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EFD5111-12B8-42D4-9C75-83F4DC4C397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E484D4D-8E63-4B5F-8A5B-87E3CEB17DF5}">
      <dgm:prSet/>
      <dgm:spPr/>
      <dgm:t>
        <a:bodyPr/>
        <a:lstStyle/>
        <a:p>
          <a:r>
            <a:rPr lang="tr-TR" b="0" i="0" baseline="0"/>
            <a:t>“Depresyondaysan zayıfsındır.”</a:t>
          </a:r>
          <a:endParaRPr lang="en-US"/>
        </a:p>
      </dgm:t>
    </dgm:pt>
    <dgm:pt modelId="{637EEA6D-FACC-4FF9-81D1-3E4136B50DF4}" type="parTrans" cxnId="{8CDDF077-F576-4714-8598-E8ECBF4F9CFA}">
      <dgm:prSet/>
      <dgm:spPr/>
      <dgm:t>
        <a:bodyPr/>
        <a:lstStyle/>
        <a:p>
          <a:endParaRPr lang="en-US"/>
        </a:p>
      </dgm:t>
    </dgm:pt>
    <dgm:pt modelId="{F989B512-9D32-4793-ACFC-8850DCE8046C}" type="sibTrans" cxnId="{8CDDF077-F576-4714-8598-E8ECBF4F9CFA}">
      <dgm:prSet/>
      <dgm:spPr/>
      <dgm:t>
        <a:bodyPr/>
        <a:lstStyle/>
        <a:p>
          <a:endParaRPr lang="en-US"/>
        </a:p>
      </dgm:t>
    </dgm:pt>
    <dgm:pt modelId="{7414DFE9-180C-4EC0-BFCE-CAA6F23B746D}">
      <dgm:prSet/>
      <dgm:spPr/>
      <dgm:t>
        <a:bodyPr/>
        <a:lstStyle/>
        <a:p>
          <a:r>
            <a:rPr lang="tr-TR" b="0" i="0" baseline="0"/>
            <a:t>“Terapist sadece ‘deliler’ içindir.”</a:t>
          </a:r>
          <a:endParaRPr lang="en-US"/>
        </a:p>
      </dgm:t>
    </dgm:pt>
    <dgm:pt modelId="{D72173AE-E1F9-42B4-BD67-446BC057622A}" type="parTrans" cxnId="{790D23CA-3FDA-4F7C-99DE-88524C3C4F5D}">
      <dgm:prSet/>
      <dgm:spPr/>
      <dgm:t>
        <a:bodyPr/>
        <a:lstStyle/>
        <a:p>
          <a:endParaRPr lang="en-US"/>
        </a:p>
      </dgm:t>
    </dgm:pt>
    <dgm:pt modelId="{B8FAD01B-AF2B-4C4B-BBEC-CADD7056B114}" type="sibTrans" cxnId="{790D23CA-3FDA-4F7C-99DE-88524C3C4F5D}">
      <dgm:prSet/>
      <dgm:spPr/>
      <dgm:t>
        <a:bodyPr/>
        <a:lstStyle/>
        <a:p>
          <a:endParaRPr lang="en-US"/>
        </a:p>
      </dgm:t>
    </dgm:pt>
    <dgm:pt modelId="{5C3D2373-8DF8-4D04-A2AB-84C2B73C6A8A}">
      <dgm:prSet/>
      <dgm:spPr/>
      <dgm:t>
        <a:bodyPr/>
        <a:lstStyle/>
        <a:p>
          <a:r>
            <a:rPr lang="tr-TR" b="0" i="0" baseline="0"/>
            <a:t>“İrade güçlü olursa kimse anksiyete yaşamaz.”</a:t>
          </a:r>
          <a:endParaRPr lang="en-US"/>
        </a:p>
      </dgm:t>
    </dgm:pt>
    <dgm:pt modelId="{25C5D3E0-081E-4636-95C5-A671CFC5F394}" type="parTrans" cxnId="{1ACD3E10-E27C-4D0F-BCDB-C6E61867B630}">
      <dgm:prSet/>
      <dgm:spPr/>
      <dgm:t>
        <a:bodyPr/>
        <a:lstStyle/>
        <a:p>
          <a:endParaRPr lang="en-US"/>
        </a:p>
      </dgm:t>
    </dgm:pt>
    <dgm:pt modelId="{A02D9E6E-A897-49AA-B026-150EE4D39F78}" type="sibTrans" cxnId="{1ACD3E10-E27C-4D0F-BCDB-C6E61867B630}">
      <dgm:prSet/>
      <dgm:spPr/>
      <dgm:t>
        <a:bodyPr/>
        <a:lstStyle/>
        <a:p>
          <a:endParaRPr lang="en-US"/>
        </a:p>
      </dgm:t>
    </dgm:pt>
    <dgm:pt modelId="{516A9154-F292-4153-9F5F-21954FB2ABB2}">
      <dgm:prSet/>
      <dgm:spPr/>
      <dgm:t>
        <a:bodyPr/>
        <a:lstStyle/>
        <a:p>
          <a:r>
            <a:rPr lang="tr-TR" b="0" i="0" baseline="0"/>
            <a:t>Bu ifadeler </a:t>
          </a:r>
          <a:r>
            <a:rPr lang="tr-TR" b="1" i="0" baseline="0"/>
            <a:t>damgalamayı</a:t>
          </a:r>
          <a:r>
            <a:rPr lang="tr-TR" b="0" i="0" baseline="0"/>
            <a:t> ve </a:t>
          </a:r>
          <a:r>
            <a:rPr lang="tr-TR" b="1" i="0" baseline="0"/>
            <a:t>tedaviye geç başvuruyu</a:t>
          </a:r>
          <a:r>
            <a:rPr lang="tr-TR" b="0" i="0" baseline="0"/>
            <a:t> artırır.</a:t>
          </a:r>
          <a:endParaRPr lang="en-US"/>
        </a:p>
      </dgm:t>
    </dgm:pt>
    <dgm:pt modelId="{CF1E5EFB-7769-4CA6-BEB3-264E6EB82FE8}" type="parTrans" cxnId="{873B66E2-FE4A-46CA-B166-DB736B2B531F}">
      <dgm:prSet/>
      <dgm:spPr/>
      <dgm:t>
        <a:bodyPr/>
        <a:lstStyle/>
        <a:p>
          <a:endParaRPr lang="en-US"/>
        </a:p>
      </dgm:t>
    </dgm:pt>
    <dgm:pt modelId="{1ADC55CE-4BED-4F65-8227-550457EE7574}" type="sibTrans" cxnId="{873B66E2-FE4A-46CA-B166-DB736B2B531F}">
      <dgm:prSet/>
      <dgm:spPr/>
      <dgm:t>
        <a:bodyPr/>
        <a:lstStyle/>
        <a:p>
          <a:endParaRPr lang="en-US"/>
        </a:p>
      </dgm:t>
    </dgm:pt>
    <dgm:pt modelId="{15628954-349D-417D-85C4-B1829441ED41}">
      <dgm:prSet/>
      <dgm:spPr/>
      <dgm:t>
        <a:bodyPr/>
        <a:lstStyle/>
        <a:p>
          <a:r>
            <a:rPr lang="tr-TR" b="0" i="0" baseline="0"/>
            <a:t>Sağlık okuryazarlığı, bu mitleri </a:t>
          </a:r>
          <a:r>
            <a:rPr lang="tr-TR" b="1" i="0" baseline="0"/>
            <a:t>bilimsel bilgiyle çürütmeyi</a:t>
          </a:r>
          <a:r>
            <a:rPr lang="tr-TR" b="0" i="0" baseline="0"/>
            <a:t> sağlar.</a:t>
          </a:r>
          <a:endParaRPr lang="en-US"/>
        </a:p>
      </dgm:t>
    </dgm:pt>
    <dgm:pt modelId="{EE727B58-7F72-4847-B85C-26F69E5C7598}" type="parTrans" cxnId="{FCEF86C5-52A4-47E8-90A8-0BCD3A5B16B7}">
      <dgm:prSet/>
      <dgm:spPr/>
      <dgm:t>
        <a:bodyPr/>
        <a:lstStyle/>
        <a:p>
          <a:endParaRPr lang="en-US"/>
        </a:p>
      </dgm:t>
    </dgm:pt>
    <dgm:pt modelId="{2316A872-3549-4219-B1E5-190E85CAD1ED}" type="sibTrans" cxnId="{FCEF86C5-52A4-47E8-90A8-0BCD3A5B16B7}">
      <dgm:prSet/>
      <dgm:spPr/>
      <dgm:t>
        <a:bodyPr/>
        <a:lstStyle/>
        <a:p>
          <a:endParaRPr lang="en-US"/>
        </a:p>
      </dgm:t>
    </dgm:pt>
    <dgm:pt modelId="{D0938059-8D85-429A-AC61-AAF3F4663E1E}" type="pres">
      <dgm:prSet presAssocID="{AEFD5111-12B8-42D4-9C75-83F4DC4C397F}" presName="root" presStyleCnt="0">
        <dgm:presLayoutVars>
          <dgm:dir/>
          <dgm:resizeHandles val="exact"/>
        </dgm:presLayoutVars>
      </dgm:prSet>
      <dgm:spPr/>
    </dgm:pt>
    <dgm:pt modelId="{186DCA55-DCFF-4065-80C9-1F558465256F}" type="pres">
      <dgm:prSet presAssocID="{CE484D4D-8E63-4B5F-8A5B-87E3CEB17DF5}" presName="compNode" presStyleCnt="0"/>
      <dgm:spPr/>
    </dgm:pt>
    <dgm:pt modelId="{8022503A-6E8E-4A19-B337-58161E519585}" type="pres">
      <dgm:prSet presAssocID="{CE484D4D-8E63-4B5F-8A5B-87E3CEB17DF5}" presName="bgRect" presStyleLbl="bgShp" presStyleIdx="0" presStyleCnt="5"/>
      <dgm:spPr/>
    </dgm:pt>
    <dgm:pt modelId="{842515C9-FAC4-40D1-99F1-9ACEE10DDBE7}" type="pres">
      <dgm:prSet presAssocID="{CE484D4D-8E63-4B5F-8A5B-87E3CEB17DF5}"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lt Yazı"/>
        </a:ext>
      </dgm:extLst>
    </dgm:pt>
    <dgm:pt modelId="{956E2D9E-9F29-4552-97D2-3C956919EFD4}" type="pres">
      <dgm:prSet presAssocID="{CE484D4D-8E63-4B5F-8A5B-87E3CEB17DF5}" presName="spaceRect" presStyleCnt="0"/>
      <dgm:spPr/>
    </dgm:pt>
    <dgm:pt modelId="{66B0E93E-AA30-4938-8A36-00900B6345B8}" type="pres">
      <dgm:prSet presAssocID="{CE484D4D-8E63-4B5F-8A5B-87E3CEB17DF5}" presName="parTx" presStyleLbl="revTx" presStyleIdx="0" presStyleCnt="5">
        <dgm:presLayoutVars>
          <dgm:chMax val="0"/>
          <dgm:chPref val="0"/>
        </dgm:presLayoutVars>
      </dgm:prSet>
      <dgm:spPr/>
    </dgm:pt>
    <dgm:pt modelId="{0F7EE1EB-BE71-4C9B-9CDE-9920227A7427}" type="pres">
      <dgm:prSet presAssocID="{F989B512-9D32-4793-ACFC-8850DCE8046C}" presName="sibTrans" presStyleCnt="0"/>
      <dgm:spPr/>
    </dgm:pt>
    <dgm:pt modelId="{FFFB2E7F-05F8-4339-BD95-7815A4A50B8E}" type="pres">
      <dgm:prSet presAssocID="{7414DFE9-180C-4EC0-BFCE-CAA6F23B746D}" presName="compNode" presStyleCnt="0"/>
      <dgm:spPr/>
    </dgm:pt>
    <dgm:pt modelId="{BF5D5132-31E6-4BB0-A09C-74BC7C57639D}" type="pres">
      <dgm:prSet presAssocID="{7414DFE9-180C-4EC0-BFCE-CAA6F23B746D}" presName="bgRect" presStyleLbl="bgShp" presStyleIdx="1" presStyleCnt="5"/>
      <dgm:spPr/>
    </dgm:pt>
    <dgm:pt modelId="{8B52B577-60D4-4FB4-A04C-B04AD17950F4}" type="pres">
      <dgm:prSet presAssocID="{7414DFE9-180C-4EC0-BFCE-CAA6F23B746D}"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ktor"/>
        </a:ext>
      </dgm:extLst>
    </dgm:pt>
    <dgm:pt modelId="{AEE222AD-4908-4DB5-ABC4-67827E96D447}" type="pres">
      <dgm:prSet presAssocID="{7414DFE9-180C-4EC0-BFCE-CAA6F23B746D}" presName="spaceRect" presStyleCnt="0"/>
      <dgm:spPr/>
    </dgm:pt>
    <dgm:pt modelId="{80E81DDE-F3A2-455A-93DE-31A33B8CF15E}" type="pres">
      <dgm:prSet presAssocID="{7414DFE9-180C-4EC0-BFCE-CAA6F23B746D}" presName="parTx" presStyleLbl="revTx" presStyleIdx="1" presStyleCnt="5">
        <dgm:presLayoutVars>
          <dgm:chMax val="0"/>
          <dgm:chPref val="0"/>
        </dgm:presLayoutVars>
      </dgm:prSet>
      <dgm:spPr/>
    </dgm:pt>
    <dgm:pt modelId="{69CF3F61-A891-407E-9A78-404453583C4B}" type="pres">
      <dgm:prSet presAssocID="{B8FAD01B-AF2B-4C4B-BBEC-CADD7056B114}" presName="sibTrans" presStyleCnt="0"/>
      <dgm:spPr/>
    </dgm:pt>
    <dgm:pt modelId="{D0DE888E-501A-45BE-B040-5949B6E64E46}" type="pres">
      <dgm:prSet presAssocID="{5C3D2373-8DF8-4D04-A2AB-84C2B73C6A8A}" presName="compNode" presStyleCnt="0"/>
      <dgm:spPr/>
    </dgm:pt>
    <dgm:pt modelId="{2EC7236B-42BF-42F9-8FBF-8521FF1B309D}" type="pres">
      <dgm:prSet presAssocID="{5C3D2373-8DF8-4D04-A2AB-84C2B73C6A8A}" presName="bgRect" presStyleLbl="bgShp" presStyleIdx="2" presStyleCnt="5"/>
      <dgm:spPr/>
    </dgm:pt>
    <dgm:pt modelId="{FDF92744-3BEA-4658-924A-0AF1CD780400}" type="pres">
      <dgm:prSet presAssocID="{5C3D2373-8DF8-4D04-A2AB-84C2B73C6A8A}"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Success"/>
        </a:ext>
      </dgm:extLst>
    </dgm:pt>
    <dgm:pt modelId="{AA617E77-7C90-4436-B38E-6BAD6F5A17BF}" type="pres">
      <dgm:prSet presAssocID="{5C3D2373-8DF8-4D04-A2AB-84C2B73C6A8A}" presName="spaceRect" presStyleCnt="0"/>
      <dgm:spPr/>
    </dgm:pt>
    <dgm:pt modelId="{9D385B30-BE3E-451E-BBDC-0EC83E268DBD}" type="pres">
      <dgm:prSet presAssocID="{5C3D2373-8DF8-4D04-A2AB-84C2B73C6A8A}" presName="parTx" presStyleLbl="revTx" presStyleIdx="2" presStyleCnt="5">
        <dgm:presLayoutVars>
          <dgm:chMax val="0"/>
          <dgm:chPref val="0"/>
        </dgm:presLayoutVars>
      </dgm:prSet>
      <dgm:spPr/>
    </dgm:pt>
    <dgm:pt modelId="{853CA862-8122-4FFF-93FE-0478BDEC2976}" type="pres">
      <dgm:prSet presAssocID="{A02D9E6E-A897-49AA-B026-150EE4D39F78}" presName="sibTrans" presStyleCnt="0"/>
      <dgm:spPr/>
    </dgm:pt>
    <dgm:pt modelId="{FC5A7DE8-DF27-4273-9B80-02E4A3B152A6}" type="pres">
      <dgm:prSet presAssocID="{516A9154-F292-4153-9F5F-21954FB2ABB2}" presName="compNode" presStyleCnt="0"/>
      <dgm:spPr/>
    </dgm:pt>
    <dgm:pt modelId="{5BB2B4BB-5935-44D5-A325-0650E0D5F7DF}" type="pres">
      <dgm:prSet presAssocID="{516A9154-F292-4153-9F5F-21954FB2ABB2}" presName="bgRect" presStyleLbl="bgShp" presStyleIdx="3" presStyleCnt="5"/>
      <dgm:spPr/>
    </dgm:pt>
    <dgm:pt modelId="{5EE2441D-9658-4F42-8490-847588FAB37B}" type="pres">
      <dgm:prSet presAssocID="{516A9154-F292-4153-9F5F-21954FB2ABB2}"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ohbet"/>
        </a:ext>
      </dgm:extLst>
    </dgm:pt>
    <dgm:pt modelId="{E8BF2B94-D0E9-4BE3-9A57-DE50993E67EE}" type="pres">
      <dgm:prSet presAssocID="{516A9154-F292-4153-9F5F-21954FB2ABB2}" presName="spaceRect" presStyleCnt="0"/>
      <dgm:spPr/>
    </dgm:pt>
    <dgm:pt modelId="{AD7822DB-389E-4CF8-AA13-D75732A91F1C}" type="pres">
      <dgm:prSet presAssocID="{516A9154-F292-4153-9F5F-21954FB2ABB2}" presName="parTx" presStyleLbl="revTx" presStyleIdx="3" presStyleCnt="5">
        <dgm:presLayoutVars>
          <dgm:chMax val="0"/>
          <dgm:chPref val="0"/>
        </dgm:presLayoutVars>
      </dgm:prSet>
      <dgm:spPr/>
    </dgm:pt>
    <dgm:pt modelId="{26C15E44-FF59-4616-A0C4-2E54510EFD45}" type="pres">
      <dgm:prSet presAssocID="{1ADC55CE-4BED-4F65-8227-550457EE7574}" presName="sibTrans" presStyleCnt="0"/>
      <dgm:spPr/>
    </dgm:pt>
    <dgm:pt modelId="{16F1EF78-32D5-414A-B50F-6A6C5C954BD2}" type="pres">
      <dgm:prSet presAssocID="{15628954-349D-417D-85C4-B1829441ED41}" presName="compNode" presStyleCnt="0"/>
      <dgm:spPr/>
    </dgm:pt>
    <dgm:pt modelId="{54A801D5-8DC0-4B0A-B012-9C3A21DB2AB0}" type="pres">
      <dgm:prSet presAssocID="{15628954-349D-417D-85C4-B1829441ED41}" presName="bgRect" presStyleLbl="bgShp" presStyleIdx="4" presStyleCnt="5"/>
      <dgm:spPr/>
    </dgm:pt>
    <dgm:pt modelId="{284F6492-DFAC-4970-8CF2-E03E25898CF3}" type="pres">
      <dgm:prSet presAssocID="{15628954-349D-417D-85C4-B1829441ED41}"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tetoskop"/>
        </a:ext>
      </dgm:extLst>
    </dgm:pt>
    <dgm:pt modelId="{FB8955BC-4C21-4268-BDBE-D9055687B4CD}" type="pres">
      <dgm:prSet presAssocID="{15628954-349D-417D-85C4-B1829441ED41}" presName="spaceRect" presStyleCnt="0"/>
      <dgm:spPr/>
    </dgm:pt>
    <dgm:pt modelId="{08B5AC56-8395-411C-B54F-943B13B0758A}" type="pres">
      <dgm:prSet presAssocID="{15628954-349D-417D-85C4-B1829441ED41}" presName="parTx" presStyleLbl="revTx" presStyleIdx="4" presStyleCnt="5">
        <dgm:presLayoutVars>
          <dgm:chMax val="0"/>
          <dgm:chPref val="0"/>
        </dgm:presLayoutVars>
      </dgm:prSet>
      <dgm:spPr/>
    </dgm:pt>
  </dgm:ptLst>
  <dgm:cxnLst>
    <dgm:cxn modelId="{8C2EAA03-94D2-46BA-B5E3-BC8F8C5EBBAF}" type="presOf" srcId="{15628954-349D-417D-85C4-B1829441ED41}" destId="{08B5AC56-8395-411C-B54F-943B13B0758A}" srcOrd="0" destOrd="0" presId="urn:microsoft.com/office/officeart/2018/2/layout/IconVerticalSolidList"/>
    <dgm:cxn modelId="{1ACD3E10-E27C-4D0F-BCDB-C6E61867B630}" srcId="{AEFD5111-12B8-42D4-9C75-83F4DC4C397F}" destId="{5C3D2373-8DF8-4D04-A2AB-84C2B73C6A8A}" srcOrd="2" destOrd="0" parTransId="{25C5D3E0-081E-4636-95C5-A671CFC5F394}" sibTransId="{A02D9E6E-A897-49AA-B026-150EE4D39F78}"/>
    <dgm:cxn modelId="{8CDDF077-F576-4714-8598-E8ECBF4F9CFA}" srcId="{AEFD5111-12B8-42D4-9C75-83F4DC4C397F}" destId="{CE484D4D-8E63-4B5F-8A5B-87E3CEB17DF5}" srcOrd="0" destOrd="0" parTransId="{637EEA6D-FACC-4FF9-81D1-3E4136B50DF4}" sibTransId="{F989B512-9D32-4793-ACFC-8850DCE8046C}"/>
    <dgm:cxn modelId="{92669259-AD66-4CA5-80E0-269F3256CF09}" type="presOf" srcId="{7414DFE9-180C-4EC0-BFCE-CAA6F23B746D}" destId="{80E81DDE-F3A2-455A-93DE-31A33B8CF15E}" srcOrd="0" destOrd="0" presId="urn:microsoft.com/office/officeart/2018/2/layout/IconVerticalSolidList"/>
    <dgm:cxn modelId="{253E1DC1-DCCE-4A14-8333-23E01AC0706F}" type="presOf" srcId="{5C3D2373-8DF8-4D04-A2AB-84C2B73C6A8A}" destId="{9D385B30-BE3E-451E-BBDC-0EC83E268DBD}" srcOrd="0" destOrd="0" presId="urn:microsoft.com/office/officeart/2018/2/layout/IconVerticalSolidList"/>
    <dgm:cxn modelId="{FCEF86C5-52A4-47E8-90A8-0BCD3A5B16B7}" srcId="{AEFD5111-12B8-42D4-9C75-83F4DC4C397F}" destId="{15628954-349D-417D-85C4-B1829441ED41}" srcOrd="4" destOrd="0" parTransId="{EE727B58-7F72-4847-B85C-26F69E5C7598}" sibTransId="{2316A872-3549-4219-B1E5-190E85CAD1ED}"/>
    <dgm:cxn modelId="{BBE72EC6-0819-4E2F-B519-B108D53294A5}" type="presOf" srcId="{AEFD5111-12B8-42D4-9C75-83F4DC4C397F}" destId="{D0938059-8D85-429A-AC61-AAF3F4663E1E}" srcOrd="0" destOrd="0" presId="urn:microsoft.com/office/officeart/2018/2/layout/IconVerticalSolidList"/>
    <dgm:cxn modelId="{790D23CA-3FDA-4F7C-99DE-88524C3C4F5D}" srcId="{AEFD5111-12B8-42D4-9C75-83F4DC4C397F}" destId="{7414DFE9-180C-4EC0-BFCE-CAA6F23B746D}" srcOrd="1" destOrd="0" parTransId="{D72173AE-E1F9-42B4-BD67-446BC057622A}" sibTransId="{B8FAD01B-AF2B-4C4B-BBEC-CADD7056B114}"/>
    <dgm:cxn modelId="{704B91D8-4A70-48A0-884F-5187DCFE0809}" type="presOf" srcId="{516A9154-F292-4153-9F5F-21954FB2ABB2}" destId="{AD7822DB-389E-4CF8-AA13-D75732A91F1C}" srcOrd="0" destOrd="0" presId="urn:microsoft.com/office/officeart/2018/2/layout/IconVerticalSolidList"/>
    <dgm:cxn modelId="{873B66E2-FE4A-46CA-B166-DB736B2B531F}" srcId="{AEFD5111-12B8-42D4-9C75-83F4DC4C397F}" destId="{516A9154-F292-4153-9F5F-21954FB2ABB2}" srcOrd="3" destOrd="0" parTransId="{CF1E5EFB-7769-4CA6-BEB3-264E6EB82FE8}" sibTransId="{1ADC55CE-4BED-4F65-8227-550457EE7574}"/>
    <dgm:cxn modelId="{483A72EF-CB0A-4464-9F25-A0DC5F7A7156}" type="presOf" srcId="{CE484D4D-8E63-4B5F-8A5B-87E3CEB17DF5}" destId="{66B0E93E-AA30-4938-8A36-00900B6345B8}" srcOrd="0" destOrd="0" presId="urn:microsoft.com/office/officeart/2018/2/layout/IconVerticalSolidList"/>
    <dgm:cxn modelId="{A6FC7BB3-84C4-48CB-B576-56AE9EE34700}" type="presParOf" srcId="{D0938059-8D85-429A-AC61-AAF3F4663E1E}" destId="{186DCA55-DCFF-4065-80C9-1F558465256F}" srcOrd="0" destOrd="0" presId="urn:microsoft.com/office/officeart/2018/2/layout/IconVerticalSolidList"/>
    <dgm:cxn modelId="{13FBDE99-509D-436E-87CC-93C707C6086A}" type="presParOf" srcId="{186DCA55-DCFF-4065-80C9-1F558465256F}" destId="{8022503A-6E8E-4A19-B337-58161E519585}" srcOrd="0" destOrd="0" presId="urn:microsoft.com/office/officeart/2018/2/layout/IconVerticalSolidList"/>
    <dgm:cxn modelId="{4AB8C085-5201-40F9-9B2C-DA4F57D14184}" type="presParOf" srcId="{186DCA55-DCFF-4065-80C9-1F558465256F}" destId="{842515C9-FAC4-40D1-99F1-9ACEE10DDBE7}" srcOrd="1" destOrd="0" presId="urn:microsoft.com/office/officeart/2018/2/layout/IconVerticalSolidList"/>
    <dgm:cxn modelId="{06CD59B1-956A-461F-B5B0-83CB18B2C849}" type="presParOf" srcId="{186DCA55-DCFF-4065-80C9-1F558465256F}" destId="{956E2D9E-9F29-4552-97D2-3C956919EFD4}" srcOrd="2" destOrd="0" presId="urn:microsoft.com/office/officeart/2018/2/layout/IconVerticalSolidList"/>
    <dgm:cxn modelId="{FED43F47-B6AD-4174-970B-BB3950D77CEB}" type="presParOf" srcId="{186DCA55-DCFF-4065-80C9-1F558465256F}" destId="{66B0E93E-AA30-4938-8A36-00900B6345B8}" srcOrd="3" destOrd="0" presId="urn:microsoft.com/office/officeart/2018/2/layout/IconVerticalSolidList"/>
    <dgm:cxn modelId="{5792A56E-B97D-4072-8249-27B607992666}" type="presParOf" srcId="{D0938059-8D85-429A-AC61-AAF3F4663E1E}" destId="{0F7EE1EB-BE71-4C9B-9CDE-9920227A7427}" srcOrd="1" destOrd="0" presId="urn:microsoft.com/office/officeart/2018/2/layout/IconVerticalSolidList"/>
    <dgm:cxn modelId="{487F32D0-6B13-4F68-8513-7FC29F5F8976}" type="presParOf" srcId="{D0938059-8D85-429A-AC61-AAF3F4663E1E}" destId="{FFFB2E7F-05F8-4339-BD95-7815A4A50B8E}" srcOrd="2" destOrd="0" presId="urn:microsoft.com/office/officeart/2018/2/layout/IconVerticalSolidList"/>
    <dgm:cxn modelId="{A80E45E9-FD6F-4BC4-BAA6-049D5877EF1E}" type="presParOf" srcId="{FFFB2E7F-05F8-4339-BD95-7815A4A50B8E}" destId="{BF5D5132-31E6-4BB0-A09C-74BC7C57639D}" srcOrd="0" destOrd="0" presId="urn:microsoft.com/office/officeart/2018/2/layout/IconVerticalSolidList"/>
    <dgm:cxn modelId="{A83A8639-FDB3-4780-9E20-7900609AC2A7}" type="presParOf" srcId="{FFFB2E7F-05F8-4339-BD95-7815A4A50B8E}" destId="{8B52B577-60D4-4FB4-A04C-B04AD17950F4}" srcOrd="1" destOrd="0" presId="urn:microsoft.com/office/officeart/2018/2/layout/IconVerticalSolidList"/>
    <dgm:cxn modelId="{95F0D91E-DE02-4176-A879-60AA58982301}" type="presParOf" srcId="{FFFB2E7F-05F8-4339-BD95-7815A4A50B8E}" destId="{AEE222AD-4908-4DB5-ABC4-67827E96D447}" srcOrd="2" destOrd="0" presId="urn:microsoft.com/office/officeart/2018/2/layout/IconVerticalSolidList"/>
    <dgm:cxn modelId="{226D9C5D-8874-40DF-BACE-E2CF5766FAA7}" type="presParOf" srcId="{FFFB2E7F-05F8-4339-BD95-7815A4A50B8E}" destId="{80E81DDE-F3A2-455A-93DE-31A33B8CF15E}" srcOrd="3" destOrd="0" presId="urn:microsoft.com/office/officeart/2018/2/layout/IconVerticalSolidList"/>
    <dgm:cxn modelId="{F6E07C51-5B6F-4228-9B6F-0F7A39FF1F9B}" type="presParOf" srcId="{D0938059-8D85-429A-AC61-AAF3F4663E1E}" destId="{69CF3F61-A891-407E-9A78-404453583C4B}" srcOrd="3" destOrd="0" presId="urn:microsoft.com/office/officeart/2018/2/layout/IconVerticalSolidList"/>
    <dgm:cxn modelId="{259FD78F-CFBC-4820-945D-6FAC96B8D0B5}" type="presParOf" srcId="{D0938059-8D85-429A-AC61-AAF3F4663E1E}" destId="{D0DE888E-501A-45BE-B040-5949B6E64E46}" srcOrd="4" destOrd="0" presId="urn:microsoft.com/office/officeart/2018/2/layout/IconVerticalSolidList"/>
    <dgm:cxn modelId="{D2AD2DD8-D49E-4308-87FE-62A1889F93C6}" type="presParOf" srcId="{D0DE888E-501A-45BE-B040-5949B6E64E46}" destId="{2EC7236B-42BF-42F9-8FBF-8521FF1B309D}" srcOrd="0" destOrd="0" presId="urn:microsoft.com/office/officeart/2018/2/layout/IconVerticalSolidList"/>
    <dgm:cxn modelId="{72A87311-CB20-48EC-9490-B3BBA931A8FD}" type="presParOf" srcId="{D0DE888E-501A-45BE-B040-5949B6E64E46}" destId="{FDF92744-3BEA-4658-924A-0AF1CD780400}" srcOrd="1" destOrd="0" presId="urn:microsoft.com/office/officeart/2018/2/layout/IconVerticalSolidList"/>
    <dgm:cxn modelId="{C13F7148-A215-4BC1-847A-BDACE6E9742B}" type="presParOf" srcId="{D0DE888E-501A-45BE-B040-5949B6E64E46}" destId="{AA617E77-7C90-4436-B38E-6BAD6F5A17BF}" srcOrd="2" destOrd="0" presId="urn:microsoft.com/office/officeart/2018/2/layout/IconVerticalSolidList"/>
    <dgm:cxn modelId="{CECA1B44-BC9A-4ADF-9EBE-520B33C2B4DB}" type="presParOf" srcId="{D0DE888E-501A-45BE-B040-5949B6E64E46}" destId="{9D385B30-BE3E-451E-BBDC-0EC83E268DBD}" srcOrd="3" destOrd="0" presId="urn:microsoft.com/office/officeart/2018/2/layout/IconVerticalSolidList"/>
    <dgm:cxn modelId="{E3656FEF-6523-429D-8184-8F0E8FA683D7}" type="presParOf" srcId="{D0938059-8D85-429A-AC61-AAF3F4663E1E}" destId="{853CA862-8122-4FFF-93FE-0478BDEC2976}" srcOrd="5" destOrd="0" presId="urn:microsoft.com/office/officeart/2018/2/layout/IconVerticalSolidList"/>
    <dgm:cxn modelId="{63070441-3DA6-403B-8270-636257A89917}" type="presParOf" srcId="{D0938059-8D85-429A-AC61-AAF3F4663E1E}" destId="{FC5A7DE8-DF27-4273-9B80-02E4A3B152A6}" srcOrd="6" destOrd="0" presId="urn:microsoft.com/office/officeart/2018/2/layout/IconVerticalSolidList"/>
    <dgm:cxn modelId="{6FB9ECAA-A35D-472A-BC54-AD2DA1B2CC00}" type="presParOf" srcId="{FC5A7DE8-DF27-4273-9B80-02E4A3B152A6}" destId="{5BB2B4BB-5935-44D5-A325-0650E0D5F7DF}" srcOrd="0" destOrd="0" presId="urn:microsoft.com/office/officeart/2018/2/layout/IconVerticalSolidList"/>
    <dgm:cxn modelId="{6655B8A9-F582-483A-930F-771146F3DB10}" type="presParOf" srcId="{FC5A7DE8-DF27-4273-9B80-02E4A3B152A6}" destId="{5EE2441D-9658-4F42-8490-847588FAB37B}" srcOrd="1" destOrd="0" presId="urn:microsoft.com/office/officeart/2018/2/layout/IconVerticalSolidList"/>
    <dgm:cxn modelId="{83F1B230-E6A3-4FA6-931C-CCD5248EF12C}" type="presParOf" srcId="{FC5A7DE8-DF27-4273-9B80-02E4A3B152A6}" destId="{E8BF2B94-D0E9-4BE3-9A57-DE50993E67EE}" srcOrd="2" destOrd="0" presId="urn:microsoft.com/office/officeart/2018/2/layout/IconVerticalSolidList"/>
    <dgm:cxn modelId="{47BD31F5-09B3-4A91-A6D4-B5857447C380}" type="presParOf" srcId="{FC5A7DE8-DF27-4273-9B80-02E4A3B152A6}" destId="{AD7822DB-389E-4CF8-AA13-D75732A91F1C}" srcOrd="3" destOrd="0" presId="urn:microsoft.com/office/officeart/2018/2/layout/IconVerticalSolidList"/>
    <dgm:cxn modelId="{E494BCA8-5DC5-4850-8E06-5EFB4B00C23F}" type="presParOf" srcId="{D0938059-8D85-429A-AC61-AAF3F4663E1E}" destId="{26C15E44-FF59-4616-A0C4-2E54510EFD45}" srcOrd="7" destOrd="0" presId="urn:microsoft.com/office/officeart/2018/2/layout/IconVerticalSolidList"/>
    <dgm:cxn modelId="{711C9F90-37C1-4520-B6E5-E817F3D75071}" type="presParOf" srcId="{D0938059-8D85-429A-AC61-AAF3F4663E1E}" destId="{16F1EF78-32D5-414A-B50F-6A6C5C954BD2}" srcOrd="8" destOrd="0" presId="urn:microsoft.com/office/officeart/2018/2/layout/IconVerticalSolidList"/>
    <dgm:cxn modelId="{B524C924-F0C5-450D-A77F-EA6F19D7557C}" type="presParOf" srcId="{16F1EF78-32D5-414A-B50F-6A6C5C954BD2}" destId="{54A801D5-8DC0-4B0A-B012-9C3A21DB2AB0}" srcOrd="0" destOrd="0" presId="urn:microsoft.com/office/officeart/2018/2/layout/IconVerticalSolidList"/>
    <dgm:cxn modelId="{F9494B6F-4261-4E38-A98F-BDA294DF45D4}" type="presParOf" srcId="{16F1EF78-32D5-414A-B50F-6A6C5C954BD2}" destId="{284F6492-DFAC-4970-8CF2-E03E25898CF3}" srcOrd="1" destOrd="0" presId="urn:microsoft.com/office/officeart/2018/2/layout/IconVerticalSolidList"/>
    <dgm:cxn modelId="{B228D99B-8679-4EB7-8F01-9F7CD83D0F78}" type="presParOf" srcId="{16F1EF78-32D5-414A-B50F-6A6C5C954BD2}" destId="{FB8955BC-4C21-4268-BDBE-D9055687B4CD}" srcOrd="2" destOrd="0" presId="urn:microsoft.com/office/officeart/2018/2/layout/IconVerticalSolidList"/>
    <dgm:cxn modelId="{4194E1B0-D7AD-4657-A130-38917A324C0C}" type="presParOf" srcId="{16F1EF78-32D5-414A-B50F-6A6C5C954BD2}" destId="{08B5AC56-8395-411C-B54F-943B13B0758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5E9C5A7-B0E0-40C0-88F4-50C8DAF5B339}"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8F20B2CC-644A-4C47-9109-5CE007D02D0B}">
      <dgm:prSet/>
      <dgm:spPr/>
      <dgm:t>
        <a:bodyPr/>
        <a:lstStyle/>
        <a:p>
          <a:r>
            <a:rPr lang="tr-TR" b="0" i="0" baseline="0"/>
            <a:t>Herkes artık “sağlık bilgisine” birkaç tıkla ulaşıyor; ancak internetteki bilginin yalnızca küçük bir kısmı bilimsel temellidir.</a:t>
          </a:r>
          <a:endParaRPr lang="en-US"/>
        </a:p>
      </dgm:t>
    </dgm:pt>
    <dgm:pt modelId="{2E1CC0C5-CBCC-44AD-B9D6-33C0D245EF66}" type="parTrans" cxnId="{81213EA9-3A38-4F60-94DF-A1D2BD0E3DB3}">
      <dgm:prSet/>
      <dgm:spPr/>
      <dgm:t>
        <a:bodyPr/>
        <a:lstStyle/>
        <a:p>
          <a:endParaRPr lang="en-US"/>
        </a:p>
      </dgm:t>
    </dgm:pt>
    <dgm:pt modelId="{8D753F27-E43B-4316-AD98-97AC169DE54B}" type="sibTrans" cxnId="{81213EA9-3A38-4F60-94DF-A1D2BD0E3DB3}">
      <dgm:prSet/>
      <dgm:spPr/>
      <dgm:t>
        <a:bodyPr/>
        <a:lstStyle/>
        <a:p>
          <a:endParaRPr lang="en-US"/>
        </a:p>
      </dgm:t>
    </dgm:pt>
    <dgm:pt modelId="{1AB67BA8-E1A3-4852-BFE2-FED6158538D6}">
      <dgm:prSet/>
      <dgm:spPr/>
      <dgm:t>
        <a:bodyPr/>
        <a:lstStyle/>
        <a:p>
          <a:r>
            <a:rPr lang="tr-TR" b="0" i="0" baseline="0"/>
            <a:t>Yanlış bilgi, özellikle kriz dönemlerinde (pandemi, salgın vb.) çok hızlı yayılır.</a:t>
          </a:r>
          <a:endParaRPr lang="en-US"/>
        </a:p>
      </dgm:t>
    </dgm:pt>
    <dgm:pt modelId="{BEDD828E-F2BC-401A-9B65-21A1F50731E8}" type="parTrans" cxnId="{838412B9-1782-4964-A6AB-270A89244114}">
      <dgm:prSet/>
      <dgm:spPr/>
      <dgm:t>
        <a:bodyPr/>
        <a:lstStyle/>
        <a:p>
          <a:endParaRPr lang="en-US"/>
        </a:p>
      </dgm:t>
    </dgm:pt>
    <dgm:pt modelId="{63C66FA4-3130-45F4-B0EA-050DF82F55F4}" type="sibTrans" cxnId="{838412B9-1782-4964-A6AB-270A89244114}">
      <dgm:prSet/>
      <dgm:spPr/>
      <dgm:t>
        <a:bodyPr/>
        <a:lstStyle/>
        <a:p>
          <a:endParaRPr lang="en-US"/>
        </a:p>
      </dgm:t>
    </dgm:pt>
    <dgm:pt modelId="{DC6CBC07-7B1A-4C3F-A360-D728B3CA0D72}">
      <dgm:prSet/>
      <dgm:spPr/>
      <dgm:t>
        <a:bodyPr/>
        <a:lstStyle/>
        <a:p>
          <a:r>
            <a:rPr lang="tr-TR" b="0" i="0" baseline="0"/>
            <a:t>Sağlık okuryazarlığı yüksek birey:</a:t>
          </a:r>
          <a:endParaRPr lang="en-US"/>
        </a:p>
      </dgm:t>
    </dgm:pt>
    <dgm:pt modelId="{D982CC7D-6F0C-4C66-9F85-F9A717931050}" type="parTrans" cxnId="{8C83F339-54CB-41C6-964C-EF9A5BCC1ABB}">
      <dgm:prSet/>
      <dgm:spPr/>
      <dgm:t>
        <a:bodyPr/>
        <a:lstStyle/>
        <a:p>
          <a:endParaRPr lang="en-US"/>
        </a:p>
      </dgm:t>
    </dgm:pt>
    <dgm:pt modelId="{D9B78924-1B44-4A9B-91B1-0D0DE418462F}" type="sibTrans" cxnId="{8C83F339-54CB-41C6-964C-EF9A5BCC1ABB}">
      <dgm:prSet/>
      <dgm:spPr/>
      <dgm:t>
        <a:bodyPr/>
        <a:lstStyle/>
        <a:p>
          <a:endParaRPr lang="en-US"/>
        </a:p>
      </dgm:t>
    </dgm:pt>
    <dgm:pt modelId="{44B2CCAE-DC70-4F2B-AE58-4102CCFF96D3}">
      <dgm:prSet/>
      <dgm:spPr/>
      <dgm:t>
        <a:bodyPr/>
        <a:lstStyle/>
        <a:p>
          <a:r>
            <a:rPr lang="tr-TR" b="0" i="0" baseline="0"/>
            <a:t>Kaynağı sorgular (kim paylaştı, uzman mı?)</a:t>
          </a:r>
          <a:endParaRPr lang="en-US"/>
        </a:p>
      </dgm:t>
    </dgm:pt>
    <dgm:pt modelId="{19396184-914A-4DD4-B709-52A4E7036A45}" type="parTrans" cxnId="{1C4E1035-07F8-4FE7-9C2D-69E44B112D73}">
      <dgm:prSet/>
      <dgm:spPr/>
      <dgm:t>
        <a:bodyPr/>
        <a:lstStyle/>
        <a:p>
          <a:endParaRPr lang="en-US"/>
        </a:p>
      </dgm:t>
    </dgm:pt>
    <dgm:pt modelId="{8BEC4771-5165-40B5-820F-1D08A76486B5}" type="sibTrans" cxnId="{1C4E1035-07F8-4FE7-9C2D-69E44B112D73}">
      <dgm:prSet/>
      <dgm:spPr/>
      <dgm:t>
        <a:bodyPr/>
        <a:lstStyle/>
        <a:p>
          <a:endParaRPr lang="en-US"/>
        </a:p>
      </dgm:t>
    </dgm:pt>
    <dgm:pt modelId="{B4BDBF02-BE14-412C-A925-B51FEFADCA30}">
      <dgm:prSet/>
      <dgm:spPr/>
      <dgm:t>
        <a:bodyPr/>
        <a:lstStyle/>
        <a:p>
          <a:r>
            <a:rPr lang="tr-TR" b="0" i="0" baseline="0"/>
            <a:t>Tarihi kontrol eder (güncel mi?)</a:t>
          </a:r>
          <a:endParaRPr lang="en-US"/>
        </a:p>
      </dgm:t>
    </dgm:pt>
    <dgm:pt modelId="{75E50274-06E4-4933-BFEA-1FB1DB68B702}" type="parTrans" cxnId="{7C3E974F-76AB-4C0E-9A27-AC6794C73464}">
      <dgm:prSet/>
      <dgm:spPr/>
      <dgm:t>
        <a:bodyPr/>
        <a:lstStyle/>
        <a:p>
          <a:endParaRPr lang="en-US"/>
        </a:p>
      </dgm:t>
    </dgm:pt>
    <dgm:pt modelId="{8883F938-872E-4C42-B4A1-95953033625C}" type="sibTrans" cxnId="{7C3E974F-76AB-4C0E-9A27-AC6794C73464}">
      <dgm:prSet/>
      <dgm:spPr/>
      <dgm:t>
        <a:bodyPr/>
        <a:lstStyle/>
        <a:p>
          <a:endParaRPr lang="en-US"/>
        </a:p>
      </dgm:t>
    </dgm:pt>
    <dgm:pt modelId="{1D4F0307-63E6-47E3-8861-BCC205C19FEF}">
      <dgm:prSet/>
      <dgm:spPr/>
      <dgm:t>
        <a:bodyPr/>
        <a:lstStyle/>
        <a:p>
          <a:r>
            <a:rPr lang="tr-TR" b="0" i="0" baseline="0"/>
            <a:t>Bağlamı değerlendirir (kanıt var mı?)</a:t>
          </a:r>
          <a:endParaRPr lang="en-US"/>
        </a:p>
      </dgm:t>
    </dgm:pt>
    <dgm:pt modelId="{D2E2F560-B78F-4608-AC4B-E5B684773796}" type="parTrans" cxnId="{89002763-363A-4067-97EB-CCAFD88FE6E5}">
      <dgm:prSet/>
      <dgm:spPr/>
      <dgm:t>
        <a:bodyPr/>
        <a:lstStyle/>
        <a:p>
          <a:endParaRPr lang="en-US"/>
        </a:p>
      </dgm:t>
    </dgm:pt>
    <dgm:pt modelId="{A93F43FC-E395-49F1-8402-BEBDF0B68968}" type="sibTrans" cxnId="{89002763-363A-4067-97EB-CCAFD88FE6E5}">
      <dgm:prSet/>
      <dgm:spPr/>
      <dgm:t>
        <a:bodyPr/>
        <a:lstStyle/>
        <a:p>
          <a:endParaRPr lang="en-US"/>
        </a:p>
      </dgm:t>
    </dgm:pt>
    <dgm:pt modelId="{47DB4A50-C521-41B5-90AA-C4F6B1C0CAC0}" type="pres">
      <dgm:prSet presAssocID="{E5E9C5A7-B0E0-40C0-88F4-50C8DAF5B339}" presName="root" presStyleCnt="0">
        <dgm:presLayoutVars>
          <dgm:dir/>
          <dgm:resizeHandles val="exact"/>
        </dgm:presLayoutVars>
      </dgm:prSet>
      <dgm:spPr/>
    </dgm:pt>
    <dgm:pt modelId="{8237027D-01D3-4B92-BB6A-29F5F99F502D}" type="pres">
      <dgm:prSet presAssocID="{8F20B2CC-644A-4C47-9109-5CE007D02D0B}" presName="compNode" presStyleCnt="0"/>
      <dgm:spPr/>
    </dgm:pt>
    <dgm:pt modelId="{7711A0E7-3CEB-473B-8E6B-EACF4EF9694C}" type="pres">
      <dgm:prSet presAssocID="{8F20B2CC-644A-4C47-9109-5CE007D02D0B}" presName="bgRect" presStyleLbl="bgShp" presStyleIdx="0" presStyleCnt="6"/>
      <dgm:spPr/>
    </dgm:pt>
    <dgm:pt modelId="{91B33DED-8B6F-43B6-94AF-D7F812C66C6F}" type="pres">
      <dgm:prSet presAssocID="{8F20B2CC-644A-4C47-9109-5CE007D02D0B}"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stane"/>
        </a:ext>
      </dgm:extLst>
    </dgm:pt>
    <dgm:pt modelId="{B55AC4A0-5F1B-4208-B4EF-5A5EFF7329BB}" type="pres">
      <dgm:prSet presAssocID="{8F20B2CC-644A-4C47-9109-5CE007D02D0B}" presName="spaceRect" presStyleCnt="0"/>
      <dgm:spPr/>
    </dgm:pt>
    <dgm:pt modelId="{915F3F20-C6DE-441B-AFD3-DE72CD7AFA5E}" type="pres">
      <dgm:prSet presAssocID="{8F20B2CC-644A-4C47-9109-5CE007D02D0B}" presName="parTx" presStyleLbl="revTx" presStyleIdx="0" presStyleCnt="6">
        <dgm:presLayoutVars>
          <dgm:chMax val="0"/>
          <dgm:chPref val="0"/>
        </dgm:presLayoutVars>
      </dgm:prSet>
      <dgm:spPr/>
    </dgm:pt>
    <dgm:pt modelId="{8CFDFF63-7125-4559-842F-D0A601B78353}" type="pres">
      <dgm:prSet presAssocID="{8D753F27-E43B-4316-AD98-97AC169DE54B}" presName="sibTrans" presStyleCnt="0"/>
      <dgm:spPr/>
    </dgm:pt>
    <dgm:pt modelId="{D0DD4470-2124-4A4E-A548-84A0D7F1BB3B}" type="pres">
      <dgm:prSet presAssocID="{1AB67BA8-E1A3-4852-BFE2-FED6158538D6}" presName="compNode" presStyleCnt="0"/>
      <dgm:spPr/>
    </dgm:pt>
    <dgm:pt modelId="{D9E1A2AF-DF17-4A80-9AD8-CFE4803B632D}" type="pres">
      <dgm:prSet presAssocID="{1AB67BA8-E1A3-4852-BFE2-FED6158538D6}" presName="bgRect" presStyleLbl="bgShp" presStyleIdx="1" presStyleCnt="6"/>
      <dgm:spPr/>
    </dgm:pt>
    <dgm:pt modelId="{EF332C82-A37F-43D3-AE14-2525654A8B7E}" type="pres">
      <dgm:prSet presAssocID="{1AB67BA8-E1A3-4852-BFE2-FED6158538D6}"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ğne"/>
        </a:ext>
      </dgm:extLst>
    </dgm:pt>
    <dgm:pt modelId="{48FE88ED-AC82-44CD-8C2A-699D79D9D4A7}" type="pres">
      <dgm:prSet presAssocID="{1AB67BA8-E1A3-4852-BFE2-FED6158538D6}" presName="spaceRect" presStyleCnt="0"/>
      <dgm:spPr/>
    </dgm:pt>
    <dgm:pt modelId="{A85729FA-8604-4430-90EC-82BF0062BEBA}" type="pres">
      <dgm:prSet presAssocID="{1AB67BA8-E1A3-4852-BFE2-FED6158538D6}" presName="parTx" presStyleLbl="revTx" presStyleIdx="1" presStyleCnt="6">
        <dgm:presLayoutVars>
          <dgm:chMax val="0"/>
          <dgm:chPref val="0"/>
        </dgm:presLayoutVars>
      </dgm:prSet>
      <dgm:spPr/>
    </dgm:pt>
    <dgm:pt modelId="{CD18D856-C340-468C-A43D-7E88319F44D5}" type="pres">
      <dgm:prSet presAssocID="{63C66FA4-3130-45F4-B0EA-050DF82F55F4}" presName="sibTrans" presStyleCnt="0"/>
      <dgm:spPr/>
    </dgm:pt>
    <dgm:pt modelId="{5736D8D2-8861-4AE6-B95D-DD8611D9BAC6}" type="pres">
      <dgm:prSet presAssocID="{DC6CBC07-7B1A-4C3F-A360-D728B3CA0D72}" presName="compNode" presStyleCnt="0"/>
      <dgm:spPr/>
    </dgm:pt>
    <dgm:pt modelId="{29632BFB-C88C-46D3-A0F7-EDD44C013A13}" type="pres">
      <dgm:prSet presAssocID="{DC6CBC07-7B1A-4C3F-A360-D728B3CA0D72}" presName="bgRect" presStyleLbl="bgShp" presStyleIdx="2" presStyleCnt="6"/>
      <dgm:spPr/>
    </dgm:pt>
    <dgm:pt modelId="{16A2C865-EE33-450D-A45B-FCE8B9D9D4B9}" type="pres">
      <dgm:prSet presAssocID="{DC6CBC07-7B1A-4C3F-A360-D728B3CA0D72}"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etoskop"/>
        </a:ext>
      </dgm:extLst>
    </dgm:pt>
    <dgm:pt modelId="{15555A1E-E3DF-4803-8E05-06A53A4375B3}" type="pres">
      <dgm:prSet presAssocID="{DC6CBC07-7B1A-4C3F-A360-D728B3CA0D72}" presName="spaceRect" presStyleCnt="0"/>
      <dgm:spPr/>
    </dgm:pt>
    <dgm:pt modelId="{70625A5F-A81E-4C10-A146-327675C868C6}" type="pres">
      <dgm:prSet presAssocID="{DC6CBC07-7B1A-4C3F-A360-D728B3CA0D72}" presName="parTx" presStyleLbl="revTx" presStyleIdx="2" presStyleCnt="6">
        <dgm:presLayoutVars>
          <dgm:chMax val="0"/>
          <dgm:chPref val="0"/>
        </dgm:presLayoutVars>
      </dgm:prSet>
      <dgm:spPr/>
    </dgm:pt>
    <dgm:pt modelId="{53A72DE7-37D3-4357-877D-97270FC59296}" type="pres">
      <dgm:prSet presAssocID="{D9B78924-1B44-4A9B-91B1-0D0DE418462F}" presName="sibTrans" presStyleCnt="0"/>
      <dgm:spPr/>
    </dgm:pt>
    <dgm:pt modelId="{2B8A9C1B-CE83-4571-A090-9F7349EDDDDE}" type="pres">
      <dgm:prSet presAssocID="{44B2CCAE-DC70-4F2B-AE58-4102CCFF96D3}" presName="compNode" presStyleCnt="0"/>
      <dgm:spPr/>
    </dgm:pt>
    <dgm:pt modelId="{E17FB8A0-1177-4781-9DFE-1A571A8F3217}" type="pres">
      <dgm:prSet presAssocID="{44B2CCAE-DC70-4F2B-AE58-4102CCFF96D3}" presName="bgRect" presStyleLbl="bgShp" presStyleIdx="3" presStyleCnt="6"/>
      <dgm:spPr/>
    </dgm:pt>
    <dgm:pt modelId="{FED7615D-3DB7-40FC-938F-92568FEB8505}" type="pres">
      <dgm:prSet presAssocID="{44B2CCAE-DC70-4F2B-AE58-4102CCFF96D3}"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Kullanıcılar"/>
        </a:ext>
      </dgm:extLst>
    </dgm:pt>
    <dgm:pt modelId="{48A4D9E9-6B7E-49ED-9694-10798D988B6D}" type="pres">
      <dgm:prSet presAssocID="{44B2CCAE-DC70-4F2B-AE58-4102CCFF96D3}" presName="spaceRect" presStyleCnt="0"/>
      <dgm:spPr/>
    </dgm:pt>
    <dgm:pt modelId="{7E15B2A3-A20E-4E70-9948-355415410155}" type="pres">
      <dgm:prSet presAssocID="{44B2CCAE-DC70-4F2B-AE58-4102CCFF96D3}" presName="parTx" presStyleLbl="revTx" presStyleIdx="3" presStyleCnt="6">
        <dgm:presLayoutVars>
          <dgm:chMax val="0"/>
          <dgm:chPref val="0"/>
        </dgm:presLayoutVars>
      </dgm:prSet>
      <dgm:spPr/>
    </dgm:pt>
    <dgm:pt modelId="{8061B13A-1884-474D-B4D9-16AA9CC7ACE8}" type="pres">
      <dgm:prSet presAssocID="{8BEC4771-5165-40B5-820F-1D08A76486B5}" presName="sibTrans" presStyleCnt="0"/>
      <dgm:spPr/>
    </dgm:pt>
    <dgm:pt modelId="{D9C8E0D4-4F19-4F34-9566-8EF63235561A}" type="pres">
      <dgm:prSet presAssocID="{B4BDBF02-BE14-412C-A925-B51FEFADCA30}" presName="compNode" presStyleCnt="0"/>
      <dgm:spPr/>
    </dgm:pt>
    <dgm:pt modelId="{FA517EFC-722F-4552-BD44-5DA02A8B2B3D}" type="pres">
      <dgm:prSet presAssocID="{B4BDBF02-BE14-412C-A925-B51FEFADCA30}" presName="bgRect" presStyleLbl="bgShp" presStyleIdx="4" presStyleCnt="6"/>
      <dgm:spPr/>
    </dgm:pt>
    <dgm:pt modelId="{64C1E50B-E3FD-4147-97C7-5BAA6B10C216}" type="pres">
      <dgm:prSet presAssocID="{B4BDBF02-BE14-412C-A925-B51FEFADCA30}"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Onay işareti"/>
        </a:ext>
      </dgm:extLst>
    </dgm:pt>
    <dgm:pt modelId="{D62F376E-F79C-4278-B084-C6341005A5BC}" type="pres">
      <dgm:prSet presAssocID="{B4BDBF02-BE14-412C-A925-B51FEFADCA30}" presName="spaceRect" presStyleCnt="0"/>
      <dgm:spPr/>
    </dgm:pt>
    <dgm:pt modelId="{066B08AA-5321-4B19-A2AD-AC980E6DA34B}" type="pres">
      <dgm:prSet presAssocID="{B4BDBF02-BE14-412C-A925-B51FEFADCA30}" presName="parTx" presStyleLbl="revTx" presStyleIdx="4" presStyleCnt="6">
        <dgm:presLayoutVars>
          <dgm:chMax val="0"/>
          <dgm:chPref val="0"/>
        </dgm:presLayoutVars>
      </dgm:prSet>
      <dgm:spPr/>
    </dgm:pt>
    <dgm:pt modelId="{581072FB-8018-4774-9434-56BB160BC89B}" type="pres">
      <dgm:prSet presAssocID="{8883F938-872E-4C42-B4A1-95953033625C}" presName="sibTrans" presStyleCnt="0"/>
      <dgm:spPr/>
    </dgm:pt>
    <dgm:pt modelId="{D8C577AC-7AE7-48C1-9EA9-99D0FADC302A}" type="pres">
      <dgm:prSet presAssocID="{1D4F0307-63E6-47E3-8861-BCC205C19FEF}" presName="compNode" presStyleCnt="0"/>
      <dgm:spPr/>
    </dgm:pt>
    <dgm:pt modelId="{D8CA8C9E-225E-4A6D-9C0F-E80288C07CAC}" type="pres">
      <dgm:prSet presAssocID="{1D4F0307-63E6-47E3-8861-BCC205C19FEF}" presName="bgRect" presStyleLbl="bgShp" presStyleIdx="5" presStyleCnt="6"/>
      <dgm:spPr/>
    </dgm:pt>
    <dgm:pt modelId="{5DE98F82-FA7C-440A-BC04-161BD3665416}" type="pres">
      <dgm:prSet presAssocID="{1D4F0307-63E6-47E3-8861-BCC205C19FEF}"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Playing Cards"/>
        </a:ext>
      </dgm:extLst>
    </dgm:pt>
    <dgm:pt modelId="{29C599F6-D7FF-49D3-857D-7C052C50AB06}" type="pres">
      <dgm:prSet presAssocID="{1D4F0307-63E6-47E3-8861-BCC205C19FEF}" presName="spaceRect" presStyleCnt="0"/>
      <dgm:spPr/>
    </dgm:pt>
    <dgm:pt modelId="{8F397959-C6C0-424B-8F0C-C9A1954A2770}" type="pres">
      <dgm:prSet presAssocID="{1D4F0307-63E6-47E3-8861-BCC205C19FEF}" presName="parTx" presStyleLbl="revTx" presStyleIdx="5" presStyleCnt="6">
        <dgm:presLayoutVars>
          <dgm:chMax val="0"/>
          <dgm:chPref val="0"/>
        </dgm:presLayoutVars>
      </dgm:prSet>
      <dgm:spPr/>
    </dgm:pt>
  </dgm:ptLst>
  <dgm:cxnLst>
    <dgm:cxn modelId="{658D8D03-901E-4D68-A5A2-50F94C2BCCCA}" type="presOf" srcId="{B4BDBF02-BE14-412C-A925-B51FEFADCA30}" destId="{066B08AA-5321-4B19-A2AD-AC980E6DA34B}" srcOrd="0" destOrd="0" presId="urn:microsoft.com/office/officeart/2018/2/layout/IconVerticalSolidList"/>
    <dgm:cxn modelId="{93A74F34-E6D5-4B84-9432-DA0889752389}" type="presOf" srcId="{8F20B2CC-644A-4C47-9109-5CE007D02D0B}" destId="{915F3F20-C6DE-441B-AFD3-DE72CD7AFA5E}" srcOrd="0" destOrd="0" presId="urn:microsoft.com/office/officeart/2018/2/layout/IconVerticalSolidList"/>
    <dgm:cxn modelId="{1C4E1035-07F8-4FE7-9C2D-69E44B112D73}" srcId="{E5E9C5A7-B0E0-40C0-88F4-50C8DAF5B339}" destId="{44B2CCAE-DC70-4F2B-AE58-4102CCFF96D3}" srcOrd="3" destOrd="0" parTransId="{19396184-914A-4DD4-B709-52A4E7036A45}" sibTransId="{8BEC4771-5165-40B5-820F-1D08A76486B5}"/>
    <dgm:cxn modelId="{8C83F339-54CB-41C6-964C-EF9A5BCC1ABB}" srcId="{E5E9C5A7-B0E0-40C0-88F4-50C8DAF5B339}" destId="{DC6CBC07-7B1A-4C3F-A360-D728B3CA0D72}" srcOrd="2" destOrd="0" parTransId="{D982CC7D-6F0C-4C66-9F85-F9A717931050}" sibTransId="{D9B78924-1B44-4A9B-91B1-0D0DE418462F}"/>
    <dgm:cxn modelId="{B335083C-7397-4C8D-9394-022B1C7AD916}" type="presOf" srcId="{1D4F0307-63E6-47E3-8861-BCC205C19FEF}" destId="{8F397959-C6C0-424B-8F0C-C9A1954A2770}" srcOrd="0" destOrd="0" presId="urn:microsoft.com/office/officeart/2018/2/layout/IconVerticalSolidList"/>
    <dgm:cxn modelId="{89002763-363A-4067-97EB-CCAFD88FE6E5}" srcId="{E5E9C5A7-B0E0-40C0-88F4-50C8DAF5B339}" destId="{1D4F0307-63E6-47E3-8861-BCC205C19FEF}" srcOrd="5" destOrd="0" parTransId="{D2E2F560-B78F-4608-AC4B-E5B684773796}" sibTransId="{A93F43FC-E395-49F1-8402-BEBDF0B68968}"/>
    <dgm:cxn modelId="{F1EBE24B-CD08-46EE-9007-EF998C5FA6B4}" type="presOf" srcId="{44B2CCAE-DC70-4F2B-AE58-4102CCFF96D3}" destId="{7E15B2A3-A20E-4E70-9948-355415410155}" srcOrd="0" destOrd="0" presId="urn:microsoft.com/office/officeart/2018/2/layout/IconVerticalSolidList"/>
    <dgm:cxn modelId="{7C3E974F-76AB-4C0E-9A27-AC6794C73464}" srcId="{E5E9C5A7-B0E0-40C0-88F4-50C8DAF5B339}" destId="{B4BDBF02-BE14-412C-A925-B51FEFADCA30}" srcOrd="4" destOrd="0" parTransId="{75E50274-06E4-4933-BFEA-1FB1DB68B702}" sibTransId="{8883F938-872E-4C42-B4A1-95953033625C}"/>
    <dgm:cxn modelId="{81213EA9-3A38-4F60-94DF-A1D2BD0E3DB3}" srcId="{E5E9C5A7-B0E0-40C0-88F4-50C8DAF5B339}" destId="{8F20B2CC-644A-4C47-9109-5CE007D02D0B}" srcOrd="0" destOrd="0" parTransId="{2E1CC0C5-CBCC-44AD-B9D6-33C0D245EF66}" sibTransId="{8D753F27-E43B-4316-AD98-97AC169DE54B}"/>
    <dgm:cxn modelId="{275FFFB1-5E6E-4A1D-A604-0678541D77FF}" type="presOf" srcId="{1AB67BA8-E1A3-4852-BFE2-FED6158538D6}" destId="{A85729FA-8604-4430-90EC-82BF0062BEBA}" srcOrd="0" destOrd="0" presId="urn:microsoft.com/office/officeart/2018/2/layout/IconVerticalSolidList"/>
    <dgm:cxn modelId="{838412B9-1782-4964-A6AB-270A89244114}" srcId="{E5E9C5A7-B0E0-40C0-88F4-50C8DAF5B339}" destId="{1AB67BA8-E1A3-4852-BFE2-FED6158538D6}" srcOrd="1" destOrd="0" parTransId="{BEDD828E-F2BC-401A-9B65-21A1F50731E8}" sibTransId="{63C66FA4-3130-45F4-B0EA-050DF82F55F4}"/>
    <dgm:cxn modelId="{DAC272CA-78A6-44E3-BE25-00A72832B053}" type="presOf" srcId="{DC6CBC07-7B1A-4C3F-A360-D728B3CA0D72}" destId="{70625A5F-A81E-4C10-A146-327675C868C6}" srcOrd="0" destOrd="0" presId="urn:microsoft.com/office/officeart/2018/2/layout/IconVerticalSolidList"/>
    <dgm:cxn modelId="{2C6C38FF-261D-4F1C-80C1-DDD7038B6667}" type="presOf" srcId="{E5E9C5A7-B0E0-40C0-88F4-50C8DAF5B339}" destId="{47DB4A50-C521-41B5-90AA-C4F6B1C0CAC0}" srcOrd="0" destOrd="0" presId="urn:microsoft.com/office/officeart/2018/2/layout/IconVerticalSolidList"/>
    <dgm:cxn modelId="{F3F111A3-0214-4497-9B01-20260B3A50ED}" type="presParOf" srcId="{47DB4A50-C521-41B5-90AA-C4F6B1C0CAC0}" destId="{8237027D-01D3-4B92-BB6A-29F5F99F502D}" srcOrd="0" destOrd="0" presId="urn:microsoft.com/office/officeart/2018/2/layout/IconVerticalSolidList"/>
    <dgm:cxn modelId="{DF088369-BB7B-4FC3-92FA-7B4829987A1C}" type="presParOf" srcId="{8237027D-01D3-4B92-BB6A-29F5F99F502D}" destId="{7711A0E7-3CEB-473B-8E6B-EACF4EF9694C}" srcOrd="0" destOrd="0" presId="urn:microsoft.com/office/officeart/2018/2/layout/IconVerticalSolidList"/>
    <dgm:cxn modelId="{10B59DF5-A28B-4A3F-A39F-85269894DB6F}" type="presParOf" srcId="{8237027D-01D3-4B92-BB6A-29F5F99F502D}" destId="{91B33DED-8B6F-43B6-94AF-D7F812C66C6F}" srcOrd="1" destOrd="0" presId="urn:microsoft.com/office/officeart/2018/2/layout/IconVerticalSolidList"/>
    <dgm:cxn modelId="{FBA8EE99-346D-44F7-826F-CA3ED55C6277}" type="presParOf" srcId="{8237027D-01D3-4B92-BB6A-29F5F99F502D}" destId="{B55AC4A0-5F1B-4208-B4EF-5A5EFF7329BB}" srcOrd="2" destOrd="0" presId="urn:microsoft.com/office/officeart/2018/2/layout/IconVerticalSolidList"/>
    <dgm:cxn modelId="{8A7AE7C6-B609-4C21-BBED-A4943E50913B}" type="presParOf" srcId="{8237027D-01D3-4B92-BB6A-29F5F99F502D}" destId="{915F3F20-C6DE-441B-AFD3-DE72CD7AFA5E}" srcOrd="3" destOrd="0" presId="urn:microsoft.com/office/officeart/2018/2/layout/IconVerticalSolidList"/>
    <dgm:cxn modelId="{D8E049E7-3C3B-4C4C-A4CD-0E69C7DC0913}" type="presParOf" srcId="{47DB4A50-C521-41B5-90AA-C4F6B1C0CAC0}" destId="{8CFDFF63-7125-4559-842F-D0A601B78353}" srcOrd="1" destOrd="0" presId="urn:microsoft.com/office/officeart/2018/2/layout/IconVerticalSolidList"/>
    <dgm:cxn modelId="{5096DE00-3625-4FC6-A3E4-DF7ADB79FB58}" type="presParOf" srcId="{47DB4A50-C521-41B5-90AA-C4F6B1C0CAC0}" destId="{D0DD4470-2124-4A4E-A548-84A0D7F1BB3B}" srcOrd="2" destOrd="0" presId="urn:microsoft.com/office/officeart/2018/2/layout/IconVerticalSolidList"/>
    <dgm:cxn modelId="{DB415D55-75F8-4A04-B030-92835488D531}" type="presParOf" srcId="{D0DD4470-2124-4A4E-A548-84A0D7F1BB3B}" destId="{D9E1A2AF-DF17-4A80-9AD8-CFE4803B632D}" srcOrd="0" destOrd="0" presId="urn:microsoft.com/office/officeart/2018/2/layout/IconVerticalSolidList"/>
    <dgm:cxn modelId="{4559AE0C-365E-4477-B9DB-7CB891B8BD93}" type="presParOf" srcId="{D0DD4470-2124-4A4E-A548-84A0D7F1BB3B}" destId="{EF332C82-A37F-43D3-AE14-2525654A8B7E}" srcOrd="1" destOrd="0" presId="urn:microsoft.com/office/officeart/2018/2/layout/IconVerticalSolidList"/>
    <dgm:cxn modelId="{17FEF414-B767-47D8-9E6E-D8A515A02DCA}" type="presParOf" srcId="{D0DD4470-2124-4A4E-A548-84A0D7F1BB3B}" destId="{48FE88ED-AC82-44CD-8C2A-699D79D9D4A7}" srcOrd="2" destOrd="0" presId="urn:microsoft.com/office/officeart/2018/2/layout/IconVerticalSolidList"/>
    <dgm:cxn modelId="{7BA78C89-F5B8-4A9E-BA5A-40841777DB9D}" type="presParOf" srcId="{D0DD4470-2124-4A4E-A548-84A0D7F1BB3B}" destId="{A85729FA-8604-4430-90EC-82BF0062BEBA}" srcOrd="3" destOrd="0" presId="urn:microsoft.com/office/officeart/2018/2/layout/IconVerticalSolidList"/>
    <dgm:cxn modelId="{DA44D30B-CD54-446B-849E-9D443A4AAFA8}" type="presParOf" srcId="{47DB4A50-C521-41B5-90AA-C4F6B1C0CAC0}" destId="{CD18D856-C340-468C-A43D-7E88319F44D5}" srcOrd="3" destOrd="0" presId="urn:microsoft.com/office/officeart/2018/2/layout/IconVerticalSolidList"/>
    <dgm:cxn modelId="{F6D8964E-C00B-4E8A-AEC5-316D08102D9B}" type="presParOf" srcId="{47DB4A50-C521-41B5-90AA-C4F6B1C0CAC0}" destId="{5736D8D2-8861-4AE6-B95D-DD8611D9BAC6}" srcOrd="4" destOrd="0" presId="urn:microsoft.com/office/officeart/2018/2/layout/IconVerticalSolidList"/>
    <dgm:cxn modelId="{48CD0CF7-1506-41FF-93AC-763E7BC697CE}" type="presParOf" srcId="{5736D8D2-8861-4AE6-B95D-DD8611D9BAC6}" destId="{29632BFB-C88C-46D3-A0F7-EDD44C013A13}" srcOrd="0" destOrd="0" presId="urn:microsoft.com/office/officeart/2018/2/layout/IconVerticalSolidList"/>
    <dgm:cxn modelId="{5BC75AB1-0582-4E19-B9E4-2ABCBAAE7DAD}" type="presParOf" srcId="{5736D8D2-8861-4AE6-B95D-DD8611D9BAC6}" destId="{16A2C865-EE33-450D-A45B-FCE8B9D9D4B9}" srcOrd="1" destOrd="0" presId="urn:microsoft.com/office/officeart/2018/2/layout/IconVerticalSolidList"/>
    <dgm:cxn modelId="{E7B8D99A-FC06-4A32-94A6-0A050434D9C1}" type="presParOf" srcId="{5736D8D2-8861-4AE6-B95D-DD8611D9BAC6}" destId="{15555A1E-E3DF-4803-8E05-06A53A4375B3}" srcOrd="2" destOrd="0" presId="urn:microsoft.com/office/officeart/2018/2/layout/IconVerticalSolidList"/>
    <dgm:cxn modelId="{D226FDAF-218A-4CB1-8F5C-8AE3FEAC4B53}" type="presParOf" srcId="{5736D8D2-8861-4AE6-B95D-DD8611D9BAC6}" destId="{70625A5F-A81E-4C10-A146-327675C868C6}" srcOrd="3" destOrd="0" presId="urn:microsoft.com/office/officeart/2018/2/layout/IconVerticalSolidList"/>
    <dgm:cxn modelId="{783D96C3-1AA5-467F-8A23-E383A2F86D56}" type="presParOf" srcId="{47DB4A50-C521-41B5-90AA-C4F6B1C0CAC0}" destId="{53A72DE7-37D3-4357-877D-97270FC59296}" srcOrd="5" destOrd="0" presId="urn:microsoft.com/office/officeart/2018/2/layout/IconVerticalSolidList"/>
    <dgm:cxn modelId="{EAF83F9D-5AA2-47B3-8D4E-B1A37AC468E6}" type="presParOf" srcId="{47DB4A50-C521-41B5-90AA-C4F6B1C0CAC0}" destId="{2B8A9C1B-CE83-4571-A090-9F7349EDDDDE}" srcOrd="6" destOrd="0" presId="urn:microsoft.com/office/officeart/2018/2/layout/IconVerticalSolidList"/>
    <dgm:cxn modelId="{F207DE6D-3AC1-4F33-8D4D-96113C576357}" type="presParOf" srcId="{2B8A9C1B-CE83-4571-A090-9F7349EDDDDE}" destId="{E17FB8A0-1177-4781-9DFE-1A571A8F3217}" srcOrd="0" destOrd="0" presId="urn:microsoft.com/office/officeart/2018/2/layout/IconVerticalSolidList"/>
    <dgm:cxn modelId="{C4A2FE1E-8295-4043-BA74-279F5B2CBFB7}" type="presParOf" srcId="{2B8A9C1B-CE83-4571-A090-9F7349EDDDDE}" destId="{FED7615D-3DB7-40FC-938F-92568FEB8505}" srcOrd="1" destOrd="0" presId="urn:microsoft.com/office/officeart/2018/2/layout/IconVerticalSolidList"/>
    <dgm:cxn modelId="{57555872-1CE0-4928-8EF1-B881DBDA10CF}" type="presParOf" srcId="{2B8A9C1B-CE83-4571-A090-9F7349EDDDDE}" destId="{48A4D9E9-6B7E-49ED-9694-10798D988B6D}" srcOrd="2" destOrd="0" presId="urn:microsoft.com/office/officeart/2018/2/layout/IconVerticalSolidList"/>
    <dgm:cxn modelId="{2C4A14BE-C66F-4D99-9D19-9459534A4AAF}" type="presParOf" srcId="{2B8A9C1B-CE83-4571-A090-9F7349EDDDDE}" destId="{7E15B2A3-A20E-4E70-9948-355415410155}" srcOrd="3" destOrd="0" presId="urn:microsoft.com/office/officeart/2018/2/layout/IconVerticalSolidList"/>
    <dgm:cxn modelId="{51056B73-A5E8-4618-9C01-5A706DFC749F}" type="presParOf" srcId="{47DB4A50-C521-41B5-90AA-C4F6B1C0CAC0}" destId="{8061B13A-1884-474D-B4D9-16AA9CC7ACE8}" srcOrd="7" destOrd="0" presId="urn:microsoft.com/office/officeart/2018/2/layout/IconVerticalSolidList"/>
    <dgm:cxn modelId="{55FBB00F-978B-41F3-9AB0-53066F6AC6F0}" type="presParOf" srcId="{47DB4A50-C521-41B5-90AA-C4F6B1C0CAC0}" destId="{D9C8E0D4-4F19-4F34-9566-8EF63235561A}" srcOrd="8" destOrd="0" presId="urn:microsoft.com/office/officeart/2018/2/layout/IconVerticalSolidList"/>
    <dgm:cxn modelId="{A80A64BB-588F-4DDB-A7C0-2909E2AC856D}" type="presParOf" srcId="{D9C8E0D4-4F19-4F34-9566-8EF63235561A}" destId="{FA517EFC-722F-4552-BD44-5DA02A8B2B3D}" srcOrd="0" destOrd="0" presId="urn:microsoft.com/office/officeart/2018/2/layout/IconVerticalSolidList"/>
    <dgm:cxn modelId="{10C289B6-1DBD-4A3E-B0E4-FC3D53B9886A}" type="presParOf" srcId="{D9C8E0D4-4F19-4F34-9566-8EF63235561A}" destId="{64C1E50B-E3FD-4147-97C7-5BAA6B10C216}" srcOrd="1" destOrd="0" presId="urn:microsoft.com/office/officeart/2018/2/layout/IconVerticalSolidList"/>
    <dgm:cxn modelId="{023C7A5D-48DC-4D62-B2EE-529FD788AA73}" type="presParOf" srcId="{D9C8E0D4-4F19-4F34-9566-8EF63235561A}" destId="{D62F376E-F79C-4278-B084-C6341005A5BC}" srcOrd="2" destOrd="0" presId="urn:microsoft.com/office/officeart/2018/2/layout/IconVerticalSolidList"/>
    <dgm:cxn modelId="{79409FAB-A04B-4898-B945-616E499A817A}" type="presParOf" srcId="{D9C8E0D4-4F19-4F34-9566-8EF63235561A}" destId="{066B08AA-5321-4B19-A2AD-AC980E6DA34B}" srcOrd="3" destOrd="0" presId="urn:microsoft.com/office/officeart/2018/2/layout/IconVerticalSolidList"/>
    <dgm:cxn modelId="{19FAE3BA-7F40-44E8-BFE4-D3505D1D0E00}" type="presParOf" srcId="{47DB4A50-C521-41B5-90AA-C4F6B1C0CAC0}" destId="{581072FB-8018-4774-9434-56BB160BC89B}" srcOrd="9" destOrd="0" presId="urn:microsoft.com/office/officeart/2018/2/layout/IconVerticalSolidList"/>
    <dgm:cxn modelId="{95C32491-AFD9-4599-B468-2E95235F0C2C}" type="presParOf" srcId="{47DB4A50-C521-41B5-90AA-C4F6B1C0CAC0}" destId="{D8C577AC-7AE7-48C1-9EA9-99D0FADC302A}" srcOrd="10" destOrd="0" presId="urn:microsoft.com/office/officeart/2018/2/layout/IconVerticalSolidList"/>
    <dgm:cxn modelId="{73C68209-3972-4B29-A0A9-94322F53EDDF}" type="presParOf" srcId="{D8C577AC-7AE7-48C1-9EA9-99D0FADC302A}" destId="{D8CA8C9E-225E-4A6D-9C0F-E80288C07CAC}" srcOrd="0" destOrd="0" presId="urn:microsoft.com/office/officeart/2018/2/layout/IconVerticalSolidList"/>
    <dgm:cxn modelId="{F09A089D-F5D0-4409-A186-F9CD58EF18A0}" type="presParOf" srcId="{D8C577AC-7AE7-48C1-9EA9-99D0FADC302A}" destId="{5DE98F82-FA7C-440A-BC04-161BD3665416}" srcOrd="1" destOrd="0" presId="urn:microsoft.com/office/officeart/2018/2/layout/IconVerticalSolidList"/>
    <dgm:cxn modelId="{9A6DB968-5AFF-4B6D-8887-BA57779624D9}" type="presParOf" srcId="{D8C577AC-7AE7-48C1-9EA9-99D0FADC302A}" destId="{29C599F6-D7FF-49D3-857D-7C052C50AB06}" srcOrd="2" destOrd="0" presId="urn:microsoft.com/office/officeart/2018/2/layout/IconVerticalSolidList"/>
    <dgm:cxn modelId="{78C673FA-E101-446A-A767-B642D3EA333E}" type="presParOf" srcId="{D8C577AC-7AE7-48C1-9EA9-99D0FADC302A}" destId="{8F397959-C6C0-424B-8F0C-C9A1954A277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86239D-7A7B-41FF-9C1E-DAE7D6A25215}">
      <dsp:nvSpPr>
        <dsp:cNvPr id="0" name=""/>
        <dsp:cNvSpPr/>
      </dsp:nvSpPr>
      <dsp:spPr>
        <a:xfrm>
          <a:off x="0" y="787910"/>
          <a:ext cx="6666833" cy="1233179"/>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tr-TR" sz="3100" kern="1200"/>
            <a:t>Günlük yaşamda sağlık kararları: neyi okuyup neye inanıyoruz?</a:t>
          </a:r>
          <a:endParaRPr lang="en-US" sz="3100" kern="1200"/>
        </a:p>
      </dsp:txBody>
      <dsp:txXfrm>
        <a:off x="60199" y="848109"/>
        <a:ext cx="6546435" cy="1112781"/>
      </dsp:txXfrm>
    </dsp:sp>
    <dsp:sp modelId="{E66B7729-6813-4599-B78D-1557C5A396D1}">
      <dsp:nvSpPr>
        <dsp:cNvPr id="0" name=""/>
        <dsp:cNvSpPr/>
      </dsp:nvSpPr>
      <dsp:spPr>
        <a:xfrm>
          <a:off x="0" y="2110370"/>
          <a:ext cx="6666833" cy="1233179"/>
        </a:xfrm>
        <a:prstGeom prst="roundRect">
          <a:avLst/>
        </a:prstGeom>
        <a:gradFill rotWithShape="0">
          <a:gsLst>
            <a:gs pos="0">
              <a:schemeClr val="accent2">
                <a:hueOff val="3221807"/>
                <a:satOff val="-9246"/>
                <a:lumOff val="-14805"/>
                <a:alphaOff val="0"/>
                <a:satMod val="103000"/>
                <a:lumMod val="102000"/>
                <a:tint val="94000"/>
              </a:schemeClr>
            </a:gs>
            <a:gs pos="50000">
              <a:schemeClr val="accent2">
                <a:hueOff val="3221807"/>
                <a:satOff val="-9246"/>
                <a:lumOff val="-14805"/>
                <a:alphaOff val="0"/>
                <a:satMod val="110000"/>
                <a:lumMod val="100000"/>
                <a:shade val="100000"/>
              </a:schemeClr>
            </a:gs>
            <a:gs pos="100000">
              <a:schemeClr val="accent2">
                <a:hueOff val="3221807"/>
                <a:satOff val="-9246"/>
                <a:lumOff val="-1480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tr-TR" sz="3100" kern="1200"/>
            <a:t>Herkes sağlıkla ilgili bilgiye maruz kalıyor ama doğru anlamıyor olabilir.</a:t>
          </a:r>
          <a:endParaRPr lang="en-US" sz="3100" kern="1200"/>
        </a:p>
      </dsp:txBody>
      <dsp:txXfrm>
        <a:off x="60199" y="2170569"/>
        <a:ext cx="6546435" cy="1112781"/>
      </dsp:txXfrm>
    </dsp:sp>
    <dsp:sp modelId="{D774CC01-181F-4797-AD75-21CA973C537A}">
      <dsp:nvSpPr>
        <dsp:cNvPr id="0" name=""/>
        <dsp:cNvSpPr/>
      </dsp:nvSpPr>
      <dsp:spPr>
        <a:xfrm>
          <a:off x="0" y="3432830"/>
          <a:ext cx="6666833" cy="1233179"/>
        </a:xfrm>
        <a:prstGeom prst="roundRect">
          <a:avLst/>
        </a:prstGeom>
        <a:gradFill rotWithShape="0">
          <a:gsLst>
            <a:gs pos="0">
              <a:schemeClr val="accent2">
                <a:hueOff val="6443614"/>
                <a:satOff val="-18493"/>
                <a:lumOff val="-29609"/>
                <a:alphaOff val="0"/>
                <a:satMod val="103000"/>
                <a:lumMod val="102000"/>
                <a:tint val="94000"/>
              </a:schemeClr>
            </a:gs>
            <a:gs pos="50000">
              <a:schemeClr val="accent2">
                <a:hueOff val="6443614"/>
                <a:satOff val="-18493"/>
                <a:lumOff val="-29609"/>
                <a:alphaOff val="0"/>
                <a:satMod val="110000"/>
                <a:lumMod val="100000"/>
                <a:shade val="100000"/>
              </a:schemeClr>
            </a:gs>
            <a:gs pos="100000">
              <a:schemeClr val="accent2">
                <a:hueOff val="6443614"/>
                <a:satOff val="-18493"/>
                <a:lumOff val="-2960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tr-TR" sz="3100" kern="1200"/>
            <a:t>“Sağlıkla ilgili bilgileri en çok nereden öğreniyorsunuz?”</a:t>
          </a:r>
          <a:endParaRPr lang="en-US" sz="3100" kern="1200"/>
        </a:p>
      </dsp:txBody>
      <dsp:txXfrm>
        <a:off x="60199" y="3493029"/>
        <a:ext cx="6546435" cy="11127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FB4EEC-D1E1-41DC-9495-E3436EED308E}">
      <dsp:nvSpPr>
        <dsp:cNvPr id="0" name=""/>
        <dsp:cNvSpPr/>
      </dsp:nvSpPr>
      <dsp:spPr>
        <a:xfrm>
          <a:off x="1953914" y="529294"/>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6B37D58-AA99-4278-B620-EE4F98F3952E}">
      <dsp:nvSpPr>
        <dsp:cNvPr id="0" name=""/>
        <dsp:cNvSpPr/>
      </dsp:nvSpPr>
      <dsp:spPr>
        <a:xfrm>
          <a:off x="765914" y="2943510"/>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tr-TR" sz="1700" kern="1200"/>
            <a:t>“Bireylerin sağlıkla ilgili bilgileri bulma, anlama, değerlendirme ve kullanma becerileridir.</a:t>
          </a:r>
          <a:endParaRPr lang="en-US" sz="1700" kern="1200"/>
        </a:p>
      </dsp:txBody>
      <dsp:txXfrm>
        <a:off x="765914" y="2943510"/>
        <a:ext cx="4320000" cy="720000"/>
      </dsp:txXfrm>
    </dsp:sp>
    <dsp:sp modelId="{56A87D1B-603C-4212-939C-33DEEA066494}">
      <dsp:nvSpPr>
        <dsp:cNvPr id="0" name=""/>
        <dsp:cNvSpPr/>
      </dsp:nvSpPr>
      <dsp:spPr>
        <a:xfrm>
          <a:off x="7029914" y="529294"/>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CF7E117-A776-4BDE-91C7-F283A72AAE35}">
      <dsp:nvSpPr>
        <dsp:cNvPr id="0" name=""/>
        <dsp:cNvSpPr/>
      </dsp:nvSpPr>
      <dsp:spPr>
        <a:xfrm>
          <a:off x="5841914" y="2943510"/>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tr-TR" sz="1700" kern="1200"/>
            <a:t>Sağlık okuryazarlığı bir </a:t>
          </a:r>
          <a:r>
            <a:rPr lang="tr-TR" sz="1700" i="1" kern="1200"/>
            <a:t>yaşam becerisi</a:t>
          </a:r>
          <a:r>
            <a:rPr lang="tr-TR" sz="1700" kern="1200"/>
            <a:t>dir.</a:t>
          </a:r>
          <a:endParaRPr lang="en-US" sz="1700" kern="1200"/>
        </a:p>
      </dsp:txBody>
      <dsp:txXfrm>
        <a:off x="5841914" y="2943510"/>
        <a:ext cx="432000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A104DB-83BD-47DE-BA82-395241D58175}">
      <dsp:nvSpPr>
        <dsp:cNvPr id="0" name=""/>
        <dsp:cNvSpPr/>
      </dsp:nvSpPr>
      <dsp:spPr>
        <a:xfrm>
          <a:off x="1020487" y="1151681"/>
          <a:ext cx="1098562" cy="10985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641AC6D-8294-45ED-B064-CBF412397091}">
      <dsp:nvSpPr>
        <dsp:cNvPr id="0" name=""/>
        <dsp:cNvSpPr/>
      </dsp:nvSpPr>
      <dsp:spPr>
        <a:xfrm>
          <a:off x="393" y="2338306"/>
          <a:ext cx="3138750" cy="470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b="1"/>
          </a:pPr>
          <a:r>
            <a:rPr lang="tr-TR" sz="1500" b="1" kern="1200"/>
            <a:t>Türkiye’de Sağlık Okuryazarlığı Düzeyi</a:t>
          </a:r>
          <a:endParaRPr lang="en-US" sz="1500" kern="1200"/>
        </a:p>
      </dsp:txBody>
      <dsp:txXfrm>
        <a:off x="393" y="2338306"/>
        <a:ext cx="3138750" cy="470812"/>
      </dsp:txXfrm>
    </dsp:sp>
    <dsp:sp modelId="{6A4975FA-D3B6-4CBD-87CA-EAB4B4624572}">
      <dsp:nvSpPr>
        <dsp:cNvPr id="0" name=""/>
        <dsp:cNvSpPr/>
      </dsp:nvSpPr>
      <dsp:spPr>
        <a:xfrm>
          <a:off x="393" y="2850078"/>
          <a:ext cx="3138750" cy="349578"/>
        </a:xfrm>
        <a:prstGeom prst="rect">
          <a:avLst/>
        </a:prstGeom>
        <a:noFill/>
        <a:ln>
          <a:noFill/>
        </a:ln>
        <a:effectLst/>
      </dsp:spPr>
      <dsp:style>
        <a:lnRef idx="0">
          <a:scrgbClr r="0" g="0" b="0"/>
        </a:lnRef>
        <a:fillRef idx="0">
          <a:scrgbClr r="0" g="0" b="0"/>
        </a:fillRef>
        <a:effectRef idx="0">
          <a:scrgbClr r="0" g="0" b="0"/>
        </a:effectRef>
        <a:fontRef idx="minor"/>
      </dsp:style>
    </dsp:sp>
    <dsp:sp modelId="{691EC916-1FFD-4F75-8EEC-FA0DC9E27332}">
      <dsp:nvSpPr>
        <dsp:cNvPr id="0" name=""/>
        <dsp:cNvSpPr/>
      </dsp:nvSpPr>
      <dsp:spPr>
        <a:xfrm>
          <a:off x="4708518" y="1151681"/>
          <a:ext cx="1098562" cy="10985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C16976-7F14-4C6C-A4F2-7ADA25D0BBC3}">
      <dsp:nvSpPr>
        <dsp:cNvPr id="0" name=""/>
        <dsp:cNvSpPr/>
      </dsp:nvSpPr>
      <dsp:spPr>
        <a:xfrm>
          <a:off x="3688425" y="2338306"/>
          <a:ext cx="3138750" cy="470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b="1"/>
          </a:pPr>
          <a:r>
            <a:rPr lang="tr-TR" sz="1500" b="1" kern="1200"/>
            <a:t>Veri (TÜSEB, 2021):</a:t>
          </a:r>
          <a:endParaRPr lang="en-US" sz="1500" kern="1200"/>
        </a:p>
      </dsp:txBody>
      <dsp:txXfrm>
        <a:off x="3688425" y="2338306"/>
        <a:ext cx="3138750" cy="470812"/>
      </dsp:txXfrm>
    </dsp:sp>
    <dsp:sp modelId="{AA3D8F36-E162-4D0A-B1F9-D30C1EE1D4AD}">
      <dsp:nvSpPr>
        <dsp:cNvPr id="0" name=""/>
        <dsp:cNvSpPr/>
      </dsp:nvSpPr>
      <dsp:spPr>
        <a:xfrm>
          <a:off x="3688425" y="2850078"/>
          <a:ext cx="3138750" cy="349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tr-TR" sz="1100" kern="1200" dirty="0"/>
            <a:t>Nüfusun yaklaşık %64’ü “yetersiz” veya “sorunlu” sağlık okuryazarlığı düzeyinde</a:t>
          </a:r>
          <a:endParaRPr lang="en-US" sz="1100" kern="1200" dirty="0"/>
        </a:p>
      </dsp:txBody>
      <dsp:txXfrm>
        <a:off x="3688425" y="2850078"/>
        <a:ext cx="3138750" cy="349578"/>
      </dsp:txXfrm>
    </dsp:sp>
    <dsp:sp modelId="{54523D1C-2915-40A9-A20F-FB6AE3A5C2EF}">
      <dsp:nvSpPr>
        <dsp:cNvPr id="0" name=""/>
        <dsp:cNvSpPr/>
      </dsp:nvSpPr>
      <dsp:spPr>
        <a:xfrm>
          <a:off x="8396550" y="1151681"/>
          <a:ext cx="1098562" cy="1098562"/>
        </a:xfrm>
        <a:prstGeom prst="rect">
          <a:avLst/>
        </a:prstGeom>
        <a:solidFill>
          <a:schemeClr val="accent4">
            <a:hueOff val="0"/>
            <a:satOff val="0"/>
            <a:lumOff val="0"/>
            <a:alphaOff val="0"/>
          </a:schemeClr>
        </a:solid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264F34-0E75-4BF7-92BC-E63D3899D0BB}">
      <dsp:nvSpPr>
        <dsp:cNvPr id="0" name=""/>
        <dsp:cNvSpPr/>
      </dsp:nvSpPr>
      <dsp:spPr>
        <a:xfrm>
          <a:off x="7376456" y="2338306"/>
          <a:ext cx="3138750" cy="470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b="1"/>
          </a:pPr>
          <a:r>
            <a:rPr lang="tr-TR" sz="1500" kern="1200"/>
            <a:t>“Bu durum toplum sağlığını nasıl etkiler?”</a:t>
          </a:r>
          <a:endParaRPr lang="en-US" sz="1500" kern="1200" dirty="0"/>
        </a:p>
      </dsp:txBody>
      <dsp:txXfrm>
        <a:off x="7376456" y="2338306"/>
        <a:ext cx="3138750" cy="470812"/>
      </dsp:txXfrm>
    </dsp:sp>
    <dsp:sp modelId="{2105D0E5-640E-48BC-91BE-959476EC47A1}">
      <dsp:nvSpPr>
        <dsp:cNvPr id="0" name=""/>
        <dsp:cNvSpPr/>
      </dsp:nvSpPr>
      <dsp:spPr>
        <a:xfrm>
          <a:off x="7376456" y="2850078"/>
          <a:ext cx="3138750" cy="349578"/>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773CE5-425A-43AE-A6E9-D0737AB3105D}">
      <dsp:nvSpPr>
        <dsp:cNvPr id="0" name=""/>
        <dsp:cNvSpPr/>
      </dsp:nvSpPr>
      <dsp:spPr>
        <a:xfrm>
          <a:off x="0" y="83738"/>
          <a:ext cx="5291663" cy="1534791"/>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tr-TR" sz="1800" b="1" kern="1200"/>
            <a:t>BİLGİ SALGINI: İNFODEMİ</a:t>
          </a:r>
          <a:endParaRPr lang="en-US" sz="1800" kern="1200"/>
        </a:p>
      </dsp:txBody>
      <dsp:txXfrm>
        <a:off x="74922" y="158660"/>
        <a:ext cx="5141819" cy="1384947"/>
      </dsp:txXfrm>
    </dsp:sp>
    <dsp:sp modelId="{D9A44A93-75B3-4728-B4F9-E340F97A7AAA}">
      <dsp:nvSpPr>
        <dsp:cNvPr id="0" name=""/>
        <dsp:cNvSpPr/>
      </dsp:nvSpPr>
      <dsp:spPr>
        <a:xfrm>
          <a:off x="0" y="1670369"/>
          <a:ext cx="5291663" cy="3869775"/>
        </a:xfrm>
        <a:prstGeom prst="round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tr-TR" sz="1800" kern="1200"/>
            <a:t>Asılsız sağlık haberlerini özellikle "Hastalık, tedavi ve ilaç", "Aşı" ve "Gıda-beslenme" gibi başlıklarda görüyoruz. "Aşı otizme neden olur", "Kudret narı Ebola virüsünü öldürür", "Tek kullanımda zayıflatan hap" gibi internette paylaşılan birçok bilgi mevcut. Yakın geçmişte yaşanan Covid 19 pandemisi de bir örnek. Pandemi süresince virüsle ilgili kafa karıştıran tedavi yöntemleri ve aşı karşıtı içerikler sıkça paylaşıldı. İnternetin iletişimi küreselleştirmesinin de etkisiyle toplumlara “aşırı bilgi” yüklendi. Bilgi salgını anlamına gelen infodemi yaşandı.   </a:t>
          </a:r>
          <a:endParaRPr lang="en-US" sz="1800" kern="1200"/>
        </a:p>
      </dsp:txBody>
      <dsp:txXfrm>
        <a:off x="188907" y="1859276"/>
        <a:ext cx="4913849" cy="349196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4923D8-5F5F-49B2-B53D-378DE8397DE0}">
      <dsp:nvSpPr>
        <dsp:cNvPr id="0" name=""/>
        <dsp:cNvSpPr/>
      </dsp:nvSpPr>
      <dsp:spPr>
        <a:xfrm>
          <a:off x="0" y="531"/>
          <a:ext cx="10515600" cy="124470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FFB5B9-7761-44B4-9524-B3CD87F5B045}">
      <dsp:nvSpPr>
        <dsp:cNvPr id="0" name=""/>
        <dsp:cNvSpPr/>
      </dsp:nvSpPr>
      <dsp:spPr>
        <a:xfrm>
          <a:off x="376522" y="280590"/>
          <a:ext cx="684586" cy="6845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8E98709-F15F-474C-BF53-892A42986548}">
      <dsp:nvSpPr>
        <dsp:cNvPr id="0" name=""/>
        <dsp:cNvSpPr/>
      </dsp:nvSpPr>
      <dsp:spPr>
        <a:xfrm>
          <a:off x="1437631" y="531"/>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111250">
            <a:lnSpc>
              <a:spcPct val="90000"/>
            </a:lnSpc>
            <a:spcBef>
              <a:spcPct val="0"/>
            </a:spcBef>
            <a:spcAft>
              <a:spcPct val="35000"/>
            </a:spcAft>
            <a:buNone/>
          </a:pPr>
          <a:r>
            <a:rPr lang="tr-TR" sz="2500" b="0" i="0" kern="1200" baseline="0"/>
            <a:t>Aşı karşıtlığı çoğu zaman </a:t>
          </a:r>
          <a:r>
            <a:rPr lang="tr-TR" sz="2500" b="1" i="0" kern="1200" baseline="0"/>
            <a:t>yanlış bilgi (mizinformasyon)</a:t>
          </a:r>
          <a:r>
            <a:rPr lang="tr-TR" sz="2500" b="0" i="0" kern="1200" baseline="0"/>
            <a:t> ve </a:t>
          </a:r>
          <a:r>
            <a:rPr lang="tr-TR" sz="2500" b="1" i="0" kern="1200" baseline="0"/>
            <a:t>duygusal korku söylemleri</a:t>
          </a:r>
          <a:r>
            <a:rPr lang="tr-TR" sz="2500" b="0" i="0" kern="1200" baseline="0"/>
            <a:t> üzerinden yayılır.</a:t>
          </a:r>
          <a:endParaRPr lang="en-US" sz="2500" kern="1200"/>
        </a:p>
      </dsp:txBody>
      <dsp:txXfrm>
        <a:off x="1437631" y="531"/>
        <a:ext cx="9077968" cy="1244702"/>
      </dsp:txXfrm>
    </dsp:sp>
    <dsp:sp modelId="{34A0D279-91A2-436D-BDB6-E47B26F8CCD8}">
      <dsp:nvSpPr>
        <dsp:cNvPr id="0" name=""/>
        <dsp:cNvSpPr/>
      </dsp:nvSpPr>
      <dsp:spPr>
        <a:xfrm>
          <a:off x="0" y="1556410"/>
          <a:ext cx="10515600" cy="124470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6C4E86-07F4-4A4A-8DCF-FCE0E9D4AA56}">
      <dsp:nvSpPr>
        <dsp:cNvPr id="0" name=""/>
        <dsp:cNvSpPr/>
      </dsp:nvSpPr>
      <dsp:spPr>
        <a:xfrm>
          <a:off x="376522" y="1836468"/>
          <a:ext cx="684586" cy="6845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2B20DB-5E0E-4874-BD8D-9A1E7CE88798}">
      <dsp:nvSpPr>
        <dsp:cNvPr id="0" name=""/>
        <dsp:cNvSpPr/>
      </dsp:nvSpPr>
      <dsp:spPr>
        <a:xfrm>
          <a:off x="1437631" y="1556410"/>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111250">
            <a:lnSpc>
              <a:spcPct val="90000"/>
            </a:lnSpc>
            <a:spcBef>
              <a:spcPct val="0"/>
            </a:spcBef>
            <a:spcAft>
              <a:spcPct val="35000"/>
            </a:spcAft>
            <a:buNone/>
          </a:pPr>
          <a:r>
            <a:rPr lang="tr-TR" sz="2500" b="0" i="0" kern="1200" baseline="0"/>
            <a:t>Sosyal medya, yanlış bilgiyi “kişisel deneyim” kisvesiyle sunarak güvenilirlik algısı yaratır.</a:t>
          </a:r>
          <a:endParaRPr lang="en-US" sz="2500" kern="1200"/>
        </a:p>
      </dsp:txBody>
      <dsp:txXfrm>
        <a:off x="1437631" y="1556410"/>
        <a:ext cx="9077968" cy="1244702"/>
      </dsp:txXfrm>
    </dsp:sp>
    <dsp:sp modelId="{B690747D-B823-4016-B3AA-4F4651ED7A99}">
      <dsp:nvSpPr>
        <dsp:cNvPr id="0" name=""/>
        <dsp:cNvSpPr/>
      </dsp:nvSpPr>
      <dsp:spPr>
        <a:xfrm>
          <a:off x="0" y="3112289"/>
          <a:ext cx="10515600" cy="124470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C9E137-3A23-4E9F-A646-A55523EB6D55}">
      <dsp:nvSpPr>
        <dsp:cNvPr id="0" name=""/>
        <dsp:cNvSpPr/>
      </dsp:nvSpPr>
      <dsp:spPr>
        <a:xfrm>
          <a:off x="376522" y="3392347"/>
          <a:ext cx="684586" cy="6845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B865DE4-2006-4C8D-B7A6-AB32FDAF224C}">
      <dsp:nvSpPr>
        <dsp:cNvPr id="0" name=""/>
        <dsp:cNvSpPr/>
      </dsp:nvSpPr>
      <dsp:spPr>
        <a:xfrm>
          <a:off x="1437631" y="3112289"/>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111250">
            <a:lnSpc>
              <a:spcPct val="90000"/>
            </a:lnSpc>
            <a:spcBef>
              <a:spcPct val="0"/>
            </a:spcBef>
            <a:spcAft>
              <a:spcPct val="35000"/>
            </a:spcAft>
            <a:buNone/>
          </a:pPr>
          <a:r>
            <a:rPr lang="tr-TR" sz="2500" b="0" i="0" kern="1200" baseline="0"/>
            <a:t>Sağlık okuryazarlığı yüksek birey, bu bilgileri </a:t>
          </a:r>
          <a:r>
            <a:rPr lang="tr-TR" sz="2500" b="1" i="0" kern="1200" baseline="0"/>
            <a:t>kaynak, kanıt ve uzmanlık</a:t>
          </a:r>
          <a:r>
            <a:rPr lang="tr-TR" sz="2500" b="0" i="0" kern="1200" baseline="0"/>
            <a:t> açısından sorgular.</a:t>
          </a:r>
          <a:endParaRPr lang="en-US" sz="2500" kern="1200"/>
        </a:p>
      </dsp:txBody>
      <dsp:txXfrm>
        <a:off x="1437631" y="3112289"/>
        <a:ext cx="9077968" cy="124470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22503A-6E8E-4A19-B337-58161E519585}">
      <dsp:nvSpPr>
        <dsp:cNvPr id="0" name=""/>
        <dsp:cNvSpPr/>
      </dsp:nvSpPr>
      <dsp:spPr>
        <a:xfrm>
          <a:off x="0" y="4307"/>
          <a:ext cx="6364224" cy="9175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2515C9-FAC4-40D1-99F1-9ACEE10DDBE7}">
      <dsp:nvSpPr>
        <dsp:cNvPr id="0" name=""/>
        <dsp:cNvSpPr/>
      </dsp:nvSpPr>
      <dsp:spPr>
        <a:xfrm>
          <a:off x="277554" y="210753"/>
          <a:ext cx="504644" cy="5046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6B0E93E-AA30-4938-8A36-00900B6345B8}">
      <dsp:nvSpPr>
        <dsp:cNvPr id="0" name=""/>
        <dsp:cNvSpPr/>
      </dsp:nvSpPr>
      <dsp:spPr>
        <a:xfrm>
          <a:off x="1059754" y="4307"/>
          <a:ext cx="5304469" cy="917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106" tIns="97106" rIns="97106" bIns="97106" numCol="1" spcCol="1270" anchor="ctr" anchorCtr="0">
          <a:noAutofit/>
        </a:bodyPr>
        <a:lstStyle/>
        <a:p>
          <a:pPr marL="0" lvl="0" indent="0" algn="l" defTabSz="844550">
            <a:lnSpc>
              <a:spcPct val="90000"/>
            </a:lnSpc>
            <a:spcBef>
              <a:spcPct val="0"/>
            </a:spcBef>
            <a:spcAft>
              <a:spcPct val="35000"/>
            </a:spcAft>
            <a:buNone/>
          </a:pPr>
          <a:r>
            <a:rPr lang="tr-TR" sz="1900" b="0" i="0" kern="1200" baseline="0"/>
            <a:t>“Depresyondaysan zayıfsındır.”</a:t>
          </a:r>
          <a:endParaRPr lang="en-US" sz="1900" kern="1200"/>
        </a:p>
      </dsp:txBody>
      <dsp:txXfrm>
        <a:off x="1059754" y="4307"/>
        <a:ext cx="5304469" cy="917536"/>
      </dsp:txXfrm>
    </dsp:sp>
    <dsp:sp modelId="{BF5D5132-31E6-4BB0-A09C-74BC7C57639D}">
      <dsp:nvSpPr>
        <dsp:cNvPr id="0" name=""/>
        <dsp:cNvSpPr/>
      </dsp:nvSpPr>
      <dsp:spPr>
        <a:xfrm>
          <a:off x="0" y="1151227"/>
          <a:ext cx="6364224" cy="9175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52B577-60D4-4FB4-A04C-B04AD17950F4}">
      <dsp:nvSpPr>
        <dsp:cNvPr id="0" name=""/>
        <dsp:cNvSpPr/>
      </dsp:nvSpPr>
      <dsp:spPr>
        <a:xfrm>
          <a:off x="277554" y="1357673"/>
          <a:ext cx="504644" cy="50464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0E81DDE-F3A2-455A-93DE-31A33B8CF15E}">
      <dsp:nvSpPr>
        <dsp:cNvPr id="0" name=""/>
        <dsp:cNvSpPr/>
      </dsp:nvSpPr>
      <dsp:spPr>
        <a:xfrm>
          <a:off x="1059754" y="1151227"/>
          <a:ext cx="5304469" cy="917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106" tIns="97106" rIns="97106" bIns="97106" numCol="1" spcCol="1270" anchor="ctr" anchorCtr="0">
          <a:noAutofit/>
        </a:bodyPr>
        <a:lstStyle/>
        <a:p>
          <a:pPr marL="0" lvl="0" indent="0" algn="l" defTabSz="844550">
            <a:lnSpc>
              <a:spcPct val="90000"/>
            </a:lnSpc>
            <a:spcBef>
              <a:spcPct val="0"/>
            </a:spcBef>
            <a:spcAft>
              <a:spcPct val="35000"/>
            </a:spcAft>
            <a:buNone/>
          </a:pPr>
          <a:r>
            <a:rPr lang="tr-TR" sz="1900" b="0" i="0" kern="1200" baseline="0"/>
            <a:t>“Terapist sadece ‘deliler’ içindir.”</a:t>
          </a:r>
          <a:endParaRPr lang="en-US" sz="1900" kern="1200"/>
        </a:p>
      </dsp:txBody>
      <dsp:txXfrm>
        <a:off x="1059754" y="1151227"/>
        <a:ext cx="5304469" cy="917536"/>
      </dsp:txXfrm>
    </dsp:sp>
    <dsp:sp modelId="{2EC7236B-42BF-42F9-8FBF-8521FF1B309D}">
      <dsp:nvSpPr>
        <dsp:cNvPr id="0" name=""/>
        <dsp:cNvSpPr/>
      </dsp:nvSpPr>
      <dsp:spPr>
        <a:xfrm>
          <a:off x="0" y="2298147"/>
          <a:ext cx="6364224" cy="9175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F92744-3BEA-4658-924A-0AF1CD780400}">
      <dsp:nvSpPr>
        <dsp:cNvPr id="0" name=""/>
        <dsp:cNvSpPr/>
      </dsp:nvSpPr>
      <dsp:spPr>
        <a:xfrm>
          <a:off x="277554" y="2504593"/>
          <a:ext cx="504644" cy="50464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D385B30-BE3E-451E-BBDC-0EC83E268DBD}">
      <dsp:nvSpPr>
        <dsp:cNvPr id="0" name=""/>
        <dsp:cNvSpPr/>
      </dsp:nvSpPr>
      <dsp:spPr>
        <a:xfrm>
          <a:off x="1059754" y="2298147"/>
          <a:ext cx="5304469" cy="917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106" tIns="97106" rIns="97106" bIns="97106" numCol="1" spcCol="1270" anchor="ctr" anchorCtr="0">
          <a:noAutofit/>
        </a:bodyPr>
        <a:lstStyle/>
        <a:p>
          <a:pPr marL="0" lvl="0" indent="0" algn="l" defTabSz="844550">
            <a:lnSpc>
              <a:spcPct val="90000"/>
            </a:lnSpc>
            <a:spcBef>
              <a:spcPct val="0"/>
            </a:spcBef>
            <a:spcAft>
              <a:spcPct val="35000"/>
            </a:spcAft>
            <a:buNone/>
          </a:pPr>
          <a:r>
            <a:rPr lang="tr-TR" sz="1900" b="0" i="0" kern="1200" baseline="0"/>
            <a:t>“İrade güçlü olursa kimse anksiyete yaşamaz.”</a:t>
          </a:r>
          <a:endParaRPr lang="en-US" sz="1900" kern="1200"/>
        </a:p>
      </dsp:txBody>
      <dsp:txXfrm>
        <a:off x="1059754" y="2298147"/>
        <a:ext cx="5304469" cy="917536"/>
      </dsp:txXfrm>
    </dsp:sp>
    <dsp:sp modelId="{5BB2B4BB-5935-44D5-A325-0650E0D5F7DF}">
      <dsp:nvSpPr>
        <dsp:cNvPr id="0" name=""/>
        <dsp:cNvSpPr/>
      </dsp:nvSpPr>
      <dsp:spPr>
        <a:xfrm>
          <a:off x="0" y="3445068"/>
          <a:ext cx="6364224" cy="9175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E2441D-9658-4F42-8490-847588FAB37B}">
      <dsp:nvSpPr>
        <dsp:cNvPr id="0" name=""/>
        <dsp:cNvSpPr/>
      </dsp:nvSpPr>
      <dsp:spPr>
        <a:xfrm>
          <a:off x="277554" y="3651513"/>
          <a:ext cx="504644" cy="50464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D7822DB-389E-4CF8-AA13-D75732A91F1C}">
      <dsp:nvSpPr>
        <dsp:cNvPr id="0" name=""/>
        <dsp:cNvSpPr/>
      </dsp:nvSpPr>
      <dsp:spPr>
        <a:xfrm>
          <a:off x="1059754" y="3445068"/>
          <a:ext cx="5304469" cy="917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106" tIns="97106" rIns="97106" bIns="97106" numCol="1" spcCol="1270" anchor="ctr" anchorCtr="0">
          <a:noAutofit/>
        </a:bodyPr>
        <a:lstStyle/>
        <a:p>
          <a:pPr marL="0" lvl="0" indent="0" algn="l" defTabSz="844550">
            <a:lnSpc>
              <a:spcPct val="90000"/>
            </a:lnSpc>
            <a:spcBef>
              <a:spcPct val="0"/>
            </a:spcBef>
            <a:spcAft>
              <a:spcPct val="35000"/>
            </a:spcAft>
            <a:buNone/>
          </a:pPr>
          <a:r>
            <a:rPr lang="tr-TR" sz="1900" b="0" i="0" kern="1200" baseline="0"/>
            <a:t>Bu ifadeler </a:t>
          </a:r>
          <a:r>
            <a:rPr lang="tr-TR" sz="1900" b="1" i="0" kern="1200" baseline="0"/>
            <a:t>damgalamayı</a:t>
          </a:r>
          <a:r>
            <a:rPr lang="tr-TR" sz="1900" b="0" i="0" kern="1200" baseline="0"/>
            <a:t> ve </a:t>
          </a:r>
          <a:r>
            <a:rPr lang="tr-TR" sz="1900" b="1" i="0" kern="1200" baseline="0"/>
            <a:t>tedaviye geç başvuruyu</a:t>
          </a:r>
          <a:r>
            <a:rPr lang="tr-TR" sz="1900" b="0" i="0" kern="1200" baseline="0"/>
            <a:t> artırır.</a:t>
          </a:r>
          <a:endParaRPr lang="en-US" sz="1900" kern="1200"/>
        </a:p>
      </dsp:txBody>
      <dsp:txXfrm>
        <a:off x="1059754" y="3445068"/>
        <a:ext cx="5304469" cy="917536"/>
      </dsp:txXfrm>
    </dsp:sp>
    <dsp:sp modelId="{54A801D5-8DC0-4B0A-B012-9C3A21DB2AB0}">
      <dsp:nvSpPr>
        <dsp:cNvPr id="0" name=""/>
        <dsp:cNvSpPr/>
      </dsp:nvSpPr>
      <dsp:spPr>
        <a:xfrm>
          <a:off x="0" y="4591988"/>
          <a:ext cx="6364224" cy="9175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4F6492-DFAC-4970-8CF2-E03E25898CF3}">
      <dsp:nvSpPr>
        <dsp:cNvPr id="0" name=""/>
        <dsp:cNvSpPr/>
      </dsp:nvSpPr>
      <dsp:spPr>
        <a:xfrm>
          <a:off x="277554" y="4798433"/>
          <a:ext cx="504644" cy="50464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8B5AC56-8395-411C-B54F-943B13B0758A}">
      <dsp:nvSpPr>
        <dsp:cNvPr id="0" name=""/>
        <dsp:cNvSpPr/>
      </dsp:nvSpPr>
      <dsp:spPr>
        <a:xfrm>
          <a:off x="1059754" y="4591988"/>
          <a:ext cx="5304469" cy="917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106" tIns="97106" rIns="97106" bIns="97106" numCol="1" spcCol="1270" anchor="ctr" anchorCtr="0">
          <a:noAutofit/>
        </a:bodyPr>
        <a:lstStyle/>
        <a:p>
          <a:pPr marL="0" lvl="0" indent="0" algn="l" defTabSz="844550">
            <a:lnSpc>
              <a:spcPct val="90000"/>
            </a:lnSpc>
            <a:spcBef>
              <a:spcPct val="0"/>
            </a:spcBef>
            <a:spcAft>
              <a:spcPct val="35000"/>
            </a:spcAft>
            <a:buNone/>
          </a:pPr>
          <a:r>
            <a:rPr lang="tr-TR" sz="1900" b="0" i="0" kern="1200" baseline="0"/>
            <a:t>Sağlık okuryazarlığı, bu mitleri </a:t>
          </a:r>
          <a:r>
            <a:rPr lang="tr-TR" sz="1900" b="1" i="0" kern="1200" baseline="0"/>
            <a:t>bilimsel bilgiyle çürütmeyi</a:t>
          </a:r>
          <a:r>
            <a:rPr lang="tr-TR" sz="1900" b="0" i="0" kern="1200" baseline="0"/>
            <a:t> sağlar.</a:t>
          </a:r>
          <a:endParaRPr lang="en-US" sz="1900" kern="1200"/>
        </a:p>
      </dsp:txBody>
      <dsp:txXfrm>
        <a:off x="1059754" y="4591988"/>
        <a:ext cx="5304469" cy="91753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11A0E7-3CEB-473B-8E6B-EACF4EF9694C}">
      <dsp:nvSpPr>
        <dsp:cNvPr id="0" name=""/>
        <dsp:cNvSpPr/>
      </dsp:nvSpPr>
      <dsp:spPr>
        <a:xfrm>
          <a:off x="0" y="1727"/>
          <a:ext cx="6651253" cy="73590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B33DED-8B6F-43B6-94AF-D7F812C66C6F}">
      <dsp:nvSpPr>
        <dsp:cNvPr id="0" name=""/>
        <dsp:cNvSpPr/>
      </dsp:nvSpPr>
      <dsp:spPr>
        <a:xfrm>
          <a:off x="222611" y="167305"/>
          <a:ext cx="404747" cy="40474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15F3F20-C6DE-441B-AFD3-DE72CD7AFA5E}">
      <dsp:nvSpPr>
        <dsp:cNvPr id="0" name=""/>
        <dsp:cNvSpPr/>
      </dsp:nvSpPr>
      <dsp:spPr>
        <a:xfrm>
          <a:off x="849970" y="1727"/>
          <a:ext cx="5801282" cy="735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883" tIns="77883" rIns="77883" bIns="77883" numCol="1" spcCol="1270" anchor="ctr" anchorCtr="0">
          <a:noAutofit/>
        </a:bodyPr>
        <a:lstStyle/>
        <a:p>
          <a:pPr marL="0" lvl="0" indent="0" algn="l" defTabSz="711200">
            <a:lnSpc>
              <a:spcPct val="90000"/>
            </a:lnSpc>
            <a:spcBef>
              <a:spcPct val="0"/>
            </a:spcBef>
            <a:spcAft>
              <a:spcPct val="35000"/>
            </a:spcAft>
            <a:buNone/>
          </a:pPr>
          <a:r>
            <a:rPr lang="tr-TR" sz="1600" b="0" i="0" kern="1200" baseline="0"/>
            <a:t>Herkes artık “sağlık bilgisine” birkaç tıkla ulaşıyor; ancak internetteki bilginin yalnızca küçük bir kısmı bilimsel temellidir.</a:t>
          </a:r>
          <a:endParaRPr lang="en-US" sz="1600" kern="1200"/>
        </a:p>
      </dsp:txBody>
      <dsp:txXfrm>
        <a:off x="849970" y="1727"/>
        <a:ext cx="5801282" cy="735904"/>
      </dsp:txXfrm>
    </dsp:sp>
    <dsp:sp modelId="{D9E1A2AF-DF17-4A80-9AD8-CFE4803B632D}">
      <dsp:nvSpPr>
        <dsp:cNvPr id="0" name=""/>
        <dsp:cNvSpPr/>
      </dsp:nvSpPr>
      <dsp:spPr>
        <a:xfrm>
          <a:off x="0" y="921608"/>
          <a:ext cx="6651253" cy="73590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332C82-A37F-43D3-AE14-2525654A8B7E}">
      <dsp:nvSpPr>
        <dsp:cNvPr id="0" name=""/>
        <dsp:cNvSpPr/>
      </dsp:nvSpPr>
      <dsp:spPr>
        <a:xfrm>
          <a:off x="222611" y="1087186"/>
          <a:ext cx="404747" cy="40474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85729FA-8604-4430-90EC-82BF0062BEBA}">
      <dsp:nvSpPr>
        <dsp:cNvPr id="0" name=""/>
        <dsp:cNvSpPr/>
      </dsp:nvSpPr>
      <dsp:spPr>
        <a:xfrm>
          <a:off x="849970" y="921608"/>
          <a:ext cx="5801282" cy="735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883" tIns="77883" rIns="77883" bIns="77883" numCol="1" spcCol="1270" anchor="ctr" anchorCtr="0">
          <a:noAutofit/>
        </a:bodyPr>
        <a:lstStyle/>
        <a:p>
          <a:pPr marL="0" lvl="0" indent="0" algn="l" defTabSz="711200">
            <a:lnSpc>
              <a:spcPct val="90000"/>
            </a:lnSpc>
            <a:spcBef>
              <a:spcPct val="0"/>
            </a:spcBef>
            <a:spcAft>
              <a:spcPct val="35000"/>
            </a:spcAft>
            <a:buNone/>
          </a:pPr>
          <a:r>
            <a:rPr lang="tr-TR" sz="1600" b="0" i="0" kern="1200" baseline="0"/>
            <a:t>Yanlış bilgi, özellikle kriz dönemlerinde (pandemi, salgın vb.) çok hızlı yayılır.</a:t>
          </a:r>
          <a:endParaRPr lang="en-US" sz="1600" kern="1200"/>
        </a:p>
      </dsp:txBody>
      <dsp:txXfrm>
        <a:off x="849970" y="921608"/>
        <a:ext cx="5801282" cy="735904"/>
      </dsp:txXfrm>
    </dsp:sp>
    <dsp:sp modelId="{29632BFB-C88C-46D3-A0F7-EDD44C013A13}">
      <dsp:nvSpPr>
        <dsp:cNvPr id="0" name=""/>
        <dsp:cNvSpPr/>
      </dsp:nvSpPr>
      <dsp:spPr>
        <a:xfrm>
          <a:off x="0" y="1841489"/>
          <a:ext cx="6651253" cy="735904"/>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A2C865-EE33-450D-A45B-FCE8B9D9D4B9}">
      <dsp:nvSpPr>
        <dsp:cNvPr id="0" name=""/>
        <dsp:cNvSpPr/>
      </dsp:nvSpPr>
      <dsp:spPr>
        <a:xfrm>
          <a:off x="222611" y="2007067"/>
          <a:ext cx="404747" cy="40474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625A5F-A81E-4C10-A146-327675C868C6}">
      <dsp:nvSpPr>
        <dsp:cNvPr id="0" name=""/>
        <dsp:cNvSpPr/>
      </dsp:nvSpPr>
      <dsp:spPr>
        <a:xfrm>
          <a:off x="849970" y="1841489"/>
          <a:ext cx="5801282" cy="735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883" tIns="77883" rIns="77883" bIns="77883" numCol="1" spcCol="1270" anchor="ctr" anchorCtr="0">
          <a:noAutofit/>
        </a:bodyPr>
        <a:lstStyle/>
        <a:p>
          <a:pPr marL="0" lvl="0" indent="0" algn="l" defTabSz="711200">
            <a:lnSpc>
              <a:spcPct val="90000"/>
            </a:lnSpc>
            <a:spcBef>
              <a:spcPct val="0"/>
            </a:spcBef>
            <a:spcAft>
              <a:spcPct val="35000"/>
            </a:spcAft>
            <a:buNone/>
          </a:pPr>
          <a:r>
            <a:rPr lang="tr-TR" sz="1600" b="0" i="0" kern="1200" baseline="0"/>
            <a:t>Sağlık okuryazarlığı yüksek birey:</a:t>
          </a:r>
          <a:endParaRPr lang="en-US" sz="1600" kern="1200"/>
        </a:p>
      </dsp:txBody>
      <dsp:txXfrm>
        <a:off x="849970" y="1841489"/>
        <a:ext cx="5801282" cy="735904"/>
      </dsp:txXfrm>
    </dsp:sp>
    <dsp:sp modelId="{E17FB8A0-1177-4781-9DFE-1A571A8F3217}">
      <dsp:nvSpPr>
        <dsp:cNvPr id="0" name=""/>
        <dsp:cNvSpPr/>
      </dsp:nvSpPr>
      <dsp:spPr>
        <a:xfrm>
          <a:off x="0" y="2761370"/>
          <a:ext cx="6651253" cy="735904"/>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D7615D-3DB7-40FC-938F-92568FEB8505}">
      <dsp:nvSpPr>
        <dsp:cNvPr id="0" name=""/>
        <dsp:cNvSpPr/>
      </dsp:nvSpPr>
      <dsp:spPr>
        <a:xfrm>
          <a:off x="222611" y="2926948"/>
          <a:ext cx="404747" cy="40474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15B2A3-A20E-4E70-9948-355415410155}">
      <dsp:nvSpPr>
        <dsp:cNvPr id="0" name=""/>
        <dsp:cNvSpPr/>
      </dsp:nvSpPr>
      <dsp:spPr>
        <a:xfrm>
          <a:off x="849970" y="2761370"/>
          <a:ext cx="5801282" cy="735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883" tIns="77883" rIns="77883" bIns="77883" numCol="1" spcCol="1270" anchor="ctr" anchorCtr="0">
          <a:noAutofit/>
        </a:bodyPr>
        <a:lstStyle/>
        <a:p>
          <a:pPr marL="0" lvl="0" indent="0" algn="l" defTabSz="711200">
            <a:lnSpc>
              <a:spcPct val="90000"/>
            </a:lnSpc>
            <a:spcBef>
              <a:spcPct val="0"/>
            </a:spcBef>
            <a:spcAft>
              <a:spcPct val="35000"/>
            </a:spcAft>
            <a:buNone/>
          </a:pPr>
          <a:r>
            <a:rPr lang="tr-TR" sz="1600" b="0" i="0" kern="1200" baseline="0"/>
            <a:t>Kaynağı sorgular (kim paylaştı, uzman mı?)</a:t>
          </a:r>
          <a:endParaRPr lang="en-US" sz="1600" kern="1200"/>
        </a:p>
      </dsp:txBody>
      <dsp:txXfrm>
        <a:off x="849970" y="2761370"/>
        <a:ext cx="5801282" cy="735904"/>
      </dsp:txXfrm>
    </dsp:sp>
    <dsp:sp modelId="{FA517EFC-722F-4552-BD44-5DA02A8B2B3D}">
      <dsp:nvSpPr>
        <dsp:cNvPr id="0" name=""/>
        <dsp:cNvSpPr/>
      </dsp:nvSpPr>
      <dsp:spPr>
        <a:xfrm>
          <a:off x="0" y="3681251"/>
          <a:ext cx="6651253" cy="735904"/>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C1E50B-E3FD-4147-97C7-5BAA6B10C216}">
      <dsp:nvSpPr>
        <dsp:cNvPr id="0" name=""/>
        <dsp:cNvSpPr/>
      </dsp:nvSpPr>
      <dsp:spPr>
        <a:xfrm>
          <a:off x="222611" y="3846829"/>
          <a:ext cx="404747" cy="40474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66B08AA-5321-4B19-A2AD-AC980E6DA34B}">
      <dsp:nvSpPr>
        <dsp:cNvPr id="0" name=""/>
        <dsp:cNvSpPr/>
      </dsp:nvSpPr>
      <dsp:spPr>
        <a:xfrm>
          <a:off x="849970" y="3681251"/>
          <a:ext cx="5801282" cy="735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883" tIns="77883" rIns="77883" bIns="77883" numCol="1" spcCol="1270" anchor="ctr" anchorCtr="0">
          <a:noAutofit/>
        </a:bodyPr>
        <a:lstStyle/>
        <a:p>
          <a:pPr marL="0" lvl="0" indent="0" algn="l" defTabSz="711200">
            <a:lnSpc>
              <a:spcPct val="90000"/>
            </a:lnSpc>
            <a:spcBef>
              <a:spcPct val="0"/>
            </a:spcBef>
            <a:spcAft>
              <a:spcPct val="35000"/>
            </a:spcAft>
            <a:buNone/>
          </a:pPr>
          <a:r>
            <a:rPr lang="tr-TR" sz="1600" b="0" i="0" kern="1200" baseline="0"/>
            <a:t>Tarihi kontrol eder (güncel mi?)</a:t>
          </a:r>
          <a:endParaRPr lang="en-US" sz="1600" kern="1200"/>
        </a:p>
      </dsp:txBody>
      <dsp:txXfrm>
        <a:off x="849970" y="3681251"/>
        <a:ext cx="5801282" cy="735904"/>
      </dsp:txXfrm>
    </dsp:sp>
    <dsp:sp modelId="{D8CA8C9E-225E-4A6D-9C0F-E80288C07CAC}">
      <dsp:nvSpPr>
        <dsp:cNvPr id="0" name=""/>
        <dsp:cNvSpPr/>
      </dsp:nvSpPr>
      <dsp:spPr>
        <a:xfrm>
          <a:off x="0" y="4601132"/>
          <a:ext cx="6651253" cy="73590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E98F82-FA7C-440A-BC04-161BD3665416}">
      <dsp:nvSpPr>
        <dsp:cNvPr id="0" name=""/>
        <dsp:cNvSpPr/>
      </dsp:nvSpPr>
      <dsp:spPr>
        <a:xfrm>
          <a:off x="222611" y="4766710"/>
          <a:ext cx="404747" cy="40474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F397959-C6C0-424B-8F0C-C9A1954A2770}">
      <dsp:nvSpPr>
        <dsp:cNvPr id="0" name=""/>
        <dsp:cNvSpPr/>
      </dsp:nvSpPr>
      <dsp:spPr>
        <a:xfrm>
          <a:off x="849970" y="4601132"/>
          <a:ext cx="5801282" cy="735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883" tIns="77883" rIns="77883" bIns="77883" numCol="1" spcCol="1270" anchor="ctr" anchorCtr="0">
          <a:noAutofit/>
        </a:bodyPr>
        <a:lstStyle/>
        <a:p>
          <a:pPr marL="0" lvl="0" indent="0" algn="l" defTabSz="711200">
            <a:lnSpc>
              <a:spcPct val="90000"/>
            </a:lnSpc>
            <a:spcBef>
              <a:spcPct val="0"/>
            </a:spcBef>
            <a:spcAft>
              <a:spcPct val="35000"/>
            </a:spcAft>
            <a:buNone/>
          </a:pPr>
          <a:r>
            <a:rPr lang="tr-TR" sz="1600" b="0" i="0" kern="1200" baseline="0"/>
            <a:t>Bağlamı değerlendirir (kanıt var mı?)</a:t>
          </a:r>
          <a:endParaRPr lang="en-US" sz="1600" kern="1200"/>
        </a:p>
      </dsp:txBody>
      <dsp:txXfrm>
        <a:off x="849970" y="4601132"/>
        <a:ext cx="5801282" cy="73590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34F4F71-994A-F591-8F10-32749DBC989E}"/>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8F85F72E-2F98-D7CF-18CD-3EF43994C2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CC771EB4-4EAB-8B96-7313-8336C782F4B2}"/>
              </a:ext>
            </a:extLst>
          </p:cNvPr>
          <p:cNvSpPr>
            <a:spLocks noGrp="1"/>
          </p:cNvSpPr>
          <p:nvPr>
            <p:ph type="dt" sz="half" idx="10"/>
          </p:nvPr>
        </p:nvSpPr>
        <p:spPr/>
        <p:txBody>
          <a:bodyPr/>
          <a:lstStyle/>
          <a:p>
            <a:fld id="{CD5005D0-D0F2-49D1-8E44-B95CEE161708}" type="datetimeFigureOut">
              <a:rPr lang="tr-TR" smtClean="0"/>
              <a:t>10.10.2025</a:t>
            </a:fld>
            <a:endParaRPr lang="tr-TR"/>
          </a:p>
        </p:txBody>
      </p:sp>
      <p:sp>
        <p:nvSpPr>
          <p:cNvPr id="5" name="Alt Bilgi Yer Tutucusu 4">
            <a:extLst>
              <a:ext uri="{FF2B5EF4-FFF2-40B4-BE49-F238E27FC236}">
                <a16:creationId xmlns:a16="http://schemas.microsoft.com/office/drawing/2014/main" id="{54ACA16B-02BA-15EB-09C1-444FE2D006D1}"/>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48726E33-1576-743D-397E-D69FD9CDBA7A}"/>
              </a:ext>
            </a:extLst>
          </p:cNvPr>
          <p:cNvSpPr>
            <a:spLocks noGrp="1"/>
          </p:cNvSpPr>
          <p:nvPr>
            <p:ph type="sldNum" sz="quarter" idx="12"/>
          </p:nvPr>
        </p:nvSpPr>
        <p:spPr/>
        <p:txBody>
          <a:bodyPr/>
          <a:lstStyle/>
          <a:p>
            <a:fld id="{CA87A092-585B-4BB1-AD4F-37A8D1C81D9A}" type="slidenum">
              <a:rPr lang="tr-TR" smtClean="0"/>
              <a:t>‹#›</a:t>
            </a:fld>
            <a:endParaRPr lang="tr-TR"/>
          </a:p>
        </p:txBody>
      </p:sp>
    </p:spTree>
    <p:extLst>
      <p:ext uri="{BB962C8B-B14F-4D97-AF65-F5344CB8AC3E}">
        <p14:creationId xmlns:p14="http://schemas.microsoft.com/office/powerpoint/2010/main" val="18718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59E6DC2-19EC-C020-0A69-956A789D8645}"/>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A32D0BD6-894B-ACC2-CA78-978A771D08DE}"/>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E26346D1-DFD5-242D-6AF4-A2B350045B82}"/>
              </a:ext>
            </a:extLst>
          </p:cNvPr>
          <p:cNvSpPr>
            <a:spLocks noGrp="1"/>
          </p:cNvSpPr>
          <p:nvPr>
            <p:ph type="dt" sz="half" idx="10"/>
          </p:nvPr>
        </p:nvSpPr>
        <p:spPr/>
        <p:txBody>
          <a:bodyPr/>
          <a:lstStyle/>
          <a:p>
            <a:fld id="{CD5005D0-D0F2-49D1-8E44-B95CEE161708}" type="datetimeFigureOut">
              <a:rPr lang="tr-TR" smtClean="0"/>
              <a:t>10.10.2025</a:t>
            </a:fld>
            <a:endParaRPr lang="tr-TR"/>
          </a:p>
        </p:txBody>
      </p:sp>
      <p:sp>
        <p:nvSpPr>
          <p:cNvPr id="5" name="Alt Bilgi Yer Tutucusu 4">
            <a:extLst>
              <a:ext uri="{FF2B5EF4-FFF2-40B4-BE49-F238E27FC236}">
                <a16:creationId xmlns:a16="http://schemas.microsoft.com/office/drawing/2014/main" id="{C9184005-0B7A-2C61-07A1-441B09D2463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64EBCF0-4B71-1584-FA9F-728F00040279}"/>
              </a:ext>
            </a:extLst>
          </p:cNvPr>
          <p:cNvSpPr>
            <a:spLocks noGrp="1"/>
          </p:cNvSpPr>
          <p:nvPr>
            <p:ph type="sldNum" sz="quarter" idx="12"/>
          </p:nvPr>
        </p:nvSpPr>
        <p:spPr/>
        <p:txBody>
          <a:bodyPr/>
          <a:lstStyle/>
          <a:p>
            <a:fld id="{CA87A092-585B-4BB1-AD4F-37A8D1C81D9A}" type="slidenum">
              <a:rPr lang="tr-TR" smtClean="0"/>
              <a:t>‹#›</a:t>
            </a:fld>
            <a:endParaRPr lang="tr-TR"/>
          </a:p>
        </p:txBody>
      </p:sp>
    </p:spTree>
    <p:extLst>
      <p:ext uri="{BB962C8B-B14F-4D97-AF65-F5344CB8AC3E}">
        <p14:creationId xmlns:p14="http://schemas.microsoft.com/office/powerpoint/2010/main" val="1863936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7D8F82E1-637D-B24A-AFC9-DB0172260493}"/>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01EEAA96-42FA-556C-3E63-84965621D121}"/>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D27807F-08B8-787E-F719-F6F3E58B51AB}"/>
              </a:ext>
            </a:extLst>
          </p:cNvPr>
          <p:cNvSpPr>
            <a:spLocks noGrp="1"/>
          </p:cNvSpPr>
          <p:nvPr>
            <p:ph type="dt" sz="half" idx="10"/>
          </p:nvPr>
        </p:nvSpPr>
        <p:spPr/>
        <p:txBody>
          <a:bodyPr/>
          <a:lstStyle/>
          <a:p>
            <a:fld id="{CD5005D0-D0F2-49D1-8E44-B95CEE161708}" type="datetimeFigureOut">
              <a:rPr lang="tr-TR" smtClean="0"/>
              <a:t>10.10.2025</a:t>
            </a:fld>
            <a:endParaRPr lang="tr-TR"/>
          </a:p>
        </p:txBody>
      </p:sp>
      <p:sp>
        <p:nvSpPr>
          <p:cNvPr id="5" name="Alt Bilgi Yer Tutucusu 4">
            <a:extLst>
              <a:ext uri="{FF2B5EF4-FFF2-40B4-BE49-F238E27FC236}">
                <a16:creationId xmlns:a16="http://schemas.microsoft.com/office/drawing/2014/main" id="{67ABC1A2-6AEB-BE79-BDB2-3EADC016C1FC}"/>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21F478A7-515E-7DB6-4B15-201956B40209}"/>
              </a:ext>
            </a:extLst>
          </p:cNvPr>
          <p:cNvSpPr>
            <a:spLocks noGrp="1"/>
          </p:cNvSpPr>
          <p:nvPr>
            <p:ph type="sldNum" sz="quarter" idx="12"/>
          </p:nvPr>
        </p:nvSpPr>
        <p:spPr/>
        <p:txBody>
          <a:bodyPr/>
          <a:lstStyle/>
          <a:p>
            <a:fld id="{CA87A092-585B-4BB1-AD4F-37A8D1C81D9A}" type="slidenum">
              <a:rPr lang="tr-TR" smtClean="0"/>
              <a:t>‹#›</a:t>
            </a:fld>
            <a:endParaRPr lang="tr-TR"/>
          </a:p>
        </p:txBody>
      </p:sp>
    </p:spTree>
    <p:extLst>
      <p:ext uri="{BB962C8B-B14F-4D97-AF65-F5344CB8AC3E}">
        <p14:creationId xmlns:p14="http://schemas.microsoft.com/office/powerpoint/2010/main" val="2410883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02E125E-D89A-2385-0568-835855094570}"/>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684D9DA2-95F3-4F34-3ADD-52A6E92C43B2}"/>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EDE9FBD4-4779-C391-7F37-527C38ED0DEA}"/>
              </a:ext>
            </a:extLst>
          </p:cNvPr>
          <p:cNvSpPr>
            <a:spLocks noGrp="1"/>
          </p:cNvSpPr>
          <p:nvPr>
            <p:ph type="dt" sz="half" idx="10"/>
          </p:nvPr>
        </p:nvSpPr>
        <p:spPr/>
        <p:txBody>
          <a:bodyPr/>
          <a:lstStyle/>
          <a:p>
            <a:fld id="{CD5005D0-D0F2-49D1-8E44-B95CEE161708}" type="datetimeFigureOut">
              <a:rPr lang="tr-TR" smtClean="0"/>
              <a:t>10.10.2025</a:t>
            </a:fld>
            <a:endParaRPr lang="tr-TR"/>
          </a:p>
        </p:txBody>
      </p:sp>
      <p:sp>
        <p:nvSpPr>
          <p:cNvPr id="5" name="Alt Bilgi Yer Tutucusu 4">
            <a:extLst>
              <a:ext uri="{FF2B5EF4-FFF2-40B4-BE49-F238E27FC236}">
                <a16:creationId xmlns:a16="http://schemas.microsoft.com/office/drawing/2014/main" id="{2C291711-BDFD-8071-0653-2C722409134E}"/>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F56C689D-AE2E-6588-64C6-316045CDEF6E}"/>
              </a:ext>
            </a:extLst>
          </p:cNvPr>
          <p:cNvSpPr>
            <a:spLocks noGrp="1"/>
          </p:cNvSpPr>
          <p:nvPr>
            <p:ph type="sldNum" sz="quarter" idx="12"/>
          </p:nvPr>
        </p:nvSpPr>
        <p:spPr/>
        <p:txBody>
          <a:bodyPr/>
          <a:lstStyle/>
          <a:p>
            <a:fld id="{CA87A092-585B-4BB1-AD4F-37A8D1C81D9A}" type="slidenum">
              <a:rPr lang="tr-TR" smtClean="0"/>
              <a:t>‹#›</a:t>
            </a:fld>
            <a:endParaRPr lang="tr-TR"/>
          </a:p>
        </p:txBody>
      </p:sp>
    </p:spTree>
    <p:extLst>
      <p:ext uri="{BB962C8B-B14F-4D97-AF65-F5344CB8AC3E}">
        <p14:creationId xmlns:p14="http://schemas.microsoft.com/office/powerpoint/2010/main" val="3235450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B0BA5C6-C048-6C8E-A6B8-34F28558F767}"/>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666181B2-2B5A-983C-725F-23465A28ED2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20593863-ECDB-D9FD-1E77-4C0D68F3A479}"/>
              </a:ext>
            </a:extLst>
          </p:cNvPr>
          <p:cNvSpPr>
            <a:spLocks noGrp="1"/>
          </p:cNvSpPr>
          <p:nvPr>
            <p:ph type="dt" sz="half" idx="10"/>
          </p:nvPr>
        </p:nvSpPr>
        <p:spPr/>
        <p:txBody>
          <a:bodyPr/>
          <a:lstStyle/>
          <a:p>
            <a:fld id="{CD5005D0-D0F2-49D1-8E44-B95CEE161708}" type="datetimeFigureOut">
              <a:rPr lang="tr-TR" smtClean="0"/>
              <a:t>10.10.2025</a:t>
            </a:fld>
            <a:endParaRPr lang="tr-TR"/>
          </a:p>
        </p:txBody>
      </p:sp>
      <p:sp>
        <p:nvSpPr>
          <p:cNvPr id="5" name="Alt Bilgi Yer Tutucusu 4">
            <a:extLst>
              <a:ext uri="{FF2B5EF4-FFF2-40B4-BE49-F238E27FC236}">
                <a16:creationId xmlns:a16="http://schemas.microsoft.com/office/drawing/2014/main" id="{19224E17-727C-5AE9-F226-1A651444DFEF}"/>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538BEBB-1988-0810-5848-5A4D3C329368}"/>
              </a:ext>
            </a:extLst>
          </p:cNvPr>
          <p:cNvSpPr>
            <a:spLocks noGrp="1"/>
          </p:cNvSpPr>
          <p:nvPr>
            <p:ph type="sldNum" sz="quarter" idx="12"/>
          </p:nvPr>
        </p:nvSpPr>
        <p:spPr/>
        <p:txBody>
          <a:bodyPr/>
          <a:lstStyle/>
          <a:p>
            <a:fld id="{CA87A092-585B-4BB1-AD4F-37A8D1C81D9A}" type="slidenum">
              <a:rPr lang="tr-TR" smtClean="0"/>
              <a:t>‹#›</a:t>
            </a:fld>
            <a:endParaRPr lang="tr-TR"/>
          </a:p>
        </p:txBody>
      </p:sp>
    </p:spTree>
    <p:extLst>
      <p:ext uri="{BB962C8B-B14F-4D97-AF65-F5344CB8AC3E}">
        <p14:creationId xmlns:p14="http://schemas.microsoft.com/office/powerpoint/2010/main" val="2722533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621BBF1-4DC5-6CC9-1877-0C33AA9BA4AB}"/>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45E61FA4-0D96-CD5D-9B52-FD7F7CE19E8C}"/>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997D00D0-24F9-DB27-D3C3-52B5714510C4}"/>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00BAF8B4-025D-EB6D-CDF5-FC30D7C5868B}"/>
              </a:ext>
            </a:extLst>
          </p:cNvPr>
          <p:cNvSpPr>
            <a:spLocks noGrp="1"/>
          </p:cNvSpPr>
          <p:nvPr>
            <p:ph type="dt" sz="half" idx="10"/>
          </p:nvPr>
        </p:nvSpPr>
        <p:spPr/>
        <p:txBody>
          <a:bodyPr/>
          <a:lstStyle/>
          <a:p>
            <a:fld id="{CD5005D0-D0F2-49D1-8E44-B95CEE161708}" type="datetimeFigureOut">
              <a:rPr lang="tr-TR" smtClean="0"/>
              <a:t>10.10.2025</a:t>
            </a:fld>
            <a:endParaRPr lang="tr-TR"/>
          </a:p>
        </p:txBody>
      </p:sp>
      <p:sp>
        <p:nvSpPr>
          <p:cNvPr id="6" name="Alt Bilgi Yer Tutucusu 5">
            <a:extLst>
              <a:ext uri="{FF2B5EF4-FFF2-40B4-BE49-F238E27FC236}">
                <a16:creationId xmlns:a16="http://schemas.microsoft.com/office/drawing/2014/main" id="{B8B90D1B-0501-ABE2-1F01-9D9B4FC54D34}"/>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36F4DFF0-B75A-47D3-D4CE-1F430206D5E6}"/>
              </a:ext>
            </a:extLst>
          </p:cNvPr>
          <p:cNvSpPr>
            <a:spLocks noGrp="1"/>
          </p:cNvSpPr>
          <p:nvPr>
            <p:ph type="sldNum" sz="quarter" idx="12"/>
          </p:nvPr>
        </p:nvSpPr>
        <p:spPr/>
        <p:txBody>
          <a:bodyPr/>
          <a:lstStyle/>
          <a:p>
            <a:fld id="{CA87A092-585B-4BB1-AD4F-37A8D1C81D9A}" type="slidenum">
              <a:rPr lang="tr-TR" smtClean="0"/>
              <a:t>‹#›</a:t>
            </a:fld>
            <a:endParaRPr lang="tr-TR"/>
          </a:p>
        </p:txBody>
      </p:sp>
    </p:spTree>
    <p:extLst>
      <p:ext uri="{BB962C8B-B14F-4D97-AF65-F5344CB8AC3E}">
        <p14:creationId xmlns:p14="http://schemas.microsoft.com/office/powerpoint/2010/main" val="584426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59DE26F-0081-9CA5-9D92-BD0F6CF69464}"/>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FA721528-1F00-FA2B-8BE3-62998B4473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093F70C7-35AB-7729-CBE9-9B8B9B2F63F9}"/>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764AEC67-DB65-7A20-59CE-E73703A769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BD966B58-DA6F-A326-C13C-468CC56F2032}"/>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C445E852-7879-69F9-4101-0517CF57CAD2}"/>
              </a:ext>
            </a:extLst>
          </p:cNvPr>
          <p:cNvSpPr>
            <a:spLocks noGrp="1"/>
          </p:cNvSpPr>
          <p:nvPr>
            <p:ph type="dt" sz="half" idx="10"/>
          </p:nvPr>
        </p:nvSpPr>
        <p:spPr/>
        <p:txBody>
          <a:bodyPr/>
          <a:lstStyle/>
          <a:p>
            <a:fld id="{CD5005D0-D0F2-49D1-8E44-B95CEE161708}" type="datetimeFigureOut">
              <a:rPr lang="tr-TR" smtClean="0"/>
              <a:t>10.10.2025</a:t>
            </a:fld>
            <a:endParaRPr lang="tr-TR"/>
          </a:p>
        </p:txBody>
      </p:sp>
      <p:sp>
        <p:nvSpPr>
          <p:cNvPr id="8" name="Alt Bilgi Yer Tutucusu 7">
            <a:extLst>
              <a:ext uri="{FF2B5EF4-FFF2-40B4-BE49-F238E27FC236}">
                <a16:creationId xmlns:a16="http://schemas.microsoft.com/office/drawing/2014/main" id="{91C682EA-87AE-C9F4-3454-E7D576F4FF0E}"/>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E9BA9970-E0D6-A331-1F49-EF92862DADBF}"/>
              </a:ext>
            </a:extLst>
          </p:cNvPr>
          <p:cNvSpPr>
            <a:spLocks noGrp="1"/>
          </p:cNvSpPr>
          <p:nvPr>
            <p:ph type="sldNum" sz="quarter" idx="12"/>
          </p:nvPr>
        </p:nvSpPr>
        <p:spPr/>
        <p:txBody>
          <a:bodyPr/>
          <a:lstStyle/>
          <a:p>
            <a:fld id="{CA87A092-585B-4BB1-AD4F-37A8D1C81D9A}" type="slidenum">
              <a:rPr lang="tr-TR" smtClean="0"/>
              <a:t>‹#›</a:t>
            </a:fld>
            <a:endParaRPr lang="tr-TR"/>
          </a:p>
        </p:txBody>
      </p:sp>
    </p:spTree>
    <p:extLst>
      <p:ext uri="{BB962C8B-B14F-4D97-AF65-F5344CB8AC3E}">
        <p14:creationId xmlns:p14="http://schemas.microsoft.com/office/powerpoint/2010/main" val="201019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B648B90-229F-3720-410E-C0BFAB52F304}"/>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DDE90FEF-FB80-7BCC-51F2-75DE7BAA8829}"/>
              </a:ext>
            </a:extLst>
          </p:cNvPr>
          <p:cNvSpPr>
            <a:spLocks noGrp="1"/>
          </p:cNvSpPr>
          <p:nvPr>
            <p:ph type="dt" sz="half" idx="10"/>
          </p:nvPr>
        </p:nvSpPr>
        <p:spPr/>
        <p:txBody>
          <a:bodyPr/>
          <a:lstStyle/>
          <a:p>
            <a:fld id="{CD5005D0-D0F2-49D1-8E44-B95CEE161708}" type="datetimeFigureOut">
              <a:rPr lang="tr-TR" smtClean="0"/>
              <a:t>10.10.2025</a:t>
            </a:fld>
            <a:endParaRPr lang="tr-TR"/>
          </a:p>
        </p:txBody>
      </p:sp>
      <p:sp>
        <p:nvSpPr>
          <p:cNvPr id="4" name="Alt Bilgi Yer Tutucusu 3">
            <a:extLst>
              <a:ext uri="{FF2B5EF4-FFF2-40B4-BE49-F238E27FC236}">
                <a16:creationId xmlns:a16="http://schemas.microsoft.com/office/drawing/2014/main" id="{16FBCC89-5BED-CA42-651C-D474F6376F4D}"/>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7D96AA2C-822B-D2C4-ABAA-D925F3AC6E43}"/>
              </a:ext>
            </a:extLst>
          </p:cNvPr>
          <p:cNvSpPr>
            <a:spLocks noGrp="1"/>
          </p:cNvSpPr>
          <p:nvPr>
            <p:ph type="sldNum" sz="quarter" idx="12"/>
          </p:nvPr>
        </p:nvSpPr>
        <p:spPr/>
        <p:txBody>
          <a:bodyPr/>
          <a:lstStyle/>
          <a:p>
            <a:fld id="{CA87A092-585B-4BB1-AD4F-37A8D1C81D9A}" type="slidenum">
              <a:rPr lang="tr-TR" smtClean="0"/>
              <a:t>‹#›</a:t>
            </a:fld>
            <a:endParaRPr lang="tr-TR"/>
          </a:p>
        </p:txBody>
      </p:sp>
    </p:spTree>
    <p:extLst>
      <p:ext uri="{BB962C8B-B14F-4D97-AF65-F5344CB8AC3E}">
        <p14:creationId xmlns:p14="http://schemas.microsoft.com/office/powerpoint/2010/main" val="2290090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B63F51C0-B12D-AF54-5C10-A28178E57F54}"/>
              </a:ext>
            </a:extLst>
          </p:cNvPr>
          <p:cNvSpPr>
            <a:spLocks noGrp="1"/>
          </p:cNvSpPr>
          <p:nvPr>
            <p:ph type="dt" sz="half" idx="10"/>
          </p:nvPr>
        </p:nvSpPr>
        <p:spPr/>
        <p:txBody>
          <a:bodyPr/>
          <a:lstStyle/>
          <a:p>
            <a:fld id="{CD5005D0-D0F2-49D1-8E44-B95CEE161708}" type="datetimeFigureOut">
              <a:rPr lang="tr-TR" smtClean="0"/>
              <a:t>10.10.2025</a:t>
            </a:fld>
            <a:endParaRPr lang="tr-TR"/>
          </a:p>
        </p:txBody>
      </p:sp>
      <p:sp>
        <p:nvSpPr>
          <p:cNvPr id="3" name="Alt Bilgi Yer Tutucusu 2">
            <a:extLst>
              <a:ext uri="{FF2B5EF4-FFF2-40B4-BE49-F238E27FC236}">
                <a16:creationId xmlns:a16="http://schemas.microsoft.com/office/drawing/2014/main" id="{1DE332C9-B446-DF76-FFC4-B64324B140DB}"/>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7159DA1D-055E-A337-98B8-1FF084F00CB6}"/>
              </a:ext>
            </a:extLst>
          </p:cNvPr>
          <p:cNvSpPr>
            <a:spLocks noGrp="1"/>
          </p:cNvSpPr>
          <p:nvPr>
            <p:ph type="sldNum" sz="quarter" idx="12"/>
          </p:nvPr>
        </p:nvSpPr>
        <p:spPr/>
        <p:txBody>
          <a:bodyPr/>
          <a:lstStyle/>
          <a:p>
            <a:fld id="{CA87A092-585B-4BB1-AD4F-37A8D1C81D9A}" type="slidenum">
              <a:rPr lang="tr-TR" smtClean="0"/>
              <a:t>‹#›</a:t>
            </a:fld>
            <a:endParaRPr lang="tr-TR"/>
          </a:p>
        </p:txBody>
      </p:sp>
    </p:spTree>
    <p:extLst>
      <p:ext uri="{BB962C8B-B14F-4D97-AF65-F5344CB8AC3E}">
        <p14:creationId xmlns:p14="http://schemas.microsoft.com/office/powerpoint/2010/main" val="1228526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32028D1-00D7-CF7A-0AB2-0BFFD8DBF2EC}"/>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DB5381F7-1F2F-0BEF-7CE1-461CD067AC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5DA75299-E24F-5EE2-40A1-8266496427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160D60EE-4549-257B-25ED-75B135BB4031}"/>
              </a:ext>
            </a:extLst>
          </p:cNvPr>
          <p:cNvSpPr>
            <a:spLocks noGrp="1"/>
          </p:cNvSpPr>
          <p:nvPr>
            <p:ph type="dt" sz="half" idx="10"/>
          </p:nvPr>
        </p:nvSpPr>
        <p:spPr/>
        <p:txBody>
          <a:bodyPr/>
          <a:lstStyle/>
          <a:p>
            <a:fld id="{CD5005D0-D0F2-49D1-8E44-B95CEE161708}" type="datetimeFigureOut">
              <a:rPr lang="tr-TR" smtClean="0"/>
              <a:t>10.10.2025</a:t>
            </a:fld>
            <a:endParaRPr lang="tr-TR"/>
          </a:p>
        </p:txBody>
      </p:sp>
      <p:sp>
        <p:nvSpPr>
          <p:cNvPr id="6" name="Alt Bilgi Yer Tutucusu 5">
            <a:extLst>
              <a:ext uri="{FF2B5EF4-FFF2-40B4-BE49-F238E27FC236}">
                <a16:creationId xmlns:a16="http://schemas.microsoft.com/office/drawing/2014/main" id="{F40B37D9-4B92-45E7-EB4A-AEF495DC4478}"/>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36948B79-A2C5-20E9-233B-5B1177149B5E}"/>
              </a:ext>
            </a:extLst>
          </p:cNvPr>
          <p:cNvSpPr>
            <a:spLocks noGrp="1"/>
          </p:cNvSpPr>
          <p:nvPr>
            <p:ph type="sldNum" sz="quarter" idx="12"/>
          </p:nvPr>
        </p:nvSpPr>
        <p:spPr/>
        <p:txBody>
          <a:bodyPr/>
          <a:lstStyle/>
          <a:p>
            <a:fld id="{CA87A092-585B-4BB1-AD4F-37A8D1C81D9A}" type="slidenum">
              <a:rPr lang="tr-TR" smtClean="0"/>
              <a:t>‹#›</a:t>
            </a:fld>
            <a:endParaRPr lang="tr-TR"/>
          </a:p>
        </p:txBody>
      </p:sp>
    </p:spTree>
    <p:extLst>
      <p:ext uri="{BB962C8B-B14F-4D97-AF65-F5344CB8AC3E}">
        <p14:creationId xmlns:p14="http://schemas.microsoft.com/office/powerpoint/2010/main" val="2631754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187760E-2876-1A8F-152A-EAE314FA5729}"/>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C0FD9DEB-E90B-D11F-5B4F-5BF5E2846A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7D5B8443-1C6E-8876-8746-B2352F3C49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5AAB31F9-6148-7F75-724C-2C325C5BCD22}"/>
              </a:ext>
            </a:extLst>
          </p:cNvPr>
          <p:cNvSpPr>
            <a:spLocks noGrp="1"/>
          </p:cNvSpPr>
          <p:nvPr>
            <p:ph type="dt" sz="half" idx="10"/>
          </p:nvPr>
        </p:nvSpPr>
        <p:spPr/>
        <p:txBody>
          <a:bodyPr/>
          <a:lstStyle/>
          <a:p>
            <a:fld id="{CD5005D0-D0F2-49D1-8E44-B95CEE161708}" type="datetimeFigureOut">
              <a:rPr lang="tr-TR" smtClean="0"/>
              <a:t>10.10.2025</a:t>
            </a:fld>
            <a:endParaRPr lang="tr-TR"/>
          </a:p>
        </p:txBody>
      </p:sp>
      <p:sp>
        <p:nvSpPr>
          <p:cNvPr id="6" name="Alt Bilgi Yer Tutucusu 5">
            <a:extLst>
              <a:ext uri="{FF2B5EF4-FFF2-40B4-BE49-F238E27FC236}">
                <a16:creationId xmlns:a16="http://schemas.microsoft.com/office/drawing/2014/main" id="{B8163574-81CD-D710-060D-583178B159B1}"/>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EA017A4D-A95A-B7BD-C64C-FF85A77D9B4C}"/>
              </a:ext>
            </a:extLst>
          </p:cNvPr>
          <p:cNvSpPr>
            <a:spLocks noGrp="1"/>
          </p:cNvSpPr>
          <p:nvPr>
            <p:ph type="sldNum" sz="quarter" idx="12"/>
          </p:nvPr>
        </p:nvSpPr>
        <p:spPr/>
        <p:txBody>
          <a:bodyPr/>
          <a:lstStyle/>
          <a:p>
            <a:fld id="{CA87A092-585B-4BB1-AD4F-37A8D1C81D9A}" type="slidenum">
              <a:rPr lang="tr-TR" smtClean="0"/>
              <a:t>‹#›</a:t>
            </a:fld>
            <a:endParaRPr lang="tr-TR"/>
          </a:p>
        </p:txBody>
      </p:sp>
    </p:spTree>
    <p:extLst>
      <p:ext uri="{BB962C8B-B14F-4D97-AF65-F5344CB8AC3E}">
        <p14:creationId xmlns:p14="http://schemas.microsoft.com/office/powerpoint/2010/main" val="2623324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9D5E53FE-8061-56E4-6788-87E818B345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E056FF7C-680F-68DE-FB5C-C1A3DCDE0F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355E021-7225-A14A-3072-F4A1158FDC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D5005D0-D0F2-49D1-8E44-B95CEE161708}" type="datetimeFigureOut">
              <a:rPr lang="tr-TR" smtClean="0"/>
              <a:t>10.10.2025</a:t>
            </a:fld>
            <a:endParaRPr lang="tr-TR"/>
          </a:p>
        </p:txBody>
      </p:sp>
      <p:sp>
        <p:nvSpPr>
          <p:cNvPr id="5" name="Alt Bilgi Yer Tutucusu 4">
            <a:extLst>
              <a:ext uri="{FF2B5EF4-FFF2-40B4-BE49-F238E27FC236}">
                <a16:creationId xmlns:a16="http://schemas.microsoft.com/office/drawing/2014/main" id="{3A8AAAF9-5CB5-F7EA-8D06-64255FD388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tr-TR"/>
          </a:p>
        </p:txBody>
      </p:sp>
      <p:sp>
        <p:nvSpPr>
          <p:cNvPr id="6" name="Slayt Numarası Yer Tutucusu 5">
            <a:extLst>
              <a:ext uri="{FF2B5EF4-FFF2-40B4-BE49-F238E27FC236}">
                <a16:creationId xmlns:a16="http://schemas.microsoft.com/office/drawing/2014/main" id="{27147503-2635-2207-19B9-6C89875557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A87A092-585B-4BB1-AD4F-37A8D1C81D9A}" type="slidenum">
              <a:rPr lang="tr-TR" smtClean="0"/>
              <a:t>‹#›</a:t>
            </a:fld>
            <a:endParaRPr lang="tr-TR"/>
          </a:p>
        </p:txBody>
      </p:sp>
    </p:spTree>
    <p:extLst>
      <p:ext uri="{BB962C8B-B14F-4D97-AF65-F5344CB8AC3E}">
        <p14:creationId xmlns:p14="http://schemas.microsoft.com/office/powerpoint/2010/main" val="2758457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River 'Deki yığın taşları">
            <a:extLst>
              <a:ext uri="{FF2B5EF4-FFF2-40B4-BE49-F238E27FC236}">
                <a16:creationId xmlns:a16="http://schemas.microsoft.com/office/drawing/2014/main" id="{BA32AD8C-F55F-F44B-F9FA-2851CC43878A}"/>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284" r="1" b="1"/>
          <a:stretch>
            <a:fillRect/>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934E71DF-6CE8-E4C1-F3E2-8B0F08502454}"/>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tr-TR" sz="5200">
                <a:solidFill>
                  <a:srgbClr val="FFFFFF"/>
                </a:solidFill>
              </a:rPr>
              <a:t>"Sağlık Okuryazarlığı: Kavram ve Önemi"</a:t>
            </a:r>
          </a:p>
        </p:txBody>
      </p:sp>
      <p:sp>
        <p:nvSpPr>
          <p:cNvPr id="3" name="Alt Başlık 2">
            <a:extLst>
              <a:ext uri="{FF2B5EF4-FFF2-40B4-BE49-F238E27FC236}">
                <a16:creationId xmlns:a16="http://schemas.microsoft.com/office/drawing/2014/main" id="{CFA9667A-6788-34C0-2E2C-EF346F797CC5}"/>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endParaRPr lang="tr-TR">
              <a:solidFill>
                <a:srgbClr val="FFFFFF"/>
              </a:solidFill>
            </a:endParaRPr>
          </a:p>
        </p:txBody>
      </p:sp>
    </p:spTree>
    <p:extLst>
      <p:ext uri="{BB962C8B-B14F-4D97-AF65-F5344CB8AC3E}">
        <p14:creationId xmlns:p14="http://schemas.microsoft.com/office/powerpoint/2010/main" val="16345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0CACA1-196A-2FC0-C583-753AF1BBADF3}"/>
              </a:ext>
            </a:extLst>
          </p:cNvPr>
          <p:cNvPicPr>
            <a:picLocks noChangeAspect="1"/>
          </p:cNvPicPr>
          <p:nvPr/>
        </p:nvPicPr>
        <p:blipFill>
          <a:blip r:embed="rId2"/>
          <a:srcRect l="21209" r="19443" b="-2"/>
          <a:stretch>
            <a:fillRect/>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graphicFrame>
        <p:nvGraphicFramePr>
          <p:cNvPr id="5" name="İçerik Yer Tutucusu 2">
            <a:extLst>
              <a:ext uri="{FF2B5EF4-FFF2-40B4-BE49-F238E27FC236}">
                <a16:creationId xmlns:a16="http://schemas.microsoft.com/office/drawing/2014/main" id="{2F444BF0-2CEF-C6CF-04BC-FBA9EDC9D21D}"/>
              </a:ext>
            </a:extLst>
          </p:cNvPr>
          <p:cNvGraphicFramePr>
            <a:graphicFrameLocks noGrp="1"/>
          </p:cNvGraphicFramePr>
          <p:nvPr>
            <p:ph idx="1"/>
            <p:extLst>
              <p:ext uri="{D42A27DB-BD31-4B8C-83A1-F6EECF244321}">
                <p14:modId xmlns:p14="http://schemas.microsoft.com/office/powerpoint/2010/main" val="3957184346"/>
              </p:ext>
            </p:extLst>
          </p:nvPr>
        </p:nvGraphicFramePr>
        <p:xfrm>
          <a:off x="6417734" y="743578"/>
          <a:ext cx="5291663" cy="56238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483980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FB2F8BDE-9949-CA97-A252-6DACC36F27AB}"/>
              </a:ext>
            </a:extLst>
          </p:cNvPr>
          <p:cNvSpPr>
            <a:spLocks noGrp="1"/>
          </p:cNvSpPr>
          <p:nvPr>
            <p:ph type="title"/>
          </p:nvPr>
        </p:nvSpPr>
        <p:spPr>
          <a:xfrm>
            <a:off x="1043631" y="809898"/>
            <a:ext cx="9942716" cy="1554480"/>
          </a:xfrm>
        </p:spPr>
        <p:txBody>
          <a:bodyPr anchor="ctr">
            <a:normAutofit/>
          </a:bodyPr>
          <a:lstStyle/>
          <a:p>
            <a:endParaRPr lang="tr-TR" sz="4800"/>
          </a:p>
        </p:txBody>
      </p:sp>
      <p:sp>
        <p:nvSpPr>
          <p:cNvPr id="3" name="İçerik Yer Tutucusu 2">
            <a:extLst>
              <a:ext uri="{FF2B5EF4-FFF2-40B4-BE49-F238E27FC236}">
                <a16:creationId xmlns:a16="http://schemas.microsoft.com/office/drawing/2014/main" id="{B1B38B3A-26EC-391E-ADFC-72104BFBC000}"/>
              </a:ext>
            </a:extLst>
          </p:cNvPr>
          <p:cNvSpPr>
            <a:spLocks noGrp="1"/>
          </p:cNvSpPr>
          <p:nvPr>
            <p:ph idx="1"/>
          </p:nvPr>
        </p:nvSpPr>
        <p:spPr>
          <a:xfrm>
            <a:off x="1045028" y="3017522"/>
            <a:ext cx="9941319" cy="3124658"/>
          </a:xfrm>
        </p:spPr>
        <p:txBody>
          <a:bodyPr anchor="ctr">
            <a:normAutofit/>
          </a:bodyPr>
          <a:lstStyle/>
          <a:p>
            <a:r>
              <a:rPr lang="tr-TR" sz="2400"/>
              <a:t>İnfodemi, sağlıkla ilgili özellikle dijital ortamlarda hızla yayılan, viralleşen ve yanıltan gereksiz, işlenmiş ve karışık bilginin bireyler ve toplumlar üzerindeki etkisine karşılık geliyor. İnfodemi durumunda gereksiz bilgi birikimi, sağlıklı bilgi akışına zarar veriyor, güven duygusunu zedeliyor, iletişimi güçleştiriyor ve krizi büyütüyor.</a:t>
            </a:r>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1959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83C28E78-9BA5-B328-054B-19EC0AE21351}"/>
              </a:ext>
            </a:extLst>
          </p:cNvPr>
          <p:cNvSpPr>
            <a:spLocks noGrp="1"/>
          </p:cNvSpPr>
          <p:nvPr>
            <p:ph type="title"/>
          </p:nvPr>
        </p:nvSpPr>
        <p:spPr>
          <a:xfrm>
            <a:off x="808638" y="386930"/>
            <a:ext cx="9236700" cy="1188950"/>
          </a:xfrm>
        </p:spPr>
        <p:txBody>
          <a:bodyPr anchor="b">
            <a:normAutofit/>
          </a:bodyPr>
          <a:lstStyle/>
          <a:p>
            <a:endParaRPr lang="tr-TR" sz="5400"/>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859C9048-DA25-380E-0590-92DB499A1632}"/>
              </a:ext>
            </a:extLst>
          </p:cNvPr>
          <p:cNvSpPr>
            <a:spLocks noGrp="1"/>
          </p:cNvSpPr>
          <p:nvPr>
            <p:ph idx="1"/>
          </p:nvPr>
        </p:nvSpPr>
        <p:spPr>
          <a:xfrm>
            <a:off x="793660" y="2599509"/>
            <a:ext cx="10143668" cy="3435531"/>
          </a:xfrm>
        </p:spPr>
        <p:txBody>
          <a:bodyPr anchor="ctr">
            <a:normAutofit/>
          </a:bodyPr>
          <a:lstStyle/>
          <a:p>
            <a:r>
              <a:rPr lang="tr-TR" sz="2200"/>
              <a:t>Burada sorun sadece dezenformasyon -yanlış bir bilginin kasıtlı olarak sunulması- değil. Bazen eksik bilgi paylaşılıyor. Kasıt olmadan yanlış bilgi paylaşımları -misenformasyon – oluyor. Doğru bilgi, yalan olan başka bir bilgiyle harmanlanıyor. Gerçek de olsa kötü bilgi, sırf birine, kuruma veya ülkeye zarar verdiği için -malinformasyon- yayılıyor. Ya da bir bilgiye yanıltıcı detaylar ekleniyor ve bilgi yalana dönüşüyor.</a:t>
            </a:r>
          </a:p>
          <a:p>
            <a:r>
              <a:rPr lang="tr-TR" sz="2200"/>
              <a:t>Üstelik yalan, doğruya kıyasla çok hızlı. Bir yalan ortaya çıkana dek, etkisini göstermiş oluyor. O andan sonra da doğru eski anlamını yitiriyor. Yani bir doktorun, hastalığı tedavi edecek çareyi, hastanın ölümünün ardından bulması gibi bir anlamsızlık oluşuyor.</a:t>
            </a:r>
          </a:p>
          <a:p>
            <a:endParaRPr lang="tr-TR" sz="2200"/>
          </a:p>
        </p:txBody>
      </p:sp>
    </p:spTree>
    <p:extLst>
      <p:ext uri="{BB962C8B-B14F-4D97-AF65-F5344CB8AC3E}">
        <p14:creationId xmlns:p14="http://schemas.microsoft.com/office/powerpoint/2010/main" val="31903793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F1558F93-7AE2-E303-5A89-048445171ED9}"/>
              </a:ext>
            </a:extLst>
          </p:cNvPr>
          <p:cNvSpPr>
            <a:spLocks noGrp="1"/>
          </p:cNvSpPr>
          <p:nvPr>
            <p:ph type="title"/>
          </p:nvPr>
        </p:nvSpPr>
        <p:spPr>
          <a:xfrm>
            <a:off x="808638" y="386930"/>
            <a:ext cx="9236700" cy="1188950"/>
          </a:xfrm>
        </p:spPr>
        <p:txBody>
          <a:bodyPr anchor="b">
            <a:normAutofit/>
          </a:bodyPr>
          <a:lstStyle/>
          <a:p>
            <a:endParaRPr lang="tr-TR" sz="5400"/>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3AB91077-5AD9-792F-8C71-62BB6D9DA3D5}"/>
              </a:ext>
            </a:extLst>
          </p:cNvPr>
          <p:cNvSpPr>
            <a:spLocks noGrp="1"/>
          </p:cNvSpPr>
          <p:nvPr>
            <p:ph idx="1"/>
          </p:nvPr>
        </p:nvSpPr>
        <p:spPr>
          <a:xfrm>
            <a:off x="793660" y="2599509"/>
            <a:ext cx="10143668" cy="3435531"/>
          </a:xfrm>
        </p:spPr>
        <p:txBody>
          <a:bodyPr anchor="ctr">
            <a:normAutofit/>
          </a:bodyPr>
          <a:lstStyle/>
          <a:p>
            <a:r>
              <a:rPr lang="tr-TR" sz="1700" b="1"/>
              <a:t>İNTERNETTEN HASTALIK ARAMA HASTALIĞI: SİBERKONDRİ</a:t>
            </a:r>
            <a:endParaRPr lang="tr-TR" sz="1700"/>
          </a:p>
          <a:p>
            <a:r>
              <a:rPr lang="tr-TR" sz="1700"/>
              <a:t>Sosyal medya, gerçek dışı bilgi sorunu nedeniyle, özen ve dikkat gerektiren bir ortam. Sanal dünyadan edinilen bilgi doğruluk kontrolü gerektiriyor. Kaldı ki sağlık hata kaldırmaz.</a:t>
            </a:r>
          </a:p>
          <a:p>
            <a:r>
              <a:rPr lang="tr-TR" sz="1700"/>
              <a:t>Ancak buna rağmen sosyal medya sağlıkla ilgili bilgi için başvurulan önemli bir yer. Araştırmalar, insanların sağlıkla ilgili bilgileri internetten edindiğini ortaya koyuyor. Uyaranlarıyla ilgi çeken, hayatı kolaylaştıran, bilgiye doyuran ve hızla ulaşma imkanı sağlayan sosyal medya ise başvuru merkezi konumunda. İşte bu durum, internet çağına özgü bir davranışı betimleyen yeni bir kavram doğurdu. "İnternetten hastalık arama hastalığı" anlamına gelen siberkondri, dijital sağlık okuryazarlığı seviyesi düştükçe, artıyor.</a:t>
            </a:r>
          </a:p>
          <a:p>
            <a:r>
              <a:rPr lang="tr-TR" sz="1700"/>
              <a:t>Siberkondri tehlikeli çünkü sosyal medya asılsız sağlık haberlerinden geçilmiyor.  Uzman olmayanların, sağlığı ilgilendiren konularda yanlış ve yanlı bilgilendirmelerde bulunmaları da hayati bir risk teşkil ediyor.</a:t>
            </a:r>
          </a:p>
          <a:p>
            <a:endParaRPr lang="tr-TR" sz="1700"/>
          </a:p>
        </p:txBody>
      </p:sp>
    </p:spTree>
    <p:extLst>
      <p:ext uri="{BB962C8B-B14F-4D97-AF65-F5344CB8AC3E}">
        <p14:creationId xmlns:p14="http://schemas.microsoft.com/office/powerpoint/2010/main" val="24002684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CF2F7A0-1533-F5EF-CF7A-082A8B9C68A4}"/>
              </a:ext>
            </a:extLst>
          </p:cNvPr>
          <p:cNvSpPr>
            <a:spLocks noGrp="1"/>
          </p:cNvSpPr>
          <p:nvPr>
            <p:ph type="title"/>
          </p:nvPr>
        </p:nvSpPr>
        <p:spPr>
          <a:xfrm>
            <a:off x="838200" y="702010"/>
            <a:ext cx="10515600" cy="1325563"/>
          </a:xfrm>
        </p:spPr>
        <p:txBody>
          <a:bodyPr>
            <a:normAutofit fontScale="90000"/>
          </a:bodyPr>
          <a:lstStyle/>
          <a:p>
            <a:r>
              <a:rPr lang="tr-TR" dirty="0"/>
              <a:t>Sağlık Okuryazarlığı ve Ekonomi</a:t>
            </a:r>
            <a:br>
              <a:rPr lang="tr-TR" dirty="0"/>
            </a:br>
            <a:br>
              <a:rPr lang="tr-TR" dirty="0"/>
            </a:br>
            <a:r>
              <a:rPr lang="tr-TR" dirty="0"/>
              <a:t>Düşük Sağlık Okuryazarlığı = Artan Sağlık Harcamaları</a:t>
            </a:r>
          </a:p>
        </p:txBody>
      </p:sp>
      <p:sp>
        <p:nvSpPr>
          <p:cNvPr id="5" name="Rectangle 2">
            <a:extLst>
              <a:ext uri="{FF2B5EF4-FFF2-40B4-BE49-F238E27FC236}">
                <a16:creationId xmlns:a16="http://schemas.microsoft.com/office/drawing/2014/main" id="{35A1BA12-0683-B585-7603-BAC64EC7877C}"/>
              </a:ext>
            </a:extLst>
          </p:cNvPr>
          <p:cNvSpPr>
            <a:spLocks noGrp="1" noChangeArrowheads="1"/>
          </p:cNvSpPr>
          <p:nvPr>
            <p:ph idx="1"/>
          </p:nvPr>
        </p:nvSpPr>
        <p:spPr bwMode="auto">
          <a:xfrm>
            <a:off x="838200" y="4427318"/>
            <a:ext cx="811329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endParaRPr kumimoji="0" lang="tr-TR" altLang="tr-T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800" b="0" i="0" u="none" strike="noStrike" cap="none" normalizeH="0" baseline="0" dirty="0">
              <a:ln>
                <a:noFill/>
              </a:ln>
              <a:solidFill>
                <a:schemeClr val="tx1"/>
              </a:solidFill>
              <a:effectLst/>
              <a:latin typeface="Arial" panose="020B0604020202020204" pitchFamily="34" charset="0"/>
            </a:endParaRPr>
          </a:p>
        </p:txBody>
      </p:sp>
      <p:sp>
        <p:nvSpPr>
          <p:cNvPr id="8" name="Rectangle 1">
            <a:extLst>
              <a:ext uri="{FF2B5EF4-FFF2-40B4-BE49-F238E27FC236}">
                <a16:creationId xmlns:a16="http://schemas.microsoft.com/office/drawing/2014/main" id="{1CFF850F-B56F-0616-1024-1C4BF257574F}"/>
              </a:ext>
            </a:extLst>
          </p:cNvPr>
          <p:cNvSpPr txBox="1">
            <a:spLocks noChangeArrowheads="1"/>
          </p:cNvSpPr>
          <p:nvPr/>
        </p:nvSpPr>
        <p:spPr bwMode="auto">
          <a:xfrm>
            <a:off x="838200" y="2793773"/>
            <a:ext cx="10391274"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FontTx/>
              <a:buChar char="•"/>
            </a:pPr>
            <a:r>
              <a:rPr lang="tr-TR" altLang="tr-TR" sz="1800" dirty="0">
                <a:latin typeface="Arial" panose="020B0604020202020204" pitchFamily="34" charset="0"/>
              </a:rPr>
              <a:t>Kişiler yanlış bilgiye dayanarak gereksiz test, ilaç veya tedavilere yönelir.</a:t>
            </a:r>
          </a:p>
          <a:p>
            <a:pPr marL="0" indent="0" eaLnBrk="0" fontAlgn="base" hangingPunct="0">
              <a:lnSpc>
                <a:spcPct val="100000"/>
              </a:lnSpc>
              <a:spcBef>
                <a:spcPct val="0"/>
              </a:spcBef>
              <a:spcAft>
                <a:spcPct val="0"/>
              </a:spcAft>
              <a:buFontTx/>
              <a:buChar char="•"/>
            </a:pPr>
            <a:r>
              <a:rPr lang="tr-TR" altLang="tr-TR" sz="1800" dirty="0">
                <a:latin typeface="Arial" panose="020B0604020202020204" pitchFamily="34" charset="0"/>
              </a:rPr>
              <a:t>Kronik hastalık yönetimi zorlaşır, komplikasyonlar artar.</a:t>
            </a:r>
          </a:p>
          <a:p>
            <a:pPr marL="0" indent="0" eaLnBrk="0" fontAlgn="base" hangingPunct="0">
              <a:lnSpc>
                <a:spcPct val="100000"/>
              </a:lnSpc>
              <a:spcBef>
                <a:spcPct val="0"/>
              </a:spcBef>
              <a:spcAft>
                <a:spcPct val="0"/>
              </a:spcAft>
              <a:buFontTx/>
              <a:buChar char="•"/>
            </a:pPr>
            <a:r>
              <a:rPr lang="tr-TR" altLang="tr-TR" sz="1800" dirty="0">
                <a:latin typeface="Arial" panose="020B0604020202020204" pitchFamily="34" charset="0"/>
              </a:rPr>
              <a:t>Bu durum hem bireyin hem de ülkenin sağlık bütçesini zorlar.</a:t>
            </a:r>
          </a:p>
          <a:p>
            <a:pPr marL="0" indent="0" eaLnBrk="0" fontAlgn="base" hangingPunct="0">
              <a:lnSpc>
                <a:spcPct val="100000"/>
              </a:lnSpc>
              <a:spcBef>
                <a:spcPct val="0"/>
              </a:spcBef>
              <a:spcAft>
                <a:spcPct val="0"/>
              </a:spcAft>
              <a:buFontTx/>
              <a:buChar char="•"/>
            </a:pPr>
            <a:endParaRPr lang="tr-TR" altLang="tr-TR" sz="1800" dirty="0">
              <a:latin typeface="Arial" panose="020B0604020202020204" pitchFamily="34" charset="0"/>
            </a:endParaRPr>
          </a:p>
          <a:p>
            <a:pPr marL="0" indent="0" eaLnBrk="0" fontAlgn="base" hangingPunct="0">
              <a:lnSpc>
                <a:spcPct val="100000"/>
              </a:lnSpc>
              <a:spcBef>
                <a:spcPct val="0"/>
              </a:spcBef>
              <a:spcAft>
                <a:spcPct val="0"/>
              </a:spcAft>
              <a:buFontTx/>
              <a:buChar char="•"/>
            </a:pPr>
            <a:endParaRPr lang="tr-TR" altLang="tr-TR" sz="1800" dirty="0">
              <a:latin typeface="Arial" panose="020B0604020202020204" pitchFamily="34" charset="0"/>
            </a:endParaRPr>
          </a:p>
          <a:p>
            <a:pPr marL="0" indent="0" eaLnBrk="0" fontAlgn="base" hangingPunct="0">
              <a:lnSpc>
                <a:spcPct val="100000"/>
              </a:lnSpc>
              <a:spcBef>
                <a:spcPct val="0"/>
              </a:spcBef>
              <a:spcAft>
                <a:spcPct val="0"/>
              </a:spcAft>
              <a:buFontTx/>
              <a:buChar char="•"/>
            </a:pPr>
            <a:endParaRPr lang="tr-TR" altLang="tr-TR" sz="1800" dirty="0">
              <a:latin typeface="Arial" panose="020B0604020202020204" pitchFamily="34" charset="0"/>
            </a:endParaRPr>
          </a:p>
          <a:p>
            <a:pPr marL="0" indent="0" eaLnBrk="0" fontAlgn="base" hangingPunct="0">
              <a:lnSpc>
                <a:spcPct val="100000"/>
              </a:lnSpc>
              <a:spcBef>
                <a:spcPct val="0"/>
              </a:spcBef>
              <a:spcAft>
                <a:spcPct val="0"/>
              </a:spcAft>
              <a:buNone/>
            </a:pPr>
            <a:r>
              <a:rPr lang="tr-TR" sz="1800" dirty="0"/>
              <a:t>Örneğin, hipertansiyon hastası biri ilaçlarını yanlış kullanırsa, hastaneye yatış ihtimali artar. Bu sadece sağlık sorunu değil, aynı zamanda ekonomik bir kayıptır.”</a:t>
            </a:r>
            <a:endParaRPr lang="tr-TR" altLang="tr-TR" sz="1800" dirty="0">
              <a:latin typeface="Arial" panose="020B0604020202020204" pitchFamily="34" charset="0"/>
            </a:endParaRPr>
          </a:p>
        </p:txBody>
      </p:sp>
    </p:spTree>
    <p:extLst>
      <p:ext uri="{BB962C8B-B14F-4D97-AF65-F5344CB8AC3E}">
        <p14:creationId xmlns:p14="http://schemas.microsoft.com/office/powerpoint/2010/main" val="682340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9">
            <a:extLst>
              <a:ext uri="{FF2B5EF4-FFF2-40B4-BE49-F238E27FC236}">
                <a16:creationId xmlns:a16="http://schemas.microsoft.com/office/drawing/2014/main" id="{245A9F99-D9B1-4094-A2E2-B90AC1DB7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1">
            <a:extLst>
              <a:ext uri="{FF2B5EF4-FFF2-40B4-BE49-F238E27FC236}">
                <a16:creationId xmlns:a16="http://schemas.microsoft.com/office/drawing/2014/main" id="{B7FAF607-473A-4A43-A23D-BBFF5C4117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6" descr="Stetoskop">
            <a:extLst>
              <a:ext uri="{FF2B5EF4-FFF2-40B4-BE49-F238E27FC236}">
                <a16:creationId xmlns:a16="http://schemas.microsoft.com/office/drawing/2014/main" id="{681EFC4B-1599-8E5F-D67E-D30935994D3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6951" y="1793846"/>
            <a:ext cx="3620021" cy="3620021"/>
          </a:xfrm>
          <a:prstGeom prst="rect">
            <a:avLst/>
          </a:prstGeom>
        </p:spPr>
      </p:pic>
      <p:sp>
        <p:nvSpPr>
          <p:cNvPr id="3" name="İçerik Yer Tutucusu 2">
            <a:extLst>
              <a:ext uri="{FF2B5EF4-FFF2-40B4-BE49-F238E27FC236}">
                <a16:creationId xmlns:a16="http://schemas.microsoft.com/office/drawing/2014/main" id="{C9DD4622-1659-DEE4-CFA8-DF57A45DA020}"/>
              </a:ext>
            </a:extLst>
          </p:cNvPr>
          <p:cNvSpPr>
            <a:spLocks noGrp="1"/>
          </p:cNvSpPr>
          <p:nvPr>
            <p:ph idx="1"/>
          </p:nvPr>
        </p:nvSpPr>
        <p:spPr>
          <a:xfrm>
            <a:off x="6090574" y="1477108"/>
            <a:ext cx="4977578" cy="4583863"/>
          </a:xfrm>
        </p:spPr>
        <p:txBody>
          <a:bodyPr anchor="ctr">
            <a:normAutofit/>
          </a:bodyPr>
          <a:lstStyle/>
          <a:p>
            <a:r>
              <a:rPr lang="tr-TR" sz="1800" dirty="0">
                <a:solidFill>
                  <a:schemeClr val="tx2"/>
                </a:solidFill>
              </a:rPr>
              <a:t>ABD’de yapılan araştırmalar düşük sağlık okuryazarlığının yılda </a:t>
            </a:r>
            <a:r>
              <a:rPr lang="tr-TR" sz="1800" b="1" dirty="0">
                <a:solidFill>
                  <a:schemeClr val="tx2"/>
                </a:solidFill>
              </a:rPr>
              <a:t>yaklaşık 100 milyar dolar ek maliyet</a:t>
            </a:r>
            <a:r>
              <a:rPr lang="tr-TR" sz="1800" dirty="0">
                <a:solidFill>
                  <a:schemeClr val="tx2"/>
                </a:solidFill>
              </a:rPr>
              <a:t> yarattığını gösteriyor.</a:t>
            </a:r>
            <a:br>
              <a:rPr lang="tr-TR" sz="1800" dirty="0">
                <a:solidFill>
                  <a:schemeClr val="tx2"/>
                </a:solidFill>
              </a:rPr>
            </a:br>
            <a:r>
              <a:rPr lang="tr-TR" sz="1800" dirty="0">
                <a:solidFill>
                  <a:schemeClr val="tx2"/>
                </a:solidFill>
              </a:rPr>
              <a:t>(Tahmini olarak Türkiye’de sağlık bütçesinin %5–10’u bu tür dolaylı maliyetlerden etkileniyor.)</a:t>
            </a:r>
          </a:p>
        </p:txBody>
      </p:sp>
      <p:grpSp>
        <p:nvGrpSpPr>
          <p:cNvPr id="23" name="Group 13">
            <a:extLst>
              <a:ext uri="{FF2B5EF4-FFF2-40B4-BE49-F238E27FC236}">
                <a16:creationId xmlns:a16="http://schemas.microsoft.com/office/drawing/2014/main" id="{C5F6476F-D303-44D3-B30F-1BA348F0F6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5" y="52996"/>
            <a:ext cx="5928607" cy="6805005"/>
            <a:chOff x="6095999" y="52996"/>
            <a:chExt cx="6093363" cy="6805005"/>
          </a:xfrm>
          <a:solidFill>
            <a:schemeClr val="accent5">
              <a:alpha val="10000"/>
            </a:schemeClr>
          </a:solidFill>
        </p:grpSpPr>
        <p:sp>
          <p:nvSpPr>
            <p:cNvPr id="24" name="Freeform: Shape 14">
              <a:extLst>
                <a:ext uri="{FF2B5EF4-FFF2-40B4-BE49-F238E27FC236}">
                  <a16:creationId xmlns:a16="http://schemas.microsoft.com/office/drawing/2014/main" id="{C972EB4B-0539-4430-9340-8117B9D7C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15">
              <a:extLst>
                <a:ext uri="{FF2B5EF4-FFF2-40B4-BE49-F238E27FC236}">
                  <a16:creationId xmlns:a16="http://schemas.microsoft.com/office/drawing/2014/main" id="{ACA5348F-9FF6-485F-898D-1BED7EC72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16">
              <a:extLst>
                <a:ext uri="{FF2B5EF4-FFF2-40B4-BE49-F238E27FC236}">
                  <a16:creationId xmlns:a16="http://schemas.microsoft.com/office/drawing/2014/main" id="{33B89F41-1D91-447A-88C5-8A917809F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2552431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98D0C8C7-CEFA-D949-08EE-F8A9AC194B76}"/>
              </a:ext>
            </a:extLst>
          </p:cNvPr>
          <p:cNvSpPr>
            <a:spLocks noGrp="1"/>
          </p:cNvSpPr>
          <p:nvPr>
            <p:ph type="title"/>
          </p:nvPr>
        </p:nvSpPr>
        <p:spPr>
          <a:xfrm>
            <a:off x="1285240" y="1050595"/>
            <a:ext cx="8074815" cy="1618489"/>
          </a:xfrm>
        </p:spPr>
        <p:txBody>
          <a:bodyPr anchor="ctr">
            <a:normAutofit/>
          </a:bodyPr>
          <a:lstStyle/>
          <a:p>
            <a:endParaRPr lang="tr-TR" sz="7200"/>
          </a:p>
        </p:txBody>
      </p:sp>
      <p:sp>
        <p:nvSpPr>
          <p:cNvPr id="4" name="Rectangle 1">
            <a:extLst>
              <a:ext uri="{FF2B5EF4-FFF2-40B4-BE49-F238E27FC236}">
                <a16:creationId xmlns:a16="http://schemas.microsoft.com/office/drawing/2014/main" id="{090025E6-D672-7049-697A-32FE575B7080}"/>
              </a:ext>
            </a:extLst>
          </p:cNvPr>
          <p:cNvSpPr>
            <a:spLocks noGrp="1" noChangeArrowheads="1"/>
          </p:cNvSpPr>
          <p:nvPr>
            <p:ph idx="1"/>
          </p:nvPr>
        </p:nvSpPr>
        <p:spPr bwMode="auto">
          <a:xfrm>
            <a:off x="1285240" y="2969469"/>
            <a:ext cx="8074815" cy="280039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t" anchorCtr="0" compatLnSpc="1">
            <a:prstTxWarp prst="textNoShape">
              <a:avLst/>
            </a:prstTxWarp>
            <a:normAutofit/>
          </a:bodyPr>
          <a:lstStyle/>
          <a:p>
            <a:r>
              <a:rPr lang="tr-TR" sz="1500" b="1"/>
              <a:t>Üretkenlik Kaybı ve İş Gücü Verimliliği</a:t>
            </a:r>
          </a:p>
          <a:p>
            <a:r>
              <a:rPr lang="tr-TR" sz="1500"/>
              <a:t>Sağlığıyla ilgili doğru bilgiye ulaşamayan birey, tedaviye uyum sağlayamaz → sık hastalık izni alır.</a:t>
            </a:r>
          </a:p>
          <a:p>
            <a:r>
              <a:rPr lang="tr-TR" sz="1500"/>
              <a:t>Erken teşhis oranı düşer, kronik hastalıklar ilerler.</a:t>
            </a:r>
          </a:p>
          <a:p>
            <a:r>
              <a:rPr lang="tr-TR" sz="1500"/>
              <a:t>İş gücü verimliliği azalır → ulusal ekonomide üretkenlik kaybı oluşur.</a:t>
            </a:r>
          </a:p>
          <a:p>
            <a:pPr marL="0" indent="0">
              <a:buNone/>
            </a:pPr>
            <a:endParaRPr lang="tr-TR" sz="1500"/>
          </a:p>
          <a:p>
            <a:pPr marL="0" indent="0">
              <a:buNone/>
            </a:pPr>
            <a:endParaRPr lang="tr-TR" sz="1500"/>
          </a:p>
          <a:p>
            <a:pPr marL="0" indent="0">
              <a:buNone/>
            </a:pPr>
            <a:r>
              <a:rPr lang="tr-TR" sz="1500"/>
              <a:t>“Sağlıklı birey üretken bireydir. Sağlık okuryazarlığı arttıkça, iş gücü kaybı azalır. Bu, aslında görünmeyen bir yatırım getirisi (ROI) gibidir.”</a:t>
            </a:r>
          </a:p>
        </p:txBody>
      </p:sp>
    </p:spTree>
    <p:extLst>
      <p:ext uri="{BB962C8B-B14F-4D97-AF65-F5344CB8AC3E}">
        <p14:creationId xmlns:p14="http://schemas.microsoft.com/office/powerpoint/2010/main" val="39826367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E7A3268-1630-FD64-0E13-2AB9DB8AE62D}"/>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20FBCA06-0E8E-1B24-1F60-A6701ECC9A74}"/>
              </a:ext>
            </a:extLst>
          </p:cNvPr>
          <p:cNvSpPr>
            <a:spLocks noGrp="1"/>
          </p:cNvSpPr>
          <p:nvPr>
            <p:ph idx="1"/>
          </p:nvPr>
        </p:nvSpPr>
        <p:spPr/>
        <p:txBody>
          <a:bodyPr>
            <a:normAutofit lnSpcReduction="10000"/>
          </a:bodyPr>
          <a:lstStyle/>
          <a:p>
            <a:r>
              <a:rPr lang="tr-TR" b="1" dirty="0"/>
              <a:t>Sağlık Hizmetlerinde Verimlilik</a:t>
            </a:r>
          </a:p>
          <a:p>
            <a:r>
              <a:rPr lang="tr-TR" dirty="0"/>
              <a:t>Sağlık çalışanları, düşük okuryazarlık düzeyindeki hastalara daha fazla zaman ayırmak zorunda kalır.</a:t>
            </a:r>
          </a:p>
          <a:p>
            <a:r>
              <a:rPr lang="tr-TR" dirty="0"/>
              <a:t>Bu, sistemin iş yükünü ve bekleme sürelerini artırır.</a:t>
            </a:r>
          </a:p>
          <a:p>
            <a:r>
              <a:rPr lang="tr-TR" dirty="0"/>
              <a:t>Sağlık okuryazarlığı yüksek toplumlarda “doğru zamanda, doğru hizmete erişim” kolaylaşır.</a:t>
            </a:r>
          </a:p>
          <a:p>
            <a:r>
              <a:rPr lang="tr-TR" dirty="0"/>
              <a:t>“Bir hastanın kan tahlili talebini anlamaması, randevuya gelmemesi veya ilaç kullanımını yanlış yapması sisteme fazladan yük bindirir. Yani konu sadece bireysel değil, yapısal bir verimlilik meselesidir.”</a:t>
            </a:r>
          </a:p>
        </p:txBody>
      </p:sp>
    </p:spTree>
    <p:extLst>
      <p:ext uri="{BB962C8B-B14F-4D97-AF65-F5344CB8AC3E}">
        <p14:creationId xmlns:p14="http://schemas.microsoft.com/office/powerpoint/2010/main" val="42288694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C7D18C61-0AA0-163C-5225-E5B5B3F77385}"/>
              </a:ext>
            </a:extLst>
          </p:cNvPr>
          <p:cNvSpPr>
            <a:spLocks noGrp="1"/>
          </p:cNvSpPr>
          <p:nvPr>
            <p:ph type="title"/>
          </p:nvPr>
        </p:nvSpPr>
        <p:spPr>
          <a:xfrm>
            <a:off x="7320466" y="609600"/>
            <a:ext cx="4140014" cy="1330839"/>
          </a:xfrm>
        </p:spPr>
        <p:txBody>
          <a:bodyPr>
            <a:normAutofit/>
          </a:bodyPr>
          <a:lstStyle/>
          <a:p>
            <a:endParaRPr lang="tr-TR"/>
          </a:p>
        </p:txBody>
      </p:sp>
      <p:pic>
        <p:nvPicPr>
          <p:cNvPr id="4" name="İçerik Yer Tutucusu 4" descr="metin, ekran görüntüsü içeren bir resim&#10;&#10;Yapay zeka tarafından oluşturulmuş içerik yanlış olabilir.">
            <a:extLst>
              <a:ext uri="{FF2B5EF4-FFF2-40B4-BE49-F238E27FC236}">
                <a16:creationId xmlns:a16="http://schemas.microsoft.com/office/drawing/2014/main" id="{956143C7-C09A-7547-603B-770A82EFA5C5}"/>
              </a:ext>
            </a:extLst>
          </p:cNvPr>
          <p:cNvPicPr>
            <a:picLocks noChangeAspect="1"/>
          </p:cNvPicPr>
          <p:nvPr/>
        </p:nvPicPr>
        <p:blipFill>
          <a:blip r:embed="rId2">
            <a:extLst>
              <a:ext uri="{28A0092B-C50C-407E-A947-70E740481C1C}">
                <a14:useLocalDpi xmlns:a14="http://schemas.microsoft.com/office/drawing/2010/main" val="0"/>
              </a:ext>
            </a:extLst>
          </a:blip>
          <a:srcRect t="633" r="-2" b="-2"/>
          <a:stretch>
            <a:fillRect/>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İçerik Yer Tutucusu 2">
            <a:extLst>
              <a:ext uri="{FF2B5EF4-FFF2-40B4-BE49-F238E27FC236}">
                <a16:creationId xmlns:a16="http://schemas.microsoft.com/office/drawing/2014/main" id="{999FD4C8-381A-2F3F-4ACE-DD7900E764FF}"/>
              </a:ext>
            </a:extLst>
          </p:cNvPr>
          <p:cNvSpPr>
            <a:spLocks noGrp="1"/>
          </p:cNvSpPr>
          <p:nvPr>
            <p:ph idx="1"/>
          </p:nvPr>
        </p:nvSpPr>
        <p:spPr>
          <a:xfrm>
            <a:off x="7320465" y="2194102"/>
            <a:ext cx="4140013" cy="3908586"/>
          </a:xfrm>
        </p:spPr>
        <p:txBody>
          <a:bodyPr>
            <a:normAutofit/>
          </a:bodyPr>
          <a:lstStyle/>
          <a:p>
            <a:r>
              <a:rPr lang="tr-TR" sz="1400"/>
              <a:t>Sağlık Okuryazarlığı = Sağlıkta Sürdürülebilirlik</a:t>
            </a:r>
          </a:p>
          <a:p>
            <a:r>
              <a:rPr lang="tr-TR" sz="1400"/>
              <a:t>Sağlık sistemlerinin finansal sürdürülebilirliği, vatandaşların doğru bilgiyle hareket etmesine bağlıdır.</a:t>
            </a:r>
          </a:p>
          <a:p>
            <a:r>
              <a:rPr lang="tr-TR" sz="1400"/>
              <a:t>Koruyucu sağlık davranışları (aşı, tarama, sağlıklı beslenme) uzun vadede maliyetleri azaltır.</a:t>
            </a:r>
          </a:p>
          <a:p>
            <a:r>
              <a:rPr lang="tr-TR" sz="1400"/>
              <a:t>Toplumun sağlık okuryazarlığı düzeyi arttıkça </a:t>
            </a:r>
            <a:r>
              <a:rPr lang="tr-TR" sz="1400" b="1"/>
              <a:t>sağlık harcamalarının büyüme hızı düşer.</a:t>
            </a:r>
            <a:endParaRPr lang="tr-TR" sz="1400"/>
          </a:p>
          <a:p>
            <a:pPr marL="0" indent="0">
              <a:buNone/>
            </a:pPr>
            <a:endParaRPr lang="tr-TR" sz="1400"/>
          </a:p>
          <a:p>
            <a:pPr marL="0" indent="0">
              <a:buNone/>
            </a:pPr>
            <a:r>
              <a:rPr lang="tr-TR" sz="1400"/>
              <a:t>“Bir toplumda grip aşısı bilinci %20’den %60’a çıktığında, hastalık kaynaklı iş gücü kaybı %30 azalıyor. Bu sadece sağlık kazancı değil, doğrudan ekonomik bir kazançtır.”</a:t>
            </a:r>
          </a:p>
          <a:p>
            <a:endParaRPr lang="tr-TR" sz="1400"/>
          </a:p>
        </p:txBody>
      </p:sp>
    </p:spTree>
    <p:extLst>
      <p:ext uri="{BB962C8B-B14F-4D97-AF65-F5344CB8AC3E}">
        <p14:creationId xmlns:p14="http://schemas.microsoft.com/office/powerpoint/2010/main" val="2643629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4" name="Group 13">
            <a:extLst>
              <a:ext uri="{FF2B5EF4-FFF2-40B4-BE49-F238E27FC236}">
                <a16:creationId xmlns:a16="http://schemas.microsoft.com/office/drawing/2014/main" id="{5D1A9D8B-3117-4D9D-BDA4-DD81895098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7467600" cy="6858000"/>
            <a:chOff x="7467600" y="0"/>
            <a:chExt cx="4724400" cy="6858000"/>
          </a:xfrm>
        </p:grpSpPr>
        <p:sp>
          <p:nvSpPr>
            <p:cNvPr id="15" name="Rectangle 14">
              <a:extLst>
                <a:ext uri="{FF2B5EF4-FFF2-40B4-BE49-F238E27FC236}">
                  <a16:creationId xmlns:a16="http://schemas.microsoft.com/office/drawing/2014/main" id="{A7877B25-8C10-4C8D-BC88-BF3C557F8F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4F0DD86-96CD-4F5F-BA4D-FFC17F2D6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8" name="Freeform: Shape 17">
            <a:extLst>
              <a:ext uri="{FF2B5EF4-FFF2-40B4-BE49-F238E27FC236}">
                <a16:creationId xmlns:a16="http://schemas.microsoft.com/office/drawing/2014/main" id="{BD92035A-AA2F-4CD8-A556-1CE8BDEC7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69701" cy="6858000"/>
          </a:xfrm>
          <a:custGeom>
            <a:avLst/>
            <a:gdLst>
              <a:gd name="connsiteX0" fmla="*/ 369702 w 7467600"/>
              <a:gd name="connsiteY0" fmla="*/ 6712169 h 6858000"/>
              <a:gd name="connsiteX1" fmla="*/ 366575 w 7467600"/>
              <a:gd name="connsiteY1" fmla="*/ 6715556 h 6858000"/>
              <a:gd name="connsiteX2" fmla="*/ 371637 w 7467600"/>
              <a:gd name="connsiteY2" fmla="*/ 6713954 h 6858000"/>
              <a:gd name="connsiteX3" fmla="*/ 7090188 w 7467600"/>
              <a:gd name="connsiteY3" fmla="*/ 6584365 h 6858000"/>
              <a:gd name="connsiteX4" fmla="*/ 7440138 w 7467600"/>
              <a:gd name="connsiteY4" fmla="*/ 6622648 h 6858000"/>
              <a:gd name="connsiteX5" fmla="*/ 7467600 w 7467600"/>
              <a:gd name="connsiteY5" fmla="*/ 6628217 h 6858000"/>
              <a:gd name="connsiteX6" fmla="*/ 7467600 w 7467600"/>
              <a:gd name="connsiteY6" fmla="*/ 6668575 h 6858000"/>
              <a:gd name="connsiteX7" fmla="*/ 7392322 w 7467600"/>
              <a:gd name="connsiteY7" fmla="*/ 6658238 h 6858000"/>
              <a:gd name="connsiteX8" fmla="*/ 7467600 w 7467600"/>
              <a:gd name="connsiteY8" fmla="*/ 6683873 h 6858000"/>
              <a:gd name="connsiteX9" fmla="*/ 7467600 w 7467600"/>
              <a:gd name="connsiteY9" fmla="*/ 6714215 h 6858000"/>
              <a:gd name="connsiteX10" fmla="*/ 7447383 w 7467600"/>
              <a:gd name="connsiteY10" fmla="*/ 6707202 h 6858000"/>
              <a:gd name="connsiteX11" fmla="*/ 7289862 w 7467600"/>
              <a:gd name="connsiteY11" fmla="*/ 6659827 h 6858000"/>
              <a:gd name="connsiteX12" fmla="*/ 7434024 w 7467600"/>
              <a:gd name="connsiteY12" fmla="*/ 6722130 h 6858000"/>
              <a:gd name="connsiteX13" fmla="*/ 7467600 w 7467600"/>
              <a:gd name="connsiteY13" fmla="*/ 6736157 h 6858000"/>
              <a:gd name="connsiteX14" fmla="*/ 7467600 w 7467600"/>
              <a:gd name="connsiteY14" fmla="*/ 6767913 h 6858000"/>
              <a:gd name="connsiteX15" fmla="*/ 7271814 w 7467600"/>
              <a:gd name="connsiteY15" fmla="*/ 6684601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7090188 w 7467600"/>
              <a:gd name="connsiteY21" fmla="*/ 6584365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61797 w 7467600"/>
              <a:gd name="connsiteY74" fmla="*/ 5419899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126431 w 7467600"/>
              <a:gd name="connsiteY88" fmla="*/ 5737872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6861797 w 7467600"/>
              <a:gd name="connsiteY101" fmla="*/ 5419899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7133363 w 7467600"/>
              <a:gd name="connsiteY125" fmla="*/ 5050246 h 6858000"/>
              <a:gd name="connsiteX126" fmla="*/ 7450656 w 7467600"/>
              <a:gd name="connsiteY126" fmla="*/ 5134750 h 6858000"/>
              <a:gd name="connsiteX127" fmla="*/ 7467600 w 7467600"/>
              <a:gd name="connsiteY127" fmla="*/ 5142496 h 6858000"/>
              <a:gd name="connsiteX128" fmla="*/ 7467600 w 7467600"/>
              <a:gd name="connsiteY128" fmla="*/ 5158623 h 6858000"/>
              <a:gd name="connsiteX129" fmla="*/ 7427076 w 7467600"/>
              <a:gd name="connsiteY129" fmla="*/ 5142684 h 6858000"/>
              <a:gd name="connsiteX130" fmla="*/ 7467600 w 7467600"/>
              <a:gd name="connsiteY130" fmla="*/ 5164774 h 6858000"/>
              <a:gd name="connsiteX131" fmla="*/ 7467600 w 7467600"/>
              <a:gd name="connsiteY131" fmla="*/ 5199146 h 6858000"/>
              <a:gd name="connsiteX132" fmla="*/ 7391022 w 7467600"/>
              <a:gd name="connsiteY132" fmla="*/ 5158141 h 6858000"/>
              <a:gd name="connsiteX133" fmla="*/ 7312201 w 7467600"/>
              <a:gd name="connsiteY133" fmla="*/ 5128278 h 6858000"/>
              <a:gd name="connsiteX134" fmla="*/ 7343603 w 7467600"/>
              <a:gd name="connsiteY134" fmla="*/ 5149746 h 6858000"/>
              <a:gd name="connsiteX135" fmla="*/ 7467600 w 7467600"/>
              <a:gd name="connsiteY135" fmla="*/ 5241225 h 6858000"/>
              <a:gd name="connsiteX136" fmla="*/ 7467600 w 7467600"/>
              <a:gd name="connsiteY136" fmla="*/ 5277736 h 6858000"/>
              <a:gd name="connsiteX137" fmla="*/ 7327465 w 7467600"/>
              <a:gd name="connsiteY137" fmla="*/ 5174181 h 6858000"/>
              <a:gd name="connsiteX138" fmla="*/ 7244057 w 7467600"/>
              <a:gd name="connsiteY138" fmla="*/ 5124233 h 6858000"/>
              <a:gd name="connsiteX139" fmla="*/ 7353035 w 7467600"/>
              <a:gd name="connsiteY139" fmla="*/ 5197318 h 6858000"/>
              <a:gd name="connsiteX140" fmla="*/ 7467600 w 7467600"/>
              <a:gd name="connsiteY140" fmla="*/ 5297634 h 6858000"/>
              <a:gd name="connsiteX141" fmla="*/ 7467600 w 7467600"/>
              <a:gd name="connsiteY141" fmla="*/ 5361850 h 6858000"/>
              <a:gd name="connsiteX142" fmla="*/ 7368569 w 7467600"/>
              <a:gd name="connsiteY142" fmla="*/ 5270182 h 6858000"/>
              <a:gd name="connsiteX143" fmla="*/ 7131946 w 7467600"/>
              <a:gd name="connsiteY143" fmla="*/ 5075653 h 6858000"/>
              <a:gd name="connsiteX144" fmla="*/ 7133363 w 7467600"/>
              <a:gd name="connsiteY144" fmla="*/ 5050246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7467600 w 7467600"/>
              <a:gd name="connsiteY834" fmla="*/ 163142 h 6858000"/>
              <a:gd name="connsiteX835" fmla="*/ 7467600 w 7467600"/>
              <a:gd name="connsiteY835" fmla="*/ 789215 h 6858000"/>
              <a:gd name="connsiteX836" fmla="*/ 7451412 w 7467600"/>
              <a:gd name="connsiteY836" fmla="*/ 799572 h 6858000"/>
              <a:gd name="connsiteX837" fmla="*/ 7419999 w 7467600"/>
              <a:gd name="connsiteY837" fmla="*/ 774360 h 6858000"/>
              <a:gd name="connsiteX838" fmla="*/ 7429067 w 7467600"/>
              <a:gd name="connsiteY838" fmla="*/ 402737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29067 w 7467600"/>
              <a:gd name="connsiteY844" fmla="*/ 402737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7429067 w 7467600"/>
              <a:gd name="connsiteY848" fmla="*/ 402737 h 6858000"/>
              <a:gd name="connsiteX849" fmla="*/ 5905192 w 7467600"/>
              <a:gd name="connsiteY849" fmla="*/ 163079 h 6858000"/>
              <a:gd name="connsiteX850" fmla="*/ 5865655 w 7467600"/>
              <a:gd name="connsiteY850" fmla="*/ 171901 h 6858000"/>
              <a:gd name="connsiteX851" fmla="*/ 5259740 w 7467600"/>
              <a:gd name="connsiteY851" fmla="*/ 257013 h 6858000"/>
              <a:gd name="connsiteX852" fmla="*/ 5208466 w 7467600"/>
              <a:gd name="connsiteY852" fmla="*/ 257550 h 6858000"/>
              <a:gd name="connsiteX853" fmla="*/ 4980204 w 7467600"/>
              <a:gd name="connsiteY853" fmla="*/ 271903 h 6858000"/>
              <a:gd name="connsiteX854" fmla="*/ 5068068 w 7467600"/>
              <a:gd name="connsiteY854" fmla="*/ 282244 h 6858000"/>
              <a:gd name="connsiteX855" fmla="*/ 5153231 w 7467600"/>
              <a:gd name="connsiteY855" fmla="*/ 292240 h 6858000"/>
              <a:gd name="connsiteX856" fmla="*/ 5426491 w 7467600"/>
              <a:gd name="connsiteY856" fmla="*/ 281128 h 6858000"/>
              <a:gd name="connsiteX857" fmla="*/ 5731212 w 7467600"/>
              <a:gd name="connsiteY857" fmla="*/ 231951 h 6858000"/>
              <a:gd name="connsiteX858" fmla="*/ 5905192 w 7467600"/>
              <a:gd name="connsiteY858" fmla="*/ 163079 h 6858000"/>
              <a:gd name="connsiteX859" fmla="*/ 5944437 w 7467600"/>
              <a:gd name="connsiteY859" fmla="*/ 113829 h 6858000"/>
              <a:gd name="connsiteX860" fmla="*/ 5825032 w 7467600"/>
              <a:gd name="connsiteY860" fmla="*/ 146405 h 6858000"/>
              <a:gd name="connsiteX861" fmla="*/ 4955599 w 7467600"/>
              <a:gd name="connsiteY861" fmla="*/ 247008 h 6858000"/>
              <a:gd name="connsiteX862" fmla="*/ 5210104 w 7467600"/>
              <a:gd name="connsiteY862" fmla="*/ 228123 h 6858000"/>
              <a:gd name="connsiteX863" fmla="*/ 5261015 w 7467600"/>
              <a:gd name="connsiteY863" fmla="*/ 227087 h 6858000"/>
              <a:gd name="connsiteX864" fmla="*/ 5861181 w 7467600"/>
              <a:gd name="connsiteY864" fmla="*/ 143093 h 6858000"/>
              <a:gd name="connsiteX865" fmla="*/ 5961252 w 7467600"/>
              <a:gd name="connsiteY865" fmla="*/ 114820 h 6858000"/>
              <a:gd name="connsiteX866" fmla="*/ 5944437 w 7467600"/>
              <a:gd name="connsiteY866" fmla="*/ 113829 h 6858000"/>
              <a:gd name="connsiteX867" fmla="*/ 3882765 w 7467600"/>
              <a:gd name="connsiteY867" fmla="*/ 0 h 6858000"/>
              <a:gd name="connsiteX868" fmla="*/ 3995099 w 7467600"/>
              <a:gd name="connsiteY868" fmla="*/ 0 h 6858000"/>
              <a:gd name="connsiteX869" fmla="*/ 4163818 w 7467600"/>
              <a:gd name="connsiteY869" fmla="*/ 234104 h 6858000"/>
              <a:gd name="connsiteX870" fmla="*/ 4172099 w 7467600"/>
              <a:gd name="connsiteY870" fmla="*/ 234207 h 6858000"/>
              <a:gd name="connsiteX871" fmla="*/ 4784282 w 7467600"/>
              <a:gd name="connsiteY871" fmla="*/ 276561 h 6858000"/>
              <a:gd name="connsiteX872" fmla="*/ 4801687 w 7467600"/>
              <a:gd name="connsiteY872" fmla="*/ 267764 h 6858000"/>
              <a:gd name="connsiteX873" fmla="*/ 6082788 w 7467600"/>
              <a:gd name="connsiteY873" fmla="*/ 64119 h 6858000"/>
              <a:gd name="connsiteX874" fmla="*/ 6099442 w 7467600"/>
              <a:gd name="connsiteY874" fmla="*/ 82568 h 6858000"/>
              <a:gd name="connsiteX875" fmla="*/ 4804137 w 7467600"/>
              <a:gd name="connsiteY875" fmla="*/ 320931 h 6858000"/>
              <a:gd name="connsiteX876" fmla="*/ 4227047 w 7467600"/>
              <a:gd name="connsiteY876" fmla="*/ 313415 h 6858000"/>
              <a:gd name="connsiteX877" fmla="*/ 4346041 w 7467600"/>
              <a:gd name="connsiteY877" fmla="*/ 456086 h 6858000"/>
              <a:gd name="connsiteX878" fmla="*/ 4870967 w 7467600"/>
              <a:gd name="connsiteY878" fmla="*/ 963061 h 6858000"/>
              <a:gd name="connsiteX879" fmla="*/ 4889647 w 7467600"/>
              <a:gd name="connsiteY879" fmla="*/ 957147 h 6858000"/>
              <a:gd name="connsiteX880" fmla="*/ 5422504 w 7467600"/>
              <a:gd name="connsiteY880" fmla="*/ 805191 h 6858000"/>
              <a:gd name="connsiteX881" fmla="*/ 6087656 w 7467600"/>
              <a:gd name="connsiteY881" fmla="*/ 826703 h 6858000"/>
              <a:gd name="connsiteX882" fmla="*/ 6058717 w 7467600"/>
              <a:gd name="connsiteY882" fmla="*/ 865992 h 6858000"/>
              <a:gd name="connsiteX883" fmla="*/ 4974153 w 7467600"/>
              <a:gd name="connsiteY883" fmla="*/ 1045456 h 6858000"/>
              <a:gd name="connsiteX884" fmla="*/ 5627835 w 7467600"/>
              <a:gd name="connsiteY884" fmla="*/ 1472077 h 6858000"/>
              <a:gd name="connsiteX885" fmla="*/ 5629817 w 7467600"/>
              <a:gd name="connsiteY885" fmla="*/ 1471412 h 6858000"/>
              <a:gd name="connsiteX886" fmla="*/ 5634124 w 7467600"/>
              <a:gd name="connsiteY886" fmla="*/ 1470572 h 6858000"/>
              <a:gd name="connsiteX887" fmla="*/ 5755832 w 7467600"/>
              <a:gd name="connsiteY887" fmla="*/ 1383886 h 6858000"/>
              <a:gd name="connsiteX888" fmla="*/ 6014186 w 7467600"/>
              <a:gd name="connsiteY888" fmla="*/ 1279799 h 6858000"/>
              <a:gd name="connsiteX889" fmla="*/ 6901619 w 7467600"/>
              <a:gd name="connsiteY889" fmla="*/ 1047874 h 6858000"/>
              <a:gd name="connsiteX890" fmla="*/ 6931566 w 7467600"/>
              <a:gd name="connsiteY890" fmla="*/ 1062034 h 6858000"/>
              <a:gd name="connsiteX891" fmla="*/ 5790982 w 7467600"/>
              <a:gd name="connsiteY891" fmla="*/ 1561380 h 6858000"/>
              <a:gd name="connsiteX892" fmla="*/ 6188971 w 7467600"/>
              <a:gd name="connsiteY892" fmla="*/ 1755168 h 6858000"/>
              <a:gd name="connsiteX893" fmla="*/ 6202446 w 7467600"/>
              <a:gd name="connsiteY893" fmla="*/ 1752268 h 6858000"/>
              <a:gd name="connsiteX894" fmla="*/ 7179560 w 7467600"/>
              <a:gd name="connsiteY894" fmla="*/ 1467551 h 6858000"/>
              <a:gd name="connsiteX895" fmla="*/ 7158730 w 7467600"/>
              <a:gd name="connsiteY895" fmla="*/ 1507835 h 6858000"/>
              <a:gd name="connsiteX896" fmla="*/ 6326959 w 7467600"/>
              <a:gd name="connsiteY896" fmla="*/ 1817686 h 6858000"/>
              <a:gd name="connsiteX897" fmla="*/ 6537433 w 7467600"/>
              <a:gd name="connsiteY897" fmla="*/ 1907790 h 6858000"/>
              <a:gd name="connsiteX898" fmla="*/ 6550221 w 7467600"/>
              <a:gd name="connsiteY898" fmla="*/ 1910729 h 6858000"/>
              <a:gd name="connsiteX899" fmla="*/ 6964438 w 7467600"/>
              <a:gd name="connsiteY899" fmla="*/ 2209505 h 6858000"/>
              <a:gd name="connsiteX900" fmla="*/ 7367862 w 7467600"/>
              <a:gd name="connsiteY900" fmla="*/ 2806833 h 6858000"/>
              <a:gd name="connsiteX901" fmla="*/ 7364329 w 7467600"/>
              <a:gd name="connsiteY901" fmla="*/ 2826907 h 6858000"/>
              <a:gd name="connsiteX902" fmla="*/ 7290545 w 7467600"/>
              <a:gd name="connsiteY902" fmla="*/ 2850663 h 6858000"/>
              <a:gd name="connsiteX903" fmla="*/ 6472036 w 7467600"/>
              <a:gd name="connsiteY903" fmla="*/ 1959003 h 6858000"/>
              <a:gd name="connsiteX904" fmla="*/ 5792897 w 7467600"/>
              <a:gd name="connsiteY904" fmla="*/ 1647747 h 6858000"/>
              <a:gd name="connsiteX905" fmla="*/ 5842751 w 7467600"/>
              <a:gd name="connsiteY905" fmla="*/ 1816112 h 6858000"/>
              <a:gd name="connsiteX906" fmla="*/ 5847424 w 7467600"/>
              <a:gd name="connsiteY906" fmla="*/ 1815776 h 6858000"/>
              <a:gd name="connsiteX907" fmla="*/ 6399821 w 7467600"/>
              <a:gd name="connsiteY907" fmla="*/ 2344799 h 6858000"/>
              <a:gd name="connsiteX908" fmla="*/ 6323232 w 7467600"/>
              <a:gd name="connsiteY908" fmla="*/ 2389634 h 6858000"/>
              <a:gd name="connsiteX909" fmla="*/ 5942958 w 7467600"/>
              <a:gd name="connsiteY909" fmla="*/ 2077708 h 6858000"/>
              <a:gd name="connsiteX910" fmla="*/ 5921559 w 7467600"/>
              <a:gd name="connsiteY910" fmla="*/ 2378596 h 6858000"/>
              <a:gd name="connsiteX911" fmla="*/ 5817651 w 7467600"/>
              <a:gd name="connsiteY911" fmla="*/ 3023919 h 6858000"/>
              <a:gd name="connsiteX912" fmla="*/ 5729634 w 7467600"/>
              <a:gd name="connsiteY912" fmla="*/ 3051849 h 6858000"/>
              <a:gd name="connsiteX913" fmla="*/ 5611018 w 7467600"/>
              <a:gd name="connsiteY913" fmla="*/ 2316769 h 6858000"/>
              <a:gd name="connsiteX914" fmla="*/ 5687608 w 7467600"/>
              <a:gd name="connsiteY914" fmla="*/ 2039972 h 6858000"/>
              <a:gd name="connsiteX915" fmla="*/ 5657554 w 7467600"/>
              <a:gd name="connsiteY915" fmla="*/ 1576445 h 6858000"/>
              <a:gd name="connsiteX916" fmla="*/ 5150475 w 7467600"/>
              <a:gd name="connsiteY916" fmla="*/ 1274012 h 6858000"/>
              <a:gd name="connsiteX917" fmla="*/ 5349142 w 7467600"/>
              <a:gd name="connsiteY917" fmla="*/ 2204405 h 6858000"/>
              <a:gd name="connsiteX918" fmla="*/ 5262214 w 7467600"/>
              <a:gd name="connsiteY918" fmla="*/ 2233836 h 6858000"/>
              <a:gd name="connsiteX919" fmla="*/ 4981539 w 7467600"/>
              <a:gd name="connsiteY919" fmla="*/ 1542201 h 6858000"/>
              <a:gd name="connsiteX920" fmla="*/ 4958461 w 7467600"/>
              <a:gd name="connsiteY920" fmla="*/ 1136957 h 6858000"/>
              <a:gd name="connsiteX921" fmla="*/ 4655015 w 7467600"/>
              <a:gd name="connsiteY921" fmla="*/ 891426 h 6858000"/>
              <a:gd name="connsiteX922" fmla="*/ 4348002 w 7467600"/>
              <a:gd name="connsiteY922" fmla="*/ 2205895 h 6858000"/>
              <a:gd name="connsiteX923" fmla="*/ 4262250 w 7467600"/>
              <a:gd name="connsiteY923" fmla="*/ 2219972 h 6858000"/>
              <a:gd name="connsiteX924" fmla="*/ 4550611 w 7467600"/>
              <a:gd name="connsiteY924" fmla="*/ 817540 h 6858000"/>
              <a:gd name="connsiteX925" fmla="*/ 4564418 w 7467600"/>
              <a:gd name="connsiteY925" fmla="*/ 808293 h 6858000"/>
              <a:gd name="connsiteX926" fmla="*/ 4266388 w 7467600"/>
              <a:gd name="connsiteY926" fmla="*/ 500083 h 6858000"/>
              <a:gd name="connsiteX927" fmla="*/ 4032842 w 7467600"/>
              <a:gd name="connsiteY927" fmla="*/ 211809 h 6858000"/>
              <a:gd name="connsiteX928" fmla="*/ 3882765 w 7467600"/>
              <a:gd name="connsiteY928" fmla="*/ 0 h 6858000"/>
              <a:gd name="connsiteX929" fmla="*/ 3721337 w 7467600"/>
              <a:gd name="connsiteY929" fmla="*/ 0 h 6858000"/>
              <a:gd name="connsiteX930" fmla="*/ 3797544 w 7467600"/>
              <a:gd name="connsiteY930" fmla="*/ 0 h 6858000"/>
              <a:gd name="connsiteX931" fmla="*/ 3775734 w 7467600"/>
              <a:gd name="connsiteY931" fmla="*/ 95131 h 6858000"/>
              <a:gd name="connsiteX932" fmla="*/ 3724807 w 7467600"/>
              <a:gd name="connsiteY932" fmla="*/ 272257 h 6858000"/>
              <a:gd name="connsiteX933" fmla="*/ 3726844 w 7467600"/>
              <a:gd name="connsiteY933" fmla="*/ 282988 h 6858000"/>
              <a:gd name="connsiteX934" fmla="*/ 3742664 w 7467600"/>
              <a:gd name="connsiteY934" fmla="*/ 279918 h 6858000"/>
              <a:gd name="connsiteX935" fmla="*/ 4103910 w 7467600"/>
              <a:gd name="connsiteY935" fmla="*/ 1161917 h 6858000"/>
              <a:gd name="connsiteX936" fmla="*/ 4020269 w 7467600"/>
              <a:gd name="connsiteY936" fmla="*/ 1200406 h 6858000"/>
              <a:gd name="connsiteX937" fmla="*/ 3674882 w 7467600"/>
              <a:gd name="connsiteY937" fmla="*/ 488524 h 6858000"/>
              <a:gd name="connsiteX938" fmla="*/ 3132682 w 7467600"/>
              <a:gd name="connsiteY938" fmla="*/ 1072284 h 6858000"/>
              <a:gd name="connsiteX939" fmla="*/ 2716346 w 7467600"/>
              <a:gd name="connsiteY939" fmla="*/ 1276376 h 6858000"/>
              <a:gd name="connsiteX940" fmla="*/ 2716772 w 7467600"/>
              <a:gd name="connsiteY940" fmla="*/ 1255462 h 6858000"/>
              <a:gd name="connsiteX941" fmla="*/ 3471096 w 7467600"/>
              <a:gd name="connsiteY941" fmla="*/ 437072 h 6858000"/>
              <a:gd name="connsiteX942" fmla="*/ 3639057 w 7467600"/>
              <a:gd name="connsiteY942" fmla="*/ 286334 h 6858000"/>
              <a:gd name="connsiteX943" fmla="*/ 3640309 w 7467600"/>
              <a:gd name="connsiteY943" fmla="*/ 284664 h 6858000"/>
              <a:gd name="connsiteX944" fmla="*/ 3646022 w 7467600"/>
              <a:gd name="connsiteY944" fmla="*/ 276711 h 6858000"/>
              <a:gd name="connsiteX945" fmla="*/ 3707943 w 7467600"/>
              <a:gd name="connsiteY945" fmla="*/ 65958 h 6858000"/>
              <a:gd name="connsiteX946" fmla="*/ 3721337 w 7467600"/>
              <a:gd name="connsiteY946" fmla="*/ 0 h 6858000"/>
              <a:gd name="connsiteX947" fmla="*/ 2867960 w 7467600"/>
              <a:gd name="connsiteY947" fmla="*/ 0 h 6858000"/>
              <a:gd name="connsiteX948" fmla="*/ 2926351 w 7467600"/>
              <a:gd name="connsiteY948" fmla="*/ 0 h 6858000"/>
              <a:gd name="connsiteX949" fmla="*/ 2902823 w 7467600"/>
              <a:gd name="connsiteY949" fmla="*/ 262929 h 6858000"/>
              <a:gd name="connsiteX950" fmla="*/ 2940663 w 7467600"/>
              <a:gd name="connsiteY950" fmla="*/ 140884 h 6858000"/>
              <a:gd name="connsiteX951" fmla="*/ 2947039 w 7467600"/>
              <a:gd name="connsiteY951" fmla="*/ 122524 h 6858000"/>
              <a:gd name="connsiteX952" fmla="*/ 2984316 w 7467600"/>
              <a:gd name="connsiteY952" fmla="*/ 0 h 6858000"/>
              <a:gd name="connsiteX953" fmla="*/ 3016114 w 7467600"/>
              <a:gd name="connsiteY953" fmla="*/ 0 h 6858000"/>
              <a:gd name="connsiteX954" fmla="*/ 2979949 w 7467600"/>
              <a:gd name="connsiteY954" fmla="*/ 119274 h 6858000"/>
              <a:gd name="connsiteX955" fmla="*/ 3023879 w 7467600"/>
              <a:gd name="connsiteY955" fmla="*/ 0 h 6858000"/>
              <a:gd name="connsiteX956" fmla="*/ 3105400 w 7467600"/>
              <a:gd name="connsiteY956" fmla="*/ 0 h 6858000"/>
              <a:gd name="connsiteX957" fmla="*/ 3094669 w 7467600"/>
              <a:gd name="connsiteY957" fmla="*/ 30308 h 6858000"/>
              <a:gd name="connsiteX958" fmla="*/ 2901945 w 7467600"/>
              <a:gd name="connsiteY958" fmla="*/ 466538 h 6858000"/>
              <a:gd name="connsiteX959" fmla="*/ 2815209 w 7467600"/>
              <a:gd name="connsiteY959" fmla="*/ 497361 h 6858000"/>
              <a:gd name="connsiteX960" fmla="*/ 2844845 w 7467600"/>
              <a:gd name="connsiteY960" fmla="*/ 127638 h 6858000"/>
              <a:gd name="connsiteX961" fmla="*/ 2867960 w 7467600"/>
              <a:gd name="connsiteY961" fmla="*/ 0 h 6858000"/>
              <a:gd name="connsiteX962" fmla="*/ 1057230 w 7467600"/>
              <a:gd name="connsiteY962" fmla="*/ 0 h 6858000"/>
              <a:gd name="connsiteX963" fmla="*/ 1111003 w 7467600"/>
              <a:gd name="connsiteY963" fmla="*/ 0 h 6858000"/>
              <a:gd name="connsiteX964" fmla="*/ 1125553 w 7467600"/>
              <a:gd name="connsiteY964" fmla="*/ 52588 h 6858000"/>
              <a:gd name="connsiteX965" fmla="*/ 1304276 w 7467600"/>
              <a:gd name="connsiteY965" fmla="*/ 476275 h 6858000"/>
              <a:gd name="connsiteX966" fmla="*/ 1492066 w 7467600"/>
              <a:gd name="connsiteY966" fmla="*/ 886333 h 6858000"/>
              <a:gd name="connsiteX967" fmla="*/ 1423698 w 7467600"/>
              <a:gd name="connsiteY967" fmla="*/ 710817 h 6858000"/>
              <a:gd name="connsiteX968" fmla="*/ 1357609 w 7467600"/>
              <a:gd name="connsiteY968" fmla="*/ 532892 h 6858000"/>
              <a:gd name="connsiteX969" fmla="*/ 1309550 w 7467600"/>
              <a:gd name="connsiteY969" fmla="*/ 374031 h 6858000"/>
              <a:gd name="connsiteX970" fmla="*/ 1193673 w 7467600"/>
              <a:gd name="connsiteY970" fmla="*/ 49533 h 6858000"/>
              <a:gd name="connsiteX971" fmla="*/ 1164391 w 7467600"/>
              <a:gd name="connsiteY971" fmla="*/ 0 h 6858000"/>
              <a:gd name="connsiteX972" fmla="*/ 1200666 w 7467600"/>
              <a:gd name="connsiteY972" fmla="*/ 0 h 6858000"/>
              <a:gd name="connsiteX973" fmla="*/ 1223408 w 7467600"/>
              <a:gd name="connsiteY973" fmla="*/ 38996 h 6858000"/>
              <a:gd name="connsiteX974" fmla="*/ 1339635 w 7467600"/>
              <a:gd name="connsiteY974" fmla="*/ 365517 h 6858000"/>
              <a:gd name="connsiteX975" fmla="*/ 1387469 w 7467600"/>
              <a:gd name="connsiteY975" fmla="*/ 523079 h 6858000"/>
              <a:gd name="connsiteX976" fmla="*/ 1452685 w 7467600"/>
              <a:gd name="connsiteY976" fmla="*/ 699806 h 6858000"/>
              <a:gd name="connsiteX977" fmla="*/ 1492092 w 7467600"/>
              <a:gd name="connsiteY977" fmla="*/ 800424 h 6858000"/>
              <a:gd name="connsiteX978" fmla="*/ 1455302 w 7467600"/>
              <a:gd name="connsiteY978" fmla="*/ 632913 h 6858000"/>
              <a:gd name="connsiteX979" fmla="*/ 1222336 w 7467600"/>
              <a:gd name="connsiteY979" fmla="*/ 9480 h 6858000"/>
              <a:gd name="connsiteX980" fmla="*/ 1214634 w 7467600"/>
              <a:gd name="connsiteY980" fmla="*/ 0 h 6858000"/>
              <a:gd name="connsiteX981" fmla="*/ 1289827 w 7467600"/>
              <a:gd name="connsiteY981" fmla="*/ 0 h 6858000"/>
              <a:gd name="connsiteX982" fmla="*/ 1321076 w 7467600"/>
              <a:gd name="connsiteY982" fmla="*/ 59722 h 6858000"/>
              <a:gd name="connsiteX983" fmla="*/ 1512579 w 7467600"/>
              <a:gd name="connsiteY983" fmla="*/ 626441 h 6858000"/>
              <a:gd name="connsiteX984" fmla="*/ 1506076 w 7467600"/>
              <a:gd name="connsiteY984" fmla="*/ 1089289 h 6858000"/>
              <a:gd name="connsiteX985" fmla="*/ 1486346 w 7467600"/>
              <a:gd name="connsiteY985" fmla="*/ 1079919 h 6858000"/>
              <a:gd name="connsiteX986" fmla="*/ 1070511 w 7467600"/>
              <a:gd name="connsiteY986" fmla="*/ 48609 h 6858000"/>
              <a:gd name="connsiteX987" fmla="*/ 1057230 w 7467600"/>
              <a:gd name="connsiteY987" fmla="*/ 0 h 6858000"/>
              <a:gd name="connsiteX988" fmla="*/ 43151 w 7467600"/>
              <a:gd name="connsiteY988" fmla="*/ 0 h 6858000"/>
              <a:gd name="connsiteX989" fmla="*/ 95283 w 7467600"/>
              <a:gd name="connsiteY989" fmla="*/ 0 h 6858000"/>
              <a:gd name="connsiteX990" fmla="*/ 300708 w 7467600"/>
              <a:gd name="connsiteY990" fmla="*/ 154571 h 6858000"/>
              <a:gd name="connsiteX991" fmla="*/ 530414 w 7467600"/>
              <a:gd name="connsiteY991" fmla="*/ 354673 h 6858000"/>
              <a:gd name="connsiteX992" fmla="*/ 333785 w 7467600"/>
              <a:gd name="connsiteY992" fmla="*/ 161564 h 6858000"/>
              <a:gd name="connsiteX993" fmla="*/ 147005 w 7467600"/>
              <a:gd name="connsiteY993" fmla="*/ 0 h 6858000"/>
              <a:gd name="connsiteX994" fmla="*/ 272509 w 7467600"/>
              <a:gd name="connsiteY994" fmla="*/ 0 h 6858000"/>
              <a:gd name="connsiteX995" fmla="*/ 326276 w 7467600"/>
              <a:gd name="connsiteY995" fmla="*/ 45847 h 6858000"/>
              <a:gd name="connsiteX996" fmla="*/ 823759 w 7467600"/>
              <a:gd name="connsiteY996" fmla="*/ 574145 h 6858000"/>
              <a:gd name="connsiteX997" fmla="*/ 811254 w 7467600"/>
              <a:gd name="connsiteY997" fmla="*/ 665546 h 6858000"/>
              <a:gd name="connsiteX998" fmla="*/ 154042 w 7467600"/>
              <a:gd name="connsiteY998" fmla="*/ 261522 h 6858000"/>
              <a:gd name="connsiteX999" fmla="*/ 13550 w 7467600"/>
              <a:gd name="connsiteY999" fmla="*/ 158423 h 6858000"/>
              <a:gd name="connsiteX1000" fmla="*/ 0 w 7467600"/>
              <a:gd name="connsiteY1000" fmla="*/ 146618 h 6858000"/>
              <a:gd name="connsiteX1001" fmla="*/ 0 w 7467600"/>
              <a:gd name="connsiteY1001" fmla="*/ 59161 h 6858000"/>
              <a:gd name="connsiteX1002" fmla="*/ 45427 w 7467600"/>
              <a:gd name="connsiteY1002" fmla="*/ 101078 h 6858000"/>
              <a:gd name="connsiteX1003" fmla="*/ 630103 w 7467600"/>
              <a:gd name="connsiteY1003" fmla="*/ 485885 h 6858000"/>
              <a:gd name="connsiteX1004" fmla="*/ 532040 w 7467600"/>
              <a:gd name="connsiteY1004" fmla="*/ 399359 h 6858000"/>
              <a:gd name="connsiteX1005" fmla="*/ 517618 w 7467600"/>
              <a:gd name="connsiteY1005" fmla="*/ 385726 h 6858000"/>
              <a:gd name="connsiteX1006" fmla="*/ 285074 w 7467600"/>
              <a:gd name="connsiteY1006" fmla="*/ 182755 h 6858000"/>
              <a:gd name="connsiteX1007" fmla="*/ 43151 w 7467600"/>
              <a:gd name="connsiteY100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19999 w 7467600"/>
              <a:gd name="connsiteY844" fmla="*/ 774360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5905192 w 7467600"/>
              <a:gd name="connsiteY848" fmla="*/ 163079 h 6858000"/>
              <a:gd name="connsiteX849" fmla="*/ 5865655 w 7467600"/>
              <a:gd name="connsiteY849" fmla="*/ 171901 h 6858000"/>
              <a:gd name="connsiteX850" fmla="*/ 5259740 w 7467600"/>
              <a:gd name="connsiteY850" fmla="*/ 257013 h 6858000"/>
              <a:gd name="connsiteX851" fmla="*/ 5208466 w 7467600"/>
              <a:gd name="connsiteY851" fmla="*/ 257550 h 6858000"/>
              <a:gd name="connsiteX852" fmla="*/ 4980204 w 7467600"/>
              <a:gd name="connsiteY852" fmla="*/ 271903 h 6858000"/>
              <a:gd name="connsiteX853" fmla="*/ 5068068 w 7467600"/>
              <a:gd name="connsiteY853" fmla="*/ 282244 h 6858000"/>
              <a:gd name="connsiteX854" fmla="*/ 5153231 w 7467600"/>
              <a:gd name="connsiteY854" fmla="*/ 292240 h 6858000"/>
              <a:gd name="connsiteX855" fmla="*/ 5426491 w 7467600"/>
              <a:gd name="connsiteY855" fmla="*/ 281128 h 6858000"/>
              <a:gd name="connsiteX856" fmla="*/ 5731212 w 7467600"/>
              <a:gd name="connsiteY856" fmla="*/ 231951 h 6858000"/>
              <a:gd name="connsiteX857" fmla="*/ 5905192 w 7467600"/>
              <a:gd name="connsiteY857" fmla="*/ 163079 h 6858000"/>
              <a:gd name="connsiteX858" fmla="*/ 5944437 w 7467600"/>
              <a:gd name="connsiteY858" fmla="*/ 113829 h 6858000"/>
              <a:gd name="connsiteX859" fmla="*/ 5825032 w 7467600"/>
              <a:gd name="connsiteY859" fmla="*/ 146405 h 6858000"/>
              <a:gd name="connsiteX860" fmla="*/ 4955599 w 7467600"/>
              <a:gd name="connsiteY860" fmla="*/ 247008 h 6858000"/>
              <a:gd name="connsiteX861" fmla="*/ 5210104 w 7467600"/>
              <a:gd name="connsiteY861" fmla="*/ 228123 h 6858000"/>
              <a:gd name="connsiteX862" fmla="*/ 5261015 w 7467600"/>
              <a:gd name="connsiteY862" fmla="*/ 227087 h 6858000"/>
              <a:gd name="connsiteX863" fmla="*/ 5861181 w 7467600"/>
              <a:gd name="connsiteY863" fmla="*/ 143093 h 6858000"/>
              <a:gd name="connsiteX864" fmla="*/ 5961252 w 7467600"/>
              <a:gd name="connsiteY864" fmla="*/ 114820 h 6858000"/>
              <a:gd name="connsiteX865" fmla="*/ 5944437 w 7467600"/>
              <a:gd name="connsiteY865" fmla="*/ 113829 h 6858000"/>
              <a:gd name="connsiteX866" fmla="*/ 3882765 w 7467600"/>
              <a:gd name="connsiteY866" fmla="*/ 0 h 6858000"/>
              <a:gd name="connsiteX867" fmla="*/ 3995099 w 7467600"/>
              <a:gd name="connsiteY867" fmla="*/ 0 h 6858000"/>
              <a:gd name="connsiteX868" fmla="*/ 4163818 w 7467600"/>
              <a:gd name="connsiteY868" fmla="*/ 234104 h 6858000"/>
              <a:gd name="connsiteX869" fmla="*/ 4172099 w 7467600"/>
              <a:gd name="connsiteY869" fmla="*/ 234207 h 6858000"/>
              <a:gd name="connsiteX870" fmla="*/ 4784282 w 7467600"/>
              <a:gd name="connsiteY870" fmla="*/ 276561 h 6858000"/>
              <a:gd name="connsiteX871" fmla="*/ 4801687 w 7467600"/>
              <a:gd name="connsiteY871" fmla="*/ 267764 h 6858000"/>
              <a:gd name="connsiteX872" fmla="*/ 6082788 w 7467600"/>
              <a:gd name="connsiteY872" fmla="*/ 64119 h 6858000"/>
              <a:gd name="connsiteX873" fmla="*/ 6099442 w 7467600"/>
              <a:gd name="connsiteY873" fmla="*/ 82568 h 6858000"/>
              <a:gd name="connsiteX874" fmla="*/ 4804137 w 7467600"/>
              <a:gd name="connsiteY874" fmla="*/ 320931 h 6858000"/>
              <a:gd name="connsiteX875" fmla="*/ 4227047 w 7467600"/>
              <a:gd name="connsiteY875" fmla="*/ 313415 h 6858000"/>
              <a:gd name="connsiteX876" fmla="*/ 4346041 w 7467600"/>
              <a:gd name="connsiteY876" fmla="*/ 456086 h 6858000"/>
              <a:gd name="connsiteX877" fmla="*/ 4870967 w 7467600"/>
              <a:gd name="connsiteY877" fmla="*/ 963061 h 6858000"/>
              <a:gd name="connsiteX878" fmla="*/ 4889647 w 7467600"/>
              <a:gd name="connsiteY878" fmla="*/ 957147 h 6858000"/>
              <a:gd name="connsiteX879" fmla="*/ 5422504 w 7467600"/>
              <a:gd name="connsiteY879" fmla="*/ 805191 h 6858000"/>
              <a:gd name="connsiteX880" fmla="*/ 6087656 w 7467600"/>
              <a:gd name="connsiteY880" fmla="*/ 826703 h 6858000"/>
              <a:gd name="connsiteX881" fmla="*/ 6058717 w 7467600"/>
              <a:gd name="connsiteY881" fmla="*/ 865992 h 6858000"/>
              <a:gd name="connsiteX882" fmla="*/ 4974153 w 7467600"/>
              <a:gd name="connsiteY882" fmla="*/ 1045456 h 6858000"/>
              <a:gd name="connsiteX883" fmla="*/ 5627835 w 7467600"/>
              <a:gd name="connsiteY883" fmla="*/ 1472077 h 6858000"/>
              <a:gd name="connsiteX884" fmla="*/ 5629817 w 7467600"/>
              <a:gd name="connsiteY884" fmla="*/ 1471412 h 6858000"/>
              <a:gd name="connsiteX885" fmla="*/ 5634124 w 7467600"/>
              <a:gd name="connsiteY885" fmla="*/ 1470572 h 6858000"/>
              <a:gd name="connsiteX886" fmla="*/ 5755832 w 7467600"/>
              <a:gd name="connsiteY886" fmla="*/ 1383886 h 6858000"/>
              <a:gd name="connsiteX887" fmla="*/ 6014186 w 7467600"/>
              <a:gd name="connsiteY887" fmla="*/ 1279799 h 6858000"/>
              <a:gd name="connsiteX888" fmla="*/ 6901619 w 7467600"/>
              <a:gd name="connsiteY888" fmla="*/ 1047874 h 6858000"/>
              <a:gd name="connsiteX889" fmla="*/ 6931566 w 7467600"/>
              <a:gd name="connsiteY889" fmla="*/ 1062034 h 6858000"/>
              <a:gd name="connsiteX890" fmla="*/ 5790982 w 7467600"/>
              <a:gd name="connsiteY890" fmla="*/ 1561380 h 6858000"/>
              <a:gd name="connsiteX891" fmla="*/ 6188971 w 7467600"/>
              <a:gd name="connsiteY891" fmla="*/ 1755168 h 6858000"/>
              <a:gd name="connsiteX892" fmla="*/ 6202446 w 7467600"/>
              <a:gd name="connsiteY892" fmla="*/ 1752268 h 6858000"/>
              <a:gd name="connsiteX893" fmla="*/ 7179560 w 7467600"/>
              <a:gd name="connsiteY893" fmla="*/ 1467551 h 6858000"/>
              <a:gd name="connsiteX894" fmla="*/ 7158730 w 7467600"/>
              <a:gd name="connsiteY894" fmla="*/ 1507835 h 6858000"/>
              <a:gd name="connsiteX895" fmla="*/ 6326959 w 7467600"/>
              <a:gd name="connsiteY895" fmla="*/ 1817686 h 6858000"/>
              <a:gd name="connsiteX896" fmla="*/ 6537433 w 7467600"/>
              <a:gd name="connsiteY896" fmla="*/ 1907790 h 6858000"/>
              <a:gd name="connsiteX897" fmla="*/ 6550221 w 7467600"/>
              <a:gd name="connsiteY897" fmla="*/ 1910729 h 6858000"/>
              <a:gd name="connsiteX898" fmla="*/ 6964438 w 7467600"/>
              <a:gd name="connsiteY898" fmla="*/ 2209505 h 6858000"/>
              <a:gd name="connsiteX899" fmla="*/ 7367862 w 7467600"/>
              <a:gd name="connsiteY899" fmla="*/ 2806833 h 6858000"/>
              <a:gd name="connsiteX900" fmla="*/ 7364329 w 7467600"/>
              <a:gd name="connsiteY900" fmla="*/ 2826907 h 6858000"/>
              <a:gd name="connsiteX901" fmla="*/ 7290545 w 7467600"/>
              <a:gd name="connsiteY901" fmla="*/ 2850663 h 6858000"/>
              <a:gd name="connsiteX902" fmla="*/ 6472036 w 7467600"/>
              <a:gd name="connsiteY902" fmla="*/ 1959003 h 6858000"/>
              <a:gd name="connsiteX903" fmla="*/ 5792897 w 7467600"/>
              <a:gd name="connsiteY903" fmla="*/ 1647747 h 6858000"/>
              <a:gd name="connsiteX904" fmla="*/ 5842751 w 7467600"/>
              <a:gd name="connsiteY904" fmla="*/ 1816112 h 6858000"/>
              <a:gd name="connsiteX905" fmla="*/ 5847424 w 7467600"/>
              <a:gd name="connsiteY905" fmla="*/ 1815776 h 6858000"/>
              <a:gd name="connsiteX906" fmla="*/ 6399821 w 7467600"/>
              <a:gd name="connsiteY906" fmla="*/ 2344799 h 6858000"/>
              <a:gd name="connsiteX907" fmla="*/ 6323232 w 7467600"/>
              <a:gd name="connsiteY907" fmla="*/ 2389634 h 6858000"/>
              <a:gd name="connsiteX908" fmla="*/ 5942958 w 7467600"/>
              <a:gd name="connsiteY908" fmla="*/ 2077708 h 6858000"/>
              <a:gd name="connsiteX909" fmla="*/ 5921559 w 7467600"/>
              <a:gd name="connsiteY909" fmla="*/ 2378596 h 6858000"/>
              <a:gd name="connsiteX910" fmla="*/ 5817651 w 7467600"/>
              <a:gd name="connsiteY910" fmla="*/ 3023919 h 6858000"/>
              <a:gd name="connsiteX911" fmla="*/ 5729634 w 7467600"/>
              <a:gd name="connsiteY911" fmla="*/ 3051849 h 6858000"/>
              <a:gd name="connsiteX912" fmla="*/ 5611018 w 7467600"/>
              <a:gd name="connsiteY912" fmla="*/ 2316769 h 6858000"/>
              <a:gd name="connsiteX913" fmla="*/ 5687608 w 7467600"/>
              <a:gd name="connsiteY913" fmla="*/ 2039972 h 6858000"/>
              <a:gd name="connsiteX914" fmla="*/ 5657554 w 7467600"/>
              <a:gd name="connsiteY914" fmla="*/ 1576445 h 6858000"/>
              <a:gd name="connsiteX915" fmla="*/ 5150475 w 7467600"/>
              <a:gd name="connsiteY915" fmla="*/ 1274012 h 6858000"/>
              <a:gd name="connsiteX916" fmla="*/ 5349142 w 7467600"/>
              <a:gd name="connsiteY916" fmla="*/ 2204405 h 6858000"/>
              <a:gd name="connsiteX917" fmla="*/ 5262214 w 7467600"/>
              <a:gd name="connsiteY917" fmla="*/ 2233836 h 6858000"/>
              <a:gd name="connsiteX918" fmla="*/ 4981539 w 7467600"/>
              <a:gd name="connsiteY918" fmla="*/ 1542201 h 6858000"/>
              <a:gd name="connsiteX919" fmla="*/ 4958461 w 7467600"/>
              <a:gd name="connsiteY919" fmla="*/ 1136957 h 6858000"/>
              <a:gd name="connsiteX920" fmla="*/ 4655015 w 7467600"/>
              <a:gd name="connsiteY920" fmla="*/ 891426 h 6858000"/>
              <a:gd name="connsiteX921" fmla="*/ 4348002 w 7467600"/>
              <a:gd name="connsiteY921" fmla="*/ 2205895 h 6858000"/>
              <a:gd name="connsiteX922" fmla="*/ 4262250 w 7467600"/>
              <a:gd name="connsiteY922" fmla="*/ 2219972 h 6858000"/>
              <a:gd name="connsiteX923" fmla="*/ 4550611 w 7467600"/>
              <a:gd name="connsiteY923" fmla="*/ 817540 h 6858000"/>
              <a:gd name="connsiteX924" fmla="*/ 4564418 w 7467600"/>
              <a:gd name="connsiteY924" fmla="*/ 808293 h 6858000"/>
              <a:gd name="connsiteX925" fmla="*/ 4266388 w 7467600"/>
              <a:gd name="connsiteY925" fmla="*/ 500083 h 6858000"/>
              <a:gd name="connsiteX926" fmla="*/ 4032842 w 7467600"/>
              <a:gd name="connsiteY926" fmla="*/ 211809 h 6858000"/>
              <a:gd name="connsiteX927" fmla="*/ 3882765 w 7467600"/>
              <a:gd name="connsiteY927" fmla="*/ 0 h 6858000"/>
              <a:gd name="connsiteX928" fmla="*/ 3721337 w 7467600"/>
              <a:gd name="connsiteY928" fmla="*/ 0 h 6858000"/>
              <a:gd name="connsiteX929" fmla="*/ 3797544 w 7467600"/>
              <a:gd name="connsiteY929" fmla="*/ 0 h 6858000"/>
              <a:gd name="connsiteX930" fmla="*/ 3775734 w 7467600"/>
              <a:gd name="connsiteY930" fmla="*/ 95131 h 6858000"/>
              <a:gd name="connsiteX931" fmla="*/ 3724807 w 7467600"/>
              <a:gd name="connsiteY931" fmla="*/ 272257 h 6858000"/>
              <a:gd name="connsiteX932" fmla="*/ 3726844 w 7467600"/>
              <a:gd name="connsiteY932" fmla="*/ 282988 h 6858000"/>
              <a:gd name="connsiteX933" fmla="*/ 3742664 w 7467600"/>
              <a:gd name="connsiteY933" fmla="*/ 279918 h 6858000"/>
              <a:gd name="connsiteX934" fmla="*/ 4103910 w 7467600"/>
              <a:gd name="connsiteY934" fmla="*/ 1161917 h 6858000"/>
              <a:gd name="connsiteX935" fmla="*/ 4020269 w 7467600"/>
              <a:gd name="connsiteY935" fmla="*/ 1200406 h 6858000"/>
              <a:gd name="connsiteX936" fmla="*/ 3674882 w 7467600"/>
              <a:gd name="connsiteY936" fmla="*/ 488524 h 6858000"/>
              <a:gd name="connsiteX937" fmla="*/ 3132682 w 7467600"/>
              <a:gd name="connsiteY937" fmla="*/ 1072284 h 6858000"/>
              <a:gd name="connsiteX938" fmla="*/ 2716346 w 7467600"/>
              <a:gd name="connsiteY938" fmla="*/ 1276376 h 6858000"/>
              <a:gd name="connsiteX939" fmla="*/ 2716772 w 7467600"/>
              <a:gd name="connsiteY939" fmla="*/ 1255462 h 6858000"/>
              <a:gd name="connsiteX940" fmla="*/ 3471096 w 7467600"/>
              <a:gd name="connsiteY940" fmla="*/ 437072 h 6858000"/>
              <a:gd name="connsiteX941" fmla="*/ 3639057 w 7467600"/>
              <a:gd name="connsiteY941" fmla="*/ 286334 h 6858000"/>
              <a:gd name="connsiteX942" fmla="*/ 3640309 w 7467600"/>
              <a:gd name="connsiteY942" fmla="*/ 284664 h 6858000"/>
              <a:gd name="connsiteX943" fmla="*/ 3646022 w 7467600"/>
              <a:gd name="connsiteY943" fmla="*/ 276711 h 6858000"/>
              <a:gd name="connsiteX944" fmla="*/ 3707943 w 7467600"/>
              <a:gd name="connsiteY944" fmla="*/ 65958 h 6858000"/>
              <a:gd name="connsiteX945" fmla="*/ 3721337 w 7467600"/>
              <a:gd name="connsiteY945" fmla="*/ 0 h 6858000"/>
              <a:gd name="connsiteX946" fmla="*/ 2867960 w 7467600"/>
              <a:gd name="connsiteY946" fmla="*/ 0 h 6858000"/>
              <a:gd name="connsiteX947" fmla="*/ 2926351 w 7467600"/>
              <a:gd name="connsiteY947" fmla="*/ 0 h 6858000"/>
              <a:gd name="connsiteX948" fmla="*/ 2902823 w 7467600"/>
              <a:gd name="connsiteY948" fmla="*/ 262929 h 6858000"/>
              <a:gd name="connsiteX949" fmla="*/ 2940663 w 7467600"/>
              <a:gd name="connsiteY949" fmla="*/ 140884 h 6858000"/>
              <a:gd name="connsiteX950" fmla="*/ 2947039 w 7467600"/>
              <a:gd name="connsiteY950" fmla="*/ 122524 h 6858000"/>
              <a:gd name="connsiteX951" fmla="*/ 2984316 w 7467600"/>
              <a:gd name="connsiteY951" fmla="*/ 0 h 6858000"/>
              <a:gd name="connsiteX952" fmla="*/ 3016114 w 7467600"/>
              <a:gd name="connsiteY952" fmla="*/ 0 h 6858000"/>
              <a:gd name="connsiteX953" fmla="*/ 2979949 w 7467600"/>
              <a:gd name="connsiteY953" fmla="*/ 119274 h 6858000"/>
              <a:gd name="connsiteX954" fmla="*/ 3023879 w 7467600"/>
              <a:gd name="connsiteY954" fmla="*/ 0 h 6858000"/>
              <a:gd name="connsiteX955" fmla="*/ 3105400 w 7467600"/>
              <a:gd name="connsiteY955" fmla="*/ 0 h 6858000"/>
              <a:gd name="connsiteX956" fmla="*/ 3094669 w 7467600"/>
              <a:gd name="connsiteY956" fmla="*/ 30308 h 6858000"/>
              <a:gd name="connsiteX957" fmla="*/ 2901945 w 7467600"/>
              <a:gd name="connsiteY957" fmla="*/ 466538 h 6858000"/>
              <a:gd name="connsiteX958" fmla="*/ 2815209 w 7467600"/>
              <a:gd name="connsiteY958" fmla="*/ 497361 h 6858000"/>
              <a:gd name="connsiteX959" fmla="*/ 2844845 w 7467600"/>
              <a:gd name="connsiteY959" fmla="*/ 127638 h 6858000"/>
              <a:gd name="connsiteX960" fmla="*/ 2867960 w 7467600"/>
              <a:gd name="connsiteY960" fmla="*/ 0 h 6858000"/>
              <a:gd name="connsiteX961" fmla="*/ 1057230 w 7467600"/>
              <a:gd name="connsiteY961" fmla="*/ 0 h 6858000"/>
              <a:gd name="connsiteX962" fmla="*/ 1111003 w 7467600"/>
              <a:gd name="connsiteY962" fmla="*/ 0 h 6858000"/>
              <a:gd name="connsiteX963" fmla="*/ 1125553 w 7467600"/>
              <a:gd name="connsiteY963" fmla="*/ 52588 h 6858000"/>
              <a:gd name="connsiteX964" fmla="*/ 1304276 w 7467600"/>
              <a:gd name="connsiteY964" fmla="*/ 476275 h 6858000"/>
              <a:gd name="connsiteX965" fmla="*/ 1492066 w 7467600"/>
              <a:gd name="connsiteY965" fmla="*/ 886333 h 6858000"/>
              <a:gd name="connsiteX966" fmla="*/ 1423698 w 7467600"/>
              <a:gd name="connsiteY966" fmla="*/ 710817 h 6858000"/>
              <a:gd name="connsiteX967" fmla="*/ 1357609 w 7467600"/>
              <a:gd name="connsiteY967" fmla="*/ 532892 h 6858000"/>
              <a:gd name="connsiteX968" fmla="*/ 1309550 w 7467600"/>
              <a:gd name="connsiteY968" fmla="*/ 374031 h 6858000"/>
              <a:gd name="connsiteX969" fmla="*/ 1193673 w 7467600"/>
              <a:gd name="connsiteY969" fmla="*/ 49533 h 6858000"/>
              <a:gd name="connsiteX970" fmla="*/ 1164391 w 7467600"/>
              <a:gd name="connsiteY970" fmla="*/ 0 h 6858000"/>
              <a:gd name="connsiteX971" fmla="*/ 1200666 w 7467600"/>
              <a:gd name="connsiteY971" fmla="*/ 0 h 6858000"/>
              <a:gd name="connsiteX972" fmla="*/ 1223408 w 7467600"/>
              <a:gd name="connsiteY972" fmla="*/ 38996 h 6858000"/>
              <a:gd name="connsiteX973" fmla="*/ 1339635 w 7467600"/>
              <a:gd name="connsiteY973" fmla="*/ 365517 h 6858000"/>
              <a:gd name="connsiteX974" fmla="*/ 1387469 w 7467600"/>
              <a:gd name="connsiteY974" fmla="*/ 523079 h 6858000"/>
              <a:gd name="connsiteX975" fmla="*/ 1452685 w 7467600"/>
              <a:gd name="connsiteY975" fmla="*/ 699806 h 6858000"/>
              <a:gd name="connsiteX976" fmla="*/ 1492092 w 7467600"/>
              <a:gd name="connsiteY976" fmla="*/ 800424 h 6858000"/>
              <a:gd name="connsiteX977" fmla="*/ 1455302 w 7467600"/>
              <a:gd name="connsiteY977" fmla="*/ 632913 h 6858000"/>
              <a:gd name="connsiteX978" fmla="*/ 1222336 w 7467600"/>
              <a:gd name="connsiteY978" fmla="*/ 9480 h 6858000"/>
              <a:gd name="connsiteX979" fmla="*/ 1214634 w 7467600"/>
              <a:gd name="connsiteY979" fmla="*/ 0 h 6858000"/>
              <a:gd name="connsiteX980" fmla="*/ 1289827 w 7467600"/>
              <a:gd name="connsiteY980" fmla="*/ 0 h 6858000"/>
              <a:gd name="connsiteX981" fmla="*/ 1321076 w 7467600"/>
              <a:gd name="connsiteY981" fmla="*/ 59722 h 6858000"/>
              <a:gd name="connsiteX982" fmla="*/ 1512579 w 7467600"/>
              <a:gd name="connsiteY982" fmla="*/ 626441 h 6858000"/>
              <a:gd name="connsiteX983" fmla="*/ 1506076 w 7467600"/>
              <a:gd name="connsiteY983" fmla="*/ 1089289 h 6858000"/>
              <a:gd name="connsiteX984" fmla="*/ 1486346 w 7467600"/>
              <a:gd name="connsiteY984" fmla="*/ 1079919 h 6858000"/>
              <a:gd name="connsiteX985" fmla="*/ 1070511 w 7467600"/>
              <a:gd name="connsiteY985" fmla="*/ 48609 h 6858000"/>
              <a:gd name="connsiteX986" fmla="*/ 1057230 w 7467600"/>
              <a:gd name="connsiteY986" fmla="*/ 0 h 6858000"/>
              <a:gd name="connsiteX987" fmla="*/ 43151 w 7467600"/>
              <a:gd name="connsiteY987" fmla="*/ 0 h 6858000"/>
              <a:gd name="connsiteX988" fmla="*/ 95283 w 7467600"/>
              <a:gd name="connsiteY988" fmla="*/ 0 h 6858000"/>
              <a:gd name="connsiteX989" fmla="*/ 300708 w 7467600"/>
              <a:gd name="connsiteY989" fmla="*/ 154571 h 6858000"/>
              <a:gd name="connsiteX990" fmla="*/ 530414 w 7467600"/>
              <a:gd name="connsiteY990" fmla="*/ 354673 h 6858000"/>
              <a:gd name="connsiteX991" fmla="*/ 333785 w 7467600"/>
              <a:gd name="connsiteY991" fmla="*/ 161564 h 6858000"/>
              <a:gd name="connsiteX992" fmla="*/ 147005 w 7467600"/>
              <a:gd name="connsiteY992" fmla="*/ 0 h 6858000"/>
              <a:gd name="connsiteX993" fmla="*/ 272509 w 7467600"/>
              <a:gd name="connsiteY993" fmla="*/ 0 h 6858000"/>
              <a:gd name="connsiteX994" fmla="*/ 326276 w 7467600"/>
              <a:gd name="connsiteY994" fmla="*/ 45847 h 6858000"/>
              <a:gd name="connsiteX995" fmla="*/ 823759 w 7467600"/>
              <a:gd name="connsiteY995" fmla="*/ 574145 h 6858000"/>
              <a:gd name="connsiteX996" fmla="*/ 811254 w 7467600"/>
              <a:gd name="connsiteY996" fmla="*/ 665546 h 6858000"/>
              <a:gd name="connsiteX997" fmla="*/ 154042 w 7467600"/>
              <a:gd name="connsiteY997" fmla="*/ 261522 h 6858000"/>
              <a:gd name="connsiteX998" fmla="*/ 13550 w 7467600"/>
              <a:gd name="connsiteY998" fmla="*/ 158423 h 6858000"/>
              <a:gd name="connsiteX999" fmla="*/ 0 w 7467600"/>
              <a:gd name="connsiteY999" fmla="*/ 146618 h 6858000"/>
              <a:gd name="connsiteX1000" fmla="*/ 0 w 7467600"/>
              <a:gd name="connsiteY1000" fmla="*/ 59161 h 6858000"/>
              <a:gd name="connsiteX1001" fmla="*/ 45427 w 7467600"/>
              <a:gd name="connsiteY1001" fmla="*/ 101078 h 6858000"/>
              <a:gd name="connsiteX1002" fmla="*/ 630103 w 7467600"/>
              <a:gd name="connsiteY1002" fmla="*/ 485885 h 6858000"/>
              <a:gd name="connsiteX1003" fmla="*/ 532040 w 7467600"/>
              <a:gd name="connsiteY1003" fmla="*/ 399359 h 6858000"/>
              <a:gd name="connsiteX1004" fmla="*/ 517618 w 7467600"/>
              <a:gd name="connsiteY1004" fmla="*/ 385726 h 6858000"/>
              <a:gd name="connsiteX1005" fmla="*/ 285074 w 7467600"/>
              <a:gd name="connsiteY1005" fmla="*/ 182755 h 6858000"/>
              <a:gd name="connsiteX1006" fmla="*/ 43151 w 7467600"/>
              <a:gd name="connsiteY100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51412 w 7467600"/>
              <a:gd name="connsiteY844" fmla="*/ 799572 h 6858000"/>
              <a:gd name="connsiteX845" fmla="*/ 7467600 w 7467600"/>
              <a:gd name="connsiteY845" fmla="*/ 789215 h 6858000"/>
              <a:gd name="connsiteX846" fmla="*/ 7451412 w 7467600"/>
              <a:gd name="connsiteY846" fmla="*/ 799572 h 6858000"/>
              <a:gd name="connsiteX847" fmla="*/ 5905192 w 7467600"/>
              <a:gd name="connsiteY847" fmla="*/ 163079 h 6858000"/>
              <a:gd name="connsiteX848" fmla="*/ 5865655 w 7467600"/>
              <a:gd name="connsiteY848" fmla="*/ 171901 h 6858000"/>
              <a:gd name="connsiteX849" fmla="*/ 5259740 w 7467600"/>
              <a:gd name="connsiteY849" fmla="*/ 257013 h 6858000"/>
              <a:gd name="connsiteX850" fmla="*/ 5208466 w 7467600"/>
              <a:gd name="connsiteY850" fmla="*/ 257550 h 6858000"/>
              <a:gd name="connsiteX851" fmla="*/ 4980204 w 7467600"/>
              <a:gd name="connsiteY851" fmla="*/ 271903 h 6858000"/>
              <a:gd name="connsiteX852" fmla="*/ 5068068 w 7467600"/>
              <a:gd name="connsiteY852" fmla="*/ 282244 h 6858000"/>
              <a:gd name="connsiteX853" fmla="*/ 5153231 w 7467600"/>
              <a:gd name="connsiteY853" fmla="*/ 292240 h 6858000"/>
              <a:gd name="connsiteX854" fmla="*/ 5426491 w 7467600"/>
              <a:gd name="connsiteY854" fmla="*/ 281128 h 6858000"/>
              <a:gd name="connsiteX855" fmla="*/ 5731212 w 7467600"/>
              <a:gd name="connsiteY855" fmla="*/ 231951 h 6858000"/>
              <a:gd name="connsiteX856" fmla="*/ 5905192 w 7467600"/>
              <a:gd name="connsiteY856" fmla="*/ 163079 h 6858000"/>
              <a:gd name="connsiteX857" fmla="*/ 5944437 w 7467600"/>
              <a:gd name="connsiteY857" fmla="*/ 113829 h 6858000"/>
              <a:gd name="connsiteX858" fmla="*/ 5825032 w 7467600"/>
              <a:gd name="connsiteY858" fmla="*/ 146405 h 6858000"/>
              <a:gd name="connsiteX859" fmla="*/ 4955599 w 7467600"/>
              <a:gd name="connsiteY859" fmla="*/ 247008 h 6858000"/>
              <a:gd name="connsiteX860" fmla="*/ 5210104 w 7467600"/>
              <a:gd name="connsiteY860" fmla="*/ 228123 h 6858000"/>
              <a:gd name="connsiteX861" fmla="*/ 5261015 w 7467600"/>
              <a:gd name="connsiteY861" fmla="*/ 227087 h 6858000"/>
              <a:gd name="connsiteX862" fmla="*/ 5861181 w 7467600"/>
              <a:gd name="connsiteY862" fmla="*/ 143093 h 6858000"/>
              <a:gd name="connsiteX863" fmla="*/ 5961252 w 7467600"/>
              <a:gd name="connsiteY863" fmla="*/ 114820 h 6858000"/>
              <a:gd name="connsiteX864" fmla="*/ 5944437 w 7467600"/>
              <a:gd name="connsiteY864" fmla="*/ 113829 h 6858000"/>
              <a:gd name="connsiteX865" fmla="*/ 3882765 w 7467600"/>
              <a:gd name="connsiteY865" fmla="*/ 0 h 6858000"/>
              <a:gd name="connsiteX866" fmla="*/ 3995099 w 7467600"/>
              <a:gd name="connsiteY866" fmla="*/ 0 h 6858000"/>
              <a:gd name="connsiteX867" fmla="*/ 4163818 w 7467600"/>
              <a:gd name="connsiteY867" fmla="*/ 234104 h 6858000"/>
              <a:gd name="connsiteX868" fmla="*/ 4172099 w 7467600"/>
              <a:gd name="connsiteY868" fmla="*/ 234207 h 6858000"/>
              <a:gd name="connsiteX869" fmla="*/ 4784282 w 7467600"/>
              <a:gd name="connsiteY869" fmla="*/ 276561 h 6858000"/>
              <a:gd name="connsiteX870" fmla="*/ 4801687 w 7467600"/>
              <a:gd name="connsiteY870" fmla="*/ 267764 h 6858000"/>
              <a:gd name="connsiteX871" fmla="*/ 6082788 w 7467600"/>
              <a:gd name="connsiteY871" fmla="*/ 64119 h 6858000"/>
              <a:gd name="connsiteX872" fmla="*/ 6099442 w 7467600"/>
              <a:gd name="connsiteY872" fmla="*/ 82568 h 6858000"/>
              <a:gd name="connsiteX873" fmla="*/ 4804137 w 7467600"/>
              <a:gd name="connsiteY873" fmla="*/ 320931 h 6858000"/>
              <a:gd name="connsiteX874" fmla="*/ 4227047 w 7467600"/>
              <a:gd name="connsiteY874" fmla="*/ 313415 h 6858000"/>
              <a:gd name="connsiteX875" fmla="*/ 4346041 w 7467600"/>
              <a:gd name="connsiteY875" fmla="*/ 456086 h 6858000"/>
              <a:gd name="connsiteX876" fmla="*/ 4870967 w 7467600"/>
              <a:gd name="connsiteY876" fmla="*/ 963061 h 6858000"/>
              <a:gd name="connsiteX877" fmla="*/ 4889647 w 7467600"/>
              <a:gd name="connsiteY877" fmla="*/ 957147 h 6858000"/>
              <a:gd name="connsiteX878" fmla="*/ 5422504 w 7467600"/>
              <a:gd name="connsiteY878" fmla="*/ 805191 h 6858000"/>
              <a:gd name="connsiteX879" fmla="*/ 6087656 w 7467600"/>
              <a:gd name="connsiteY879" fmla="*/ 826703 h 6858000"/>
              <a:gd name="connsiteX880" fmla="*/ 6058717 w 7467600"/>
              <a:gd name="connsiteY880" fmla="*/ 865992 h 6858000"/>
              <a:gd name="connsiteX881" fmla="*/ 4974153 w 7467600"/>
              <a:gd name="connsiteY881" fmla="*/ 1045456 h 6858000"/>
              <a:gd name="connsiteX882" fmla="*/ 5627835 w 7467600"/>
              <a:gd name="connsiteY882" fmla="*/ 1472077 h 6858000"/>
              <a:gd name="connsiteX883" fmla="*/ 5629817 w 7467600"/>
              <a:gd name="connsiteY883" fmla="*/ 1471412 h 6858000"/>
              <a:gd name="connsiteX884" fmla="*/ 5634124 w 7467600"/>
              <a:gd name="connsiteY884" fmla="*/ 1470572 h 6858000"/>
              <a:gd name="connsiteX885" fmla="*/ 5755832 w 7467600"/>
              <a:gd name="connsiteY885" fmla="*/ 1383886 h 6858000"/>
              <a:gd name="connsiteX886" fmla="*/ 6014186 w 7467600"/>
              <a:gd name="connsiteY886" fmla="*/ 1279799 h 6858000"/>
              <a:gd name="connsiteX887" fmla="*/ 6901619 w 7467600"/>
              <a:gd name="connsiteY887" fmla="*/ 1047874 h 6858000"/>
              <a:gd name="connsiteX888" fmla="*/ 6931566 w 7467600"/>
              <a:gd name="connsiteY888" fmla="*/ 1062034 h 6858000"/>
              <a:gd name="connsiteX889" fmla="*/ 5790982 w 7467600"/>
              <a:gd name="connsiteY889" fmla="*/ 1561380 h 6858000"/>
              <a:gd name="connsiteX890" fmla="*/ 6188971 w 7467600"/>
              <a:gd name="connsiteY890" fmla="*/ 1755168 h 6858000"/>
              <a:gd name="connsiteX891" fmla="*/ 6202446 w 7467600"/>
              <a:gd name="connsiteY891" fmla="*/ 1752268 h 6858000"/>
              <a:gd name="connsiteX892" fmla="*/ 7179560 w 7467600"/>
              <a:gd name="connsiteY892" fmla="*/ 1467551 h 6858000"/>
              <a:gd name="connsiteX893" fmla="*/ 7158730 w 7467600"/>
              <a:gd name="connsiteY893" fmla="*/ 1507835 h 6858000"/>
              <a:gd name="connsiteX894" fmla="*/ 6326959 w 7467600"/>
              <a:gd name="connsiteY894" fmla="*/ 1817686 h 6858000"/>
              <a:gd name="connsiteX895" fmla="*/ 6537433 w 7467600"/>
              <a:gd name="connsiteY895" fmla="*/ 1907790 h 6858000"/>
              <a:gd name="connsiteX896" fmla="*/ 6550221 w 7467600"/>
              <a:gd name="connsiteY896" fmla="*/ 1910729 h 6858000"/>
              <a:gd name="connsiteX897" fmla="*/ 6964438 w 7467600"/>
              <a:gd name="connsiteY897" fmla="*/ 2209505 h 6858000"/>
              <a:gd name="connsiteX898" fmla="*/ 7367862 w 7467600"/>
              <a:gd name="connsiteY898" fmla="*/ 2806833 h 6858000"/>
              <a:gd name="connsiteX899" fmla="*/ 7364329 w 7467600"/>
              <a:gd name="connsiteY899" fmla="*/ 2826907 h 6858000"/>
              <a:gd name="connsiteX900" fmla="*/ 7290545 w 7467600"/>
              <a:gd name="connsiteY900" fmla="*/ 2850663 h 6858000"/>
              <a:gd name="connsiteX901" fmla="*/ 6472036 w 7467600"/>
              <a:gd name="connsiteY901" fmla="*/ 1959003 h 6858000"/>
              <a:gd name="connsiteX902" fmla="*/ 5792897 w 7467600"/>
              <a:gd name="connsiteY902" fmla="*/ 1647747 h 6858000"/>
              <a:gd name="connsiteX903" fmla="*/ 5842751 w 7467600"/>
              <a:gd name="connsiteY903" fmla="*/ 1816112 h 6858000"/>
              <a:gd name="connsiteX904" fmla="*/ 5847424 w 7467600"/>
              <a:gd name="connsiteY904" fmla="*/ 1815776 h 6858000"/>
              <a:gd name="connsiteX905" fmla="*/ 6399821 w 7467600"/>
              <a:gd name="connsiteY905" fmla="*/ 2344799 h 6858000"/>
              <a:gd name="connsiteX906" fmla="*/ 6323232 w 7467600"/>
              <a:gd name="connsiteY906" fmla="*/ 2389634 h 6858000"/>
              <a:gd name="connsiteX907" fmla="*/ 5942958 w 7467600"/>
              <a:gd name="connsiteY907" fmla="*/ 2077708 h 6858000"/>
              <a:gd name="connsiteX908" fmla="*/ 5921559 w 7467600"/>
              <a:gd name="connsiteY908" fmla="*/ 2378596 h 6858000"/>
              <a:gd name="connsiteX909" fmla="*/ 5817651 w 7467600"/>
              <a:gd name="connsiteY909" fmla="*/ 3023919 h 6858000"/>
              <a:gd name="connsiteX910" fmla="*/ 5729634 w 7467600"/>
              <a:gd name="connsiteY910" fmla="*/ 3051849 h 6858000"/>
              <a:gd name="connsiteX911" fmla="*/ 5611018 w 7467600"/>
              <a:gd name="connsiteY911" fmla="*/ 2316769 h 6858000"/>
              <a:gd name="connsiteX912" fmla="*/ 5687608 w 7467600"/>
              <a:gd name="connsiteY912" fmla="*/ 2039972 h 6858000"/>
              <a:gd name="connsiteX913" fmla="*/ 5657554 w 7467600"/>
              <a:gd name="connsiteY913" fmla="*/ 1576445 h 6858000"/>
              <a:gd name="connsiteX914" fmla="*/ 5150475 w 7467600"/>
              <a:gd name="connsiteY914" fmla="*/ 1274012 h 6858000"/>
              <a:gd name="connsiteX915" fmla="*/ 5349142 w 7467600"/>
              <a:gd name="connsiteY915" fmla="*/ 2204405 h 6858000"/>
              <a:gd name="connsiteX916" fmla="*/ 5262214 w 7467600"/>
              <a:gd name="connsiteY916" fmla="*/ 2233836 h 6858000"/>
              <a:gd name="connsiteX917" fmla="*/ 4981539 w 7467600"/>
              <a:gd name="connsiteY917" fmla="*/ 1542201 h 6858000"/>
              <a:gd name="connsiteX918" fmla="*/ 4958461 w 7467600"/>
              <a:gd name="connsiteY918" fmla="*/ 1136957 h 6858000"/>
              <a:gd name="connsiteX919" fmla="*/ 4655015 w 7467600"/>
              <a:gd name="connsiteY919" fmla="*/ 891426 h 6858000"/>
              <a:gd name="connsiteX920" fmla="*/ 4348002 w 7467600"/>
              <a:gd name="connsiteY920" fmla="*/ 2205895 h 6858000"/>
              <a:gd name="connsiteX921" fmla="*/ 4262250 w 7467600"/>
              <a:gd name="connsiteY921" fmla="*/ 2219972 h 6858000"/>
              <a:gd name="connsiteX922" fmla="*/ 4550611 w 7467600"/>
              <a:gd name="connsiteY922" fmla="*/ 817540 h 6858000"/>
              <a:gd name="connsiteX923" fmla="*/ 4564418 w 7467600"/>
              <a:gd name="connsiteY923" fmla="*/ 808293 h 6858000"/>
              <a:gd name="connsiteX924" fmla="*/ 4266388 w 7467600"/>
              <a:gd name="connsiteY924" fmla="*/ 500083 h 6858000"/>
              <a:gd name="connsiteX925" fmla="*/ 4032842 w 7467600"/>
              <a:gd name="connsiteY925" fmla="*/ 211809 h 6858000"/>
              <a:gd name="connsiteX926" fmla="*/ 3882765 w 7467600"/>
              <a:gd name="connsiteY926" fmla="*/ 0 h 6858000"/>
              <a:gd name="connsiteX927" fmla="*/ 3721337 w 7467600"/>
              <a:gd name="connsiteY927" fmla="*/ 0 h 6858000"/>
              <a:gd name="connsiteX928" fmla="*/ 3797544 w 7467600"/>
              <a:gd name="connsiteY928" fmla="*/ 0 h 6858000"/>
              <a:gd name="connsiteX929" fmla="*/ 3775734 w 7467600"/>
              <a:gd name="connsiteY929" fmla="*/ 95131 h 6858000"/>
              <a:gd name="connsiteX930" fmla="*/ 3724807 w 7467600"/>
              <a:gd name="connsiteY930" fmla="*/ 272257 h 6858000"/>
              <a:gd name="connsiteX931" fmla="*/ 3726844 w 7467600"/>
              <a:gd name="connsiteY931" fmla="*/ 282988 h 6858000"/>
              <a:gd name="connsiteX932" fmla="*/ 3742664 w 7467600"/>
              <a:gd name="connsiteY932" fmla="*/ 279918 h 6858000"/>
              <a:gd name="connsiteX933" fmla="*/ 4103910 w 7467600"/>
              <a:gd name="connsiteY933" fmla="*/ 1161917 h 6858000"/>
              <a:gd name="connsiteX934" fmla="*/ 4020269 w 7467600"/>
              <a:gd name="connsiteY934" fmla="*/ 1200406 h 6858000"/>
              <a:gd name="connsiteX935" fmla="*/ 3674882 w 7467600"/>
              <a:gd name="connsiteY935" fmla="*/ 488524 h 6858000"/>
              <a:gd name="connsiteX936" fmla="*/ 3132682 w 7467600"/>
              <a:gd name="connsiteY936" fmla="*/ 1072284 h 6858000"/>
              <a:gd name="connsiteX937" fmla="*/ 2716346 w 7467600"/>
              <a:gd name="connsiteY937" fmla="*/ 1276376 h 6858000"/>
              <a:gd name="connsiteX938" fmla="*/ 2716772 w 7467600"/>
              <a:gd name="connsiteY938" fmla="*/ 1255462 h 6858000"/>
              <a:gd name="connsiteX939" fmla="*/ 3471096 w 7467600"/>
              <a:gd name="connsiteY939" fmla="*/ 437072 h 6858000"/>
              <a:gd name="connsiteX940" fmla="*/ 3639057 w 7467600"/>
              <a:gd name="connsiteY940" fmla="*/ 286334 h 6858000"/>
              <a:gd name="connsiteX941" fmla="*/ 3640309 w 7467600"/>
              <a:gd name="connsiteY941" fmla="*/ 284664 h 6858000"/>
              <a:gd name="connsiteX942" fmla="*/ 3646022 w 7467600"/>
              <a:gd name="connsiteY942" fmla="*/ 276711 h 6858000"/>
              <a:gd name="connsiteX943" fmla="*/ 3707943 w 7467600"/>
              <a:gd name="connsiteY943" fmla="*/ 65958 h 6858000"/>
              <a:gd name="connsiteX944" fmla="*/ 3721337 w 7467600"/>
              <a:gd name="connsiteY944" fmla="*/ 0 h 6858000"/>
              <a:gd name="connsiteX945" fmla="*/ 2867960 w 7467600"/>
              <a:gd name="connsiteY945" fmla="*/ 0 h 6858000"/>
              <a:gd name="connsiteX946" fmla="*/ 2926351 w 7467600"/>
              <a:gd name="connsiteY946" fmla="*/ 0 h 6858000"/>
              <a:gd name="connsiteX947" fmla="*/ 2902823 w 7467600"/>
              <a:gd name="connsiteY947" fmla="*/ 262929 h 6858000"/>
              <a:gd name="connsiteX948" fmla="*/ 2940663 w 7467600"/>
              <a:gd name="connsiteY948" fmla="*/ 140884 h 6858000"/>
              <a:gd name="connsiteX949" fmla="*/ 2947039 w 7467600"/>
              <a:gd name="connsiteY949" fmla="*/ 122524 h 6858000"/>
              <a:gd name="connsiteX950" fmla="*/ 2984316 w 7467600"/>
              <a:gd name="connsiteY950" fmla="*/ 0 h 6858000"/>
              <a:gd name="connsiteX951" fmla="*/ 3016114 w 7467600"/>
              <a:gd name="connsiteY951" fmla="*/ 0 h 6858000"/>
              <a:gd name="connsiteX952" fmla="*/ 2979949 w 7467600"/>
              <a:gd name="connsiteY952" fmla="*/ 119274 h 6858000"/>
              <a:gd name="connsiteX953" fmla="*/ 3023879 w 7467600"/>
              <a:gd name="connsiteY953" fmla="*/ 0 h 6858000"/>
              <a:gd name="connsiteX954" fmla="*/ 3105400 w 7467600"/>
              <a:gd name="connsiteY954" fmla="*/ 0 h 6858000"/>
              <a:gd name="connsiteX955" fmla="*/ 3094669 w 7467600"/>
              <a:gd name="connsiteY955" fmla="*/ 30308 h 6858000"/>
              <a:gd name="connsiteX956" fmla="*/ 2901945 w 7467600"/>
              <a:gd name="connsiteY956" fmla="*/ 466538 h 6858000"/>
              <a:gd name="connsiteX957" fmla="*/ 2815209 w 7467600"/>
              <a:gd name="connsiteY957" fmla="*/ 497361 h 6858000"/>
              <a:gd name="connsiteX958" fmla="*/ 2844845 w 7467600"/>
              <a:gd name="connsiteY958" fmla="*/ 127638 h 6858000"/>
              <a:gd name="connsiteX959" fmla="*/ 2867960 w 7467600"/>
              <a:gd name="connsiteY959" fmla="*/ 0 h 6858000"/>
              <a:gd name="connsiteX960" fmla="*/ 1057230 w 7467600"/>
              <a:gd name="connsiteY960" fmla="*/ 0 h 6858000"/>
              <a:gd name="connsiteX961" fmla="*/ 1111003 w 7467600"/>
              <a:gd name="connsiteY961" fmla="*/ 0 h 6858000"/>
              <a:gd name="connsiteX962" fmla="*/ 1125553 w 7467600"/>
              <a:gd name="connsiteY962" fmla="*/ 52588 h 6858000"/>
              <a:gd name="connsiteX963" fmla="*/ 1304276 w 7467600"/>
              <a:gd name="connsiteY963" fmla="*/ 476275 h 6858000"/>
              <a:gd name="connsiteX964" fmla="*/ 1492066 w 7467600"/>
              <a:gd name="connsiteY964" fmla="*/ 886333 h 6858000"/>
              <a:gd name="connsiteX965" fmla="*/ 1423698 w 7467600"/>
              <a:gd name="connsiteY965" fmla="*/ 710817 h 6858000"/>
              <a:gd name="connsiteX966" fmla="*/ 1357609 w 7467600"/>
              <a:gd name="connsiteY966" fmla="*/ 532892 h 6858000"/>
              <a:gd name="connsiteX967" fmla="*/ 1309550 w 7467600"/>
              <a:gd name="connsiteY967" fmla="*/ 374031 h 6858000"/>
              <a:gd name="connsiteX968" fmla="*/ 1193673 w 7467600"/>
              <a:gd name="connsiteY968" fmla="*/ 49533 h 6858000"/>
              <a:gd name="connsiteX969" fmla="*/ 1164391 w 7467600"/>
              <a:gd name="connsiteY969" fmla="*/ 0 h 6858000"/>
              <a:gd name="connsiteX970" fmla="*/ 1200666 w 7467600"/>
              <a:gd name="connsiteY970" fmla="*/ 0 h 6858000"/>
              <a:gd name="connsiteX971" fmla="*/ 1223408 w 7467600"/>
              <a:gd name="connsiteY971" fmla="*/ 38996 h 6858000"/>
              <a:gd name="connsiteX972" fmla="*/ 1339635 w 7467600"/>
              <a:gd name="connsiteY972" fmla="*/ 365517 h 6858000"/>
              <a:gd name="connsiteX973" fmla="*/ 1387469 w 7467600"/>
              <a:gd name="connsiteY973" fmla="*/ 523079 h 6858000"/>
              <a:gd name="connsiteX974" fmla="*/ 1452685 w 7467600"/>
              <a:gd name="connsiteY974" fmla="*/ 699806 h 6858000"/>
              <a:gd name="connsiteX975" fmla="*/ 1492092 w 7467600"/>
              <a:gd name="connsiteY975" fmla="*/ 800424 h 6858000"/>
              <a:gd name="connsiteX976" fmla="*/ 1455302 w 7467600"/>
              <a:gd name="connsiteY976" fmla="*/ 632913 h 6858000"/>
              <a:gd name="connsiteX977" fmla="*/ 1222336 w 7467600"/>
              <a:gd name="connsiteY977" fmla="*/ 9480 h 6858000"/>
              <a:gd name="connsiteX978" fmla="*/ 1214634 w 7467600"/>
              <a:gd name="connsiteY978" fmla="*/ 0 h 6858000"/>
              <a:gd name="connsiteX979" fmla="*/ 1289827 w 7467600"/>
              <a:gd name="connsiteY979" fmla="*/ 0 h 6858000"/>
              <a:gd name="connsiteX980" fmla="*/ 1321076 w 7467600"/>
              <a:gd name="connsiteY980" fmla="*/ 59722 h 6858000"/>
              <a:gd name="connsiteX981" fmla="*/ 1512579 w 7467600"/>
              <a:gd name="connsiteY981" fmla="*/ 626441 h 6858000"/>
              <a:gd name="connsiteX982" fmla="*/ 1506076 w 7467600"/>
              <a:gd name="connsiteY982" fmla="*/ 1089289 h 6858000"/>
              <a:gd name="connsiteX983" fmla="*/ 1486346 w 7467600"/>
              <a:gd name="connsiteY983" fmla="*/ 1079919 h 6858000"/>
              <a:gd name="connsiteX984" fmla="*/ 1070511 w 7467600"/>
              <a:gd name="connsiteY984" fmla="*/ 48609 h 6858000"/>
              <a:gd name="connsiteX985" fmla="*/ 1057230 w 7467600"/>
              <a:gd name="connsiteY985" fmla="*/ 0 h 6858000"/>
              <a:gd name="connsiteX986" fmla="*/ 43151 w 7467600"/>
              <a:gd name="connsiteY986" fmla="*/ 0 h 6858000"/>
              <a:gd name="connsiteX987" fmla="*/ 95283 w 7467600"/>
              <a:gd name="connsiteY987" fmla="*/ 0 h 6858000"/>
              <a:gd name="connsiteX988" fmla="*/ 300708 w 7467600"/>
              <a:gd name="connsiteY988" fmla="*/ 154571 h 6858000"/>
              <a:gd name="connsiteX989" fmla="*/ 530414 w 7467600"/>
              <a:gd name="connsiteY989" fmla="*/ 354673 h 6858000"/>
              <a:gd name="connsiteX990" fmla="*/ 333785 w 7467600"/>
              <a:gd name="connsiteY990" fmla="*/ 161564 h 6858000"/>
              <a:gd name="connsiteX991" fmla="*/ 147005 w 7467600"/>
              <a:gd name="connsiteY991" fmla="*/ 0 h 6858000"/>
              <a:gd name="connsiteX992" fmla="*/ 272509 w 7467600"/>
              <a:gd name="connsiteY992" fmla="*/ 0 h 6858000"/>
              <a:gd name="connsiteX993" fmla="*/ 326276 w 7467600"/>
              <a:gd name="connsiteY993" fmla="*/ 45847 h 6858000"/>
              <a:gd name="connsiteX994" fmla="*/ 823759 w 7467600"/>
              <a:gd name="connsiteY994" fmla="*/ 574145 h 6858000"/>
              <a:gd name="connsiteX995" fmla="*/ 811254 w 7467600"/>
              <a:gd name="connsiteY995" fmla="*/ 665546 h 6858000"/>
              <a:gd name="connsiteX996" fmla="*/ 154042 w 7467600"/>
              <a:gd name="connsiteY996" fmla="*/ 261522 h 6858000"/>
              <a:gd name="connsiteX997" fmla="*/ 13550 w 7467600"/>
              <a:gd name="connsiteY997" fmla="*/ 158423 h 6858000"/>
              <a:gd name="connsiteX998" fmla="*/ 0 w 7467600"/>
              <a:gd name="connsiteY998" fmla="*/ 146618 h 6858000"/>
              <a:gd name="connsiteX999" fmla="*/ 0 w 7467600"/>
              <a:gd name="connsiteY999" fmla="*/ 59161 h 6858000"/>
              <a:gd name="connsiteX1000" fmla="*/ 45427 w 7467600"/>
              <a:gd name="connsiteY1000" fmla="*/ 101078 h 6858000"/>
              <a:gd name="connsiteX1001" fmla="*/ 630103 w 7467600"/>
              <a:gd name="connsiteY1001" fmla="*/ 485885 h 6858000"/>
              <a:gd name="connsiteX1002" fmla="*/ 532040 w 7467600"/>
              <a:gd name="connsiteY1002" fmla="*/ 399359 h 6858000"/>
              <a:gd name="connsiteX1003" fmla="*/ 517618 w 7467600"/>
              <a:gd name="connsiteY1003" fmla="*/ 385726 h 6858000"/>
              <a:gd name="connsiteX1004" fmla="*/ 285074 w 7467600"/>
              <a:gd name="connsiteY1004" fmla="*/ 182755 h 6858000"/>
              <a:gd name="connsiteX1005" fmla="*/ 43151 w 7467600"/>
              <a:gd name="connsiteY100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5905192 w 7467600"/>
              <a:gd name="connsiteY844" fmla="*/ 163079 h 6858000"/>
              <a:gd name="connsiteX845" fmla="*/ 5865655 w 7467600"/>
              <a:gd name="connsiteY845" fmla="*/ 171901 h 6858000"/>
              <a:gd name="connsiteX846" fmla="*/ 5259740 w 7467600"/>
              <a:gd name="connsiteY846" fmla="*/ 257013 h 6858000"/>
              <a:gd name="connsiteX847" fmla="*/ 5208466 w 7467600"/>
              <a:gd name="connsiteY847" fmla="*/ 257550 h 6858000"/>
              <a:gd name="connsiteX848" fmla="*/ 4980204 w 7467600"/>
              <a:gd name="connsiteY848" fmla="*/ 271903 h 6858000"/>
              <a:gd name="connsiteX849" fmla="*/ 5068068 w 7467600"/>
              <a:gd name="connsiteY849" fmla="*/ 282244 h 6858000"/>
              <a:gd name="connsiteX850" fmla="*/ 5153231 w 7467600"/>
              <a:gd name="connsiteY850" fmla="*/ 292240 h 6858000"/>
              <a:gd name="connsiteX851" fmla="*/ 5426491 w 7467600"/>
              <a:gd name="connsiteY851" fmla="*/ 281128 h 6858000"/>
              <a:gd name="connsiteX852" fmla="*/ 5731212 w 7467600"/>
              <a:gd name="connsiteY852" fmla="*/ 231951 h 6858000"/>
              <a:gd name="connsiteX853" fmla="*/ 5905192 w 7467600"/>
              <a:gd name="connsiteY853" fmla="*/ 163079 h 6858000"/>
              <a:gd name="connsiteX854" fmla="*/ 5944437 w 7467600"/>
              <a:gd name="connsiteY854" fmla="*/ 113829 h 6858000"/>
              <a:gd name="connsiteX855" fmla="*/ 5825032 w 7467600"/>
              <a:gd name="connsiteY855" fmla="*/ 146405 h 6858000"/>
              <a:gd name="connsiteX856" fmla="*/ 4955599 w 7467600"/>
              <a:gd name="connsiteY856" fmla="*/ 247008 h 6858000"/>
              <a:gd name="connsiteX857" fmla="*/ 5210104 w 7467600"/>
              <a:gd name="connsiteY857" fmla="*/ 228123 h 6858000"/>
              <a:gd name="connsiteX858" fmla="*/ 5261015 w 7467600"/>
              <a:gd name="connsiteY858" fmla="*/ 227087 h 6858000"/>
              <a:gd name="connsiteX859" fmla="*/ 5861181 w 7467600"/>
              <a:gd name="connsiteY859" fmla="*/ 143093 h 6858000"/>
              <a:gd name="connsiteX860" fmla="*/ 5961252 w 7467600"/>
              <a:gd name="connsiteY860" fmla="*/ 114820 h 6858000"/>
              <a:gd name="connsiteX861" fmla="*/ 5944437 w 7467600"/>
              <a:gd name="connsiteY861" fmla="*/ 113829 h 6858000"/>
              <a:gd name="connsiteX862" fmla="*/ 3882765 w 7467600"/>
              <a:gd name="connsiteY862" fmla="*/ 0 h 6858000"/>
              <a:gd name="connsiteX863" fmla="*/ 3995099 w 7467600"/>
              <a:gd name="connsiteY863" fmla="*/ 0 h 6858000"/>
              <a:gd name="connsiteX864" fmla="*/ 4163818 w 7467600"/>
              <a:gd name="connsiteY864" fmla="*/ 234104 h 6858000"/>
              <a:gd name="connsiteX865" fmla="*/ 4172099 w 7467600"/>
              <a:gd name="connsiteY865" fmla="*/ 234207 h 6858000"/>
              <a:gd name="connsiteX866" fmla="*/ 4784282 w 7467600"/>
              <a:gd name="connsiteY866" fmla="*/ 276561 h 6858000"/>
              <a:gd name="connsiteX867" fmla="*/ 4801687 w 7467600"/>
              <a:gd name="connsiteY867" fmla="*/ 267764 h 6858000"/>
              <a:gd name="connsiteX868" fmla="*/ 6082788 w 7467600"/>
              <a:gd name="connsiteY868" fmla="*/ 64119 h 6858000"/>
              <a:gd name="connsiteX869" fmla="*/ 6099442 w 7467600"/>
              <a:gd name="connsiteY869" fmla="*/ 82568 h 6858000"/>
              <a:gd name="connsiteX870" fmla="*/ 4804137 w 7467600"/>
              <a:gd name="connsiteY870" fmla="*/ 320931 h 6858000"/>
              <a:gd name="connsiteX871" fmla="*/ 4227047 w 7467600"/>
              <a:gd name="connsiteY871" fmla="*/ 313415 h 6858000"/>
              <a:gd name="connsiteX872" fmla="*/ 4346041 w 7467600"/>
              <a:gd name="connsiteY872" fmla="*/ 456086 h 6858000"/>
              <a:gd name="connsiteX873" fmla="*/ 4870967 w 7467600"/>
              <a:gd name="connsiteY873" fmla="*/ 963061 h 6858000"/>
              <a:gd name="connsiteX874" fmla="*/ 4889647 w 7467600"/>
              <a:gd name="connsiteY874" fmla="*/ 957147 h 6858000"/>
              <a:gd name="connsiteX875" fmla="*/ 5422504 w 7467600"/>
              <a:gd name="connsiteY875" fmla="*/ 805191 h 6858000"/>
              <a:gd name="connsiteX876" fmla="*/ 6087656 w 7467600"/>
              <a:gd name="connsiteY876" fmla="*/ 826703 h 6858000"/>
              <a:gd name="connsiteX877" fmla="*/ 6058717 w 7467600"/>
              <a:gd name="connsiteY877" fmla="*/ 865992 h 6858000"/>
              <a:gd name="connsiteX878" fmla="*/ 4974153 w 7467600"/>
              <a:gd name="connsiteY878" fmla="*/ 1045456 h 6858000"/>
              <a:gd name="connsiteX879" fmla="*/ 5627835 w 7467600"/>
              <a:gd name="connsiteY879" fmla="*/ 1472077 h 6858000"/>
              <a:gd name="connsiteX880" fmla="*/ 5629817 w 7467600"/>
              <a:gd name="connsiteY880" fmla="*/ 1471412 h 6858000"/>
              <a:gd name="connsiteX881" fmla="*/ 5634124 w 7467600"/>
              <a:gd name="connsiteY881" fmla="*/ 1470572 h 6858000"/>
              <a:gd name="connsiteX882" fmla="*/ 5755832 w 7467600"/>
              <a:gd name="connsiteY882" fmla="*/ 1383886 h 6858000"/>
              <a:gd name="connsiteX883" fmla="*/ 6014186 w 7467600"/>
              <a:gd name="connsiteY883" fmla="*/ 1279799 h 6858000"/>
              <a:gd name="connsiteX884" fmla="*/ 6901619 w 7467600"/>
              <a:gd name="connsiteY884" fmla="*/ 1047874 h 6858000"/>
              <a:gd name="connsiteX885" fmla="*/ 6931566 w 7467600"/>
              <a:gd name="connsiteY885" fmla="*/ 1062034 h 6858000"/>
              <a:gd name="connsiteX886" fmla="*/ 5790982 w 7467600"/>
              <a:gd name="connsiteY886" fmla="*/ 1561380 h 6858000"/>
              <a:gd name="connsiteX887" fmla="*/ 6188971 w 7467600"/>
              <a:gd name="connsiteY887" fmla="*/ 1755168 h 6858000"/>
              <a:gd name="connsiteX888" fmla="*/ 6202446 w 7467600"/>
              <a:gd name="connsiteY888" fmla="*/ 1752268 h 6858000"/>
              <a:gd name="connsiteX889" fmla="*/ 7179560 w 7467600"/>
              <a:gd name="connsiteY889" fmla="*/ 1467551 h 6858000"/>
              <a:gd name="connsiteX890" fmla="*/ 7158730 w 7467600"/>
              <a:gd name="connsiteY890" fmla="*/ 1507835 h 6858000"/>
              <a:gd name="connsiteX891" fmla="*/ 6326959 w 7467600"/>
              <a:gd name="connsiteY891" fmla="*/ 1817686 h 6858000"/>
              <a:gd name="connsiteX892" fmla="*/ 6537433 w 7467600"/>
              <a:gd name="connsiteY892" fmla="*/ 1907790 h 6858000"/>
              <a:gd name="connsiteX893" fmla="*/ 6550221 w 7467600"/>
              <a:gd name="connsiteY893" fmla="*/ 1910729 h 6858000"/>
              <a:gd name="connsiteX894" fmla="*/ 6964438 w 7467600"/>
              <a:gd name="connsiteY894" fmla="*/ 2209505 h 6858000"/>
              <a:gd name="connsiteX895" fmla="*/ 7367862 w 7467600"/>
              <a:gd name="connsiteY895" fmla="*/ 2806833 h 6858000"/>
              <a:gd name="connsiteX896" fmla="*/ 7364329 w 7467600"/>
              <a:gd name="connsiteY896" fmla="*/ 2826907 h 6858000"/>
              <a:gd name="connsiteX897" fmla="*/ 7290545 w 7467600"/>
              <a:gd name="connsiteY897" fmla="*/ 2850663 h 6858000"/>
              <a:gd name="connsiteX898" fmla="*/ 6472036 w 7467600"/>
              <a:gd name="connsiteY898" fmla="*/ 1959003 h 6858000"/>
              <a:gd name="connsiteX899" fmla="*/ 5792897 w 7467600"/>
              <a:gd name="connsiteY899" fmla="*/ 1647747 h 6858000"/>
              <a:gd name="connsiteX900" fmla="*/ 5842751 w 7467600"/>
              <a:gd name="connsiteY900" fmla="*/ 1816112 h 6858000"/>
              <a:gd name="connsiteX901" fmla="*/ 5847424 w 7467600"/>
              <a:gd name="connsiteY901" fmla="*/ 1815776 h 6858000"/>
              <a:gd name="connsiteX902" fmla="*/ 6399821 w 7467600"/>
              <a:gd name="connsiteY902" fmla="*/ 2344799 h 6858000"/>
              <a:gd name="connsiteX903" fmla="*/ 6323232 w 7467600"/>
              <a:gd name="connsiteY903" fmla="*/ 2389634 h 6858000"/>
              <a:gd name="connsiteX904" fmla="*/ 5942958 w 7467600"/>
              <a:gd name="connsiteY904" fmla="*/ 2077708 h 6858000"/>
              <a:gd name="connsiteX905" fmla="*/ 5921559 w 7467600"/>
              <a:gd name="connsiteY905" fmla="*/ 2378596 h 6858000"/>
              <a:gd name="connsiteX906" fmla="*/ 5817651 w 7467600"/>
              <a:gd name="connsiteY906" fmla="*/ 3023919 h 6858000"/>
              <a:gd name="connsiteX907" fmla="*/ 5729634 w 7467600"/>
              <a:gd name="connsiteY907" fmla="*/ 3051849 h 6858000"/>
              <a:gd name="connsiteX908" fmla="*/ 5611018 w 7467600"/>
              <a:gd name="connsiteY908" fmla="*/ 2316769 h 6858000"/>
              <a:gd name="connsiteX909" fmla="*/ 5687608 w 7467600"/>
              <a:gd name="connsiteY909" fmla="*/ 2039972 h 6858000"/>
              <a:gd name="connsiteX910" fmla="*/ 5657554 w 7467600"/>
              <a:gd name="connsiteY910" fmla="*/ 1576445 h 6858000"/>
              <a:gd name="connsiteX911" fmla="*/ 5150475 w 7467600"/>
              <a:gd name="connsiteY911" fmla="*/ 1274012 h 6858000"/>
              <a:gd name="connsiteX912" fmla="*/ 5349142 w 7467600"/>
              <a:gd name="connsiteY912" fmla="*/ 2204405 h 6858000"/>
              <a:gd name="connsiteX913" fmla="*/ 5262214 w 7467600"/>
              <a:gd name="connsiteY913" fmla="*/ 2233836 h 6858000"/>
              <a:gd name="connsiteX914" fmla="*/ 4981539 w 7467600"/>
              <a:gd name="connsiteY914" fmla="*/ 1542201 h 6858000"/>
              <a:gd name="connsiteX915" fmla="*/ 4958461 w 7467600"/>
              <a:gd name="connsiteY915" fmla="*/ 1136957 h 6858000"/>
              <a:gd name="connsiteX916" fmla="*/ 4655015 w 7467600"/>
              <a:gd name="connsiteY916" fmla="*/ 891426 h 6858000"/>
              <a:gd name="connsiteX917" fmla="*/ 4348002 w 7467600"/>
              <a:gd name="connsiteY917" fmla="*/ 2205895 h 6858000"/>
              <a:gd name="connsiteX918" fmla="*/ 4262250 w 7467600"/>
              <a:gd name="connsiteY918" fmla="*/ 2219972 h 6858000"/>
              <a:gd name="connsiteX919" fmla="*/ 4550611 w 7467600"/>
              <a:gd name="connsiteY919" fmla="*/ 817540 h 6858000"/>
              <a:gd name="connsiteX920" fmla="*/ 4564418 w 7467600"/>
              <a:gd name="connsiteY920" fmla="*/ 808293 h 6858000"/>
              <a:gd name="connsiteX921" fmla="*/ 4266388 w 7467600"/>
              <a:gd name="connsiteY921" fmla="*/ 500083 h 6858000"/>
              <a:gd name="connsiteX922" fmla="*/ 4032842 w 7467600"/>
              <a:gd name="connsiteY922" fmla="*/ 211809 h 6858000"/>
              <a:gd name="connsiteX923" fmla="*/ 3882765 w 7467600"/>
              <a:gd name="connsiteY923" fmla="*/ 0 h 6858000"/>
              <a:gd name="connsiteX924" fmla="*/ 3721337 w 7467600"/>
              <a:gd name="connsiteY924" fmla="*/ 0 h 6858000"/>
              <a:gd name="connsiteX925" fmla="*/ 3797544 w 7467600"/>
              <a:gd name="connsiteY925" fmla="*/ 0 h 6858000"/>
              <a:gd name="connsiteX926" fmla="*/ 3775734 w 7467600"/>
              <a:gd name="connsiteY926" fmla="*/ 95131 h 6858000"/>
              <a:gd name="connsiteX927" fmla="*/ 3724807 w 7467600"/>
              <a:gd name="connsiteY927" fmla="*/ 272257 h 6858000"/>
              <a:gd name="connsiteX928" fmla="*/ 3726844 w 7467600"/>
              <a:gd name="connsiteY928" fmla="*/ 282988 h 6858000"/>
              <a:gd name="connsiteX929" fmla="*/ 3742664 w 7467600"/>
              <a:gd name="connsiteY929" fmla="*/ 279918 h 6858000"/>
              <a:gd name="connsiteX930" fmla="*/ 4103910 w 7467600"/>
              <a:gd name="connsiteY930" fmla="*/ 1161917 h 6858000"/>
              <a:gd name="connsiteX931" fmla="*/ 4020269 w 7467600"/>
              <a:gd name="connsiteY931" fmla="*/ 1200406 h 6858000"/>
              <a:gd name="connsiteX932" fmla="*/ 3674882 w 7467600"/>
              <a:gd name="connsiteY932" fmla="*/ 488524 h 6858000"/>
              <a:gd name="connsiteX933" fmla="*/ 3132682 w 7467600"/>
              <a:gd name="connsiteY933" fmla="*/ 1072284 h 6858000"/>
              <a:gd name="connsiteX934" fmla="*/ 2716346 w 7467600"/>
              <a:gd name="connsiteY934" fmla="*/ 1276376 h 6858000"/>
              <a:gd name="connsiteX935" fmla="*/ 2716772 w 7467600"/>
              <a:gd name="connsiteY935" fmla="*/ 1255462 h 6858000"/>
              <a:gd name="connsiteX936" fmla="*/ 3471096 w 7467600"/>
              <a:gd name="connsiteY936" fmla="*/ 437072 h 6858000"/>
              <a:gd name="connsiteX937" fmla="*/ 3639057 w 7467600"/>
              <a:gd name="connsiteY937" fmla="*/ 286334 h 6858000"/>
              <a:gd name="connsiteX938" fmla="*/ 3640309 w 7467600"/>
              <a:gd name="connsiteY938" fmla="*/ 284664 h 6858000"/>
              <a:gd name="connsiteX939" fmla="*/ 3646022 w 7467600"/>
              <a:gd name="connsiteY939" fmla="*/ 276711 h 6858000"/>
              <a:gd name="connsiteX940" fmla="*/ 3707943 w 7467600"/>
              <a:gd name="connsiteY940" fmla="*/ 65958 h 6858000"/>
              <a:gd name="connsiteX941" fmla="*/ 3721337 w 7467600"/>
              <a:gd name="connsiteY941" fmla="*/ 0 h 6858000"/>
              <a:gd name="connsiteX942" fmla="*/ 2867960 w 7467600"/>
              <a:gd name="connsiteY942" fmla="*/ 0 h 6858000"/>
              <a:gd name="connsiteX943" fmla="*/ 2926351 w 7467600"/>
              <a:gd name="connsiteY943" fmla="*/ 0 h 6858000"/>
              <a:gd name="connsiteX944" fmla="*/ 2902823 w 7467600"/>
              <a:gd name="connsiteY944" fmla="*/ 262929 h 6858000"/>
              <a:gd name="connsiteX945" fmla="*/ 2940663 w 7467600"/>
              <a:gd name="connsiteY945" fmla="*/ 140884 h 6858000"/>
              <a:gd name="connsiteX946" fmla="*/ 2947039 w 7467600"/>
              <a:gd name="connsiteY946" fmla="*/ 122524 h 6858000"/>
              <a:gd name="connsiteX947" fmla="*/ 2984316 w 7467600"/>
              <a:gd name="connsiteY947" fmla="*/ 0 h 6858000"/>
              <a:gd name="connsiteX948" fmla="*/ 3016114 w 7467600"/>
              <a:gd name="connsiteY948" fmla="*/ 0 h 6858000"/>
              <a:gd name="connsiteX949" fmla="*/ 2979949 w 7467600"/>
              <a:gd name="connsiteY949" fmla="*/ 119274 h 6858000"/>
              <a:gd name="connsiteX950" fmla="*/ 3023879 w 7467600"/>
              <a:gd name="connsiteY950" fmla="*/ 0 h 6858000"/>
              <a:gd name="connsiteX951" fmla="*/ 3105400 w 7467600"/>
              <a:gd name="connsiteY951" fmla="*/ 0 h 6858000"/>
              <a:gd name="connsiteX952" fmla="*/ 3094669 w 7467600"/>
              <a:gd name="connsiteY952" fmla="*/ 30308 h 6858000"/>
              <a:gd name="connsiteX953" fmla="*/ 2901945 w 7467600"/>
              <a:gd name="connsiteY953" fmla="*/ 466538 h 6858000"/>
              <a:gd name="connsiteX954" fmla="*/ 2815209 w 7467600"/>
              <a:gd name="connsiteY954" fmla="*/ 497361 h 6858000"/>
              <a:gd name="connsiteX955" fmla="*/ 2844845 w 7467600"/>
              <a:gd name="connsiteY955" fmla="*/ 127638 h 6858000"/>
              <a:gd name="connsiteX956" fmla="*/ 2867960 w 7467600"/>
              <a:gd name="connsiteY956" fmla="*/ 0 h 6858000"/>
              <a:gd name="connsiteX957" fmla="*/ 1057230 w 7467600"/>
              <a:gd name="connsiteY957" fmla="*/ 0 h 6858000"/>
              <a:gd name="connsiteX958" fmla="*/ 1111003 w 7467600"/>
              <a:gd name="connsiteY958" fmla="*/ 0 h 6858000"/>
              <a:gd name="connsiteX959" fmla="*/ 1125553 w 7467600"/>
              <a:gd name="connsiteY959" fmla="*/ 52588 h 6858000"/>
              <a:gd name="connsiteX960" fmla="*/ 1304276 w 7467600"/>
              <a:gd name="connsiteY960" fmla="*/ 476275 h 6858000"/>
              <a:gd name="connsiteX961" fmla="*/ 1492066 w 7467600"/>
              <a:gd name="connsiteY961" fmla="*/ 886333 h 6858000"/>
              <a:gd name="connsiteX962" fmla="*/ 1423698 w 7467600"/>
              <a:gd name="connsiteY962" fmla="*/ 710817 h 6858000"/>
              <a:gd name="connsiteX963" fmla="*/ 1357609 w 7467600"/>
              <a:gd name="connsiteY963" fmla="*/ 532892 h 6858000"/>
              <a:gd name="connsiteX964" fmla="*/ 1309550 w 7467600"/>
              <a:gd name="connsiteY964" fmla="*/ 374031 h 6858000"/>
              <a:gd name="connsiteX965" fmla="*/ 1193673 w 7467600"/>
              <a:gd name="connsiteY965" fmla="*/ 49533 h 6858000"/>
              <a:gd name="connsiteX966" fmla="*/ 1164391 w 7467600"/>
              <a:gd name="connsiteY966" fmla="*/ 0 h 6858000"/>
              <a:gd name="connsiteX967" fmla="*/ 1200666 w 7467600"/>
              <a:gd name="connsiteY967" fmla="*/ 0 h 6858000"/>
              <a:gd name="connsiteX968" fmla="*/ 1223408 w 7467600"/>
              <a:gd name="connsiteY968" fmla="*/ 38996 h 6858000"/>
              <a:gd name="connsiteX969" fmla="*/ 1339635 w 7467600"/>
              <a:gd name="connsiteY969" fmla="*/ 365517 h 6858000"/>
              <a:gd name="connsiteX970" fmla="*/ 1387469 w 7467600"/>
              <a:gd name="connsiteY970" fmla="*/ 523079 h 6858000"/>
              <a:gd name="connsiteX971" fmla="*/ 1452685 w 7467600"/>
              <a:gd name="connsiteY971" fmla="*/ 699806 h 6858000"/>
              <a:gd name="connsiteX972" fmla="*/ 1492092 w 7467600"/>
              <a:gd name="connsiteY972" fmla="*/ 800424 h 6858000"/>
              <a:gd name="connsiteX973" fmla="*/ 1455302 w 7467600"/>
              <a:gd name="connsiteY973" fmla="*/ 632913 h 6858000"/>
              <a:gd name="connsiteX974" fmla="*/ 1222336 w 7467600"/>
              <a:gd name="connsiteY974" fmla="*/ 9480 h 6858000"/>
              <a:gd name="connsiteX975" fmla="*/ 1214634 w 7467600"/>
              <a:gd name="connsiteY975" fmla="*/ 0 h 6858000"/>
              <a:gd name="connsiteX976" fmla="*/ 1289827 w 7467600"/>
              <a:gd name="connsiteY976" fmla="*/ 0 h 6858000"/>
              <a:gd name="connsiteX977" fmla="*/ 1321076 w 7467600"/>
              <a:gd name="connsiteY977" fmla="*/ 59722 h 6858000"/>
              <a:gd name="connsiteX978" fmla="*/ 1512579 w 7467600"/>
              <a:gd name="connsiteY978" fmla="*/ 626441 h 6858000"/>
              <a:gd name="connsiteX979" fmla="*/ 1506076 w 7467600"/>
              <a:gd name="connsiteY979" fmla="*/ 1089289 h 6858000"/>
              <a:gd name="connsiteX980" fmla="*/ 1486346 w 7467600"/>
              <a:gd name="connsiteY980" fmla="*/ 1079919 h 6858000"/>
              <a:gd name="connsiteX981" fmla="*/ 1070511 w 7467600"/>
              <a:gd name="connsiteY981" fmla="*/ 48609 h 6858000"/>
              <a:gd name="connsiteX982" fmla="*/ 1057230 w 7467600"/>
              <a:gd name="connsiteY982" fmla="*/ 0 h 6858000"/>
              <a:gd name="connsiteX983" fmla="*/ 43151 w 7467600"/>
              <a:gd name="connsiteY983" fmla="*/ 0 h 6858000"/>
              <a:gd name="connsiteX984" fmla="*/ 95283 w 7467600"/>
              <a:gd name="connsiteY984" fmla="*/ 0 h 6858000"/>
              <a:gd name="connsiteX985" fmla="*/ 300708 w 7467600"/>
              <a:gd name="connsiteY985" fmla="*/ 154571 h 6858000"/>
              <a:gd name="connsiteX986" fmla="*/ 530414 w 7467600"/>
              <a:gd name="connsiteY986" fmla="*/ 354673 h 6858000"/>
              <a:gd name="connsiteX987" fmla="*/ 333785 w 7467600"/>
              <a:gd name="connsiteY987" fmla="*/ 161564 h 6858000"/>
              <a:gd name="connsiteX988" fmla="*/ 147005 w 7467600"/>
              <a:gd name="connsiteY988" fmla="*/ 0 h 6858000"/>
              <a:gd name="connsiteX989" fmla="*/ 272509 w 7467600"/>
              <a:gd name="connsiteY989" fmla="*/ 0 h 6858000"/>
              <a:gd name="connsiteX990" fmla="*/ 326276 w 7467600"/>
              <a:gd name="connsiteY990" fmla="*/ 45847 h 6858000"/>
              <a:gd name="connsiteX991" fmla="*/ 823759 w 7467600"/>
              <a:gd name="connsiteY991" fmla="*/ 574145 h 6858000"/>
              <a:gd name="connsiteX992" fmla="*/ 811254 w 7467600"/>
              <a:gd name="connsiteY992" fmla="*/ 665546 h 6858000"/>
              <a:gd name="connsiteX993" fmla="*/ 154042 w 7467600"/>
              <a:gd name="connsiteY993" fmla="*/ 261522 h 6858000"/>
              <a:gd name="connsiteX994" fmla="*/ 13550 w 7467600"/>
              <a:gd name="connsiteY994" fmla="*/ 158423 h 6858000"/>
              <a:gd name="connsiteX995" fmla="*/ 0 w 7467600"/>
              <a:gd name="connsiteY995" fmla="*/ 146618 h 6858000"/>
              <a:gd name="connsiteX996" fmla="*/ 0 w 7467600"/>
              <a:gd name="connsiteY996" fmla="*/ 59161 h 6858000"/>
              <a:gd name="connsiteX997" fmla="*/ 45427 w 7467600"/>
              <a:gd name="connsiteY997" fmla="*/ 101078 h 6858000"/>
              <a:gd name="connsiteX998" fmla="*/ 630103 w 7467600"/>
              <a:gd name="connsiteY998" fmla="*/ 485885 h 6858000"/>
              <a:gd name="connsiteX999" fmla="*/ 532040 w 7467600"/>
              <a:gd name="connsiteY999" fmla="*/ 399359 h 6858000"/>
              <a:gd name="connsiteX1000" fmla="*/ 517618 w 7467600"/>
              <a:gd name="connsiteY1000" fmla="*/ 385726 h 6858000"/>
              <a:gd name="connsiteX1001" fmla="*/ 285074 w 7467600"/>
              <a:gd name="connsiteY1001" fmla="*/ 182755 h 6858000"/>
              <a:gd name="connsiteX1002" fmla="*/ 43151 w 7467600"/>
              <a:gd name="connsiteY100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1946 w 7467600"/>
              <a:gd name="connsiteY127" fmla="*/ 5075653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1903353 w 7467600"/>
              <a:gd name="connsiteY146" fmla="*/ 5044827 h 6858000"/>
              <a:gd name="connsiteX147" fmla="*/ 1936931 w 7467600"/>
              <a:gd name="connsiteY147" fmla="*/ 5093954 h 6858000"/>
              <a:gd name="connsiteX148" fmla="*/ 2195868 w 7467600"/>
              <a:gd name="connsiteY148" fmla="*/ 5396574 h 6858000"/>
              <a:gd name="connsiteX149" fmla="*/ 2088852 w 7467600"/>
              <a:gd name="connsiteY149" fmla="*/ 5166123 h 6858000"/>
              <a:gd name="connsiteX150" fmla="*/ 1958241 w 7467600"/>
              <a:gd name="connsiteY150" fmla="*/ 5067955 h 6858000"/>
              <a:gd name="connsiteX151" fmla="*/ 1903353 w 7467600"/>
              <a:gd name="connsiteY151" fmla="*/ 5044827 h 6858000"/>
              <a:gd name="connsiteX152" fmla="*/ 1979378 w 7467600"/>
              <a:gd name="connsiteY152" fmla="*/ 4769504 h 6858000"/>
              <a:gd name="connsiteX153" fmla="*/ 2882120 w 7467600"/>
              <a:gd name="connsiteY153" fmla="*/ 5064547 h 6858000"/>
              <a:gd name="connsiteX154" fmla="*/ 2793103 w 7467600"/>
              <a:gd name="connsiteY154" fmla="*/ 5039699 h 6858000"/>
              <a:gd name="connsiteX155" fmla="*/ 2770041 w 7467600"/>
              <a:gd name="connsiteY155" fmla="*/ 5033634 h 6858000"/>
              <a:gd name="connsiteX156" fmla="*/ 1979378 w 7467600"/>
              <a:gd name="connsiteY156" fmla="*/ 4769504 h 6858000"/>
              <a:gd name="connsiteX157" fmla="*/ 1927410 w 7467600"/>
              <a:gd name="connsiteY157" fmla="*/ 4716164 h 6858000"/>
              <a:gd name="connsiteX158" fmla="*/ 1959587 w 7467600"/>
              <a:gd name="connsiteY158" fmla="*/ 4728849 h 6858000"/>
              <a:gd name="connsiteX159" fmla="*/ 2777707 w 7467600"/>
              <a:gd name="connsiteY159" fmla="*/ 5003991 h 6858000"/>
              <a:gd name="connsiteX160" fmla="*/ 2800768 w 7467600"/>
              <a:gd name="connsiteY160" fmla="*/ 5010056 h 6858000"/>
              <a:gd name="connsiteX161" fmla="*/ 2879408 w 7467600"/>
              <a:gd name="connsiteY161" fmla="*/ 5031590 h 6858000"/>
              <a:gd name="connsiteX162" fmla="*/ 2862295 w 7467600"/>
              <a:gd name="connsiteY162" fmla="*/ 5022958 h 6858000"/>
              <a:gd name="connsiteX163" fmla="*/ 2813343 w 7467600"/>
              <a:gd name="connsiteY163" fmla="*/ 4998369 h 6858000"/>
              <a:gd name="connsiteX164" fmla="*/ 2646245 w 7467600"/>
              <a:gd name="connsiteY164" fmla="*/ 4930999 h 6858000"/>
              <a:gd name="connsiteX165" fmla="*/ 1999243 w 7467600"/>
              <a:gd name="connsiteY165" fmla="*/ 4730524 h 6858000"/>
              <a:gd name="connsiteX166" fmla="*/ 1979527 w 7467600"/>
              <a:gd name="connsiteY166" fmla="*/ 4726651 h 6858000"/>
              <a:gd name="connsiteX167" fmla="*/ 1927410 w 7467600"/>
              <a:gd name="connsiteY167" fmla="*/ 4716164 h 6858000"/>
              <a:gd name="connsiteX168" fmla="*/ 1997014 w 7467600"/>
              <a:gd name="connsiteY168" fmla="*/ 4698007 h 6858000"/>
              <a:gd name="connsiteX169" fmla="*/ 2005458 w 7467600"/>
              <a:gd name="connsiteY169" fmla="*/ 4699540 h 6858000"/>
              <a:gd name="connsiteX170" fmla="*/ 2657186 w 7467600"/>
              <a:gd name="connsiteY170" fmla="*/ 4901687 h 6858000"/>
              <a:gd name="connsiteX171" fmla="*/ 2826662 w 7467600"/>
              <a:gd name="connsiteY171" fmla="*/ 4970362 h 6858000"/>
              <a:gd name="connsiteX172" fmla="*/ 2876100 w 7467600"/>
              <a:gd name="connsiteY172" fmla="*/ 4995397 h 6858000"/>
              <a:gd name="connsiteX173" fmla="*/ 3042600 w 7467600"/>
              <a:gd name="connsiteY173" fmla="*/ 5059532 h 6858000"/>
              <a:gd name="connsiteX174" fmla="*/ 1997014 w 7467600"/>
              <a:gd name="connsiteY174" fmla="*/ 4698007 h 6858000"/>
              <a:gd name="connsiteX175" fmla="*/ 2305292 w 7467600"/>
              <a:gd name="connsiteY175" fmla="*/ 4219492 h 6858000"/>
              <a:gd name="connsiteX176" fmla="*/ 3360922 w 7467600"/>
              <a:gd name="connsiteY176" fmla="*/ 4529373 h 6858000"/>
              <a:gd name="connsiteX177" fmla="*/ 3492420 w 7467600"/>
              <a:gd name="connsiteY177" fmla="*/ 4510145 h 6858000"/>
              <a:gd name="connsiteX178" fmla="*/ 3364086 w 7467600"/>
              <a:gd name="connsiteY178" fmla="*/ 4480340 h 6858000"/>
              <a:gd name="connsiteX179" fmla="*/ 3225818 w 7467600"/>
              <a:gd name="connsiteY179" fmla="*/ 4411822 h 6858000"/>
              <a:gd name="connsiteX180" fmla="*/ 3129696 w 7467600"/>
              <a:gd name="connsiteY180" fmla="*/ 4360704 h 6858000"/>
              <a:gd name="connsiteX181" fmla="*/ 2814545 w 7467600"/>
              <a:gd name="connsiteY181" fmla="*/ 4282955 h 6858000"/>
              <a:gd name="connsiteX182" fmla="*/ 2305292 w 7467600"/>
              <a:gd name="connsiteY182" fmla="*/ 4219492 h 6858000"/>
              <a:gd name="connsiteX183" fmla="*/ 2626982 w 7467600"/>
              <a:gd name="connsiteY183" fmla="*/ 4206450 h 6858000"/>
              <a:gd name="connsiteX184" fmla="*/ 2490617 w 7467600"/>
              <a:gd name="connsiteY184" fmla="*/ 4206951 h 6858000"/>
              <a:gd name="connsiteX185" fmla="*/ 2819869 w 7467600"/>
              <a:gd name="connsiteY185" fmla="*/ 4252936 h 6858000"/>
              <a:gd name="connsiteX186" fmla="*/ 3143018 w 7467600"/>
              <a:gd name="connsiteY186" fmla="*/ 4332698 h 6858000"/>
              <a:gd name="connsiteX187" fmla="*/ 3241520 w 7467600"/>
              <a:gd name="connsiteY187" fmla="*/ 4385112 h 6858000"/>
              <a:gd name="connsiteX188" fmla="*/ 3374575 w 7467600"/>
              <a:gd name="connsiteY188" fmla="*/ 4451517 h 6858000"/>
              <a:gd name="connsiteX189" fmla="*/ 3505221 w 7467600"/>
              <a:gd name="connsiteY189" fmla="*/ 4480757 h 6858000"/>
              <a:gd name="connsiteX190" fmla="*/ 2626982 w 7467600"/>
              <a:gd name="connsiteY190" fmla="*/ 4206450 h 6858000"/>
              <a:gd name="connsiteX191" fmla="*/ 1310106 w 7467600"/>
              <a:gd name="connsiteY191" fmla="*/ 3943217 h 6858000"/>
              <a:gd name="connsiteX192" fmla="*/ 854994 w 7467600"/>
              <a:gd name="connsiteY192" fmla="*/ 4399136 h 6858000"/>
              <a:gd name="connsiteX193" fmla="*/ 742462 w 7467600"/>
              <a:gd name="connsiteY193" fmla="*/ 4594648 h 6858000"/>
              <a:gd name="connsiteX194" fmla="*/ 820602 w 7467600"/>
              <a:gd name="connsiteY194" fmla="*/ 4485915 h 6858000"/>
              <a:gd name="connsiteX195" fmla="*/ 878295 w 7467600"/>
              <a:gd name="connsiteY195" fmla="*/ 4403594 h 6858000"/>
              <a:gd name="connsiteX196" fmla="*/ 1240607 w 7467600"/>
              <a:gd name="connsiteY196" fmla="*/ 4010401 h 6858000"/>
              <a:gd name="connsiteX197" fmla="*/ 1310106 w 7467600"/>
              <a:gd name="connsiteY197" fmla="*/ 3943217 h 6858000"/>
              <a:gd name="connsiteX198" fmla="*/ 1423113 w 7467600"/>
              <a:gd name="connsiteY198" fmla="*/ 3874565 h 6858000"/>
              <a:gd name="connsiteX199" fmla="*/ 1260565 w 7467600"/>
              <a:gd name="connsiteY199" fmla="*/ 4031982 h 6858000"/>
              <a:gd name="connsiteX200" fmla="*/ 901900 w 7467600"/>
              <a:gd name="connsiteY200" fmla="*/ 4421236 h 6858000"/>
              <a:gd name="connsiteX201" fmla="*/ 845044 w 7467600"/>
              <a:gd name="connsiteY201" fmla="*/ 4502436 h 6858000"/>
              <a:gd name="connsiteX202" fmla="*/ 685926 w 7467600"/>
              <a:gd name="connsiteY202" fmla="*/ 4703069 h 6858000"/>
              <a:gd name="connsiteX203" fmla="*/ 684248 w 7467600"/>
              <a:gd name="connsiteY203" fmla="*/ 4706721 h 6858000"/>
              <a:gd name="connsiteX204" fmla="*/ 1423113 w 7467600"/>
              <a:gd name="connsiteY204" fmla="*/ 3874565 h 6858000"/>
              <a:gd name="connsiteX205" fmla="*/ 3316479 w 7467600"/>
              <a:gd name="connsiteY205" fmla="*/ 3872136 h 6858000"/>
              <a:gd name="connsiteX206" fmla="*/ 3546806 w 7467600"/>
              <a:gd name="connsiteY206" fmla="*/ 4356139 h 6858000"/>
              <a:gd name="connsiteX207" fmla="*/ 3364433 w 7467600"/>
              <a:gd name="connsiteY207" fmla="*/ 3953121 h 6858000"/>
              <a:gd name="connsiteX208" fmla="*/ 3316479 w 7467600"/>
              <a:gd name="connsiteY208" fmla="*/ 3872136 h 6858000"/>
              <a:gd name="connsiteX209" fmla="*/ 3291335 w 7467600"/>
              <a:gd name="connsiteY209" fmla="*/ 3767420 h 6858000"/>
              <a:gd name="connsiteX210" fmla="*/ 3390805 w 7467600"/>
              <a:gd name="connsiteY210" fmla="*/ 3937163 h 6858000"/>
              <a:gd name="connsiteX211" fmla="*/ 3579062 w 7467600"/>
              <a:gd name="connsiteY211" fmla="*/ 4359040 h 6858000"/>
              <a:gd name="connsiteX212" fmla="*/ 3467355 w 7467600"/>
              <a:gd name="connsiteY212" fmla="*/ 3988130 h 6858000"/>
              <a:gd name="connsiteX213" fmla="*/ 3310753 w 7467600"/>
              <a:gd name="connsiteY213" fmla="*/ 3787140 h 6858000"/>
              <a:gd name="connsiteX214" fmla="*/ 3291335 w 7467600"/>
              <a:gd name="connsiteY214" fmla="*/ 3767420 h 6858000"/>
              <a:gd name="connsiteX215" fmla="*/ 1635889 w 7467600"/>
              <a:gd name="connsiteY215" fmla="*/ 3709494 h 6858000"/>
              <a:gd name="connsiteX216" fmla="*/ 1634800 w 7467600"/>
              <a:gd name="connsiteY216" fmla="*/ 3731111 h 6858000"/>
              <a:gd name="connsiteX217" fmla="*/ 1635889 w 7467600"/>
              <a:gd name="connsiteY217" fmla="*/ 3709494 h 6858000"/>
              <a:gd name="connsiteX218" fmla="*/ 1510397 w 7467600"/>
              <a:gd name="connsiteY218" fmla="*/ 3684705 h 6858000"/>
              <a:gd name="connsiteX219" fmla="*/ 1146550 w 7467600"/>
              <a:gd name="connsiteY219" fmla="*/ 3802012 h 6858000"/>
              <a:gd name="connsiteX220" fmla="*/ 698834 w 7467600"/>
              <a:gd name="connsiteY220" fmla="*/ 3952272 h 6858000"/>
              <a:gd name="connsiteX221" fmla="*/ 34256 w 7467600"/>
              <a:gd name="connsiteY221" fmla="*/ 4347603 h 6858000"/>
              <a:gd name="connsiteX222" fmla="*/ 527241 w 7467600"/>
              <a:gd name="connsiteY222" fmla="*/ 4065078 h 6858000"/>
              <a:gd name="connsiteX223" fmla="*/ 1510397 w 7467600"/>
              <a:gd name="connsiteY223" fmla="*/ 3684705 h 6858000"/>
              <a:gd name="connsiteX224" fmla="*/ 1313114 w 7467600"/>
              <a:gd name="connsiteY224" fmla="*/ 3655216 h 6858000"/>
              <a:gd name="connsiteX225" fmla="*/ 1109304 w 7467600"/>
              <a:gd name="connsiteY225" fmla="*/ 3669030 h 6858000"/>
              <a:gd name="connsiteX226" fmla="*/ 8129 w 7467600"/>
              <a:gd name="connsiteY226" fmla="*/ 4330519 h 6858000"/>
              <a:gd name="connsiteX227" fmla="*/ 687572 w 7467600"/>
              <a:gd name="connsiteY227" fmla="*/ 3925629 h 6858000"/>
              <a:gd name="connsiteX228" fmla="*/ 1138365 w 7467600"/>
              <a:gd name="connsiteY228" fmla="*/ 3774515 h 6858000"/>
              <a:gd name="connsiteX229" fmla="*/ 1505579 w 7467600"/>
              <a:gd name="connsiteY229" fmla="*/ 3655526 h 6858000"/>
              <a:gd name="connsiteX230" fmla="*/ 1313114 w 7467600"/>
              <a:gd name="connsiteY230" fmla="*/ 3655216 h 6858000"/>
              <a:gd name="connsiteX231" fmla="*/ 3655073 w 7467600"/>
              <a:gd name="connsiteY231" fmla="*/ 3650884 h 6858000"/>
              <a:gd name="connsiteX232" fmla="*/ 3989938 w 7467600"/>
              <a:gd name="connsiteY232" fmla="*/ 3991685 h 6858000"/>
              <a:gd name="connsiteX233" fmla="*/ 4393907 w 7467600"/>
              <a:gd name="connsiteY233" fmla="*/ 4261258 h 6858000"/>
              <a:gd name="connsiteX234" fmla="*/ 4648051 w 7467600"/>
              <a:gd name="connsiteY234" fmla="*/ 4374051 h 6858000"/>
              <a:gd name="connsiteX235" fmla="*/ 4383389 w 7467600"/>
              <a:gd name="connsiteY235" fmla="*/ 4184369 h 6858000"/>
              <a:gd name="connsiteX236" fmla="*/ 4165508 w 7467600"/>
              <a:gd name="connsiteY236" fmla="*/ 4035196 h 6858000"/>
              <a:gd name="connsiteX237" fmla="*/ 4068162 w 7467600"/>
              <a:gd name="connsiteY237" fmla="*/ 3953394 h 6858000"/>
              <a:gd name="connsiteX238" fmla="*/ 3981416 w 7467600"/>
              <a:gd name="connsiteY238" fmla="*/ 3880482 h 6858000"/>
              <a:gd name="connsiteX239" fmla="*/ 3800147 w 7467600"/>
              <a:gd name="connsiteY239" fmla="*/ 3749872 h 6858000"/>
              <a:gd name="connsiteX240" fmla="*/ 3655073 w 7467600"/>
              <a:gd name="connsiteY240" fmla="*/ 3650884 h 6858000"/>
              <a:gd name="connsiteX241" fmla="*/ 3670252 w 7467600"/>
              <a:gd name="connsiteY241" fmla="*/ 3622798 h 6858000"/>
              <a:gd name="connsiteX242" fmla="*/ 3817258 w 7467600"/>
              <a:gd name="connsiteY242" fmla="*/ 3723577 h 6858000"/>
              <a:gd name="connsiteX243" fmla="*/ 4000461 w 7467600"/>
              <a:gd name="connsiteY243" fmla="*/ 3855966 h 6858000"/>
              <a:gd name="connsiteX244" fmla="*/ 4088180 w 7467600"/>
              <a:gd name="connsiteY244" fmla="*/ 3929774 h 6858000"/>
              <a:gd name="connsiteX245" fmla="*/ 4184555 w 7467600"/>
              <a:gd name="connsiteY245" fmla="*/ 4010683 h 6858000"/>
              <a:gd name="connsiteX246" fmla="*/ 4399563 w 7467600"/>
              <a:gd name="connsiteY246" fmla="*/ 4158106 h 6858000"/>
              <a:gd name="connsiteX247" fmla="*/ 4684469 w 7467600"/>
              <a:gd name="connsiteY247" fmla="*/ 4364680 h 6858000"/>
              <a:gd name="connsiteX248" fmla="*/ 4690271 w 7467600"/>
              <a:gd name="connsiteY248" fmla="*/ 4370034 h 6858000"/>
              <a:gd name="connsiteX249" fmla="*/ 4136093 w 7467600"/>
              <a:gd name="connsiteY249" fmla="*/ 3858466 h 6858000"/>
              <a:gd name="connsiteX250" fmla="*/ 3670252 w 7467600"/>
              <a:gd name="connsiteY250" fmla="*/ 3622798 h 6858000"/>
              <a:gd name="connsiteX251" fmla="*/ 4440129 w 7467600"/>
              <a:gd name="connsiteY251" fmla="*/ 3448571 h 6858000"/>
              <a:gd name="connsiteX252" fmla="*/ 4856525 w 7467600"/>
              <a:gd name="connsiteY252" fmla="*/ 3915351 h 6858000"/>
              <a:gd name="connsiteX253" fmla="*/ 5059055 w 7467600"/>
              <a:gd name="connsiteY253" fmla="*/ 4108918 h 6858000"/>
              <a:gd name="connsiteX254" fmla="*/ 5290070 w 7467600"/>
              <a:gd name="connsiteY254" fmla="*/ 4263619 h 6858000"/>
              <a:gd name="connsiteX255" fmla="*/ 4834991 w 7467600"/>
              <a:gd name="connsiteY255" fmla="*/ 3830985 h 6858000"/>
              <a:gd name="connsiteX256" fmla="*/ 4440129 w 7467600"/>
              <a:gd name="connsiteY256" fmla="*/ 3448571 h 6858000"/>
              <a:gd name="connsiteX257" fmla="*/ 4441737 w 7467600"/>
              <a:gd name="connsiteY257" fmla="*/ 3399734 h 6858000"/>
              <a:gd name="connsiteX258" fmla="*/ 4431236 w 7467600"/>
              <a:gd name="connsiteY258" fmla="*/ 3400954 h 6858000"/>
              <a:gd name="connsiteX259" fmla="*/ 4557150 w 7467600"/>
              <a:gd name="connsiteY259" fmla="*/ 3510023 h 6858000"/>
              <a:gd name="connsiteX260" fmla="*/ 4856936 w 7467600"/>
              <a:gd name="connsiteY260" fmla="*/ 3809146 h 6858000"/>
              <a:gd name="connsiteX261" fmla="*/ 5111996 w 7467600"/>
              <a:gd name="connsiteY261" fmla="*/ 4065759 h 6858000"/>
              <a:gd name="connsiteX262" fmla="*/ 5388878 w 7467600"/>
              <a:gd name="connsiteY262" fmla="*/ 4300185 h 6858000"/>
              <a:gd name="connsiteX263" fmla="*/ 5425556 w 7467600"/>
              <a:gd name="connsiteY263" fmla="*/ 4308967 h 6858000"/>
              <a:gd name="connsiteX264" fmla="*/ 4943646 w 7467600"/>
              <a:gd name="connsiteY264" fmla="*/ 3822916 h 6858000"/>
              <a:gd name="connsiteX265" fmla="*/ 4594837 w 7467600"/>
              <a:gd name="connsiteY265" fmla="*/ 3532274 h 6858000"/>
              <a:gd name="connsiteX266" fmla="*/ 4441737 w 7467600"/>
              <a:gd name="connsiteY266" fmla="*/ 3399734 h 6858000"/>
              <a:gd name="connsiteX267" fmla="*/ 5425834 w 7467600"/>
              <a:gd name="connsiteY267" fmla="*/ 3162785 h 6858000"/>
              <a:gd name="connsiteX268" fmla="*/ 5401644 w 7467600"/>
              <a:gd name="connsiteY268" fmla="*/ 3617847 h 6858000"/>
              <a:gd name="connsiteX269" fmla="*/ 5467256 w 7467600"/>
              <a:gd name="connsiteY269" fmla="*/ 4175494 h 6858000"/>
              <a:gd name="connsiteX270" fmla="*/ 5448069 w 7467600"/>
              <a:gd name="connsiteY270" fmla="*/ 3567554 h 6858000"/>
              <a:gd name="connsiteX271" fmla="*/ 5425834 w 7467600"/>
              <a:gd name="connsiteY271" fmla="*/ 3162785 h 6858000"/>
              <a:gd name="connsiteX272" fmla="*/ 1318687 w 7467600"/>
              <a:gd name="connsiteY272" fmla="*/ 3113840 h 6858000"/>
              <a:gd name="connsiteX273" fmla="*/ 1066793 w 7467600"/>
              <a:gd name="connsiteY273" fmla="*/ 3212171 h 6858000"/>
              <a:gd name="connsiteX274" fmla="*/ 993319 w 7467600"/>
              <a:gd name="connsiteY274" fmla="*/ 3247648 h 6858000"/>
              <a:gd name="connsiteX275" fmla="*/ 853081 w 7467600"/>
              <a:gd name="connsiteY275" fmla="*/ 3312410 h 6858000"/>
              <a:gd name="connsiteX276" fmla="*/ 805957 w 7467600"/>
              <a:gd name="connsiteY276" fmla="*/ 3330443 h 6858000"/>
              <a:gd name="connsiteX277" fmla="*/ 1318687 w 7467600"/>
              <a:gd name="connsiteY277" fmla="*/ 3113840 h 6858000"/>
              <a:gd name="connsiteX278" fmla="*/ 5453702 w 7467600"/>
              <a:gd name="connsiteY278" fmla="*/ 3090882 h 6858000"/>
              <a:gd name="connsiteX279" fmla="*/ 5480135 w 7467600"/>
              <a:gd name="connsiteY279" fmla="*/ 3565802 h 6858000"/>
              <a:gd name="connsiteX280" fmla="*/ 5499023 w 7467600"/>
              <a:gd name="connsiteY280" fmla="*/ 4166310 h 6858000"/>
              <a:gd name="connsiteX281" fmla="*/ 5547022 w 7467600"/>
              <a:gd name="connsiteY281" fmla="*/ 3607838 h 6858000"/>
              <a:gd name="connsiteX282" fmla="*/ 5515964 w 7467600"/>
              <a:gd name="connsiteY282" fmla="*/ 3378541 h 6858000"/>
              <a:gd name="connsiteX283" fmla="*/ 5453702 w 7467600"/>
              <a:gd name="connsiteY283" fmla="*/ 3090882 h 6858000"/>
              <a:gd name="connsiteX284" fmla="*/ 1238695 w 7467600"/>
              <a:gd name="connsiteY284" fmla="*/ 3076820 h 6858000"/>
              <a:gd name="connsiteX285" fmla="*/ 716371 w 7467600"/>
              <a:gd name="connsiteY285" fmla="*/ 3293249 h 6858000"/>
              <a:gd name="connsiteX286" fmla="*/ 579522 w 7467600"/>
              <a:gd name="connsiteY286" fmla="*/ 3371759 h 6858000"/>
              <a:gd name="connsiteX287" fmla="*/ 600288 w 7467600"/>
              <a:gd name="connsiteY287" fmla="*/ 3365555 h 6858000"/>
              <a:gd name="connsiteX288" fmla="*/ 840692 w 7467600"/>
              <a:gd name="connsiteY288" fmla="*/ 3284921 h 6858000"/>
              <a:gd name="connsiteX289" fmla="*/ 979248 w 7467600"/>
              <a:gd name="connsiteY289" fmla="*/ 3221003 h 6858000"/>
              <a:gd name="connsiteX290" fmla="*/ 1053282 w 7467600"/>
              <a:gd name="connsiteY290" fmla="*/ 3185247 h 6858000"/>
              <a:gd name="connsiteX291" fmla="*/ 1320603 w 7467600"/>
              <a:gd name="connsiteY291" fmla="*/ 3081281 h 6858000"/>
              <a:gd name="connsiteX292" fmla="*/ 1238695 w 7467600"/>
              <a:gd name="connsiteY292" fmla="*/ 3076820 h 6858000"/>
              <a:gd name="connsiteX293" fmla="*/ 5425627 w 7467600"/>
              <a:gd name="connsiteY293" fmla="*/ 2954192 h 6858000"/>
              <a:gd name="connsiteX294" fmla="*/ 5470770 w 7467600"/>
              <a:gd name="connsiteY294" fmla="*/ 3005435 h 6858000"/>
              <a:gd name="connsiteX295" fmla="*/ 5519779 w 7467600"/>
              <a:gd name="connsiteY295" fmla="*/ 4359223 h 6858000"/>
              <a:gd name="connsiteX296" fmla="*/ 5520293 w 7467600"/>
              <a:gd name="connsiteY296" fmla="*/ 4360602 h 6858000"/>
              <a:gd name="connsiteX297" fmla="*/ 5767221 w 7467600"/>
              <a:gd name="connsiteY297" fmla="*/ 4665564 h 6858000"/>
              <a:gd name="connsiteX298" fmla="*/ 6937169 w 7467600"/>
              <a:gd name="connsiteY298" fmla="*/ 4815941 h 6858000"/>
              <a:gd name="connsiteX299" fmla="*/ 6953922 w 7467600"/>
              <a:gd name="connsiteY299" fmla="*/ 4890068 h 6858000"/>
              <a:gd name="connsiteX300" fmla="*/ 6071359 w 7467600"/>
              <a:gd name="connsiteY300" fmla="*/ 4770770 h 6858000"/>
              <a:gd name="connsiteX301" fmla="*/ 6038839 w 7467600"/>
              <a:gd name="connsiteY301" fmla="*/ 4764474 h 6858000"/>
              <a:gd name="connsiteX302" fmla="*/ 6038706 w 7467600"/>
              <a:gd name="connsiteY302" fmla="*/ 4763847 h 6858000"/>
              <a:gd name="connsiteX303" fmla="*/ 6037784 w 7467600"/>
              <a:gd name="connsiteY303" fmla="*/ 4764270 h 6858000"/>
              <a:gd name="connsiteX304" fmla="*/ 6038839 w 7467600"/>
              <a:gd name="connsiteY304" fmla="*/ 4764474 h 6858000"/>
              <a:gd name="connsiteX305" fmla="*/ 6040338 w 7467600"/>
              <a:gd name="connsiteY305" fmla="*/ 4771418 h 6858000"/>
              <a:gd name="connsiteX306" fmla="*/ 6024488 w 7467600"/>
              <a:gd name="connsiteY306" fmla="*/ 4809903 h 6858000"/>
              <a:gd name="connsiteX307" fmla="*/ 5599771 w 7467600"/>
              <a:gd name="connsiteY307" fmla="*/ 5509652 h 6858000"/>
              <a:gd name="connsiteX308" fmla="*/ 5548843 w 7467600"/>
              <a:gd name="connsiteY308" fmla="*/ 5563845 h 6858000"/>
              <a:gd name="connsiteX309" fmla="*/ 5940952 w 7467600"/>
              <a:gd name="connsiteY309" fmla="*/ 6250028 h 6858000"/>
              <a:gd name="connsiteX310" fmla="*/ 6043441 w 7467600"/>
              <a:gd name="connsiteY310" fmla="*/ 6665847 h 6858000"/>
              <a:gd name="connsiteX311" fmla="*/ 6093432 w 7467600"/>
              <a:gd name="connsiteY311" fmla="*/ 6858000 h 6858000"/>
              <a:gd name="connsiteX312" fmla="*/ 6034344 w 7467600"/>
              <a:gd name="connsiteY312" fmla="*/ 6858000 h 6858000"/>
              <a:gd name="connsiteX313" fmla="*/ 6026679 w 7467600"/>
              <a:gd name="connsiteY313" fmla="*/ 6836959 h 6858000"/>
              <a:gd name="connsiteX314" fmla="*/ 5800441 w 7467600"/>
              <a:gd name="connsiteY314" fmla="*/ 6335286 h 6858000"/>
              <a:gd name="connsiteX315" fmla="*/ 5526562 w 7467600"/>
              <a:gd name="connsiteY315" fmla="*/ 5705388 h 6858000"/>
              <a:gd name="connsiteX316" fmla="*/ 5519640 w 7467600"/>
              <a:gd name="connsiteY316" fmla="*/ 5683774 h 6858000"/>
              <a:gd name="connsiteX317" fmla="*/ 5844559 w 7467600"/>
              <a:gd name="connsiteY317" fmla="*/ 6553349 h 6858000"/>
              <a:gd name="connsiteX318" fmla="*/ 5975994 w 7467600"/>
              <a:gd name="connsiteY318" fmla="*/ 6858000 h 6858000"/>
              <a:gd name="connsiteX319" fmla="*/ 5898547 w 7467600"/>
              <a:gd name="connsiteY319" fmla="*/ 6858000 h 6858000"/>
              <a:gd name="connsiteX320" fmla="*/ 5682041 w 7467600"/>
              <a:gd name="connsiteY320" fmla="*/ 6355860 h 6858000"/>
              <a:gd name="connsiteX321" fmla="*/ 5461758 w 7467600"/>
              <a:gd name="connsiteY321" fmla="*/ 5820220 h 6858000"/>
              <a:gd name="connsiteX322" fmla="*/ 5237282 w 7467600"/>
              <a:gd name="connsiteY322" fmla="*/ 6579086 h 6858000"/>
              <a:gd name="connsiteX323" fmla="*/ 5115009 w 7467600"/>
              <a:gd name="connsiteY323" fmla="*/ 6858000 h 6858000"/>
              <a:gd name="connsiteX324" fmla="*/ 5028074 w 7467600"/>
              <a:gd name="connsiteY324" fmla="*/ 6858000 h 6858000"/>
              <a:gd name="connsiteX325" fmla="*/ 5079508 w 7467600"/>
              <a:gd name="connsiteY325" fmla="*/ 6749074 h 6858000"/>
              <a:gd name="connsiteX326" fmla="*/ 5371846 w 7467600"/>
              <a:gd name="connsiteY326" fmla="*/ 5924413 h 6858000"/>
              <a:gd name="connsiteX327" fmla="*/ 5270512 w 7467600"/>
              <a:gd name="connsiteY327" fmla="*/ 6138975 h 6858000"/>
              <a:gd name="connsiteX328" fmla="*/ 5062409 w 7467600"/>
              <a:gd name="connsiteY328" fmla="*/ 6653544 h 6858000"/>
              <a:gd name="connsiteX329" fmla="*/ 5036628 w 7467600"/>
              <a:gd name="connsiteY329" fmla="*/ 6754247 h 6858000"/>
              <a:gd name="connsiteX330" fmla="*/ 5009112 w 7467600"/>
              <a:gd name="connsiteY330" fmla="*/ 6858000 h 6858000"/>
              <a:gd name="connsiteX331" fmla="*/ 4976679 w 7467600"/>
              <a:gd name="connsiteY331" fmla="*/ 6858000 h 6858000"/>
              <a:gd name="connsiteX332" fmla="*/ 5006537 w 7467600"/>
              <a:gd name="connsiteY332" fmla="*/ 6747068 h 6858000"/>
              <a:gd name="connsiteX333" fmla="*/ 5032723 w 7467600"/>
              <a:gd name="connsiteY333" fmla="*/ 6644957 h 6858000"/>
              <a:gd name="connsiteX334" fmla="*/ 5242949 w 7467600"/>
              <a:gd name="connsiteY334" fmla="*/ 6125175 h 6858000"/>
              <a:gd name="connsiteX335" fmla="*/ 5286321 w 7467600"/>
              <a:gd name="connsiteY335" fmla="*/ 6033555 h 6858000"/>
              <a:gd name="connsiteX336" fmla="*/ 5008210 w 7467600"/>
              <a:gd name="connsiteY336" fmla="*/ 6649194 h 6858000"/>
              <a:gd name="connsiteX337" fmla="*/ 4986321 w 7467600"/>
              <a:gd name="connsiteY337" fmla="*/ 6765687 h 6858000"/>
              <a:gd name="connsiteX338" fmla="*/ 4973474 w 7467600"/>
              <a:gd name="connsiteY338" fmla="*/ 6858000 h 6858000"/>
              <a:gd name="connsiteX339" fmla="*/ 4907178 w 7467600"/>
              <a:gd name="connsiteY339" fmla="*/ 6858000 h 6858000"/>
              <a:gd name="connsiteX340" fmla="*/ 4910810 w 7467600"/>
              <a:gd name="connsiteY340" fmla="*/ 6829660 h 6858000"/>
              <a:gd name="connsiteX341" fmla="*/ 4987461 w 7467600"/>
              <a:gd name="connsiteY341" fmla="*/ 6432994 h 6858000"/>
              <a:gd name="connsiteX342" fmla="*/ 5179262 w 7467600"/>
              <a:gd name="connsiteY342" fmla="*/ 6035044 h 6858000"/>
              <a:gd name="connsiteX343" fmla="*/ 4689678 w 7467600"/>
              <a:gd name="connsiteY343" fmla="*/ 6440241 h 6858000"/>
              <a:gd name="connsiteX344" fmla="*/ 4477543 w 7467600"/>
              <a:gd name="connsiteY344" fmla="*/ 6674836 h 6858000"/>
              <a:gd name="connsiteX345" fmla="*/ 4329957 w 7467600"/>
              <a:gd name="connsiteY345" fmla="*/ 6858000 h 6858000"/>
              <a:gd name="connsiteX346" fmla="*/ 4218595 w 7467600"/>
              <a:gd name="connsiteY346" fmla="*/ 6858000 h 6858000"/>
              <a:gd name="connsiteX347" fmla="*/ 4368888 w 7467600"/>
              <a:gd name="connsiteY347" fmla="*/ 6668412 h 6858000"/>
              <a:gd name="connsiteX348" fmla="*/ 4563091 w 7467600"/>
              <a:gd name="connsiteY348" fmla="*/ 6442508 h 6858000"/>
              <a:gd name="connsiteX349" fmla="*/ 5387324 w 7467600"/>
              <a:gd name="connsiteY349" fmla="*/ 5705830 h 6858000"/>
              <a:gd name="connsiteX350" fmla="*/ 5073620 w 7467600"/>
              <a:gd name="connsiteY350" fmla="*/ 5955437 h 6858000"/>
              <a:gd name="connsiteX351" fmla="*/ 4689789 w 7467600"/>
              <a:gd name="connsiteY351" fmla="*/ 6268382 h 6858000"/>
              <a:gd name="connsiteX352" fmla="*/ 4418722 w 7467600"/>
              <a:gd name="connsiteY352" fmla="*/ 6570886 h 6858000"/>
              <a:gd name="connsiteX353" fmla="*/ 4214944 w 7467600"/>
              <a:gd name="connsiteY353" fmla="*/ 6858000 h 6858000"/>
              <a:gd name="connsiteX354" fmla="*/ 4177898 w 7467600"/>
              <a:gd name="connsiteY354" fmla="*/ 6858000 h 6858000"/>
              <a:gd name="connsiteX355" fmla="*/ 4391597 w 7467600"/>
              <a:gd name="connsiteY355" fmla="*/ 6556370 h 6858000"/>
              <a:gd name="connsiteX356" fmla="*/ 4668889 w 7467600"/>
              <a:gd name="connsiteY356" fmla="*/ 6246399 h 6858000"/>
              <a:gd name="connsiteX357" fmla="*/ 5055427 w 7467600"/>
              <a:gd name="connsiteY357" fmla="*/ 5931476 h 6858000"/>
              <a:gd name="connsiteX358" fmla="*/ 5371814 w 7467600"/>
              <a:gd name="connsiteY358" fmla="*/ 5678975 h 6858000"/>
              <a:gd name="connsiteX359" fmla="*/ 4987918 w 7467600"/>
              <a:gd name="connsiteY359" fmla="*/ 5838701 h 6858000"/>
              <a:gd name="connsiteX360" fmla="*/ 4317146 w 7467600"/>
              <a:gd name="connsiteY360" fmla="*/ 6587716 h 6858000"/>
              <a:gd name="connsiteX361" fmla="*/ 4171627 w 7467600"/>
              <a:gd name="connsiteY361" fmla="*/ 6858000 h 6858000"/>
              <a:gd name="connsiteX362" fmla="*/ 4081585 w 7467600"/>
              <a:gd name="connsiteY362" fmla="*/ 6858000 h 6858000"/>
              <a:gd name="connsiteX363" fmla="*/ 4238603 w 7467600"/>
              <a:gd name="connsiteY363" fmla="*/ 6559341 h 6858000"/>
              <a:gd name="connsiteX364" fmla="*/ 4778333 w 7467600"/>
              <a:gd name="connsiteY364" fmla="*/ 5873626 h 6858000"/>
              <a:gd name="connsiteX365" fmla="*/ 5414185 w 7467600"/>
              <a:gd name="connsiteY365" fmla="*/ 5573882 h 6858000"/>
              <a:gd name="connsiteX366" fmla="*/ 5959648 w 7467600"/>
              <a:gd name="connsiteY366" fmla="*/ 4760797 h 6858000"/>
              <a:gd name="connsiteX367" fmla="*/ 5355019 w 7467600"/>
              <a:gd name="connsiteY367" fmla="*/ 4734672 h 6858000"/>
              <a:gd name="connsiteX368" fmla="*/ 5083565 w 7467600"/>
              <a:gd name="connsiteY368" fmla="*/ 5179121 h 6858000"/>
              <a:gd name="connsiteX369" fmla="*/ 4713577 w 7467600"/>
              <a:gd name="connsiteY369" fmla="*/ 5616803 h 6858000"/>
              <a:gd name="connsiteX370" fmla="*/ 3989559 w 7467600"/>
              <a:gd name="connsiteY370" fmla="*/ 6145945 h 6858000"/>
              <a:gd name="connsiteX371" fmla="*/ 3939824 w 7467600"/>
              <a:gd name="connsiteY371" fmla="*/ 6066900 h 6858000"/>
              <a:gd name="connsiteX372" fmla="*/ 4584537 w 7467600"/>
              <a:gd name="connsiteY372" fmla="*/ 5324826 h 6858000"/>
              <a:gd name="connsiteX373" fmla="*/ 5037105 w 7467600"/>
              <a:gd name="connsiteY373" fmla="*/ 5088765 h 6858000"/>
              <a:gd name="connsiteX374" fmla="*/ 5039930 w 7467600"/>
              <a:gd name="connsiteY374" fmla="*/ 5089585 h 6858000"/>
              <a:gd name="connsiteX375" fmla="*/ 5263764 w 7467600"/>
              <a:gd name="connsiteY375" fmla="*/ 4735525 h 6858000"/>
              <a:gd name="connsiteX376" fmla="*/ 4086300 w 7467600"/>
              <a:gd name="connsiteY376" fmla="*/ 4884599 h 6858000"/>
              <a:gd name="connsiteX377" fmla="*/ 4085485 w 7467600"/>
              <a:gd name="connsiteY377" fmla="*/ 4899070 h 6858000"/>
              <a:gd name="connsiteX378" fmla="*/ 3871915 w 7467600"/>
              <a:gd name="connsiteY378" fmla="*/ 5253645 h 6858000"/>
              <a:gd name="connsiteX379" fmla="*/ 3799374 w 7467600"/>
              <a:gd name="connsiteY379" fmla="*/ 5466127 h 6858000"/>
              <a:gd name="connsiteX380" fmla="*/ 3498850 w 7467600"/>
              <a:gd name="connsiteY380" fmla="*/ 6661888 h 6858000"/>
              <a:gd name="connsiteX381" fmla="*/ 3399216 w 7467600"/>
              <a:gd name="connsiteY381" fmla="*/ 6858000 h 6858000"/>
              <a:gd name="connsiteX382" fmla="*/ 3303688 w 7467600"/>
              <a:gd name="connsiteY382" fmla="*/ 6858000 h 6858000"/>
              <a:gd name="connsiteX383" fmla="*/ 3391774 w 7467600"/>
              <a:gd name="connsiteY383" fmla="*/ 6697181 h 6858000"/>
              <a:gd name="connsiteX384" fmla="*/ 3735540 w 7467600"/>
              <a:gd name="connsiteY384" fmla="*/ 5546923 h 6858000"/>
              <a:gd name="connsiteX385" fmla="*/ 3729438 w 7467600"/>
              <a:gd name="connsiteY385" fmla="*/ 5569058 h 6858000"/>
              <a:gd name="connsiteX386" fmla="*/ 3707782 w 7467600"/>
              <a:gd name="connsiteY386" fmla="*/ 5644908 h 6858000"/>
              <a:gd name="connsiteX387" fmla="*/ 3583827 w 7467600"/>
              <a:gd name="connsiteY387" fmla="*/ 6039215 h 6858000"/>
              <a:gd name="connsiteX388" fmla="*/ 3547861 w 7467600"/>
              <a:gd name="connsiteY388" fmla="*/ 6129609 h 6858000"/>
              <a:gd name="connsiteX389" fmla="*/ 3490905 w 7467600"/>
              <a:gd name="connsiteY389" fmla="*/ 6277660 h 6858000"/>
              <a:gd name="connsiteX390" fmla="*/ 3455859 w 7467600"/>
              <a:gd name="connsiteY390" fmla="*/ 6391301 h 6858000"/>
              <a:gd name="connsiteX391" fmla="*/ 3429112 w 7467600"/>
              <a:gd name="connsiteY391" fmla="*/ 6479469 h 6858000"/>
              <a:gd name="connsiteX392" fmla="*/ 3304862 w 7467600"/>
              <a:gd name="connsiteY392" fmla="*/ 6796476 h 6858000"/>
              <a:gd name="connsiteX393" fmla="*/ 3276071 w 7467600"/>
              <a:gd name="connsiteY393" fmla="*/ 6858000 h 6858000"/>
              <a:gd name="connsiteX394" fmla="*/ 3240805 w 7467600"/>
              <a:gd name="connsiteY394" fmla="*/ 6858000 h 6858000"/>
              <a:gd name="connsiteX395" fmla="*/ 3275917 w 7467600"/>
              <a:gd name="connsiteY395" fmla="*/ 6783192 h 6858000"/>
              <a:gd name="connsiteX396" fmla="*/ 3399358 w 7467600"/>
              <a:gd name="connsiteY396" fmla="*/ 6469011 h 6858000"/>
              <a:gd name="connsiteX397" fmla="*/ 3425650 w 7467600"/>
              <a:gd name="connsiteY397" fmla="*/ 6381333 h 6858000"/>
              <a:gd name="connsiteX398" fmla="*/ 3460661 w 7467600"/>
              <a:gd name="connsiteY398" fmla="*/ 6266763 h 6858000"/>
              <a:gd name="connsiteX399" fmla="*/ 3518021 w 7467600"/>
              <a:gd name="connsiteY399" fmla="*/ 6117298 h 6858000"/>
              <a:gd name="connsiteX400" fmla="*/ 3554035 w 7467600"/>
              <a:gd name="connsiteY400" fmla="*/ 6027832 h 6858000"/>
              <a:gd name="connsiteX401" fmla="*/ 3677174 w 7467600"/>
              <a:gd name="connsiteY401" fmla="*/ 5636351 h 6858000"/>
              <a:gd name="connsiteX402" fmla="*/ 3698819 w 7467600"/>
              <a:gd name="connsiteY402" fmla="*/ 5560503 h 6858000"/>
              <a:gd name="connsiteX403" fmla="*/ 3702094 w 7467600"/>
              <a:gd name="connsiteY403" fmla="*/ 5549194 h 6858000"/>
              <a:gd name="connsiteX404" fmla="*/ 3398355 w 7467600"/>
              <a:gd name="connsiteY404" fmla="*/ 6094603 h 6858000"/>
              <a:gd name="connsiteX405" fmla="*/ 3193941 w 7467600"/>
              <a:gd name="connsiteY405" fmla="*/ 6798775 h 6858000"/>
              <a:gd name="connsiteX406" fmla="*/ 3184140 w 7467600"/>
              <a:gd name="connsiteY406" fmla="*/ 6858000 h 6858000"/>
              <a:gd name="connsiteX407" fmla="*/ 3099978 w 7467600"/>
              <a:gd name="connsiteY407" fmla="*/ 6858000 h 6858000"/>
              <a:gd name="connsiteX408" fmla="*/ 3101556 w 7467600"/>
              <a:gd name="connsiteY408" fmla="*/ 6843337 h 6858000"/>
              <a:gd name="connsiteX409" fmla="*/ 3370162 w 7467600"/>
              <a:gd name="connsiteY409" fmla="*/ 5785550 h 6858000"/>
              <a:gd name="connsiteX410" fmla="*/ 3746477 w 7467600"/>
              <a:gd name="connsiteY410" fmla="*/ 5377889 h 6858000"/>
              <a:gd name="connsiteX411" fmla="*/ 3863399 w 7467600"/>
              <a:gd name="connsiteY411" fmla="*/ 5087257 h 6858000"/>
              <a:gd name="connsiteX412" fmla="*/ 3968712 w 7467600"/>
              <a:gd name="connsiteY412" fmla="*/ 4913989 h 6858000"/>
              <a:gd name="connsiteX413" fmla="*/ 2792390 w 7467600"/>
              <a:gd name="connsiteY413" fmla="*/ 5382974 h 6858000"/>
              <a:gd name="connsiteX414" fmla="*/ 2714982 w 7467600"/>
              <a:gd name="connsiteY414" fmla="*/ 5427051 h 6858000"/>
              <a:gd name="connsiteX415" fmla="*/ 2813361 w 7467600"/>
              <a:gd name="connsiteY415" fmla="*/ 6023912 h 6858000"/>
              <a:gd name="connsiteX416" fmla="*/ 2688430 w 7467600"/>
              <a:gd name="connsiteY416" fmla="*/ 6801564 h 6858000"/>
              <a:gd name="connsiteX417" fmla="*/ 2629626 w 7467600"/>
              <a:gd name="connsiteY417" fmla="*/ 6763394 h 6858000"/>
              <a:gd name="connsiteX418" fmla="*/ 2565328 w 7467600"/>
              <a:gd name="connsiteY418" fmla="*/ 5516399 h 6858000"/>
              <a:gd name="connsiteX419" fmla="*/ 1922999 w 7467600"/>
              <a:gd name="connsiteY419" fmla="*/ 5980343 h 6858000"/>
              <a:gd name="connsiteX420" fmla="*/ 1950261 w 7467600"/>
              <a:gd name="connsiteY420" fmla="*/ 6405858 h 6858000"/>
              <a:gd name="connsiteX421" fmla="*/ 2365554 w 7467600"/>
              <a:gd name="connsiteY421" fmla="*/ 6759107 h 6858000"/>
              <a:gd name="connsiteX422" fmla="*/ 2424142 w 7467600"/>
              <a:gd name="connsiteY422" fmla="*/ 6858000 h 6858000"/>
              <a:gd name="connsiteX423" fmla="*/ 2395994 w 7467600"/>
              <a:gd name="connsiteY423" fmla="*/ 6858000 h 6858000"/>
              <a:gd name="connsiteX424" fmla="*/ 2392863 w 7467600"/>
              <a:gd name="connsiteY424" fmla="*/ 6852964 h 6858000"/>
              <a:gd name="connsiteX425" fmla="*/ 2017589 w 7467600"/>
              <a:gd name="connsiteY425" fmla="*/ 6493982 h 6858000"/>
              <a:gd name="connsiteX426" fmla="*/ 2147336 w 7467600"/>
              <a:gd name="connsiteY426" fmla="*/ 6594052 h 6858000"/>
              <a:gd name="connsiteX427" fmla="*/ 2207047 w 7467600"/>
              <a:gd name="connsiteY427" fmla="*/ 6654540 h 6858000"/>
              <a:gd name="connsiteX428" fmla="*/ 2299106 w 7467600"/>
              <a:gd name="connsiteY428" fmla="*/ 6778931 h 6858000"/>
              <a:gd name="connsiteX429" fmla="*/ 2314430 w 7467600"/>
              <a:gd name="connsiteY429" fmla="*/ 6801144 h 6858000"/>
              <a:gd name="connsiteX430" fmla="*/ 2352406 w 7467600"/>
              <a:gd name="connsiteY430" fmla="*/ 6858000 h 6858000"/>
              <a:gd name="connsiteX431" fmla="*/ 2314492 w 7467600"/>
              <a:gd name="connsiteY431" fmla="*/ 6858000 h 6858000"/>
              <a:gd name="connsiteX432" fmla="*/ 2288095 w 7467600"/>
              <a:gd name="connsiteY432" fmla="*/ 6818030 h 6858000"/>
              <a:gd name="connsiteX433" fmla="*/ 2272768 w 7467600"/>
              <a:gd name="connsiteY433" fmla="*/ 6795822 h 6858000"/>
              <a:gd name="connsiteX434" fmla="*/ 2182715 w 7467600"/>
              <a:gd name="connsiteY434" fmla="*/ 6675071 h 6858000"/>
              <a:gd name="connsiteX435" fmla="*/ 2032061 w 7467600"/>
              <a:gd name="connsiteY435" fmla="*/ 6541380 h 6858000"/>
              <a:gd name="connsiteX436" fmla="*/ 2257220 w 7467600"/>
              <a:gd name="connsiteY436" fmla="*/ 6826257 h 6858000"/>
              <a:gd name="connsiteX437" fmla="*/ 2281324 w 7467600"/>
              <a:gd name="connsiteY437" fmla="*/ 6858000 h 6858000"/>
              <a:gd name="connsiteX438" fmla="*/ 2242860 w 7467600"/>
              <a:gd name="connsiteY438" fmla="*/ 6858000 h 6858000"/>
              <a:gd name="connsiteX439" fmla="*/ 2232818 w 7467600"/>
              <a:gd name="connsiteY439" fmla="*/ 6844926 h 6858000"/>
              <a:gd name="connsiteX440" fmla="*/ 1990172 w 7467600"/>
              <a:gd name="connsiteY440" fmla="*/ 6542121 h 6858000"/>
              <a:gd name="connsiteX441" fmla="*/ 2124090 w 7467600"/>
              <a:gd name="connsiteY441" fmla="*/ 6761017 h 6858000"/>
              <a:gd name="connsiteX442" fmla="*/ 2200380 w 7467600"/>
              <a:gd name="connsiteY442" fmla="*/ 6858000 h 6858000"/>
              <a:gd name="connsiteX443" fmla="*/ 2147507 w 7467600"/>
              <a:gd name="connsiteY443" fmla="*/ 6858000 h 6858000"/>
              <a:gd name="connsiteX444" fmla="*/ 2070668 w 7467600"/>
              <a:gd name="connsiteY444" fmla="*/ 6761520 h 6858000"/>
              <a:gd name="connsiteX445" fmla="*/ 1975142 w 7467600"/>
              <a:gd name="connsiteY445" fmla="*/ 6585570 h 6858000"/>
              <a:gd name="connsiteX446" fmla="*/ 2050035 w 7467600"/>
              <a:gd name="connsiteY446" fmla="*/ 6813345 h 6858000"/>
              <a:gd name="connsiteX447" fmla="*/ 2063025 w 7467600"/>
              <a:gd name="connsiteY447" fmla="*/ 6858000 h 6858000"/>
              <a:gd name="connsiteX448" fmla="*/ 2021675 w 7467600"/>
              <a:gd name="connsiteY448" fmla="*/ 6858000 h 6858000"/>
              <a:gd name="connsiteX449" fmla="*/ 2019308 w 7467600"/>
              <a:gd name="connsiteY449" fmla="*/ 6847118 h 6858000"/>
              <a:gd name="connsiteX450" fmla="*/ 1938835 w 7467600"/>
              <a:gd name="connsiteY450" fmla="*/ 6551160 h 6858000"/>
              <a:gd name="connsiteX451" fmla="*/ 1953230 w 7467600"/>
              <a:gd name="connsiteY451" fmla="*/ 6759699 h 6858000"/>
              <a:gd name="connsiteX452" fmla="*/ 1956763 w 7467600"/>
              <a:gd name="connsiteY452" fmla="*/ 6778191 h 6858000"/>
              <a:gd name="connsiteX453" fmla="*/ 1967925 w 7467600"/>
              <a:gd name="connsiteY453" fmla="*/ 6858000 h 6858000"/>
              <a:gd name="connsiteX454" fmla="*/ 1936622 w 7467600"/>
              <a:gd name="connsiteY454" fmla="*/ 6858000 h 6858000"/>
              <a:gd name="connsiteX455" fmla="*/ 1926261 w 7467600"/>
              <a:gd name="connsiteY455" fmla="*/ 6784064 h 6858000"/>
              <a:gd name="connsiteX456" fmla="*/ 1922724 w 7467600"/>
              <a:gd name="connsiteY456" fmla="*/ 6765577 h 6858000"/>
              <a:gd name="connsiteX457" fmla="*/ 1904650 w 7467600"/>
              <a:gd name="connsiteY457" fmla="*/ 6639616 h 6858000"/>
              <a:gd name="connsiteX458" fmla="*/ 1885273 w 7467600"/>
              <a:gd name="connsiteY458" fmla="*/ 6858000 h 6858000"/>
              <a:gd name="connsiteX459" fmla="*/ 1854363 w 7467600"/>
              <a:gd name="connsiteY459" fmla="*/ 6858000 h 6858000"/>
              <a:gd name="connsiteX460" fmla="*/ 1880391 w 7467600"/>
              <a:gd name="connsiteY460" fmla="*/ 6603796 h 6858000"/>
              <a:gd name="connsiteX461" fmla="*/ 1818273 w 7467600"/>
              <a:gd name="connsiteY461" fmla="*/ 6715729 h 6858000"/>
              <a:gd name="connsiteX462" fmla="*/ 1794691 w 7467600"/>
              <a:gd name="connsiteY462" fmla="*/ 6843239 h 6858000"/>
              <a:gd name="connsiteX463" fmla="*/ 1794914 w 7467600"/>
              <a:gd name="connsiteY463" fmla="*/ 6858000 h 6858000"/>
              <a:gd name="connsiteX464" fmla="*/ 1746128 w 7467600"/>
              <a:gd name="connsiteY464" fmla="*/ 6858000 h 6858000"/>
              <a:gd name="connsiteX465" fmla="*/ 1753934 w 7467600"/>
              <a:gd name="connsiteY465" fmla="*/ 6724796 h 6858000"/>
              <a:gd name="connsiteX466" fmla="*/ 1792053 w 7467600"/>
              <a:gd name="connsiteY466" fmla="*/ 6572396 h 6858000"/>
              <a:gd name="connsiteX467" fmla="*/ 1862248 w 7467600"/>
              <a:gd name="connsiteY467" fmla="*/ 6266397 h 6858000"/>
              <a:gd name="connsiteX468" fmla="*/ 1862250 w 7467600"/>
              <a:gd name="connsiteY468" fmla="*/ 6033531 h 6858000"/>
              <a:gd name="connsiteX469" fmla="*/ 1211999 w 7467600"/>
              <a:gd name="connsiteY469" fmla="*/ 6683610 h 6858000"/>
              <a:gd name="connsiteX470" fmla="*/ 1213266 w 7467600"/>
              <a:gd name="connsiteY470" fmla="*/ 6691947 h 6858000"/>
              <a:gd name="connsiteX471" fmla="*/ 1203370 w 7467600"/>
              <a:gd name="connsiteY471" fmla="*/ 6850676 h 6858000"/>
              <a:gd name="connsiteX472" fmla="*/ 1203671 w 7467600"/>
              <a:gd name="connsiteY472" fmla="*/ 6858000 h 6858000"/>
              <a:gd name="connsiteX473" fmla="*/ 1143180 w 7467600"/>
              <a:gd name="connsiteY473" fmla="*/ 6858000 h 6858000"/>
              <a:gd name="connsiteX474" fmla="*/ 1142176 w 7467600"/>
              <a:gd name="connsiteY474" fmla="*/ 6766045 h 6858000"/>
              <a:gd name="connsiteX475" fmla="*/ 1067484 w 7467600"/>
              <a:gd name="connsiteY475" fmla="*/ 6858000 h 6858000"/>
              <a:gd name="connsiteX476" fmla="*/ 953928 w 7467600"/>
              <a:gd name="connsiteY476" fmla="*/ 6858000 h 6858000"/>
              <a:gd name="connsiteX477" fmla="*/ 959715 w 7467600"/>
              <a:gd name="connsiteY477" fmla="*/ 6850185 h 6858000"/>
              <a:gd name="connsiteX478" fmla="*/ 1483788 w 7467600"/>
              <a:gd name="connsiteY478" fmla="*/ 6259174 h 6858000"/>
              <a:gd name="connsiteX479" fmla="*/ 1100671 w 7467600"/>
              <a:gd name="connsiteY479" fmla="*/ 6252137 h 6858000"/>
              <a:gd name="connsiteX480" fmla="*/ 1090144 w 7467600"/>
              <a:gd name="connsiteY480" fmla="*/ 6256748 h 6858000"/>
              <a:gd name="connsiteX481" fmla="*/ 1095872 w 7467600"/>
              <a:gd name="connsiteY481" fmla="*/ 6271892 h 6858000"/>
              <a:gd name="connsiteX482" fmla="*/ 262785 w 7467600"/>
              <a:gd name="connsiteY482" fmla="*/ 6845450 h 6858000"/>
              <a:gd name="connsiteX483" fmla="*/ 209968 w 7467600"/>
              <a:gd name="connsiteY483" fmla="*/ 6770713 h 6858000"/>
              <a:gd name="connsiteX484" fmla="*/ 873460 w 7467600"/>
              <a:gd name="connsiteY484" fmla="*/ 6253768 h 6858000"/>
              <a:gd name="connsiteX485" fmla="*/ 192686 w 7467600"/>
              <a:gd name="connsiteY485" fmla="*/ 5849257 h 6858000"/>
              <a:gd name="connsiteX486" fmla="*/ 4696 w 7467600"/>
              <a:gd name="connsiteY486" fmla="*/ 5697668 h 6858000"/>
              <a:gd name="connsiteX487" fmla="*/ 0 w 7467600"/>
              <a:gd name="connsiteY487" fmla="*/ 5689984 h 6858000"/>
              <a:gd name="connsiteX488" fmla="*/ 0 w 7467600"/>
              <a:gd name="connsiteY488" fmla="*/ 5513472 h 6858000"/>
              <a:gd name="connsiteX489" fmla="*/ 174101 w 7467600"/>
              <a:gd name="connsiteY489" fmla="*/ 5620277 h 6858000"/>
              <a:gd name="connsiteX490" fmla="*/ 891800 w 7467600"/>
              <a:gd name="connsiteY490" fmla="*/ 6036935 h 6858000"/>
              <a:gd name="connsiteX491" fmla="*/ 1072219 w 7467600"/>
              <a:gd name="connsiteY491" fmla="*/ 6169443 h 6858000"/>
              <a:gd name="connsiteX492" fmla="*/ 1074117 w 7467600"/>
              <a:gd name="connsiteY492" fmla="*/ 6170301 h 6858000"/>
              <a:gd name="connsiteX493" fmla="*/ 1083114 w 7467600"/>
              <a:gd name="connsiteY493" fmla="*/ 6174131 h 6858000"/>
              <a:gd name="connsiteX494" fmla="*/ 1543010 w 7467600"/>
              <a:gd name="connsiteY494" fmla="*/ 6191140 h 6858000"/>
              <a:gd name="connsiteX495" fmla="*/ 1551080 w 7467600"/>
              <a:gd name="connsiteY495" fmla="*/ 6195006 h 6858000"/>
              <a:gd name="connsiteX496" fmla="*/ 2345443 w 7467600"/>
              <a:gd name="connsiteY496" fmla="*/ 5549882 h 6858000"/>
              <a:gd name="connsiteX497" fmla="*/ 1721499 w 7467600"/>
              <a:gd name="connsiteY497" fmla="*/ 5599969 h 6858000"/>
              <a:gd name="connsiteX498" fmla="*/ 767716 w 7467600"/>
              <a:gd name="connsiteY498" fmla="*/ 5472768 h 6858000"/>
              <a:gd name="connsiteX499" fmla="*/ 722147 w 7467600"/>
              <a:gd name="connsiteY499" fmla="*/ 5393091 h 6858000"/>
              <a:gd name="connsiteX500" fmla="*/ 1485552 w 7467600"/>
              <a:gd name="connsiteY500" fmla="*/ 5313202 h 6858000"/>
              <a:gd name="connsiteX501" fmla="*/ 2143004 w 7467600"/>
              <a:gd name="connsiteY501" fmla="*/ 5402420 h 6858000"/>
              <a:gd name="connsiteX502" fmla="*/ 1933391 w 7467600"/>
              <a:gd name="connsiteY502" fmla="*/ 5156971 h 6858000"/>
              <a:gd name="connsiteX503" fmla="*/ 1827118 w 7467600"/>
              <a:gd name="connsiteY503" fmla="*/ 4968410 h 6858000"/>
              <a:gd name="connsiteX504" fmla="*/ 1837349 w 7467600"/>
              <a:gd name="connsiteY504" fmla="*/ 4956357 h 6858000"/>
              <a:gd name="connsiteX505" fmla="*/ 2162835 w 7467600"/>
              <a:gd name="connsiteY505" fmla="*/ 5187853 h 6858000"/>
              <a:gd name="connsiteX506" fmla="*/ 2257167 w 7467600"/>
              <a:gd name="connsiteY506" fmla="*/ 5462123 h 6858000"/>
              <a:gd name="connsiteX507" fmla="*/ 2261598 w 7467600"/>
              <a:gd name="connsiteY507" fmla="*/ 5467998 h 6858000"/>
              <a:gd name="connsiteX508" fmla="*/ 2437177 w 7467600"/>
              <a:gd name="connsiteY508" fmla="*/ 5479608 h 6858000"/>
              <a:gd name="connsiteX509" fmla="*/ 2445247 w 7467600"/>
              <a:gd name="connsiteY509" fmla="*/ 5483476 h 6858000"/>
              <a:gd name="connsiteX510" fmla="*/ 2743626 w 7467600"/>
              <a:gd name="connsiteY510" fmla="*/ 5304819 h 6858000"/>
              <a:gd name="connsiteX511" fmla="*/ 3048102 w 7467600"/>
              <a:gd name="connsiteY511" fmla="*/ 5150595 h 6858000"/>
              <a:gd name="connsiteX512" fmla="*/ 1799414 w 7467600"/>
              <a:gd name="connsiteY512" fmla="*/ 4694732 h 6858000"/>
              <a:gd name="connsiteX513" fmla="*/ 1771735 w 7467600"/>
              <a:gd name="connsiteY513" fmla="*/ 4619929 h 6858000"/>
              <a:gd name="connsiteX514" fmla="*/ 3104273 w 7467600"/>
              <a:gd name="connsiteY514" fmla="*/ 5076159 h 6858000"/>
              <a:gd name="connsiteX515" fmla="*/ 3113245 w 7467600"/>
              <a:gd name="connsiteY515" fmla="*/ 5090705 h 6858000"/>
              <a:gd name="connsiteX516" fmla="*/ 3126294 w 7467600"/>
              <a:gd name="connsiteY516" fmla="*/ 5114400 h 6858000"/>
              <a:gd name="connsiteX517" fmla="*/ 3937433 w 7467600"/>
              <a:gd name="connsiteY517" fmla="*/ 4830473 h 6858000"/>
              <a:gd name="connsiteX518" fmla="*/ 3590475 w 7467600"/>
              <a:gd name="connsiteY518" fmla="*/ 4597974 h 6858000"/>
              <a:gd name="connsiteX519" fmla="*/ 3100264 w 7467600"/>
              <a:gd name="connsiteY519" fmla="*/ 4579845 h 6858000"/>
              <a:gd name="connsiteX520" fmla="*/ 2183576 w 7467600"/>
              <a:gd name="connsiteY520" fmla="*/ 4227150 h 6858000"/>
              <a:gd name="connsiteX521" fmla="*/ 2151029 w 7467600"/>
              <a:gd name="connsiteY521" fmla="*/ 4146947 h 6858000"/>
              <a:gd name="connsiteX522" fmla="*/ 3563434 w 7467600"/>
              <a:gd name="connsiteY522" fmla="*/ 4469115 h 6858000"/>
              <a:gd name="connsiteX523" fmla="*/ 3177952 w 7467600"/>
              <a:gd name="connsiteY523" fmla="*/ 3657386 h 6858000"/>
              <a:gd name="connsiteX524" fmla="*/ 3189263 w 7467600"/>
              <a:gd name="connsiteY524" fmla="*/ 3625726 h 6858000"/>
              <a:gd name="connsiteX525" fmla="*/ 3560912 w 7467600"/>
              <a:gd name="connsiteY525" fmla="*/ 4079863 h 6858000"/>
              <a:gd name="connsiteX526" fmla="*/ 3626636 w 7467600"/>
              <a:gd name="connsiteY526" fmla="*/ 4512230 h 6858000"/>
              <a:gd name="connsiteX527" fmla="*/ 3653088 w 7467600"/>
              <a:gd name="connsiteY527" fmla="*/ 4521417 h 6858000"/>
              <a:gd name="connsiteX528" fmla="*/ 3988128 w 7467600"/>
              <a:gd name="connsiteY528" fmla="*/ 4817267 h 6858000"/>
              <a:gd name="connsiteX529" fmla="*/ 4830582 w 7467600"/>
              <a:gd name="connsiteY529" fmla="*/ 4676000 h 6858000"/>
              <a:gd name="connsiteX530" fmla="*/ 4830100 w 7467600"/>
              <a:gd name="connsiteY530" fmla="*/ 4675554 h 6858000"/>
              <a:gd name="connsiteX531" fmla="*/ 4036318 w 7467600"/>
              <a:gd name="connsiteY531" fmla="*/ 4147013 h 6858000"/>
              <a:gd name="connsiteX532" fmla="*/ 3432098 w 7467600"/>
              <a:gd name="connsiteY532" fmla="*/ 3537312 h 6858000"/>
              <a:gd name="connsiteX533" fmla="*/ 3446761 w 7467600"/>
              <a:gd name="connsiteY533" fmla="*/ 3461278 h 6858000"/>
              <a:gd name="connsiteX534" fmla="*/ 4419733 w 7467600"/>
              <a:gd name="connsiteY534" fmla="*/ 3963555 h 6858000"/>
              <a:gd name="connsiteX535" fmla="*/ 4781371 w 7467600"/>
              <a:gd name="connsiteY535" fmla="*/ 4458604 h 6858000"/>
              <a:gd name="connsiteX536" fmla="*/ 4780440 w 7467600"/>
              <a:gd name="connsiteY536" fmla="*/ 4470290 h 6858000"/>
              <a:gd name="connsiteX537" fmla="*/ 4898954 w 7467600"/>
              <a:gd name="connsiteY537" fmla="*/ 4662092 h 6858000"/>
              <a:gd name="connsiteX538" fmla="*/ 4900699 w 7467600"/>
              <a:gd name="connsiteY538" fmla="*/ 4670867 h 6858000"/>
              <a:gd name="connsiteX539" fmla="*/ 5714511 w 7467600"/>
              <a:gd name="connsiteY539" fmla="*/ 4663483 h 6858000"/>
              <a:gd name="connsiteX540" fmla="*/ 5464793 w 7467600"/>
              <a:gd name="connsiteY540" fmla="*/ 4393556 h 6858000"/>
              <a:gd name="connsiteX541" fmla="*/ 5461897 w 7467600"/>
              <a:gd name="connsiteY541" fmla="*/ 4390879 h 6858000"/>
              <a:gd name="connsiteX542" fmla="*/ 4294126 w 7467600"/>
              <a:gd name="connsiteY542" fmla="*/ 3303048 h 6858000"/>
              <a:gd name="connsiteX543" fmla="*/ 4305321 w 7467600"/>
              <a:gd name="connsiteY543" fmla="*/ 3256953 h 6858000"/>
              <a:gd name="connsiteX544" fmla="*/ 4949299 w 7467600"/>
              <a:gd name="connsiteY544" fmla="*/ 3766336 h 6858000"/>
              <a:gd name="connsiteX545" fmla="*/ 5291452 w 7467600"/>
              <a:gd name="connsiteY545" fmla="*/ 4076801 h 6858000"/>
              <a:gd name="connsiteX546" fmla="*/ 5434998 w 7467600"/>
              <a:gd name="connsiteY546" fmla="*/ 4254100 h 6858000"/>
              <a:gd name="connsiteX547" fmla="*/ 5351015 w 7467600"/>
              <a:gd name="connsiteY547" fmla="*/ 3760989 h 6858000"/>
              <a:gd name="connsiteX548" fmla="*/ 5413780 w 7467600"/>
              <a:gd name="connsiteY548" fmla="*/ 2966265 h 6858000"/>
              <a:gd name="connsiteX549" fmla="*/ 5425627 w 7467600"/>
              <a:gd name="connsiteY549" fmla="*/ 2954192 h 6858000"/>
              <a:gd name="connsiteX550" fmla="*/ 6604735 w 7467600"/>
              <a:gd name="connsiteY550" fmla="*/ 2041381 h 6858000"/>
              <a:gd name="connsiteX551" fmla="*/ 7204487 w 7467600"/>
              <a:gd name="connsiteY551" fmla="*/ 2742112 h 6858000"/>
              <a:gd name="connsiteX552" fmla="*/ 7131592 w 7467600"/>
              <a:gd name="connsiteY552" fmla="*/ 2672096 h 6858000"/>
              <a:gd name="connsiteX553" fmla="*/ 6996344 w 7467600"/>
              <a:gd name="connsiteY553" fmla="*/ 2518310 h 6858000"/>
              <a:gd name="connsiteX554" fmla="*/ 6735495 w 7467600"/>
              <a:gd name="connsiteY554" fmla="*/ 2196890 h 6858000"/>
              <a:gd name="connsiteX555" fmla="*/ 6721901 w 7467600"/>
              <a:gd name="connsiteY555" fmla="*/ 2179274 h 6858000"/>
              <a:gd name="connsiteX556" fmla="*/ 6604735 w 7467600"/>
              <a:gd name="connsiteY556" fmla="*/ 2041381 h 6858000"/>
              <a:gd name="connsiteX557" fmla="*/ 6591670 w 7467600"/>
              <a:gd name="connsiteY557" fmla="*/ 1988277 h 6858000"/>
              <a:gd name="connsiteX558" fmla="*/ 6747349 w 7467600"/>
              <a:gd name="connsiteY558" fmla="*/ 2160069 h 6858000"/>
              <a:gd name="connsiteX559" fmla="*/ 6760943 w 7467600"/>
              <a:gd name="connsiteY559" fmla="*/ 2177686 h 6858000"/>
              <a:gd name="connsiteX560" fmla="*/ 7021065 w 7467600"/>
              <a:gd name="connsiteY560" fmla="*/ 2498102 h 6858000"/>
              <a:gd name="connsiteX561" fmla="*/ 7155223 w 7467600"/>
              <a:gd name="connsiteY561" fmla="*/ 2650386 h 6858000"/>
              <a:gd name="connsiteX562" fmla="*/ 7203167 w 7467600"/>
              <a:gd name="connsiteY562" fmla="*/ 2697288 h 6858000"/>
              <a:gd name="connsiteX563" fmla="*/ 6937703 w 7467600"/>
              <a:gd name="connsiteY563" fmla="*/ 2321981 h 6858000"/>
              <a:gd name="connsiteX564" fmla="*/ 6591670 w 7467600"/>
              <a:gd name="connsiteY564" fmla="*/ 1988277 h 6858000"/>
              <a:gd name="connsiteX565" fmla="*/ 5798671 w 7467600"/>
              <a:gd name="connsiteY565" fmla="*/ 1981601 h 6858000"/>
              <a:gd name="connsiteX566" fmla="*/ 5754709 w 7467600"/>
              <a:gd name="connsiteY566" fmla="*/ 2071454 h 6858000"/>
              <a:gd name="connsiteX567" fmla="*/ 5763044 w 7467600"/>
              <a:gd name="connsiteY567" fmla="*/ 2842206 h 6858000"/>
              <a:gd name="connsiteX568" fmla="*/ 5764974 w 7467600"/>
              <a:gd name="connsiteY568" fmla="*/ 2799609 h 6858000"/>
              <a:gd name="connsiteX569" fmla="*/ 5767665 w 7467600"/>
              <a:gd name="connsiteY569" fmla="*/ 2666409 h 6858000"/>
              <a:gd name="connsiteX570" fmla="*/ 5763055 w 7467600"/>
              <a:gd name="connsiteY570" fmla="*/ 2579705 h 6858000"/>
              <a:gd name="connsiteX571" fmla="*/ 5758079 w 7467600"/>
              <a:gd name="connsiteY571" fmla="*/ 2492508 h 6858000"/>
              <a:gd name="connsiteX572" fmla="*/ 5779325 w 7467600"/>
              <a:gd name="connsiteY572" fmla="*/ 2197069 h 6858000"/>
              <a:gd name="connsiteX573" fmla="*/ 5798671 w 7467600"/>
              <a:gd name="connsiteY573" fmla="*/ 1981601 h 6858000"/>
              <a:gd name="connsiteX574" fmla="*/ 5829202 w 7467600"/>
              <a:gd name="connsiteY574" fmla="*/ 1971679 h 6858000"/>
              <a:gd name="connsiteX575" fmla="*/ 5809558 w 7467600"/>
              <a:gd name="connsiteY575" fmla="*/ 2198043 h 6858000"/>
              <a:gd name="connsiteX576" fmla="*/ 5788653 w 7467600"/>
              <a:gd name="connsiteY576" fmla="*/ 2489430 h 6858000"/>
              <a:gd name="connsiteX577" fmla="*/ 5793439 w 7467600"/>
              <a:gd name="connsiteY577" fmla="*/ 2575235 h 6858000"/>
              <a:gd name="connsiteX578" fmla="*/ 5796837 w 7467600"/>
              <a:gd name="connsiteY578" fmla="*/ 2637633 h 6858000"/>
              <a:gd name="connsiteX579" fmla="*/ 5818614 w 7467600"/>
              <a:gd name="connsiteY579" fmla="*/ 2473055 h 6858000"/>
              <a:gd name="connsiteX580" fmla="*/ 5829202 w 7467600"/>
              <a:gd name="connsiteY580" fmla="*/ 1971679 h 6858000"/>
              <a:gd name="connsiteX581" fmla="*/ 5911389 w 7467600"/>
              <a:gd name="connsiteY581" fmla="*/ 1898371 h 6858000"/>
              <a:gd name="connsiteX582" fmla="*/ 6237627 w 7467600"/>
              <a:gd name="connsiteY582" fmla="*/ 2231921 h 6858000"/>
              <a:gd name="connsiteX583" fmla="*/ 5911389 w 7467600"/>
              <a:gd name="connsiteY583" fmla="*/ 1898371 h 6858000"/>
              <a:gd name="connsiteX584" fmla="*/ 6944437 w 7467600"/>
              <a:gd name="connsiteY584" fmla="*/ 1575402 h 6858000"/>
              <a:gd name="connsiteX585" fmla="*/ 6304730 w 7467600"/>
              <a:gd name="connsiteY585" fmla="*/ 1766654 h 6858000"/>
              <a:gd name="connsiteX586" fmla="*/ 6944437 w 7467600"/>
              <a:gd name="connsiteY586" fmla="*/ 1575402 h 6858000"/>
              <a:gd name="connsiteX587" fmla="*/ 7019523 w 7467600"/>
              <a:gd name="connsiteY587" fmla="*/ 1519450 h 6858000"/>
              <a:gd name="connsiteX588" fmla="*/ 6298091 w 7467600"/>
              <a:gd name="connsiteY588" fmla="*/ 1737122 h 6858000"/>
              <a:gd name="connsiteX589" fmla="*/ 7019523 w 7467600"/>
              <a:gd name="connsiteY589" fmla="*/ 1519450 h 6858000"/>
              <a:gd name="connsiteX590" fmla="*/ 2399523 w 7467600"/>
              <a:gd name="connsiteY590" fmla="*/ 1428234 h 6858000"/>
              <a:gd name="connsiteX591" fmla="*/ 2224982 w 7467600"/>
              <a:gd name="connsiteY591" fmla="*/ 1826201 h 6858000"/>
              <a:gd name="connsiteX592" fmla="*/ 2096099 w 7467600"/>
              <a:gd name="connsiteY592" fmla="*/ 2345900 h 6858000"/>
              <a:gd name="connsiteX593" fmla="*/ 2283317 w 7467600"/>
              <a:gd name="connsiteY593" fmla="*/ 1796925 h 6858000"/>
              <a:gd name="connsiteX594" fmla="*/ 2399523 w 7467600"/>
              <a:gd name="connsiteY594" fmla="*/ 1428234 h 6858000"/>
              <a:gd name="connsiteX595" fmla="*/ 2448558 w 7467600"/>
              <a:gd name="connsiteY595" fmla="*/ 1373435 h 6858000"/>
              <a:gd name="connsiteX596" fmla="*/ 2312521 w 7467600"/>
              <a:gd name="connsiteY596" fmla="*/ 1806140 h 6858000"/>
              <a:gd name="connsiteX597" fmla="*/ 2127533 w 7467600"/>
              <a:gd name="connsiteY597" fmla="*/ 2348380 h 6858000"/>
              <a:gd name="connsiteX598" fmla="*/ 2358080 w 7467600"/>
              <a:gd name="connsiteY598" fmla="*/ 1866134 h 6858000"/>
              <a:gd name="connsiteX599" fmla="*/ 2407436 w 7467600"/>
              <a:gd name="connsiteY599" fmla="*/ 1651070 h 6858000"/>
              <a:gd name="connsiteX600" fmla="*/ 2448558 w 7467600"/>
              <a:gd name="connsiteY600" fmla="*/ 1373435 h 6858000"/>
              <a:gd name="connsiteX601" fmla="*/ 278707 w 7467600"/>
              <a:gd name="connsiteY601" fmla="*/ 1352270 h 6858000"/>
              <a:gd name="connsiteX602" fmla="*/ 321570 w 7467600"/>
              <a:gd name="connsiteY602" fmla="*/ 1861610 h 6858000"/>
              <a:gd name="connsiteX603" fmla="*/ 294281 w 7467600"/>
              <a:gd name="connsiteY603" fmla="*/ 1440658 h 6858000"/>
              <a:gd name="connsiteX604" fmla="*/ 278707 w 7467600"/>
              <a:gd name="connsiteY604" fmla="*/ 1352270 h 6858000"/>
              <a:gd name="connsiteX605" fmla="*/ 1423821 w 7467600"/>
              <a:gd name="connsiteY605" fmla="*/ 1351958 h 6858000"/>
              <a:gd name="connsiteX606" fmla="*/ 1638521 w 7467600"/>
              <a:gd name="connsiteY606" fmla="*/ 1908470 h 6858000"/>
              <a:gd name="connsiteX607" fmla="*/ 1754199 w 7467600"/>
              <a:gd name="connsiteY607" fmla="*/ 2149284 h 6858000"/>
              <a:gd name="connsiteX608" fmla="*/ 1908359 w 7467600"/>
              <a:gd name="connsiteY608" fmla="*/ 2364988 h 6858000"/>
              <a:gd name="connsiteX609" fmla="*/ 1647661 w 7467600"/>
              <a:gd name="connsiteY609" fmla="*/ 1825945 h 6858000"/>
              <a:gd name="connsiteX610" fmla="*/ 1423821 w 7467600"/>
              <a:gd name="connsiteY610" fmla="*/ 1351958 h 6858000"/>
              <a:gd name="connsiteX611" fmla="*/ 1431890 w 7467600"/>
              <a:gd name="connsiteY611" fmla="*/ 1306475 h 6858000"/>
              <a:gd name="connsiteX612" fmla="*/ 1507597 w 7467600"/>
              <a:gd name="connsiteY612" fmla="*/ 1446132 h 6858000"/>
              <a:gd name="connsiteX613" fmla="*/ 1674586 w 7467600"/>
              <a:gd name="connsiteY613" fmla="*/ 1813832 h 6858000"/>
              <a:gd name="connsiteX614" fmla="*/ 1815950 w 7467600"/>
              <a:gd name="connsiteY614" fmla="*/ 2128564 h 6858000"/>
              <a:gd name="connsiteX615" fmla="*/ 1984242 w 7467600"/>
              <a:gd name="connsiteY615" fmla="*/ 2430829 h 6858000"/>
              <a:gd name="connsiteX616" fmla="*/ 2014023 w 7467600"/>
              <a:gd name="connsiteY616" fmla="*/ 2450995 h 6858000"/>
              <a:gd name="connsiteX617" fmla="*/ 1747337 w 7467600"/>
              <a:gd name="connsiteY617" fmla="*/ 1855264 h 6858000"/>
              <a:gd name="connsiteX618" fmla="*/ 1533749 w 7467600"/>
              <a:gd name="connsiteY618" fmla="*/ 1478656 h 6858000"/>
              <a:gd name="connsiteX619" fmla="*/ 1431890 w 7467600"/>
              <a:gd name="connsiteY619" fmla="*/ 1306475 h 6858000"/>
              <a:gd name="connsiteX620" fmla="*/ 5052692 w 7467600"/>
              <a:gd name="connsiteY620" fmla="*/ 1292994 h 6858000"/>
              <a:gd name="connsiteX621" fmla="*/ 5200661 w 7467600"/>
              <a:gd name="connsiteY621" fmla="*/ 1635186 h 6858000"/>
              <a:gd name="connsiteX622" fmla="*/ 5297138 w 7467600"/>
              <a:gd name="connsiteY622" fmla="*/ 1906351 h 6858000"/>
              <a:gd name="connsiteX623" fmla="*/ 5052692 w 7467600"/>
              <a:gd name="connsiteY623" fmla="*/ 1292994 h 6858000"/>
              <a:gd name="connsiteX624" fmla="*/ 5009948 w 7467600"/>
              <a:gd name="connsiteY624" fmla="*/ 1273619 h 6858000"/>
              <a:gd name="connsiteX625" fmla="*/ 5121777 w 7467600"/>
              <a:gd name="connsiteY625" fmla="*/ 1654213 h 6858000"/>
              <a:gd name="connsiteX626" fmla="*/ 5293545 w 7467600"/>
              <a:gd name="connsiteY626" fmla="*/ 2072247 h 6858000"/>
              <a:gd name="connsiteX627" fmla="*/ 5294042 w 7467600"/>
              <a:gd name="connsiteY627" fmla="*/ 2065019 h 6858000"/>
              <a:gd name="connsiteX628" fmla="*/ 5171936 w 7467600"/>
              <a:gd name="connsiteY628" fmla="*/ 1647613 h 6858000"/>
              <a:gd name="connsiteX629" fmla="*/ 5009948 w 7467600"/>
              <a:gd name="connsiteY629" fmla="*/ 1273619 h 6858000"/>
              <a:gd name="connsiteX630" fmla="*/ 655236 w 7467600"/>
              <a:gd name="connsiteY630" fmla="*/ 1268632 h 6858000"/>
              <a:gd name="connsiteX631" fmla="*/ 839521 w 7467600"/>
              <a:gd name="connsiteY631" fmla="*/ 1685315 h 6858000"/>
              <a:gd name="connsiteX632" fmla="*/ 1109416 w 7467600"/>
              <a:gd name="connsiteY632" fmla="*/ 2061663 h 6858000"/>
              <a:gd name="connsiteX633" fmla="*/ 1298300 w 7467600"/>
              <a:gd name="connsiteY633" fmla="*/ 2247742 h 6858000"/>
              <a:gd name="connsiteX634" fmla="*/ 1125871 w 7467600"/>
              <a:gd name="connsiteY634" fmla="*/ 1989513 h 6858000"/>
              <a:gd name="connsiteX635" fmla="*/ 981574 w 7467600"/>
              <a:gd name="connsiteY635" fmla="*/ 1783157 h 6858000"/>
              <a:gd name="connsiteX636" fmla="*/ 922198 w 7467600"/>
              <a:gd name="connsiteY636" fmla="*/ 1677437 h 6858000"/>
              <a:gd name="connsiteX637" fmla="*/ 869293 w 7467600"/>
              <a:gd name="connsiteY637" fmla="*/ 1583214 h 6858000"/>
              <a:gd name="connsiteX638" fmla="*/ 751431 w 7467600"/>
              <a:gd name="connsiteY638" fmla="*/ 1405731 h 6858000"/>
              <a:gd name="connsiteX639" fmla="*/ 655236 w 7467600"/>
              <a:gd name="connsiteY639" fmla="*/ 1268632 h 6858000"/>
              <a:gd name="connsiteX640" fmla="*/ 6516292 w 7467600"/>
              <a:gd name="connsiteY640" fmla="*/ 1263064 h 6858000"/>
              <a:gd name="connsiteX641" fmla="*/ 5736320 w 7467600"/>
              <a:gd name="connsiteY641" fmla="*/ 1501803 h 6858000"/>
              <a:gd name="connsiteX642" fmla="*/ 6516292 w 7467600"/>
              <a:gd name="connsiteY642" fmla="*/ 1263064 h 6858000"/>
              <a:gd name="connsiteX643" fmla="*/ 291466 w 7467600"/>
              <a:gd name="connsiteY643" fmla="*/ 1250369 h 6858000"/>
              <a:gd name="connsiteX644" fmla="*/ 323180 w 7467600"/>
              <a:gd name="connsiteY644" fmla="*/ 1435283 h 6858000"/>
              <a:gd name="connsiteX645" fmla="*/ 349381 w 7467600"/>
              <a:gd name="connsiteY645" fmla="*/ 1875041 h 6858000"/>
              <a:gd name="connsiteX646" fmla="*/ 374363 w 7467600"/>
              <a:gd name="connsiteY646" fmla="*/ 1506494 h 6858000"/>
              <a:gd name="connsiteX647" fmla="*/ 302168 w 7467600"/>
              <a:gd name="connsiteY647" fmla="*/ 1274495 h 6858000"/>
              <a:gd name="connsiteX648" fmla="*/ 291466 w 7467600"/>
              <a:gd name="connsiteY648" fmla="*/ 1250369 h 6858000"/>
              <a:gd name="connsiteX649" fmla="*/ 678222 w 7467600"/>
              <a:gd name="connsiteY649" fmla="*/ 1248670 h 6858000"/>
              <a:gd name="connsiteX650" fmla="*/ 775536 w 7467600"/>
              <a:gd name="connsiteY650" fmla="*/ 1388015 h 6858000"/>
              <a:gd name="connsiteX651" fmla="*/ 894529 w 7467600"/>
              <a:gd name="connsiteY651" fmla="*/ 1567739 h 6858000"/>
              <a:gd name="connsiteX652" fmla="*/ 948000 w 7467600"/>
              <a:gd name="connsiteY652" fmla="*/ 1663088 h 6858000"/>
              <a:gd name="connsiteX653" fmla="*/ 1006812 w 7467600"/>
              <a:gd name="connsiteY653" fmla="*/ 1767683 h 6858000"/>
              <a:gd name="connsiteX654" fmla="*/ 1149133 w 7467600"/>
              <a:gd name="connsiteY654" fmla="*/ 1971513 h 6858000"/>
              <a:gd name="connsiteX655" fmla="*/ 1333952 w 7467600"/>
              <a:gd name="connsiteY655" fmla="*/ 2251620 h 6858000"/>
              <a:gd name="connsiteX656" fmla="*/ 1337329 w 7467600"/>
              <a:gd name="connsiteY656" fmla="*/ 2258350 h 6858000"/>
              <a:gd name="connsiteX657" fmla="*/ 1014726 w 7467600"/>
              <a:gd name="connsiteY657" fmla="*/ 1615556 h 6858000"/>
              <a:gd name="connsiteX658" fmla="*/ 678222 w 7467600"/>
              <a:gd name="connsiteY658" fmla="*/ 1248670 h 6858000"/>
              <a:gd name="connsiteX659" fmla="*/ 6691602 w 7467600"/>
              <a:gd name="connsiteY659" fmla="*/ 1140573 h 6858000"/>
              <a:gd name="connsiteX660" fmla="*/ 6571100 w 7467600"/>
              <a:gd name="connsiteY660" fmla="*/ 1183662 h 6858000"/>
              <a:gd name="connsiteX661" fmla="*/ 6241687 w 7467600"/>
              <a:gd name="connsiteY661" fmla="*/ 1257600 h 6858000"/>
              <a:gd name="connsiteX662" fmla="*/ 5693009 w 7467600"/>
              <a:gd name="connsiteY662" fmla="*/ 1478256 h 6858000"/>
              <a:gd name="connsiteX663" fmla="*/ 6548420 w 7467600"/>
              <a:gd name="connsiteY663" fmla="*/ 1214599 h 6858000"/>
              <a:gd name="connsiteX664" fmla="*/ 6605473 w 7467600"/>
              <a:gd name="connsiteY664" fmla="*/ 1184686 h 6858000"/>
              <a:gd name="connsiteX665" fmla="*/ 6691602 w 7467600"/>
              <a:gd name="connsiteY665" fmla="*/ 1140573 h 6858000"/>
              <a:gd name="connsiteX666" fmla="*/ 4002475 w 7467600"/>
              <a:gd name="connsiteY666" fmla="*/ 1037802 h 6858000"/>
              <a:gd name="connsiteX667" fmla="*/ 4000324 w 7467600"/>
              <a:gd name="connsiteY667" fmla="*/ 1039362 h 6858000"/>
              <a:gd name="connsiteX668" fmla="*/ 4002862 w 7467600"/>
              <a:gd name="connsiteY668" fmla="*/ 1042866 h 6858000"/>
              <a:gd name="connsiteX669" fmla="*/ 4002475 w 7467600"/>
              <a:gd name="connsiteY669" fmla="*/ 1037802 h 6858000"/>
              <a:gd name="connsiteX670" fmla="*/ 506322 w 7467600"/>
              <a:gd name="connsiteY670" fmla="*/ 1020997 h 6858000"/>
              <a:gd name="connsiteX671" fmla="*/ 533068 w 7467600"/>
              <a:gd name="connsiteY671" fmla="*/ 1029409 h 6858000"/>
              <a:gd name="connsiteX672" fmla="*/ 1232525 w 7467600"/>
              <a:gd name="connsiteY672" fmla="*/ 1804675 h 6858000"/>
              <a:gd name="connsiteX673" fmla="*/ 1388858 w 7467600"/>
              <a:gd name="connsiteY673" fmla="*/ 2368011 h 6858000"/>
              <a:gd name="connsiteX674" fmla="*/ 1384098 w 7467600"/>
              <a:gd name="connsiteY674" fmla="*/ 2378125 h 6858000"/>
              <a:gd name="connsiteX675" fmla="*/ 1425393 w 7467600"/>
              <a:gd name="connsiteY675" fmla="*/ 2589124 h 6858000"/>
              <a:gd name="connsiteX676" fmla="*/ 1424001 w 7467600"/>
              <a:gd name="connsiteY676" fmla="*/ 2597541 h 6858000"/>
              <a:gd name="connsiteX677" fmla="*/ 2152729 w 7467600"/>
              <a:gd name="connsiteY677" fmla="*/ 2864487 h 6858000"/>
              <a:gd name="connsiteX678" fmla="*/ 2020609 w 7467600"/>
              <a:gd name="connsiteY678" fmla="*/ 2539671 h 6858000"/>
              <a:gd name="connsiteX679" fmla="*/ 2018920 w 7467600"/>
              <a:gd name="connsiteY679" fmla="*/ 2536309 h 6858000"/>
              <a:gd name="connsiteX680" fmla="*/ 1342441 w 7467600"/>
              <a:gd name="connsiteY680" fmla="*/ 1173017 h 6858000"/>
              <a:gd name="connsiteX681" fmla="*/ 1367925 w 7467600"/>
              <a:gd name="connsiteY681" fmla="*/ 1135648 h 6858000"/>
              <a:gd name="connsiteX682" fmla="*/ 1771401 w 7467600"/>
              <a:gd name="connsiteY682" fmla="*/ 1806673 h 6858000"/>
              <a:gd name="connsiteX683" fmla="*/ 1972385 w 7467600"/>
              <a:gd name="connsiteY683" fmla="*/ 2198735 h 6858000"/>
              <a:gd name="connsiteX684" fmla="*/ 2040892 w 7467600"/>
              <a:gd name="connsiteY684" fmla="*/ 2405205 h 6858000"/>
              <a:gd name="connsiteX685" fmla="*/ 2131689 w 7467600"/>
              <a:gd name="connsiteY685" fmla="*/ 1936926 h 6858000"/>
              <a:gd name="connsiteX686" fmla="*/ 2454820 w 7467600"/>
              <a:gd name="connsiteY686" fmla="*/ 1248808 h 6858000"/>
              <a:gd name="connsiteX687" fmla="*/ 2492512 w 7467600"/>
              <a:gd name="connsiteY687" fmla="*/ 1302920 h 6858000"/>
              <a:gd name="connsiteX688" fmla="*/ 2081216 w 7467600"/>
              <a:gd name="connsiteY688" fmla="*/ 2527513 h 6858000"/>
              <a:gd name="connsiteX689" fmla="*/ 2081211 w 7467600"/>
              <a:gd name="connsiteY689" fmla="*/ 2528916 h 6858000"/>
              <a:gd name="connsiteX690" fmla="*/ 2199067 w 7467600"/>
              <a:gd name="connsiteY690" fmla="*/ 2884061 h 6858000"/>
              <a:gd name="connsiteX691" fmla="*/ 3192586 w 7467600"/>
              <a:gd name="connsiteY691" fmla="*/ 3411496 h 6858000"/>
              <a:gd name="connsiteX692" fmla="*/ 3182620 w 7467600"/>
              <a:gd name="connsiteY692" fmla="*/ 3483279 h 6858000"/>
              <a:gd name="connsiteX693" fmla="*/ 2435119 w 7467600"/>
              <a:gd name="connsiteY693" fmla="*/ 3080173 h 6858000"/>
              <a:gd name="connsiteX694" fmla="*/ 2410152 w 7467600"/>
              <a:gd name="connsiteY694" fmla="*/ 3063751 h 6858000"/>
              <a:gd name="connsiteX695" fmla="*/ 2408099 w 7467600"/>
              <a:gd name="connsiteY695" fmla="*/ 3064403 h 6858000"/>
              <a:gd name="connsiteX696" fmla="*/ 2407218 w 7467600"/>
              <a:gd name="connsiteY696" fmla="*/ 3070324 h 6858000"/>
              <a:gd name="connsiteX697" fmla="*/ 2380138 w 7467600"/>
              <a:gd name="connsiteY697" fmla="*/ 3099341 h 6858000"/>
              <a:gd name="connsiteX698" fmla="*/ 1765923 w 7467600"/>
              <a:gd name="connsiteY698" fmla="*/ 3581043 h 6858000"/>
              <a:gd name="connsiteX699" fmla="*/ 1702258 w 7467600"/>
              <a:gd name="connsiteY699" fmla="*/ 3612286 h 6858000"/>
              <a:gd name="connsiteX700" fmla="*/ 1538370 w 7467600"/>
              <a:gd name="connsiteY700" fmla="*/ 3811804 h 6858000"/>
              <a:gd name="connsiteX701" fmla="*/ 542867 w 7467600"/>
              <a:gd name="connsiteY701" fmla="*/ 4944092 h 6858000"/>
              <a:gd name="connsiteX702" fmla="*/ 515800 w 7467600"/>
              <a:gd name="connsiteY702" fmla="*/ 4862180 h 6858000"/>
              <a:gd name="connsiteX703" fmla="*/ 909145 w 7467600"/>
              <a:gd name="connsiteY703" fmla="*/ 4199225 h 6858000"/>
              <a:gd name="connsiteX704" fmla="*/ 1214067 w 7467600"/>
              <a:gd name="connsiteY704" fmla="*/ 3908561 h 6858000"/>
              <a:gd name="connsiteX705" fmla="*/ 640967 w 7467600"/>
              <a:gd name="connsiteY705" fmla="*/ 4105601 h 6858000"/>
              <a:gd name="connsiteX706" fmla="*/ 112563 w 7467600"/>
              <a:gd name="connsiteY706" fmla="*/ 4396952 h 6858000"/>
              <a:gd name="connsiteX707" fmla="*/ 0 w 7467600"/>
              <a:gd name="connsiteY707" fmla="*/ 4466006 h 6858000"/>
              <a:gd name="connsiteX708" fmla="*/ 0 w 7467600"/>
              <a:gd name="connsiteY708" fmla="*/ 4233763 h 6858000"/>
              <a:gd name="connsiteX709" fmla="*/ 36881 w 7467600"/>
              <a:gd name="connsiteY709" fmla="*/ 4200118 h 6858000"/>
              <a:gd name="connsiteX710" fmla="*/ 910534 w 7467600"/>
              <a:gd name="connsiteY710" fmla="*/ 3629753 h 6858000"/>
              <a:gd name="connsiteX711" fmla="*/ 1578717 w 7467600"/>
              <a:gd name="connsiteY711" fmla="*/ 3575982 h 6858000"/>
              <a:gd name="connsiteX712" fmla="*/ 2338780 w 7467600"/>
              <a:gd name="connsiteY712" fmla="*/ 3033725 h 6858000"/>
              <a:gd name="connsiteX713" fmla="*/ 1807991 w 7467600"/>
              <a:gd name="connsiteY713" fmla="*/ 2807184 h 6858000"/>
              <a:gd name="connsiteX714" fmla="*/ 1416358 w 7467600"/>
              <a:gd name="connsiteY714" fmla="*/ 3112571 h 6858000"/>
              <a:gd name="connsiteX715" fmla="*/ 939066 w 7467600"/>
              <a:gd name="connsiteY715" fmla="*/ 3378798 h 6858000"/>
              <a:gd name="connsiteX716" fmla="*/ 115099 w 7467600"/>
              <a:gd name="connsiteY716" fmla="*/ 3607650 h 6858000"/>
              <a:gd name="connsiteX717" fmla="*/ 97284 w 7467600"/>
              <a:gd name="connsiteY717" fmla="*/ 3520393 h 6858000"/>
              <a:gd name="connsiteX718" fmla="*/ 922050 w 7467600"/>
              <a:gd name="connsiteY718" fmla="*/ 3074867 h 6858000"/>
              <a:gd name="connsiteX719" fmla="*/ 1405265 w 7467600"/>
              <a:gd name="connsiteY719" fmla="*/ 3016319 h 6858000"/>
              <a:gd name="connsiteX720" fmla="*/ 1407512 w 7467600"/>
              <a:gd name="connsiteY720" fmla="*/ 3018001 h 6858000"/>
              <a:gd name="connsiteX721" fmla="*/ 1726266 w 7467600"/>
              <a:gd name="connsiteY721" fmla="*/ 2777274 h 6858000"/>
              <a:gd name="connsiteX722" fmla="*/ 625390 w 7467600"/>
              <a:gd name="connsiteY722" fmla="*/ 2514541 h 6858000"/>
              <a:gd name="connsiteX723" fmla="*/ 619799 w 7467600"/>
              <a:gd name="connsiteY723" fmla="*/ 2527180 h 6858000"/>
              <a:gd name="connsiteX724" fmla="*/ 310030 w 7467600"/>
              <a:gd name="connsiteY724" fmla="*/ 2771818 h 6858000"/>
              <a:gd name="connsiteX725" fmla="*/ 173877 w 7467600"/>
              <a:gd name="connsiteY725" fmla="*/ 2937056 h 6858000"/>
              <a:gd name="connsiteX726" fmla="*/ 77889 w 7467600"/>
              <a:gd name="connsiteY726" fmla="*/ 3138440 h 6858000"/>
              <a:gd name="connsiteX727" fmla="*/ 0 w 7467600"/>
              <a:gd name="connsiteY727" fmla="*/ 3271395 h 6858000"/>
              <a:gd name="connsiteX728" fmla="*/ 0 w 7467600"/>
              <a:gd name="connsiteY728" fmla="*/ 3153002 h 6858000"/>
              <a:gd name="connsiteX729" fmla="*/ 2386 w 7467600"/>
              <a:gd name="connsiteY729" fmla="*/ 3149203 h 6858000"/>
              <a:gd name="connsiteX730" fmla="*/ 89753 w 7467600"/>
              <a:gd name="connsiteY730" fmla="*/ 2987702 h 6858000"/>
              <a:gd name="connsiteX731" fmla="*/ 76869 w 7467600"/>
              <a:gd name="connsiteY731" fmla="*/ 3005404 h 6858000"/>
              <a:gd name="connsiteX732" fmla="*/ 32049 w 7467600"/>
              <a:gd name="connsiteY732" fmla="*/ 3065814 h 6858000"/>
              <a:gd name="connsiteX733" fmla="*/ 0 w 7467600"/>
              <a:gd name="connsiteY733" fmla="*/ 3108744 h 6858000"/>
              <a:gd name="connsiteX734" fmla="*/ 0 w 7467600"/>
              <a:gd name="connsiteY734" fmla="*/ 3058059 h 6858000"/>
              <a:gd name="connsiteX735" fmla="*/ 7610 w 7467600"/>
              <a:gd name="connsiteY735" fmla="*/ 3047889 h 6858000"/>
              <a:gd name="connsiteX736" fmla="*/ 52419 w 7467600"/>
              <a:gd name="connsiteY736" fmla="*/ 2987479 h 6858000"/>
              <a:gd name="connsiteX737" fmla="*/ 59142 w 7467600"/>
              <a:gd name="connsiteY737" fmla="*/ 2978488 h 6858000"/>
              <a:gd name="connsiteX738" fmla="*/ 0 w 7467600"/>
              <a:gd name="connsiteY738" fmla="*/ 3015334 h 6858000"/>
              <a:gd name="connsiteX739" fmla="*/ 0 w 7467600"/>
              <a:gd name="connsiteY739" fmla="*/ 2914286 h 6858000"/>
              <a:gd name="connsiteX740" fmla="*/ 36383 w 7467600"/>
              <a:gd name="connsiteY740" fmla="*/ 2901128 h 6858000"/>
              <a:gd name="connsiteX741" fmla="*/ 156329 w 7467600"/>
              <a:gd name="connsiteY741" fmla="*/ 2840533 h 6858000"/>
              <a:gd name="connsiteX742" fmla="*/ 358355 w 7467600"/>
              <a:gd name="connsiteY742" fmla="*/ 2620471 h 6858000"/>
              <a:gd name="connsiteX743" fmla="*/ 510577 w 7467600"/>
              <a:gd name="connsiteY743" fmla="*/ 2501244 h 6858000"/>
              <a:gd name="connsiteX744" fmla="*/ 211967 w 7467600"/>
              <a:gd name="connsiteY744" fmla="*/ 2479171 h 6858000"/>
              <a:gd name="connsiteX745" fmla="*/ 0 w 7467600"/>
              <a:gd name="connsiteY745" fmla="*/ 2476398 h 6858000"/>
              <a:gd name="connsiteX746" fmla="*/ 0 w 7467600"/>
              <a:gd name="connsiteY746" fmla="*/ 2389189 h 6858000"/>
              <a:gd name="connsiteX747" fmla="*/ 103062 w 7467600"/>
              <a:gd name="connsiteY747" fmla="*/ 2389518 h 6858000"/>
              <a:gd name="connsiteX748" fmla="*/ 510734 w 7467600"/>
              <a:gd name="connsiteY748" fmla="*/ 2416201 h 6858000"/>
              <a:gd name="connsiteX749" fmla="*/ 279257 w 7467600"/>
              <a:gd name="connsiteY749" fmla="*/ 2092102 h 6858000"/>
              <a:gd name="connsiteX750" fmla="*/ 65265 w 7467600"/>
              <a:gd name="connsiteY750" fmla="*/ 2006049 h 6858000"/>
              <a:gd name="connsiteX751" fmla="*/ 0 w 7467600"/>
              <a:gd name="connsiteY751" fmla="*/ 1982532 h 6858000"/>
              <a:gd name="connsiteX752" fmla="*/ 0 w 7467600"/>
              <a:gd name="connsiteY752" fmla="*/ 1912789 h 6858000"/>
              <a:gd name="connsiteX753" fmla="*/ 97460 w 7467600"/>
              <a:gd name="connsiteY753" fmla="*/ 1953725 h 6858000"/>
              <a:gd name="connsiteX754" fmla="*/ 221272 w 7467600"/>
              <a:gd name="connsiteY754" fmla="*/ 1980766 h 6858000"/>
              <a:gd name="connsiteX755" fmla="*/ 116765 w 7467600"/>
              <a:gd name="connsiteY755" fmla="*/ 1911033 h 6858000"/>
              <a:gd name="connsiteX756" fmla="*/ 16405 w 7467600"/>
              <a:gd name="connsiteY756" fmla="*/ 1803412 h 6858000"/>
              <a:gd name="connsiteX757" fmla="*/ 0 w 7467600"/>
              <a:gd name="connsiteY757" fmla="*/ 1784777 h 6858000"/>
              <a:gd name="connsiteX758" fmla="*/ 0 w 7467600"/>
              <a:gd name="connsiteY758" fmla="*/ 1740082 h 6858000"/>
              <a:gd name="connsiteX759" fmla="*/ 39394 w 7467600"/>
              <a:gd name="connsiteY759" fmla="*/ 1784856 h 6858000"/>
              <a:gd name="connsiteX760" fmla="*/ 135813 w 7467600"/>
              <a:gd name="connsiteY760" fmla="*/ 1888838 h 6858000"/>
              <a:gd name="connsiteX761" fmla="*/ 242575 w 7467600"/>
              <a:gd name="connsiteY761" fmla="*/ 1958841 h 6858000"/>
              <a:gd name="connsiteX762" fmla="*/ 82197 w 7467600"/>
              <a:gd name="connsiteY762" fmla="*/ 1754826 h 6858000"/>
              <a:gd name="connsiteX763" fmla="*/ 0 w 7467600"/>
              <a:gd name="connsiteY763" fmla="*/ 1679650 h 6858000"/>
              <a:gd name="connsiteX764" fmla="*/ 0 w 7467600"/>
              <a:gd name="connsiteY764" fmla="*/ 1602463 h 6858000"/>
              <a:gd name="connsiteX765" fmla="*/ 84689 w 7467600"/>
              <a:gd name="connsiteY765" fmla="*/ 1677442 h 6858000"/>
              <a:gd name="connsiteX766" fmla="*/ 298437 w 7467600"/>
              <a:gd name="connsiteY766" fmla="*/ 1968019 h 6858000"/>
              <a:gd name="connsiteX767" fmla="*/ 227269 w 7467600"/>
              <a:gd name="connsiteY767" fmla="*/ 1114064 h 6858000"/>
              <a:gd name="connsiteX768" fmla="*/ 248003 w 7467600"/>
              <a:gd name="connsiteY768" fmla="*/ 1089613 h 6858000"/>
              <a:gd name="connsiteX769" fmla="*/ 427020 w 7467600"/>
              <a:gd name="connsiteY769" fmla="*/ 1619803 h 6858000"/>
              <a:gd name="connsiteX770" fmla="*/ 340345 w 7467600"/>
              <a:gd name="connsiteY770" fmla="*/ 2027739 h 6858000"/>
              <a:gd name="connsiteX771" fmla="*/ 360865 w 7467600"/>
              <a:gd name="connsiteY771" fmla="*/ 2044827 h 6858000"/>
              <a:gd name="connsiteX772" fmla="*/ 560414 w 7467600"/>
              <a:gd name="connsiteY772" fmla="*/ 2421457 h 6858000"/>
              <a:gd name="connsiteX773" fmla="*/ 1359703 w 7467600"/>
              <a:gd name="connsiteY773" fmla="*/ 2578554 h 6858000"/>
              <a:gd name="connsiteX774" fmla="*/ 1359422 w 7467600"/>
              <a:gd name="connsiteY774" fmla="*/ 2577994 h 6858000"/>
              <a:gd name="connsiteX775" fmla="*/ 828701 w 7467600"/>
              <a:gd name="connsiteY775" fmla="*/ 1839520 h 6858000"/>
              <a:gd name="connsiteX776" fmla="*/ 494427 w 7467600"/>
              <a:gd name="connsiteY776" fmla="*/ 1092333 h 6858000"/>
              <a:gd name="connsiteX777" fmla="*/ 506322 w 7467600"/>
              <a:gd name="connsiteY777" fmla="*/ 1020997 h 6858000"/>
              <a:gd name="connsiteX778" fmla="*/ 4570198 w 7467600"/>
              <a:gd name="connsiteY778" fmla="*/ 978081 h 6858000"/>
              <a:gd name="connsiteX779" fmla="*/ 4523691 w 7467600"/>
              <a:gd name="connsiteY779" fmla="*/ 1127776 h 6858000"/>
              <a:gd name="connsiteX780" fmla="*/ 4509875 w 7467600"/>
              <a:gd name="connsiteY780" fmla="*/ 1167552 h 6858000"/>
              <a:gd name="connsiteX781" fmla="*/ 4478168 w 7467600"/>
              <a:gd name="connsiteY781" fmla="*/ 1260735 h 6858000"/>
              <a:gd name="connsiteX782" fmla="*/ 4409309 w 7467600"/>
              <a:gd name="connsiteY782" fmla="*/ 1666996 h 6858000"/>
              <a:gd name="connsiteX783" fmla="*/ 4370031 w 7467600"/>
              <a:gd name="connsiteY783" fmla="*/ 1955666 h 6858000"/>
              <a:gd name="connsiteX784" fmla="*/ 4570198 w 7467600"/>
              <a:gd name="connsiteY784" fmla="*/ 978081 h 6858000"/>
              <a:gd name="connsiteX785" fmla="*/ 4557898 w 7467600"/>
              <a:gd name="connsiteY785" fmla="*/ 900011 h 6858000"/>
              <a:gd name="connsiteX786" fmla="*/ 4344840 w 7467600"/>
              <a:gd name="connsiteY786" fmla="*/ 1922038 h 6858000"/>
              <a:gd name="connsiteX787" fmla="*/ 4378710 w 7467600"/>
              <a:gd name="connsiteY787" fmla="*/ 1665516 h 6858000"/>
              <a:gd name="connsiteX788" fmla="*/ 4448798 w 7467600"/>
              <a:gd name="connsiteY788" fmla="*/ 1253024 h 6858000"/>
              <a:gd name="connsiteX789" fmla="*/ 4480315 w 7467600"/>
              <a:gd name="connsiteY789" fmla="*/ 1158454 h 6858000"/>
              <a:gd name="connsiteX790" fmla="*/ 4494133 w 7467600"/>
              <a:gd name="connsiteY790" fmla="*/ 1118676 h 6858000"/>
              <a:gd name="connsiteX791" fmla="*/ 4557898 w 7467600"/>
              <a:gd name="connsiteY791" fmla="*/ 900011 h 6858000"/>
              <a:gd name="connsiteX792" fmla="*/ 5870151 w 7467600"/>
              <a:gd name="connsiteY792" fmla="*/ 898890 h 6858000"/>
              <a:gd name="connsiteX793" fmla="*/ 5861335 w 7467600"/>
              <a:gd name="connsiteY793" fmla="*/ 899177 h 6858000"/>
              <a:gd name="connsiteX794" fmla="*/ 5843702 w 7467600"/>
              <a:gd name="connsiteY794" fmla="*/ 899748 h 6858000"/>
              <a:gd name="connsiteX795" fmla="*/ 5651107 w 7467600"/>
              <a:gd name="connsiteY795" fmla="*/ 920306 h 6858000"/>
              <a:gd name="connsiteX796" fmla="*/ 5459407 w 7467600"/>
              <a:gd name="connsiteY796" fmla="*/ 940975 h 6858000"/>
              <a:gd name="connsiteX797" fmla="*/ 5374846 w 7467600"/>
              <a:gd name="connsiteY797" fmla="*/ 941988 h 6858000"/>
              <a:gd name="connsiteX798" fmla="*/ 5256105 w 7467600"/>
              <a:gd name="connsiteY798" fmla="*/ 945632 h 6858000"/>
              <a:gd name="connsiteX799" fmla="*/ 5107071 w 7467600"/>
              <a:gd name="connsiteY799" fmla="*/ 969720 h 6858000"/>
              <a:gd name="connsiteX800" fmla="*/ 4998681 w 7467600"/>
              <a:gd name="connsiteY800" fmla="*/ 988771 h 6858000"/>
              <a:gd name="connsiteX801" fmla="*/ 5870151 w 7467600"/>
              <a:gd name="connsiteY801" fmla="*/ 898890 h 6858000"/>
              <a:gd name="connsiteX802" fmla="*/ 5504425 w 7467600"/>
              <a:gd name="connsiteY802" fmla="*/ 848067 h 6858000"/>
              <a:gd name="connsiteX803" fmla="*/ 4968849 w 7467600"/>
              <a:gd name="connsiteY803" fmla="*/ 962318 h 6858000"/>
              <a:gd name="connsiteX804" fmla="*/ 5104039 w 7467600"/>
              <a:gd name="connsiteY804" fmla="*/ 940634 h 6858000"/>
              <a:gd name="connsiteX805" fmla="*/ 5256311 w 7467600"/>
              <a:gd name="connsiteY805" fmla="*/ 916490 h 6858000"/>
              <a:gd name="connsiteX806" fmla="*/ 5377381 w 7467600"/>
              <a:gd name="connsiteY806" fmla="*/ 912671 h 6858000"/>
              <a:gd name="connsiteX807" fmla="*/ 5460148 w 7467600"/>
              <a:gd name="connsiteY807" fmla="*/ 911442 h 6858000"/>
              <a:gd name="connsiteX808" fmla="*/ 5648971 w 7467600"/>
              <a:gd name="connsiteY808" fmla="*/ 891331 h 6858000"/>
              <a:gd name="connsiteX809" fmla="*/ 5844807 w 7467600"/>
              <a:gd name="connsiteY809" fmla="*/ 870718 h 6858000"/>
              <a:gd name="connsiteX810" fmla="*/ 5862975 w 7467600"/>
              <a:gd name="connsiteY810" fmla="*/ 869756 h 6858000"/>
              <a:gd name="connsiteX811" fmla="*/ 5920887 w 7467600"/>
              <a:gd name="connsiteY811" fmla="*/ 865929 h 6858000"/>
              <a:gd name="connsiteX812" fmla="*/ 5504425 w 7467600"/>
              <a:gd name="connsiteY812" fmla="*/ 848067 h 6858000"/>
              <a:gd name="connsiteX813" fmla="*/ 3607114 w 7467600"/>
              <a:gd name="connsiteY813" fmla="*/ 467441 h 6858000"/>
              <a:gd name="connsiteX814" fmla="*/ 3296242 w 7467600"/>
              <a:gd name="connsiteY814" fmla="*/ 807991 h 6858000"/>
              <a:gd name="connsiteX815" fmla="*/ 3174674 w 7467600"/>
              <a:gd name="connsiteY815" fmla="*/ 919759 h 6858000"/>
              <a:gd name="connsiteX816" fmla="*/ 3042978 w 7467600"/>
              <a:gd name="connsiteY816" fmla="*/ 1054894 h 6858000"/>
              <a:gd name="connsiteX817" fmla="*/ 2968914 w 7467600"/>
              <a:gd name="connsiteY817" fmla="*/ 1133756 h 6858000"/>
              <a:gd name="connsiteX818" fmla="*/ 3103823 w 7467600"/>
              <a:gd name="connsiteY818" fmla="*/ 1026814 h 6858000"/>
              <a:gd name="connsiteX819" fmla="*/ 3607114 w 7467600"/>
              <a:gd name="connsiteY819" fmla="*/ 467441 h 6858000"/>
              <a:gd name="connsiteX820" fmla="*/ 3744487 w 7467600"/>
              <a:gd name="connsiteY820" fmla="*/ 383136 h 6858000"/>
              <a:gd name="connsiteX821" fmla="*/ 3970213 w 7467600"/>
              <a:gd name="connsiteY821" fmla="*/ 995559 h 6858000"/>
              <a:gd name="connsiteX822" fmla="*/ 3744487 w 7467600"/>
              <a:gd name="connsiteY822" fmla="*/ 383136 h 6858000"/>
              <a:gd name="connsiteX823" fmla="*/ 3624562 w 7467600"/>
              <a:gd name="connsiteY823" fmla="*/ 367041 h 6858000"/>
              <a:gd name="connsiteX824" fmla="*/ 3489712 w 7467600"/>
              <a:gd name="connsiteY824" fmla="*/ 485386 h 6858000"/>
              <a:gd name="connsiteX825" fmla="*/ 3182994 w 7467600"/>
              <a:gd name="connsiteY825" fmla="*/ 828265 h 6858000"/>
              <a:gd name="connsiteX826" fmla="*/ 2892114 w 7467600"/>
              <a:gd name="connsiteY826" fmla="*/ 1172635 h 6858000"/>
              <a:gd name="connsiteX827" fmla="*/ 3021459 w 7467600"/>
              <a:gd name="connsiteY827" fmla="*/ 1035385 h 6858000"/>
              <a:gd name="connsiteX828" fmla="*/ 3153873 w 7467600"/>
              <a:gd name="connsiteY828" fmla="*/ 898971 h 6858000"/>
              <a:gd name="connsiteX829" fmla="*/ 3276511 w 7467600"/>
              <a:gd name="connsiteY829" fmla="*/ 786423 h 6858000"/>
              <a:gd name="connsiteX830" fmla="*/ 3584154 w 7467600"/>
              <a:gd name="connsiteY830" fmla="*/ 448218 h 6858000"/>
              <a:gd name="connsiteX831" fmla="*/ 3624562 w 7467600"/>
              <a:gd name="connsiteY831" fmla="*/ 367041 h 6858000"/>
              <a:gd name="connsiteX832" fmla="*/ 3766672 w 7467600"/>
              <a:gd name="connsiteY832" fmla="*/ 359429 h 6858000"/>
              <a:gd name="connsiteX833" fmla="*/ 3996338 w 7467600"/>
              <a:gd name="connsiteY833" fmla="*/ 968237 h 6858000"/>
              <a:gd name="connsiteX834" fmla="*/ 3766672 w 7467600"/>
              <a:gd name="connsiteY834" fmla="*/ 359429 h 6858000"/>
              <a:gd name="connsiteX835" fmla="*/ 5805386 w 7467600"/>
              <a:gd name="connsiteY835" fmla="*/ 239240 h 6858000"/>
              <a:gd name="connsiteX836" fmla="*/ 5736947 w 7467600"/>
              <a:gd name="connsiteY836" fmla="*/ 261367 h 6858000"/>
              <a:gd name="connsiteX837" fmla="*/ 5427012 w 7467600"/>
              <a:gd name="connsiteY837" fmla="*/ 311272 h 6858000"/>
              <a:gd name="connsiteX838" fmla="*/ 5147818 w 7467600"/>
              <a:gd name="connsiteY838" fmla="*/ 322112 h 6858000"/>
              <a:gd name="connsiteX839" fmla="*/ 5060854 w 7467600"/>
              <a:gd name="connsiteY839" fmla="*/ 311882 h 6858000"/>
              <a:gd name="connsiteX840" fmla="*/ 4945989 w 7467600"/>
              <a:gd name="connsiteY840" fmla="*/ 300516 h 6858000"/>
              <a:gd name="connsiteX841" fmla="*/ 5410479 w 7467600"/>
              <a:gd name="connsiteY841" fmla="*/ 348434 h 6858000"/>
              <a:gd name="connsiteX842" fmla="*/ 5805386 w 7467600"/>
              <a:gd name="connsiteY842" fmla="*/ 239240 h 6858000"/>
              <a:gd name="connsiteX843" fmla="*/ 5905192 w 7467600"/>
              <a:gd name="connsiteY843" fmla="*/ 163079 h 6858000"/>
              <a:gd name="connsiteX844" fmla="*/ 5865655 w 7467600"/>
              <a:gd name="connsiteY844" fmla="*/ 171901 h 6858000"/>
              <a:gd name="connsiteX845" fmla="*/ 5259740 w 7467600"/>
              <a:gd name="connsiteY845" fmla="*/ 257013 h 6858000"/>
              <a:gd name="connsiteX846" fmla="*/ 5208466 w 7467600"/>
              <a:gd name="connsiteY846" fmla="*/ 257550 h 6858000"/>
              <a:gd name="connsiteX847" fmla="*/ 4980204 w 7467600"/>
              <a:gd name="connsiteY847" fmla="*/ 271903 h 6858000"/>
              <a:gd name="connsiteX848" fmla="*/ 5068068 w 7467600"/>
              <a:gd name="connsiteY848" fmla="*/ 282244 h 6858000"/>
              <a:gd name="connsiteX849" fmla="*/ 5153231 w 7467600"/>
              <a:gd name="connsiteY849" fmla="*/ 292240 h 6858000"/>
              <a:gd name="connsiteX850" fmla="*/ 5426491 w 7467600"/>
              <a:gd name="connsiteY850" fmla="*/ 281128 h 6858000"/>
              <a:gd name="connsiteX851" fmla="*/ 5731212 w 7467600"/>
              <a:gd name="connsiteY851" fmla="*/ 231951 h 6858000"/>
              <a:gd name="connsiteX852" fmla="*/ 5905192 w 7467600"/>
              <a:gd name="connsiteY852" fmla="*/ 163079 h 6858000"/>
              <a:gd name="connsiteX853" fmla="*/ 5944437 w 7467600"/>
              <a:gd name="connsiteY853" fmla="*/ 113829 h 6858000"/>
              <a:gd name="connsiteX854" fmla="*/ 5825032 w 7467600"/>
              <a:gd name="connsiteY854" fmla="*/ 146405 h 6858000"/>
              <a:gd name="connsiteX855" fmla="*/ 4955599 w 7467600"/>
              <a:gd name="connsiteY855" fmla="*/ 247008 h 6858000"/>
              <a:gd name="connsiteX856" fmla="*/ 5210104 w 7467600"/>
              <a:gd name="connsiteY856" fmla="*/ 228123 h 6858000"/>
              <a:gd name="connsiteX857" fmla="*/ 5261015 w 7467600"/>
              <a:gd name="connsiteY857" fmla="*/ 227087 h 6858000"/>
              <a:gd name="connsiteX858" fmla="*/ 5861181 w 7467600"/>
              <a:gd name="connsiteY858" fmla="*/ 143093 h 6858000"/>
              <a:gd name="connsiteX859" fmla="*/ 5961252 w 7467600"/>
              <a:gd name="connsiteY859" fmla="*/ 114820 h 6858000"/>
              <a:gd name="connsiteX860" fmla="*/ 5944437 w 7467600"/>
              <a:gd name="connsiteY860" fmla="*/ 113829 h 6858000"/>
              <a:gd name="connsiteX861" fmla="*/ 3882765 w 7467600"/>
              <a:gd name="connsiteY861" fmla="*/ 0 h 6858000"/>
              <a:gd name="connsiteX862" fmla="*/ 3995099 w 7467600"/>
              <a:gd name="connsiteY862" fmla="*/ 0 h 6858000"/>
              <a:gd name="connsiteX863" fmla="*/ 4163818 w 7467600"/>
              <a:gd name="connsiteY863" fmla="*/ 234104 h 6858000"/>
              <a:gd name="connsiteX864" fmla="*/ 4172099 w 7467600"/>
              <a:gd name="connsiteY864" fmla="*/ 234207 h 6858000"/>
              <a:gd name="connsiteX865" fmla="*/ 4784282 w 7467600"/>
              <a:gd name="connsiteY865" fmla="*/ 276561 h 6858000"/>
              <a:gd name="connsiteX866" fmla="*/ 4801687 w 7467600"/>
              <a:gd name="connsiteY866" fmla="*/ 267764 h 6858000"/>
              <a:gd name="connsiteX867" fmla="*/ 6082788 w 7467600"/>
              <a:gd name="connsiteY867" fmla="*/ 64119 h 6858000"/>
              <a:gd name="connsiteX868" fmla="*/ 6099442 w 7467600"/>
              <a:gd name="connsiteY868" fmla="*/ 82568 h 6858000"/>
              <a:gd name="connsiteX869" fmla="*/ 4804137 w 7467600"/>
              <a:gd name="connsiteY869" fmla="*/ 320931 h 6858000"/>
              <a:gd name="connsiteX870" fmla="*/ 4227047 w 7467600"/>
              <a:gd name="connsiteY870" fmla="*/ 313415 h 6858000"/>
              <a:gd name="connsiteX871" fmla="*/ 4346041 w 7467600"/>
              <a:gd name="connsiteY871" fmla="*/ 456086 h 6858000"/>
              <a:gd name="connsiteX872" fmla="*/ 4870967 w 7467600"/>
              <a:gd name="connsiteY872" fmla="*/ 963061 h 6858000"/>
              <a:gd name="connsiteX873" fmla="*/ 4889647 w 7467600"/>
              <a:gd name="connsiteY873" fmla="*/ 957147 h 6858000"/>
              <a:gd name="connsiteX874" fmla="*/ 5422504 w 7467600"/>
              <a:gd name="connsiteY874" fmla="*/ 805191 h 6858000"/>
              <a:gd name="connsiteX875" fmla="*/ 6087656 w 7467600"/>
              <a:gd name="connsiteY875" fmla="*/ 826703 h 6858000"/>
              <a:gd name="connsiteX876" fmla="*/ 6058717 w 7467600"/>
              <a:gd name="connsiteY876" fmla="*/ 865992 h 6858000"/>
              <a:gd name="connsiteX877" fmla="*/ 4974153 w 7467600"/>
              <a:gd name="connsiteY877" fmla="*/ 1045456 h 6858000"/>
              <a:gd name="connsiteX878" fmla="*/ 5627835 w 7467600"/>
              <a:gd name="connsiteY878" fmla="*/ 1472077 h 6858000"/>
              <a:gd name="connsiteX879" fmla="*/ 5629817 w 7467600"/>
              <a:gd name="connsiteY879" fmla="*/ 1471412 h 6858000"/>
              <a:gd name="connsiteX880" fmla="*/ 5634124 w 7467600"/>
              <a:gd name="connsiteY880" fmla="*/ 1470572 h 6858000"/>
              <a:gd name="connsiteX881" fmla="*/ 5755832 w 7467600"/>
              <a:gd name="connsiteY881" fmla="*/ 1383886 h 6858000"/>
              <a:gd name="connsiteX882" fmla="*/ 6014186 w 7467600"/>
              <a:gd name="connsiteY882" fmla="*/ 1279799 h 6858000"/>
              <a:gd name="connsiteX883" fmla="*/ 6901619 w 7467600"/>
              <a:gd name="connsiteY883" fmla="*/ 1047874 h 6858000"/>
              <a:gd name="connsiteX884" fmla="*/ 6931566 w 7467600"/>
              <a:gd name="connsiteY884" fmla="*/ 1062034 h 6858000"/>
              <a:gd name="connsiteX885" fmla="*/ 5790982 w 7467600"/>
              <a:gd name="connsiteY885" fmla="*/ 1561380 h 6858000"/>
              <a:gd name="connsiteX886" fmla="*/ 6188971 w 7467600"/>
              <a:gd name="connsiteY886" fmla="*/ 1755168 h 6858000"/>
              <a:gd name="connsiteX887" fmla="*/ 6202446 w 7467600"/>
              <a:gd name="connsiteY887" fmla="*/ 1752268 h 6858000"/>
              <a:gd name="connsiteX888" fmla="*/ 7179560 w 7467600"/>
              <a:gd name="connsiteY888" fmla="*/ 1467551 h 6858000"/>
              <a:gd name="connsiteX889" fmla="*/ 7158730 w 7467600"/>
              <a:gd name="connsiteY889" fmla="*/ 1507835 h 6858000"/>
              <a:gd name="connsiteX890" fmla="*/ 6326959 w 7467600"/>
              <a:gd name="connsiteY890" fmla="*/ 1817686 h 6858000"/>
              <a:gd name="connsiteX891" fmla="*/ 6537433 w 7467600"/>
              <a:gd name="connsiteY891" fmla="*/ 1907790 h 6858000"/>
              <a:gd name="connsiteX892" fmla="*/ 6550221 w 7467600"/>
              <a:gd name="connsiteY892" fmla="*/ 1910729 h 6858000"/>
              <a:gd name="connsiteX893" fmla="*/ 6964438 w 7467600"/>
              <a:gd name="connsiteY893" fmla="*/ 2209505 h 6858000"/>
              <a:gd name="connsiteX894" fmla="*/ 7367862 w 7467600"/>
              <a:gd name="connsiteY894" fmla="*/ 2806833 h 6858000"/>
              <a:gd name="connsiteX895" fmla="*/ 7364329 w 7467600"/>
              <a:gd name="connsiteY895" fmla="*/ 2826907 h 6858000"/>
              <a:gd name="connsiteX896" fmla="*/ 7290545 w 7467600"/>
              <a:gd name="connsiteY896" fmla="*/ 2850663 h 6858000"/>
              <a:gd name="connsiteX897" fmla="*/ 6472036 w 7467600"/>
              <a:gd name="connsiteY897" fmla="*/ 1959003 h 6858000"/>
              <a:gd name="connsiteX898" fmla="*/ 5792897 w 7467600"/>
              <a:gd name="connsiteY898" fmla="*/ 1647747 h 6858000"/>
              <a:gd name="connsiteX899" fmla="*/ 5842751 w 7467600"/>
              <a:gd name="connsiteY899" fmla="*/ 1816112 h 6858000"/>
              <a:gd name="connsiteX900" fmla="*/ 5847424 w 7467600"/>
              <a:gd name="connsiteY900" fmla="*/ 1815776 h 6858000"/>
              <a:gd name="connsiteX901" fmla="*/ 6399821 w 7467600"/>
              <a:gd name="connsiteY901" fmla="*/ 2344799 h 6858000"/>
              <a:gd name="connsiteX902" fmla="*/ 6323232 w 7467600"/>
              <a:gd name="connsiteY902" fmla="*/ 2389634 h 6858000"/>
              <a:gd name="connsiteX903" fmla="*/ 5942958 w 7467600"/>
              <a:gd name="connsiteY903" fmla="*/ 2077708 h 6858000"/>
              <a:gd name="connsiteX904" fmla="*/ 5921559 w 7467600"/>
              <a:gd name="connsiteY904" fmla="*/ 2378596 h 6858000"/>
              <a:gd name="connsiteX905" fmla="*/ 5817651 w 7467600"/>
              <a:gd name="connsiteY905" fmla="*/ 3023919 h 6858000"/>
              <a:gd name="connsiteX906" fmla="*/ 5729634 w 7467600"/>
              <a:gd name="connsiteY906" fmla="*/ 3051849 h 6858000"/>
              <a:gd name="connsiteX907" fmla="*/ 5611018 w 7467600"/>
              <a:gd name="connsiteY907" fmla="*/ 2316769 h 6858000"/>
              <a:gd name="connsiteX908" fmla="*/ 5687608 w 7467600"/>
              <a:gd name="connsiteY908" fmla="*/ 2039972 h 6858000"/>
              <a:gd name="connsiteX909" fmla="*/ 5657554 w 7467600"/>
              <a:gd name="connsiteY909" fmla="*/ 1576445 h 6858000"/>
              <a:gd name="connsiteX910" fmla="*/ 5150475 w 7467600"/>
              <a:gd name="connsiteY910" fmla="*/ 1274012 h 6858000"/>
              <a:gd name="connsiteX911" fmla="*/ 5349142 w 7467600"/>
              <a:gd name="connsiteY911" fmla="*/ 2204405 h 6858000"/>
              <a:gd name="connsiteX912" fmla="*/ 5262214 w 7467600"/>
              <a:gd name="connsiteY912" fmla="*/ 2233836 h 6858000"/>
              <a:gd name="connsiteX913" fmla="*/ 4981539 w 7467600"/>
              <a:gd name="connsiteY913" fmla="*/ 1542201 h 6858000"/>
              <a:gd name="connsiteX914" fmla="*/ 4958461 w 7467600"/>
              <a:gd name="connsiteY914" fmla="*/ 1136957 h 6858000"/>
              <a:gd name="connsiteX915" fmla="*/ 4655015 w 7467600"/>
              <a:gd name="connsiteY915" fmla="*/ 891426 h 6858000"/>
              <a:gd name="connsiteX916" fmla="*/ 4348002 w 7467600"/>
              <a:gd name="connsiteY916" fmla="*/ 2205895 h 6858000"/>
              <a:gd name="connsiteX917" fmla="*/ 4262250 w 7467600"/>
              <a:gd name="connsiteY917" fmla="*/ 2219972 h 6858000"/>
              <a:gd name="connsiteX918" fmla="*/ 4550611 w 7467600"/>
              <a:gd name="connsiteY918" fmla="*/ 817540 h 6858000"/>
              <a:gd name="connsiteX919" fmla="*/ 4564418 w 7467600"/>
              <a:gd name="connsiteY919" fmla="*/ 808293 h 6858000"/>
              <a:gd name="connsiteX920" fmla="*/ 4266388 w 7467600"/>
              <a:gd name="connsiteY920" fmla="*/ 500083 h 6858000"/>
              <a:gd name="connsiteX921" fmla="*/ 4032842 w 7467600"/>
              <a:gd name="connsiteY921" fmla="*/ 211809 h 6858000"/>
              <a:gd name="connsiteX922" fmla="*/ 3882765 w 7467600"/>
              <a:gd name="connsiteY922" fmla="*/ 0 h 6858000"/>
              <a:gd name="connsiteX923" fmla="*/ 3721337 w 7467600"/>
              <a:gd name="connsiteY923" fmla="*/ 0 h 6858000"/>
              <a:gd name="connsiteX924" fmla="*/ 3797544 w 7467600"/>
              <a:gd name="connsiteY924" fmla="*/ 0 h 6858000"/>
              <a:gd name="connsiteX925" fmla="*/ 3775734 w 7467600"/>
              <a:gd name="connsiteY925" fmla="*/ 95131 h 6858000"/>
              <a:gd name="connsiteX926" fmla="*/ 3724807 w 7467600"/>
              <a:gd name="connsiteY926" fmla="*/ 272257 h 6858000"/>
              <a:gd name="connsiteX927" fmla="*/ 3726844 w 7467600"/>
              <a:gd name="connsiteY927" fmla="*/ 282988 h 6858000"/>
              <a:gd name="connsiteX928" fmla="*/ 3742664 w 7467600"/>
              <a:gd name="connsiteY928" fmla="*/ 279918 h 6858000"/>
              <a:gd name="connsiteX929" fmla="*/ 4103910 w 7467600"/>
              <a:gd name="connsiteY929" fmla="*/ 1161917 h 6858000"/>
              <a:gd name="connsiteX930" fmla="*/ 4020269 w 7467600"/>
              <a:gd name="connsiteY930" fmla="*/ 1200406 h 6858000"/>
              <a:gd name="connsiteX931" fmla="*/ 3674882 w 7467600"/>
              <a:gd name="connsiteY931" fmla="*/ 488524 h 6858000"/>
              <a:gd name="connsiteX932" fmla="*/ 3132682 w 7467600"/>
              <a:gd name="connsiteY932" fmla="*/ 1072284 h 6858000"/>
              <a:gd name="connsiteX933" fmla="*/ 2716346 w 7467600"/>
              <a:gd name="connsiteY933" fmla="*/ 1276376 h 6858000"/>
              <a:gd name="connsiteX934" fmla="*/ 2716772 w 7467600"/>
              <a:gd name="connsiteY934" fmla="*/ 1255462 h 6858000"/>
              <a:gd name="connsiteX935" fmla="*/ 3471096 w 7467600"/>
              <a:gd name="connsiteY935" fmla="*/ 437072 h 6858000"/>
              <a:gd name="connsiteX936" fmla="*/ 3639057 w 7467600"/>
              <a:gd name="connsiteY936" fmla="*/ 286334 h 6858000"/>
              <a:gd name="connsiteX937" fmla="*/ 3640309 w 7467600"/>
              <a:gd name="connsiteY937" fmla="*/ 284664 h 6858000"/>
              <a:gd name="connsiteX938" fmla="*/ 3646022 w 7467600"/>
              <a:gd name="connsiteY938" fmla="*/ 276711 h 6858000"/>
              <a:gd name="connsiteX939" fmla="*/ 3707943 w 7467600"/>
              <a:gd name="connsiteY939" fmla="*/ 65958 h 6858000"/>
              <a:gd name="connsiteX940" fmla="*/ 3721337 w 7467600"/>
              <a:gd name="connsiteY940" fmla="*/ 0 h 6858000"/>
              <a:gd name="connsiteX941" fmla="*/ 2867960 w 7467600"/>
              <a:gd name="connsiteY941" fmla="*/ 0 h 6858000"/>
              <a:gd name="connsiteX942" fmla="*/ 2926351 w 7467600"/>
              <a:gd name="connsiteY942" fmla="*/ 0 h 6858000"/>
              <a:gd name="connsiteX943" fmla="*/ 2902823 w 7467600"/>
              <a:gd name="connsiteY943" fmla="*/ 262929 h 6858000"/>
              <a:gd name="connsiteX944" fmla="*/ 2940663 w 7467600"/>
              <a:gd name="connsiteY944" fmla="*/ 140884 h 6858000"/>
              <a:gd name="connsiteX945" fmla="*/ 2947039 w 7467600"/>
              <a:gd name="connsiteY945" fmla="*/ 122524 h 6858000"/>
              <a:gd name="connsiteX946" fmla="*/ 2984316 w 7467600"/>
              <a:gd name="connsiteY946" fmla="*/ 0 h 6858000"/>
              <a:gd name="connsiteX947" fmla="*/ 3016114 w 7467600"/>
              <a:gd name="connsiteY947" fmla="*/ 0 h 6858000"/>
              <a:gd name="connsiteX948" fmla="*/ 2979949 w 7467600"/>
              <a:gd name="connsiteY948" fmla="*/ 119274 h 6858000"/>
              <a:gd name="connsiteX949" fmla="*/ 3023879 w 7467600"/>
              <a:gd name="connsiteY949" fmla="*/ 0 h 6858000"/>
              <a:gd name="connsiteX950" fmla="*/ 3105400 w 7467600"/>
              <a:gd name="connsiteY950" fmla="*/ 0 h 6858000"/>
              <a:gd name="connsiteX951" fmla="*/ 3094669 w 7467600"/>
              <a:gd name="connsiteY951" fmla="*/ 30308 h 6858000"/>
              <a:gd name="connsiteX952" fmla="*/ 2901945 w 7467600"/>
              <a:gd name="connsiteY952" fmla="*/ 466538 h 6858000"/>
              <a:gd name="connsiteX953" fmla="*/ 2815209 w 7467600"/>
              <a:gd name="connsiteY953" fmla="*/ 497361 h 6858000"/>
              <a:gd name="connsiteX954" fmla="*/ 2844845 w 7467600"/>
              <a:gd name="connsiteY954" fmla="*/ 127638 h 6858000"/>
              <a:gd name="connsiteX955" fmla="*/ 2867960 w 7467600"/>
              <a:gd name="connsiteY955" fmla="*/ 0 h 6858000"/>
              <a:gd name="connsiteX956" fmla="*/ 1057230 w 7467600"/>
              <a:gd name="connsiteY956" fmla="*/ 0 h 6858000"/>
              <a:gd name="connsiteX957" fmla="*/ 1111003 w 7467600"/>
              <a:gd name="connsiteY957" fmla="*/ 0 h 6858000"/>
              <a:gd name="connsiteX958" fmla="*/ 1125553 w 7467600"/>
              <a:gd name="connsiteY958" fmla="*/ 52588 h 6858000"/>
              <a:gd name="connsiteX959" fmla="*/ 1304276 w 7467600"/>
              <a:gd name="connsiteY959" fmla="*/ 476275 h 6858000"/>
              <a:gd name="connsiteX960" fmla="*/ 1492066 w 7467600"/>
              <a:gd name="connsiteY960" fmla="*/ 886333 h 6858000"/>
              <a:gd name="connsiteX961" fmla="*/ 1423698 w 7467600"/>
              <a:gd name="connsiteY961" fmla="*/ 710817 h 6858000"/>
              <a:gd name="connsiteX962" fmla="*/ 1357609 w 7467600"/>
              <a:gd name="connsiteY962" fmla="*/ 532892 h 6858000"/>
              <a:gd name="connsiteX963" fmla="*/ 1309550 w 7467600"/>
              <a:gd name="connsiteY963" fmla="*/ 374031 h 6858000"/>
              <a:gd name="connsiteX964" fmla="*/ 1193673 w 7467600"/>
              <a:gd name="connsiteY964" fmla="*/ 49533 h 6858000"/>
              <a:gd name="connsiteX965" fmla="*/ 1164391 w 7467600"/>
              <a:gd name="connsiteY965" fmla="*/ 0 h 6858000"/>
              <a:gd name="connsiteX966" fmla="*/ 1200666 w 7467600"/>
              <a:gd name="connsiteY966" fmla="*/ 0 h 6858000"/>
              <a:gd name="connsiteX967" fmla="*/ 1223408 w 7467600"/>
              <a:gd name="connsiteY967" fmla="*/ 38996 h 6858000"/>
              <a:gd name="connsiteX968" fmla="*/ 1339635 w 7467600"/>
              <a:gd name="connsiteY968" fmla="*/ 365517 h 6858000"/>
              <a:gd name="connsiteX969" fmla="*/ 1387469 w 7467600"/>
              <a:gd name="connsiteY969" fmla="*/ 523079 h 6858000"/>
              <a:gd name="connsiteX970" fmla="*/ 1452685 w 7467600"/>
              <a:gd name="connsiteY970" fmla="*/ 699806 h 6858000"/>
              <a:gd name="connsiteX971" fmla="*/ 1492092 w 7467600"/>
              <a:gd name="connsiteY971" fmla="*/ 800424 h 6858000"/>
              <a:gd name="connsiteX972" fmla="*/ 1455302 w 7467600"/>
              <a:gd name="connsiteY972" fmla="*/ 632913 h 6858000"/>
              <a:gd name="connsiteX973" fmla="*/ 1222336 w 7467600"/>
              <a:gd name="connsiteY973" fmla="*/ 9480 h 6858000"/>
              <a:gd name="connsiteX974" fmla="*/ 1214634 w 7467600"/>
              <a:gd name="connsiteY974" fmla="*/ 0 h 6858000"/>
              <a:gd name="connsiteX975" fmla="*/ 1289827 w 7467600"/>
              <a:gd name="connsiteY975" fmla="*/ 0 h 6858000"/>
              <a:gd name="connsiteX976" fmla="*/ 1321076 w 7467600"/>
              <a:gd name="connsiteY976" fmla="*/ 59722 h 6858000"/>
              <a:gd name="connsiteX977" fmla="*/ 1512579 w 7467600"/>
              <a:gd name="connsiteY977" fmla="*/ 626441 h 6858000"/>
              <a:gd name="connsiteX978" fmla="*/ 1506076 w 7467600"/>
              <a:gd name="connsiteY978" fmla="*/ 1089289 h 6858000"/>
              <a:gd name="connsiteX979" fmla="*/ 1486346 w 7467600"/>
              <a:gd name="connsiteY979" fmla="*/ 1079919 h 6858000"/>
              <a:gd name="connsiteX980" fmla="*/ 1070511 w 7467600"/>
              <a:gd name="connsiteY980" fmla="*/ 48609 h 6858000"/>
              <a:gd name="connsiteX981" fmla="*/ 1057230 w 7467600"/>
              <a:gd name="connsiteY981" fmla="*/ 0 h 6858000"/>
              <a:gd name="connsiteX982" fmla="*/ 43151 w 7467600"/>
              <a:gd name="connsiteY982" fmla="*/ 0 h 6858000"/>
              <a:gd name="connsiteX983" fmla="*/ 95283 w 7467600"/>
              <a:gd name="connsiteY983" fmla="*/ 0 h 6858000"/>
              <a:gd name="connsiteX984" fmla="*/ 300708 w 7467600"/>
              <a:gd name="connsiteY984" fmla="*/ 154571 h 6858000"/>
              <a:gd name="connsiteX985" fmla="*/ 530414 w 7467600"/>
              <a:gd name="connsiteY985" fmla="*/ 354673 h 6858000"/>
              <a:gd name="connsiteX986" fmla="*/ 333785 w 7467600"/>
              <a:gd name="connsiteY986" fmla="*/ 161564 h 6858000"/>
              <a:gd name="connsiteX987" fmla="*/ 147005 w 7467600"/>
              <a:gd name="connsiteY987" fmla="*/ 0 h 6858000"/>
              <a:gd name="connsiteX988" fmla="*/ 272509 w 7467600"/>
              <a:gd name="connsiteY988" fmla="*/ 0 h 6858000"/>
              <a:gd name="connsiteX989" fmla="*/ 326276 w 7467600"/>
              <a:gd name="connsiteY989" fmla="*/ 45847 h 6858000"/>
              <a:gd name="connsiteX990" fmla="*/ 823759 w 7467600"/>
              <a:gd name="connsiteY990" fmla="*/ 574145 h 6858000"/>
              <a:gd name="connsiteX991" fmla="*/ 811254 w 7467600"/>
              <a:gd name="connsiteY991" fmla="*/ 665546 h 6858000"/>
              <a:gd name="connsiteX992" fmla="*/ 154042 w 7467600"/>
              <a:gd name="connsiteY992" fmla="*/ 261522 h 6858000"/>
              <a:gd name="connsiteX993" fmla="*/ 13550 w 7467600"/>
              <a:gd name="connsiteY993" fmla="*/ 158423 h 6858000"/>
              <a:gd name="connsiteX994" fmla="*/ 0 w 7467600"/>
              <a:gd name="connsiteY994" fmla="*/ 146618 h 6858000"/>
              <a:gd name="connsiteX995" fmla="*/ 0 w 7467600"/>
              <a:gd name="connsiteY995" fmla="*/ 59161 h 6858000"/>
              <a:gd name="connsiteX996" fmla="*/ 45427 w 7467600"/>
              <a:gd name="connsiteY996" fmla="*/ 101078 h 6858000"/>
              <a:gd name="connsiteX997" fmla="*/ 630103 w 7467600"/>
              <a:gd name="connsiteY997" fmla="*/ 485885 h 6858000"/>
              <a:gd name="connsiteX998" fmla="*/ 532040 w 7467600"/>
              <a:gd name="connsiteY998" fmla="*/ 399359 h 6858000"/>
              <a:gd name="connsiteX999" fmla="*/ 517618 w 7467600"/>
              <a:gd name="connsiteY999" fmla="*/ 385726 h 6858000"/>
              <a:gd name="connsiteX1000" fmla="*/ 285074 w 7467600"/>
              <a:gd name="connsiteY1000" fmla="*/ 182755 h 6858000"/>
              <a:gd name="connsiteX1001" fmla="*/ 43151 w 7467600"/>
              <a:gd name="connsiteY100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27410 w 7467600"/>
              <a:gd name="connsiteY166" fmla="*/ 4716164 h 6858000"/>
              <a:gd name="connsiteX167" fmla="*/ 1997014 w 7467600"/>
              <a:gd name="connsiteY167" fmla="*/ 4698007 h 6858000"/>
              <a:gd name="connsiteX168" fmla="*/ 2005458 w 7467600"/>
              <a:gd name="connsiteY168" fmla="*/ 4699540 h 6858000"/>
              <a:gd name="connsiteX169" fmla="*/ 2657186 w 7467600"/>
              <a:gd name="connsiteY169" fmla="*/ 4901687 h 6858000"/>
              <a:gd name="connsiteX170" fmla="*/ 2826662 w 7467600"/>
              <a:gd name="connsiteY170" fmla="*/ 4970362 h 6858000"/>
              <a:gd name="connsiteX171" fmla="*/ 2876100 w 7467600"/>
              <a:gd name="connsiteY171" fmla="*/ 4995397 h 6858000"/>
              <a:gd name="connsiteX172" fmla="*/ 3042600 w 7467600"/>
              <a:gd name="connsiteY172" fmla="*/ 5059532 h 6858000"/>
              <a:gd name="connsiteX173" fmla="*/ 1997014 w 7467600"/>
              <a:gd name="connsiteY173" fmla="*/ 4698007 h 6858000"/>
              <a:gd name="connsiteX174" fmla="*/ 2305292 w 7467600"/>
              <a:gd name="connsiteY174" fmla="*/ 4219492 h 6858000"/>
              <a:gd name="connsiteX175" fmla="*/ 3360922 w 7467600"/>
              <a:gd name="connsiteY175" fmla="*/ 4529373 h 6858000"/>
              <a:gd name="connsiteX176" fmla="*/ 3492420 w 7467600"/>
              <a:gd name="connsiteY176" fmla="*/ 4510145 h 6858000"/>
              <a:gd name="connsiteX177" fmla="*/ 3364086 w 7467600"/>
              <a:gd name="connsiteY177" fmla="*/ 4480340 h 6858000"/>
              <a:gd name="connsiteX178" fmla="*/ 3225818 w 7467600"/>
              <a:gd name="connsiteY178" fmla="*/ 4411822 h 6858000"/>
              <a:gd name="connsiteX179" fmla="*/ 3129696 w 7467600"/>
              <a:gd name="connsiteY179" fmla="*/ 4360704 h 6858000"/>
              <a:gd name="connsiteX180" fmla="*/ 2814545 w 7467600"/>
              <a:gd name="connsiteY180" fmla="*/ 4282955 h 6858000"/>
              <a:gd name="connsiteX181" fmla="*/ 2305292 w 7467600"/>
              <a:gd name="connsiteY181" fmla="*/ 4219492 h 6858000"/>
              <a:gd name="connsiteX182" fmla="*/ 2626982 w 7467600"/>
              <a:gd name="connsiteY182" fmla="*/ 4206450 h 6858000"/>
              <a:gd name="connsiteX183" fmla="*/ 2490617 w 7467600"/>
              <a:gd name="connsiteY183" fmla="*/ 4206951 h 6858000"/>
              <a:gd name="connsiteX184" fmla="*/ 2819869 w 7467600"/>
              <a:gd name="connsiteY184" fmla="*/ 4252936 h 6858000"/>
              <a:gd name="connsiteX185" fmla="*/ 3143018 w 7467600"/>
              <a:gd name="connsiteY185" fmla="*/ 4332698 h 6858000"/>
              <a:gd name="connsiteX186" fmla="*/ 3241520 w 7467600"/>
              <a:gd name="connsiteY186" fmla="*/ 4385112 h 6858000"/>
              <a:gd name="connsiteX187" fmla="*/ 3374575 w 7467600"/>
              <a:gd name="connsiteY187" fmla="*/ 4451517 h 6858000"/>
              <a:gd name="connsiteX188" fmla="*/ 3505221 w 7467600"/>
              <a:gd name="connsiteY188" fmla="*/ 4480757 h 6858000"/>
              <a:gd name="connsiteX189" fmla="*/ 2626982 w 7467600"/>
              <a:gd name="connsiteY189" fmla="*/ 4206450 h 6858000"/>
              <a:gd name="connsiteX190" fmla="*/ 1310106 w 7467600"/>
              <a:gd name="connsiteY190" fmla="*/ 3943217 h 6858000"/>
              <a:gd name="connsiteX191" fmla="*/ 854994 w 7467600"/>
              <a:gd name="connsiteY191" fmla="*/ 4399136 h 6858000"/>
              <a:gd name="connsiteX192" fmla="*/ 742462 w 7467600"/>
              <a:gd name="connsiteY192" fmla="*/ 4594648 h 6858000"/>
              <a:gd name="connsiteX193" fmla="*/ 820602 w 7467600"/>
              <a:gd name="connsiteY193" fmla="*/ 4485915 h 6858000"/>
              <a:gd name="connsiteX194" fmla="*/ 878295 w 7467600"/>
              <a:gd name="connsiteY194" fmla="*/ 4403594 h 6858000"/>
              <a:gd name="connsiteX195" fmla="*/ 1240607 w 7467600"/>
              <a:gd name="connsiteY195" fmla="*/ 4010401 h 6858000"/>
              <a:gd name="connsiteX196" fmla="*/ 1310106 w 7467600"/>
              <a:gd name="connsiteY196" fmla="*/ 3943217 h 6858000"/>
              <a:gd name="connsiteX197" fmla="*/ 1423113 w 7467600"/>
              <a:gd name="connsiteY197" fmla="*/ 3874565 h 6858000"/>
              <a:gd name="connsiteX198" fmla="*/ 1260565 w 7467600"/>
              <a:gd name="connsiteY198" fmla="*/ 4031982 h 6858000"/>
              <a:gd name="connsiteX199" fmla="*/ 901900 w 7467600"/>
              <a:gd name="connsiteY199" fmla="*/ 4421236 h 6858000"/>
              <a:gd name="connsiteX200" fmla="*/ 845044 w 7467600"/>
              <a:gd name="connsiteY200" fmla="*/ 4502436 h 6858000"/>
              <a:gd name="connsiteX201" fmla="*/ 685926 w 7467600"/>
              <a:gd name="connsiteY201" fmla="*/ 4703069 h 6858000"/>
              <a:gd name="connsiteX202" fmla="*/ 684248 w 7467600"/>
              <a:gd name="connsiteY202" fmla="*/ 4706721 h 6858000"/>
              <a:gd name="connsiteX203" fmla="*/ 1423113 w 7467600"/>
              <a:gd name="connsiteY203" fmla="*/ 3874565 h 6858000"/>
              <a:gd name="connsiteX204" fmla="*/ 3316479 w 7467600"/>
              <a:gd name="connsiteY204" fmla="*/ 3872136 h 6858000"/>
              <a:gd name="connsiteX205" fmla="*/ 3546806 w 7467600"/>
              <a:gd name="connsiteY205" fmla="*/ 4356139 h 6858000"/>
              <a:gd name="connsiteX206" fmla="*/ 3364433 w 7467600"/>
              <a:gd name="connsiteY206" fmla="*/ 3953121 h 6858000"/>
              <a:gd name="connsiteX207" fmla="*/ 3316479 w 7467600"/>
              <a:gd name="connsiteY207" fmla="*/ 3872136 h 6858000"/>
              <a:gd name="connsiteX208" fmla="*/ 3291335 w 7467600"/>
              <a:gd name="connsiteY208" fmla="*/ 3767420 h 6858000"/>
              <a:gd name="connsiteX209" fmla="*/ 3390805 w 7467600"/>
              <a:gd name="connsiteY209" fmla="*/ 3937163 h 6858000"/>
              <a:gd name="connsiteX210" fmla="*/ 3579062 w 7467600"/>
              <a:gd name="connsiteY210" fmla="*/ 4359040 h 6858000"/>
              <a:gd name="connsiteX211" fmla="*/ 3467355 w 7467600"/>
              <a:gd name="connsiteY211" fmla="*/ 3988130 h 6858000"/>
              <a:gd name="connsiteX212" fmla="*/ 3310753 w 7467600"/>
              <a:gd name="connsiteY212" fmla="*/ 3787140 h 6858000"/>
              <a:gd name="connsiteX213" fmla="*/ 3291335 w 7467600"/>
              <a:gd name="connsiteY213" fmla="*/ 3767420 h 6858000"/>
              <a:gd name="connsiteX214" fmla="*/ 1635889 w 7467600"/>
              <a:gd name="connsiteY214" fmla="*/ 3709494 h 6858000"/>
              <a:gd name="connsiteX215" fmla="*/ 1634800 w 7467600"/>
              <a:gd name="connsiteY215" fmla="*/ 3731111 h 6858000"/>
              <a:gd name="connsiteX216" fmla="*/ 1635889 w 7467600"/>
              <a:gd name="connsiteY216" fmla="*/ 3709494 h 6858000"/>
              <a:gd name="connsiteX217" fmla="*/ 1510397 w 7467600"/>
              <a:gd name="connsiteY217" fmla="*/ 3684705 h 6858000"/>
              <a:gd name="connsiteX218" fmla="*/ 1146550 w 7467600"/>
              <a:gd name="connsiteY218" fmla="*/ 3802012 h 6858000"/>
              <a:gd name="connsiteX219" fmla="*/ 698834 w 7467600"/>
              <a:gd name="connsiteY219" fmla="*/ 3952272 h 6858000"/>
              <a:gd name="connsiteX220" fmla="*/ 34256 w 7467600"/>
              <a:gd name="connsiteY220" fmla="*/ 4347603 h 6858000"/>
              <a:gd name="connsiteX221" fmla="*/ 527241 w 7467600"/>
              <a:gd name="connsiteY221" fmla="*/ 4065078 h 6858000"/>
              <a:gd name="connsiteX222" fmla="*/ 1510397 w 7467600"/>
              <a:gd name="connsiteY222" fmla="*/ 3684705 h 6858000"/>
              <a:gd name="connsiteX223" fmla="*/ 1313114 w 7467600"/>
              <a:gd name="connsiteY223" fmla="*/ 3655216 h 6858000"/>
              <a:gd name="connsiteX224" fmla="*/ 1109304 w 7467600"/>
              <a:gd name="connsiteY224" fmla="*/ 3669030 h 6858000"/>
              <a:gd name="connsiteX225" fmla="*/ 8129 w 7467600"/>
              <a:gd name="connsiteY225" fmla="*/ 4330519 h 6858000"/>
              <a:gd name="connsiteX226" fmla="*/ 687572 w 7467600"/>
              <a:gd name="connsiteY226" fmla="*/ 3925629 h 6858000"/>
              <a:gd name="connsiteX227" fmla="*/ 1138365 w 7467600"/>
              <a:gd name="connsiteY227" fmla="*/ 3774515 h 6858000"/>
              <a:gd name="connsiteX228" fmla="*/ 1505579 w 7467600"/>
              <a:gd name="connsiteY228" fmla="*/ 3655526 h 6858000"/>
              <a:gd name="connsiteX229" fmla="*/ 1313114 w 7467600"/>
              <a:gd name="connsiteY229" fmla="*/ 3655216 h 6858000"/>
              <a:gd name="connsiteX230" fmla="*/ 3655073 w 7467600"/>
              <a:gd name="connsiteY230" fmla="*/ 3650884 h 6858000"/>
              <a:gd name="connsiteX231" fmla="*/ 3989938 w 7467600"/>
              <a:gd name="connsiteY231" fmla="*/ 3991685 h 6858000"/>
              <a:gd name="connsiteX232" fmla="*/ 4393907 w 7467600"/>
              <a:gd name="connsiteY232" fmla="*/ 4261258 h 6858000"/>
              <a:gd name="connsiteX233" fmla="*/ 4648051 w 7467600"/>
              <a:gd name="connsiteY233" fmla="*/ 4374051 h 6858000"/>
              <a:gd name="connsiteX234" fmla="*/ 4383389 w 7467600"/>
              <a:gd name="connsiteY234" fmla="*/ 4184369 h 6858000"/>
              <a:gd name="connsiteX235" fmla="*/ 4165508 w 7467600"/>
              <a:gd name="connsiteY235" fmla="*/ 4035196 h 6858000"/>
              <a:gd name="connsiteX236" fmla="*/ 4068162 w 7467600"/>
              <a:gd name="connsiteY236" fmla="*/ 3953394 h 6858000"/>
              <a:gd name="connsiteX237" fmla="*/ 3981416 w 7467600"/>
              <a:gd name="connsiteY237" fmla="*/ 3880482 h 6858000"/>
              <a:gd name="connsiteX238" fmla="*/ 3800147 w 7467600"/>
              <a:gd name="connsiteY238" fmla="*/ 3749872 h 6858000"/>
              <a:gd name="connsiteX239" fmla="*/ 3655073 w 7467600"/>
              <a:gd name="connsiteY239" fmla="*/ 3650884 h 6858000"/>
              <a:gd name="connsiteX240" fmla="*/ 3670252 w 7467600"/>
              <a:gd name="connsiteY240" fmla="*/ 3622798 h 6858000"/>
              <a:gd name="connsiteX241" fmla="*/ 3817258 w 7467600"/>
              <a:gd name="connsiteY241" fmla="*/ 3723577 h 6858000"/>
              <a:gd name="connsiteX242" fmla="*/ 4000461 w 7467600"/>
              <a:gd name="connsiteY242" fmla="*/ 3855966 h 6858000"/>
              <a:gd name="connsiteX243" fmla="*/ 4088180 w 7467600"/>
              <a:gd name="connsiteY243" fmla="*/ 3929774 h 6858000"/>
              <a:gd name="connsiteX244" fmla="*/ 4184555 w 7467600"/>
              <a:gd name="connsiteY244" fmla="*/ 4010683 h 6858000"/>
              <a:gd name="connsiteX245" fmla="*/ 4399563 w 7467600"/>
              <a:gd name="connsiteY245" fmla="*/ 4158106 h 6858000"/>
              <a:gd name="connsiteX246" fmla="*/ 4684469 w 7467600"/>
              <a:gd name="connsiteY246" fmla="*/ 4364680 h 6858000"/>
              <a:gd name="connsiteX247" fmla="*/ 4690271 w 7467600"/>
              <a:gd name="connsiteY247" fmla="*/ 4370034 h 6858000"/>
              <a:gd name="connsiteX248" fmla="*/ 4136093 w 7467600"/>
              <a:gd name="connsiteY248" fmla="*/ 3858466 h 6858000"/>
              <a:gd name="connsiteX249" fmla="*/ 3670252 w 7467600"/>
              <a:gd name="connsiteY249" fmla="*/ 3622798 h 6858000"/>
              <a:gd name="connsiteX250" fmla="*/ 4440129 w 7467600"/>
              <a:gd name="connsiteY250" fmla="*/ 3448571 h 6858000"/>
              <a:gd name="connsiteX251" fmla="*/ 4856525 w 7467600"/>
              <a:gd name="connsiteY251" fmla="*/ 3915351 h 6858000"/>
              <a:gd name="connsiteX252" fmla="*/ 5059055 w 7467600"/>
              <a:gd name="connsiteY252" fmla="*/ 4108918 h 6858000"/>
              <a:gd name="connsiteX253" fmla="*/ 5290070 w 7467600"/>
              <a:gd name="connsiteY253" fmla="*/ 4263619 h 6858000"/>
              <a:gd name="connsiteX254" fmla="*/ 4834991 w 7467600"/>
              <a:gd name="connsiteY254" fmla="*/ 3830985 h 6858000"/>
              <a:gd name="connsiteX255" fmla="*/ 4440129 w 7467600"/>
              <a:gd name="connsiteY255" fmla="*/ 3448571 h 6858000"/>
              <a:gd name="connsiteX256" fmla="*/ 4441737 w 7467600"/>
              <a:gd name="connsiteY256" fmla="*/ 3399734 h 6858000"/>
              <a:gd name="connsiteX257" fmla="*/ 4431236 w 7467600"/>
              <a:gd name="connsiteY257" fmla="*/ 3400954 h 6858000"/>
              <a:gd name="connsiteX258" fmla="*/ 4557150 w 7467600"/>
              <a:gd name="connsiteY258" fmla="*/ 3510023 h 6858000"/>
              <a:gd name="connsiteX259" fmla="*/ 4856936 w 7467600"/>
              <a:gd name="connsiteY259" fmla="*/ 3809146 h 6858000"/>
              <a:gd name="connsiteX260" fmla="*/ 5111996 w 7467600"/>
              <a:gd name="connsiteY260" fmla="*/ 4065759 h 6858000"/>
              <a:gd name="connsiteX261" fmla="*/ 5388878 w 7467600"/>
              <a:gd name="connsiteY261" fmla="*/ 4300185 h 6858000"/>
              <a:gd name="connsiteX262" fmla="*/ 5425556 w 7467600"/>
              <a:gd name="connsiteY262" fmla="*/ 4308967 h 6858000"/>
              <a:gd name="connsiteX263" fmla="*/ 4943646 w 7467600"/>
              <a:gd name="connsiteY263" fmla="*/ 3822916 h 6858000"/>
              <a:gd name="connsiteX264" fmla="*/ 4594837 w 7467600"/>
              <a:gd name="connsiteY264" fmla="*/ 3532274 h 6858000"/>
              <a:gd name="connsiteX265" fmla="*/ 4441737 w 7467600"/>
              <a:gd name="connsiteY265" fmla="*/ 3399734 h 6858000"/>
              <a:gd name="connsiteX266" fmla="*/ 5425834 w 7467600"/>
              <a:gd name="connsiteY266" fmla="*/ 3162785 h 6858000"/>
              <a:gd name="connsiteX267" fmla="*/ 5401644 w 7467600"/>
              <a:gd name="connsiteY267" fmla="*/ 3617847 h 6858000"/>
              <a:gd name="connsiteX268" fmla="*/ 5467256 w 7467600"/>
              <a:gd name="connsiteY268" fmla="*/ 4175494 h 6858000"/>
              <a:gd name="connsiteX269" fmla="*/ 5448069 w 7467600"/>
              <a:gd name="connsiteY269" fmla="*/ 3567554 h 6858000"/>
              <a:gd name="connsiteX270" fmla="*/ 5425834 w 7467600"/>
              <a:gd name="connsiteY270" fmla="*/ 3162785 h 6858000"/>
              <a:gd name="connsiteX271" fmla="*/ 1318687 w 7467600"/>
              <a:gd name="connsiteY271" fmla="*/ 3113840 h 6858000"/>
              <a:gd name="connsiteX272" fmla="*/ 1066793 w 7467600"/>
              <a:gd name="connsiteY272" fmla="*/ 3212171 h 6858000"/>
              <a:gd name="connsiteX273" fmla="*/ 993319 w 7467600"/>
              <a:gd name="connsiteY273" fmla="*/ 3247648 h 6858000"/>
              <a:gd name="connsiteX274" fmla="*/ 853081 w 7467600"/>
              <a:gd name="connsiteY274" fmla="*/ 3312410 h 6858000"/>
              <a:gd name="connsiteX275" fmla="*/ 805957 w 7467600"/>
              <a:gd name="connsiteY275" fmla="*/ 3330443 h 6858000"/>
              <a:gd name="connsiteX276" fmla="*/ 1318687 w 7467600"/>
              <a:gd name="connsiteY276" fmla="*/ 3113840 h 6858000"/>
              <a:gd name="connsiteX277" fmla="*/ 5453702 w 7467600"/>
              <a:gd name="connsiteY277" fmla="*/ 3090882 h 6858000"/>
              <a:gd name="connsiteX278" fmla="*/ 5480135 w 7467600"/>
              <a:gd name="connsiteY278" fmla="*/ 3565802 h 6858000"/>
              <a:gd name="connsiteX279" fmla="*/ 5499023 w 7467600"/>
              <a:gd name="connsiteY279" fmla="*/ 4166310 h 6858000"/>
              <a:gd name="connsiteX280" fmla="*/ 5547022 w 7467600"/>
              <a:gd name="connsiteY280" fmla="*/ 3607838 h 6858000"/>
              <a:gd name="connsiteX281" fmla="*/ 5515964 w 7467600"/>
              <a:gd name="connsiteY281" fmla="*/ 3378541 h 6858000"/>
              <a:gd name="connsiteX282" fmla="*/ 5453702 w 7467600"/>
              <a:gd name="connsiteY282" fmla="*/ 3090882 h 6858000"/>
              <a:gd name="connsiteX283" fmla="*/ 1238695 w 7467600"/>
              <a:gd name="connsiteY283" fmla="*/ 3076820 h 6858000"/>
              <a:gd name="connsiteX284" fmla="*/ 716371 w 7467600"/>
              <a:gd name="connsiteY284" fmla="*/ 3293249 h 6858000"/>
              <a:gd name="connsiteX285" fmla="*/ 579522 w 7467600"/>
              <a:gd name="connsiteY285" fmla="*/ 3371759 h 6858000"/>
              <a:gd name="connsiteX286" fmla="*/ 600288 w 7467600"/>
              <a:gd name="connsiteY286" fmla="*/ 3365555 h 6858000"/>
              <a:gd name="connsiteX287" fmla="*/ 840692 w 7467600"/>
              <a:gd name="connsiteY287" fmla="*/ 3284921 h 6858000"/>
              <a:gd name="connsiteX288" fmla="*/ 979248 w 7467600"/>
              <a:gd name="connsiteY288" fmla="*/ 3221003 h 6858000"/>
              <a:gd name="connsiteX289" fmla="*/ 1053282 w 7467600"/>
              <a:gd name="connsiteY289" fmla="*/ 3185247 h 6858000"/>
              <a:gd name="connsiteX290" fmla="*/ 1320603 w 7467600"/>
              <a:gd name="connsiteY290" fmla="*/ 3081281 h 6858000"/>
              <a:gd name="connsiteX291" fmla="*/ 1238695 w 7467600"/>
              <a:gd name="connsiteY291" fmla="*/ 3076820 h 6858000"/>
              <a:gd name="connsiteX292" fmla="*/ 5425627 w 7467600"/>
              <a:gd name="connsiteY292" fmla="*/ 2954192 h 6858000"/>
              <a:gd name="connsiteX293" fmla="*/ 5470770 w 7467600"/>
              <a:gd name="connsiteY293" fmla="*/ 3005435 h 6858000"/>
              <a:gd name="connsiteX294" fmla="*/ 5519779 w 7467600"/>
              <a:gd name="connsiteY294" fmla="*/ 4359223 h 6858000"/>
              <a:gd name="connsiteX295" fmla="*/ 5520293 w 7467600"/>
              <a:gd name="connsiteY295" fmla="*/ 4360602 h 6858000"/>
              <a:gd name="connsiteX296" fmla="*/ 5767221 w 7467600"/>
              <a:gd name="connsiteY296" fmla="*/ 4665564 h 6858000"/>
              <a:gd name="connsiteX297" fmla="*/ 6937169 w 7467600"/>
              <a:gd name="connsiteY297" fmla="*/ 4815941 h 6858000"/>
              <a:gd name="connsiteX298" fmla="*/ 6953922 w 7467600"/>
              <a:gd name="connsiteY298" fmla="*/ 4890068 h 6858000"/>
              <a:gd name="connsiteX299" fmla="*/ 6071359 w 7467600"/>
              <a:gd name="connsiteY299" fmla="*/ 4770770 h 6858000"/>
              <a:gd name="connsiteX300" fmla="*/ 6038839 w 7467600"/>
              <a:gd name="connsiteY300" fmla="*/ 4764474 h 6858000"/>
              <a:gd name="connsiteX301" fmla="*/ 6038706 w 7467600"/>
              <a:gd name="connsiteY301" fmla="*/ 4763847 h 6858000"/>
              <a:gd name="connsiteX302" fmla="*/ 6037784 w 7467600"/>
              <a:gd name="connsiteY302" fmla="*/ 4764270 h 6858000"/>
              <a:gd name="connsiteX303" fmla="*/ 6038839 w 7467600"/>
              <a:gd name="connsiteY303" fmla="*/ 4764474 h 6858000"/>
              <a:gd name="connsiteX304" fmla="*/ 6040338 w 7467600"/>
              <a:gd name="connsiteY304" fmla="*/ 4771418 h 6858000"/>
              <a:gd name="connsiteX305" fmla="*/ 6024488 w 7467600"/>
              <a:gd name="connsiteY305" fmla="*/ 4809903 h 6858000"/>
              <a:gd name="connsiteX306" fmla="*/ 5599771 w 7467600"/>
              <a:gd name="connsiteY306" fmla="*/ 5509652 h 6858000"/>
              <a:gd name="connsiteX307" fmla="*/ 5548843 w 7467600"/>
              <a:gd name="connsiteY307" fmla="*/ 5563845 h 6858000"/>
              <a:gd name="connsiteX308" fmla="*/ 5940952 w 7467600"/>
              <a:gd name="connsiteY308" fmla="*/ 6250028 h 6858000"/>
              <a:gd name="connsiteX309" fmla="*/ 6043441 w 7467600"/>
              <a:gd name="connsiteY309" fmla="*/ 6665847 h 6858000"/>
              <a:gd name="connsiteX310" fmla="*/ 6093432 w 7467600"/>
              <a:gd name="connsiteY310" fmla="*/ 6858000 h 6858000"/>
              <a:gd name="connsiteX311" fmla="*/ 6034344 w 7467600"/>
              <a:gd name="connsiteY311" fmla="*/ 6858000 h 6858000"/>
              <a:gd name="connsiteX312" fmla="*/ 6026679 w 7467600"/>
              <a:gd name="connsiteY312" fmla="*/ 6836959 h 6858000"/>
              <a:gd name="connsiteX313" fmla="*/ 5800441 w 7467600"/>
              <a:gd name="connsiteY313" fmla="*/ 6335286 h 6858000"/>
              <a:gd name="connsiteX314" fmla="*/ 5526562 w 7467600"/>
              <a:gd name="connsiteY314" fmla="*/ 5705388 h 6858000"/>
              <a:gd name="connsiteX315" fmla="*/ 5519640 w 7467600"/>
              <a:gd name="connsiteY315" fmla="*/ 5683774 h 6858000"/>
              <a:gd name="connsiteX316" fmla="*/ 5844559 w 7467600"/>
              <a:gd name="connsiteY316" fmla="*/ 6553349 h 6858000"/>
              <a:gd name="connsiteX317" fmla="*/ 5975994 w 7467600"/>
              <a:gd name="connsiteY317" fmla="*/ 6858000 h 6858000"/>
              <a:gd name="connsiteX318" fmla="*/ 5898547 w 7467600"/>
              <a:gd name="connsiteY318" fmla="*/ 6858000 h 6858000"/>
              <a:gd name="connsiteX319" fmla="*/ 5682041 w 7467600"/>
              <a:gd name="connsiteY319" fmla="*/ 6355860 h 6858000"/>
              <a:gd name="connsiteX320" fmla="*/ 5461758 w 7467600"/>
              <a:gd name="connsiteY320" fmla="*/ 5820220 h 6858000"/>
              <a:gd name="connsiteX321" fmla="*/ 5237282 w 7467600"/>
              <a:gd name="connsiteY321" fmla="*/ 6579086 h 6858000"/>
              <a:gd name="connsiteX322" fmla="*/ 5115009 w 7467600"/>
              <a:gd name="connsiteY322" fmla="*/ 6858000 h 6858000"/>
              <a:gd name="connsiteX323" fmla="*/ 5028074 w 7467600"/>
              <a:gd name="connsiteY323" fmla="*/ 6858000 h 6858000"/>
              <a:gd name="connsiteX324" fmla="*/ 5079508 w 7467600"/>
              <a:gd name="connsiteY324" fmla="*/ 6749074 h 6858000"/>
              <a:gd name="connsiteX325" fmla="*/ 5371846 w 7467600"/>
              <a:gd name="connsiteY325" fmla="*/ 5924413 h 6858000"/>
              <a:gd name="connsiteX326" fmla="*/ 5270512 w 7467600"/>
              <a:gd name="connsiteY326" fmla="*/ 6138975 h 6858000"/>
              <a:gd name="connsiteX327" fmla="*/ 5062409 w 7467600"/>
              <a:gd name="connsiteY327" fmla="*/ 6653544 h 6858000"/>
              <a:gd name="connsiteX328" fmla="*/ 5036628 w 7467600"/>
              <a:gd name="connsiteY328" fmla="*/ 6754247 h 6858000"/>
              <a:gd name="connsiteX329" fmla="*/ 5009112 w 7467600"/>
              <a:gd name="connsiteY329" fmla="*/ 6858000 h 6858000"/>
              <a:gd name="connsiteX330" fmla="*/ 4976679 w 7467600"/>
              <a:gd name="connsiteY330" fmla="*/ 6858000 h 6858000"/>
              <a:gd name="connsiteX331" fmla="*/ 5006537 w 7467600"/>
              <a:gd name="connsiteY331" fmla="*/ 6747068 h 6858000"/>
              <a:gd name="connsiteX332" fmla="*/ 5032723 w 7467600"/>
              <a:gd name="connsiteY332" fmla="*/ 6644957 h 6858000"/>
              <a:gd name="connsiteX333" fmla="*/ 5242949 w 7467600"/>
              <a:gd name="connsiteY333" fmla="*/ 6125175 h 6858000"/>
              <a:gd name="connsiteX334" fmla="*/ 5286321 w 7467600"/>
              <a:gd name="connsiteY334" fmla="*/ 6033555 h 6858000"/>
              <a:gd name="connsiteX335" fmla="*/ 5008210 w 7467600"/>
              <a:gd name="connsiteY335" fmla="*/ 6649194 h 6858000"/>
              <a:gd name="connsiteX336" fmla="*/ 4986321 w 7467600"/>
              <a:gd name="connsiteY336" fmla="*/ 6765687 h 6858000"/>
              <a:gd name="connsiteX337" fmla="*/ 4973474 w 7467600"/>
              <a:gd name="connsiteY337" fmla="*/ 6858000 h 6858000"/>
              <a:gd name="connsiteX338" fmla="*/ 4907178 w 7467600"/>
              <a:gd name="connsiteY338" fmla="*/ 6858000 h 6858000"/>
              <a:gd name="connsiteX339" fmla="*/ 4910810 w 7467600"/>
              <a:gd name="connsiteY339" fmla="*/ 6829660 h 6858000"/>
              <a:gd name="connsiteX340" fmla="*/ 4987461 w 7467600"/>
              <a:gd name="connsiteY340" fmla="*/ 6432994 h 6858000"/>
              <a:gd name="connsiteX341" fmla="*/ 5179262 w 7467600"/>
              <a:gd name="connsiteY341" fmla="*/ 6035044 h 6858000"/>
              <a:gd name="connsiteX342" fmla="*/ 4689678 w 7467600"/>
              <a:gd name="connsiteY342" fmla="*/ 6440241 h 6858000"/>
              <a:gd name="connsiteX343" fmla="*/ 4477543 w 7467600"/>
              <a:gd name="connsiteY343" fmla="*/ 6674836 h 6858000"/>
              <a:gd name="connsiteX344" fmla="*/ 4329957 w 7467600"/>
              <a:gd name="connsiteY344" fmla="*/ 6858000 h 6858000"/>
              <a:gd name="connsiteX345" fmla="*/ 4218595 w 7467600"/>
              <a:gd name="connsiteY345" fmla="*/ 6858000 h 6858000"/>
              <a:gd name="connsiteX346" fmla="*/ 4368888 w 7467600"/>
              <a:gd name="connsiteY346" fmla="*/ 6668412 h 6858000"/>
              <a:gd name="connsiteX347" fmla="*/ 4563091 w 7467600"/>
              <a:gd name="connsiteY347" fmla="*/ 6442508 h 6858000"/>
              <a:gd name="connsiteX348" fmla="*/ 5387324 w 7467600"/>
              <a:gd name="connsiteY348" fmla="*/ 5705830 h 6858000"/>
              <a:gd name="connsiteX349" fmla="*/ 5073620 w 7467600"/>
              <a:gd name="connsiteY349" fmla="*/ 5955437 h 6858000"/>
              <a:gd name="connsiteX350" fmla="*/ 4689789 w 7467600"/>
              <a:gd name="connsiteY350" fmla="*/ 6268382 h 6858000"/>
              <a:gd name="connsiteX351" fmla="*/ 4418722 w 7467600"/>
              <a:gd name="connsiteY351" fmla="*/ 6570886 h 6858000"/>
              <a:gd name="connsiteX352" fmla="*/ 4214944 w 7467600"/>
              <a:gd name="connsiteY352" fmla="*/ 6858000 h 6858000"/>
              <a:gd name="connsiteX353" fmla="*/ 4177898 w 7467600"/>
              <a:gd name="connsiteY353" fmla="*/ 6858000 h 6858000"/>
              <a:gd name="connsiteX354" fmla="*/ 4391597 w 7467600"/>
              <a:gd name="connsiteY354" fmla="*/ 6556370 h 6858000"/>
              <a:gd name="connsiteX355" fmla="*/ 4668889 w 7467600"/>
              <a:gd name="connsiteY355" fmla="*/ 6246399 h 6858000"/>
              <a:gd name="connsiteX356" fmla="*/ 5055427 w 7467600"/>
              <a:gd name="connsiteY356" fmla="*/ 5931476 h 6858000"/>
              <a:gd name="connsiteX357" fmla="*/ 5371814 w 7467600"/>
              <a:gd name="connsiteY357" fmla="*/ 5678975 h 6858000"/>
              <a:gd name="connsiteX358" fmla="*/ 4987918 w 7467600"/>
              <a:gd name="connsiteY358" fmla="*/ 5838701 h 6858000"/>
              <a:gd name="connsiteX359" fmla="*/ 4317146 w 7467600"/>
              <a:gd name="connsiteY359" fmla="*/ 6587716 h 6858000"/>
              <a:gd name="connsiteX360" fmla="*/ 4171627 w 7467600"/>
              <a:gd name="connsiteY360" fmla="*/ 6858000 h 6858000"/>
              <a:gd name="connsiteX361" fmla="*/ 4081585 w 7467600"/>
              <a:gd name="connsiteY361" fmla="*/ 6858000 h 6858000"/>
              <a:gd name="connsiteX362" fmla="*/ 4238603 w 7467600"/>
              <a:gd name="connsiteY362" fmla="*/ 6559341 h 6858000"/>
              <a:gd name="connsiteX363" fmla="*/ 4778333 w 7467600"/>
              <a:gd name="connsiteY363" fmla="*/ 5873626 h 6858000"/>
              <a:gd name="connsiteX364" fmla="*/ 5414185 w 7467600"/>
              <a:gd name="connsiteY364" fmla="*/ 5573882 h 6858000"/>
              <a:gd name="connsiteX365" fmla="*/ 5959648 w 7467600"/>
              <a:gd name="connsiteY365" fmla="*/ 4760797 h 6858000"/>
              <a:gd name="connsiteX366" fmla="*/ 5355019 w 7467600"/>
              <a:gd name="connsiteY366" fmla="*/ 4734672 h 6858000"/>
              <a:gd name="connsiteX367" fmla="*/ 5083565 w 7467600"/>
              <a:gd name="connsiteY367" fmla="*/ 5179121 h 6858000"/>
              <a:gd name="connsiteX368" fmla="*/ 4713577 w 7467600"/>
              <a:gd name="connsiteY368" fmla="*/ 5616803 h 6858000"/>
              <a:gd name="connsiteX369" fmla="*/ 3989559 w 7467600"/>
              <a:gd name="connsiteY369" fmla="*/ 6145945 h 6858000"/>
              <a:gd name="connsiteX370" fmla="*/ 3939824 w 7467600"/>
              <a:gd name="connsiteY370" fmla="*/ 6066900 h 6858000"/>
              <a:gd name="connsiteX371" fmla="*/ 4584537 w 7467600"/>
              <a:gd name="connsiteY371" fmla="*/ 5324826 h 6858000"/>
              <a:gd name="connsiteX372" fmla="*/ 5037105 w 7467600"/>
              <a:gd name="connsiteY372" fmla="*/ 5088765 h 6858000"/>
              <a:gd name="connsiteX373" fmla="*/ 5039930 w 7467600"/>
              <a:gd name="connsiteY373" fmla="*/ 5089585 h 6858000"/>
              <a:gd name="connsiteX374" fmla="*/ 5263764 w 7467600"/>
              <a:gd name="connsiteY374" fmla="*/ 4735525 h 6858000"/>
              <a:gd name="connsiteX375" fmla="*/ 4086300 w 7467600"/>
              <a:gd name="connsiteY375" fmla="*/ 4884599 h 6858000"/>
              <a:gd name="connsiteX376" fmla="*/ 4085485 w 7467600"/>
              <a:gd name="connsiteY376" fmla="*/ 4899070 h 6858000"/>
              <a:gd name="connsiteX377" fmla="*/ 3871915 w 7467600"/>
              <a:gd name="connsiteY377" fmla="*/ 5253645 h 6858000"/>
              <a:gd name="connsiteX378" fmla="*/ 3799374 w 7467600"/>
              <a:gd name="connsiteY378" fmla="*/ 5466127 h 6858000"/>
              <a:gd name="connsiteX379" fmla="*/ 3498850 w 7467600"/>
              <a:gd name="connsiteY379" fmla="*/ 6661888 h 6858000"/>
              <a:gd name="connsiteX380" fmla="*/ 3399216 w 7467600"/>
              <a:gd name="connsiteY380" fmla="*/ 6858000 h 6858000"/>
              <a:gd name="connsiteX381" fmla="*/ 3303688 w 7467600"/>
              <a:gd name="connsiteY381" fmla="*/ 6858000 h 6858000"/>
              <a:gd name="connsiteX382" fmla="*/ 3391774 w 7467600"/>
              <a:gd name="connsiteY382" fmla="*/ 6697181 h 6858000"/>
              <a:gd name="connsiteX383" fmla="*/ 3735540 w 7467600"/>
              <a:gd name="connsiteY383" fmla="*/ 5546923 h 6858000"/>
              <a:gd name="connsiteX384" fmla="*/ 3729438 w 7467600"/>
              <a:gd name="connsiteY384" fmla="*/ 5569058 h 6858000"/>
              <a:gd name="connsiteX385" fmla="*/ 3707782 w 7467600"/>
              <a:gd name="connsiteY385" fmla="*/ 5644908 h 6858000"/>
              <a:gd name="connsiteX386" fmla="*/ 3583827 w 7467600"/>
              <a:gd name="connsiteY386" fmla="*/ 6039215 h 6858000"/>
              <a:gd name="connsiteX387" fmla="*/ 3547861 w 7467600"/>
              <a:gd name="connsiteY387" fmla="*/ 6129609 h 6858000"/>
              <a:gd name="connsiteX388" fmla="*/ 3490905 w 7467600"/>
              <a:gd name="connsiteY388" fmla="*/ 6277660 h 6858000"/>
              <a:gd name="connsiteX389" fmla="*/ 3455859 w 7467600"/>
              <a:gd name="connsiteY389" fmla="*/ 6391301 h 6858000"/>
              <a:gd name="connsiteX390" fmla="*/ 3429112 w 7467600"/>
              <a:gd name="connsiteY390" fmla="*/ 6479469 h 6858000"/>
              <a:gd name="connsiteX391" fmla="*/ 3304862 w 7467600"/>
              <a:gd name="connsiteY391" fmla="*/ 6796476 h 6858000"/>
              <a:gd name="connsiteX392" fmla="*/ 3276071 w 7467600"/>
              <a:gd name="connsiteY392" fmla="*/ 6858000 h 6858000"/>
              <a:gd name="connsiteX393" fmla="*/ 3240805 w 7467600"/>
              <a:gd name="connsiteY393" fmla="*/ 6858000 h 6858000"/>
              <a:gd name="connsiteX394" fmla="*/ 3275917 w 7467600"/>
              <a:gd name="connsiteY394" fmla="*/ 6783192 h 6858000"/>
              <a:gd name="connsiteX395" fmla="*/ 3399358 w 7467600"/>
              <a:gd name="connsiteY395" fmla="*/ 6469011 h 6858000"/>
              <a:gd name="connsiteX396" fmla="*/ 3425650 w 7467600"/>
              <a:gd name="connsiteY396" fmla="*/ 6381333 h 6858000"/>
              <a:gd name="connsiteX397" fmla="*/ 3460661 w 7467600"/>
              <a:gd name="connsiteY397" fmla="*/ 6266763 h 6858000"/>
              <a:gd name="connsiteX398" fmla="*/ 3518021 w 7467600"/>
              <a:gd name="connsiteY398" fmla="*/ 6117298 h 6858000"/>
              <a:gd name="connsiteX399" fmla="*/ 3554035 w 7467600"/>
              <a:gd name="connsiteY399" fmla="*/ 6027832 h 6858000"/>
              <a:gd name="connsiteX400" fmla="*/ 3677174 w 7467600"/>
              <a:gd name="connsiteY400" fmla="*/ 5636351 h 6858000"/>
              <a:gd name="connsiteX401" fmla="*/ 3698819 w 7467600"/>
              <a:gd name="connsiteY401" fmla="*/ 5560503 h 6858000"/>
              <a:gd name="connsiteX402" fmla="*/ 3702094 w 7467600"/>
              <a:gd name="connsiteY402" fmla="*/ 5549194 h 6858000"/>
              <a:gd name="connsiteX403" fmla="*/ 3398355 w 7467600"/>
              <a:gd name="connsiteY403" fmla="*/ 6094603 h 6858000"/>
              <a:gd name="connsiteX404" fmla="*/ 3193941 w 7467600"/>
              <a:gd name="connsiteY404" fmla="*/ 6798775 h 6858000"/>
              <a:gd name="connsiteX405" fmla="*/ 3184140 w 7467600"/>
              <a:gd name="connsiteY405" fmla="*/ 6858000 h 6858000"/>
              <a:gd name="connsiteX406" fmla="*/ 3099978 w 7467600"/>
              <a:gd name="connsiteY406" fmla="*/ 6858000 h 6858000"/>
              <a:gd name="connsiteX407" fmla="*/ 3101556 w 7467600"/>
              <a:gd name="connsiteY407" fmla="*/ 6843337 h 6858000"/>
              <a:gd name="connsiteX408" fmla="*/ 3370162 w 7467600"/>
              <a:gd name="connsiteY408" fmla="*/ 5785550 h 6858000"/>
              <a:gd name="connsiteX409" fmla="*/ 3746477 w 7467600"/>
              <a:gd name="connsiteY409" fmla="*/ 5377889 h 6858000"/>
              <a:gd name="connsiteX410" fmla="*/ 3863399 w 7467600"/>
              <a:gd name="connsiteY410" fmla="*/ 5087257 h 6858000"/>
              <a:gd name="connsiteX411" fmla="*/ 3968712 w 7467600"/>
              <a:gd name="connsiteY411" fmla="*/ 4913989 h 6858000"/>
              <a:gd name="connsiteX412" fmla="*/ 2792390 w 7467600"/>
              <a:gd name="connsiteY412" fmla="*/ 5382974 h 6858000"/>
              <a:gd name="connsiteX413" fmla="*/ 2714982 w 7467600"/>
              <a:gd name="connsiteY413" fmla="*/ 5427051 h 6858000"/>
              <a:gd name="connsiteX414" fmla="*/ 2813361 w 7467600"/>
              <a:gd name="connsiteY414" fmla="*/ 6023912 h 6858000"/>
              <a:gd name="connsiteX415" fmla="*/ 2688430 w 7467600"/>
              <a:gd name="connsiteY415" fmla="*/ 6801564 h 6858000"/>
              <a:gd name="connsiteX416" fmla="*/ 2629626 w 7467600"/>
              <a:gd name="connsiteY416" fmla="*/ 6763394 h 6858000"/>
              <a:gd name="connsiteX417" fmla="*/ 2565328 w 7467600"/>
              <a:gd name="connsiteY417" fmla="*/ 5516399 h 6858000"/>
              <a:gd name="connsiteX418" fmla="*/ 1922999 w 7467600"/>
              <a:gd name="connsiteY418" fmla="*/ 5980343 h 6858000"/>
              <a:gd name="connsiteX419" fmla="*/ 1950261 w 7467600"/>
              <a:gd name="connsiteY419" fmla="*/ 6405858 h 6858000"/>
              <a:gd name="connsiteX420" fmla="*/ 2365554 w 7467600"/>
              <a:gd name="connsiteY420" fmla="*/ 6759107 h 6858000"/>
              <a:gd name="connsiteX421" fmla="*/ 2424142 w 7467600"/>
              <a:gd name="connsiteY421" fmla="*/ 6858000 h 6858000"/>
              <a:gd name="connsiteX422" fmla="*/ 2395994 w 7467600"/>
              <a:gd name="connsiteY422" fmla="*/ 6858000 h 6858000"/>
              <a:gd name="connsiteX423" fmla="*/ 2392863 w 7467600"/>
              <a:gd name="connsiteY423" fmla="*/ 6852964 h 6858000"/>
              <a:gd name="connsiteX424" fmla="*/ 2017589 w 7467600"/>
              <a:gd name="connsiteY424" fmla="*/ 6493982 h 6858000"/>
              <a:gd name="connsiteX425" fmla="*/ 2147336 w 7467600"/>
              <a:gd name="connsiteY425" fmla="*/ 6594052 h 6858000"/>
              <a:gd name="connsiteX426" fmla="*/ 2207047 w 7467600"/>
              <a:gd name="connsiteY426" fmla="*/ 6654540 h 6858000"/>
              <a:gd name="connsiteX427" fmla="*/ 2299106 w 7467600"/>
              <a:gd name="connsiteY427" fmla="*/ 6778931 h 6858000"/>
              <a:gd name="connsiteX428" fmla="*/ 2314430 w 7467600"/>
              <a:gd name="connsiteY428" fmla="*/ 6801144 h 6858000"/>
              <a:gd name="connsiteX429" fmla="*/ 2352406 w 7467600"/>
              <a:gd name="connsiteY429" fmla="*/ 6858000 h 6858000"/>
              <a:gd name="connsiteX430" fmla="*/ 2314492 w 7467600"/>
              <a:gd name="connsiteY430" fmla="*/ 6858000 h 6858000"/>
              <a:gd name="connsiteX431" fmla="*/ 2288095 w 7467600"/>
              <a:gd name="connsiteY431" fmla="*/ 6818030 h 6858000"/>
              <a:gd name="connsiteX432" fmla="*/ 2272768 w 7467600"/>
              <a:gd name="connsiteY432" fmla="*/ 6795822 h 6858000"/>
              <a:gd name="connsiteX433" fmla="*/ 2182715 w 7467600"/>
              <a:gd name="connsiteY433" fmla="*/ 6675071 h 6858000"/>
              <a:gd name="connsiteX434" fmla="*/ 2032061 w 7467600"/>
              <a:gd name="connsiteY434" fmla="*/ 6541380 h 6858000"/>
              <a:gd name="connsiteX435" fmla="*/ 2257220 w 7467600"/>
              <a:gd name="connsiteY435" fmla="*/ 6826257 h 6858000"/>
              <a:gd name="connsiteX436" fmla="*/ 2281324 w 7467600"/>
              <a:gd name="connsiteY436" fmla="*/ 6858000 h 6858000"/>
              <a:gd name="connsiteX437" fmla="*/ 2242860 w 7467600"/>
              <a:gd name="connsiteY437" fmla="*/ 6858000 h 6858000"/>
              <a:gd name="connsiteX438" fmla="*/ 2232818 w 7467600"/>
              <a:gd name="connsiteY438" fmla="*/ 6844926 h 6858000"/>
              <a:gd name="connsiteX439" fmla="*/ 1990172 w 7467600"/>
              <a:gd name="connsiteY439" fmla="*/ 6542121 h 6858000"/>
              <a:gd name="connsiteX440" fmla="*/ 2124090 w 7467600"/>
              <a:gd name="connsiteY440" fmla="*/ 6761017 h 6858000"/>
              <a:gd name="connsiteX441" fmla="*/ 2200380 w 7467600"/>
              <a:gd name="connsiteY441" fmla="*/ 6858000 h 6858000"/>
              <a:gd name="connsiteX442" fmla="*/ 2147507 w 7467600"/>
              <a:gd name="connsiteY442" fmla="*/ 6858000 h 6858000"/>
              <a:gd name="connsiteX443" fmla="*/ 2070668 w 7467600"/>
              <a:gd name="connsiteY443" fmla="*/ 6761520 h 6858000"/>
              <a:gd name="connsiteX444" fmla="*/ 1975142 w 7467600"/>
              <a:gd name="connsiteY444" fmla="*/ 6585570 h 6858000"/>
              <a:gd name="connsiteX445" fmla="*/ 2050035 w 7467600"/>
              <a:gd name="connsiteY445" fmla="*/ 6813345 h 6858000"/>
              <a:gd name="connsiteX446" fmla="*/ 2063025 w 7467600"/>
              <a:gd name="connsiteY446" fmla="*/ 6858000 h 6858000"/>
              <a:gd name="connsiteX447" fmla="*/ 2021675 w 7467600"/>
              <a:gd name="connsiteY447" fmla="*/ 6858000 h 6858000"/>
              <a:gd name="connsiteX448" fmla="*/ 2019308 w 7467600"/>
              <a:gd name="connsiteY448" fmla="*/ 6847118 h 6858000"/>
              <a:gd name="connsiteX449" fmla="*/ 1938835 w 7467600"/>
              <a:gd name="connsiteY449" fmla="*/ 6551160 h 6858000"/>
              <a:gd name="connsiteX450" fmla="*/ 1953230 w 7467600"/>
              <a:gd name="connsiteY450" fmla="*/ 6759699 h 6858000"/>
              <a:gd name="connsiteX451" fmla="*/ 1956763 w 7467600"/>
              <a:gd name="connsiteY451" fmla="*/ 6778191 h 6858000"/>
              <a:gd name="connsiteX452" fmla="*/ 1967925 w 7467600"/>
              <a:gd name="connsiteY452" fmla="*/ 6858000 h 6858000"/>
              <a:gd name="connsiteX453" fmla="*/ 1936622 w 7467600"/>
              <a:gd name="connsiteY453" fmla="*/ 6858000 h 6858000"/>
              <a:gd name="connsiteX454" fmla="*/ 1926261 w 7467600"/>
              <a:gd name="connsiteY454" fmla="*/ 6784064 h 6858000"/>
              <a:gd name="connsiteX455" fmla="*/ 1922724 w 7467600"/>
              <a:gd name="connsiteY455" fmla="*/ 6765577 h 6858000"/>
              <a:gd name="connsiteX456" fmla="*/ 1904650 w 7467600"/>
              <a:gd name="connsiteY456" fmla="*/ 6639616 h 6858000"/>
              <a:gd name="connsiteX457" fmla="*/ 1885273 w 7467600"/>
              <a:gd name="connsiteY457" fmla="*/ 6858000 h 6858000"/>
              <a:gd name="connsiteX458" fmla="*/ 1854363 w 7467600"/>
              <a:gd name="connsiteY458" fmla="*/ 6858000 h 6858000"/>
              <a:gd name="connsiteX459" fmla="*/ 1880391 w 7467600"/>
              <a:gd name="connsiteY459" fmla="*/ 6603796 h 6858000"/>
              <a:gd name="connsiteX460" fmla="*/ 1818273 w 7467600"/>
              <a:gd name="connsiteY460" fmla="*/ 6715729 h 6858000"/>
              <a:gd name="connsiteX461" fmla="*/ 1794691 w 7467600"/>
              <a:gd name="connsiteY461" fmla="*/ 6843239 h 6858000"/>
              <a:gd name="connsiteX462" fmla="*/ 1794914 w 7467600"/>
              <a:gd name="connsiteY462" fmla="*/ 6858000 h 6858000"/>
              <a:gd name="connsiteX463" fmla="*/ 1746128 w 7467600"/>
              <a:gd name="connsiteY463" fmla="*/ 6858000 h 6858000"/>
              <a:gd name="connsiteX464" fmla="*/ 1753934 w 7467600"/>
              <a:gd name="connsiteY464" fmla="*/ 6724796 h 6858000"/>
              <a:gd name="connsiteX465" fmla="*/ 1792053 w 7467600"/>
              <a:gd name="connsiteY465" fmla="*/ 6572396 h 6858000"/>
              <a:gd name="connsiteX466" fmla="*/ 1862248 w 7467600"/>
              <a:gd name="connsiteY466" fmla="*/ 6266397 h 6858000"/>
              <a:gd name="connsiteX467" fmla="*/ 1862250 w 7467600"/>
              <a:gd name="connsiteY467" fmla="*/ 6033531 h 6858000"/>
              <a:gd name="connsiteX468" fmla="*/ 1211999 w 7467600"/>
              <a:gd name="connsiteY468" fmla="*/ 6683610 h 6858000"/>
              <a:gd name="connsiteX469" fmla="*/ 1213266 w 7467600"/>
              <a:gd name="connsiteY469" fmla="*/ 6691947 h 6858000"/>
              <a:gd name="connsiteX470" fmla="*/ 1203370 w 7467600"/>
              <a:gd name="connsiteY470" fmla="*/ 6850676 h 6858000"/>
              <a:gd name="connsiteX471" fmla="*/ 1203671 w 7467600"/>
              <a:gd name="connsiteY471" fmla="*/ 6858000 h 6858000"/>
              <a:gd name="connsiteX472" fmla="*/ 1143180 w 7467600"/>
              <a:gd name="connsiteY472" fmla="*/ 6858000 h 6858000"/>
              <a:gd name="connsiteX473" fmla="*/ 1142176 w 7467600"/>
              <a:gd name="connsiteY473" fmla="*/ 6766045 h 6858000"/>
              <a:gd name="connsiteX474" fmla="*/ 1067484 w 7467600"/>
              <a:gd name="connsiteY474" fmla="*/ 6858000 h 6858000"/>
              <a:gd name="connsiteX475" fmla="*/ 953928 w 7467600"/>
              <a:gd name="connsiteY475" fmla="*/ 6858000 h 6858000"/>
              <a:gd name="connsiteX476" fmla="*/ 959715 w 7467600"/>
              <a:gd name="connsiteY476" fmla="*/ 6850185 h 6858000"/>
              <a:gd name="connsiteX477" fmla="*/ 1483788 w 7467600"/>
              <a:gd name="connsiteY477" fmla="*/ 6259174 h 6858000"/>
              <a:gd name="connsiteX478" fmla="*/ 1100671 w 7467600"/>
              <a:gd name="connsiteY478" fmla="*/ 6252137 h 6858000"/>
              <a:gd name="connsiteX479" fmla="*/ 1090144 w 7467600"/>
              <a:gd name="connsiteY479" fmla="*/ 6256748 h 6858000"/>
              <a:gd name="connsiteX480" fmla="*/ 1095872 w 7467600"/>
              <a:gd name="connsiteY480" fmla="*/ 6271892 h 6858000"/>
              <a:gd name="connsiteX481" fmla="*/ 262785 w 7467600"/>
              <a:gd name="connsiteY481" fmla="*/ 6845450 h 6858000"/>
              <a:gd name="connsiteX482" fmla="*/ 209968 w 7467600"/>
              <a:gd name="connsiteY482" fmla="*/ 6770713 h 6858000"/>
              <a:gd name="connsiteX483" fmla="*/ 873460 w 7467600"/>
              <a:gd name="connsiteY483" fmla="*/ 6253768 h 6858000"/>
              <a:gd name="connsiteX484" fmla="*/ 192686 w 7467600"/>
              <a:gd name="connsiteY484" fmla="*/ 5849257 h 6858000"/>
              <a:gd name="connsiteX485" fmla="*/ 4696 w 7467600"/>
              <a:gd name="connsiteY485" fmla="*/ 5697668 h 6858000"/>
              <a:gd name="connsiteX486" fmla="*/ 0 w 7467600"/>
              <a:gd name="connsiteY486" fmla="*/ 5689984 h 6858000"/>
              <a:gd name="connsiteX487" fmla="*/ 0 w 7467600"/>
              <a:gd name="connsiteY487" fmla="*/ 5513472 h 6858000"/>
              <a:gd name="connsiteX488" fmla="*/ 174101 w 7467600"/>
              <a:gd name="connsiteY488" fmla="*/ 5620277 h 6858000"/>
              <a:gd name="connsiteX489" fmla="*/ 891800 w 7467600"/>
              <a:gd name="connsiteY489" fmla="*/ 6036935 h 6858000"/>
              <a:gd name="connsiteX490" fmla="*/ 1072219 w 7467600"/>
              <a:gd name="connsiteY490" fmla="*/ 6169443 h 6858000"/>
              <a:gd name="connsiteX491" fmla="*/ 1074117 w 7467600"/>
              <a:gd name="connsiteY491" fmla="*/ 6170301 h 6858000"/>
              <a:gd name="connsiteX492" fmla="*/ 1083114 w 7467600"/>
              <a:gd name="connsiteY492" fmla="*/ 6174131 h 6858000"/>
              <a:gd name="connsiteX493" fmla="*/ 1543010 w 7467600"/>
              <a:gd name="connsiteY493" fmla="*/ 6191140 h 6858000"/>
              <a:gd name="connsiteX494" fmla="*/ 1551080 w 7467600"/>
              <a:gd name="connsiteY494" fmla="*/ 6195006 h 6858000"/>
              <a:gd name="connsiteX495" fmla="*/ 2345443 w 7467600"/>
              <a:gd name="connsiteY495" fmla="*/ 5549882 h 6858000"/>
              <a:gd name="connsiteX496" fmla="*/ 1721499 w 7467600"/>
              <a:gd name="connsiteY496" fmla="*/ 5599969 h 6858000"/>
              <a:gd name="connsiteX497" fmla="*/ 767716 w 7467600"/>
              <a:gd name="connsiteY497" fmla="*/ 5472768 h 6858000"/>
              <a:gd name="connsiteX498" fmla="*/ 722147 w 7467600"/>
              <a:gd name="connsiteY498" fmla="*/ 5393091 h 6858000"/>
              <a:gd name="connsiteX499" fmla="*/ 1485552 w 7467600"/>
              <a:gd name="connsiteY499" fmla="*/ 5313202 h 6858000"/>
              <a:gd name="connsiteX500" fmla="*/ 2143004 w 7467600"/>
              <a:gd name="connsiteY500" fmla="*/ 5402420 h 6858000"/>
              <a:gd name="connsiteX501" fmla="*/ 1933391 w 7467600"/>
              <a:gd name="connsiteY501" fmla="*/ 5156971 h 6858000"/>
              <a:gd name="connsiteX502" fmla="*/ 1827118 w 7467600"/>
              <a:gd name="connsiteY502" fmla="*/ 4968410 h 6858000"/>
              <a:gd name="connsiteX503" fmla="*/ 1837349 w 7467600"/>
              <a:gd name="connsiteY503" fmla="*/ 4956357 h 6858000"/>
              <a:gd name="connsiteX504" fmla="*/ 2162835 w 7467600"/>
              <a:gd name="connsiteY504" fmla="*/ 5187853 h 6858000"/>
              <a:gd name="connsiteX505" fmla="*/ 2257167 w 7467600"/>
              <a:gd name="connsiteY505" fmla="*/ 5462123 h 6858000"/>
              <a:gd name="connsiteX506" fmla="*/ 2261598 w 7467600"/>
              <a:gd name="connsiteY506" fmla="*/ 5467998 h 6858000"/>
              <a:gd name="connsiteX507" fmla="*/ 2437177 w 7467600"/>
              <a:gd name="connsiteY507" fmla="*/ 5479608 h 6858000"/>
              <a:gd name="connsiteX508" fmla="*/ 2445247 w 7467600"/>
              <a:gd name="connsiteY508" fmla="*/ 5483476 h 6858000"/>
              <a:gd name="connsiteX509" fmla="*/ 2743626 w 7467600"/>
              <a:gd name="connsiteY509" fmla="*/ 5304819 h 6858000"/>
              <a:gd name="connsiteX510" fmla="*/ 3048102 w 7467600"/>
              <a:gd name="connsiteY510" fmla="*/ 5150595 h 6858000"/>
              <a:gd name="connsiteX511" fmla="*/ 1799414 w 7467600"/>
              <a:gd name="connsiteY511" fmla="*/ 4694732 h 6858000"/>
              <a:gd name="connsiteX512" fmla="*/ 1771735 w 7467600"/>
              <a:gd name="connsiteY512" fmla="*/ 4619929 h 6858000"/>
              <a:gd name="connsiteX513" fmla="*/ 3104273 w 7467600"/>
              <a:gd name="connsiteY513" fmla="*/ 5076159 h 6858000"/>
              <a:gd name="connsiteX514" fmla="*/ 3113245 w 7467600"/>
              <a:gd name="connsiteY514" fmla="*/ 5090705 h 6858000"/>
              <a:gd name="connsiteX515" fmla="*/ 3126294 w 7467600"/>
              <a:gd name="connsiteY515" fmla="*/ 5114400 h 6858000"/>
              <a:gd name="connsiteX516" fmla="*/ 3937433 w 7467600"/>
              <a:gd name="connsiteY516" fmla="*/ 4830473 h 6858000"/>
              <a:gd name="connsiteX517" fmla="*/ 3590475 w 7467600"/>
              <a:gd name="connsiteY517" fmla="*/ 4597974 h 6858000"/>
              <a:gd name="connsiteX518" fmla="*/ 3100264 w 7467600"/>
              <a:gd name="connsiteY518" fmla="*/ 4579845 h 6858000"/>
              <a:gd name="connsiteX519" fmla="*/ 2183576 w 7467600"/>
              <a:gd name="connsiteY519" fmla="*/ 4227150 h 6858000"/>
              <a:gd name="connsiteX520" fmla="*/ 2151029 w 7467600"/>
              <a:gd name="connsiteY520" fmla="*/ 4146947 h 6858000"/>
              <a:gd name="connsiteX521" fmla="*/ 3563434 w 7467600"/>
              <a:gd name="connsiteY521" fmla="*/ 4469115 h 6858000"/>
              <a:gd name="connsiteX522" fmla="*/ 3177952 w 7467600"/>
              <a:gd name="connsiteY522" fmla="*/ 3657386 h 6858000"/>
              <a:gd name="connsiteX523" fmla="*/ 3189263 w 7467600"/>
              <a:gd name="connsiteY523" fmla="*/ 3625726 h 6858000"/>
              <a:gd name="connsiteX524" fmla="*/ 3560912 w 7467600"/>
              <a:gd name="connsiteY524" fmla="*/ 4079863 h 6858000"/>
              <a:gd name="connsiteX525" fmla="*/ 3626636 w 7467600"/>
              <a:gd name="connsiteY525" fmla="*/ 4512230 h 6858000"/>
              <a:gd name="connsiteX526" fmla="*/ 3653088 w 7467600"/>
              <a:gd name="connsiteY526" fmla="*/ 4521417 h 6858000"/>
              <a:gd name="connsiteX527" fmla="*/ 3988128 w 7467600"/>
              <a:gd name="connsiteY527" fmla="*/ 4817267 h 6858000"/>
              <a:gd name="connsiteX528" fmla="*/ 4830582 w 7467600"/>
              <a:gd name="connsiteY528" fmla="*/ 4676000 h 6858000"/>
              <a:gd name="connsiteX529" fmla="*/ 4830100 w 7467600"/>
              <a:gd name="connsiteY529" fmla="*/ 4675554 h 6858000"/>
              <a:gd name="connsiteX530" fmla="*/ 4036318 w 7467600"/>
              <a:gd name="connsiteY530" fmla="*/ 4147013 h 6858000"/>
              <a:gd name="connsiteX531" fmla="*/ 3432098 w 7467600"/>
              <a:gd name="connsiteY531" fmla="*/ 3537312 h 6858000"/>
              <a:gd name="connsiteX532" fmla="*/ 3446761 w 7467600"/>
              <a:gd name="connsiteY532" fmla="*/ 3461278 h 6858000"/>
              <a:gd name="connsiteX533" fmla="*/ 4419733 w 7467600"/>
              <a:gd name="connsiteY533" fmla="*/ 3963555 h 6858000"/>
              <a:gd name="connsiteX534" fmla="*/ 4781371 w 7467600"/>
              <a:gd name="connsiteY534" fmla="*/ 4458604 h 6858000"/>
              <a:gd name="connsiteX535" fmla="*/ 4780440 w 7467600"/>
              <a:gd name="connsiteY535" fmla="*/ 4470290 h 6858000"/>
              <a:gd name="connsiteX536" fmla="*/ 4898954 w 7467600"/>
              <a:gd name="connsiteY536" fmla="*/ 4662092 h 6858000"/>
              <a:gd name="connsiteX537" fmla="*/ 4900699 w 7467600"/>
              <a:gd name="connsiteY537" fmla="*/ 4670867 h 6858000"/>
              <a:gd name="connsiteX538" fmla="*/ 5714511 w 7467600"/>
              <a:gd name="connsiteY538" fmla="*/ 4663483 h 6858000"/>
              <a:gd name="connsiteX539" fmla="*/ 5464793 w 7467600"/>
              <a:gd name="connsiteY539" fmla="*/ 4393556 h 6858000"/>
              <a:gd name="connsiteX540" fmla="*/ 5461897 w 7467600"/>
              <a:gd name="connsiteY540" fmla="*/ 4390879 h 6858000"/>
              <a:gd name="connsiteX541" fmla="*/ 4294126 w 7467600"/>
              <a:gd name="connsiteY541" fmla="*/ 3303048 h 6858000"/>
              <a:gd name="connsiteX542" fmla="*/ 4305321 w 7467600"/>
              <a:gd name="connsiteY542" fmla="*/ 3256953 h 6858000"/>
              <a:gd name="connsiteX543" fmla="*/ 4949299 w 7467600"/>
              <a:gd name="connsiteY543" fmla="*/ 3766336 h 6858000"/>
              <a:gd name="connsiteX544" fmla="*/ 5291452 w 7467600"/>
              <a:gd name="connsiteY544" fmla="*/ 4076801 h 6858000"/>
              <a:gd name="connsiteX545" fmla="*/ 5434998 w 7467600"/>
              <a:gd name="connsiteY545" fmla="*/ 4254100 h 6858000"/>
              <a:gd name="connsiteX546" fmla="*/ 5351015 w 7467600"/>
              <a:gd name="connsiteY546" fmla="*/ 3760989 h 6858000"/>
              <a:gd name="connsiteX547" fmla="*/ 5413780 w 7467600"/>
              <a:gd name="connsiteY547" fmla="*/ 2966265 h 6858000"/>
              <a:gd name="connsiteX548" fmla="*/ 5425627 w 7467600"/>
              <a:gd name="connsiteY548" fmla="*/ 2954192 h 6858000"/>
              <a:gd name="connsiteX549" fmla="*/ 6604735 w 7467600"/>
              <a:gd name="connsiteY549" fmla="*/ 2041381 h 6858000"/>
              <a:gd name="connsiteX550" fmla="*/ 7204487 w 7467600"/>
              <a:gd name="connsiteY550" fmla="*/ 2742112 h 6858000"/>
              <a:gd name="connsiteX551" fmla="*/ 7131592 w 7467600"/>
              <a:gd name="connsiteY551" fmla="*/ 2672096 h 6858000"/>
              <a:gd name="connsiteX552" fmla="*/ 6996344 w 7467600"/>
              <a:gd name="connsiteY552" fmla="*/ 2518310 h 6858000"/>
              <a:gd name="connsiteX553" fmla="*/ 6735495 w 7467600"/>
              <a:gd name="connsiteY553" fmla="*/ 2196890 h 6858000"/>
              <a:gd name="connsiteX554" fmla="*/ 6721901 w 7467600"/>
              <a:gd name="connsiteY554" fmla="*/ 2179274 h 6858000"/>
              <a:gd name="connsiteX555" fmla="*/ 6604735 w 7467600"/>
              <a:gd name="connsiteY555" fmla="*/ 2041381 h 6858000"/>
              <a:gd name="connsiteX556" fmla="*/ 6591670 w 7467600"/>
              <a:gd name="connsiteY556" fmla="*/ 1988277 h 6858000"/>
              <a:gd name="connsiteX557" fmla="*/ 6747349 w 7467600"/>
              <a:gd name="connsiteY557" fmla="*/ 2160069 h 6858000"/>
              <a:gd name="connsiteX558" fmla="*/ 6760943 w 7467600"/>
              <a:gd name="connsiteY558" fmla="*/ 2177686 h 6858000"/>
              <a:gd name="connsiteX559" fmla="*/ 7021065 w 7467600"/>
              <a:gd name="connsiteY559" fmla="*/ 2498102 h 6858000"/>
              <a:gd name="connsiteX560" fmla="*/ 7155223 w 7467600"/>
              <a:gd name="connsiteY560" fmla="*/ 2650386 h 6858000"/>
              <a:gd name="connsiteX561" fmla="*/ 7203167 w 7467600"/>
              <a:gd name="connsiteY561" fmla="*/ 2697288 h 6858000"/>
              <a:gd name="connsiteX562" fmla="*/ 6937703 w 7467600"/>
              <a:gd name="connsiteY562" fmla="*/ 2321981 h 6858000"/>
              <a:gd name="connsiteX563" fmla="*/ 6591670 w 7467600"/>
              <a:gd name="connsiteY563" fmla="*/ 1988277 h 6858000"/>
              <a:gd name="connsiteX564" fmla="*/ 5798671 w 7467600"/>
              <a:gd name="connsiteY564" fmla="*/ 1981601 h 6858000"/>
              <a:gd name="connsiteX565" fmla="*/ 5754709 w 7467600"/>
              <a:gd name="connsiteY565" fmla="*/ 2071454 h 6858000"/>
              <a:gd name="connsiteX566" fmla="*/ 5763044 w 7467600"/>
              <a:gd name="connsiteY566" fmla="*/ 2842206 h 6858000"/>
              <a:gd name="connsiteX567" fmla="*/ 5764974 w 7467600"/>
              <a:gd name="connsiteY567" fmla="*/ 2799609 h 6858000"/>
              <a:gd name="connsiteX568" fmla="*/ 5767665 w 7467600"/>
              <a:gd name="connsiteY568" fmla="*/ 2666409 h 6858000"/>
              <a:gd name="connsiteX569" fmla="*/ 5763055 w 7467600"/>
              <a:gd name="connsiteY569" fmla="*/ 2579705 h 6858000"/>
              <a:gd name="connsiteX570" fmla="*/ 5758079 w 7467600"/>
              <a:gd name="connsiteY570" fmla="*/ 2492508 h 6858000"/>
              <a:gd name="connsiteX571" fmla="*/ 5779325 w 7467600"/>
              <a:gd name="connsiteY571" fmla="*/ 2197069 h 6858000"/>
              <a:gd name="connsiteX572" fmla="*/ 5798671 w 7467600"/>
              <a:gd name="connsiteY572" fmla="*/ 1981601 h 6858000"/>
              <a:gd name="connsiteX573" fmla="*/ 5829202 w 7467600"/>
              <a:gd name="connsiteY573" fmla="*/ 1971679 h 6858000"/>
              <a:gd name="connsiteX574" fmla="*/ 5809558 w 7467600"/>
              <a:gd name="connsiteY574" fmla="*/ 2198043 h 6858000"/>
              <a:gd name="connsiteX575" fmla="*/ 5788653 w 7467600"/>
              <a:gd name="connsiteY575" fmla="*/ 2489430 h 6858000"/>
              <a:gd name="connsiteX576" fmla="*/ 5793439 w 7467600"/>
              <a:gd name="connsiteY576" fmla="*/ 2575235 h 6858000"/>
              <a:gd name="connsiteX577" fmla="*/ 5796837 w 7467600"/>
              <a:gd name="connsiteY577" fmla="*/ 2637633 h 6858000"/>
              <a:gd name="connsiteX578" fmla="*/ 5818614 w 7467600"/>
              <a:gd name="connsiteY578" fmla="*/ 2473055 h 6858000"/>
              <a:gd name="connsiteX579" fmla="*/ 5829202 w 7467600"/>
              <a:gd name="connsiteY579" fmla="*/ 1971679 h 6858000"/>
              <a:gd name="connsiteX580" fmla="*/ 5911389 w 7467600"/>
              <a:gd name="connsiteY580" fmla="*/ 1898371 h 6858000"/>
              <a:gd name="connsiteX581" fmla="*/ 6237627 w 7467600"/>
              <a:gd name="connsiteY581" fmla="*/ 2231921 h 6858000"/>
              <a:gd name="connsiteX582" fmla="*/ 5911389 w 7467600"/>
              <a:gd name="connsiteY582" fmla="*/ 1898371 h 6858000"/>
              <a:gd name="connsiteX583" fmla="*/ 6944437 w 7467600"/>
              <a:gd name="connsiteY583" fmla="*/ 1575402 h 6858000"/>
              <a:gd name="connsiteX584" fmla="*/ 6304730 w 7467600"/>
              <a:gd name="connsiteY584" fmla="*/ 1766654 h 6858000"/>
              <a:gd name="connsiteX585" fmla="*/ 6944437 w 7467600"/>
              <a:gd name="connsiteY585" fmla="*/ 1575402 h 6858000"/>
              <a:gd name="connsiteX586" fmla="*/ 7019523 w 7467600"/>
              <a:gd name="connsiteY586" fmla="*/ 1519450 h 6858000"/>
              <a:gd name="connsiteX587" fmla="*/ 6298091 w 7467600"/>
              <a:gd name="connsiteY587" fmla="*/ 1737122 h 6858000"/>
              <a:gd name="connsiteX588" fmla="*/ 7019523 w 7467600"/>
              <a:gd name="connsiteY588" fmla="*/ 1519450 h 6858000"/>
              <a:gd name="connsiteX589" fmla="*/ 2399523 w 7467600"/>
              <a:gd name="connsiteY589" fmla="*/ 1428234 h 6858000"/>
              <a:gd name="connsiteX590" fmla="*/ 2224982 w 7467600"/>
              <a:gd name="connsiteY590" fmla="*/ 1826201 h 6858000"/>
              <a:gd name="connsiteX591" fmla="*/ 2096099 w 7467600"/>
              <a:gd name="connsiteY591" fmla="*/ 2345900 h 6858000"/>
              <a:gd name="connsiteX592" fmla="*/ 2283317 w 7467600"/>
              <a:gd name="connsiteY592" fmla="*/ 1796925 h 6858000"/>
              <a:gd name="connsiteX593" fmla="*/ 2399523 w 7467600"/>
              <a:gd name="connsiteY593" fmla="*/ 1428234 h 6858000"/>
              <a:gd name="connsiteX594" fmla="*/ 2448558 w 7467600"/>
              <a:gd name="connsiteY594" fmla="*/ 1373435 h 6858000"/>
              <a:gd name="connsiteX595" fmla="*/ 2312521 w 7467600"/>
              <a:gd name="connsiteY595" fmla="*/ 1806140 h 6858000"/>
              <a:gd name="connsiteX596" fmla="*/ 2127533 w 7467600"/>
              <a:gd name="connsiteY596" fmla="*/ 2348380 h 6858000"/>
              <a:gd name="connsiteX597" fmla="*/ 2358080 w 7467600"/>
              <a:gd name="connsiteY597" fmla="*/ 1866134 h 6858000"/>
              <a:gd name="connsiteX598" fmla="*/ 2407436 w 7467600"/>
              <a:gd name="connsiteY598" fmla="*/ 1651070 h 6858000"/>
              <a:gd name="connsiteX599" fmla="*/ 2448558 w 7467600"/>
              <a:gd name="connsiteY599" fmla="*/ 1373435 h 6858000"/>
              <a:gd name="connsiteX600" fmla="*/ 278707 w 7467600"/>
              <a:gd name="connsiteY600" fmla="*/ 1352270 h 6858000"/>
              <a:gd name="connsiteX601" fmla="*/ 321570 w 7467600"/>
              <a:gd name="connsiteY601" fmla="*/ 1861610 h 6858000"/>
              <a:gd name="connsiteX602" fmla="*/ 294281 w 7467600"/>
              <a:gd name="connsiteY602" fmla="*/ 1440658 h 6858000"/>
              <a:gd name="connsiteX603" fmla="*/ 278707 w 7467600"/>
              <a:gd name="connsiteY603" fmla="*/ 1352270 h 6858000"/>
              <a:gd name="connsiteX604" fmla="*/ 1423821 w 7467600"/>
              <a:gd name="connsiteY604" fmla="*/ 1351958 h 6858000"/>
              <a:gd name="connsiteX605" fmla="*/ 1638521 w 7467600"/>
              <a:gd name="connsiteY605" fmla="*/ 1908470 h 6858000"/>
              <a:gd name="connsiteX606" fmla="*/ 1754199 w 7467600"/>
              <a:gd name="connsiteY606" fmla="*/ 2149284 h 6858000"/>
              <a:gd name="connsiteX607" fmla="*/ 1908359 w 7467600"/>
              <a:gd name="connsiteY607" fmla="*/ 2364988 h 6858000"/>
              <a:gd name="connsiteX608" fmla="*/ 1647661 w 7467600"/>
              <a:gd name="connsiteY608" fmla="*/ 1825945 h 6858000"/>
              <a:gd name="connsiteX609" fmla="*/ 1423821 w 7467600"/>
              <a:gd name="connsiteY609" fmla="*/ 1351958 h 6858000"/>
              <a:gd name="connsiteX610" fmla="*/ 1431890 w 7467600"/>
              <a:gd name="connsiteY610" fmla="*/ 1306475 h 6858000"/>
              <a:gd name="connsiteX611" fmla="*/ 1507597 w 7467600"/>
              <a:gd name="connsiteY611" fmla="*/ 1446132 h 6858000"/>
              <a:gd name="connsiteX612" fmla="*/ 1674586 w 7467600"/>
              <a:gd name="connsiteY612" fmla="*/ 1813832 h 6858000"/>
              <a:gd name="connsiteX613" fmla="*/ 1815950 w 7467600"/>
              <a:gd name="connsiteY613" fmla="*/ 2128564 h 6858000"/>
              <a:gd name="connsiteX614" fmla="*/ 1984242 w 7467600"/>
              <a:gd name="connsiteY614" fmla="*/ 2430829 h 6858000"/>
              <a:gd name="connsiteX615" fmla="*/ 2014023 w 7467600"/>
              <a:gd name="connsiteY615" fmla="*/ 2450995 h 6858000"/>
              <a:gd name="connsiteX616" fmla="*/ 1747337 w 7467600"/>
              <a:gd name="connsiteY616" fmla="*/ 1855264 h 6858000"/>
              <a:gd name="connsiteX617" fmla="*/ 1533749 w 7467600"/>
              <a:gd name="connsiteY617" fmla="*/ 1478656 h 6858000"/>
              <a:gd name="connsiteX618" fmla="*/ 1431890 w 7467600"/>
              <a:gd name="connsiteY618" fmla="*/ 1306475 h 6858000"/>
              <a:gd name="connsiteX619" fmla="*/ 5052692 w 7467600"/>
              <a:gd name="connsiteY619" fmla="*/ 1292994 h 6858000"/>
              <a:gd name="connsiteX620" fmla="*/ 5200661 w 7467600"/>
              <a:gd name="connsiteY620" fmla="*/ 1635186 h 6858000"/>
              <a:gd name="connsiteX621" fmla="*/ 5297138 w 7467600"/>
              <a:gd name="connsiteY621" fmla="*/ 1906351 h 6858000"/>
              <a:gd name="connsiteX622" fmla="*/ 5052692 w 7467600"/>
              <a:gd name="connsiteY622" fmla="*/ 1292994 h 6858000"/>
              <a:gd name="connsiteX623" fmla="*/ 5009948 w 7467600"/>
              <a:gd name="connsiteY623" fmla="*/ 1273619 h 6858000"/>
              <a:gd name="connsiteX624" fmla="*/ 5121777 w 7467600"/>
              <a:gd name="connsiteY624" fmla="*/ 1654213 h 6858000"/>
              <a:gd name="connsiteX625" fmla="*/ 5293545 w 7467600"/>
              <a:gd name="connsiteY625" fmla="*/ 2072247 h 6858000"/>
              <a:gd name="connsiteX626" fmla="*/ 5294042 w 7467600"/>
              <a:gd name="connsiteY626" fmla="*/ 2065019 h 6858000"/>
              <a:gd name="connsiteX627" fmla="*/ 5171936 w 7467600"/>
              <a:gd name="connsiteY627" fmla="*/ 1647613 h 6858000"/>
              <a:gd name="connsiteX628" fmla="*/ 5009948 w 7467600"/>
              <a:gd name="connsiteY628" fmla="*/ 1273619 h 6858000"/>
              <a:gd name="connsiteX629" fmla="*/ 655236 w 7467600"/>
              <a:gd name="connsiteY629" fmla="*/ 1268632 h 6858000"/>
              <a:gd name="connsiteX630" fmla="*/ 839521 w 7467600"/>
              <a:gd name="connsiteY630" fmla="*/ 1685315 h 6858000"/>
              <a:gd name="connsiteX631" fmla="*/ 1109416 w 7467600"/>
              <a:gd name="connsiteY631" fmla="*/ 2061663 h 6858000"/>
              <a:gd name="connsiteX632" fmla="*/ 1298300 w 7467600"/>
              <a:gd name="connsiteY632" fmla="*/ 2247742 h 6858000"/>
              <a:gd name="connsiteX633" fmla="*/ 1125871 w 7467600"/>
              <a:gd name="connsiteY633" fmla="*/ 1989513 h 6858000"/>
              <a:gd name="connsiteX634" fmla="*/ 981574 w 7467600"/>
              <a:gd name="connsiteY634" fmla="*/ 1783157 h 6858000"/>
              <a:gd name="connsiteX635" fmla="*/ 922198 w 7467600"/>
              <a:gd name="connsiteY635" fmla="*/ 1677437 h 6858000"/>
              <a:gd name="connsiteX636" fmla="*/ 869293 w 7467600"/>
              <a:gd name="connsiteY636" fmla="*/ 1583214 h 6858000"/>
              <a:gd name="connsiteX637" fmla="*/ 751431 w 7467600"/>
              <a:gd name="connsiteY637" fmla="*/ 1405731 h 6858000"/>
              <a:gd name="connsiteX638" fmla="*/ 655236 w 7467600"/>
              <a:gd name="connsiteY638" fmla="*/ 1268632 h 6858000"/>
              <a:gd name="connsiteX639" fmla="*/ 6516292 w 7467600"/>
              <a:gd name="connsiteY639" fmla="*/ 1263064 h 6858000"/>
              <a:gd name="connsiteX640" fmla="*/ 5736320 w 7467600"/>
              <a:gd name="connsiteY640" fmla="*/ 1501803 h 6858000"/>
              <a:gd name="connsiteX641" fmla="*/ 6516292 w 7467600"/>
              <a:gd name="connsiteY641" fmla="*/ 1263064 h 6858000"/>
              <a:gd name="connsiteX642" fmla="*/ 291466 w 7467600"/>
              <a:gd name="connsiteY642" fmla="*/ 1250369 h 6858000"/>
              <a:gd name="connsiteX643" fmla="*/ 323180 w 7467600"/>
              <a:gd name="connsiteY643" fmla="*/ 1435283 h 6858000"/>
              <a:gd name="connsiteX644" fmla="*/ 349381 w 7467600"/>
              <a:gd name="connsiteY644" fmla="*/ 1875041 h 6858000"/>
              <a:gd name="connsiteX645" fmla="*/ 374363 w 7467600"/>
              <a:gd name="connsiteY645" fmla="*/ 1506494 h 6858000"/>
              <a:gd name="connsiteX646" fmla="*/ 302168 w 7467600"/>
              <a:gd name="connsiteY646" fmla="*/ 1274495 h 6858000"/>
              <a:gd name="connsiteX647" fmla="*/ 291466 w 7467600"/>
              <a:gd name="connsiteY647" fmla="*/ 1250369 h 6858000"/>
              <a:gd name="connsiteX648" fmla="*/ 678222 w 7467600"/>
              <a:gd name="connsiteY648" fmla="*/ 1248670 h 6858000"/>
              <a:gd name="connsiteX649" fmla="*/ 775536 w 7467600"/>
              <a:gd name="connsiteY649" fmla="*/ 1388015 h 6858000"/>
              <a:gd name="connsiteX650" fmla="*/ 894529 w 7467600"/>
              <a:gd name="connsiteY650" fmla="*/ 1567739 h 6858000"/>
              <a:gd name="connsiteX651" fmla="*/ 948000 w 7467600"/>
              <a:gd name="connsiteY651" fmla="*/ 1663088 h 6858000"/>
              <a:gd name="connsiteX652" fmla="*/ 1006812 w 7467600"/>
              <a:gd name="connsiteY652" fmla="*/ 1767683 h 6858000"/>
              <a:gd name="connsiteX653" fmla="*/ 1149133 w 7467600"/>
              <a:gd name="connsiteY653" fmla="*/ 1971513 h 6858000"/>
              <a:gd name="connsiteX654" fmla="*/ 1333952 w 7467600"/>
              <a:gd name="connsiteY654" fmla="*/ 2251620 h 6858000"/>
              <a:gd name="connsiteX655" fmla="*/ 1337329 w 7467600"/>
              <a:gd name="connsiteY655" fmla="*/ 2258350 h 6858000"/>
              <a:gd name="connsiteX656" fmla="*/ 1014726 w 7467600"/>
              <a:gd name="connsiteY656" fmla="*/ 1615556 h 6858000"/>
              <a:gd name="connsiteX657" fmla="*/ 678222 w 7467600"/>
              <a:gd name="connsiteY657" fmla="*/ 1248670 h 6858000"/>
              <a:gd name="connsiteX658" fmla="*/ 6691602 w 7467600"/>
              <a:gd name="connsiteY658" fmla="*/ 1140573 h 6858000"/>
              <a:gd name="connsiteX659" fmla="*/ 6571100 w 7467600"/>
              <a:gd name="connsiteY659" fmla="*/ 1183662 h 6858000"/>
              <a:gd name="connsiteX660" fmla="*/ 6241687 w 7467600"/>
              <a:gd name="connsiteY660" fmla="*/ 1257600 h 6858000"/>
              <a:gd name="connsiteX661" fmla="*/ 5693009 w 7467600"/>
              <a:gd name="connsiteY661" fmla="*/ 1478256 h 6858000"/>
              <a:gd name="connsiteX662" fmla="*/ 6548420 w 7467600"/>
              <a:gd name="connsiteY662" fmla="*/ 1214599 h 6858000"/>
              <a:gd name="connsiteX663" fmla="*/ 6605473 w 7467600"/>
              <a:gd name="connsiteY663" fmla="*/ 1184686 h 6858000"/>
              <a:gd name="connsiteX664" fmla="*/ 6691602 w 7467600"/>
              <a:gd name="connsiteY664" fmla="*/ 1140573 h 6858000"/>
              <a:gd name="connsiteX665" fmla="*/ 4002475 w 7467600"/>
              <a:gd name="connsiteY665" fmla="*/ 1037802 h 6858000"/>
              <a:gd name="connsiteX666" fmla="*/ 4000324 w 7467600"/>
              <a:gd name="connsiteY666" fmla="*/ 1039362 h 6858000"/>
              <a:gd name="connsiteX667" fmla="*/ 4002862 w 7467600"/>
              <a:gd name="connsiteY667" fmla="*/ 1042866 h 6858000"/>
              <a:gd name="connsiteX668" fmla="*/ 4002475 w 7467600"/>
              <a:gd name="connsiteY668" fmla="*/ 1037802 h 6858000"/>
              <a:gd name="connsiteX669" fmla="*/ 506322 w 7467600"/>
              <a:gd name="connsiteY669" fmla="*/ 1020997 h 6858000"/>
              <a:gd name="connsiteX670" fmla="*/ 533068 w 7467600"/>
              <a:gd name="connsiteY670" fmla="*/ 1029409 h 6858000"/>
              <a:gd name="connsiteX671" fmla="*/ 1232525 w 7467600"/>
              <a:gd name="connsiteY671" fmla="*/ 1804675 h 6858000"/>
              <a:gd name="connsiteX672" fmla="*/ 1388858 w 7467600"/>
              <a:gd name="connsiteY672" fmla="*/ 2368011 h 6858000"/>
              <a:gd name="connsiteX673" fmla="*/ 1384098 w 7467600"/>
              <a:gd name="connsiteY673" fmla="*/ 2378125 h 6858000"/>
              <a:gd name="connsiteX674" fmla="*/ 1425393 w 7467600"/>
              <a:gd name="connsiteY674" fmla="*/ 2589124 h 6858000"/>
              <a:gd name="connsiteX675" fmla="*/ 1424001 w 7467600"/>
              <a:gd name="connsiteY675" fmla="*/ 2597541 h 6858000"/>
              <a:gd name="connsiteX676" fmla="*/ 2152729 w 7467600"/>
              <a:gd name="connsiteY676" fmla="*/ 2864487 h 6858000"/>
              <a:gd name="connsiteX677" fmla="*/ 2020609 w 7467600"/>
              <a:gd name="connsiteY677" fmla="*/ 2539671 h 6858000"/>
              <a:gd name="connsiteX678" fmla="*/ 2018920 w 7467600"/>
              <a:gd name="connsiteY678" fmla="*/ 2536309 h 6858000"/>
              <a:gd name="connsiteX679" fmla="*/ 1342441 w 7467600"/>
              <a:gd name="connsiteY679" fmla="*/ 1173017 h 6858000"/>
              <a:gd name="connsiteX680" fmla="*/ 1367925 w 7467600"/>
              <a:gd name="connsiteY680" fmla="*/ 1135648 h 6858000"/>
              <a:gd name="connsiteX681" fmla="*/ 1771401 w 7467600"/>
              <a:gd name="connsiteY681" fmla="*/ 1806673 h 6858000"/>
              <a:gd name="connsiteX682" fmla="*/ 1972385 w 7467600"/>
              <a:gd name="connsiteY682" fmla="*/ 2198735 h 6858000"/>
              <a:gd name="connsiteX683" fmla="*/ 2040892 w 7467600"/>
              <a:gd name="connsiteY683" fmla="*/ 2405205 h 6858000"/>
              <a:gd name="connsiteX684" fmla="*/ 2131689 w 7467600"/>
              <a:gd name="connsiteY684" fmla="*/ 1936926 h 6858000"/>
              <a:gd name="connsiteX685" fmla="*/ 2454820 w 7467600"/>
              <a:gd name="connsiteY685" fmla="*/ 1248808 h 6858000"/>
              <a:gd name="connsiteX686" fmla="*/ 2492512 w 7467600"/>
              <a:gd name="connsiteY686" fmla="*/ 1302920 h 6858000"/>
              <a:gd name="connsiteX687" fmla="*/ 2081216 w 7467600"/>
              <a:gd name="connsiteY687" fmla="*/ 2527513 h 6858000"/>
              <a:gd name="connsiteX688" fmla="*/ 2081211 w 7467600"/>
              <a:gd name="connsiteY688" fmla="*/ 2528916 h 6858000"/>
              <a:gd name="connsiteX689" fmla="*/ 2199067 w 7467600"/>
              <a:gd name="connsiteY689" fmla="*/ 2884061 h 6858000"/>
              <a:gd name="connsiteX690" fmla="*/ 3192586 w 7467600"/>
              <a:gd name="connsiteY690" fmla="*/ 3411496 h 6858000"/>
              <a:gd name="connsiteX691" fmla="*/ 3182620 w 7467600"/>
              <a:gd name="connsiteY691" fmla="*/ 3483279 h 6858000"/>
              <a:gd name="connsiteX692" fmla="*/ 2435119 w 7467600"/>
              <a:gd name="connsiteY692" fmla="*/ 3080173 h 6858000"/>
              <a:gd name="connsiteX693" fmla="*/ 2410152 w 7467600"/>
              <a:gd name="connsiteY693" fmla="*/ 3063751 h 6858000"/>
              <a:gd name="connsiteX694" fmla="*/ 2408099 w 7467600"/>
              <a:gd name="connsiteY694" fmla="*/ 3064403 h 6858000"/>
              <a:gd name="connsiteX695" fmla="*/ 2407218 w 7467600"/>
              <a:gd name="connsiteY695" fmla="*/ 3070324 h 6858000"/>
              <a:gd name="connsiteX696" fmla="*/ 2380138 w 7467600"/>
              <a:gd name="connsiteY696" fmla="*/ 3099341 h 6858000"/>
              <a:gd name="connsiteX697" fmla="*/ 1765923 w 7467600"/>
              <a:gd name="connsiteY697" fmla="*/ 3581043 h 6858000"/>
              <a:gd name="connsiteX698" fmla="*/ 1702258 w 7467600"/>
              <a:gd name="connsiteY698" fmla="*/ 3612286 h 6858000"/>
              <a:gd name="connsiteX699" fmla="*/ 1538370 w 7467600"/>
              <a:gd name="connsiteY699" fmla="*/ 3811804 h 6858000"/>
              <a:gd name="connsiteX700" fmla="*/ 542867 w 7467600"/>
              <a:gd name="connsiteY700" fmla="*/ 4944092 h 6858000"/>
              <a:gd name="connsiteX701" fmla="*/ 515800 w 7467600"/>
              <a:gd name="connsiteY701" fmla="*/ 4862180 h 6858000"/>
              <a:gd name="connsiteX702" fmla="*/ 909145 w 7467600"/>
              <a:gd name="connsiteY702" fmla="*/ 4199225 h 6858000"/>
              <a:gd name="connsiteX703" fmla="*/ 1214067 w 7467600"/>
              <a:gd name="connsiteY703" fmla="*/ 3908561 h 6858000"/>
              <a:gd name="connsiteX704" fmla="*/ 640967 w 7467600"/>
              <a:gd name="connsiteY704" fmla="*/ 4105601 h 6858000"/>
              <a:gd name="connsiteX705" fmla="*/ 112563 w 7467600"/>
              <a:gd name="connsiteY705" fmla="*/ 4396952 h 6858000"/>
              <a:gd name="connsiteX706" fmla="*/ 0 w 7467600"/>
              <a:gd name="connsiteY706" fmla="*/ 4466006 h 6858000"/>
              <a:gd name="connsiteX707" fmla="*/ 0 w 7467600"/>
              <a:gd name="connsiteY707" fmla="*/ 4233763 h 6858000"/>
              <a:gd name="connsiteX708" fmla="*/ 36881 w 7467600"/>
              <a:gd name="connsiteY708" fmla="*/ 4200118 h 6858000"/>
              <a:gd name="connsiteX709" fmla="*/ 910534 w 7467600"/>
              <a:gd name="connsiteY709" fmla="*/ 3629753 h 6858000"/>
              <a:gd name="connsiteX710" fmla="*/ 1578717 w 7467600"/>
              <a:gd name="connsiteY710" fmla="*/ 3575982 h 6858000"/>
              <a:gd name="connsiteX711" fmla="*/ 2338780 w 7467600"/>
              <a:gd name="connsiteY711" fmla="*/ 3033725 h 6858000"/>
              <a:gd name="connsiteX712" fmla="*/ 1807991 w 7467600"/>
              <a:gd name="connsiteY712" fmla="*/ 2807184 h 6858000"/>
              <a:gd name="connsiteX713" fmla="*/ 1416358 w 7467600"/>
              <a:gd name="connsiteY713" fmla="*/ 3112571 h 6858000"/>
              <a:gd name="connsiteX714" fmla="*/ 939066 w 7467600"/>
              <a:gd name="connsiteY714" fmla="*/ 3378798 h 6858000"/>
              <a:gd name="connsiteX715" fmla="*/ 115099 w 7467600"/>
              <a:gd name="connsiteY715" fmla="*/ 3607650 h 6858000"/>
              <a:gd name="connsiteX716" fmla="*/ 97284 w 7467600"/>
              <a:gd name="connsiteY716" fmla="*/ 3520393 h 6858000"/>
              <a:gd name="connsiteX717" fmla="*/ 922050 w 7467600"/>
              <a:gd name="connsiteY717" fmla="*/ 3074867 h 6858000"/>
              <a:gd name="connsiteX718" fmla="*/ 1405265 w 7467600"/>
              <a:gd name="connsiteY718" fmla="*/ 3016319 h 6858000"/>
              <a:gd name="connsiteX719" fmla="*/ 1407512 w 7467600"/>
              <a:gd name="connsiteY719" fmla="*/ 3018001 h 6858000"/>
              <a:gd name="connsiteX720" fmla="*/ 1726266 w 7467600"/>
              <a:gd name="connsiteY720" fmla="*/ 2777274 h 6858000"/>
              <a:gd name="connsiteX721" fmla="*/ 625390 w 7467600"/>
              <a:gd name="connsiteY721" fmla="*/ 2514541 h 6858000"/>
              <a:gd name="connsiteX722" fmla="*/ 619799 w 7467600"/>
              <a:gd name="connsiteY722" fmla="*/ 2527180 h 6858000"/>
              <a:gd name="connsiteX723" fmla="*/ 310030 w 7467600"/>
              <a:gd name="connsiteY723" fmla="*/ 2771818 h 6858000"/>
              <a:gd name="connsiteX724" fmla="*/ 173877 w 7467600"/>
              <a:gd name="connsiteY724" fmla="*/ 2937056 h 6858000"/>
              <a:gd name="connsiteX725" fmla="*/ 77889 w 7467600"/>
              <a:gd name="connsiteY725" fmla="*/ 3138440 h 6858000"/>
              <a:gd name="connsiteX726" fmla="*/ 0 w 7467600"/>
              <a:gd name="connsiteY726" fmla="*/ 3271395 h 6858000"/>
              <a:gd name="connsiteX727" fmla="*/ 0 w 7467600"/>
              <a:gd name="connsiteY727" fmla="*/ 3153002 h 6858000"/>
              <a:gd name="connsiteX728" fmla="*/ 2386 w 7467600"/>
              <a:gd name="connsiteY728" fmla="*/ 3149203 h 6858000"/>
              <a:gd name="connsiteX729" fmla="*/ 89753 w 7467600"/>
              <a:gd name="connsiteY729" fmla="*/ 2987702 h 6858000"/>
              <a:gd name="connsiteX730" fmla="*/ 76869 w 7467600"/>
              <a:gd name="connsiteY730" fmla="*/ 3005404 h 6858000"/>
              <a:gd name="connsiteX731" fmla="*/ 32049 w 7467600"/>
              <a:gd name="connsiteY731" fmla="*/ 3065814 h 6858000"/>
              <a:gd name="connsiteX732" fmla="*/ 0 w 7467600"/>
              <a:gd name="connsiteY732" fmla="*/ 3108744 h 6858000"/>
              <a:gd name="connsiteX733" fmla="*/ 0 w 7467600"/>
              <a:gd name="connsiteY733" fmla="*/ 3058059 h 6858000"/>
              <a:gd name="connsiteX734" fmla="*/ 7610 w 7467600"/>
              <a:gd name="connsiteY734" fmla="*/ 3047889 h 6858000"/>
              <a:gd name="connsiteX735" fmla="*/ 52419 w 7467600"/>
              <a:gd name="connsiteY735" fmla="*/ 2987479 h 6858000"/>
              <a:gd name="connsiteX736" fmla="*/ 59142 w 7467600"/>
              <a:gd name="connsiteY736" fmla="*/ 2978488 h 6858000"/>
              <a:gd name="connsiteX737" fmla="*/ 0 w 7467600"/>
              <a:gd name="connsiteY737" fmla="*/ 3015334 h 6858000"/>
              <a:gd name="connsiteX738" fmla="*/ 0 w 7467600"/>
              <a:gd name="connsiteY738" fmla="*/ 2914286 h 6858000"/>
              <a:gd name="connsiteX739" fmla="*/ 36383 w 7467600"/>
              <a:gd name="connsiteY739" fmla="*/ 2901128 h 6858000"/>
              <a:gd name="connsiteX740" fmla="*/ 156329 w 7467600"/>
              <a:gd name="connsiteY740" fmla="*/ 2840533 h 6858000"/>
              <a:gd name="connsiteX741" fmla="*/ 358355 w 7467600"/>
              <a:gd name="connsiteY741" fmla="*/ 2620471 h 6858000"/>
              <a:gd name="connsiteX742" fmla="*/ 510577 w 7467600"/>
              <a:gd name="connsiteY742" fmla="*/ 2501244 h 6858000"/>
              <a:gd name="connsiteX743" fmla="*/ 211967 w 7467600"/>
              <a:gd name="connsiteY743" fmla="*/ 2479171 h 6858000"/>
              <a:gd name="connsiteX744" fmla="*/ 0 w 7467600"/>
              <a:gd name="connsiteY744" fmla="*/ 2476398 h 6858000"/>
              <a:gd name="connsiteX745" fmla="*/ 0 w 7467600"/>
              <a:gd name="connsiteY745" fmla="*/ 2389189 h 6858000"/>
              <a:gd name="connsiteX746" fmla="*/ 103062 w 7467600"/>
              <a:gd name="connsiteY746" fmla="*/ 2389518 h 6858000"/>
              <a:gd name="connsiteX747" fmla="*/ 510734 w 7467600"/>
              <a:gd name="connsiteY747" fmla="*/ 2416201 h 6858000"/>
              <a:gd name="connsiteX748" fmla="*/ 279257 w 7467600"/>
              <a:gd name="connsiteY748" fmla="*/ 2092102 h 6858000"/>
              <a:gd name="connsiteX749" fmla="*/ 65265 w 7467600"/>
              <a:gd name="connsiteY749" fmla="*/ 2006049 h 6858000"/>
              <a:gd name="connsiteX750" fmla="*/ 0 w 7467600"/>
              <a:gd name="connsiteY750" fmla="*/ 1982532 h 6858000"/>
              <a:gd name="connsiteX751" fmla="*/ 0 w 7467600"/>
              <a:gd name="connsiteY751" fmla="*/ 1912789 h 6858000"/>
              <a:gd name="connsiteX752" fmla="*/ 97460 w 7467600"/>
              <a:gd name="connsiteY752" fmla="*/ 1953725 h 6858000"/>
              <a:gd name="connsiteX753" fmla="*/ 221272 w 7467600"/>
              <a:gd name="connsiteY753" fmla="*/ 1980766 h 6858000"/>
              <a:gd name="connsiteX754" fmla="*/ 116765 w 7467600"/>
              <a:gd name="connsiteY754" fmla="*/ 1911033 h 6858000"/>
              <a:gd name="connsiteX755" fmla="*/ 16405 w 7467600"/>
              <a:gd name="connsiteY755" fmla="*/ 1803412 h 6858000"/>
              <a:gd name="connsiteX756" fmla="*/ 0 w 7467600"/>
              <a:gd name="connsiteY756" fmla="*/ 1784777 h 6858000"/>
              <a:gd name="connsiteX757" fmla="*/ 0 w 7467600"/>
              <a:gd name="connsiteY757" fmla="*/ 1740082 h 6858000"/>
              <a:gd name="connsiteX758" fmla="*/ 39394 w 7467600"/>
              <a:gd name="connsiteY758" fmla="*/ 1784856 h 6858000"/>
              <a:gd name="connsiteX759" fmla="*/ 135813 w 7467600"/>
              <a:gd name="connsiteY759" fmla="*/ 1888838 h 6858000"/>
              <a:gd name="connsiteX760" fmla="*/ 242575 w 7467600"/>
              <a:gd name="connsiteY760" fmla="*/ 1958841 h 6858000"/>
              <a:gd name="connsiteX761" fmla="*/ 82197 w 7467600"/>
              <a:gd name="connsiteY761" fmla="*/ 1754826 h 6858000"/>
              <a:gd name="connsiteX762" fmla="*/ 0 w 7467600"/>
              <a:gd name="connsiteY762" fmla="*/ 1679650 h 6858000"/>
              <a:gd name="connsiteX763" fmla="*/ 0 w 7467600"/>
              <a:gd name="connsiteY763" fmla="*/ 1602463 h 6858000"/>
              <a:gd name="connsiteX764" fmla="*/ 84689 w 7467600"/>
              <a:gd name="connsiteY764" fmla="*/ 1677442 h 6858000"/>
              <a:gd name="connsiteX765" fmla="*/ 298437 w 7467600"/>
              <a:gd name="connsiteY765" fmla="*/ 1968019 h 6858000"/>
              <a:gd name="connsiteX766" fmla="*/ 227269 w 7467600"/>
              <a:gd name="connsiteY766" fmla="*/ 1114064 h 6858000"/>
              <a:gd name="connsiteX767" fmla="*/ 248003 w 7467600"/>
              <a:gd name="connsiteY767" fmla="*/ 1089613 h 6858000"/>
              <a:gd name="connsiteX768" fmla="*/ 427020 w 7467600"/>
              <a:gd name="connsiteY768" fmla="*/ 1619803 h 6858000"/>
              <a:gd name="connsiteX769" fmla="*/ 340345 w 7467600"/>
              <a:gd name="connsiteY769" fmla="*/ 2027739 h 6858000"/>
              <a:gd name="connsiteX770" fmla="*/ 360865 w 7467600"/>
              <a:gd name="connsiteY770" fmla="*/ 2044827 h 6858000"/>
              <a:gd name="connsiteX771" fmla="*/ 560414 w 7467600"/>
              <a:gd name="connsiteY771" fmla="*/ 2421457 h 6858000"/>
              <a:gd name="connsiteX772" fmla="*/ 1359703 w 7467600"/>
              <a:gd name="connsiteY772" fmla="*/ 2578554 h 6858000"/>
              <a:gd name="connsiteX773" fmla="*/ 1359422 w 7467600"/>
              <a:gd name="connsiteY773" fmla="*/ 2577994 h 6858000"/>
              <a:gd name="connsiteX774" fmla="*/ 828701 w 7467600"/>
              <a:gd name="connsiteY774" fmla="*/ 1839520 h 6858000"/>
              <a:gd name="connsiteX775" fmla="*/ 494427 w 7467600"/>
              <a:gd name="connsiteY775" fmla="*/ 1092333 h 6858000"/>
              <a:gd name="connsiteX776" fmla="*/ 506322 w 7467600"/>
              <a:gd name="connsiteY776" fmla="*/ 1020997 h 6858000"/>
              <a:gd name="connsiteX777" fmla="*/ 4570198 w 7467600"/>
              <a:gd name="connsiteY777" fmla="*/ 978081 h 6858000"/>
              <a:gd name="connsiteX778" fmla="*/ 4523691 w 7467600"/>
              <a:gd name="connsiteY778" fmla="*/ 1127776 h 6858000"/>
              <a:gd name="connsiteX779" fmla="*/ 4509875 w 7467600"/>
              <a:gd name="connsiteY779" fmla="*/ 1167552 h 6858000"/>
              <a:gd name="connsiteX780" fmla="*/ 4478168 w 7467600"/>
              <a:gd name="connsiteY780" fmla="*/ 1260735 h 6858000"/>
              <a:gd name="connsiteX781" fmla="*/ 4409309 w 7467600"/>
              <a:gd name="connsiteY781" fmla="*/ 1666996 h 6858000"/>
              <a:gd name="connsiteX782" fmla="*/ 4370031 w 7467600"/>
              <a:gd name="connsiteY782" fmla="*/ 1955666 h 6858000"/>
              <a:gd name="connsiteX783" fmla="*/ 4570198 w 7467600"/>
              <a:gd name="connsiteY783" fmla="*/ 978081 h 6858000"/>
              <a:gd name="connsiteX784" fmla="*/ 4557898 w 7467600"/>
              <a:gd name="connsiteY784" fmla="*/ 900011 h 6858000"/>
              <a:gd name="connsiteX785" fmla="*/ 4344840 w 7467600"/>
              <a:gd name="connsiteY785" fmla="*/ 1922038 h 6858000"/>
              <a:gd name="connsiteX786" fmla="*/ 4378710 w 7467600"/>
              <a:gd name="connsiteY786" fmla="*/ 1665516 h 6858000"/>
              <a:gd name="connsiteX787" fmla="*/ 4448798 w 7467600"/>
              <a:gd name="connsiteY787" fmla="*/ 1253024 h 6858000"/>
              <a:gd name="connsiteX788" fmla="*/ 4480315 w 7467600"/>
              <a:gd name="connsiteY788" fmla="*/ 1158454 h 6858000"/>
              <a:gd name="connsiteX789" fmla="*/ 4494133 w 7467600"/>
              <a:gd name="connsiteY789" fmla="*/ 1118676 h 6858000"/>
              <a:gd name="connsiteX790" fmla="*/ 4557898 w 7467600"/>
              <a:gd name="connsiteY790" fmla="*/ 900011 h 6858000"/>
              <a:gd name="connsiteX791" fmla="*/ 5870151 w 7467600"/>
              <a:gd name="connsiteY791" fmla="*/ 898890 h 6858000"/>
              <a:gd name="connsiteX792" fmla="*/ 5861335 w 7467600"/>
              <a:gd name="connsiteY792" fmla="*/ 899177 h 6858000"/>
              <a:gd name="connsiteX793" fmla="*/ 5843702 w 7467600"/>
              <a:gd name="connsiteY793" fmla="*/ 899748 h 6858000"/>
              <a:gd name="connsiteX794" fmla="*/ 5651107 w 7467600"/>
              <a:gd name="connsiteY794" fmla="*/ 920306 h 6858000"/>
              <a:gd name="connsiteX795" fmla="*/ 5459407 w 7467600"/>
              <a:gd name="connsiteY795" fmla="*/ 940975 h 6858000"/>
              <a:gd name="connsiteX796" fmla="*/ 5374846 w 7467600"/>
              <a:gd name="connsiteY796" fmla="*/ 941988 h 6858000"/>
              <a:gd name="connsiteX797" fmla="*/ 5256105 w 7467600"/>
              <a:gd name="connsiteY797" fmla="*/ 945632 h 6858000"/>
              <a:gd name="connsiteX798" fmla="*/ 5107071 w 7467600"/>
              <a:gd name="connsiteY798" fmla="*/ 969720 h 6858000"/>
              <a:gd name="connsiteX799" fmla="*/ 4998681 w 7467600"/>
              <a:gd name="connsiteY799" fmla="*/ 988771 h 6858000"/>
              <a:gd name="connsiteX800" fmla="*/ 5870151 w 7467600"/>
              <a:gd name="connsiteY800" fmla="*/ 898890 h 6858000"/>
              <a:gd name="connsiteX801" fmla="*/ 5504425 w 7467600"/>
              <a:gd name="connsiteY801" fmla="*/ 848067 h 6858000"/>
              <a:gd name="connsiteX802" fmla="*/ 4968849 w 7467600"/>
              <a:gd name="connsiteY802" fmla="*/ 962318 h 6858000"/>
              <a:gd name="connsiteX803" fmla="*/ 5104039 w 7467600"/>
              <a:gd name="connsiteY803" fmla="*/ 940634 h 6858000"/>
              <a:gd name="connsiteX804" fmla="*/ 5256311 w 7467600"/>
              <a:gd name="connsiteY804" fmla="*/ 916490 h 6858000"/>
              <a:gd name="connsiteX805" fmla="*/ 5377381 w 7467600"/>
              <a:gd name="connsiteY805" fmla="*/ 912671 h 6858000"/>
              <a:gd name="connsiteX806" fmla="*/ 5460148 w 7467600"/>
              <a:gd name="connsiteY806" fmla="*/ 911442 h 6858000"/>
              <a:gd name="connsiteX807" fmla="*/ 5648971 w 7467600"/>
              <a:gd name="connsiteY807" fmla="*/ 891331 h 6858000"/>
              <a:gd name="connsiteX808" fmla="*/ 5844807 w 7467600"/>
              <a:gd name="connsiteY808" fmla="*/ 870718 h 6858000"/>
              <a:gd name="connsiteX809" fmla="*/ 5862975 w 7467600"/>
              <a:gd name="connsiteY809" fmla="*/ 869756 h 6858000"/>
              <a:gd name="connsiteX810" fmla="*/ 5920887 w 7467600"/>
              <a:gd name="connsiteY810" fmla="*/ 865929 h 6858000"/>
              <a:gd name="connsiteX811" fmla="*/ 5504425 w 7467600"/>
              <a:gd name="connsiteY811" fmla="*/ 848067 h 6858000"/>
              <a:gd name="connsiteX812" fmla="*/ 3607114 w 7467600"/>
              <a:gd name="connsiteY812" fmla="*/ 467441 h 6858000"/>
              <a:gd name="connsiteX813" fmla="*/ 3296242 w 7467600"/>
              <a:gd name="connsiteY813" fmla="*/ 807991 h 6858000"/>
              <a:gd name="connsiteX814" fmla="*/ 3174674 w 7467600"/>
              <a:gd name="connsiteY814" fmla="*/ 919759 h 6858000"/>
              <a:gd name="connsiteX815" fmla="*/ 3042978 w 7467600"/>
              <a:gd name="connsiteY815" fmla="*/ 1054894 h 6858000"/>
              <a:gd name="connsiteX816" fmla="*/ 2968914 w 7467600"/>
              <a:gd name="connsiteY816" fmla="*/ 1133756 h 6858000"/>
              <a:gd name="connsiteX817" fmla="*/ 3103823 w 7467600"/>
              <a:gd name="connsiteY817" fmla="*/ 1026814 h 6858000"/>
              <a:gd name="connsiteX818" fmla="*/ 3607114 w 7467600"/>
              <a:gd name="connsiteY818" fmla="*/ 467441 h 6858000"/>
              <a:gd name="connsiteX819" fmla="*/ 3744487 w 7467600"/>
              <a:gd name="connsiteY819" fmla="*/ 383136 h 6858000"/>
              <a:gd name="connsiteX820" fmla="*/ 3970213 w 7467600"/>
              <a:gd name="connsiteY820" fmla="*/ 995559 h 6858000"/>
              <a:gd name="connsiteX821" fmla="*/ 3744487 w 7467600"/>
              <a:gd name="connsiteY821" fmla="*/ 383136 h 6858000"/>
              <a:gd name="connsiteX822" fmla="*/ 3624562 w 7467600"/>
              <a:gd name="connsiteY822" fmla="*/ 367041 h 6858000"/>
              <a:gd name="connsiteX823" fmla="*/ 3489712 w 7467600"/>
              <a:gd name="connsiteY823" fmla="*/ 485386 h 6858000"/>
              <a:gd name="connsiteX824" fmla="*/ 3182994 w 7467600"/>
              <a:gd name="connsiteY824" fmla="*/ 828265 h 6858000"/>
              <a:gd name="connsiteX825" fmla="*/ 2892114 w 7467600"/>
              <a:gd name="connsiteY825" fmla="*/ 1172635 h 6858000"/>
              <a:gd name="connsiteX826" fmla="*/ 3021459 w 7467600"/>
              <a:gd name="connsiteY826" fmla="*/ 1035385 h 6858000"/>
              <a:gd name="connsiteX827" fmla="*/ 3153873 w 7467600"/>
              <a:gd name="connsiteY827" fmla="*/ 898971 h 6858000"/>
              <a:gd name="connsiteX828" fmla="*/ 3276511 w 7467600"/>
              <a:gd name="connsiteY828" fmla="*/ 786423 h 6858000"/>
              <a:gd name="connsiteX829" fmla="*/ 3584154 w 7467600"/>
              <a:gd name="connsiteY829" fmla="*/ 448218 h 6858000"/>
              <a:gd name="connsiteX830" fmla="*/ 3624562 w 7467600"/>
              <a:gd name="connsiteY830" fmla="*/ 367041 h 6858000"/>
              <a:gd name="connsiteX831" fmla="*/ 3766672 w 7467600"/>
              <a:gd name="connsiteY831" fmla="*/ 359429 h 6858000"/>
              <a:gd name="connsiteX832" fmla="*/ 3996338 w 7467600"/>
              <a:gd name="connsiteY832" fmla="*/ 968237 h 6858000"/>
              <a:gd name="connsiteX833" fmla="*/ 3766672 w 7467600"/>
              <a:gd name="connsiteY833" fmla="*/ 359429 h 6858000"/>
              <a:gd name="connsiteX834" fmla="*/ 5805386 w 7467600"/>
              <a:gd name="connsiteY834" fmla="*/ 239240 h 6858000"/>
              <a:gd name="connsiteX835" fmla="*/ 5736947 w 7467600"/>
              <a:gd name="connsiteY835" fmla="*/ 261367 h 6858000"/>
              <a:gd name="connsiteX836" fmla="*/ 5427012 w 7467600"/>
              <a:gd name="connsiteY836" fmla="*/ 311272 h 6858000"/>
              <a:gd name="connsiteX837" fmla="*/ 5147818 w 7467600"/>
              <a:gd name="connsiteY837" fmla="*/ 322112 h 6858000"/>
              <a:gd name="connsiteX838" fmla="*/ 5060854 w 7467600"/>
              <a:gd name="connsiteY838" fmla="*/ 311882 h 6858000"/>
              <a:gd name="connsiteX839" fmla="*/ 4945989 w 7467600"/>
              <a:gd name="connsiteY839" fmla="*/ 300516 h 6858000"/>
              <a:gd name="connsiteX840" fmla="*/ 5410479 w 7467600"/>
              <a:gd name="connsiteY840" fmla="*/ 348434 h 6858000"/>
              <a:gd name="connsiteX841" fmla="*/ 5805386 w 7467600"/>
              <a:gd name="connsiteY841" fmla="*/ 239240 h 6858000"/>
              <a:gd name="connsiteX842" fmla="*/ 5905192 w 7467600"/>
              <a:gd name="connsiteY842" fmla="*/ 163079 h 6858000"/>
              <a:gd name="connsiteX843" fmla="*/ 5865655 w 7467600"/>
              <a:gd name="connsiteY843" fmla="*/ 171901 h 6858000"/>
              <a:gd name="connsiteX844" fmla="*/ 5259740 w 7467600"/>
              <a:gd name="connsiteY844" fmla="*/ 257013 h 6858000"/>
              <a:gd name="connsiteX845" fmla="*/ 5208466 w 7467600"/>
              <a:gd name="connsiteY845" fmla="*/ 257550 h 6858000"/>
              <a:gd name="connsiteX846" fmla="*/ 4980204 w 7467600"/>
              <a:gd name="connsiteY846" fmla="*/ 271903 h 6858000"/>
              <a:gd name="connsiteX847" fmla="*/ 5068068 w 7467600"/>
              <a:gd name="connsiteY847" fmla="*/ 282244 h 6858000"/>
              <a:gd name="connsiteX848" fmla="*/ 5153231 w 7467600"/>
              <a:gd name="connsiteY848" fmla="*/ 292240 h 6858000"/>
              <a:gd name="connsiteX849" fmla="*/ 5426491 w 7467600"/>
              <a:gd name="connsiteY849" fmla="*/ 281128 h 6858000"/>
              <a:gd name="connsiteX850" fmla="*/ 5731212 w 7467600"/>
              <a:gd name="connsiteY850" fmla="*/ 231951 h 6858000"/>
              <a:gd name="connsiteX851" fmla="*/ 5905192 w 7467600"/>
              <a:gd name="connsiteY851" fmla="*/ 163079 h 6858000"/>
              <a:gd name="connsiteX852" fmla="*/ 5944437 w 7467600"/>
              <a:gd name="connsiteY852" fmla="*/ 113829 h 6858000"/>
              <a:gd name="connsiteX853" fmla="*/ 5825032 w 7467600"/>
              <a:gd name="connsiteY853" fmla="*/ 146405 h 6858000"/>
              <a:gd name="connsiteX854" fmla="*/ 4955599 w 7467600"/>
              <a:gd name="connsiteY854" fmla="*/ 247008 h 6858000"/>
              <a:gd name="connsiteX855" fmla="*/ 5210104 w 7467600"/>
              <a:gd name="connsiteY855" fmla="*/ 228123 h 6858000"/>
              <a:gd name="connsiteX856" fmla="*/ 5261015 w 7467600"/>
              <a:gd name="connsiteY856" fmla="*/ 227087 h 6858000"/>
              <a:gd name="connsiteX857" fmla="*/ 5861181 w 7467600"/>
              <a:gd name="connsiteY857" fmla="*/ 143093 h 6858000"/>
              <a:gd name="connsiteX858" fmla="*/ 5961252 w 7467600"/>
              <a:gd name="connsiteY858" fmla="*/ 114820 h 6858000"/>
              <a:gd name="connsiteX859" fmla="*/ 5944437 w 7467600"/>
              <a:gd name="connsiteY859" fmla="*/ 113829 h 6858000"/>
              <a:gd name="connsiteX860" fmla="*/ 3882765 w 7467600"/>
              <a:gd name="connsiteY860" fmla="*/ 0 h 6858000"/>
              <a:gd name="connsiteX861" fmla="*/ 3995099 w 7467600"/>
              <a:gd name="connsiteY861" fmla="*/ 0 h 6858000"/>
              <a:gd name="connsiteX862" fmla="*/ 4163818 w 7467600"/>
              <a:gd name="connsiteY862" fmla="*/ 234104 h 6858000"/>
              <a:gd name="connsiteX863" fmla="*/ 4172099 w 7467600"/>
              <a:gd name="connsiteY863" fmla="*/ 234207 h 6858000"/>
              <a:gd name="connsiteX864" fmla="*/ 4784282 w 7467600"/>
              <a:gd name="connsiteY864" fmla="*/ 276561 h 6858000"/>
              <a:gd name="connsiteX865" fmla="*/ 4801687 w 7467600"/>
              <a:gd name="connsiteY865" fmla="*/ 267764 h 6858000"/>
              <a:gd name="connsiteX866" fmla="*/ 6082788 w 7467600"/>
              <a:gd name="connsiteY866" fmla="*/ 64119 h 6858000"/>
              <a:gd name="connsiteX867" fmla="*/ 6099442 w 7467600"/>
              <a:gd name="connsiteY867" fmla="*/ 82568 h 6858000"/>
              <a:gd name="connsiteX868" fmla="*/ 4804137 w 7467600"/>
              <a:gd name="connsiteY868" fmla="*/ 320931 h 6858000"/>
              <a:gd name="connsiteX869" fmla="*/ 4227047 w 7467600"/>
              <a:gd name="connsiteY869" fmla="*/ 313415 h 6858000"/>
              <a:gd name="connsiteX870" fmla="*/ 4346041 w 7467600"/>
              <a:gd name="connsiteY870" fmla="*/ 456086 h 6858000"/>
              <a:gd name="connsiteX871" fmla="*/ 4870967 w 7467600"/>
              <a:gd name="connsiteY871" fmla="*/ 963061 h 6858000"/>
              <a:gd name="connsiteX872" fmla="*/ 4889647 w 7467600"/>
              <a:gd name="connsiteY872" fmla="*/ 957147 h 6858000"/>
              <a:gd name="connsiteX873" fmla="*/ 5422504 w 7467600"/>
              <a:gd name="connsiteY873" fmla="*/ 805191 h 6858000"/>
              <a:gd name="connsiteX874" fmla="*/ 6087656 w 7467600"/>
              <a:gd name="connsiteY874" fmla="*/ 826703 h 6858000"/>
              <a:gd name="connsiteX875" fmla="*/ 6058717 w 7467600"/>
              <a:gd name="connsiteY875" fmla="*/ 865992 h 6858000"/>
              <a:gd name="connsiteX876" fmla="*/ 4974153 w 7467600"/>
              <a:gd name="connsiteY876" fmla="*/ 1045456 h 6858000"/>
              <a:gd name="connsiteX877" fmla="*/ 5627835 w 7467600"/>
              <a:gd name="connsiteY877" fmla="*/ 1472077 h 6858000"/>
              <a:gd name="connsiteX878" fmla="*/ 5629817 w 7467600"/>
              <a:gd name="connsiteY878" fmla="*/ 1471412 h 6858000"/>
              <a:gd name="connsiteX879" fmla="*/ 5634124 w 7467600"/>
              <a:gd name="connsiteY879" fmla="*/ 1470572 h 6858000"/>
              <a:gd name="connsiteX880" fmla="*/ 5755832 w 7467600"/>
              <a:gd name="connsiteY880" fmla="*/ 1383886 h 6858000"/>
              <a:gd name="connsiteX881" fmla="*/ 6014186 w 7467600"/>
              <a:gd name="connsiteY881" fmla="*/ 1279799 h 6858000"/>
              <a:gd name="connsiteX882" fmla="*/ 6901619 w 7467600"/>
              <a:gd name="connsiteY882" fmla="*/ 1047874 h 6858000"/>
              <a:gd name="connsiteX883" fmla="*/ 6931566 w 7467600"/>
              <a:gd name="connsiteY883" fmla="*/ 1062034 h 6858000"/>
              <a:gd name="connsiteX884" fmla="*/ 5790982 w 7467600"/>
              <a:gd name="connsiteY884" fmla="*/ 1561380 h 6858000"/>
              <a:gd name="connsiteX885" fmla="*/ 6188971 w 7467600"/>
              <a:gd name="connsiteY885" fmla="*/ 1755168 h 6858000"/>
              <a:gd name="connsiteX886" fmla="*/ 6202446 w 7467600"/>
              <a:gd name="connsiteY886" fmla="*/ 1752268 h 6858000"/>
              <a:gd name="connsiteX887" fmla="*/ 7179560 w 7467600"/>
              <a:gd name="connsiteY887" fmla="*/ 1467551 h 6858000"/>
              <a:gd name="connsiteX888" fmla="*/ 7158730 w 7467600"/>
              <a:gd name="connsiteY888" fmla="*/ 1507835 h 6858000"/>
              <a:gd name="connsiteX889" fmla="*/ 6326959 w 7467600"/>
              <a:gd name="connsiteY889" fmla="*/ 1817686 h 6858000"/>
              <a:gd name="connsiteX890" fmla="*/ 6537433 w 7467600"/>
              <a:gd name="connsiteY890" fmla="*/ 1907790 h 6858000"/>
              <a:gd name="connsiteX891" fmla="*/ 6550221 w 7467600"/>
              <a:gd name="connsiteY891" fmla="*/ 1910729 h 6858000"/>
              <a:gd name="connsiteX892" fmla="*/ 6964438 w 7467600"/>
              <a:gd name="connsiteY892" fmla="*/ 2209505 h 6858000"/>
              <a:gd name="connsiteX893" fmla="*/ 7367862 w 7467600"/>
              <a:gd name="connsiteY893" fmla="*/ 2806833 h 6858000"/>
              <a:gd name="connsiteX894" fmla="*/ 7364329 w 7467600"/>
              <a:gd name="connsiteY894" fmla="*/ 2826907 h 6858000"/>
              <a:gd name="connsiteX895" fmla="*/ 7290545 w 7467600"/>
              <a:gd name="connsiteY895" fmla="*/ 2850663 h 6858000"/>
              <a:gd name="connsiteX896" fmla="*/ 6472036 w 7467600"/>
              <a:gd name="connsiteY896" fmla="*/ 1959003 h 6858000"/>
              <a:gd name="connsiteX897" fmla="*/ 5792897 w 7467600"/>
              <a:gd name="connsiteY897" fmla="*/ 1647747 h 6858000"/>
              <a:gd name="connsiteX898" fmla="*/ 5842751 w 7467600"/>
              <a:gd name="connsiteY898" fmla="*/ 1816112 h 6858000"/>
              <a:gd name="connsiteX899" fmla="*/ 5847424 w 7467600"/>
              <a:gd name="connsiteY899" fmla="*/ 1815776 h 6858000"/>
              <a:gd name="connsiteX900" fmla="*/ 6399821 w 7467600"/>
              <a:gd name="connsiteY900" fmla="*/ 2344799 h 6858000"/>
              <a:gd name="connsiteX901" fmla="*/ 6323232 w 7467600"/>
              <a:gd name="connsiteY901" fmla="*/ 2389634 h 6858000"/>
              <a:gd name="connsiteX902" fmla="*/ 5942958 w 7467600"/>
              <a:gd name="connsiteY902" fmla="*/ 2077708 h 6858000"/>
              <a:gd name="connsiteX903" fmla="*/ 5921559 w 7467600"/>
              <a:gd name="connsiteY903" fmla="*/ 2378596 h 6858000"/>
              <a:gd name="connsiteX904" fmla="*/ 5817651 w 7467600"/>
              <a:gd name="connsiteY904" fmla="*/ 3023919 h 6858000"/>
              <a:gd name="connsiteX905" fmla="*/ 5729634 w 7467600"/>
              <a:gd name="connsiteY905" fmla="*/ 3051849 h 6858000"/>
              <a:gd name="connsiteX906" fmla="*/ 5611018 w 7467600"/>
              <a:gd name="connsiteY906" fmla="*/ 2316769 h 6858000"/>
              <a:gd name="connsiteX907" fmla="*/ 5687608 w 7467600"/>
              <a:gd name="connsiteY907" fmla="*/ 2039972 h 6858000"/>
              <a:gd name="connsiteX908" fmla="*/ 5657554 w 7467600"/>
              <a:gd name="connsiteY908" fmla="*/ 1576445 h 6858000"/>
              <a:gd name="connsiteX909" fmla="*/ 5150475 w 7467600"/>
              <a:gd name="connsiteY909" fmla="*/ 1274012 h 6858000"/>
              <a:gd name="connsiteX910" fmla="*/ 5349142 w 7467600"/>
              <a:gd name="connsiteY910" fmla="*/ 2204405 h 6858000"/>
              <a:gd name="connsiteX911" fmla="*/ 5262214 w 7467600"/>
              <a:gd name="connsiteY911" fmla="*/ 2233836 h 6858000"/>
              <a:gd name="connsiteX912" fmla="*/ 4981539 w 7467600"/>
              <a:gd name="connsiteY912" fmla="*/ 1542201 h 6858000"/>
              <a:gd name="connsiteX913" fmla="*/ 4958461 w 7467600"/>
              <a:gd name="connsiteY913" fmla="*/ 1136957 h 6858000"/>
              <a:gd name="connsiteX914" fmla="*/ 4655015 w 7467600"/>
              <a:gd name="connsiteY914" fmla="*/ 891426 h 6858000"/>
              <a:gd name="connsiteX915" fmla="*/ 4348002 w 7467600"/>
              <a:gd name="connsiteY915" fmla="*/ 2205895 h 6858000"/>
              <a:gd name="connsiteX916" fmla="*/ 4262250 w 7467600"/>
              <a:gd name="connsiteY916" fmla="*/ 2219972 h 6858000"/>
              <a:gd name="connsiteX917" fmla="*/ 4550611 w 7467600"/>
              <a:gd name="connsiteY917" fmla="*/ 817540 h 6858000"/>
              <a:gd name="connsiteX918" fmla="*/ 4564418 w 7467600"/>
              <a:gd name="connsiteY918" fmla="*/ 808293 h 6858000"/>
              <a:gd name="connsiteX919" fmla="*/ 4266388 w 7467600"/>
              <a:gd name="connsiteY919" fmla="*/ 500083 h 6858000"/>
              <a:gd name="connsiteX920" fmla="*/ 4032842 w 7467600"/>
              <a:gd name="connsiteY920" fmla="*/ 211809 h 6858000"/>
              <a:gd name="connsiteX921" fmla="*/ 3882765 w 7467600"/>
              <a:gd name="connsiteY921" fmla="*/ 0 h 6858000"/>
              <a:gd name="connsiteX922" fmla="*/ 3721337 w 7467600"/>
              <a:gd name="connsiteY922" fmla="*/ 0 h 6858000"/>
              <a:gd name="connsiteX923" fmla="*/ 3797544 w 7467600"/>
              <a:gd name="connsiteY923" fmla="*/ 0 h 6858000"/>
              <a:gd name="connsiteX924" fmla="*/ 3775734 w 7467600"/>
              <a:gd name="connsiteY924" fmla="*/ 95131 h 6858000"/>
              <a:gd name="connsiteX925" fmla="*/ 3724807 w 7467600"/>
              <a:gd name="connsiteY925" fmla="*/ 272257 h 6858000"/>
              <a:gd name="connsiteX926" fmla="*/ 3726844 w 7467600"/>
              <a:gd name="connsiteY926" fmla="*/ 282988 h 6858000"/>
              <a:gd name="connsiteX927" fmla="*/ 3742664 w 7467600"/>
              <a:gd name="connsiteY927" fmla="*/ 279918 h 6858000"/>
              <a:gd name="connsiteX928" fmla="*/ 4103910 w 7467600"/>
              <a:gd name="connsiteY928" fmla="*/ 1161917 h 6858000"/>
              <a:gd name="connsiteX929" fmla="*/ 4020269 w 7467600"/>
              <a:gd name="connsiteY929" fmla="*/ 1200406 h 6858000"/>
              <a:gd name="connsiteX930" fmla="*/ 3674882 w 7467600"/>
              <a:gd name="connsiteY930" fmla="*/ 488524 h 6858000"/>
              <a:gd name="connsiteX931" fmla="*/ 3132682 w 7467600"/>
              <a:gd name="connsiteY931" fmla="*/ 1072284 h 6858000"/>
              <a:gd name="connsiteX932" fmla="*/ 2716346 w 7467600"/>
              <a:gd name="connsiteY932" fmla="*/ 1276376 h 6858000"/>
              <a:gd name="connsiteX933" fmla="*/ 2716772 w 7467600"/>
              <a:gd name="connsiteY933" fmla="*/ 1255462 h 6858000"/>
              <a:gd name="connsiteX934" fmla="*/ 3471096 w 7467600"/>
              <a:gd name="connsiteY934" fmla="*/ 437072 h 6858000"/>
              <a:gd name="connsiteX935" fmla="*/ 3639057 w 7467600"/>
              <a:gd name="connsiteY935" fmla="*/ 286334 h 6858000"/>
              <a:gd name="connsiteX936" fmla="*/ 3640309 w 7467600"/>
              <a:gd name="connsiteY936" fmla="*/ 284664 h 6858000"/>
              <a:gd name="connsiteX937" fmla="*/ 3646022 w 7467600"/>
              <a:gd name="connsiteY937" fmla="*/ 276711 h 6858000"/>
              <a:gd name="connsiteX938" fmla="*/ 3707943 w 7467600"/>
              <a:gd name="connsiteY938" fmla="*/ 65958 h 6858000"/>
              <a:gd name="connsiteX939" fmla="*/ 3721337 w 7467600"/>
              <a:gd name="connsiteY939" fmla="*/ 0 h 6858000"/>
              <a:gd name="connsiteX940" fmla="*/ 2867960 w 7467600"/>
              <a:gd name="connsiteY940" fmla="*/ 0 h 6858000"/>
              <a:gd name="connsiteX941" fmla="*/ 2926351 w 7467600"/>
              <a:gd name="connsiteY941" fmla="*/ 0 h 6858000"/>
              <a:gd name="connsiteX942" fmla="*/ 2902823 w 7467600"/>
              <a:gd name="connsiteY942" fmla="*/ 262929 h 6858000"/>
              <a:gd name="connsiteX943" fmla="*/ 2940663 w 7467600"/>
              <a:gd name="connsiteY943" fmla="*/ 140884 h 6858000"/>
              <a:gd name="connsiteX944" fmla="*/ 2947039 w 7467600"/>
              <a:gd name="connsiteY944" fmla="*/ 122524 h 6858000"/>
              <a:gd name="connsiteX945" fmla="*/ 2984316 w 7467600"/>
              <a:gd name="connsiteY945" fmla="*/ 0 h 6858000"/>
              <a:gd name="connsiteX946" fmla="*/ 3016114 w 7467600"/>
              <a:gd name="connsiteY946" fmla="*/ 0 h 6858000"/>
              <a:gd name="connsiteX947" fmla="*/ 2979949 w 7467600"/>
              <a:gd name="connsiteY947" fmla="*/ 119274 h 6858000"/>
              <a:gd name="connsiteX948" fmla="*/ 3023879 w 7467600"/>
              <a:gd name="connsiteY948" fmla="*/ 0 h 6858000"/>
              <a:gd name="connsiteX949" fmla="*/ 3105400 w 7467600"/>
              <a:gd name="connsiteY949" fmla="*/ 0 h 6858000"/>
              <a:gd name="connsiteX950" fmla="*/ 3094669 w 7467600"/>
              <a:gd name="connsiteY950" fmla="*/ 30308 h 6858000"/>
              <a:gd name="connsiteX951" fmla="*/ 2901945 w 7467600"/>
              <a:gd name="connsiteY951" fmla="*/ 466538 h 6858000"/>
              <a:gd name="connsiteX952" fmla="*/ 2815209 w 7467600"/>
              <a:gd name="connsiteY952" fmla="*/ 497361 h 6858000"/>
              <a:gd name="connsiteX953" fmla="*/ 2844845 w 7467600"/>
              <a:gd name="connsiteY953" fmla="*/ 127638 h 6858000"/>
              <a:gd name="connsiteX954" fmla="*/ 2867960 w 7467600"/>
              <a:gd name="connsiteY954" fmla="*/ 0 h 6858000"/>
              <a:gd name="connsiteX955" fmla="*/ 1057230 w 7467600"/>
              <a:gd name="connsiteY955" fmla="*/ 0 h 6858000"/>
              <a:gd name="connsiteX956" fmla="*/ 1111003 w 7467600"/>
              <a:gd name="connsiteY956" fmla="*/ 0 h 6858000"/>
              <a:gd name="connsiteX957" fmla="*/ 1125553 w 7467600"/>
              <a:gd name="connsiteY957" fmla="*/ 52588 h 6858000"/>
              <a:gd name="connsiteX958" fmla="*/ 1304276 w 7467600"/>
              <a:gd name="connsiteY958" fmla="*/ 476275 h 6858000"/>
              <a:gd name="connsiteX959" fmla="*/ 1492066 w 7467600"/>
              <a:gd name="connsiteY959" fmla="*/ 886333 h 6858000"/>
              <a:gd name="connsiteX960" fmla="*/ 1423698 w 7467600"/>
              <a:gd name="connsiteY960" fmla="*/ 710817 h 6858000"/>
              <a:gd name="connsiteX961" fmla="*/ 1357609 w 7467600"/>
              <a:gd name="connsiteY961" fmla="*/ 532892 h 6858000"/>
              <a:gd name="connsiteX962" fmla="*/ 1309550 w 7467600"/>
              <a:gd name="connsiteY962" fmla="*/ 374031 h 6858000"/>
              <a:gd name="connsiteX963" fmla="*/ 1193673 w 7467600"/>
              <a:gd name="connsiteY963" fmla="*/ 49533 h 6858000"/>
              <a:gd name="connsiteX964" fmla="*/ 1164391 w 7467600"/>
              <a:gd name="connsiteY964" fmla="*/ 0 h 6858000"/>
              <a:gd name="connsiteX965" fmla="*/ 1200666 w 7467600"/>
              <a:gd name="connsiteY965" fmla="*/ 0 h 6858000"/>
              <a:gd name="connsiteX966" fmla="*/ 1223408 w 7467600"/>
              <a:gd name="connsiteY966" fmla="*/ 38996 h 6858000"/>
              <a:gd name="connsiteX967" fmla="*/ 1339635 w 7467600"/>
              <a:gd name="connsiteY967" fmla="*/ 365517 h 6858000"/>
              <a:gd name="connsiteX968" fmla="*/ 1387469 w 7467600"/>
              <a:gd name="connsiteY968" fmla="*/ 523079 h 6858000"/>
              <a:gd name="connsiteX969" fmla="*/ 1452685 w 7467600"/>
              <a:gd name="connsiteY969" fmla="*/ 699806 h 6858000"/>
              <a:gd name="connsiteX970" fmla="*/ 1492092 w 7467600"/>
              <a:gd name="connsiteY970" fmla="*/ 800424 h 6858000"/>
              <a:gd name="connsiteX971" fmla="*/ 1455302 w 7467600"/>
              <a:gd name="connsiteY971" fmla="*/ 632913 h 6858000"/>
              <a:gd name="connsiteX972" fmla="*/ 1222336 w 7467600"/>
              <a:gd name="connsiteY972" fmla="*/ 9480 h 6858000"/>
              <a:gd name="connsiteX973" fmla="*/ 1214634 w 7467600"/>
              <a:gd name="connsiteY973" fmla="*/ 0 h 6858000"/>
              <a:gd name="connsiteX974" fmla="*/ 1289827 w 7467600"/>
              <a:gd name="connsiteY974" fmla="*/ 0 h 6858000"/>
              <a:gd name="connsiteX975" fmla="*/ 1321076 w 7467600"/>
              <a:gd name="connsiteY975" fmla="*/ 59722 h 6858000"/>
              <a:gd name="connsiteX976" fmla="*/ 1512579 w 7467600"/>
              <a:gd name="connsiteY976" fmla="*/ 626441 h 6858000"/>
              <a:gd name="connsiteX977" fmla="*/ 1506076 w 7467600"/>
              <a:gd name="connsiteY977" fmla="*/ 1089289 h 6858000"/>
              <a:gd name="connsiteX978" fmla="*/ 1486346 w 7467600"/>
              <a:gd name="connsiteY978" fmla="*/ 1079919 h 6858000"/>
              <a:gd name="connsiteX979" fmla="*/ 1070511 w 7467600"/>
              <a:gd name="connsiteY979" fmla="*/ 48609 h 6858000"/>
              <a:gd name="connsiteX980" fmla="*/ 1057230 w 7467600"/>
              <a:gd name="connsiteY980" fmla="*/ 0 h 6858000"/>
              <a:gd name="connsiteX981" fmla="*/ 43151 w 7467600"/>
              <a:gd name="connsiteY981" fmla="*/ 0 h 6858000"/>
              <a:gd name="connsiteX982" fmla="*/ 95283 w 7467600"/>
              <a:gd name="connsiteY982" fmla="*/ 0 h 6858000"/>
              <a:gd name="connsiteX983" fmla="*/ 300708 w 7467600"/>
              <a:gd name="connsiteY983" fmla="*/ 154571 h 6858000"/>
              <a:gd name="connsiteX984" fmla="*/ 530414 w 7467600"/>
              <a:gd name="connsiteY984" fmla="*/ 354673 h 6858000"/>
              <a:gd name="connsiteX985" fmla="*/ 333785 w 7467600"/>
              <a:gd name="connsiteY985" fmla="*/ 161564 h 6858000"/>
              <a:gd name="connsiteX986" fmla="*/ 147005 w 7467600"/>
              <a:gd name="connsiteY986" fmla="*/ 0 h 6858000"/>
              <a:gd name="connsiteX987" fmla="*/ 272509 w 7467600"/>
              <a:gd name="connsiteY987" fmla="*/ 0 h 6858000"/>
              <a:gd name="connsiteX988" fmla="*/ 326276 w 7467600"/>
              <a:gd name="connsiteY988" fmla="*/ 45847 h 6858000"/>
              <a:gd name="connsiteX989" fmla="*/ 823759 w 7467600"/>
              <a:gd name="connsiteY989" fmla="*/ 574145 h 6858000"/>
              <a:gd name="connsiteX990" fmla="*/ 811254 w 7467600"/>
              <a:gd name="connsiteY990" fmla="*/ 665546 h 6858000"/>
              <a:gd name="connsiteX991" fmla="*/ 154042 w 7467600"/>
              <a:gd name="connsiteY991" fmla="*/ 261522 h 6858000"/>
              <a:gd name="connsiteX992" fmla="*/ 13550 w 7467600"/>
              <a:gd name="connsiteY992" fmla="*/ 158423 h 6858000"/>
              <a:gd name="connsiteX993" fmla="*/ 0 w 7467600"/>
              <a:gd name="connsiteY993" fmla="*/ 146618 h 6858000"/>
              <a:gd name="connsiteX994" fmla="*/ 0 w 7467600"/>
              <a:gd name="connsiteY994" fmla="*/ 59161 h 6858000"/>
              <a:gd name="connsiteX995" fmla="*/ 45427 w 7467600"/>
              <a:gd name="connsiteY995" fmla="*/ 101078 h 6858000"/>
              <a:gd name="connsiteX996" fmla="*/ 630103 w 7467600"/>
              <a:gd name="connsiteY996" fmla="*/ 485885 h 6858000"/>
              <a:gd name="connsiteX997" fmla="*/ 532040 w 7467600"/>
              <a:gd name="connsiteY997" fmla="*/ 399359 h 6858000"/>
              <a:gd name="connsiteX998" fmla="*/ 517618 w 7467600"/>
              <a:gd name="connsiteY998" fmla="*/ 385726 h 6858000"/>
              <a:gd name="connsiteX999" fmla="*/ 285074 w 7467600"/>
              <a:gd name="connsiteY999" fmla="*/ 182755 h 6858000"/>
              <a:gd name="connsiteX1000" fmla="*/ 43151 w 7467600"/>
              <a:gd name="connsiteY100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7368569 w 7467600"/>
              <a:gd name="connsiteY143" fmla="*/ 5270182 h 6858000"/>
              <a:gd name="connsiteX144" fmla="*/ 1903353 w 7467600"/>
              <a:gd name="connsiteY144" fmla="*/ 5044827 h 6858000"/>
              <a:gd name="connsiteX145" fmla="*/ 1936931 w 7467600"/>
              <a:gd name="connsiteY145" fmla="*/ 5093954 h 6858000"/>
              <a:gd name="connsiteX146" fmla="*/ 2195868 w 7467600"/>
              <a:gd name="connsiteY146" fmla="*/ 5396574 h 6858000"/>
              <a:gd name="connsiteX147" fmla="*/ 2088852 w 7467600"/>
              <a:gd name="connsiteY147" fmla="*/ 5166123 h 6858000"/>
              <a:gd name="connsiteX148" fmla="*/ 1958241 w 7467600"/>
              <a:gd name="connsiteY148" fmla="*/ 5067955 h 6858000"/>
              <a:gd name="connsiteX149" fmla="*/ 1903353 w 7467600"/>
              <a:gd name="connsiteY149" fmla="*/ 5044827 h 6858000"/>
              <a:gd name="connsiteX150" fmla="*/ 1979378 w 7467600"/>
              <a:gd name="connsiteY150" fmla="*/ 4769504 h 6858000"/>
              <a:gd name="connsiteX151" fmla="*/ 2882120 w 7467600"/>
              <a:gd name="connsiteY151" fmla="*/ 5064547 h 6858000"/>
              <a:gd name="connsiteX152" fmla="*/ 2793103 w 7467600"/>
              <a:gd name="connsiteY152" fmla="*/ 5039699 h 6858000"/>
              <a:gd name="connsiteX153" fmla="*/ 2770041 w 7467600"/>
              <a:gd name="connsiteY153" fmla="*/ 5033634 h 6858000"/>
              <a:gd name="connsiteX154" fmla="*/ 1979378 w 7467600"/>
              <a:gd name="connsiteY154" fmla="*/ 4769504 h 6858000"/>
              <a:gd name="connsiteX155" fmla="*/ 1927410 w 7467600"/>
              <a:gd name="connsiteY155" fmla="*/ 4716164 h 6858000"/>
              <a:gd name="connsiteX156" fmla="*/ 1959587 w 7467600"/>
              <a:gd name="connsiteY156" fmla="*/ 4728849 h 6858000"/>
              <a:gd name="connsiteX157" fmla="*/ 2777707 w 7467600"/>
              <a:gd name="connsiteY157" fmla="*/ 5003991 h 6858000"/>
              <a:gd name="connsiteX158" fmla="*/ 2800768 w 7467600"/>
              <a:gd name="connsiteY158" fmla="*/ 5010056 h 6858000"/>
              <a:gd name="connsiteX159" fmla="*/ 2879408 w 7467600"/>
              <a:gd name="connsiteY159" fmla="*/ 5031590 h 6858000"/>
              <a:gd name="connsiteX160" fmla="*/ 2862295 w 7467600"/>
              <a:gd name="connsiteY160" fmla="*/ 5022958 h 6858000"/>
              <a:gd name="connsiteX161" fmla="*/ 2813343 w 7467600"/>
              <a:gd name="connsiteY161" fmla="*/ 4998369 h 6858000"/>
              <a:gd name="connsiteX162" fmla="*/ 2646245 w 7467600"/>
              <a:gd name="connsiteY162" fmla="*/ 4930999 h 6858000"/>
              <a:gd name="connsiteX163" fmla="*/ 1999243 w 7467600"/>
              <a:gd name="connsiteY163" fmla="*/ 4730524 h 6858000"/>
              <a:gd name="connsiteX164" fmla="*/ 1979527 w 7467600"/>
              <a:gd name="connsiteY164" fmla="*/ 4726651 h 6858000"/>
              <a:gd name="connsiteX165" fmla="*/ 1927410 w 7467600"/>
              <a:gd name="connsiteY165" fmla="*/ 4716164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310106 w 7467600"/>
              <a:gd name="connsiteY195" fmla="*/ 3943217 h 6858000"/>
              <a:gd name="connsiteX196" fmla="*/ 1423113 w 7467600"/>
              <a:gd name="connsiteY196" fmla="*/ 3874565 h 6858000"/>
              <a:gd name="connsiteX197" fmla="*/ 1260565 w 7467600"/>
              <a:gd name="connsiteY197" fmla="*/ 4031982 h 6858000"/>
              <a:gd name="connsiteX198" fmla="*/ 901900 w 7467600"/>
              <a:gd name="connsiteY198" fmla="*/ 4421236 h 6858000"/>
              <a:gd name="connsiteX199" fmla="*/ 845044 w 7467600"/>
              <a:gd name="connsiteY199" fmla="*/ 4502436 h 6858000"/>
              <a:gd name="connsiteX200" fmla="*/ 685926 w 7467600"/>
              <a:gd name="connsiteY200" fmla="*/ 4703069 h 6858000"/>
              <a:gd name="connsiteX201" fmla="*/ 684248 w 7467600"/>
              <a:gd name="connsiteY201" fmla="*/ 4706721 h 6858000"/>
              <a:gd name="connsiteX202" fmla="*/ 1423113 w 7467600"/>
              <a:gd name="connsiteY202" fmla="*/ 3874565 h 6858000"/>
              <a:gd name="connsiteX203" fmla="*/ 3316479 w 7467600"/>
              <a:gd name="connsiteY203" fmla="*/ 3872136 h 6858000"/>
              <a:gd name="connsiteX204" fmla="*/ 3546806 w 7467600"/>
              <a:gd name="connsiteY204" fmla="*/ 4356139 h 6858000"/>
              <a:gd name="connsiteX205" fmla="*/ 3364433 w 7467600"/>
              <a:gd name="connsiteY205" fmla="*/ 3953121 h 6858000"/>
              <a:gd name="connsiteX206" fmla="*/ 3316479 w 7467600"/>
              <a:gd name="connsiteY206" fmla="*/ 3872136 h 6858000"/>
              <a:gd name="connsiteX207" fmla="*/ 3291335 w 7467600"/>
              <a:gd name="connsiteY207" fmla="*/ 3767420 h 6858000"/>
              <a:gd name="connsiteX208" fmla="*/ 3390805 w 7467600"/>
              <a:gd name="connsiteY208" fmla="*/ 3937163 h 6858000"/>
              <a:gd name="connsiteX209" fmla="*/ 3579062 w 7467600"/>
              <a:gd name="connsiteY209" fmla="*/ 4359040 h 6858000"/>
              <a:gd name="connsiteX210" fmla="*/ 3467355 w 7467600"/>
              <a:gd name="connsiteY210" fmla="*/ 3988130 h 6858000"/>
              <a:gd name="connsiteX211" fmla="*/ 3310753 w 7467600"/>
              <a:gd name="connsiteY211" fmla="*/ 3787140 h 6858000"/>
              <a:gd name="connsiteX212" fmla="*/ 3291335 w 7467600"/>
              <a:gd name="connsiteY212" fmla="*/ 3767420 h 6858000"/>
              <a:gd name="connsiteX213" fmla="*/ 1635889 w 7467600"/>
              <a:gd name="connsiteY213" fmla="*/ 3709494 h 6858000"/>
              <a:gd name="connsiteX214" fmla="*/ 1634800 w 7467600"/>
              <a:gd name="connsiteY214" fmla="*/ 3731111 h 6858000"/>
              <a:gd name="connsiteX215" fmla="*/ 1635889 w 7467600"/>
              <a:gd name="connsiteY215" fmla="*/ 3709494 h 6858000"/>
              <a:gd name="connsiteX216" fmla="*/ 1510397 w 7467600"/>
              <a:gd name="connsiteY216" fmla="*/ 3684705 h 6858000"/>
              <a:gd name="connsiteX217" fmla="*/ 1146550 w 7467600"/>
              <a:gd name="connsiteY217" fmla="*/ 3802012 h 6858000"/>
              <a:gd name="connsiteX218" fmla="*/ 698834 w 7467600"/>
              <a:gd name="connsiteY218" fmla="*/ 3952272 h 6858000"/>
              <a:gd name="connsiteX219" fmla="*/ 34256 w 7467600"/>
              <a:gd name="connsiteY219" fmla="*/ 4347603 h 6858000"/>
              <a:gd name="connsiteX220" fmla="*/ 527241 w 7467600"/>
              <a:gd name="connsiteY220" fmla="*/ 4065078 h 6858000"/>
              <a:gd name="connsiteX221" fmla="*/ 1510397 w 7467600"/>
              <a:gd name="connsiteY221" fmla="*/ 3684705 h 6858000"/>
              <a:gd name="connsiteX222" fmla="*/ 1313114 w 7467600"/>
              <a:gd name="connsiteY222" fmla="*/ 3655216 h 6858000"/>
              <a:gd name="connsiteX223" fmla="*/ 1109304 w 7467600"/>
              <a:gd name="connsiteY223" fmla="*/ 3669030 h 6858000"/>
              <a:gd name="connsiteX224" fmla="*/ 8129 w 7467600"/>
              <a:gd name="connsiteY224" fmla="*/ 4330519 h 6858000"/>
              <a:gd name="connsiteX225" fmla="*/ 687572 w 7467600"/>
              <a:gd name="connsiteY225" fmla="*/ 3925629 h 6858000"/>
              <a:gd name="connsiteX226" fmla="*/ 1138365 w 7467600"/>
              <a:gd name="connsiteY226" fmla="*/ 3774515 h 6858000"/>
              <a:gd name="connsiteX227" fmla="*/ 1505579 w 7467600"/>
              <a:gd name="connsiteY227" fmla="*/ 3655526 h 6858000"/>
              <a:gd name="connsiteX228" fmla="*/ 1313114 w 7467600"/>
              <a:gd name="connsiteY228" fmla="*/ 3655216 h 6858000"/>
              <a:gd name="connsiteX229" fmla="*/ 3655073 w 7467600"/>
              <a:gd name="connsiteY229" fmla="*/ 3650884 h 6858000"/>
              <a:gd name="connsiteX230" fmla="*/ 3989938 w 7467600"/>
              <a:gd name="connsiteY230" fmla="*/ 3991685 h 6858000"/>
              <a:gd name="connsiteX231" fmla="*/ 4393907 w 7467600"/>
              <a:gd name="connsiteY231" fmla="*/ 4261258 h 6858000"/>
              <a:gd name="connsiteX232" fmla="*/ 4648051 w 7467600"/>
              <a:gd name="connsiteY232" fmla="*/ 4374051 h 6858000"/>
              <a:gd name="connsiteX233" fmla="*/ 4383389 w 7467600"/>
              <a:gd name="connsiteY233" fmla="*/ 4184369 h 6858000"/>
              <a:gd name="connsiteX234" fmla="*/ 4165508 w 7467600"/>
              <a:gd name="connsiteY234" fmla="*/ 4035196 h 6858000"/>
              <a:gd name="connsiteX235" fmla="*/ 4068162 w 7467600"/>
              <a:gd name="connsiteY235" fmla="*/ 3953394 h 6858000"/>
              <a:gd name="connsiteX236" fmla="*/ 3981416 w 7467600"/>
              <a:gd name="connsiteY236" fmla="*/ 3880482 h 6858000"/>
              <a:gd name="connsiteX237" fmla="*/ 3800147 w 7467600"/>
              <a:gd name="connsiteY237" fmla="*/ 3749872 h 6858000"/>
              <a:gd name="connsiteX238" fmla="*/ 3655073 w 7467600"/>
              <a:gd name="connsiteY238" fmla="*/ 3650884 h 6858000"/>
              <a:gd name="connsiteX239" fmla="*/ 3670252 w 7467600"/>
              <a:gd name="connsiteY239" fmla="*/ 3622798 h 6858000"/>
              <a:gd name="connsiteX240" fmla="*/ 3817258 w 7467600"/>
              <a:gd name="connsiteY240" fmla="*/ 3723577 h 6858000"/>
              <a:gd name="connsiteX241" fmla="*/ 4000461 w 7467600"/>
              <a:gd name="connsiteY241" fmla="*/ 3855966 h 6858000"/>
              <a:gd name="connsiteX242" fmla="*/ 4088180 w 7467600"/>
              <a:gd name="connsiteY242" fmla="*/ 3929774 h 6858000"/>
              <a:gd name="connsiteX243" fmla="*/ 4184555 w 7467600"/>
              <a:gd name="connsiteY243" fmla="*/ 4010683 h 6858000"/>
              <a:gd name="connsiteX244" fmla="*/ 4399563 w 7467600"/>
              <a:gd name="connsiteY244" fmla="*/ 4158106 h 6858000"/>
              <a:gd name="connsiteX245" fmla="*/ 4684469 w 7467600"/>
              <a:gd name="connsiteY245" fmla="*/ 4364680 h 6858000"/>
              <a:gd name="connsiteX246" fmla="*/ 4690271 w 7467600"/>
              <a:gd name="connsiteY246" fmla="*/ 4370034 h 6858000"/>
              <a:gd name="connsiteX247" fmla="*/ 4136093 w 7467600"/>
              <a:gd name="connsiteY247" fmla="*/ 3858466 h 6858000"/>
              <a:gd name="connsiteX248" fmla="*/ 3670252 w 7467600"/>
              <a:gd name="connsiteY248" fmla="*/ 3622798 h 6858000"/>
              <a:gd name="connsiteX249" fmla="*/ 4440129 w 7467600"/>
              <a:gd name="connsiteY249" fmla="*/ 3448571 h 6858000"/>
              <a:gd name="connsiteX250" fmla="*/ 4856525 w 7467600"/>
              <a:gd name="connsiteY250" fmla="*/ 3915351 h 6858000"/>
              <a:gd name="connsiteX251" fmla="*/ 5059055 w 7467600"/>
              <a:gd name="connsiteY251" fmla="*/ 4108918 h 6858000"/>
              <a:gd name="connsiteX252" fmla="*/ 5290070 w 7467600"/>
              <a:gd name="connsiteY252" fmla="*/ 4263619 h 6858000"/>
              <a:gd name="connsiteX253" fmla="*/ 4834991 w 7467600"/>
              <a:gd name="connsiteY253" fmla="*/ 3830985 h 6858000"/>
              <a:gd name="connsiteX254" fmla="*/ 4440129 w 7467600"/>
              <a:gd name="connsiteY254" fmla="*/ 3448571 h 6858000"/>
              <a:gd name="connsiteX255" fmla="*/ 4441737 w 7467600"/>
              <a:gd name="connsiteY255" fmla="*/ 3399734 h 6858000"/>
              <a:gd name="connsiteX256" fmla="*/ 4431236 w 7467600"/>
              <a:gd name="connsiteY256" fmla="*/ 3400954 h 6858000"/>
              <a:gd name="connsiteX257" fmla="*/ 4557150 w 7467600"/>
              <a:gd name="connsiteY257" fmla="*/ 3510023 h 6858000"/>
              <a:gd name="connsiteX258" fmla="*/ 4856936 w 7467600"/>
              <a:gd name="connsiteY258" fmla="*/ 3809146 h 6858000"/>
              <a:gd name="connsiteX259" fmla="*/ 5111996 w 7467600"/>
              <a:gd name="connsiteY259" fmla="*/ 4065759 h 6858000"/>
              <a:gd name="connsiteX260" fmla="*/ 5388878 w 7467600"/>
              <a:gd name="connsiteY260" fmla="*/ 4300185 h 6858000"/>
              <a:gd name="connsiteX261" fmla="*/ 5425556 w 7467600"/>
              <a:gd name="connsiteY261" fmla="*/ 4308967 h 6858000"/>
              <a:gd name="connsiteX262" fmla="*/ 4943646 w 7467600"/>
              <a:gd name="connsiteY262" fmla="*/ 3822916 h 6858000"/>
              <a:gd name="connsiteX263" fmla="*/ 4594837 w 7467600"/>
              <a:gd name="connsiteY263" fmla="*/ 3532274 h 6858000"/>
              <a:gd name="connsiteX264" fmla="*/ 4441737 w 7467600"/>
              <a:gd name="connsiteY264" fmla="*/ 3399734 h 6858000"/>
              <a:gd name="connsiteX265" fmla="*/ 5425834 w 7467600"/>
              <a:gd name="connsiteY265" fmla="*/ 3162785 h 6858000"/>
              <a:gd name="connsiteX266" fmla="*/ 5401644 w 7467600"/>
              <a:gd name="connsiteY266" fmla="*/ 3617847 h 6858000"/>
              <a:gd name="connsiteX267" fmla="*/ 5467256 w 7467600"/>
              <a:gd name="connsiteY267" fmla="*/ 4175494 h 6858000"/>
              <a:gd name="connsiteX268" fmla="*/ 5448069 w 7467600"/>
              <a:gd name="connsiteY268" fmla="*/ 3567554 h 6858000"/>
              <a:gd name="connsiteX269" fmla="*/ 5425834 w 7467600"/>
              <a:gd name="connsiteY269" fmla="*/ 3162785 h 6858000"/>
              <a:gd name="connsiteX270" fmla="*/ 1318687 w 7467600"/>
              <a:gd name="connsiteY270" fmla="*/ 3113840 h 6858000"/>
              <a:gd name="connsiteX271" fmla="*/ 1066793 w 7467600"/>
              <a:gd name="connsiteY271" fmla="*/ 3212171 h 6858000"/>
              <a:gd name="connsiteX272" fmla="*/ 993319 w 7467600"/>
              <a:gd name="connsiteY272" fmla="*/ 3247648 h 6858000"/>
              <a:gd name="connsiteX273" fmla="*/ 853081 w 7467600"/>
              <a:gd name="connsiteY273" fmla="*/ 3312410 h 6858000"/>
              <a:gd name="connsiteX274" fmla="*/ 805957 w 7467600"/>
              <a:gd name="connsiteY274" fmla="*/ 3330443 h 6858000"/>
              <a:gd name="connsiteX275" fmla="*/ 1318687 w 7467600"/>
              <a:gd name="connsiteY275" fmla="*/ 3113840 h 6858000"/>
              <a:gd name="connsiteX276" fmla="*/ 5453702 w 7467600"/>
              <a:gd name="connsiteY276" fmla="*/ 3090882 h 6858000"/>
              <a:gd name="connsiteX277" fmla="*/ 5480135 w 7467600"/>
              <a:gd name="connsiteY277" fmla="*/ 3565802 h 6858000"/>
              <a:gd name="connsiteX278" fmla="*/ 5499023 w 7467600"/>
              <a:gd name="connsiteY278" fmla="*/ 4166310 h 6858000"/>
              <a:gd name="connsiteX279" fmla="*/ 5547022 w 7467600"/>
              <a:gd name="connsiteY279" fmla="*/ 3607838 h 6858000"/>
              <a:gd name="connsiteX280" fmla="*/ 5515964 w 7467600"/>
              <a:gd name="connsiteY280" fmla="*/ 3378541 h 6858000"/>
              <a:gd name="connsiteX281" fmla="*/ 5453702 w 7467600"/>
              <a:gd name="connsiteY281" fmla="*/ 3090882 h 6858000"/>
              <a:gd name="connsiteX282" fmla="*/ 1238695 w 7467600"/>
              <a:gd name="connsiteY282" fmla="*/ 3076820 h 6858000"/>
              <a:gd name="connsiteX283" fmla="*/ 716371 w 7467600"/>
              <a:gd name="connsiteY283" fmla="*/ 3293249 h 6858000"/>
              <a:gd name="connsiteX284" fmla="*/ 579522 w 7467600"/>
              <a:gd name="connsiteY284" fmla="*/ 3371759 h 6858000"/>
              <a:gd name="connsiteX285" fmla="*/ 600288 w 7467600"/>
              <a:gd name="connsiteY285" fmla="*/ 3365555 h 6858000"/>
              <a:gd name="connsiteX286" fmla="*/ 840692 w 7467600"/>
              <a:gd name="connsiteY286" fmla="*/ 3284921 h 6858000"/>
              <a:gd name="connsiteX287" fmla="*/ 979248 w 7467600"/>
              <a:gd name="connsiteY287" fmla="*/ 3221003 h 6858000"/>
              <a:gd name="connsiteX288" fmla="*/ 1053282 w 7467600"/>
              <a:gd name="connsiteY288" fmla="*/ 3185247 h 6858000"/>
              <a:gd name="connsiteX289" fmla="*/ 1320603 w 7467600"/>
              <a:gd name="connsiteY289" fmla="*/ 3081281 h 6858000"/>
              <a:gd name="connsiteX290" fmla="*/ 1238695 w 7467600"/>
              <a:gd name="connsiteY290" fmla="*/ 3076820 h 6858000"/>
              <a:gd name="connsiteX291" fmla="*/ 5425627 w 7467600"/>
              <a:gd name="connsiteY291" fmla="*/ 2954192 h 6858000"/>
              <a:gd name="connsiteX292" fmla="*/ 5470770 w 7467600"/>
              <a:gd name="connsiteY292" fmla="*/ 3005435 h 6858000"/>
              <a:gd name="connsiteX293" fmla="*/ 5519779 w 7467600"/>
              <a:gd name="connsiteY293" fmla="*/ 4359223 h 6858000"/>
              <a:gd name="connsiteX294" fmla="*/ 5520293 w 7467600"/>
              <a:gd name="connsiteY294" fmla="*/ 4360602 h 6858000"/>
              <a:gd name="connsiteX295" fmla="*/ 5767221 w 7467600"/>
              <a:gd name="connsiteY295" fmla="*/ 4665564 h 6858000"/>
              <a:gd name="connsiteX296" fmla="*/ 6937169 w 7467600"/>
              <a:gd name="connsiteY296" fmla="*/ 4815941 h 6858000"/>
              <a:gd name="connsiteX297" fmla="*/ 6953922 w 7467600"/>
              <a:gd name="connsiteY297" fmla="*/ 4890068 h 6858000"/>
              <a:gd name="connsiteX298" fmla="*/ 6071359 w 7467600"/>
              <a:gd name="connsiteY298" fmla="*/ 4770770 h 6858000"/>
              <a:gd name="connsiteX299" fmla="*/ 6038839 w 7467600"/>
              <a:gd name="connsiteY299" fmla="*/ 4764474 h 6858000"/>
              <a:gd name="connsiteX300" fmla="*/ 6038706 w 7467600"/>
              <a:gd name="connsiteY300" fmla="*/ 4763847 h 6858000"/>
              <a:gd name="connsiteX301" fmla="*/ 6037784 w 7467600"/>
              <a:gd name="connsiteY301" fmla="*/ 4764270 h 6858000"/>
              <a:gd name="connsiteX302" fmla="*/ 6038839 w 7467600"/>
              <a:gd name="connsiteY302" fmla="*/ 4764474 h 6858000"/>
              <a:gd name="connsiteX303" fmla="*/ 6040338 w 7467600"/>
              <a:gd name="connsiteY303" fmla="*/ 4771418 h 6858000"/>
              <a:gd name="connsiteX304" fmla="*/ 6024488 w 7467600"/>
              <a:gd name="connsiteY304" fmla="*/ 4809903 h 6858000"/>
              <a:gd name="connsiteX305" fmla="*/ 5599771 w 7467600"/>
              <a:gd name="connsiteY305" fmla="*/ 5509652 h 6858000"/>
              <a:gd name="connsiteX306" fmla="*/ 5548843 w 7467600"/>
              <a:gd name="connsiteY306" fmla="*/ 5563845 h 6858000"/>
              <a:gd name="connsiteX307" fmla="*/ 5940952 w 7467600"/>
              <a:gd name="connsiteY307" fmla="*/ 6250028 h 6858000"/>
              <a:gd name="connsiteX308" fmla="*/ 6043441 w 7467600"/>
              <a:gd name="connsiteY308" fmla="*/ 6665847 h 6858000"/>
              <a:gd name="connsiteX309" fmla="*/ 6093432 w 7467600"/>
              <a:gd name="connsiteY309" fmla="*/ 6858000 h 6858000"/>
              <a:gd name="connsiteX310" fmla="*/ 6034344 w 7467600"/>
              <a:gd name="connsiteY310" fmla="*/ 6858000 h 6858000"/>
              <a:gd name="connsiteX311" fmla="*/ 6026679 w 7467600"/>
              <a:gd name="connsiteY311" fmla="*/ 6836959 h 6858000"/>
              <a:gd name="connsiteX312" fmla="*/ 5800441 w 7467600"/>
              <a:gd name="connsiteY312" fmla="*/ 6335286 h 6858000"/>
              <a:gd name="connsiteX313" fmla="*/ 5526562 w 7467600"/>
              <a:gd name="connsiteY313" fmla="*/ 5705388 h 6858000"/>
              <a:gd name="connsiteX314" fmla="*/ 5519640 w 7467600"/>
              <a:gd name="connsiteY314" fmla="*/ 5683774 h 6858000"/>
              <a:gd name="connsiteX315" fmla="*/ 5844559 w 7467600"/>
              <a:gd name="connsiteY315" fmla="*/ 6553349 h 6858000"/>
              <a:gd name="connsiteX316" fmla="*/ 5975994 w 7467600"/>
              <a:gd name="connsiteY316" fmla="*/ 6858000 h 6858000"/>
              <a:gd name="connsiteX317" fmla="*/ 5898547 w 7467600"/>
              <a:gd name="connsiteY317" fmla="*/ 6858000 h 6858000"/>
              <a:gd name="connsiteX318" fmla="*/ 5682041 w 7467600"/>
              <a:gd name="connsiteY318" fmla="*/ 6355860 h 6858000"/>
              <a:gd name="connsiteX319" fmla="*/ 5461758 w 7467600"/>
              <a:gd name="connsiteY319" fmla="*/ 5820220 h 6858000"/>
              <a:gd name="connsiteX320" fmla="*/ 5237282 w 7467600"/>
              <a:gd name="connsiteY320" fmla="*/ 6579086 h 6858000"/>
              <a:gd name="connsiteX321" fmla="*/ 5115009 w 7467600"/>
              <a:gd name="connsiteY321" fmla="*/ 6858000 h 6858000"/>
              <a:gd name="connsiteX322" fmla="*/ 5028074 w 7467600"/>
              <a:gd name="connsiteY322" fmla="*/ 6858000 h 6858000"/>
              <a:gd name="connsiteX323" fmla="*/ 5079508 w 7467600"/>
              <a:gd name="connsiteY323" fmla="*/ 6749074 h 6858000"/>
              <a:gd name="connsiteX324" fmla="*/ 5371846 w 7467600"/>
              <a:gd name="connsiteY324" fmla="*/ 5924413 h 6858000"/>
              <a:gd name="connsiteX325" fmla="*/ 5270512 w 7467600"/>
              <a:gd name="connsiteY325" fmla="*/ 6138975 h 6858000"/>
              <a:gd name="connsiteX326" fmla="*/ 5062409 w 7467600"/>
              <a:gd name="connsiteY326" fmla="*/ 6653544 h 6858000"/>
              <a:gd name="connsiteX327" fmla="*/ 5036628 w 7467600"/>
              <a:gd name="connsiteY327" fmla="*/ 6754247 h 6858000"/>
              <a:gd name="connsiteX328" fmla="*/ 5009112 w 7467600"/>
              <a:gd name="connsiteY328" fmla="*/ 6858000 h 6858000"/>
              <a:gd name="connsiteX329" fmla="*/ 4976679 w 7467600"/>
              <a:gd name="connsiteY329" fmla="*/ 6858000 h 6858000"/>
              <a:gd name="connsiteX330" fmla="*/ 5006537 w 7467600"/>
              <a:gd name="connsiteY330" fmla="*/ 6747068 h 6858000"/>
              <a:gd name="connsiteX331" fmla="*/ 5032723 w 7467600"/>
              <a:gd name="connsiteY331" fmla="*/ 6644957 h 6858000"/>
              <a:gd name="connsiteX332" fmla="*/ 5242949 w 7467600"/>
              <a:gd name="connsiteY332" fmla="*/ 6125175 h 6858000"/>
              <a:gd name="connsiteX333" fmla="*/ 5286321 w 7467600"/>
              <a:gd name="connsiteY333" fmla="*/ 6033555 h 6858000"/>
              <a:gd name="connsiteX334" fmla="*/ 5008210 w 7467600"/>
              <a:gd name="connsiteY334" fmla="*/ 6649194 h 6858000"/>
              <a:gd name="connsiteX335" fmla="*/ 4986321 w 7467600"/>
              <a:gd name="connsiteY335" fmla="*/ 6765687 h 6858000"/>
              <a:gd name="connsiteX336" fmla="*/ 4973474 w 7467600"/>
              <a:gd name="connsiteY336" fmla="*/ 6858000 h 6858000"/>
              <a:gd name="connsiteX337" fmla="*/ 4907178 w 7467600"/>
              <a:gd name="connsiteY337" fmla="*/ 6858000 h 6858000"/>
              <a:gd name="connsiteX338" fmla="*/ 4910810 w 7467600"/>
              <a:gd name="connsiteY338" fmla="*/ 6829660 h 6858000"/>
              <a:gd name="connsiteX339" fmla="*/ 4987461 w 7467600"/>
              <a:gd name="connsiteY339" fmla="*/ 6432994 h 6858000"/>
              <a:gd name="connsiteX340" fmla="*/ 5179262 w 7467600"/>
              <a:gd name="connsiteY340" fmla="*/ 6035044 h 6858000"/>
              <a:gd name="connsiteX341" fmla="*/ 4689678 w 7467600"/>
              <a:gd name="connsiteY341" fmla="*/ 6440241 h 6858000"/>
              <a:gd name="connsiteX342" fmla="*/ 4477543 w 7467600"/>
              <a:gd name="connsiteY342" fmla="*/ 6674836 h 6858000"/>
              <a:gd name="connsiteX343" fmla="*/ 4329957 w 7467600"/>
              <a:gd name="connsiteY343" fmla="*/ 6858000 h 6858000"/>
              <a:gd name="connsiteX344" fmla="*/ 4218595 w 7467600"/>
              <a:gd name="connsiteY344" fmla="*/ 6858000 h 6858000"/>
              <a:gd name="connsiteX345" fmla="*/ 4368888 w 7467600"/>
              <a:gd name="connsiteY345" fmla="*/ 6668412 h 6858000"/>
              <a:gd name="connsiteX346" fmla="*/ 4563091 w 7467600"/>
              <a:gd name="connsiteY346" fmla="*/ 6442508 h 6858000"/>
              <a:gd name="connsiteX347" fmla="*/ 5387324 w 7467600"/>
              <a:gd name="connsiteY347" fmla="*/ 5705830 h 6858000"/>
              <a:gd name="connsiteX348" fmla="*/ 5073620 w 7467600"/>
              <a:gd name="connsiteY348" fmla="*/ 5955437 h 6858000"/>
              <a:gd name="connsiteX349" fmla="*/ 4689789 w 7467600"/>
              <a:gd name="connsiteY349" fmla="*/ 6268382 h 6858000"/>
              <a:gd name="connsiteX350" fmla="*/ 4418722 w 7467600"/>
              <a:gd name="connsiteY350" fmla="*/ 6570886 h 6858000"/>
              <a:gd name="connsiteX351" fmla="*/ 4214944 w 7467600"/>
              <a:gd name="connsiteY351" fmla="*/ 6858000 h 6858000"/>
              <a:gd name="connsiteX352" fmla="*/ 4177898 w 7467600"/>
              <a:gd name="connsiteY352" fmla="*/ 6858000 h 6858000"/>
              <a:gd name="connsiteX353" fmla="*/ 4391597 w 7467600"/>
              <a:gd name="connsiteY353" fmla="*/ 6556370 h 6858000"/>
              <a:gd name="connsiteX354" fmla="*/ 4668889 w 7467600"/>
              <a:gd name="connsiteY354" fmla="*/ 6246399 h 6858000"/>
              <a:gd name="connsiteX355" fmla="*/ 5055427 w 7467600"/>
              <a:gd name="connsiteY355" fmla="*/ 5931476 h 6858000"/>
              <a:gd name="connsiteX356" fmla="*/ 5371814 w 7467600"/>
              <a:gd name="connsiteY356" fmla="*/ 5678975 h 6858000"/>
              <a:gd name="connsiteX357" fmla="*/ 4987918 w 7467600"/>
              <a:gd name="connsiteY357" fmla="*/ 5838701 h 6858000"/>
              <a:gd name="connsiteX358" fmla="*/ 4317146 w 7467600"/>
              <a:gd name="connsiteY358" fmla="*/ 6587716 h 6858000"/>
              <a:gd name="connsiteX359" fmla="*/ 4171627 w 7467600"/>
              <a:gd name="connsiteY359" fmla="*/ 6858000 h 6858000"/>
              <a:gd name="connsiteX360" fmla="*/ 4081585 w 7467600"/>
              <a:gd name="connsiteY360" fmla="*/ 6858000 h 6858000"/>
              <a:gd name="connsiteX361" fmla="*/ 4238603 w 7467600"/>
              <a:gd name="connsiteY361" fmla="*/ 6559341 h 6858000"/>
              <a:gd name="connsiteX362" fmla="*/ 4778333 w 7467600"/>
              <a:gd name="connsiteY362" fmla="*/ 5873626 h 6858000"/>
              <a:gd name="connsiteX363" fmla="*/ 5414185 w 7467600"/>
              <a:gd name="connsiteY363" fmla="*/ 5573882 h 6858000"/>
              <a:gd name="connsiteX364" fmla="*/ 5959648 w 7467600"/>
              <a:gd name="connsiteY364" fmla="*/ 4760797 h 6858000"/>
              <a:gd name="connsiteX365" fmla="*/ 5355019 w 7467600"/>
              <a:gd name="connsiteY365" fmla="*/ 4734672 h 6858000"/>
              <a:gd name="connsiteX366" fmla="*/ 5083565 w 7467600"/>
              <a:gd name="connsiteY366" fmla="*/ 5179121 h 6858000"/>
              <a:gd name="connsiteX367" fmla="*/ 4713577 w 7467600"/>
              <a:gd name="connsiteY367" fmla="*/ 5616803 h 6858000"/>
              <a:gd name="connsiteX368" fmla="*/ 3989559 w 7467600"/>
              <a:gd name="connsiteY368" fmla="*/ 6145945 h 6858000"/>
              <a:gd name="connsiteX369" fmla="*/ 3939824 w 7467600"/>
              <a:gd name="connsiteY369" fmla="*/ 6066900 h 6858000"/>
              <a:gd name="connsiteX370" fmla="*/ 4584537 w 7467600"/>
              <a:gd name="connsiteY370" fmla="*/ 5324826 h 6858000"/>
              <a:gd name="connsiteX371" fmla="*/ 5037105 w 7467600"/>
              <a:gd name="connsiteY371" fmla="*/ 5088765 h 6858000"/>
              <a:gd name="connsiteX372" fmla="*/ 5039930 w 7467600"/>
              <a:gd name="connsiteY372" fmla="*/ 5089585 h 6858000"/>
              <a:gd name="connsiteX373" fmla="*/ 5263764 w 7467600"/>
              <a:gd name="connsiteY373" fmla="*/ 4735525 h 6858000"/>
              <a:gd name="connsiteX374" fmla="*/ 4086300 w 7467600"/>
              <a:gd name="connsiteY374" fmla="*/ 4884599 h 6858000"/>
              <a:gd name="connsiteX375" fmla="*/ 4085485 w 7467600"/>
              <a:gd name="connsiteY375" fmla="*/ 4899070 h 6858000"/>
              <a:gd name="connsiteX376" fmla="*/ 3871915 w 7467600"/>
              <a:gd name="connsiteY376" fmla="*/ 5253645 h 6858000"/>
              <a:gd name="connsiteX377" fmla="*/ 3799374 w 7467600"/>
              <a:gd name="connsiteY377" fmla="*/ 5466127 h 6858000"/>
              <a:gd name="connsiteX378" fmla="*/ 3498850 w 7467600"/>
              <a:gd name="connsiteY378" fmla="*/ 6661888 h 6858000"/>
              <a:gd name="connsiteX379" fmla="*/ 3399216 w 7467600"/>
              <a:gd name="connsiteY379" fmla="*/ 6858000 h 6858000"/>
              <a:gd name="connsiteX380" fmla="*/ 3303688 w 7467600"/>
              <a:gd name="connsiteY380" fmla="*/ 6858000 h 6858000"/>
              <a:gd name="connsiteX381" fmla="*/ 3391774 w 7467600"/>
              <a:gd name="connsiteY381" fmla="*/ 6697181 h 6858000"/>
              <a:gd name="connsiteX382" fmla="*/ 3735540 w 7467600"/>
              <a:gd name="connsiteY382" fmla="*/ 5546923 h 6858000"/>
              <a:gd name="connsiteX383" fmla="*/ 3729438 w 7467600"/>
              <a:gd name="connsiteY383" fmla="*/ 5569058 h 6858000"/>
              <a:gd name="connsiteX384" fmla="*/ 3707782 w 7467600"/>
              <a:gd name="connsiteY384" fmla="*/ 5644908 h 6858000"/>
              <a:gd name="connsiteX385" fmla="*/ 3583827 w 7467600"/>
              <a:gd name="connsiteY385" fmla="*/ 6039215 h 6858000"/>
              <a:gd name="connsiteX386" fmla="*/ 3547861 w 7467600"/>
              <a:gd name="connsiteY386" fmla="*/ 6129609 h 6858000"/>
              <a:gd name="connsiteX387" fmla="*/ 3490905 w 7467600"/>
              <a:gd name="connsiteY387" fmla="*/ 6277660 h 6858000"/>
              <a:gd name="connsiteX388" fmla="*/ 3455859 w 7467600"/>
              <a:gd name="connsiteY388" fmla="*/ 6391301 h 6858000"/>
              <a:gd name="connsiteX389" fmla="*/ 3429112 w 7467600"/>
              <a:gd name="connsiteY389" fmla="*/ 6479469 h 6858000"/>
              <a:gd name="connsiteX390" fmla="*/ 3304862 w 7467600"/>
              <a:gd name="connsiteY390" fmla="*/ 6796476 h 6858000"/>
              <a:gd name="connsiteX391" fmla="*/ 3276071 w 7467600"/>
              <a:gd name="connsiteY391" fmla="*/ 6858000 h 6858000"/>
              <a:gd name="connsiteX392" fmla="*/ 3240805 w 7467600"/>
              <a:gd name="connsiteY392" fmla="*/ 6858000 h 6858000"/>
              <a:gd name="connsiteX393" fmla="*/ 3275917 w 7467600"/>
              <a:gd name="connsiteY393" fmla="*/ 6783192 h 6858000"/>
              <a:gd name="connsiteX394" fmla="*/ 3399358 w 7467600"/>
              <a:gd name="connsiteY394" fmla="*/ 6469011 h 6858000"/>
              <a:gd name="connsiteX395" fmla="*/ 3425650 w 7467600"/>
              <a:gd name="connsiteY395" fmla="*/ 6381333 h 6858000"/>
              <a:gd name="connsiteX396" fmla="*/ 3460661 w 7467600"/>
              <a:gd name="connsiteY396" fmla="*/ 6266763 h 6858000"/>
              <a:gd name="connsiteX397" fmla="*/ 3518021 w 7467600"/>
              <a:gd name="connsiteY397" fmla="*/ 6117298 h 6858000"/>
              <a:gd name="connsiteX398" fmla="*/ 3554035 w 7467600"/>
              <a:gd name="connsiteY398" fmla="*/ 6027832 h 6858000"/>
              <a:gd name="connsiteX399" fmla="*/ 3677174 w 7467600"/>
              <a:gd name="connsiteY399" fmla="*/ 5636351 h 6858000"/>
              <a:gd name="connsiteX400" fmla="*/ 3698819 w 7467600"/>
              <a:gd name="connsiteY400" fmla="*/ 5560503 h 6858000"/>
              <a:gd name="connsiteX401" fmla="*/ 3702094 w 7467600"/>
              <a:gd name="connsiteY401" fmla="*/ 5549194 h 6858000"/>
              <a:gd name="connsiteX402" fmla="*/ 3398355 w 7467600"/>
              <a:gd name="connsiteY402" fmla="*/ 6094603 h 6858000"/>
              <a:gd name="connsiteX403" fmla="*/ 3193941 w 7467600"/>
              <a:gd name="connsiteY403" fmla="*/ 6798775 h 6858000"/>
              <a:gd name="connsiteX404" fmla="*/ 3184140 w 7467600"/>
              <a:gd name="connsiteY404" fmla="*/ 6858000 h 6858000"/>
              <a:gd name="connsiteX405" fmla="*/ 3099978 w 7467600"/>
              <a:gd name="connsiteY405" fmla="*/ 6858000 h 6858000"/>
              <a:gd name="connsiteX406" fmla="*/ 3101556 w 7467600"/>
              <a:gd name="connsiteY406" fmla="*/ 6843337 h 6858000"/>
              <a:gd name="connsiteX407" fmla="*/ 3370162 w 7467600"/>
              <a:gd name="connsiteY407" fmla="*/ 5785550 h 6858000"/>
              <a:gd name="connsiteX408" fmla="*/ 3746477 w 7467600"/>
              <a:gd name="connsiteY408" fmla="*/ 5377889 h 6858000"/>
              <a:gd name="connsiteX409" fmla="*/ 3863399 w 7467600"/>
              <a:gd name="connsiteY409" fmla="*/ 5087257 h 6858000"/>
              <a:gd name="connsiteX410" fmla="*/ 3968712 w 7467600"/>
              <a:gd name="connsiteY410" fmla="*/ 4913989 h 6858000"/>
              <a:gd name="connsiteX411" fmla="*/ 2792390 w 7467600"/>
              <a:gd name="connsiteY411" fmla="*/ 5382974 h 6858000"/>
              <a:gd name="connsiteX412" fmla="*/ 2714982 w 7467600"/>
              <a:gd name="connsiteY412" fmla="*/ 5427051 h 6858000"/>
              <a:gd name="connsiteX413" fmla="*/ 2813361 w 7467600"/>
              <a:gd name="connsiteY413" fmla="*/ 6023912 h 6858000"/>
              <a:gd name="connsiteX414" fmla="*/ 2688430 w 7467600"/>
              <a:gd name="connsiteY414" fmla="*/ 6801564 h 6858000"/>
              <a:gd name="connsiteX415" fmla="*/ 2629626 w 7467600"/>
              <a:gd name="connsiteY415" fmla="*/ 6763394 h 6858000"/>
              <a:gd name="connsiteX416" fmla="*/ 2565328 w 7467600"/>
              <a:gd name="connsiteY416" fmla="*/ 5516399 h 6858000"/>
              <a:gd name="connsiteX417" fmla="*/ 1922999 w 7467600"/>
              <a:gd name="connsiteY417" fmla="*/ 5980343 h 6858000"/>
              <a:gd name="connsiteX418" fmla="*/ 1950261 w 7467600"/>
              <a:gd name="connsiteY418" fmla="*/ 6405858 h 6858000"/>
              <a:gd name="connsiteX419" fmla="*/ 2365554 w 7467600"/>
              <a:gd name="connsiteY419" fmla="*/ 6759107 h 6858000"/>
              <a:gd name="connsiteX420" fmla="*/ 2424142 w 7467600"/>
              <a:gd name="connsiteY420" fmla="*/ 6858000 h 6858000"/>
              <a:gd name="connsiteX421" fmla="*/ 2395994 w 7467600"/>
              <a:gd name="connsiteY421" fmla="*/ 6858000 h 6858000"/>
              <a:gd name="connsiteX422" fmla="*/ 2392863 w 7467600"/>
              <a:gd name="connsiteY422" fmla="*/ 6852964 h 6858000"/>
              <a:gd name="connsiteX423" fmla="*/ 2017589 w 7467600"/>
              <a:gd name="connsiteY423" fmla="*/ 6493982 h 6858000"/>
              <a:gd name="connsiteX424" fmla="*/ 2147336 w 7467600"/>
              <a:gd name="connsiteY424" fmla="*/ 6594052 h 6858000"/>
              <a:gd name="connsiteX425" fmla="*/ 2207047 w 7467600"/>
              <a:gd name="connsiteY425" fmla="*/ 6654540 h 6858000"/>
              <a:gd name="connsiteX426" fmla="*/ 2299106 w 7467600"/>
              <a:gd name="connsiteY426" fmla="*/ 6778931 h 6858000"/>
              <a:gd name="connsiteX427" fmla="*/ 2314430 w 7467600"/>
              <a:gd name="connsiteY427" fmla="*/ 6801144 h 6858000"/>
              <a:gd name="connsiteX428" fmla="*/ 2352406 w 7467600"/>
              <a:gd name="connsiteY428" fmla="*/ 6858000 h 6858000"/>
              <a:gd name="connsiteX429" fmla="*/ 2314492 w 7467600"/>
              <a:gd name="connsiteY429" fmla="*/ 6858000 h 6858000"/>
              <a:gd name="connsiteX430" fmla="*/ 2288095 w 7467600"/>
              <a:gd name="connsiteY430" fmla="*/ 6818030 h 6858000"/>
              <a:gd name="connsiteX431" fmla="*/ 2272768 w 7467600"/>
              <a:gd name="connsiteY431" fmla="*/ 6795822 h 6858000"/>
              <a:gd name="connsiteX432" fmla="*/ 2182715 w 7467600"/>
              <a:gd name="connsiteY432" fmla="*/ 6675071 h 6858000"/>
              <a:gd name="connsiteX433" fmla="*/ 2032061 w 7467600"/>
              <a:gd name="connsiteY433" fmla="*/ 6541380 h 6858000"/>
              <a:gd name="connsiteX434" fmla="*/ 2257220 w 7467600"/>
              <a:gd name="connsiteY434" fmla="*/ 6826257 h 6858000"/>
              <a:gd name="connsiteX435" fmla="*/ 2281324 w 7467600"/>
              <a:gd name="connsiteY435" fmla="*/ 6858000 h 6858000"/>
              <a:gd name="connsiteX436" fmla="*/ 2242860 w 7467600"/>
              <a:gd name="connsiteY436" fmla="*/ 6858000 h 6858000"/>
              <a:gd name="connsiteX437" fmla="*/ 2232818 w 7467600"/>
              <a:gd name="connsiteY437" fmla="*/ 6844926 h 6858000"/>
              <a:gd name="connsiteX438" fmla="*/ 1990172 w 7467600"/>
              <a:gd name="connsiteY438" fmla="*/ 6542121 h 6858000"/>
              <a:gd name="connsiteX439" fmla="*/ 2124090 w 7467600"/>
              <a:gd name="connsiteY439" fmla="*/ 6761017 h 6858000"/>
              <a:gd name="connsiteX440" fmla="*/ 2200380 w 7467600"/>
              <a:gd name="connsiteY440" fmla="*/ 6858000 h 6858000"/>
              <a:gd name="connsiteX441" fmla="*/ 2147507 w 7467600"/>
              <a:gd name="connsiteY441" fmla="*/ 6858000 h 6858000"/>
              <a:gd name="connsiteX442" fmla="*/ 2070668 w 7467600"/>
              <a:gd name="connsiteY442" fmla="*/ 6761520 h 6858000"/>
              <a:gd name="connsiteX443" fmla="*/ 1975142 w 7467600"/>
              <a:gd name="connsiteY443" fmla="*/ 6585570 h 6858000"/>
              <a:gd name="connsiteX444" fmla="*/ 2050035 w 7467600"/>
              <a:gd name="connsiteY444" fmla="*/ 6813345 h 6858000"/>
              <a:gd name="connsiteX445" fmla="*/ 2063025 w 7467600"/>
              <a:gd name="connsiteY445" fmla="*/ 6858000 h 6858000"/>
              <a:gd name="connsiteX446" fmla="*/ 2021675 w 7467600"/>
              <a:gd name="connsiteY446" fmla="*/ 6858000 h 6858000"/>
              <a:gd name="connsiteX447" fmla="*/ 2019308 w 7467600"/>
              <a:gd name="connsiteY447" fmla="*/ 6847118 h 6858000"/>
              <a:gd name="connsiteX448" fmla="*/ 1938835 w 7467600"/>
              <a:gd name="connsiteY448" fmla="*/ 6551160 h 6858000"/>
              <a:gd name="connsiteX449" fmla="*/ 1953230 w 7467600"/>
              <a:gd name="connsiteY449" fmla="*/ 6759699 h 6858000"/>
              <a:gd name="connsiteX450" fmla="*/ 1956763 w 7467600"/>
              <a:gd name="connsiteY450" fmla="*/ 6778191 h 6858000"/>
              <a:gd name="connsiteX451" fmla="*/ 1967925 w 7467600"/>
              <a:gd name="connsiteY451" fmla="*/ 6858000 h 6858000"/>
              <a:gd name="connsiteX452" fmla="*/ 1936622 w 7467600"/>
              <a:gd name="connsiteY452" fmla="*/ 6858000 h 6858000"/>
              <a:gd name="connsiteX453" fmla="*/ 1926261 w 7467600"/>
              <a:gd name="connsiteY453" fmla="*/ 6784064 h 6858000"/>
              <a:gd name="connsiteX454" fmla="*/ 1922724 w 7467600"/>
              <a:gd name="connsiteY454" fmla="*/ 6765577 h 6858000"/>
              <a:gd name="connsiteX455" fmla="*/ 1904650 w 7467600"/>
              <a:gd name="connsiteY455" fmla="*/ 6639616 h 6858000"/>
              <a:gd name="connsiteX456" fmla="*/ 1885273 w 7467600"/>
              <a:gd name="connsiteY456" fmla="*/ 6858000 h 6858000"/>
              <a:gd name="connsiteX457" fmla="*/ 1854363 w 7467600"/>
              <a:gd name="connsiteY457" fmla="*/ 6858000 h 6858000"/>
              <a:gd name="connsiteX458" fmla="*/ 1880391 w 7467600"/>
              <a:gd name="connsiteY458" fmla="*/ 6603796 h 6858000"/>
              <a:gd name="connsiteX459" fmla="*/ 1818273 w 7467600"/>
              <a:gd name="connsiteY459" fmla="*/ 6715729 h 6858000"/>
              <a:gd name="connsiteX460" fmla="*/ 1794691 w 7467600"/>
              <a:gd name="connsiteY460" fmla="*/ 6843239 h 6858000"/>
              <a:gd name="connsiteX461" fmla="*/ 1794914 w 7467600"/>
              <a:gd name="connsiteY461" fmla="*/ 6858000 h 6858000"/>
              <a:gd name="connsiteX462" fmla="*/ 1746128 w 7467600"/>
              <a:gd name="connsiteY462" fmla="*/ 6858000 h 6858000"/>
              <a:gd name="connsiteX463" fmla="*/ 1753934 w 7467600"/>
              <a:gd name="connsiteY463" fmla="*/ 6724796 h 6858000"/>
              <a:gd name="connsiteX464" fmla="*/ 1792053 w 7467600"/>
              <a:gd name="connsiteY464" fmla="*/ 6572396 h 6858000"/>
              <a:gd name="connsiteX465" fmla="*/ 1862248 w 7467600"/>
              <a:gd name="connsiteY465" fmla="*/ 6266397 h 6858000"/>
              <a:gd name="connsiteX466" fmla="*/ 1862250 w 7467600"/>
              <a:gd name="connsiteY466" fmla="*/ 6033531 h 6858000"/>
              <a:gd name="connsiteX467" fmla="*/ 1211999 w 7467600"/>
              <a:gd name="connsiteY467" fmla="*/ 6683610 h 6858000"/>
              <a:gd name="connsiteX468" fmla="*/ 1213266 w 7467600"/>
              <a:gd name="connsiteY468" fmla="*/ 6691947 h 6858000"/>
              <a:gd name="connsiteX469" fmla="*/ 1203370 w 7467600"/>
              <a:gd name="connsiteY469" fmla="*/ 6850676 h 6858000"/>
              <a:gd name="connsiteX470" fmla="*/ 1203671 w 7467600"/>
              <a:gd name="connsiteY470" fmla="*/ 6858000 h 6858000"/>
              <a:gd name="connsiteX471" fmla="*/ 1143180 w 7467600"/>
              <a:gd name="connsiteY471" fmla="*/ 6858000 h 6858000"/>
              <a:gd name="connsiteX472" fmla="*/ 1142176 w 7467600"/>
              <a:gd name="connsiteY472" fmla="*/ 6766045 h 6858000"/>
              <a:gd name="connsiteX473" fmla="*/ 1067484 w 7467600"/>
              <a:gd name="connsiteY473" fmla="*/ 6858000 h 6858000"/>
              <a:gd name="connsiteX474" fmla="*/ 953928 w 7467600"/>
              <a:gd name="connsiteY474" fmla="*/ 6858000 h 6858000"/>
              <a:gd name="connsiteX475" fmla="*/ 959715 w 7467600"/>
              <a:gd name="connsiteY475" fmla="*/ 6850185 h 6858000"/>
              <a:gd name="connsiteX476" fmla="*/ 1483788 w 7467600"/>
              <a:gd name="connsiteY476" fmla="*/ 6259174 h 6858000"/>
              <a:gd name="connsiteX477" fmla="*/ 1100671 w 7467600"/>
              <a:gd name="connsiteY477" fmla="*/ 6252137 h 6858000"/>
              <a:gd name="connsiteX478" fmla="*/ 1090144 w 7467600"/>
              <a:gd name="connsiteY478" fmla="*/ 6256748 h 6858000"/>
              <a:gd name="connsiteX479" fmla="*/ 1095872 w 7467600"/>
              <a:gd name="connsiteY479" fmla="*/ 6271892 h 6858000"/>
              <a:gd name="connsiteX480" fmla="*/ 262785 w 7467600"/>
              <a:gd name="connsiteY480" fmla="*/ 6845450 h 6858000"/>
              <a:gd name="connsiteX481" fmla="*/ 209968 w 7467600"/>
              <a:gd name="connsiteY481" fmla="*/ 6770713 h 6858000"/>
              <a:gd name="connsiteX482" fmla="*/ 873460 w 7467600"/>
              <a:gd name="connsiteY482" fmla="*/ 6253768 h 6858000"/>
              <a:gd name="connsiteX483" fmla="*/ 192686 w 7467600"/>
              <a:gd name="connsiteY483" fmla="*/ 5849257 h 6858000"/>
              <a:gd name="connsiteX484" fmla="*/ 4696 w 7467600"/>
              <a:gd name="connsiteY484" fmla="*/ 5697668 h 6858000"/>
              <a:gd name="connsiteX485" fmla="*/ 0 w 7467600"/>
              <a:gd name="connsiteY485" fmla="*/ 5689984 h 6858000"/>
              <a:gd name="connsiteX486" fmla="*/ 0 w 7467600"/>
              <a:gd name="connsiteY486" fmla="*/ 5513472 h 6858000"/>
              <a:gd name="connsiteX487" fmla="*/ 174101 w 7467600"/>
              <a:gd name="connsiteY487" fmla="*/ 5620277 h 6858000"/>
              <a:gd name="connsiteX488" fmla="*/ 891800 w 7467600"/>
              <a:gd name="connsiteY488" fmla="*/ 6036935 h 6858000"/>
              <a:gd name="connsiteX489" fmla="*/ 1072219 w 7467600"/>
              <a:gd name="connsiteY489" fmla="*/ 6169443 h 6858000"/>
              <a:gd name="connsiteX490" fmla="*/ 1074117 w 7467600"/>
              <a:gd name="connsiteY490" fmla="*/ 6170301 h 6858000"/>
              <a:gd name="connsiteX491" fmla="*/ 1083114 w 7467600"/>
              <a:gd name="connsiteY491" fmla="*/ 6174131 h 6858000"/>
              <a:gd name="connsiteX492" fmla="*/ 1543010 w 7467600"/>
              <a:gd name="connsiteY492" fmla="*/ 6191140 h 6858000"/>
              <a:gd name="connsiteX493" fmla="*/ 1551080 w 7467600"/>
              <a:gd name="connsiteY493" fmla="*/ 6195006 h 6858000"/>
              <a:gd name="connsiteX494" fmla="*/ 2345443 w 7467600"/>
              <a:gd name="connsiteY494" fmla="*/ 5549882 h 6858000"/>
              <a:gd name="connsiteX495" fmla="*/ 1721499 w 7467600"/>
              <a:gd name="connsiteY495" fmla="*/ 5599969 h 6858000"/>
              <a:gd name="connsiteX496" fmla="*/ 767716 w 7467600"/>
              <a:gd name="connsiteY496" fmla="*/ 5472768 h 6858000"/>
              <a:gd name="connsiteX497" fmla="*/ 722147 w 7467600"/>
              <a:gd name="connsiteY497" fmla="*/ 5393091 h 6858000"/>
              <a:gd name="connsiteX498" fmla="*/ 1485552 w 7467600"/>
              <a:gd name="connsiteY498" fmla="*/ 5313202 h 6858000"/>
              <a:gd name="connsiteX499" fmla="*/ 2143004 w 7467600"/>
              <a:gd name="connsiteY499" fmla="*/ 5402420 h 6858000"/>
              <a:gd name="connsiteX500" fmla="*/ 1933391 w 7467600"/>
              <a:gd name="connsiteY500" fmla="*/ 5156971 h 6858000"/>
              <a:gd name="connsiteX501" fmla="*/ 1827118 w 7467600"/>
              <a:gd name="connsiteY501" fmla="*/ 4968410 h 6858000"/>
              <a:gd name="connsiteX502" fmla="*/ 1837349 w 7467600"/>
              <a:gd name="connsiteY502" fmla="*/ 4956357 h 6858000"/>
              <a:gd name="connsiteX503" fmla="*/ 2162835 w 7467600"/>
              <a:gd name="connsiteY503" fmla="*/ 5187853 h 6858000"/>
              <a:gd name="connsiteX504" fmla="*/ 2257167 w 7467600"/>
              <a:gd name="connsiteY504" fmla="*/ 5462123 h 6858000"/>
              <a:gd name="connsiteX505" fmla="*/ 2261598 w 7467600"/>
              <a:gd name="connsiteY505" fmla="*/ 5467998 h 6858000"/>
              <a:gd name="connsiteX506" fmla="*/ 2437177 w 7467600"/>
              <a:gd name="connsiteY506" fmla="*/ 5479608 h 6858000"/>
              <a:gd name="connsiteX507" fmla="*/ 2445247 w 7467600"/>
              <a:gd name="connsiteY507" fmla="*/ 5483476 h 6858000"/>
              <a:gd name="connsiteX508" fmla="*/ 2743626 w 7467600"/>
              <a:gd name="connsiteY508" fmla="*/ 5304819 h 6858000"/>
              <a:gd name="connsiteX509" fmla="*/ 3048102 w 7467600"/>
              <a:gd name="connsiteY509" fmla="*/ 5150595 h 6858000"/>
              <a:gd name="connsiteX510" fmla="*/ 1799414 w 7467600"/>
              <a:gd name="connsiteY510" fmla="*/ 4694732 h 6858000"/>
              <a:gd name="connsiteX511" fmla="*/ 1771735 w 7467600"/>
              <a:gd name="connsiteY511" fmla="*/ 4619929 h 6858000"/>
              <a:gd name="connsiteX512" fmla="*/ 3104273 w 7467600"/>
              <a:gd name="connsiteY512" fmla="*/ 5076159 h 6858000"/>
              <a:gd name="connsiteX513" fmla="*/ 3113245 w 7467600"/>
              <a:gd name="connsiteY513" fmla="*/ 5090705 h 6858000"/>
              <a:gd name="connsiteX514" fmla="*/ 3126294 w 7467600"/>
              <a:gd name="connsiteY514" fmla="*/ 5114400 h 6858000"/>
              <a:gd name="connsiteX515" fmla="*/ 3937433 w 7467600"/>
              <a:gd name="connsiteY515" fmla="*/ 4830473 h 6858000"/>
              <a:gd name="connsiteX516" fmla="*/ 3590475 w 7467600"/>
              <a:gd name="connsiteY516" fmla="*/ 4597974 h 6858000"/>
              <a:gd name="connsiteX517" fmla="*/ 3100264 w 7467600"/>
              <a:gd name="connsiteY517" fmla="*/ 4579845 h 6858000"/>
              <a:gd name="connsiteX518" fmla="*/ 2183576 w 7467600"/>
              <a:gd name="connsiteY518" fmla="*/ 4227150 h 6858000"/>
              <a:gd name="connsiteX519" fmla="*/ 2151029 w 7467600"/>
              <a:gd name="connsiteY519" fmla="*/ 4146947 h 6858000"/>
              <a:gd name="connsiteX520" fmla="*/ 3563434 w 7467600"/>
              <a:gd name="connsiteY520" fmla="*/ 4469115 h 6858000"/>
              <a:gd name="connsiteX521" fmla="*/ 3177952 w 7467600"/>
              <a:gd name="connsiteY521" fmla="*/ 3657386 h 6858000"/>
              <a:gd name="connsiteX522" fmla="*/ 3189263 w 7467600"/>
              <a:gd name="connsiteY522" fmla="*/ 3625726 h 6858000"/>
              <a:gd name="connsiteX523" fmla="*/ 3560912 w 7467600"/>
              <a:gd name="connsiteY523" fmla="*/ 4079863 h 6858000"/>
              <a:gd name="connsiteX524" fmla="*/ 3626636 w 7467600"/>
              <a:gd name="connsiteY524" fmla="*/ 4512230 h 6858000"/>
              <a:gd name="connsiteX525" fmla="*/ 3653088 w 7467600"/>
              <a:gd name="connsiteY525" fmla="*/ 4521417 h 6858000"/>
              <a:gd name="connsiteX526" fmla="*/ 3988128 w 7467600"/>
              <a:gd name="connsiteY526" fmla="*/ 4817267 h 6858000"/>
              <a:gd name="connsiteX527" fmla="*/ 4830582 w 7467600"/>
              <a:gd name="connsiteY527" fmla="*/ 4676000 h 6858000"/>
              <a:gd name="connsiteX528" fmla="*/ 4830100 w 7467600"/>
              <a:gd name="connsiteY528" fmla="*/ 4675554 h 6858000"/>
              <a:gd name="connsiteX529" fmla="*/ 4036318 w 7467600"/>
              <a:gd name="connsiteY529" fmla="*/ 4147013 h 6858000"/>
              <a:gd name="connsiteX530" fmla="*/ 3432098 w 7467600"/>
              <a:gd name="connsiteY530" fmla="*/ 3537312 h 6858000"/>
              <a:gd name="connsiteX531" fmla="*/ 3446761 w 7467600"/>
              <a:gd name="connsiteY531" fmla="*/ 3461278 h 6858000"/>
              <a:gd name="connsiteX532" fmla="*/ 4419733 w 7467600"/>
              <a:gd name="connsiteY532" fmla="*/ 3963555 h 6858000"/>
              <a:gd name="connsiteX533" fmla="*/ 4781371 w 7467600"/>
              <a:gd name="connsiteY533" fmla="*/ 4458604 h 6858000"/>
              <a:gd name="connsiteX534" fmla="*/ 4780440 w 7467600"/>
              <a:gd name="connsiteY534" fmla="*/ 4470290 h 6858000"/>
              <a:gd name="connsiteX535" fmla="*/ 4898954 w 7467600"/>
              <a:gd name="connsiteY535" fmla="*/ 4662092 h 6858000"/>
              <a:gd name="connsiteX536" fmla="*/ 4900699 w 7467600"/>
              <a:gd name="connsiteY536" fmla="*/ 4670867 h 6858000"/>
              <a:gd name="connsiteX537" fmla="*/ 5714511 w 7467600"/>
              <a:gd name="connsiteY537" fmla="*/ 4663483 h 6858000"/>
              <a:gd name="connsiteX538" fmla="*/ 5464793 w 7467600"/>
              <a:gd name="connsiteY538" fmla="*/ 4393556 h 6858000"/>
              <a:gd name="connsiteX539" fmla="*/ 5461897 w 7467600"/>
              <a:gd name="connsiteY539" fmla="*/ 4390879 h 6858000"/>
              <a:gd name="connsiteX540" fmla="*/ 4294126 w 7467600"/>
              <a:gd name="connsiteY540" fmla="*/ 3303048 h 6858000"/>
              <a:gd name="connsiteX541" fmla="*/ 4305321 w 7467600"/>
              <a:gd name="connsiteY541" fmla="*/ 3256953 h 6858000"/>
              <a:gd name="connsiteX542" fmla="*/ 4949299 w 7467600"/>
              <a:gd name="connsiteY542" fmla="*/ 3766336 h 6858000"/>
              <a:gd name="connsiteX543" fmla="*/ 5291452 w 7467600"/>
              <a:gd name="connsiteY543" fmla="*/ 4076801 h 6858000"/>
              <a:gd name="connsiteX544" fmla="*/ 5434998 w 7467600"/>
              <a:gd name="connsiteY544" fmla="*/ 4254100 h 6858000"/>
              <a:gd name="connsiteX545" fmla="*/ 5351015 w 7467600"/>
              <a:gd name="connsiteY545" fmla="*/ 3760989 h 6858000"/>
              <a:gd name="connsiteX546" fmla="*/ 5413780 w 7467600"/>
              <a:gd name="connsiteY546" fmla="*/ 2966265 h 6858000"/>
              <a:gd name="connsiteX547" fmla="*/ 5425627 w 7467600"/>
              <a:gd name="connsiteY547" fmla="*/ 2954192 h 6858000"/>
              <a:gd name="connsiteX548" fmla="*/ 6604735 w 7467600"/>
              <a:gd name="connsiteY548" fmla="*/ 2041381 h 6858000"/>
              <a:gd name="connsiteX549" fmla="*/ 7204487 w 7467600"/>
              <a:gd name="connsiteY549" fmla="*/ 2742112 h 6858000"/>
              <a:gd name="connsiteX550" fmla="*/ 7131592 w 7467600"/>
              <a:gd name="connsiteY550" fmla="*/ 2672096 h 6858000"/>
              <a:gd name="connsiteX551" fmla="*/ 6996344 w 7467600"/>
              <a:gd name="connsiteY551" fmla="*/ 2518310 h 6858000"/>
              <a:gd name="connsiteX552" fmla="*/ 6735495 w 7467600"/>
              <a:gd name="connsiteY552" fmla="*/ 2196890 h 6858000"/>
              <a:gd name="connsiteX553" fmla="*/ 6721901 w 7467600"/>
              <a:gd name="connsiteY553" fmla="*/ 2179274 h 6858000"/>
              <a:gd name="connsiteX554" fmla="*/ 6604735 w 7467600"/>
              <a:gd name="connsiteY554" fmla="*/ 2041381 h 6858000"/>
              <a:gd name="connsiteX555" fmla="*/ 6591670 w 7467600"/>
              <a:gd name="connsiteY555" fmla="*/ 1988277 h 6858000"/>
              <a:gd name="connsiteX556" fmla="*/ 6747349 w 7467600"/>
              <a:gd name="connsiteY556" fmla="*/ 2160069 h 6858000"/>
              <a:gd name="connsiteX557" fmla="*/ 6760943 w 7467600"/>
              <a:gd name="connsiteY557" fmla="*/ 2177686 h 6858000"/>
              <a:gd name="connsiteX558" fmla="*/ 7021065 w 7467600"/>
              <a:gd name="connsiteY558" fmla="*/ 2498102 h 6858000"/>
              <a:gd name="connsiteX559" fmla="*/ 7155223 w 7467600"/>
              <a:gd name="connsiteY559" fmla="*/ 2650386 h 6858000"/>
              <a:gd name="connsiteX560" fmla="*/ 7203167 w 7467600"/>
              <a:gd name="connsiteY560" fmla="*/ 2697288 h 6858000"/>
              <a:gd name="connsiteX561" fmla="*/ 6937703 w 7467600"/>
              <a:gd name="connsiteY561" fmla="*/ 2321981 h 6858000"/>
              <a:gd name="connsiteX562" fmla="*/ 6591670 w 7467600"/>
              <a:gd name="connsiteY562" fmla="*/ 1988277 h 6858000"/>
              <a:gd name="connsiteX563" fmla="*/ 5798671 w 7467600"/>
              <a:gd name="connsiteY563" fmla="*/ 1981601 h 6858000"/>
              <a:gd name="connsiteX564" fmla="*/ 5754709 w 7467600"/>
              <a:gd name="connsiteY564" fmla="*/ 2071454 h 6858000"/>
              <a:gd name="connsiteX565" fmla="*/ 5763044 w 7467600"/>
              <a:gd name="connsiteY565" fmla="*/ 2842206 h 6858000"/>
              <a:gd name="connsiteX566" fmla="*/ 5764974 w 7467600"/>
              <a:gd name="connsiteY566" fmla="*/ 2799609 h 6858000"/>
              <a:gd name="connsiteX567" fmla="*/ 5767665 w 7467600"/>
              <a:gd name="connsiteY567" fmla="*/ 2666409 h 6858000"/>
              <a:gd name="connsiteX568" fmla="*/ 5763055 w 7467600"/>
              <a:gd name="connsiteY568" fmla="*/ 2579705 h 6858000"/>
              <a:gd name="connsiteX569" fmla="*/ 5758079 w 7467600"/>
              <a:gd name="connsiteY569" fmla="*/ 2492508 h 6858000"/>
              <a:gd name="connsiteX570" fmla="*/ 5779325 w 7467600"/>
              <a:gd name="connsiteY570" fmla="*/ 2197069 h 6858000"/>
              <a:gd name="connsiteX571" fmla="*/ 5798671 w 7467600"/>
              <a:gd name="connsiteY571" fmla="*/ 1981601 h 6858000"/>
              <a:gd name="connsiteX572" fmla="*/ 5829202 w 7467600"/>
              <a:gd name="connsiteY572" fmla="*/ 1971679 h 6858000"/>
              <a:gd name="connsiteX573" fmla="*/ 5809558 w 7467600"/>
              <a:gd name="connsiteY573" fmla="*/ 2198043 h 6858000"/>
              <a:gd name="connsiteX574" fmla="*/ 5788653 w 7467600"/>
              <a:gd name="connsiteY574" fmla="*/ 2489430 h 6858000"/>
              <a:gd name="connsiteX575" fmla="*/ 5793439 w 7467600"/>
              <a:gd name="connsiteY575" fmla="*/ 2575235 h 6858000"/>
              <a:gd name="connsiteX576" fmla="*/ 5796837 w 7467600"/>
              <a:gd name="connsiteY576" fmla="*/ 2637633 h 6858000"/>
              <a:gd name="connsiteX577" fmla="*/ 5818614 w 7467600"/>
              <a:gd name="connsiteY577" fmla="*/ 2473055 h 6858000"/>
              <a:gd name="connsiteX578" fmla="*/ 5829202 w 7467600"/>
              <a:gd name="connsiteY578" fmla="*/ 1971679 h 6858000"/>
              <a:gd name="connsiteX579" fmla="*/ 5911389 w 7467600"/>
              <a:gd name="connsiteY579" fmla="*/ 1898371 h 6858000"/>
              <a:gd name="connsiteX580" fmla="*/ 6237627 w 7467600"/>
              <a:gd name="connsiteY580" fmla="*/ 2231921 h 6858000"/>
              <a:gd name="connsiteX581" fmla="*/ 5911389 w 7467600"/>
              <a:gd name="connsiteY581" fmla="*/ 1898371 h 6858000"/>
              <a:gd name="connsiteX582" fmla="*/ 6944437 w 7467600"/>
              <a:gd name="connsiteY582" fmla="*/ 1575402 h 6858000"/>
              <a:gd name="connsiteX583" fmla="*/ 6304730 w 7467600"/>
              <a:gd name="connsiteY583" fmla="*/ 1766654 h 6858000"/>
              <a:gd name="connsiteX584" fmla="*/ 6944437 w 7467600"/>
              <a:gd name="connsiteY584" fmla="*/ 1575402 h 6858000"/>
              <a:gd name="connsiteX585" fmla="*/ 7019523 w 7467600"/>
              <a:gd name="connsiteY585" fmla="*/ 1519450 h 6858000"/>
              <a:gd name="connsiteX586" fmla="*/ 6298091 w 7467600"/>
              <a:gd name="connsiteY586" fmla="*/ 1737122 h 6858000"/>
              <a:gd name="connsiteX587" fmla="*/ 7019523 w 7467600"/>
              <a:gd name="connsiteY587" fmla="*/ 1519450 h 6858000"/>
              <a:gd name="connsiteX588" fmla="*/ 2399523 w 7467600"/>
              <a:gd name="connsiteY588" fmla="*/ 1428234 h 6858000"/>
              <a:gd name="connsiteX589" fmla="*/ 2224982 w 7467600"/>
              <a:gd name="connsiteY589" fmla="*/ 1826201 h 6858000"/>
              <a:gd name="connsiteX590" fmla="*/ 2096099 w 7467600"/>
              <a:gd name="connsiteY590" fmla="*/ 2345900 h 6858000"/>
              <a:gd name="connsiteX591" fmla="*/ 2283317 w 7467600"/>
              <a:gd name="connsiteY591" fmla="*/ 1796925 h 6858000"/>
              <a:gd name="connsiteX592" fmla="*/ 2399523 w 7467600"/>
              <a:gd name="connsiteY592" fmla="*/ 1428234 h 6858000"/>
              <a:gd name="connsiteX593" fmla="*/ 2448558 w 7467600"/>
              <a:gd name="connsiteY593" fmla="*/ 1373435 h 6858000"/>
              <a:gd name="connsiteX594" fmla="*/ 2312521 w 7467600"/>
              <a:gd name="connsiteY594" fmla="*/ 1806140 h 6858000"/>
              <a:gd name="connsiteX595" fmla="*/ 2127533 w 7467600"/>
              <a:gd name="connsiteY595" fmla="*/ 2348380 h 6858000"/>
              <a:gd name="connsiteX596" fmla="*/ 2358080 w 7467600"/>
              <a:gd name="connsiteY596" fmla="*/ 1866134 h 6858000"/>
              <a:gd name="connsiteX597" fmla="*/ 2407436 w 7467600"/>
              <a:gd name="connsiteY597" fmla="*/ 1651070 h 6858000"/>
              <a:gd name="connsiteX598" fmla="*/ 2448558 w 7467600"/>
              <a:gd name="connsiteY598" fmla="*/ 1373435 h 6858000"/>
              <a:gd name="connsiteX599" fmla="*/ 278707 w 7467600"/>
              <a:gd name="connsiteY599" fmla="*/ 1352270 h 6858000"/>
              <a:gd name="connsiteX600" fmla="*/ 321570 w 7467600"/>
              <a:gd name="connsiteY600" fmla="*/ 1861610 h 6858000"/>
              <a:gd name="connsiteX601" fmla="*/ 294281 w 7467600"/>
              <a:gd name="connsiteY601" fmla="*/ 1440658 h 6858000"/>
              <a:gd name="connsiteX602" fmla="*/ 278707 w 7467600"/>
              <a:gd name="connsiteY602" fmla="*/ 1352270 h 6858000"/>
              <a:gd name="connsiteX603" fmla="*/ 1423821 w 7467600"/>
              <a:gd name="connsiteY603" fmla="*/ 1351958 h 6858000"/>
              <a:gd name="connsiteX604" fmla="*/ 1638521 w 7467600"/>
              <a:gd name="connsiteY604" fmla="*/ 1908470 h 6858000"/>
              <a:gd name="connsiteX605" fmla="*/ 1754199 w 7467600"/>
              <a:gd name="connsiteY605" fmla="*/ 2149284 h 6858000"/>
              <a:gd name="connsiteX606" fmla="*/ 1908359 w 7467600"/>
              <a:gd name="connsiteY606" fmla="*/ 2364988 h 6858000"/>
              <a:gd name="connsiteX607" fmla="*/ 1647661 w 7467600"/>
              <a:gd name="connsiteY607" fmla="*/ 1825945 h 6858000"/>
              <a:gd name="connsiteX608" fmla="*/ 1423821 w 7467600"/>
              <a:gd name="connsiteY608" fmla="*/ 1351958 h 6858000"/>
              <a:gd name="connsiteX609" fmla="*/ 1431890 w 7467600"/>
              <a:gd name="connsiteY609" fmla="*/ 1306475 h 6858000"/>
              <a:gd name="connsiteX610" fmla="*/ 1507597 w 7467600"/>
              <a:gd name="connsiteY610" fmla="*/ 1446132 h 6858000"/>
              <a:gd name="connsiteX611" fmla="*/ 1674586 w 7467600"/>
              <a:gd name="connsiteY611" fmla="*/ 1813832 h 6858000"/>
              <a:gd name="connsiteX612" fmla="*/ 1815950 w 7467600"/>
              <a:gd name="connsiteY612" fmla="*/ 2128564 h 6858000"/>
              <a:gd name="connsiteX613" fmla="*/ 1984242 w 7467600"/>
              <a:gd name="connsiteY613" fmla="*/ 2430829 h 6858000"/>
              <a:gd name="connsiteX614" fmla="*/ 2014023 w 7467600"/>
              <a:gd name="connsiteY614" fmla="*/ 2450995 h 6858000"/>
              <a:gd name="connsiteX615" fmla="*/ 1747337 w 7467600"/>
              <a:gd name="connsiteY615" fmla="*/ 1855264 h 6858000"/>
              <a:gd name="connsiteX616" fmla="*/ 1533749 w 7467600"/>
              <a:gd name="connsiteY616" fmla="*/ 1478656 h 6858000"/>
              <a:gd name="connsiteX617" fmla="*/ 1431890 w 7467600"/>
              <a:gd name="connsiteY617" fmla="*/ 1306475 h 6858000"/>
              <a:gd name="connsiteX618" fmla="*/ 5052692 w 7467600"/>
              <a:gd name="connsiteY618" fmla="*/ 1292994 h 6858000"/>
              <a:gd name="connsiteX619" fmla="*/ 5200661 w 7467600"/>
              <a:gd name="connsiteY619" fmla="*/ 1635186 h 6858000"/>
              <a:gd name="connsiteX620" fmla="*/ 5297138 w 7467600"/>
              <a:gd name="connsiteY620" fmla="*/ 1906351 h 6858000"/>
              <a:gd name="connsiteX621" fmla="*/ 5052692 w 7467600"/>
              <a:gd name="connsiteY621" fmla="*/ 1292994 h 6858000"/>
              <a:gd name="connsiteX622" fmla="*/ 5009948 w 7467600"/>
              <a:gd name="connsiteY622" fmla="*/ 1273619 h 6858000"/>
              <a:gd name="connsiteX623" fmla="*/ 5121777 w 7467600"/>
              <a:gd name="connsiteY623" fmla="*/ 1654213 h 6858000"/>
              <a:gd name="connsiteX624" fmla="*/ 5293545 w 7467600"/>
              <a:gd name="connsiteY624" fmla="*/ 2072247 h 6858000"/>
              <a:gd name="connsiteX625" fmla="*/ 5294042 w 7467600"/>
              <a:gd name="connsiteY625" fmla="*/ 2065019 h 6858000"/>
              <a:gd name="connsiteX626" fmla="*/ 5171936 w 7467600"/>
              <a:gd name="connsiteY626" fmla="*/ 1647613 h 6858000"/>
              <a:gd name="connsiteX627" fmla="*/ 5009948 w 7467600"/>
              <a:gd name="connsiteY627" fmla="*/ 1273619 h 6858000"/>
              <a:gd name="connsiteX628" fmla="*/ 655236 w 7467600"/>
              <a:gd name="connsiteY628" fmla="*/ 1268632 h 6858000"/>
              <a:gd name="connsiteX629" fmla="*/ 839521 w 7467600"/>
              <a:gd name="connsiteY629" fmla="*/ 1685315 h 6858000"/>
              <a:gd name="connsiteX630" fmla="*/ 1109416 w 7467600"/>
              <a:gd name="connsiteY630" fmla="*/ 2061663 h 6858000"/>
              <a:gd name="connsiteX631" fmla="*/ 1298300 w 7467600"/>
              <a:gd name="connsiteY631" fmla="*/ 2247742 h 6858000"/>
              <a:gd name="connsiteX632" fmla="*/ 1125871 w 7467600"/>
              <a:gd name="connsiteY632" fmla="*/ 1989513 h 6858000"/>
              <a:gd name="connsiteX633" fmla="*/ 981574 w 7467600"/>
              <a:gd name="connsiteY633" fmla="*/ 1783157 h 6858000"/>
              <a:gd name="connsiteX634" fmla="*/ 922198 w 7467600"/>
              <a:gd name="connsiteY634" fmla="*/ 1677437 h 6858000"/>
              <a:gd name="connsiteX635" fmla="*/ 869293 w 7467600"/>
              <a:gd name="connsiteY635" fmla="*/ 1583214 h 6858000"/>
              <a:gd name="connsiteX636" fmla="*/ 751431 w 7467600"/>
              <a:gd name="connsiteY636" fmla="*/ 1405731 h 6858000"/>
              <a:gd name="connsiteX637" fmla="*/ 655236 w 7467600"/>
              <a:gd name="connsiteY637" fmla="*/ 1268632 h 6858000"/>
              <a:gd name="connsiteX638" fmla="*/ 6516292 w 7467600"/>
              <a:gd name="connsiteY638" fmla="*/ 1263064 h 6858000"/>
              <a:gd name="connsiteX639" fmla="*/ 5736320 w 7467600"/>
              <a:gd name="connsiteY639" fmla="*/ 1501803 h 6858000"/>
              <a:gd name="connsiteX640" fmla="*/ 6516292 w 7467600"/>
              <a:gd name="connsiteY640" fmla="*/ 1263064 h 6858000"/>
              <a:gd name="connsiteX641" fmla="*/ 291466 w 7467600"/>
              <a:gd name="connsiteY641" fmla="*/ 1250369 h 6858000"/>
              <a:gd name="connsiteX642" fmla="*/ 323180 w 7467600"/>
              <a:gd name="connsiteY642" fmla="*/ 1435283 h 6858000"/>
              <a:gd name="connsiteX643" fmla="*/ 349381 w 7467600"/>
              <a:gd name="connsiteY643" fmla="*/ 1875041 h 6858000"/>
              <a:gd name="connsiteX644" fmla="*/ 374363 w 7467600"/>
              <a:gd name="connsiteY644" fmla="*/ 1506494 h 6858000"/>
              <a:gd name="connsiteX645" fmla="*/ 302168 w 7467600"/>
              <a:gd name="connsiteY645" fmla="*/ 1274495 h 6858000"/>
              <a:gd name="connsiteX646" fmla="*/ 291466 w 7467600"/>
              <a:gd name="connsiteY646" fmla="*/ 1250369 h 6858000"/>
              <a:gd name="connsiteX647" fmla="*/ 678222 w 7467600"/>
              <a:gd name="connsiteY647" fmla="*/ 1248670 h 6858000"/>
              <a:gd name="connsiteX648" fmla="*/ 775536 w 7467600"/>
              <a:gd name="connsiteY648" fmla="*/ 1388015 h 6858000"/>
              <a:gd name="connsiteX649" fmla="*/ 894529 w 7467600"/>
              <a:gd name="connsiteY649" fmla="*/ 1567739 h 6858000"/>
              <a:gd name="connsiteX650" fmla="*/ 948000 w 7467600"/>
              <a:gd name="connsiteY650" fmla="*/ 1663088 h 6858000"/>
              <a:gd name="connsiteX651" fmla="*/ 1006812 w 7467600"/>
              <a:gd name="connsiteY651" fmla="*/ 1767683 h 6858000"/>
              <a:gd name="connsiteX652" fmla="*/ 1149133 w 7467600"/>
              <a:gd name="connsiteY652" fmla="*/ 1971513 h 6858000"/>
              <a:gd name="connsiteX653" fmla="*/ 1333952 w 7467600"/>
              <a:gd name="connsiteY653" fmla="*/ 2251620 h 6858000"/>
              <a:gd name="connsiteX654" fmla="*/ 1337329 w 7467600"/>
              <a:gd name="connsiteY654" fmla="*/ 2258350 h 6858000"/>
              <a:gd name="connsiteX655" fmla="*/ 1014726 w 7467600"/>
              <a:gd name="connsiteY655" fmla="*/ 1615556 h 6858000"/>
              <a:gd name="connsiteX656" fmla="*/ 678222 w 7467600"/>
              <a:gd name="connsiteY656" fmla="*/ 1248670 h 6858000"/>
              <a:gd name="connsiteX657" fmla="*/ 6691602 w 7467600"/>
              <a:gd name="connsiteY657" fmla="*/ 1140573 h 6858000"/>
              <a:gd name="connsiteX658" fmla="*/ 6571100 w 7467600"/>
              <a:gd name="connsiteY658" fmla="*/ 1183662 h 6858000"/>
              <a:gd name="connsiteX659" fmla="*/ 6241687 w 7467600"/>
              <a:gd name="connsiteY659" fmla="*/ 1257600 h 6858000"/>
              <a:gd name="connsiteX660" fmla="*/ 5693009 w 7467600"/>
              <a:gd name="connsiteY660" fmla="*/ 1478256 h 6858000"/>
              <a:gd name="connsiteX661" fmla="*/ 6548420 w 7467600"/>
              <a:gd name="connsiteY661" fmla="*/ 1214599 h 6858000"/>
              <a:gd name="connsiteX662" fmla="*/ 6605473 w 7467600"/>
              <a:gd name="connsiteY662" fmla="*/ 1184686 h 6858000"/>
              <a:gd name="connsiteX663" fmla="*/ 6691602 w 7467600"/>
              <a:gd name="connsiteY663" fmla="*/ 1140573 h 6858000"/>
              <a:gd name="connsiteX664" fmla="*/ 4002475 w 7467600"/>
              <a:gd name="connsiteY664" fmla="*/ 1037802 h 6858000"/>
              <a:gd name="connsiteX665" fmla="*/ 4000324 w 7467600"/>
              <a:gd name="connsiteY665" fmla="*/ 1039362 h 6858000"/>
              <a:gd name="connsiteX666" fmla="*/ 4002862 w 7467600"/>
              <a:gd name="connsiteY666" fmla="*/ 1042866 h 6858000"/>
              <a:gd name="connsiteX667" fmla="*/ 4002475 w 7467600"/>
              <a:gd name="connsiteY667" fmla="*/ 1037802 h 6858000"/>
              <a:gd name="connsiteX668" fmla="*/ 506322 w 7467600"/>
              <a:gd name="connsiteY668" fmla="*/ 1020997 h 6858000"/>
              <a:gd name="connsiteX669" fmla="*/ 533068 w 7467600"/>
              <a:gd name="connsiteY669" fmla="*/ 1029409 h 6858000"/>
              <a:gd name="connsiteX670" fmla="*/ 1232525 w 7467600"/>
              <a:gd name="connsiteY670" fmla="*/ 1804675 h 6858000"/>
              <a:gd name="connsiteX671" fmla="*/ 1388858 w 7467600"/>
              <a:gd name="connsiteY671" fmla="*/ 2368011 h 6858000"/>
              <a:gd name="connsiteX672" fmla="*/ 1384098 w 7467600"/>
              <a:gd name="connsiteY672" fmla="*/ 2378125 h 6858000"/>
              <a:gd name="connsiteX673" fmla="*/ 1425393 w 7467600"/>
              <a:gd name="connsiteY673" fmla="*/ 2589124 h 6858000"/>
              <a:gd name="connsiteX674" fmla="*/ 1424001 w 7467600"/>
              <a:gd name="connsiteY674" fmla="*/ 2597541 h 6858000"/>
              <a:gd name="connsiteX675" fmla="*/ 2152729 w 7467600"/>
              <a:gd name="connsiteY675" fmla="*/ 2864487 h 6858000"/>
              <a:gd name="connsiteX676" fmla="*/ 2020609 w 7467600"/>
              <a:gd name="connsiteY676" fmla="*/ 2539671 h 6858000"/>
              <a:gd name="connsiteX677" fmla="*/ 2018920 w 7467600"/>
              <a:gd name="connsiteY677" fmla="*/ 2536309 h 6858000"/>
              <a:gd name="connsiteX678" fmla="*/ 1342441 w 7467600"/>
              <a:gd name="connsiteY678" fmla="*/ 1173017 h 6858000"/>
              <a:gd name="connsiteX679" fmla="*/ 1367925 w 7467600"/>
              <a:gd name="connsiteY679" fmla="*/ 1135648 h 6858000"/>
              <a:gd name="connsiteX680" fmla="*/ 1771401 w 7467600"/>
              <a:gd name="connsiteY680" fmla="*/ 1806673 h 6858000"/>
              <a:gd name="connsiteX681" fmla="*/ 1972385 w 7467600"/>
              <a:gd name="connsiteY681" fmla="*/ 2198735 h 6858000"/>
              <a:gd name="connsiteX682" fmla="*/ 2040892 w 7467600"/>
              <a:gd name="connsiteY682" fmla="*/ 2405205 h 6858000"/>
              <a:gd name="connsiteX683" fmla="*/ 2131689 w 7467600"/>
              <a:gd name="connsiteY683" fmla="*/ 1936926 h 6858000"/>
              <a:gd name="connsiteX684" fmla="*/ 2454820 w 7467600"/>
              <a:gd name="connsiteY684" fmla="*/ 1248808 h 6858000"/>
              <a:gd name="connsiteX685" fmla="*/ 2492512 w 7467600"/>
              <a:gd name="connsiteY685" fmla="*/ 1302920 h 6858000"/>
              <a:gd name="connsiteX686" fmla="*/ 2081216 w 7467600"/>
              <a:gd name="connsiteY686" fmla="*/ 2527513 h 6858000"/>
              <a:gd name="connsiteX687" fmla="*/ 2081211 w 7467600"/>
              <a:gd name="connsiteY687" fmla="*/ 2528916 h 6858000"/>
              <a:gd name="connsiteX688" fmla="*/ 2199067 w 7467600"/>
              <a:gd name="connsiteY688" fmla="*/ 2884061 h 6858000"/>
              <a:gd name="connsiteX689" fmla="*/ 3192586 w 7467600"/>
              <a:gd name="connsiteY689" fmla="*/ 3411496 h 6858000"/>
              <a:gd name="connsiteX690" fmla="*/ 3182620 w 7467600"/>
              <a:gd name="connsiteY690" fmla="*/ 3483279 h 6858000"/>
              <a:gd name="connsiteX691" fmla="*/ 2435119 w 7467600"/>
              <a:gd name="connsiteY691" fmla="*/ 3080173 h 6858000"/>
              <a:gd name="connsiteX692" fmla="*/ 2410152 w 7467600"/>
              <a:gd name="connsiteY692" fmla="*/ 3063751 h 6858000"/>
              <a:gd name="connsiteX693" fmla="*/ 2408099 w 7467600"/>
              <a:gd name="connsiteY693" fmla="*/ 3064403 h 6858000"/>
              <a:gd name="connsiteX694" fmla="*/ 2407218 w 7467600"/>
              <a:gd name="connsiteY694" fmla="*/ 3070324 h 6858000"/>
              <a:gd name="connsiteX695" fmla="*/ 2380138 w 7467600"/>
              <a:gd name="connsiteY695" fmla="*/ 3099341 h 6858000"/>
              <a:gd name="connsiteX696" fmla="*/ 1765923 w 7467600"/>
              <a:gd name="connsiteY696" fmla="*/ 3581043 h 6858000"/>
              <a:gd name="connsiteX697" fmla="*/ 1702258 w 7467600"/>
              <a:gd name="connsiteY697" fmla="*/ 3612286 h 6858000"/>
              <a:gd name="connsiteX698" fmla="*/ 1538370 w 7467600"/>
              <a:gd name="connsiteY698" fmla="*/ 3811804 h 6858000"/>
              <a:gd name="connsiteX699" fmla="*/ 542867 w 7467600"/>
              <a:gd name="connsiteY699" fmla="*/ 4944092 h 6858000"/>
              <a:gd name="connsiteX700" fmla="*/ 515800 w 7467600"/>
              <a:gd name="connsiteY700" fmla="*/ 4862180 h 6858000"/>
              <a:gd name="connsiteX701" fmla="*/ 909145 w 7467600"/>
              <a:gd name="connsiteY701" fmla="*/ 4199225 h 6858000"/>
              <a:gd name="connsiteX702" fmla="*/ 1214067 w 7467600"/>
              <a:gd name="connsiteY702" fmla="*/ 3908561 h 6858000"/>
              <a:gd name="connsiteX703" fmla="*/ 640967 w 7467600"/>
              <a:gd name="connsiteY703" fmla="*/ 4105601 h 6858000"/>
              <a:gd name="connsiteX704" fmla="*/ 112563 w 7467600"/>
              <a:gd name="connsiteY704" fmla="*/ 4396952 h 6858000"/>
              <a:gd name="connsiteX705" fmla="*/ 0 w 7467600"/>
              <a:gd name="connsiteY705" fmla="*/ 4466006 h 6858000"/>
              <a:gd name="connsiteX706" fmla="*/ 0 w 7467600"/>
              <a:gd name="connsiteY706" fmla="*/ 4233763 h 6858000"/>
              <a:gd name="connsiteX707" fmla="*/ 36881 w 7467600"/>
              <a:gd name="connsiteY707" fmla="*/ 4200118 h 6858000"/>
              <a:gd name="connsiteX708" fmla="*/ 910534 w 7467600"/>
              <a:gd name="connsiteY708" fmla="*/ 3629753 h 6858000"/>
              <a:gd name="connsiteX709" fmla="*/ 1578717 w 7467600"/>
              <a:gd name="connsiteY709" fmla="*/ 3575982 h 6858000"/>
              <a:gd name="connsiteX710" fmla="*/ 2338780 w 7467600"/>
              <a:gd name="connsiteY710" fmla="*/ 3033725 h 6858000"/>
              <a:gd name="connsiteX711" fmla="*/ 1807991 w 7467600"/>
              <a:gd name="connsiteY711" fmla="*/ 2807184 h 6858000"/>
              <a:gd name="connsiteX712" fmla="*/ 1416358 w 7467600"/>
              <a:gd name="connsiteY712" fmla="*/ 3112571 h 6858000"/>
              <a:gd name="connsiteX713" fmla="*/ 939066 w 7467600"/>
              <a:gd name="connsiteY713" fmla="*/ 3378798 h 6858000"/>
              <a:gd name="connsiteX714" fmla="*/ 115099 w 7467600"/>
              <a:gd name="connsiteY714" fmla="*/ 3607650 h 6858000"/>
              <a:gd name="connsiteX715" fmla="*/ 97284 w 7467600"/>
              <a:gd name="connsiteY715" fmla="*/ 3520393 h 6858000"/>
              <a:gd name="connsiteX716" fmla="*/ 922050 w 7467600"/>
              <a:gd name="connsiteY716" fmla="*/ 3074867 h 6858000"/>
              <a:gd name="connsiteX717" fmla="*/ 1405265 w 7467600"/>
              <a:gd name="connsiteY717" fmla="*/ 3016319 h 6858000"/>
              <a:gd name="connsiteX718" fmla="*/ 1407512 w 7467600"/>
              <a:gd name="connsiteY718" fmla="*/ 3018001 h 6858000"/>
              <a:gd name="connsiteX719" fmla="*/ 1726266 w 7467600"/>
              <a:gd name="connsiteY719" fmla="*/ 2777274 h 6858000"/>
              <a:gd name="connsiteX720" fmla="*/ 625390 w 7467600"/>
              <a:gd name="connsiteY720" fmla="*/ 2514541 h 6858000"/>
              <a:gd name="connsiteX721" fmla="*/ 619799 w 7467600"/>
              <a:gd name="connsiteY721" fmla="*/ 2527180 h 6858000"/>
              <a:gd name="connsiteX722" fmla="*/ 310030 w 7467600"/>
              <a:gd name="connsiteY722" fmla="*/ 2771818 h 6858000"/>
              <a:gd name="connsiteX723" fmla="*/ 173877 w 7467600"/>
              <a:gd name="connsiteY723" fmla="*/ 2937056 h 6858000"/>
              <a:gd name="connsiteX724" fmla="*/ 77889 w 7467600"/>
              <a:gd name="connsiteY724" fmla="*/ 3138440 h 6858000"/>
              <a:gd name="connsiteX725" fmla="*/ 0 w 7467600"/>
              <a:gd name="connsiteY725" fmla="*/ 3271395 h 6858000"/>
              <a:gd name="connsiteX726" fmla="*/ 0 w 7467600"/>
              <a:gd name="connsiteY726" fmla="*/ 3153002 h 6858000"/>
              <a:gd name="connsiteX727" fmla="*/ 2386 w 7467600"/>
              <a:gd name="connsiteY727" fmla="*/ 3149203 h 6858000"/>
              <a:gd name="connsiteX728" fmla="*/ 89753 w 7467600"/>
              <a:gd name="connsiteY728" fmla="*/ 2987702 h 6858000"/>
              <a:gd name="connsiteX729" fmla="*/ 76869 w 7467600"/>
              <a:gd name="connsiteY729" fmla="*/ 3005404 h 6858000"/>
              <a:gd name="connsiteX730" fmla="*/ 32049 w 7467600"/>
              <a:gd name="connsiteY730" fmla="*/ 3065814 h 6858000"/>
              <a:gd name="connsiteX731" fmla="*/ 0 w 7467600"/>
              <a:gd name="connsiteY731" fmla="*/ 3108744 h 6858000"/>
              <a:gd name="connsiteX732" fmla="*/ 0 w 7467600"/>
              <a:gd name="connsiteY732" fmla="*/ 3058059 h 6858000"/>
              <a:gd name="connsiteX733" fmla="*/ 7610 w 7467600"/>
              <a:gd name="connsiteY733" fmla="*/ 3047889 h 6858000"/>
              <a:gd name="connsiteX734" fmla="*/ 52419 w 7467600"/>
              <a:gd name="connsiteY734" fmla="*/ 2987479 h 6858000"/>
              <a:gd name="connsiteX735" fmla="*/ 59142 w 7467600"/>
              <a:gd name="connsiteY735" fmla="*/ 2978488 h 6858000"/>
              <a:gd name="connsiteX736" fmla="*/ 0 w 7467600"/>
              <a:gd name="connsiteY736" fmla="*/ 3015334 h 6858000"/>
              <a:gd name="connsiteX737" fmla="*/ 0 w 7467600"/>
              <a:gd name="connsiteY737" fmla="*/ 2914286 h 6858000"/>
              <a:gd name="connsiteX738" fmla="*/ 36383 w 7467600"/>
              <a:gd name="connsiteY738" fmla="*/ 2901128 h 6858000"/>
              <a:gd name="connsiteX739" fmla="*/ 156329 w 7467600"/>
              <a:gd name="connsiteY739" fmla="*/ 2840533 h 6858000"/>
              <a:gd name="connsiteX740" fmla="*/ 358355 w 7467600"/>
              <a:gd name="connsiteY740" fmla="*/ 2620471 h 6858000"/>
              <a:gd name="connsiteX741" fmla="*/ 510577 w 7467600"/>
              <a:gd name="connsiteY741" fmla="*/ 2501244 h 6858000"/>
              <a:gd name="connsiteX742" fmla="*/ 211967 w 7467600"/>
              <a:gd name="connsiteY742" fmla="*/ 2479171 h 6858000"/>
              <a:gd name="connsiteX743" fmla="*/ 0 w 7467600"/>
              <a:gd name="connsiteY743" fmla="*/ 2476398 h 6858000"/>
              <a:gd name="connsiteX744" fmla="*/ 0 w 7467600"/>
              <a:gd name="connsiteY744" fmla="*/ 2389189 h 6858000"/>
              <a:gd name="connsiteX745" fmla="*/ 103062 w 7467600"/>
              <a:gd name="connsiteY745" fmla="*/ 2389518 h 6858000"/>
              <a:gd name="connsiteX746" fmla="*/ 510734 w 7467600"/>
              <a:gd name="connsiteY746" fmla="*/ 2416201 h 6858000"/>
              <a:gd name="connsiteX747" fmla="*/ 279257 w 7467600"/>
              <a:gd name="connsiteY747" fmla="*/ 2092102 h 6858000"/>
              <a:gd name="connsiteX748" fmla="*/ 65265 w 7467600"/>
              <a:gd name="connsiteY748" fmla="*/ 2006049 h 6858000"/>
              <a:gd name="connsiteX749" fmla="*/ 0 w 7467600"/>
              <a:gd name="connsiteY749" fmla="*/ 1982532 h 6858000"/>
              <a:gd name="connsiteX750" fmla="*/ 0 w 7467600"/>
              <a:gd name="connsiteY750" fmla="*/ 1912789 h 6858000"/>
              <a:gd name="connsiteX751" fmla="*/ 97460 w 7467600"/>
              <a:gd name="connsiteY751" fmla="*/ 1953725 h 6858000"/>
              <a:gd name="connsiteX752" fmla="*/ 221272 w 7467600"/>
              <a:gd name="connsiteY752" fmla="*/ 1980766 h 6858000"/>
              <a:gd name="connsiteX753" fmla="*/ 116765 w 7467600"/>
              <a:gd name="connsiteY753" fmla="*/ 1911033 h 6858000"/>
              <a:gd name="connsiteX754" fmla="*/ 16405 w 7467600"/>
              <a:gd name="connsiteY754" fmla="*/ 1803412 h 6858000"/>
              <a:gd name="connsiteX755" fmla="*/ 0 w 7467600"/>
              <a:gd name="connsiteY755" fmla="*/ 1784777 h 6858000"/>
              <a:gd name="connsiteX756" fmla="*/ 0 w 7467600"/>
              <a:gd name="connsiteY756" fmla="*/ 1740082 h 6858000"/>
              <a:gd name="connsiteX757" fmla="*/ 39394 w 7467600"/>
              <a:gd name="connsiteY757" fmla="*/ 1784856 h 6858000"/>
              <a:gd name="connsiteX758" fmla="*/ 135813 w 7467600"/>
              <a:gd name="connsiteY758" fmla="*/ 1888838 h 6858000"/>
              <a:gd name="connsiteX759" fmla="*/ 242575 w 7467600"/>
              <a:gd name="connsiteY759" fmla="*/ 1958841 h 6858000"/>
              <a:gd name="connsiteX760" fmla="*/ 82197 w 7467600"/>
              <a:gd name="connsiteY760" fmla="*/ 1754826 h 6858000"/>
              <a:gd name="connsiteX761" fmla="*/ 0 w 7467600"/>
              <a:gd name="connsiteY761" fmla="*/ 1679650 h 6858000"/>
              <a:gd name="connsiteX762" fmla="*/ 0 w 7467600"/>
              <a:gd name="connsiteY762" fmla="*/ 1602463 h 6858000"/>
              <a:gd name="connsiteX763" fmla="*/ 84689 w 7467600"/>
              <a:gd name="connsiteY763" fmla="*/ 1677442 h 6858000"/>
              <a:gd name="connsiteX764" fmla="*/ 298437 w 7467600"/>
              <a:gd name="connsiteY764" fmla="*/ 1968019 h 6858000"/>
              <a:gd name="connsiteX765" fmla="*/ 227269 w 7467600"/>
              <a:gd name="connsiteY765" fmla="*/ 1114064 h 6858000"/>
              <a:gd name="connsiteX766" fmla="*/ 248003 w 7467600"/>
              <a:gd name="connsiteY766" fmla="*/ 1089613 h 6858000"/>
              <a:gd name="connsiteX767" fmla="*/ 427020 w 7467600"/>
              <a:gd name="connsiteY767" fmla="*/ 1619803 h 6858000"/>
              <a:gd name="connsiteX768" fmla="*/ 340345 w 7467600"/>
              <a:gd name="connsiteY768" fmla="*/ 2027739 h 6858000"/>
              <a:gd name="connsiteX769" fmla="*/ 360865 w 7467600"/>
              <a:gd name="connsiteY769" fmla="*/ 2044827 h 6858000"/>
              <a:gd name="connsiteX770" fmla="*/ 560414 w 7467600"/>
              <a:gd name="connsiteY770" fmla="*/ 2421457 h 6858000"/>
              <a:gd name="connsiteX771" fmla="*/ 1359703 w 7467600"/>
              <a:gd name="connsiteY771" fmla="*/ 2578554 h 6858000"/>
              <a:gd name="connsiteX772" fmla="*/ 1359422 w 7467600"/>
              <a:gd name="connsiteY772" fmla="*/ 2577994 h 6858000"/>
              <a:gd name="connsiteX773" fmla="*/ 828701 w 7467600"/>
              <a:gd name="connsiteY773" fmla="*/ 1839520 h 6858000"/>
              <a:gd name="connsiteX774" fmla="*/ 494427 w 7467600"/>
              <a:gd name="connsiteY774" fmla="*/ 1092333 h 6858000"/>
              <a:gd name="connsiteX775" fmla="*/ 506322 w 7467600"/>
              <a:gd name="connsiteY775" fmla="*/ 1020997 h 6858000"/>
              <a:gd name="connsiteX776" fmla="*/ 4570198 w 7467600"/>
              <a:gd name="connsiteY776" fmla="*/ 978081 h 6858000"/>
              <a:gd name="connsiteX777" fmla="*/ 4523691 w 7467600"/>
              <a:gd name="connsiteY777" fmla="*/ 1127776 h 6858000"/>
              <a:gd name="connsiteX778" fmla="*/ 4509875 w 7467600"/>
              <a:gd name="connsiteY778" fmla="*/ 1167552 h 6858000"/>
              <a:gd name="connsiteX779" fmla="*/ 4478168 w 7467600"/>
              <a:gd name="connsiteY779" fmla="*/ 1260735 h 6858000"/>
              <a:gd name="connsiteX780" fmla="*/ 4409309 w 7467600"/>
              <a:gd name="connsiteY780" fmla="*/ 1666996 h 6858000"/>
              <a:gd name="connsiteX781" fmla="*/ 4370031 w 7467600"/>
              <a:gd name="connsiteY781" fmla="*/ 1955666 h 6858000"/>
              <a:gd name="connsiteX782" fmla="*/ 4570198 w 7467600"/>
              <a:gd name="connsiteY782" fmla="*/ 978081 h 6858000"/>
              <a:gd name="connsiteX783" fmla="*/ 4557898 w 7467600"/>
              <a:gd name="connsiteY783" fmla="*/ 900011 h 6858000"/>
              <a:gd name="connsiteX784" fmla="*/ 4344840 w 7467600"/>
              <a:gd name="connsiteY784" fmla="*/ 1922038 h 6858000"/>
              <a:gd name="connsiteX785" fmla="*/ 4378710 w 7467600"/>
              <a:gd name="connsiteY785" fmla="*/ 1665516 h 6858000"/>
              <a:gd name="connsiteX786" fmla="*/ 4448798 w 7467600"/>
              <a:gd name="connsiteY786" fmla="*/ 1253024 h 6858000"/>
              <a:gd name="connsiteX787" fmla="*/ 4480315 w 7467600"/>
              <a:gd name="connsiteY787" fmla="*/ 1158454 h 6858000"/>
              <a:gd name="connsiteX788" fmla="*/ 4494133 w 7467600"/>
              <a:gd name="connsiteY788" fmla="*/ 1118676 h 6858000"/>
              <a:gd name="connsiteX789" fmla="*/ 4557898 w 7467600"/>
              <a:gd name="connsiteY789" fmla="*/ 900011 h 6858000"/>
              <a:gd name="connsiteX790" fmla="*/ 5870151 w 7467600"/>
              <a:gd name="connsiteY790" fmla="*/ 898890 h 6858000"/>
              <a:gd name="connsiteX791" fmla="*/ 5861335 w 7467600"/>
              <a:gd name="connsiteY791" fmla="*/ 899177 h 6858000"/>
              <a:gd name="connsiteX792" fmla="*/ 5843702 w 7467600"/>
              <a:gd name="connsiteY792" fmla="*/ 899748 h 6858000"/>
              <a:gd name="connsiteX793" fmla="*/ 5651107 w 7467600"/>
              <a:gd name="connsiteY793" fmla="*/ 920306 h 6858000"/>
              <a:gd name="connsiteX794" fmla="*/ 5459407 w 7467600"/>
              <a:gd name="connsiteY794" fmla="*/ 940975 h 6858000"/>
              <a:gd name="connsiteX795" fmla="*/ 5374846 w 7467600"/>
              <a:gd name="connsiteY795" fmla="*/ 941988 h 6858000"/>
              <a:gd name="connsiteX796" fmla="*/ 5256105 w 7467600"/>
              <a:gd name="connsiteY796" fmla="*/ 945632 h 6858000"/>
              <a:gd name="connsiteX797" fmla="*/ 5107071 w 7467600"/>
              <a:gd name="connsiteY797" fmla="*/ 969720 h 6858000"/>
              <a:gd name="connsiteX798" fmla="*/ 4998681 w 7467600"/>
              <a:gd name="connsiteY798" fmla="*/ 988771 h 6858000"/>
              <a:gd name="connsiteX799" fmla="*/ 5870151 w 7467600"/>
              <a:gd name="connsiteY799" fmla="*/ 898890 h 6858000"/>
              <a:gd name="connsiteX800" fmla="*/ 5504425 w 7467600"/>
              <a:gd name="connsiteY800" fmla="*/ 848067 h 6858000"/>
              <a:gd name="connsiteX801" fmla="*/ 4968849 w 7467600"/>
              <a:gd name="connsiteY801" fmla="*/ 962318 h 6858000"/>
              <a:gd name="connsiteX802" fmla="*/ 5104039 w 7467600"/>
              <a:gd name="connsiteY802" fmla="*/ 940634 h 6858000"/>
              <a:gd name="connsiteX803" fmla="*/ 5256311 w 7467600"/>
              <a:gd name="connsiteY803" fmla="*/ 916490 h 6858000"/>
              <a:gd name="connsiteX804" fmla="*/ 5377381 w 7467600"/>
              <a:gd name="connsiteY804" fmla="*/ 912671 h 6858000"/>
              <a:gd name="connsiteX805" fmla="*/ 5460148 w 7467600"/>
              <a:gd name="connsiteY805" fmla="*/ 911442 h 6858000"/>
              <a:gd name="connsiteX806" fmla="*/ 5648971 w 7467600"/>
              <a:gd name="connsiteY806" fmla="*/ 891331 h 6858000"/>
              <a:gd name="connsiteX807" fmla="*/ 5844807 w 7467600"/>
              <a:gd name="connsiteY807" fmla="*/ 870718 h 6858000"/>
              <a:gd name="connsiteX808" fmla="*/ 5862975 w 7467600"/>
              <a:gd name="connsiteY808" fmla="*/ 869756 h 6858000"/>
              <a:gd name="connsiteX809" fmla="*/ 5920887 w 7467600"/>
              <a:gd name="connsiteY809" fmla="*/ 865929 h 6858000"/>
              <a:gd name="connsiteX810" fmla="*/ 5504425 w 7467600"/>
              <a:gd name="connsiteY810" fmla="*/ 848067 h 6858000"/>
              <a:gd name="connsiteX811" fmla="*/ 3607114 w 7467600"/>
              <a:gd name="connsiteY811" fmla="*/ 467441 h 6858000"/>
              <a:gd name="connsiteX812" fmla="*/ 3296242 w 7467600"/>
              <a:gd name="connsiteY812" fmla="*/ 807991 h 6858000"/>
              <a:gd name="connsiteX813" fmla="*/ 3174674 w 7467600"/>
              <a:gd name="connsiteY813" fmla="*/ 919759 h 6858000"/>
              <a:gd name="connsiteX814" fmla="*/ 3042978 w 7467600"/>
              <a:gd name="connsiteY814" fmla="*/ 1054894 h 6858000"/>
              <a:gd name="connsiteX815" fmla="*/ 2968914 w 7467600"/>
              <a:gd name="connsiteY815" fmla="*/ 1133756 h 6858000"/>
              <a:gd name="connsiteX816" fmla="*/ 3103823 w 7467600"/>
              <a:gd name="connsiteY816" fmla="*/ 1026814 h 6858000"/>
              <a:gd name="connsiteX817" fmla="*/ 3607114 w 7467600"/>
              <a:gd name="connsiteY817" fmla="*/ 467441 h 6858000"/>
              <a:gd name="connsiteX818" fmla="*/ 3744487 w 7467600"/>
              <a:gd name="connsiteY818" fmla="*/ 383136 h 6858000"/>
              <a:gd name="connsiteX819" fmla="*/ 3970213 w 7467600"/>
              <a:gd name="connsiteY819" fmla="*/ 995559 h 6858000"/>
              <a:gd name="connsiteX820" fmla="*/ 3744487 w 7467600"/>
              <a:gd name="connsiteY820" fmla="*/ 383136 h 6858000"/>
              <a:gd name="connsiteX821" fmla="*/ 3624562 w 7467600"/>
              <a:gd name="connsiteY821" fmla="*/ 367041 h 6858000"/>
              <a:gd name="connsiteX822" fmla="*/ 3489712 w 7467600"/>
              <a:gd name="connsiteY822" fmla="*/ 485386 h 6858000"/>
              <a:gd name="connsiteX823" fmla="*/ 3182994 w 7467600"/>
              <a:gd name="connsiteY823" fmla="*/ 828265 h 6858000"/>
              <a:gd name="connsiteX824" fmla="*/ 2892114 w 7467600"/>
              <a:gd name="connsiteY824" fmla="*/ 1172635 h 6858000"/>
              <a:gd name="connsiteX825" fmla="*/ 3021459 w 7467600"/>
              <a:gd name="connsiteY825" fmla="*/ 1035385 h 6858000"/>
              <a:gd name="connsiteX826" fmla="*/ 3153873 w 7467600"/>
              <a:gd name="connsiteY826" fmla="*/ 898971 h 6858000"/>
              <a:gd name="connsiteX827" fmla="*/ 3276511 w 7467600"/>
              <a:gd name="connsiteY827" fmla="*/ 786423 h 6858000"/>
              <a:gd name="connsiteX828" fmla="*/ 3584154 w 7467600"/>
              <a:gd name="connsiteY828" fmla="*/ 448218 h 6858000"/>
              <a:gd name="connsiteX829" fmla="*/ 3624562 w 7467600"/>
              <a:gd name="connsiteY829" fmla="*/ 367041 h 6858000"/>
              <a:gd name="connsiteX830" fmla="*/ 3766672 w 7467600"/>
              <a:gd name="connsiteY830" fmla="*/ 359429 h 6858000"/>
              <a:gd name="connsiteX831" fmla="*/ 3996338 w 7467600"/>
              <a:gd name="connsiteY831" fmla="*/ 968237 h 6858000"/>
              <a:gd name="connsiteX832" fmla="*/ 3766672 w 7467600"/>
              <a:gd name="connsiteY832" fmla="*/ 359429 h 6858000"/>
              <a:gd name="connsiteX833" fmla="*/ 5805386 w 7467600"/>
              <a:gd name="connsiteY833" fmla="*/ 239240 h 6858000"/>
              <a:gd name="connsiteX834" fmla="*/ 5736947 w 7467600"/>
              <a:gd name="connsiteY834" fmla="*/ 261367 h 6858000"/>
              <a:gd name="connsiteX835" fmla="*/ 5427012 w 7467600"/>
              <a:gd name="connsiteY835" fmla="*/ 311272 h 6858000"/>
              <a:gd name="connsiteX836" fmla="*/ 5147818 w 7467600"/>
              <a:gd name="connsiteY836" fmla="*/ 322112 h 6858000"/>
              <a:gd name="connsiteX837" fmla="*/ 5060854 w 7467600"/>
              <a:gd name="connsiteY837" fmla="*/ 311882 h 6858000"/>
              <a:gd name="connsiteX838" fmla="*/ 4945989 w 7467600"/>
              <a:gd name="connsiteY838" fmla="*/ 300516 h 6858000"/>
              <a:gd name="connsiteX839" fmla="*/ 5410479 w 7467600"/>
              <a:gd name="connsiteY839" fmla="*/ 348434 h 6858000"/>
              <a:gd name="connsiteX840" fmla="*/ 5805386 w 7467600"/>
              <a:gd name="connsiteY840" fmla="*/ 239240 h 6858000"/>
              <a:gd name="connsiteX841" fmla="*/ 5905192 w 7467600"/>
              <a:gd name="connsiteY841" fmla="*/ 163079 h 6858000"/>
              <a:gd name="connsiteX842" fmla="*/ 5865655 w 7467600"/>
              <a:gd name="connsiteY842" fmla="*/ 171901 h 6858000"/>
              <a:gd name="connsiteX843" fmla="*/ 5259740 w 7467600"/>
              <a:gd name="connsiteY843" fmla="*/ 257013 h 6858000"/>
              <a:gd name="connsiteX844" fmla="*/ 5208466 w 7467600"/>
              <a:gd name="connsiteY844" fmla="*/ 257550 h 6858000"/>
              <a:gd name="connsiteX845" fmla="*/ 4980204 w 7467600"/>
              <a:gd name="connsiteY845" fmla="*/ 271903 h 6858000"/>
              <a:gd name="connsiteX846" fmla="*/ 5068068 w 7467600"/>
              <a:gd name="connsiteY846" fmla="*/ 282244 h 6858000"/>
              <a:gd name="connsiteX847" fmla="*/ 5153231 w 7467600"/>
              <a:gd name="connsiteY847" fmla="*/ 292240 h 6858000"/>
              <a:gd name="connsiteX848" fmla="*/ 5426491 w 7467600"/>
              <a:gd name="connsiteY848" fmla="*/ 281128 h 6858000"/>
              <a:gd name="connsiteX849" fmla="*/ 5731212 w 7467600"/>
              <a:gd name="connsiteY849" fmla="*/ 231951 h 6858000"/>
              <a:gd name="connsiteX850" fmla="*/ 5905192 w 7467600"/>
              <a:gd name="connsiteY850" fmla="*/ 163079 h 6858000"/>
              <a:gd name="connsiteX851" fmla="*/ 5944437 w 7467600"/>
              <a:gd name="connsiteY851" fmla="*/ 113829 h 6858000"/>
              <a:gd name="connsiteX852" fmla="*/ 5825032 w 7467600"/>
              <a:gd name="connsiteY852" fmla="*/ 146405 h 6858000"/>
              <a:gd name="connsiteX853" fmla="*/ 4955599 w 7467600"/>
              <a:gd name="connsiteY853" fmla="*/ 247008 h 6858000"/>
              <a:gd name="connsiteX854" fmla="*/ 5210104 w 7467600"/>
              <a:gd name="connsiteY854" fmla="*/ 228123 h 6858000"/>
              <a:gd name="connsiteX855" fmla="*/ 5261015 w 7467600"/>
              <a:gd name="connsiteY855" fmla="*/ 227087 h 6858000"/>
              <a:gd name="connsiteX856" fmla="*/ 5861181 w 7467600"/>
              <a:gd name="connsiteY856" fmla="*/ 143093 h 6858000"/>
              <a:gd name="connsiteX857" fmla="*/ 5961252 w 7467600"/>
              <a:gd name="connsiteY857" fmla="*/ 114820 h 6858000"/>
              <a:gd name="connsiteX858" fmla="*/ 5944437 w 7467600"/>
              <a:gd name="connsiteY858" fmla="*/ 113829 h 6858000"/>
              <a:gd name="connsiteX859" fmla="*/ 3882765 w 7467600"/>
              <a:gd name="connsiteY859" fmla="*/ 0 h 6858000"/>
              <a:gd name="connsiteX860" fmla="*/ 3995099 w 7467600"/>
              <a:gd name="connsiteY860" fmla="*/ 0 h 6858000"/>
              <a:gd name="connsiteX861" fmla="*/ 4163818 w 7467600"/>
              <a:gd name="connsiteY861" fmla="*/ 234104 h 6858000"/>
              <a:gd name="connsiteX862" fmla="*/ 4172099 w 7467600"/>
              <a:gd name="connsiteY862" fmla="*/ 234207 h 6858000"/>
              <a:gd name="connsiteX863" fmla="*/ 4784282 w 7467600"/>
              <a:gd name="connsiteY863" fmla="*/ 276561 h 6858000"/>
              <a:gd name="connsiteX864" fmla="*/ 4801687 w 7467600"/>
              <a:gd name="connsiteY864" fmla="*/ 267764 h 6858000"/>
              <a:gd name="connsiteX865" fmla="*/ 6082788 w 7467600"/>
              <a:gd name="connsiteY865" fmla="*/ 64119 h 6858000"/>
              <a:gd name="connsiteX866" fmla="*/ 6099442 w 7467600"/>
              <a:gd name="connsiteY866" fmla="*/ 82568 h 6858000"/>
              <a:gd name="connsiteX867" fmla="*/ 4804137 w 7467600"/>
              <a:gd name="connsiteY867" fmla="*/ 320931 h 6858000"/>
              <a:gd name="connsiteX868" fmla="*/ 4227047 w 7467600"/>
              <a:gd name="connsiteY868" fmla="*/ 313415 h 6858000"/>
              <a:gd name="connsiteX869" fmla="*/ 4346041 w 7467600"/>
              <a:gd name="connsiteY869" fmla="*/ 456086 h 6858000"/>
              <a:gd name="connsiteX870" fmla="*/ 4870967 w 7467600"/>
              <a:gd name="connsiteY870" fmla="*/ 963061 h 6858000"/>
              <a:gd name="connsiteX871" fmla="*/ 4889647 w 7467600"/>
              <a:gd name="connsiteY871" fmla="*/ 957147 h 6858000"/>
              <a:gd name="connsiteX872" fmla="*/ 5422504 w 7467600"/>
              <a:gd name="connsiteY872" fmla="*/ 805191 h 6858000"/>
              <a:gd name="connsiteX873" fmla="*/ 6087656 w 7467600"/>
              <a:gd name="connsiteY873" fmla="*/ 826703 h 6858000"/>
              <a:gd name="connsiteX874" fmla="*/ 6058717 w 7467600"/>
              <a:gd name="connsiteY874" fmla="*/ 865992 h 6858000"/>
              <a:gd name="connsiteX875" fmla="*/ 4974153 w 7467600"/>
              <a:gd name="connsiteY875" fmla="*/ 1045456 h 6858000"/>
              <a:gd name="connsiteX876" fmla="*/ 5627835 w 7467600"/>
              <a:gd name="connsiteY876" fmla="*/ 1472077 h 6858000"/>
              <a:gd name="connsiteX877" fmla="*/ 5629817 w 7467600"/>
              <a:gd name="connsiteY877" fmla="*/ 1471412 h 6858000"/>
              <a:gd name="connsiteX878" fmla="*/ 5634124 w 7467600"/>
              <a:gd name="connsiteY878" fmla="*/ 1470572 h 6858000"/>
              <a:gd name="connsiteX879" fmla="*/ 5755832 w 7467600"/>
              <a:gd name="connsiteY879" fmla="*/ 1383886 h 6858000"/>
              <a:gd name="connsiteX880" fmla="*/ 6014186 w 7467600"/>
              <a:gd name="connsiteY880" fmla="*/ 1279799 h 6858000"/>
              <a:gd name="connsiteX881" fmla="*/ 6901619 w 7467600"/>
              <a:gd name="connsiteY881" fmla="*/ 1047874 h 6858000"/>
              <a:gd name="connsiteX882" fmla="*/ 6931566 w 7467600"/>
              <a:gd name="connsiteY882" fmla="*/ 1062034 h 6858000"/>
              <a:gd name="connsiteX883" fmla="*/ 5790982 w 7467600"/>
              <a:gd name="connsiteY883" fmla="*/ 1561380 h 6858000"/>
              <a:gd name="connsiteX884" fmla="*/ 6188971 w 7467600"/>
              <a:gd name="connsiteY884" fmla="*/ 1755168 h 6858000"/>
              <a:gd name="connsiteX885" fmla="*/ 6202446 w 7467600"/>
              <a:gd name="connsiteY885" fmla="*/ 1752268 h 6858000"/>
              <a:gd name="connsiteX886" fmla="*/ 7179560 w 7467600"/>
              <a:gd name="connsiteY886" fmla="*/ 1467551 h 6858000"/>
              <a:gd name="connsiteX887" fmla="*/ 7158730 w 7467600"/>
              <a:gd name="connsiteY887" fmla="*/ 1507835 h 6858000"/>
              <a:gd name="connsiteX888" fmla="*/ 6326959 w 7467600"/>
              <a:gd name="connsiteY888" fmla="*/ 1817686 h 6858000"/>
              <a:gd name="connsiteX889" fmla="*/ 6537433 w 7467600"/>
              <a:gd name="connsiteY889" fmla="*/ 1907790 h 6858000"/>
              <a:gd name="connsiteX890" fmla="*/ 6550221 w 7467600"/>
              <a:gd name="connsiteY890" fmla="*/ 1910729 h 6858000"/>
              <a:gd name="connsiteX891" fmla="*/ 6964438 w 7467600"/>
              <a:gd name="connsiteY891" fmla="*/ 2209505 h 6858000"/>
              <a:gd name="connsiteX892" fmla="*/ 7367862 w 7467600"/>
              <a:gd name="connsiteY892" fmla="*/ 2806833 h 6858000"/>
              <a:gd name="connsiteX893" fmla="*/ 7364329 w 7467600"/>
              <a:gd name="connsiteY893" fmla="*/ 2826907 h 6858000"/>
              <a:gd name="connsiteX894" fmla="*/ 7290545 w 7467600"/>
              <a:gd name="connsiteY894" fmla="*/ 2850663 h 6858000"/>
              <a:gd name="connsiteX895" fmla="*/ 6472036 w 7467600"/>
              <a:gd name="connsiteY895" fmla="*/ 1959003 h 6858000"/>
              <a:gd name="connsiteX896" fmla="*/ 5792897 w 7467600"/>
              <a:gd name="connsiteY896" fmla="*/ 1647747 h 6858000"/>
              <a:gd name="connsiteX897" fmla="*/ 5842751 w 7467600"/>
              <a:gd name="connsiteY897" fmla="*/ 1816112 h 6858000"/>
              <a:gd name="connsiteX898" fmla="*/ 5847424 w 7467600"/>
              <a:gd name="connsiteY898" fmla="*/ 1815776 h 6858000"/>
              <a:gd name="connsiteX899" fmla="*/ 6399821 w 7467600"/>
              <a:gd name="connsiteY899" fmla="*/ 2344799 h 6858000"/>
              <a:gd name="connsiteX900" fmla="*/ 6323232 w 7467600"/>
              <a:gd name="connsiteY900" fmla="*/ 2389634 h 6858000"/>
              <a:gd name="connsiteX901" fmla="*/ 5942958 w 7467600"/>
              <a:gd name="connsiteY901" fmla="*/ 2077708 h 6858000"/>
              <a:gd name="connsiteX902" fmla="*/ 5921559 w 7467600"/>
              <a:gd name="connsiteY902" fmla="*/ 2378596 h 6858000"/>
              <a:gd name="connsiteX903" fmla="*/ 5817651 w 7467600"/>
              <a:gd name="connsiteY903" fmla="*/ 3023919 h 6858000"/>
              <a:gd name="connsiteX904" fmla="*/ 5729634 w 7467600"/>
              <a:gd name="connsiteY904" fmla="*/ 3051849 h 6858000"/>
              <a:gd name="connsiteX905" fmla="*/ 5611018 w 7467600"/>
              <a:gd name="connsiteY905" fmla="*/ 2316769 h 6858000"/>
              <a:gd name="connsiteX906" fmla="*/ 5687608 w 7467600"/>
              <a:gd name="connsiteY906" fmla="*/ 2039972 h 6858000"/>
              <a:gd name="connsiteX907" fmla="*/ 5657554 w 7467600"/>
              <a:gd name="connsiteY907" fmla="*/ 1576445 h 6858000"/>
              <a:gd name="connsiteX908" fmla="*/ 5150475 w 7467600"/>
              <a:gd name="connsiteY908" fmla="*/ 1274012 h 6858000"/>
              <a:gd name="connsiteX909" fmla="*/ 5349142 w 7467600"/>
              <a:gd name="connsiteY909" fmla="*/ 2204405 h 6858000"/>
              <a:gd name="connsiteX910" fmla="*/ 5262214 w 7467600"/>
              <a:gd name="connsiteY910" fmla="*/ 2233836 h 6858000"/>
              <a:gd name="connsiteX911" fmla="*/ 4981539 w 7467600"/>
              <a:gd name="connsiteY911" fmla="*/ 1542201 h 6858000"/>
              <a:gd name="connsiteX912" fmla="*/ 4958461 w 7467600"/>
              <a:gd name="connsiteY912" fmla="*/ 1136957 h 6858000"/>
              <a:gd name="connsiteX913" fmla="*/ 4655015 w 7467600"/>
              <a:gd name="connsiteY913" fmla="*/ 891426 h 6858000"/>
              <a:gd name="connsiteX914" fmla="*/ 4348002 w 7467600"/>
              <a:gd name="connsiteY914" fmla="*/ 2205895 h 6858000"/>
              <a:gd name="connsiteX915" fmla="*/ 4262250 w 7467600"/>
              <a:gd name="connsiteY915" fmla="*/ 2219972 h 6858000"/>
              <a:gd name="connsiteX916" fmla="*/ 4550611 w 7467600"/>
              <a:gd name="connsiteY916" fmla="*/ 817540 h 6858000"/>
              <a:gd name="connsiteX917" fmla="*/ 4564418 w 7467600"/>
              <a:gd name="connsiteY917" fmla="*/ 808293 h 6858000"/>
              <a:gd name="connsiteX918" fmla="*/ 4266388 w 7467600"/>
              <a:gd name="connsiteY918" fmla="*/ 500083 h 6858000"/>
              <a:gd name="connsiteX919" fmla="*/ 4032842 w 7467600"/>
              <a:gd name="connsiteY919" fmla="*/ 211809 h 6858000"/>
              <a:gd name="connsiteX920" fmla="*/ 3882765 w 7467600"/>
              <a:gd name="connsiteY920" fmla="*/ 0 h 6858000"/>
              <a:gd name="connsiteX921" fmla="*/ 3721337 w 7467600"/>
              <a:gd name="connsiteY921" fmla="*/ 0 h 6858000"/>
              <a:gd name="connsiteX922" fmla="*/ 3797544 w 7467600"/>
              <a:gd name="connsiteY922" fmla="*/ 0 h 6858000"/>
              <a:gd name="connsiteX923" fmla="*/ 3775734 w 7467600"/>
              <a:gd name="connsiteY923" fmla="*/ 95131 h 6858000"/>
              <a:gd name="connsiteX924" fmla="*/ 3724807 w 7467600"/>
              <a:gd name="connsiteY924" fmla="*/ 272257 h 6858000"/>
              <a:gd name="connsiteX925" fmla="*/ 3726844 w 7467600"/>
              <a:gd name="connsiteY925" fmla="*/ 282988 h 6858000"/>
              <a:gd name="connsiteX926" fmla="*/ 3742664 w 7467600"/>
              <a:gd name="connsiteY926" fmla="*/ 279918 h 6858000"/>
              <a:gd name="connsiteX927" fmla="*/ 4103910 w 7467600"/>
              <a:gd name="connsiteY927" fmla="*/ 1161917 h 6858000"/>
              <a:gd name="connsiteX928" fmla="*/ 4020269 w 7467600"/>
              <a:gd name="connsiteY928" fmla="*/ 1200406 h 6858000"/>
              <a:gd name="connsiteX929" fmla="*/ 3674882 w 7467600"/>
              <a:gd name="connsiteY929" fmla="*/ 488524 h 6858000"/>
              <a:gd name="connsiteX930" fmla="*/ 3132682 w 7467600"/>
              <a:gd name="connsiteY930" fmla="*/ 1072284 h 6858000"/>
              <a:gd name="connsiteX931" fmla="*/ 2716346 w 7467600"/>
              <a:gd name="connsiteY931" fmla="*/ 1276376 h 6858000"/>
              <a:gd name="connsiteX932" fmla="*/ 2716772 w 7467600"/>
              <a:gd name="connsiteY932" fmla="*/ 1255462 h 6858000"/>
              <a:gd name="connsiteX933" fmla="*/ 3471096 w 7467600"/>
              <a:gd name="connsiteY933" fmla="*/ 437072 h 6858000"/>
              <a:gd name="connsiteX934" fmla="*/ 3639057 w 7467600"/>
              <a:gd name="connsiteY934" fmla="*/ 286334 h 6858000"/>
              <a:gd name="connsiteX935" fmla="*/ 3640309 w 7467600"/>
              <a:gd name="connsiteY935" fmla="*/ 284664 h 6858000"/>
              <a:gd name="connsiteX936" fmla="*/ 3646022 w 7467600"/>
              <a:gd name="connsiteY936" fmla="*/ 276711 h 6858000"/>
              <a:gd name="connsiteX937" fmla="*/ 3707943 w 7467600"/>
              <a:gd name="connsiteY937" fmla="*/ 65958 h 6858000"/>
              <a:gd name="connsiteX938" fmla="*/ 3721337 w 7467600"/>
              <a:gd name="connsiteY938" fmla="*/ 0 h 6858000"/>
              <a:gd name="connsiteX939" fmla="*/ 2867960 w 7467600"/>
              <a:gd name="connsiteY939" fmla="*/ 0 h 6858000"/>
              <a:gd name="connsiteX940" fmla="*/ 2926351 w 7467600"/>
              <a:gd name="connsiteY940" fmla="*/ 0 h 6858000"/>
              <a:gd name="connsiteX941" fmla="*/ 2902823 w 7467600"/>
              <a:gd name="connsiteY941" fmla="*/ 262929 h 6858000"/>
              <a:gd name="connsiteX942" fmla="*/ 2940663 w 7467600"/>
              <a:gd name="connsiteY942" fmla="*/ 140884 h 6858000"/>
              <a:gd name="connsiteX943" fmla="*/ 2947039 w 7467600"/>
              <a:gd name="connsiteY943" fmla="*/ 122524 h 6858000"/>
              <a:gd name="connsiteX944" fmla="*/ 2984316 w 7467600"/>
              <a:gd name="connsiteY944" fmla="*/ 0 h 6858000"/>
              <a:gd name="connsiteX945" fmla="*/ 3016114 w 7467600"/>
              <a:gd name="connsiteY945" fmla="*/ 0 h 6858000"/>
              <a:gd name="connsiteX946" fmla="*/ 2979949 w 7467600"/>
              <a:gd name="connsiteY946" fmla="*/ 119274 h 6858000"/>
              <a:gd name="connsiteX947" fmla="*/ 3023879 w 7467600"/>
              <a:gd name="connsiteY947" fmla="*/ 0 h 6858000"/>
              <a:gd name="connsiteX948" fmla="*/ 3105400 w 7467600"/>
              <a:gd name="connsiteY948" fmla="*/ 0 h 6858000"/>
              <a:gd name="connsiteX949" fmla="*/ 3094669 w 7467600"/>
              <a:gd name="connsiteY949" fmla="*/ 30308 h 6858000"/>
              <a:gd name="connsiteX950" fmla="*/ 2901945 w 7467600"/>
              <a:gd name="connsiteY950" fmla="*/ 466538 h 6858000"/>
              <a:gd name="connsiteX951" fmla="*/ 2815209 w 7467600"/>
              <a:gd name="connsiteY951" fmla="*/ 497361 h 6858000"/>
              <a:gd name="connsiteX952" fmla="*/ 2844845 w 7467600"/>
              <a:gd name="connsiteY952" fmla="*/ 127638 h 6858000"/>
              <a:gd name="connsiteX953" fmla="*/ 2867960 w 7467600"/>
              <a:gd name="connsiteY953" fmla="*/ 0 h 6858000"/>
              <a:gd name="connsiteX954" fmla="*/ 1057230 w 7467600"/>
              <a:gd name="connsiteY954" fmla="*/ 0 h 6858000"/>
              <a:gd name="connsiteX955" fmla="*/ 1111003 w 7467600"/>
              <a:gd name="connsiteY955" fmla="*/ 0 h 6858000"/>
              <a:gd name="connsiteX956" fmla="*/ 1125553 w 7467600"/>
              <a:gd name="connsiteY956" fmla="*/ 52588 h 6858000"/>
              <a:gd name="connsiteX957" fmla="*/ 1304276 w 7467600"/>
              <a:gd name="connsiteY957" fmla="*/ 476275 h 6858000"/>
              <a:gd name="connsiteX958" fmla="*/ 1492066 w 7467600"/>
              <a:gd name="connsiteY958" fmla="*/ 886333 h 6858000"/>
              <a:gd name="connsiteX959" fmla="*/ 1423698 w 7467600"/>
              <a:gd name="connsiteY959" fmla="*/ 710817 h 6858000"/>
              <a:gd name="connsiteX960" fmla="*/ 1357609 w 7467600"/>
              <a:gd name="connsiteY960" fmla="*/ 532892 h 6858000"/>
              <a:gd name="connsiteX961" fmla="*/ 1309550 w 7467600"/>
              <a:gd name="connsiteY961" fmla="*/ 374031 h 6858000"/>
              <a:gd name="connsiteX962" fmla="*/ 1193673 w 7467600"/>
              <a:gd name="connsiteY962" fmla="*/ 49533 h 6858000"/>
              <a:gd name="connsiteX963" fmla="*/ 1164391 w 7467600"/>
              <a:gd name="connsiteY963" fmla="*/ 0 h 6858000"/>
              <a:gd name="connsiteX964" fmla="*/ 1200666 w 7467600"/>
              <a:gd name="connsiteY964" fmla="*/ 0 h 6858000"/>
              <a:gd name="connsiteX965" fmla="*/ 1223408 w 7467600"/>
              <a:gd name="connsiteY965" fmla="*/ 38996 h 6858000"/>
              <a:gd name="connsiteX966" fmla="*/ 1339635 w 7467600"/>
              <a:gd name="connsiteY966" fmla="*/ 365517 h 6858000"/>
              <a:gd name="connsiteX967" fmla="*/ 1387469 w 7467600"/>
              <a:gd name="connsiteY967" fmla="*/ 523079 h 6858000"/>
              <a:gd name="connsiteX968" fmla="*/ 1452685 w 7467600"/>
              <a:gd name="connsiteY968" fmla="*/ 699806 h 6858000"/>
              <a:gd name="connsiteX969" fmla="*/ 1492092 w 7467600"/>
              <a:gd name="connsiteY969" fmla="*/ 800424 h 6858000"/>
              <a:gd name="connsiteX970" fmla="*/ 1455302 w 7467600"/>
              <a:gd name="connsiteY970" fmla="*/ 632913 h 6858000"/>
              <a:gd name="connsiteX971" fmla="*/ 1222336 w 7467600"/>
              <a:gd name="connsiteY971" fmla="*/ 9480 h 6858000"/>
              <a:gd name="connsiteX972" fmla="*/ 1214634 w 7467600"/>
              <a:gd name="connsiteY972" fmla="*/ 0 h 6858000"/>
              <a:gd name="connsiteX973" fmla="*/ 1289827 w 7467600"/>
              <a:gd name="connsiteY973" fmla="*/ 0 h 6858000"/>
              <a:gd name="connsiteX974" fmla="*/ 1321076 w 7467600"/>
              <a:gd name="connsiteY974" fmla="*/ 59722 h 6858000"/>
              <a:gd name="connsiteX975" fmla="*/ 1512579 w 7467600"/>
              <a:gd name="connsiteY975" fmla="*/ 626441 h 6858000"/>
              <a:gd name="connsiteX976" fmla="*/ 1506076 w 7467600"/>
              <a:gd name="connsiteY976" fmla="*/ 1089289 h 6858000"/>
              <a:gd name="connsiteX977" fmla="*/ 1486346 w 7467600"/>
              <a:gd name="connsiteY977" fmla="*/ 1079919 h 6858000"/>
              <a:gd name="connsiteX978" fmla="*/ 1070511 w 7467600"/>
              <a:gd name="connsiteY978" fmla="*/ 48609 h 6858000"/>
              <a:gd name="connsiteX979" fmla="*/ 1057230 w 7467600"/>
              <a:gd name="connsiteY979" fmla="*/ 0 h 6858000"/>
              <a:gd name="connsiteX980" fmla="*/ 43151 w 7467600"/>
              <a:gd name="connsiteY980" fmla="*/ 0 h 6858000"/>
              <a:gd name="connsiteX981" fmla="*/ 95283 w 7467600"/>
              <a:gd name="connsiteY981" fmla="*/ 0 h 6858000"/>
              <a:gd name="connsiteX982" fmla="*/ 300708 w 7467600"/>
              <a:gd name="connsiteY982" fmla="*/ 154571 h 6858000"/>
              <a:gd name="connsiteX983" fmla="*/ 530414 w 7467600"/>
              <a:gd name="connsiteY983" fmla="*/ 354673 h 6858000"/>
              <a:gd name="connsiteX984" fmla="*/ 333785 w 7467600"/>
              <a:gd name="connsiteY984" fmla="*/ 161564 h 6858000"/>
              <a:gd name="connsiteX985" fmla="*/ 147005 w 7467600"/>
              <a:gd name="connsiteY985" fmla="*/ 0 h 6858000"/>
              <a:gd name="connsiteX986" fmla="*/ 272509 w 7467600"/>
              <a:gd name="connsiteY986" fmla="*/ 0 h 6858000"/>
              <a:gd name="connsiteX987" fmla="*/ 326276 w 7467600"/>
              <a:gd name="connsiteY987" fmla="*/ 45847 h 6858000"/>
              <a:gd name="connsiteX988" fmla="*/ 823759 w 7467600"/>
              <a:gd name="connsiteY988" fmla="*/ 574145 h 6858000"/>
              <a:gd name="connsiteX989" fmla="*/ 811254 w 7467600"/>
              <a:gd name="connsiteY989" fmla="*/ 665546 h 6858000"/>
              <a:gd name="connsiteX990" fmla="*/ 154042 w 7467600"/>
              <a:gd name="connsiteY990" fmla="*/ 261522 h 6858000"/>
              <a:gd name="connsiteX991" fmla="*/ 13550 w 7467600"/>
              <a:gd name="connsiteY991" fmla="*/ 158423 h 6858000"/>
              <a:gd name="connsiteX992" fmla="*/ 0 w 7467600"/>
              <a:gd name="connsiteY992" fmla="*/ 146618 h 6858000"/>
              <a:gd name="connsiteX993" fmla="*/ 0 w 7467600"/>
              <a:gd name="connsiteY993" fmla="*/ 59161 h 6858000"/>
              <a:gd name="connsiteX994" fmla="*/ 45427 w 7467600"/>
              <a:gd name="connsiteY994" fmla="*/ 101078 h 6858000"/>
              <a:gd name="connsiteX995" fmla="*/ 630103 w 7467600"/>
              <a:gd name="connsiteY995" fmla="*/ 485885 h 6858000"/>
              <a:gd name="connsiteX996" fmla="*/ 532040 w 7467600"/>
              <a:gd name="connsiteY996" fmla="*/ 399359 h 6858000"/>
              <a:gd name="connsiteX997" fmla="*/ 517618 w 7467600"/>
              <a:gd name="connsiteY997" fmla="*/ 385726 h 6858000"/>
              <a:gd name="connsiteX998" fmla="*/ 285074 w 7467600"/>
              <a:gd name="connsiteY998" fmla="*/ 182755 h 6858000"/>
              <a:gd name="connsiteX999" fmla="*/ 43151 w 7467600"/>
              <a:gd name="connsiteY99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361850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1903353 w 7467600"/>
              <a:gd name="connsiteY143" fmla="*/ 5044827 h 6858000"/>
              <a:gd name="connsiteX144" fmla="*/ 1936931 w 7467600"/>
              <a:gd name="connsiteY144" fmla="*/ 5093954 h 6858000"/>
              <a:gd name="connsiteX145" fmla="*/ 2195868 w 7467600"/>
              <a:gd name="connsiteY145" fmla="*/ 5396574 h 6858000"/>
              <a:gd name="connsiteX146" fmla="*/ 2088852 w 7467600"/>
              <a:gd name="connsiteY146" fmla="*/ 5166123 h 6858000"/>
              <a:gd name="connsiteX147" fmla="*/ 1958241 w 7467600"/>
              <a:gd name="connsiteY147" fmla="*/ 5067955 h 6858000"/>
              <a:gd name="connsiteX148" fmla="*/ 1903353 w 7467600"/>
              <a:gd name="connsiteY148" fmla="*/ 5044827 h 6858000"/>
              <a:gd name="connsiteX149" fmla="*/ 1979378 w 7467600"/>
              <a:gd name="connsiteY149" fmla="*/ 4769504 h 6858000"/>
              <a:gd name="connsiteX150" fmla="*/ 2882120 w 7467600"/>
              <a:gd name="connsiteY150" fmla="*/ 5064547 h 6858000"/>
              <a:gd name="connsiteX151" fmla="*/ 2793103 w 7467600"/>
              <a:gd name="connsiteY151" fmla="*/ 5039699 h 6858000"/>
              <a:gd name="connsiteX152" fmla="*/ 2770041 w 7467600"/>
              <a:gd name="connsiteY152" fmla="*/ 5033634 h 6858000"/>
              <a:gd name="connsiteX153" fmla="*/ 1979378 w 7467600"/>
              <a:gd name="connsiteY153" fmla="*/ 4769504 h 6858000"/>
              <a:gd name="connsiteX154" fmla="*/ 1927410 w 7467600"/>
              <a:gd name="connsiteY154" fmla="*/ 4716164 h 6858000"/>
              <a:gd name="connsiteX155" fmla="*/ 1959587 w 7467600"/>
              <a:gd name="connsiteY155" fmla="*/ 4728849 h 6858000"/>
              <a:gd name="connsiteX156" fmla="*/ 2777707 w 7467600"/>
              <a:gd name="connsiteY156" fmla="*/ 5003991 h 6858000"/>
              <a:gd name="connsiteX157" fmla="*/ 2800768 w 7467600"/>
              <a:gd name="connsiteY157" fmla="*/ 5010056 h 6858000"/>
              <a:gd name="connsiteX158" fmla="*/ 2879408 w 7467600"/>
              <a:gd name="connsiteY158" fmla="*/ 5031590 h 6858000"/>
              <a:gd name="connsiteX159" fmla="*/ 2862295 w 7467600"/>
              <a:gd name="connsiteY159" fmla="*/ 5022958 h 6858000"/>
              <a:gd name="connsiteX160" fmla="*/ 2813343 w 7467600"/>
              <a:gd name="connsiteY160" fmla="*/ 4998369 h 6858000"/>
              <a:gd name="connsiteX161" fmla="*/ 2646245 w 7467600"/>
              <a:gd name="connsiteY161" fmla="*/ 4930999 h 6858000"/>
              <a:gd name="connsiteX162" fmla="*/ 1999243 w 7467600"/>
              <a:gd name="connsiteY162" fmla="*/ 4730524 h 6858000"/>
              <a:gd name="connsiteX163" fmla="*/ 1979527 w 7467600"/>
              <a:gd name="connsiteY163" fmla="*/ 4726651 h 6858000"/>
              <a:gd name="connsiteX164" fmla="*/ 1927410 w 7467600"/>
              <a:gd name="connsiteY164" fmla="*/ 4716164 h 6858000"/>
              <a:gd name="connsiteX165" fmla="*/ 1997014 w 7467600"/>
              <a:gd name="connsiteY165" fmla="*/ 4698007 h 6858000"/>
              <a:gd name="connsiteX166" fmla="*/ 2005458 w 7467600"/>
              <a:gd name="connsiteY166" fmla="*/ 4699540 h 6858000"/>
              <a:gd name="connsiteX167" fmla="*/ 2657186 w 7467600"/>
              <a:gd name="connsiteY167" fmla="*/ 4901687 h 6858000"/>
              <a:gd name="connsiteX168" fmla="*/ 2826662 w 7467600"/>
              <a:gd name="connsiteY168" fmla="*/ 4970362 h 6858000"/>
              <a:gd name="connsiteX169" fmla="*/ 2876100 w 7467600"/>
              <a:gd name="connsiteY169" fmla="*/ 4995397 h 6858000"/>
              <a:gd name="connsiteX170" fmla="*/ 3042600 w 7467600"/>
              <a:gd name="connsiteY170" fmla="*/ 5059532 h 6858000"/>
              <a:gd name="connsiteX171" fmla="*/ 1997014 w 7467600"/>
              <a:gd name="connsiteY171" fmla="*/ 4698007 h 6858000"/>
              <a:gd name="connsiteX172" fmla="*/ 2305292 w 7467600"/>
              <a:gd name="connsiteY172" fmla="*/ 4219492 h 6858000"/>
              <a:gd name="connsiteX173" fmla="*/ 3360922 w 7467600"/>
              <a:gd name="connsiteY173" fmla="*/ 4529373 h 6858000"/>
              <a:gd name="connsiteX174" fmla="*/ 3492420 w 7467600"/>
              <a:gd name="connsiteY174" fmla="*/ 4510145 h 6858000"/>
              <a:gd name="connsiteX175" fmla="*/ 3364086 w 7467600"/>
              <a:gd name="connsiteY175" fmla="*/ 4480340 h 6858000"/>
              <a:gd name="connsiteX176" fmla="*/ 3225818 w 7467600"/>
              <a:gd name="connsiteY176" fmla="*/ 4411822 h 6858000"/>
              <a:gd name="connsiteX177" fmla="*/ 3129696 w 7467600"/>
              <a:gd name="connsiteY177" fmla="*/ 4360704 h 6858000"/>
              <a:gd name="connsiteX178" fmla="*/ 2814545 w 7467600"/>
              <a:gd name="connsiteY178" fmla="*/ 4282955 h 6858000"/>
              <a:gd name="connsiteX179" fmla="*/ 2305292 w 7467600"/>
              <a:gd name="connsiteY179" fmla="*/ 4219492 h 6858000"/>
              <a:gd name="connsiteX180" fmla="*/ 2626982 w 7467600"/>
              <a:gd name="connsiteY180" fmla="*/ 4206450 h 6858000"/>
              <a:gd name="connsiteX181" fmla="*/ 2490617 w 7467600"/>
              <a:gd name="connsiteY181" fmla="*/ 4206951 h 6858000"/>
              <a:gd name="connsiteX182" fmla="*/ 2819869 w 7467600"/>
              <a:gd name="connsiteY182" fmla="*/ 4252936 h 6858000"/>
              <a:gd name="connsiteX183" fmla="*/ 3143018 w 7467600"/>
              <a:gd name="connsiteY183" fmla="*/ 4332698 h 6858000"/>
              <a:gd name="connsiteX184" fmla="*/ 3241520 w 7467600"/>
              <a:gd name="connsiteY184" fmla="*/ 4385112 h 6858000"/>
              <a:gd name="connsiteX185" fmla="*/ 3374575 w 7467600"/>
              <a:gd name="connsiteY185" fmla="*/ 4451517 h 6858000"/>
              <a:gd name="connsiteX186" fmla="*/ 3505221 w 7467600"/>
              <a:gd name="connsiteY186" fmla="*/ 4480757 h 6858000"/>
              <a:gd name="connsiteX187" fmla="*/ 2626982 w 7467600"/>
              <a:gd name="connsiteY187" fmla="*/ 4206450 h 6858000"/>
              <a:gd name="connsiteX188" fmla="*/ 1310106 w 7467600"/>
              <a:gd name="connsiteY188" fmla="*/ 3943217 h 6858000"/>
              <a:gd name="connsiteX189" fmla="*/ 854994 w 7467600"/>
              <a:gd name="connsiteY189" fmla="*/ 4399136 h 6858000"/>
              <a:gd name="connsiteX190" fmla="*/ 742462 w 7467600"/>
              <a:gd name="connsiteY190" fmla="*/ 4594648 h 6858000"/>
              <a:gd name="connsiteX191" fmla="*/ 820602 w 7467600"/>
              <a:gd name="connsiteY191" fmla="*/ 4485915 h 6858000"/>
              <a:gd name="connsiteX192" fmla="*/ 878295 w 7467600"/>
              <a:gd name="connsiteY192" fmla="*/ 4403594 h 6858000"/>
              <a:gd name="connsiteX193" fmla="*/ 1240607 w 7467600"/>
              <a:gd name="connsiteY193" fmla="*/ 4010401 h 6858000"/>
              <a:gd name="connsiteX194" fmla="*/ 1310106 w 7467600"/>
              <a:gd name="connsiteY194" fmla="*/ 3943217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316479 w 7467600"/>
              <a:gd name="connsiteY205" fmla="*/ 3872136 h 6858000"/>
              <a:gd name="connsiteX206" fmla="*/ 3291335 w 7467600"/>
              <a:gd name="connsiteY206" fmla="*/ 3767420 h 6858000"/>
              <a:gd name="connsiteX207" fmla="*/ 3390805 w 7467600"/>
              <a:gd name="connsiteY207" fmla="*/ 3937163 h 6858000"/>
              <a:gd name="connsiteX208" fmla="*/ 3579062 w 7467600"/>
              <a:gd name="connsiteY208" fmla="*/ 4359040 h 6858000"/>
              <a:gd name="connsiteX209" fmla="*/ 3467355 w 7467600"/>
              <a:gd name="connsiteY209" fmla="*/ 3988130 h 6858000"/>
              <a:gd name="connsiteX210" fmla="*/ 3310753 w 7467600"/>
              <a:gd name="connsiteY210" fmla="*/ 3787140 h 6858000"/>
              <a:gd name="connsiteX211" fmla="*/ 3291335 w 7467600"/>
              <a:gd name="connsiteY211" fmla="*/ 3767420 h 6858000"/>
              <a:gd name="connsiteX212" fmla="*/ 1635889 w 7467600"/>
              <a:gd name="connsiteY212" fmla="*/ 3709494 h 6858000"/>
              <a:gd name="connsiteX213" fmla="*/ 1634800 w 7467600"/>
              <a:gd name="connsiteY213" fmla="*/ 3731111 h 6858000"/>
              <a:gd name="connsiteX214" fmla="*/ 1635889 w 7467600"/>
              <a:gd name="connsiteY214" fmla="*/ 3709494 h 6858000"/>
              <a:gd name="connsiteX215" fmla="*/ 1510397 w 7467600"/>
              <a:gd name="connsiteY215" fmla="*/ 3684705 h 6858000"/>
              <a:gd name="connsiteX216" fmla="*/ 1146550 w 7467600"/>
              <a:gd name="connsiteY216" fmla="*/ 3802012 h 6858000"/>
              <a:gd name="connsiteX217" fmla="*/ 698834 w 7467600"/>
              <a:gd name="connsiteY217" fmla="*/ 3952272 h 6858000"/>
              <a:gd name="connsiteX218" fmla="*/ 34256 w 7467600"/>
              <a:gd name="connsiteY218" fmla="*/ 4347603 h 6858000"/>
              <a:gd name="connsiteX219" fmla="*/ 527241 w 7467600"/>
              <a:gd name="connsiteY219" fmla="*/ 4065078 h 6858000"/>
              <a:gd name="connsiteX220" fmla="*/ 1510397 w 7467600"/>
              <a:gd name="connsiteY220" fmla="*/ 3684705 h 6858000"/>
              <a:gd name="connsiteX221" fmla="*/ 1313114 w 7467600"/>
              <a:gd name="connsiteY221" fmla="*/ 3655216 h 6858000"/>
              <a:gd name="connsiteX222" fmla="*/ 1109304 w 7467600"/>
              <a:gd name="connsiteY222" fmla="*/ 3669030 h 6858000"/>
              <a:gd name="connsiteX223" fmla="*/ 8129 w 7467600"/>
              <a:gd name="connsiteY223" fmla="*/ 4330519 h 6858000"/>
              <a:gd name="connsiteX224" fmla="*/ 687572 w 7467600"/>
              <a:gd name="connsiteY224" fmla="*/ 3925629 h 6858000"/>
              <a:gd name="connsiteX225" fmla="*/ 1138365 w 7467600"/>
              <a:gd name="connsiteY225" fmla="*/ 3774515 h 6858000"/>
              <a:gd name="connsiteX226" fmla="*/ 1505579 w 7467600"/>
              <a:gd name="connsiteY226" fmla="*/ 3655526 h 6858000"/>
              <a:gd name="connsiteX227" fmla="*/ 1313114 w 7467600"/>
              <a:gd name="connsiteY227" fmla="*/ 3655216 h 6858000"/>
              <a:gd name="connsiteX228" fmla="*/ 3655073 w 7467600"/>
              <a:gd name="connsiteY228" fmla="*/ 3650884 h 6858000"/>
              <a:gd name="connsiteX229" fmla="*/ 3989938 w 7467600"/>
              <a:gd name="connsiteY229" fmla="*/ 3991685 h 6858000"/>
              <a:gd name="connsiteX230" fmla="*/ 4393907 w 7467600"/>
              <a:gd name="connsiteY230" fmla="*/ 4261258 h 6858000"/>
              <a:gd name="connsiteX231" fmla="*/ 4648051 w 7467600"/>
              <a:gd name="connsiteY231" fmla="*/ 4374051 h 6858000"/>
              <a:gd name="connsiteX232" fmla="*/ 4383389 w 7467600"/>
              <a:gd name="connsiteY232" fmla="*/ 4184369 h 6858000"/>
              <a:gd name="connsiteX233" fmla="*/ 4165508 w 7467600"/>
              <a:gd name="connsiteY233" fmla="*/ 4035196 h 6858000"/>
              <a:gd name="connsiteX234" fmla="*/ 4068162 w 7467600"/>
              <a:gd name="connsiteY234" fmla="*/ 3953394 h 6858000"/>
              <a:gd name="connsiteX235" fmla="*/ 3981416 w 7467600"/>
              <a:gd name="connsiteY235" fmla="*/ 3880482 h 6858000"/>
              <a:gd name="connsiteX236" fmla="*/ 3800147 w 7467600"/>
              <a:gd name="connsiteY236" fmla="*/ 3749872 h 6858000"/>
              <a:gd name="connsiteX237" fmla="*/ 3655073 w 7467600"/>
              <a:gd name="connsiteY237" fmla="*/ 3650884 h 6858000"/>
              <a:gd name="connsiteX238" fmla="*/ 3670252 w 7467600"/>
              <a:gd name="connsiteY238" fmla="*/ 3622798 h 6858000"/>
              <a:gd name="connsiteX239" fmla="*/ 3817258 w 7467600"/>
              <a:gd name="connsiteY239" fmla="*/ 3723577 h 6858000"/>
              <a:gd name="connsiteX240" fmla="*/ 4000461 w 7467600"/>
              <a:gd name="connsiteY240" fmla="*/ 3855966 h 6858000"/>
              <a:gd name="connsiteX241" fmla="*/ 4088180 w 7467600"/>
              <a:gd name="connsiteY241" fmla="*/ 3929774 h 6858000"/>
              <a:gd name="connsiteX242" fmla="*/ 4184555 w 7467600"/>
              <a:gd name="connsiteY242" fmla="*/ 4010683 h 6858000"/>
              <a:gd name="connsiteX243" fmla="*/ 4399563 w 7467600"/>
              <a:gd name="connsiteY243" fmla="*/ 4158106 h 6858000"/>
              <a:gd name="connsiteX244" fmla="*/ 4684469 w 7467600"/>
              <a:gd name="connsiteY244" fmla="*/ 4364680 h 6858000"/>
              <a:gd name="connsiteX245" fmla="*/ 4690271 w 7467600"/>
              <a:gd name="connsiteY245" fmla="*/ 4370034 h 6858000"/>
              <a:gd name="connsiteX246" fmla="*/ 4136093 w 7467600"/>
              <a:gd name="connsiteY246" fmla="*/ 3858466 h 6858000"/>
              <a:gd name="connsiteX247" fmla="*/ 3670252 w 7467600"/>
              <a:gd name="connsiteY247" fmla="*/ 3622798 h 6858000"/>
              <a:gd name="connsiteX248" fmla="*/ 4440129 w 7467600"/>
              <a:gd name="connsiteY248" fmla="*/ 3448571 h 6858000"/>
              <a:gd name="connsiteX249" fmla="*/ 4856525 w 7467600"/>
              <a:gd name="connsiteY249" fmla="*/ 3915351 h 6858000"/>
              <a:gd name="connsiteX250" fmla="*/ 5059055 w 7467600"/>
              <a:gd name="connsiteY250" fmla="*/ 4108918 h 6858000"/>
              <a:gd name="connsiteX251" fmla="*/ 5290070 w 7467600"/>
              <a:gd name="connsiteY251" fmla="*/ 4263619 h 6858000"/>
              <a:gd name="connsiteX252" fmla="*/ 4834991 w 7467600"/>
              <a:gd name="connsiteY252" fmla="*/ 3830985 h 6858000"/>
              <a:gd name="connsiteX253" fmla="*/ 4440129 w 7467600"/>
              <a:gd name="connsiteY253" fmla="*/ 3448571 h 6858000"/>
              <a:gd name="connsiteX254" fmla="*/ 4441737 w 7467600"/>
              <a:gd name="connsiteY254" fmla="*/ 3399734 h 6858000"/>
              <a:gd name="connsiteX255" fmla="*/ 4431236 w 7467600"/>
              <a:gd name="connsiteY255" fmla="*/ 3400954 h 6858000"/>
              <a:gd name="connsiteX256" fmla="*/ 4557150 w 7467600"/>
              <a:gd name="connsiteY256" fmla="*/ 3510023 h 6858000"/>
              <a:gd name="connsiteX257" fmla="*/ 4856936 w 7467600"/>
              <a:gd name="connsiteY257" fmla="*/ 3809146 h 6858000"/>
              <a:gd name="connsiteX258" fmla="*/ 5111996 w 7467600"/>
              <a:gd name="connsiteY258" fmla="*/ 4065759 h 6858000"/>
              <a:gd name="connsiteX259" fmla="*/ 5388878 w 7467600"/>
              <a:gd name="connsiteY259" fmla="*/ 4300185 h 6858000"/>
              <a:gd name="connsiteX260" fmla="*/ 5425556 w 7467600"/>
              <a:gd name="connsiteY260" fmla="*/ 4308967 h 6858000"/>
              <a:gd name="connsiteX261" fmla="*/ 4943646 w 7467600"/>
              <a:gd name="connsiteY261" fmla="*/ 3822916 h 6858000"/>
              <a:gd name="connsiteX262" fmla="*/ 4594837 w 7467600"/>
              <a:gd name="connsiteY262" fmla="*/ 3532274 h 6858000"/>
              <a:gd name="connsiteX263" fmla="*/ 4441737 w 7467600"/>
              <a:gd name="connsiteY263" fmla="*/ 3399734 h 6858000"/>
              <a:gd name="connsiteX264" fmla="*/ 5425834 w 7467600"/>
              <a:gd name="connsiteY264" fmla="*/ 3162785 h 6858000"/>
              <a:gd name="connsiteX265" fmla="*/ 5401644 w 7467600"/>
              <a:gd name="connsiteY265" fmla="*/ 3617847 h 6858000"/>
              <a:gd name="connsiteX266" fmla="*/ 5467256 w 7467600"/>
              <a:gd name="connsiteY266" fmla="*/ 4175494 h 6858000"/>
              <a:gd name="connsiteX267" fmla="*/ 5448069 w 7467600"/>
              <a:gd name="connsiteY267" fmla="*/ 3567554 h 6858000"/>
              <a:gd name="connsiteX268" fmla="*/ 5425834 w 7467600"/>
              <a:gd name="connsiteY268" fmla="*/ 3162785 h 6858000"/>
              <a:gd name="connsiteX269" fmla="*/ 1318687 w 7467600"/>
              <a:gd name="connsiteY269" fmla="*/ 3113840 h 6858000"/>
              <a:gd name="connsiteX270" fmla="*/ 1066793 w 7467600"/>
              <a:gd name="connsiteY270" fmla="*/ 3212171 h 6858000"/>
              <a:gd name="connsiteX271" fmla="*/ 993319 w 7467600"/>
              <a:gd name="connsiteY271" fmla="*/ 3247648 h 6858000"/>
              <a:gd name="connsiteX272" fmla="*/ 853081 w 7467600"/>
              <a:gd name="connsiteY272" fmla="*/ 3312410 h 6858000"/>
              <a:gd name="connsiteX273" fmla="*/ 805957 w 7467600"/>
              <a:gd name="connsiteY273" fmla="*/ 3330443 h 6858000"/>
              <a:gd name="connsiteX274" fmla="*/ 1318687 w 7467600"/>
              <a:gd name="connsiteY274" fmla="*/ 3113840 h 6858000"/>
              <a:gd name="connsiteX275" fmla="*/ 5453702 w 7467600"/>
              <a:gd name="connsiteY275" fmla="*/ 3090882 h 6858000"/>
              <a:gd name="connsiteX276" fmla="*/ 5480135 w 7467600"/>
              <a:gd name="connsiteY276" fmla="*/ 3565802 h 6858000"/>
              <a:gd name="connsiteX277" fmla="*/ 5499023 w 7467600"/>
              <a:gd name="connsiteY277" fmla="*/ 4166310 h 6858000"/>
              <a:gd name="connsiteX278" fmla="*/ 5547022 w 7467600"/>
              <a:gd name="connsiteY278" fmla="*/ 3607838 h 6858000"/>
              <a:gd name="connsiteX279" fmla="*/ 5515964 w 7467600"/>
              <a:gd name="connsiteY279" fmla="*/ 3378541 h 6858000"/>
              <a:gd name="connsiteX280" fmla="*/ 5453702 w 7467600"/>
              <a:gd name="connsiteY280" fmla="*/ 3090882 h 6858000"/>
              <a:gd name="connsiteX281" fmla="*/ 1238695 w 7467600"/>
              <a:gd name="connsiteY281" fmla="*/ 3076820 h 6858000"/>
              <a:gd name="connsiteX282" fmla="*/ 716371 w 7467600"/>
              <a:gd name="connsiteY282" fmla="*/ 3293249 h 6858000"/>
              <a:gd name="connsiteX283" fmla="*/ 579522 w 7467600"/>
              <a:gd name="connsiteY283" fmla="*/ 3371759 h 6858000"/>
              <a:gd name="connsiteX284" fmla="*/ 600288 w 7467600"/>
              <a:gd name="connsiteY284" fmla="*/ 3365555 h 6858000"/>
              <a:gd name="connsiteX285" fmla="*/ 840692 w 7467600"/>
              <a:gd name="connsiteY285" fmla="*/ 3284921 h 6858000"/>
              <a:gd name="connsiteX286" fmla="*/ 979248 w 7467600"/>
              <a:gd name="connsiteY286" fmla="*/ 3221003 h 6858000"/>
              <a:gd name="connsiteX287" fmla="*/ 1053282 w 7467600"/>
              <a:gd name="connsiteY287" fmla="*/ 3185247 h 6858000"/>
              <a:gd name="connsiteX288" fmla="*/ 1320603 w 7467600"/>
              <a:gd name="connsiteY288" fmla="*/ 3081281 h 6858000"/>
              <a:gd name="connsiteX289" fmla="*/ 1238695 w 7467600"/>
              <a:gd name="connsiteY289" fmla="*/ 3076820 h 6858000"/>
              <a:gd name="connsiteX290" fmla="*/ 5425627 w 7467600"/>
              <a:gd name="connsiteY290" fmla="*/ 2954192 h 6858000"/>
              <a:gd name="connsiteX291" fmla="*/ 5470770 w 7467600"/>
              <a:gd name="connsiteY291" fmla="*/ 3005435 h 6858000"/>
              <a:gd name="connsiteX292" fmla="*/ 5519779 w 7467600"/>
              <a:gd name="connsiteY292" fmla="*/ 4359223 h 6858000"/>
              <a:gd name="connsiteX293" fmla="*/ 5520293 w 7467600"/>
              <a:gd name="connsiteY293" fmla="*/ 4360602 h 6858000"/>
              <a:gd name="connsiteX294" fmla="*/ 5767221 w 7467600"/>
              <a:gd name="connsiteY294" fmla="*/ 4665564 h 6858000"/>
              <a:gd name="connsiteX295" fmla="*/ 6937169 w 7467600"/>
              <a:gd name="connsiteY295" fmla="*/ 4815941 h 6858000"/>
              <a:gd name="connsiteX296" fmla="*/ 6953922 w 7467600"/>
              <a:gd name="connsiteY296" fmla="*/ 4890068 h 6858000"/>
              <a:gd name="connsiteX297" fmla="*/ 6071359 w 7467600"/>
              <a:gd name="connsiteY297" fmla="*/ 4770770 h 6858000"/>
              <a:gd name="connsiteX298" fmla="*/ 6038839 w 7467600"/>
              <a:gd name="connsiteY298" fmla="*/ 4764474 h 6858000"/>
              <a:gd name="connsiteX299" fmla="*/ 6038706 w 7467600"/>
              <a:gd name="connsiteY299" fmla="*/ 4763847 h 6858000"/>
              <a:gd name="connsiteX300" fmla="*/ 6037784 w 7467600"/>
              <a:gd name="connsiteY300" fmla="*/ 4764270 h 6858000"/>
              <a:gd name="connsiteX301" fmla="*/ 6038839 w 7467600"/>
              <a:gd name="connsiteY301" fmla="*/ 4764474 h 6858000"/>
              <a:gd name="connsiteX302" fmla="*/ 6040338 w 7467600"/>
              <a:gd name="connsiteY302" fmla="*/ 4771418 h 6858000"/>
              <a:gd name="connsiteX303" fmla="*/ 6024488 w 7467600"/>
              <a:gd name="connsiteY303" fmla="*/ 4809903 h 6858000"/>
              <a:gd name="connsiteX304" fmla="*/ 5599771 w 7467600"/>
              <a:gd name="connsiteY304" fmla="*/ 5509652 h 6858000"/>
              <a:gd name="connsiteX305" fmla="*/ 5548843 w 7467600"/>
              <a:gd name="connsiteY305" fmla="*/ 5563845 h 6858000"/>
              <a:gd name="connsiteX306" fmla="*/ 5940952 w 7467600"/>
              <a:gd name="connsiteY306" fmla="*/ 6250028 h 6858000"/>
              <a:gd name="connsiteX307" fmla="*/ 6043441 w 7467600"/>
              <a:gd name="connsiteY307" fmla="*/ 6665847 h 6858000"/>
              <a:gd name="connsiteX308" fmla="*/ 6093432 w 7467600"/>
              <a:gd name="connsiteY308" fmla="*/ 6858000 h 6858000"/>
              <a:gd name="connsiteX309" fmla="*/ 6034344 w 7467600"/>
              <a:gd name="connsiteY309" fmla="*/ 6858000 h 6858000"/>
              <a:gd name="connsiteX310" fmla="*/ 6026679 w 7467600"/>
              <a:gd name="connsiteY310" fmla="*/ 6836959 h 6858000"/>
              <a:gd name="connsiteX311" fmla="*/ 5800441 w 7467600"/>
              <a:gd name="connsiteY311" fmla="*/ 6335286 h 6858000"/>
              <a:gd name="connsiteX312" fmla="*/ 5526562 w 7467600"/>
              <a:gd name="connsiteY312" fmla="*/ 5705388 h 6858000"/>
              <a:gd name="connsiteX313" fmla="*/ 5519640 w 7467600"/>
              <a:gd name="connsiteY313" fmla="*/ 5683774 h 6858000"/>
              <a:gd name="connsiteX314" fmla="*/ 5844559 w 7467600"/>
              <a:gd name="connsiteY314" fmla="*/ 6553349 h 6858000"/>
              <a:gd name="connsiteX315" fmla="*/ 5975994 w 7467600"/>
              <a:gd name="connsiteY315" fmla="*/ 6858000 h 6858000"/>
              <a:gd name="connsiteX316" fmla="*/ 5898547 w 7467600"/>
              <a:gd name="connsiteY316" fmla="*/ 6858000 h 6858000"/>
              <a:gd name="connsiteX317" fmla="*/ 5682041 w 7467600"/>
              <a:gd name="connsiteY317" fmla="*/ 6355860 h 6858000"/>
              <a:gd name="connsiteX318" fmla="*/ 5461758 w 7467600"/>
              <a:gd name="connsiteY318" fmla="*/ 5820220 h 6858000"/>
              <a:gd name="connsiteX319" fmla="*/ 5237282 w 7467600"/>
              <a:gd name="connsiteY319" fmla="*/ 6579086 h 6858000"/>
              <a:gd name="connsiteX320" fmla="*/ 5115009 w 7467600"/>
              <a:gd name="connsiteY320" fmla="*/ 6858000 h 6858000"/>
              <a:gd name="connsiteX321" fmla="*/ 5028074 w 7467600"/>
              <a:gd name="connsiteY321" fmla="*/ 6858000 h 6858000"/>
              <a:gd name="connsiteX322" fmla="*/ 5079508 w 7467600"/>
              <a:gd name="connsiteY322" fmla="*/ 6749074 h 6858000"/>
              <a:gd name="connsiteX323" fmla="*/ 5371846 w 7467600"/>
              <a:gd name="connsiteY323" fmla="*/ 5924413 h 6858000"/>
              <a:gd name="connsiteX324" fmla="*/ 5270512 w 7467600"/>
              <a:gd name="connsiteY324" fmla="*/ 6138975 h 6858000"/>
              <a:gd name="connsiteX325" fmla="*/ 5062409 w 7467600"/>
              <a:gd name="connsiteY325" fmla="*/ 6653544 h 6858000"/>
              <a:gd name="connsiteX326" fmla="*/ 5036628 w 7467600"/>
              <a:gd name="connsiteY326" fmla="*/ 6754247 h 6858000"/>
              <a:gd name="connsiteX327" fmla="*/ 5009112 w 7467600"/>
              <a:gd name="connsiteY327" fmla="*/ 6858000 h 6858000"/>
              <a:gd name="connsiteX328" fmla="*/ 4976679 w 7467600"/>
              <a:gd name="connsiteY328" fmla="*/ 6858000 h 6858000"/>
              <a:gd name="connsiteX329" fmla="*/ 5006537 w 7467600"/>
              <a:gd name="connsiteY329" fmla="*/ 6747068 h 6858000"/>
              <a:gd name="connsiteX330" fmla="*/ 5032723 w 7467600"/>
              <a:gd name="connsiteY330" fmla="*/ 6644957 h 6858000"/>
              <a:gd name="connsiteX331" fmla="*/ 5242949 w 7467600"/>
              <a:gd name="connsiteY331" fmla="*/ 6125175 h 6858000"/>
              <a:gd name="connsiteX332" fmla="*/ 5286321 w 7467600"/>
              <a:gd name="connsiteY332" fmla="*/ 6033555 h 6858000"/>
              <a:gd name="connsiteX333" fmla="*/ 5008210 w 7467600"/>
              <a:gd name="connsiteY333" fmla="*/ 6649194 h 6858000"/>
              <a:gd name="connsiteX334" fmla="*/ 4986321 w 7467600"/>
              <a:gd name="connsiteY334" fmla="*/ 6765687 h 6858000"/>
              <a:gd name="connsiteX335" fmla="*/ 4973474 w 7467600"/>
              <a:gd name="connsiteY335" fmla="*/ 6858000 h 6858000"/>
              <a:gd name="connsiteX336" fmla="*/ 4907178 w 7467600"/>
              <a:gd name="connsiteY336" fmla="*/ 6858000 h 6858000"/>
              <a:gd name="connsiteX337" fmla="*/ 4910810 w 7467600"/>
              <a:gd name="connsiteY337" fmla="*/ 6829660 h 6858000"/>
              <a:gd name="connsiteX338" fmla="*/ 4987461 w 7467600"/>
              <a:gd name="connsiteY338" fmla="*/ 6432994 h 6858000"/>
              <a:gd name="connsiteX339" fmla="*/ 5179262 w 7467600"/>
              <a:gd name="connsiteY339" fmla="*/ 6035044 h 6858000"/>
              <a:gd name="connsiteX340" fmla="*/ 4689678 w 7467600"/>
              <a:gd name="connsiteY340" fmla="*/ 6440241 h 6858000"/>
              <a:gd name="connsiteX341" fmla="*/ 4477543 w 7467600"/>
              <a:gd name="connsiteY341" fmla="*/ 6674836 h 6858000"/>
              <a:gd name="connsiteX342" fmla="*/ 4329957 w 7467600"/>
              <a:gd name="connsiteY342" fmla="*/ 6858000 h 6858000"/>
              <a:gd name="connsiteX343" fmla="*/ 4218595 w 7467600"/>
              <a:gd name="connsiteY343" fmla="*/ 6858000 h 6858000"/>
              <a:gd name="connsiteX344" fmla="*/ 4368888 w 7467600"/>
              <a:gd name="connsiteY344" fmla="*/ 6668412 h 6858000"/>
              <a:gd name="connsiteX345" fmla="*/ 4563091 w 7467600"/>
              <a:gd name="connsiteY345" fmla="*/ 6442508 h 6858000"/>
              <a:gd name="connsiteX346" fmla="*/ 5387324 w 7467600"/>
              <a:gd name="connsiteY346" fmla="*/ 5705830 h 6858000"/>
              <a:gd name="connsiteX347" fmla="*/ 5073620 w 7467600"/>
              <a:gd name="connsiteY347" fmla="*/ 5955437 h 6858000"/>
              <a:gd name="connsiteX348" fmla="*/ 4689789 w 7467600"/>
              <a:gd name="connsiteY348" fmla="*/ 6268382 h 6858000"/>
              <a:gd name="connsiteX349" fmla="*/ 4418722 w 7467600"/>
              <a:gd name="connsiteY349" fmla="*/ 6570886 h 6858000"/>
              <a:gd name="connsiteX350" fmla="*/ 4214944 w 7467600"/>
              <a:gd name="connsiteY350" fmla="*/ 6858000 h 6858000"/>
              <a:gd name="connsiteX351" fmla="*/ 4177898 w 7467600"/>
              <a:gd name="connsiteY351" fmla="*/ 6858000 h 6858000"/>
              <a:gd name="connsiteX352" fmla="*/ 4391597 w 7467600"/>
              <a:gd name="connsiteY352" fmla="*/ 6556370 h 6858000"/>
              <a:gd name="connsiteX353" fmla="*/ 4668889 w 7467600"/>
              <a:gd name="connsiteY353" fmla="*/ 6246399 h 6858000"/>
              <a:gd name="connsiteX354" fmla="*/ 5055427 w 7467600"/>
              <a:gd name="connsiteY354" fmla="*/ 5931476 h 6858000"/>
              <a:gd name="connsiteX355" fmla="*/ 5371814 w 7467600"/>
              <a:gd name="connsiteY355" fmla="*/ 5678975 h 6858000"/>
              <a:gd name="connsiteX356" fmla="*/ 4987918 w 7467600"/>
              <a:gd name="connsiteY356" fmla="*/ 5838701 h 6858000"/>
              <a:gd name="connsiteX357" fmla="*/ 4317146 w 7467600"/>
              <a:gd name="connsiteY357" fmla="*/ 6587716 h 6858000"/>
              <a:gd name="connsiteX358" fmla="*/ 4171627 w 7467600"/>
              <a:gd name="connsiteY358" fmla="*/ 6858000 h 6858000"/>
              <a:gd name="connsiteX359" fmla="*/ 4081585 w 7467600"/>
              <a:gd name="connsiteY359" fmla="*/ 6858000 h 6858000"/>
              <a:gd name="connsiteX360" fmla="*/ 4238603 w 7467600"/>
              <a:gd name="connsiteY360" fmla="*/ 6559341 h 6858000"/>
              <a:gd name="connsiteX361" fmla="*/ 4778333 w 7467600"/>
              <a:gd name="connsiteY361" fmla="*/ 5873626 h 6858000"/>
              <a:gd name="connsiteX362" fmla="*/ 5414185 w 7467600"/>
              <a:gd name="connsiteY362" fmla="*/ 5573882 h 6858000"/>
              <a:gd name="connsiteX363" fmla="*/ 5959648 w 7467600"/>
              <a:gd name="connsiteY363" fmla="*/ 4760797 h 6858000"/>
              <a:gd name="connsiteX364" fmla="*/ 5355019 w 7467600"/>
              <a:gd name="connsiteY364" fmla="*/ 4734672 h 6858000"/>
              <a:gd name="connsiteX365" fmla="*/ 5083565 w 7467600"/>
              <a:gd name="connsiteY365" fmla="*/ 5179121 h 6858000"/>
              <a:gd name="connsiteX366" fmla="*/ 4713577 w 7467600"/>
              <a:gd name="connsiteY366" fmla="*/ 5616803 h 6858000"/>
              <a:gd name="connsiteX367" fmla="*/ 3989559 w 7467600"/>
              <a:gd name="connsiteY367" fmla="*/ 6145945 h 6858000"/>
              <a:gd name="connsiteX368" fmla="*/ 3939824 w 7467600"/>
              <a:gd name="connsiteY368" fmla="*/ 6066900 h 6858000"/>
              <a:gd name="connsiteX369" fmla="*/ 4584537 w 7467600"/>
              <a:gd name="connsiteY369" fmla="*/ 5324826 h 6858000"/>
              <a:gd name="connsiteX370" fmla="*/ 5037105 w 7467600"/>
              <a:gd name="connsiteY370" fmla="*/ 5088765 h 6858000"/>
              <a:gd name="connsiteX371" fmla="*/ 5039930 w 7467600"/>
              <a:gd name="connsiteY371" fmla="*/ 5089585 h 6858000"/>
              <a:gd name="connsiteX372" fmla="*/ 5263764 w 7467600"/>
              <a:gd name="connsiteY372" fmla="*/ 4735525 h 6858000"/>
              <a:gd name="connsiteX373" fmla="*/ 4086300 w 7467600"/>
              <a:gd name="connsiteY373" fmla="*/ 4884599 h 6858000"/>
              <a:gd name="connsiteX374" fmla="*/ 4085485 w 7467600"/>
              <a:gd name="connsiteY374" fmla="*/ 4899070 h 6858000"/>
              <a:gd name="connsiteX375" fmla="*/ 3871915 w 7467600"/>
              <a:gd name="connsiteY375" fmla="*/ 5253645 h 6858000"/>
              <a:gd name="connsiteX376" fmla="*/ 3799374 w 7467600"/>
              <a:gd name="connsiteY376" fmla="*/ 5466127 h 6858000"/>
              <a:gd name="connsiteX377" fmla="*/ 3498850 w 7467600"/>
              <a:gd name="connsiteY377" fmla="*/ 6661888 h 6858000"/>
              <a:gd name="connsiteX378" fmla="*/ 3399216 w 7467600"/>
              <a:gd name="connsiteY378" fmla="*/ 6858000 h 6858000"/>
              <a:gd name="connsiteX379" fmla="*/ 3303688 w 7467600"/>
              <a:gd name="connsiteY379" fmla="*/ 6858000 h 6858000"/>
              <a:gd name="connsiteX380" fmla="*/ 3391774 w 7467600"/>
              <a:gd name="connsiteY380" fmla="*/ 6697181 h 6858000"/>
              <a:gd name="connsiteX381" fmla="*/ 3735540 w 7467600"/>
              <a:gd name="connsiteY381" fmla="*/ 5546923 h 6858000"/>
              <a:gd name="connsiteX382" fmla="*/ 3729438 w 7467600"/>
              <a:gd name="connsiteY382" fmla="*/ 5569058 h 6858000"/>
              <a:gd name="connsiteX383" fmla="*/ 3707782 w 7467600"/>
              <a:gd name="connsiteY383" fmla="*/ 5644908 h 6858000"/>
              <a:gd name="connsiteX384" fmla="*/ 3583827 w 7467600"/>
              <a:gd name="connsiteY384" fmla="*/ 6039215 h 6858000"/>
              <a:gd name="connsiteX385" fmla="*/ 3547861 w 7467600"/>
              <a:gd name="connsiteY385" fmla="*/ 6129609 h 6858000"/>
              <a:gd name="connsiteX386" fmla="*/ 3490905 w 7467600"/>
              <a:gd name="connsiteY386" fmla="*/ 6277660 h 6858000"/>
              <a:gd name="connsiteX387" fmla="*/ 3455859 w 7467600"/>
              <a:gd name="connsiteY387" fmla="*/ 6391301 h 6858000"/>
              <a:gd name="connsiteX388" fmla="*/ 3429112 w 7467600"/>
              <a:gd name="connsiteY388" fmla="*/ 6479469 h 6858000"/>
              <a:gd name="connsiteX389" fmla="*/ 3304862 w 7467600"/>
              <a:gd name="connsiteY389" fmla="*/ 6796476 h 6858000"/>
              <a:gd name="connsiteX390" fmla="*/ 3276071 w 7467600"/>
              <a:gd name="connsiteY390" fmla="*/ 6858000 h 6858000"/>
              <a:gd name="connsiteX391" fmla="*/ 3240805 w 7467600"/>
              <a:gd name="connsiteY391" fmla="*/ 6858000 h 6858000"/>
              <a:gd name="connsiteX392" fmla="*/ 3275917 w 7467600"/>
              <a:gd name="connsiteY392" fmla="*/ 6783192 h 6858000"/>
              <a:gd name="connsiteX393" fmla="*/ 3399358 w 7467600"/>
              <a:gd name="connsiteY393" fmla="*/ 6469011 h 6858000"/>
              <a:gd name="connsiteX394" fmla="*/ 3425650 w 7467600"/>
              <a:gd name="connsiteY394" fmla="*/ 6381333 h 6858000"/>
              <a:gd name="connsiteX395" fmla="*/ 3460661 w 7467600"/>
              <a:gd name="connsiteY395" fmla="*/ 6266763 h 6858000"/>
              <a:gd name="connsiteX396" fmla="*/ 3518021 w 7467600"/>
              <a:gd name="connsiteY396" fmla="*/ 6117298 h 6858000"/>
              <a:gd name="connsiteX397" fmla="*/ 3554035 w 7467600"/>
              <a:gd name="connsiteY397" fmla="*/ 6027832 h 6858000"/>
              <a:gd name="connsiteX398" fmla="*/ 3677174 w 7467600"/>
              <a:gd name="connsiteY398" fmla="*/ 5636351 h 6858000"/>
              <a:gd name="connsiteX399" fmla="*/ 3698819 w 7467600"/>
              <a:gd name="connsiteY399" fmla="*/ 5560503 h 6858000"/>
              <a:gd name="connsiteX400" fmla="*/ 3702094 w 7467600"/>
              <a:gd name="connsiteY400" fmla="*/ 5549194 h 6858000"/>
              <a:gd name="connsiteX401" fmla="*/ 3398355 w 7467600"/>
              <a:gd name="connsiteY401" fmla="*/ 6094603 h 6858000"/>
              <a:gd name="connsiteX402" fmla="*/ 3193941 w 7467600"/>
              <a:gd name="connsiteY402" fmla="*/ 6798775 h 6858000"/>
              <a:gd name="connsiteX403" fmla="*/ 3184140 w 7467600"/>
              <a:gd name="connsiteY403" fmla="*/ 6858000 h 6858000"/>
              <a:gd name="connsiteX404" fmla="*/ 3099978 w 7467600"/>
              <a:gd name="connsiteY404" fmla="*/ 6858000 h 6858000"/>
              <a:gd name="connsiteX405" fmla="*/ 3101556 w 7467600"/>
              <a:gd name="connsiteY405" fmla="*/ 6843337 h 6858000"/>
              <a:gd name="connsiteX406" fmla="*/ 3370162 w 7467600"/>
              <a:gd name="connsiteY406" fmla="*/ 5785550 h 6858000"/>
              <a:gd name="connsiteX407" fmla="*/ 3746477 w 7467600"/>
              <a:gd name="connsiteY407" fmla="*/ 5377889 h 6858000"/>
              <a:gd name="connsiteX408" fmla="*/ 3863399 w 7467600"/>
              <a:gd name="connsiteY408" fmla="*/ 5087257 h 6858000"/>
              <a:gd name="connsiteX409" fmla="*/ 3968712 w 7467600"/>
              <a:gd name="connsiteY409" fmla="*/ 4913989 h 6858000"/>
              <a:gd name="connsiteX410" fmla="*/ 2792390 w 7467600"/>
              <a:gd name="connsiteY410" fmla="*/ 5382974 h 6858000"/>
              <a:gd name="connsiteX411" fmla="*/ 2714982 w 7467600"/>
              <a:gd name="connsiteY411" fmla="*/ 5427051 h 6858000"/>
              <a:gd name="connsiteX412" fmla="*/ 2813361 w 7467600"/>
              <a:gd name="connsiteY412" fmla="*/ 6023912 h 6858000"/>
              <a:gd name="connsiteX413" fmla="*/ 2688430 w 7467600"/>
              <a:gd name="connsiteY413" fmla="*/ 6801564 h 6858000"/>
              <a:gd name="connsiteX414" fmla="*/ 2629626 w 7467600"/>
              <a:gd name="connsiteY414" fmla="*/ 6763394 h 6858000"/>
              <a:gd name="connsiteX415" fmla="*/ 2565328 w 7467600"/>
              <a:gd name="connsiteY415" fmla="*/ 5516399 h 6858000"/>
              <a:gd name="connsiteX416" fmla="*/ 1922999 w 7467600"/>
              <a:gd name="connsiteY416" fmla="*/ 5980343 h 6858000"/>
              <a:gd name="connsiteX417" fmla="*/ 1950261 w 7467600"/>
              <a:gd name="connsiteY417" fmla="*/ 6405858 h 6858000"/>
              <a:gd name="connsiteX418" fmla="*/ 2365554 w 7467600"/>
              <a:gd name="connsiteY418" fmla="*/ 6759107 h 6858000"/>
              <a:gd name="connsiteX419" fmla="*/ 2424142 w 7467600"/>
              <a:gd name="connsiteY419" fmla="*/ 6858000 h 6858000"/>
              <a:gd name="connsiteX420" fmla="*/ 2395994 w 7467600"/>
              <a:gd name="connsiteY420" fmla="*/ 6858000 h 6858000"/>
              <a:gd name="connsiteX421" fmla="*/ 2392863 w 7467600"/>
              <a:gd name="connsiteY421" fmla="*/ 6852964 h 6858000"/>
              <a:gd name="connsiteX422" fmla="*/ 2017589 w 7467600"/>
              <a:gd name="connsiteY422" fmla="*/ 6493982 h 6858000"/>
              <a:gd name="connsiteX423" fmla="*/ 2147336 w 7467600"/>
              <a:gd name="connsiteY423" fmla="*/ 6594052 h 6858000"/>
              <a:gd name="connsiteX424" fmla="*/ 2207047 w 7467600"/>
              <a:gd name="connsiteY424" fmla="*/ 6654540 h 6858000"/>
              <a:gd name="connsiteX425" fmla="*/ 2299106 w 7467600"/>
              <a:gd name="connsiteY425" fmla="*/ 6778931 h 6858000"/>
              <a:gd name="connsiteX426" fmla="*/ 2314430 w 7467600"/>
              <a:gd name="connsiteY426" fmla="*/ 6801144 h 6858000"/>
              <a:gd name="connsiteX427" fmla="*/ 2352406 w 7467600"/>
              <a:gd name="connsiteY427" fmla="*/ 6858000 h 6858000"/>
              <a:gd name="connsiteX428" fmla="*/ 2314492 w 7467600"/>
              <a:gd name="connsiteY428" fmla="*/ 6858000 h 6858000"/>
              <a:gd name="connsiteX429" fmla="*/ 2288095 w 7467600"/>
              <a:gd name="connsiteY429" fmla="*/ 6818030 h 6858000"/>
              <a:gd name="connsiteX430" fmla="*/ 2272768 w 7467600"/>
              <a:gd name="connsiteY430" fmla="*/ 6795822 h 6858000"/>
              <a:gd name="connsiteX431" fmla="*/ 2182715 w 7467600"/>
              <a:gd name="connsiteY431" fmla="*/ 6675071 h 6858000"/>
              <a:gd name="connsiteX432" fmla="*/ 2032061 w 7467600"/>
              <a:gd name="connsiteY432" fmla="*/ 6541380 h 6858000"/>
              <a:gd name="connsiteX433" fmla="*/ 2257220 w 7467600"/>
              <a:gd name="connsiteY433" fmla="*/ 6826257 h 6858000"/>
              <a:gd name="connsiteX434" fmla="*/ 2281324 w 7467600"/>
              <a:gd name="connsiteY434" fmla="*/ 6858000 h 6858000"/>
              <a:gd name="connsiteX435" fmla="*/ 2242860 w 7467600"/>
              <a:gd name="connsiteY435" fmla="*/ 6858000 h 6858000"/>
              <a:gd name="connsiteX436" fmla="*/ 2232818 w 7467600"/>
              <a:gd name="connsiteY436" fmla="*/ 6844926 h 6858000"/>
              <a:gd name="connsiteX437" fmla="*/ 1990172 w 7467600"/>
              <a:gd name="connsiteY437" fmla="*/ 6542121 h 6858000"/>
              <a:gd name="connsiteX438" fmla="*/ 2124090 w 7467600"/>
              <a:gd name="connsiteY438" fmla="*/ 6761017 h 6858000"/>
              <a:gd name="connsiteX439" fmla="*/ 2200380 w 7467600"/>
              <a:gd name="connsiteY439" fmla="*/ 6858000 h 6858000"/>
              <a:gd name="connsiteX440" fmla="*/ 2147507 w 7467600"/>
              <a:gd name="connsiteY440" fmla="*/ 6858000 h 6858000"/>
              <a:gd name="connsiteX441" fmla="*/ 2070668 w 7467600"/>
              <a:gd name="connsiteY441" fmla="*/ 6761520 h 6858000"/>
              <a:gd name="connsiteX442" fmla="*/ 1975142 w 7467600"/>
              <a:gd name="connsiteY442" fmla="*/ 6585570 h 6858000"/>
              <a:gd name="connsiteX443" fmla="*/ 2050035 w 7467600"/>
              <a:gd name="connsiteY443" fmla="*/ 6813345 h 6858000"/>
              <a:gd name="connsiteX444" fmla="*/ 2063025 w 7467600"/>
              <a:gd name="connsiteY444" fmla="*/ 6858000 h 6858000"/>
              <a:gd name="connsiteX445" fmla="*/ 2021675 w 7467600"/>
              <a:gd name="connsiteY445" fmla="*/ 6858000 h 6858000"/>
              <a:gd name="connsiteX446" fmla="*/ 2019308 w 7467600"/>
              <a:gd name="connsiteY446" fmla="*/ 6847118 h 6858000"/>
              <a:gd name="connsiteX447" fmla="*/ 1938835 w 7467600"/>
              <a:gd name="connsiteY447" fmla="*/ 6551160 h 6858000"/>
              <a:gd name="connsiteX448" fmla="*/ 1953230 w 7467600"/>
              <a:gd name="connsiteY448" fmla="*/ 6759699 h 6858000"/>
              <a:gd name="connsiteX449" fmla="*/ 1956763 w 7467600"/>
              <a:gd name="connsiteY449" fmla="*/ 6778191 h 6858000"/>
              <a:gd name="connsiteX450" fmla="*/ 1967925 w 7467600"/>
              <a:gd name="connsiteY450" fmla="*/ 6858000 h 6858000"/>
              <a:gd name="connsiteX451" fmla="*/ 1936622 w 7467600"/>
              <a:gd name="connsiteY451" fmla="*/ 6858000 h 6858000"/>
              <a:gd name="connsiteX452" fmla="*/ 1926261 w 7467600"/>
              <a:gd name="connsiteY452" fmla="*/ 6784064 h 6858000"/>
              <a:gd name="connsiteX453" fmla="*/ 1922724 w 7467600"/>
              <a:gd name="connsiteY453" fmla="*/ 6765577 h 6858000"/>
              <a:gd name="connsiteX454" fmla="*/ 1904650 w 7467600"/>
              <a:gd name="connsiteY454" fmla="*/ 6639616 h 6858000"/>
              <a:gd name="connsiteX455" fmla="*/ 1885273 w 7467600"/>
              <a:gd name="connsiteY455" fmla="*/ 6858000 h 6858000"/>
              <a:gd name="connsiteX456" fmla="*/ 1854363 w 7467600"/>
              <a:gd name="connsiteY456" fmla="*/ 6858000 h 6858000"/>
              <a:gd name="connsiteX457" fmla="*/ 1880391 w 7467600"/>
              <a:gd name="connsiteY457" fmla="*/ 6603796 h 6858000"/>
              <a:gd name="connsiteX458" fmla="*/ 1818273 w 7467600"/>
              <a:gd name="connsiteY458" fmla="*/ 6715729 h 6858000"/>
              <a:gd name="connsiteX459" fmla="*/ 1794691 w 7467600"/>
              <a:gd name="connsiteY459" fmla="*/ 6843239 h 6858000"/>
              <a:gd name="connsiteX460" fmla="*/ 1794914 w 7467600"/>
              <a:gd name="connsiteY460" fmla="*/ 6858000 h 6858000"/>
              <a:gd name="connsiteX461" fmla="*/ 1746128 w 7467600"/>
              <a:gd name="connsiteY461" fmla="*/ 6858000 h 6858000"/>
              <a:gd name="connsiteX462" fmla="*/ 1753934 w 7467600"/>
              <a:gd name="connsiteY462" fmla="*/ 6724796 h 6858000"/>
              <a:gd name="connsiteX463" fmla="*/ 1792053 w 7467600"/>
              <a:gd name="connsiteY463" fmla="*/ 6572396 h 6858000"/>
              <a:gd name="connsiteX464" fmla="*/ 1862248 w 7467600"/>
              <a:gd name="connsiteY464" fmla="*/ 6266397 h 6858000"/>
              <a:gd name="connsiteX465" fmla="*/ 1862250 w 7467600"/>
              <a:gd name="connsiteY465" fmla="*/ 6033531 h 6858000"/>
              <a:gd name="connsiteX466" fmla="*/ 1211999 w 7467600"/>
              <a:gd name="connsiteY466" fmla="*/ 6683610 h 6858000"/>
              <a:gd name="connsiteX467" fmla="*/ 1213266 w 7467600"/>
              <a:gd name="connsiteY467" fmla="*/ 6691947 h 6858000"/>
              <a:gd name="connsiteX468" fmla="*/ 1203370 w 7467600"/>
              <a:gd name="connsiteY468" fmla="*/ 6850676 h 6858000"/>
              <a:gd name="connsiteX469" fmla="*/ 1203671 w 7467600"/>
              <a:gd name="connsiteY469" fmla="*/ 6858000 h 6858000"/>
              <a:gd name="connsiteX470" fmla="*/ 1143180 w 7467600"/>
              <a:gd name="connsiteY470" fmla="*/ 6858000 h 6858000"/>
              <a:gd name="connsiteX471" fmla="*/ 1142176 w 7467600"/>
              <a:gd name="connsiteY471" fmla="*/ 6766045 h 6858000"/>
              <a:gd name="connsiteX472" fmla="*/ 1067484 w 7467600"/>
              <a:gd name="connsiteY472" fmla="*/ 6858000 h 6858000"/>
              <a:gd name="connsiteX473" fmla="*/ 953928 w 7467600"/>
              <a:gd name="connsiteY473" fmla="*/ 6858000 h 6858000"/>
              <a:gd name="connsiteX474" fmla="*/ 959715 w 7467600"/>
              <a:gd name="connsiteY474" fmla="*/ 6850185 h 6858000"/>
              <a:gd name="connsiteX475" fmla="*/ 1483788 w 7467600"/>
              <a:gd name="connsiteY475" fmla="*/ 6259174 h 6858000"/>
              <a:gd name="connsiteX476" fmla="*/ 1100671 w 7467600"/>
              <a:gd name="connsiteY476" fmla="*/ 6252137 h 6858000"/>
              <a:gd name="connsiteX477" fmla="*/ 1090144 w 7467600"/>
              <a:gd name="connsiteY477" fmla="*/ 6256748 h 6858000"/>
              <a:gd name="connsiteX478" fmla="*/ 1095872 w 7467600"/>
              <a:gd name="connsiteY478" fmla="*/ 6271892 h 6858000"/>
              <a:gd name="connsiteX479" fmla="*/ 262785 w 7467600"/>
              <a:gd name="connsiteY479" fmla="*/ 6845450 h 6858000"/>
              <a:gd name="connsiteX480" fmla="*/ 209968 w 7467600"/>
              <a:gd name="connsiteY480" fmla="*/ 6770713 h 6858000"/>
              <a:gd name="connsiteX481" fmla="*/ 873460 w 7467600"/>
              <a:gd name="connsiteY481" fmla="*/ 6253768 h 6858000"/>
              <a:gd name="connsiteX482" fmla="*/ 192686 w 7467600"/>
              <a:gd name="connsiteY482" fmla="*/ 5849257 h 6858000"/>
              <a:gd name="connsiteX483" fmla="*/ 4696 w 7467600"/>
              <a:gd name="connsiteY483" fmla="*/ 5697668 h 6858000"/>
              <a:gd name="connsiteX484" fmla="*/ 0 w 7467600"/>
              <a:gd name="connsiteY484" fmla="*/ 5689984 h 6858000"/>
              <a:gd name="connsiteX485" fmla="*/ 0 w 7467600"/>
              <a:gd name="connsiteY485" fmla="*/ 5513472 h 6858000"/>
              <a:gd name="connsiteX486" fmla="*/ 174101 w 7467600"/>
              <a:gd name="connsiteY486" fmla="*/ 5620277 h 6858000"/>
              <a:gd name="connsiteX487" fmla="*/ 891800 w 7467600"/>
              <a:gd name="connsiteY487" fmla="*/ 6036935 h 6858000"/>
              <a:gd name="connsiteX488" fmla="*/ 1072219 w 7467600"/>
              <a:gd name="connsiteY488" fmla="*/ 6169443 h 6858000"/>
              <a:gd name="connsiteX489" fmla="*/ 1074117 w 7467600"/>
              <a:gd name="connsiteY489" fmla="*/ 6170301 h 6858000"/>
              <a:gd name="connsiteX490" fmla="*/ 1083114 w 7467600"/>
              <a:gd name="connsiteY490" fmla="*/ 6174131 h 6858000"/>
              <a:gd name="connsiteX491" fmla="*/ 1543010 w 7467600"/>
              <a:gd name="connsiteY491" fmla="*/ 6191140 h 6858000"/>
              <a:gd name="connsiteX492" fmla="*/ 1551080 w 7467600"/>
              <a:gd name="connsiteY492" fmla="*/ 6195006 h 6858000"/>
              <a:gd name="connsiteX493" fmla="*/ 2345443 w 7467600"/>
              <a:gd name="connsiteY493" fmla="*/ 5549882 h 6858000"/>
              <a:gd name="connsiteX494" fmla="*/ 1721499 w 7467600"/>
              <a:gd name="connsiteY494" fmla="*/ 5599969 h 6858000"/>
              <a:gd name="connsiteX495" fmla="*/ 767716 w 7467600"/>
              <a:gd name="connsiteY495" fmla="*/ 5472768 h 6858000"/>
              <a:gd name="connsiteX496" fmla="*/ 722147 w 7467600"/>
              <a:gd name="connsiteY496" fmla="*/ 5393091 h 6858000"/>
              <a:gd name="connsiteX497" fmla="*/ 1485552 w 7467600"/>
              <a:gd name="connsiteY497" fmla="*/ 5313202 h 6858000"/>
              <a:gd name="connsiteX498" fmla="*/ 2143004 w 7467600"/>
              <a:gd name="connsiteY498" fmla="*/ 5402420 h 6858000"/>
              <a:gd name="connsiteX499" fmla="*/ 1933391 w 7467600"/>
              <a:gd name="connsiteY499" fmla="*/ 5156971 h 6858000"/>
              <a:gd name="connsiteX500" fmla="*/ 1827118 w 7467600"/>
              <a:gd name="connsiteY500" fmla="*/ 4968410 h 6858000"/>
              <a:gd name="connsiteX501" fmla="*/ 1837349 w 7467600"/>
              <a:gd name="connsiteY501" fmla="*/ 4956357 h 6858000"/>
              <a:gd name="connsiteX502" fmla="*/ 2162835 w 7467600"/>
              <a:gd name="connsiteY502" fmla="*/ 5187853 h 6858000"/>
              <a:gd name="connsiteX503" fmla="*/ 2257167 w 7467600"/>
              <a:gd name="connsiteY503" fmla="*/ 5462123 h 6858000"/>
              <a:gd name="connsiteX504" fmla="*/ 2261598 w 7467600"/>
              <a:gd name="connsiteY504" fmla="*/ 5467998 h 6858000"/>
              <a:gd name="connsiteX505" fmla="*/ 2437177 w 7467600"/>
              <a:gd name="connsiteY505" fmla="*/ 5479608 h 6858000"/>
              <a:gd name="connsiteX506" fmla="*/ 2445247 w 7467600"/>
              <a:gd name="connsiteY506" fmla="*/ 5483476 h 6858000"/>
              <a:gd name="connsiteX507" fmla="*/ 2743626 w 7467600"/>
              <a:gd name="connsiteY507" fmla="*/ 5304819 h 6858000"/>
              <a:gd name="connsiteX508" fmla="*/ 3048102 w 7467600"/>
              <a:gd name="connsiteY508" fmla="*/ 5150595 h 6858000"/>
              <a:gd name="connsiteX509" fmla="*/ 1799414 w 7467600"/>
              <a:gd name="connsiteY509" fmla="*/ 4694732 h 6858000"/>
              <a:gd name="connsiteX510" fmla="*/ 1771735 w 7467600"/>
              <a:gd name="connsiteY510" fmla="*/ 4619929 h 6858000"/>
              <a:gd name="connsiteX511" fmla="*/ 3104273 w 7467600"/>
              <a:gd name="connsiteY511" fmla="*/ 5076159 h 6858000"/>
              <a:gd name="connsiteX512" fmla="*/ 3113245 w 7467600"/>
              <a:gd name="connsiteY512" fmla="*/ 5090705 h 6858000"/>
              <a:gd name="connsiteX513" fmla="*/ 3126294 w 7467600"/>
              <a:gd name="connsiteY513" fmla="*/ 5114400 h 6858000"/>
              <a:gd name="connsiteX514" fmla="*/ 3937433 w 7467600"/>
              <a:gd name="connsiteY514" fmla="*/ 4830473 h 6858000"/>
              <a:gd name="connsiteX515" fmla="*/ 3590475 w 7467600"/>
              <a:gd name="connsiteY515" fmla="*/ 4597974 h 6858000"/>
              <a:gd name="connsiteX516" fmla="*/ 3100264 w 7467600"/>
              <a:gd name="connsiteY516" fmla="*/ 4579845 h 6858000"/>
              <a:gd name="connsiteX517" fmla="*/ 2183576 w 7467600"/>
              <a:gd name="connsiteY517" fmla="*/ 4227150 h 6858000"/>
              <a:gd name="connsiteX518" fmla="*/ 2151029 w 7467600"/>
              <a:gd name="connsiteY518" fmla="*/ 4146947 h 6858000"/>
              <a:gd name="connsiteX519" fmla="*/ 3563434 w 7467600"/>
              <a:gd name="connsiteY519" fmla="*/ 4469115 h 6858000"/>
              <a:gd name="connsiteX520" fmla="*/ 3177952 w 7467600"/>
              <a:gd name="connsiteY520" fmla="*/ 3657386 h 6858000"/>
              <a:gd name="connsiteX521" fmla="*/ 3189263 w 7467600"/>
              <a:gd name="connsiteY521" fmla="*/ 3625726 h 6858000"/>
              <a:gd name="connsiteX522" fmla="*/ 3560912 w 7467600"/>
              <a:gd name="connsiteY522" fmla="*/ 4079863 h 6858000"/>
              <a:gd name="connsiteX523" fmla="*/ 3626636 w 7467600"/>
              <a:gd name="connsiteY523" fmla="*/ 4512230 h 6858000"/>
              <a:gd name="connsiteX524" fmla="*/ 3653088 w 7467600"/>
              <a:gd name="connsiteY524" fmla="*/ 4521417 h 6858000"/>
              <a:gd name="connsiteX525" fmla="*/ 3988128 w 7467600"/>
              <a:gd name="connsiteY525" fmla="*/ 4817267 h 6858000"/>
              <a:gd name="connsiteX526" fmla="*/ 4830582 w 7467600"/>
              <a:gd name="connsiteY526" fmla="*/ 4676000 h 6858000"/>
              <a:gd name="connsiteX527" fmla="*/ 4830100 w 7467600"/>
              <a:gd name="connsiteY527" fmla="*/ 4675554 h 6858000"/>
              <a:gd name="connsiteX528" fmla="*/ 4036318 w 7467600"/>
              <a:gd name="connsiteY528" fmla="*/ 4147013 h 6858000"/>
              <a:gd name="connsiteX529" fmla="*/ 3432098 w 7467600"/>
              <a:gd name="connsiteY529" fmla="*/ 3537312 h 6858000"/>
              <a:gd name="connsiteX530" fmla="*/ 3446761 w 7467600"/>
              <a:gd name="connsiteY530" fmla="*/ 3461278 h 6858000"/>
              <a:gd name="connsiteX531" fmla="*/ 4419733 w 7467600"/>
              <a:gd name="connsiteY531" fmla="*/ 3963555 h 6858000"/>
              <a:gd name="connsiteX532" fmla="*/ 4781371 w 7467600"/>
              <a:gd name="connsiteY532" fmla="*/ 4458604 h 6858000"/>
              <a:gd name="connsiteX533" fmla="*/ 4780440 w 7467600"/>
              <a:gd name="connsiteY533" fmla="*/ 4470290 h 6858000"/>
              <a:gd name="connsiteX534" fmla="*/ 4898954 w 7467600"/>
              <a:gd name="connsiteY534" fmla="*/ 4662092 h 6858000"/>
              <a:gd name="connsiteX535" fmla="*/ 4900699 w 7467600"/>
              <a:gd name="connsiteY535" fmla="*/ 4670867 h 6858000"/>
              <a:gd name="connsiteX536" fmla="*/ 5714511 w 7467600"/>
              <a:gd name="connsiteY536" fmla="*/ 4663483 h 6858000"/>
              <a:gd name="connsiteX537" fmla="*/ 5464793 w 7467600"/>
              <a:gd name="connsiteY537" fmla="*/ 4393556 h 6858000"/>
              <a:gd name="connsiteX538" fmla="*/ 5461897 w 7467600"/>
              <a:gd name="connsiteY538" fmla="*/ 4390879 h 6858000"/>
              <a:gd name="connsiteX539" fmla="*/ 4294126 w 7467600"/>
              <a:gd name="connsiteY539" fmla="*/ 3303048 h 6858000"/>
              <a:gd name="connsiteX540" fmla="*/ 4305321 w 7467600"/>
              <a:gd name="connsiteY540" fmla="*/ 3256953 h 6858000"/>
              <a:gd name="connsiteX541" fmla="*/ 4949299 w 7467600"/>
              <a:gd name="connsiteY541" fmla="*/ 3766336 h 6858000"/>
              <a:gd name="connsiteX542" fmla="*/ 5291452 w 7467600"/>
              <a:gd name="connsiteY542" fmla="*/ 4076801 h 6858000"/>
              <a:gd name="connsiteX543" fmla="*/ 5434998 w 7467600"/>
              <a:gd name="connsiteY543" fmla="*/ 4254100 h 6858000"/>
              <a:gd name="connsiteX544" fmla="*/ 5351015 w 7467600"/>
              <a:gd name="connsiteY544" fmla="*/ 3760989 h 6858000"/>
              <a:gd name="connsiteX545" fmla="*/ 5413780 w 7467600"/>
              <a:gd name="connsiteY545" fmla="*/ 2966265 h 6858000"/>
              <a:gd name="connsiteX546" fmla="*/ 5425627 w 7467600"/>
              <a:gd name="connsiteY546" fmla="*/ 2954192 h 6858000"/>
              <a:gd name="connsiteX547" fmla="*/ 6604735 w 7467600"/>
              <a:gd name="connsiteY547" fmla="*/ 2041381 h 6858000"/>
              <a:gd name="connsiteX548" fmla="*/ 7204487 w 7467600"/>
              <a:gd name="connsiteY548" fmla="*/ 2742112 h 6858000"/>
              <a:gd name="connsiteX549" fmla="*/ 7131592 w 7467600"/>
              <a:gd name="connsiteY549" fmla="*/ 2672096 h 6858000"/>
              <a:gd name="connsiteX550" fmla="*/ 6996344 w 7467600"/>
              <a:gd name="connsiteY550" fmla="*/ 2518310 h 6858000"/>
              <a:gd name="connsiteX551" fmla="*/ 6735495 w 7467600"/>
              <a:gd name="connsiteY551" fmla="*/ 2196890 h 6858000"/>
              <a:gd name="connsiteX552" fmla="*/ 6721901 w 7467600"/>
              <a:gd name="connsiteY552" fmla="*/ 2179274 h 6858000"/>
              <a:gd name="connsiteX553" fmla="*/ 6604735 w 7467600"/>
              <a:gd name="connsiteY553" fmla="*/ 2041381 h 6858000"/>
              <a:gd name="connsiteX554" fmla="*/ 6591670 w 7467600"/>
              <a:gd name="connsiteY554" fmla="*/ 1988277 h 6858000"/>
              <a:gd name="connsiteX555" fmla="*/ 6747349 w 7467600"/>
              <a:gd name="connsiteY555" fmla="*/ 2160069 h 6858000"/>
              <a:gd name="connsiteX556" fmla="*/ 6760943 w 7467600"/>
              <a:gd name="connsiteY556" fmla="*/ 2177686 h 6858000"/>
              <a:gd name="connsiteX557" fmla="*/ 7021065 w 7467600"/>
              <a:gd name="connsiteY557" fmla="*/ 2498102 h 6858000"/>
              <a:gd name="connsiteX558" fmla="*/ 7155223 w 7467600"/>
              <a:gd name="connsiteY558" fmla="*/ 2650386 h 6858000"/>
              <a:gd name="connsiteX559" fmla="*/ 7203167 w 7467600"/>
              <a:gd name="connsiteY559" fmla="*/ 2697288 h 6858000"/>
              <a:gd name="connsiteX560" fmla="*/ 6937703 w 7467600"/>
              <a:gd name="connsiteY560" fmla="*/ 2321981 h 6858000"/>
              <a:gd name="connsiteX561" fmla="*/ 6591670 w 7467600"/>
              <a:gd name="connsiteY561" fmla="*/ 1988277 h 6858000"/>
              <a:gd name="connsiteX562" fmla="*/ 5798671 w 7467600"/>
              <a:gd name="connsiteY562" fmla="*/ 1981601 h 6858000"/>
              <a:gd name="connsiteX563" fmla="*/ 5754709 w 7467600"/>
              <a:gd name="connsiteY563" fmla="*/ 2071454 h 6858000"/>
              <a:gd name="connsiteX564" fmla="*/ 5763044 w 7467600"/>
              <a:gd name="connsiteY564" fmla="*/ 2842206 h 6858000"/>
              <a:gd name="connsiteX565" fmla="*/ 5764974 w 7467600"/>
              <a:gd name="connsiteY565" fmla="*/ 2799609 h 6858000"/>
              <a:gd name="connsiteX566" fmla="*/ 5767665 w 7467600"/>
              <a:gd name="connsiteY566" fmla="*/ 2666409 h 6858000"/>
              <a:gd name="connsiteX567" fmla="*/ 5763055 w 7467600"/>
              <a:gd name="connsiteY567" fmla="*/ 2579705 h 6858000"/>
              <a:gd name="connsiteX568" fmla="*/ 5758079 w 7467600"/>
              <a:gd name="connsiteY568" fmla="*/ 2492508 h 6858000"/>
              <a:gd name="connsiteX569" fmla="*/ 5779325 w 7467600"/>
              <a:gd name="connsiteY569" fmla="*/ 2197069 h 6858000"/>
              <a:gd name="connsiteX570" fmla="*/ 5798671 w 7467600"/>
              <a:gd name="connsiteY570" fmla="*/ 1981601 h 6858000"/>
              <a:gd name="connsiteX571" fmla="*/ 5829202 w 7467600"/>
              <a:gd name="connsiteY571" fmla="*/ 1971679 h 6858000"/>
              <a:gd name="connsiteX572" fmla="*/ 5809558 w 7467600"/>
              <a:gd name="connsiteY572" fmla="*/ 2198043 h 6858000"/>
              <a:gd name="connsiteX573" fmla="*/ 5788653 w 7467600"/>
              <a:gd name="connsiteY573" fmla="*/ 2489430 h 6858000"/>
              <a:gd name="connsiteX574" fmla="*/ 5793439 w 7467600"/>
              <a:gd name="connsiteY574" fmla="*/ 2575235 h 6858000"/>
              <a:gd name="connsiteX575" fmla="*/ 5796837 w 7467600"/>
              <a:gd name="connsiteY575" fmla="*/ 2637633 h 6858000"/>
              <a:gd name="connsiteX576" fmla="*/ 5818614 w 7467600"/>
              <a:gd name="connsiteY576" fmla="*/ 2473055 h 6858000"/>
              <a:gd name="connsiteX577" fmla="*/ 5829202 w 7467600"/>
              <a:gd name="connsiteY577" fmla="*/ 1971679 h 6858000"/>
              <a:gd name="connsiteX578" fmla="*/ 5911389 w 7467600"/>
              <a:gd name="connsiteY578" fmla="*/ 1898371 h 6858000"/>
              <a:gd name="connsiteX579" fmla="*/ 6237627 w 7467600"/>
              <a:gd name="connsiteY579" fmla="*/ 2231921 h 6858000"/>
              <a:gd name="connsiteX580" fmla="*/ 5911389 w 7467600"/>
              <a:gd name="connsiteY580" fmla="*/ 1898371 h 6858000"/>
              <a:gd name="connsiteX581" fmla="*/ 6944437 w 7467600"/>
              <a:gd name="connsiteY581" fmla="*/ 1575402 h 6858000"/>
              <a:gd name="connsiteX582" fmla="*/ 6304730 w 7467600"/>
              <a:gd name="connsiteY582" fmla="*/ 1766654 h 6858000"/>
              <a:gd name="connsiteX583" fmla="*/ 6944437 w 7467600"/>
              <a:gd name="connsiteY583" fmla="*/ 1575402 h 6858000"/>
              <a:gd name="connsiteX584" fmla="*/ 7019523 w 7467600"/>
              <a:gd name="connsiteY584" fmla="*/ 1519450 h 6858000"/>
              <a:gd name="connsiteX585" fmla="*/ 6298091 w 7467600"/>
              <a:gd name="connsiteY585" fmla="*/ 1737122 h 6858000"/>
              <a:gd name="connsiteX586" fmla="*/ 7019523 w 7467600"/>
              <a:gd name="connsiteY586" fmla="*/ 1519450 h 6858000"/>
              <a:gd name="connsiteX587" fmla="*/ 2399523 w 7467600"/>
              <a:gd name="connsiteY587" fmla="*/ 1428234 h 6858000"/>
              <a:gd name="connsiteX588" fmla="*/ 2224982 w 7467600"/>
              <a:gd name="connsiteY588" fmla="*/ 1826201 h 6858000"/>
              <a:gd name="connsiteX589" fmla="*/ 2096099 w 7467600"/>
              <a:gd name="connsiteY589" fmla="*/ 2345900 h 6858000"/>
              <a:gd name="connsiteX590" fmla="*/ 2283317 w 7467600"/>
              <a:gd name="connsiteY590" fmla="*/ 1796925 h 6858000"/>
              <a:gd name="connsiteX591" fmla="*/ 2399523 w 7467600"/>
              <a:gd name="connsiteY591" fmla="*/ 1428234 h 6858000"/>
              <a:gd name="connsiteX592" fmla="*/ 2448558 w 7467600"/>
              <a:gd name="connsiteY592" fmla="*/ 1373435 h 6858000"/>
              <a:gd name="connsiteX593" fmla="*/ 2312521 w 7467600"/>
              <a:gd name="connsiteY593" fmla="*/ 1806140 h 6858000"/>
              <a:gd name="connsiteX594" fmla="*/ 2127533 w 7467600"/>
              <a:gd name="connsiteY594" fmla="*/ 2348380 h 6858000"/>
              <a:gd name="connsiteX595" fmla="*/ 2358080 w 7467600"/>
              <a:gd name="connsiteY595" fmla="*/ 1866134 h 6858000"/>
              <a:gd name="connsiteX596" fmla="*/ 2407436 w 7467600"/>
              <a:gd name="connsiteY596" fmla="*/ 1651070 h 6858000"/>
              <a:gd name="connsiteX597" fmla="*/ 2448558 w 7467600"/>
              <a:gd name="connsiteY597" fmla="*/ 1373435 h 6858000"/>
              <a:gd name="connsiteX598" fmla="*/ 278707 w 7467600"/>
              <a:gd name="connsiteY598" fmla="*/ 1352270 h 6858000"/>
              <a:gd name="connsiteX599" fmla="*/ 321570 w 7467600"/>
              <a:gd name="connsiteY599" fmla="*/ 1861610 h 6858000"/>
              <a:gd name="connsiteX600" fmla="*/ 294281 w 7467600"/>
              <a:gd name="connsiteY600" fmla="*/ 1440658 h 6858000"/>
              <a:gd name="connsiteX601" fmla="*/ 278707 w 7467600"/>
              <a:gd name="connsiteY601" fmla="*/ 1352270 h 6858000"/>
              <a:gd name="connsiteX602" fmla="*/ 1423821 w 7467600"/>
              <a:gd name="connsiteY602" fmla="*/ 1351958 h 6858000"/>
              <a:gd name="connsiteX603" fmla="*/ 1638521 w 7467600"/>
              <a:gd name="connsiteY603" fmla="*/ 1908470 h 6858000"/>
              <a:gd name="connsiteX604" fmla="*/ 1754199 w 7467600"/>
              <a:gd name="connsiteY604" fmla="*/ 2149284 h 6858000"/>
              <a:gd name="connsiteX605" fmla="*/ 1908359 w 7467600"/>
              <a:gd name="connsiteY605" fmla="*/ 2364988 h 6858000"/>
              <a:gd name="connsiteX606" fmla="*/ 1647661 w 7467600"/>
              <a:gd name="connsiteY606" fmla="*/ 1825945 h 6858000"/>
              <a:gd name="connsiteX607" fmla="*/ 1423821 w 7467600"/>
              <a:gd name="connsiteY607" fmla="*/ 1351958 h 6858000"/>
              <a:gd name="connsiteX608" fmla="*/ 1431890 w 7467600"/>
              <a:gd name="connsiteY608" fmla="*/ 1306475 h 6858000"/>
              <a:gd name="connsiteX609" fmla="*/ 1507597 w 7467600"/>
              <a:gd name="connsiteY609" fmla="*/ 1446132 h 6858000"/>
              <a:gd name="connsiteX610" fmla="*/ 1674586 w 7467600"/>
              <a:gd name="connsiteY610" fmla="*/ 1813832 h 6858000"/>
              <a:gd name="connsiteX611" fmla="*/ 1815950 w 7467600"/>
              <a:gd name="connsiteY611" fmla="*/ 2128564 h 6858000"/>
              <a:gd name="connsiteX612" fmla="*/ 1984242 w 7467600"/>
              <a:gd name="connsiteY612" fmla="*/ 2430829 h 6858000"/>
              <a:gd name="connsiteX613" fmla="*/ 2014023 w 7467600"/>
              <a:gd name="connsiteY613" fmla="*/ 2450995 h 6858000"/>
              <a:gd name="connsiteX614" fmla="*/ 1747337 w 7467600"/>
              <a:gd name="connsiteY614" fmla="*/ 1855264 h 6858000"/>
              <a:gd name="connsiteX615" fmla="*/ 1533749 w 7467600"/>
              <a:gd name="connsiteY615" fmla="*/ 1478656 h 6858000"/>
              <a:gd name="connsiteX616" fmla="*/ 1431890 w 7467600"/>
              <a:gd name="connsiteY616" fmla="*/ 1306475 h 6858000"/>
              <a:gd name="connsiteX617" fmla="*/ 5052692 w 7467600"/>
              <a:gd name="connsiteY617" fmla="*/ 1292994 h 6858000"/>
              <a:gd name="connsiteX618" fmla="*/ 5200661 w 7467600"/>
              <a:gd name="connsiteY618" fmla="*/ 1635186 h 6858000"/>
              <a:gd name="connsiteX619" fmla="*/ 5297138 w 7467600"/>
              <a:gd name="connsiteY619" fmla="*/ 1906351 h 6858000"/>
              <a:gd name="connsiteX620" fmla="*/ 5052692 w 7467600"/>
              <a:gd name="connsiteY620" fmla="*/ 1292994 h 6858000"/>
              <a:gd name="connsiteX621" fmla="*/ 5009948 w 7467600"/>
              <a:gd name="connsiteY621" fmla="*/ 1273619 h 6858000"/>
              <a:gd name="connsiteX622" fmla="*/ 5121777 w 7467600"/>
              <a:gd name="connsiteY622" fmla="*/ 1654213 h 6858000"/>
              <a:gd name="connsiteX623" fmla="*/ 5293545 w 7467600"/>
              <a:gd name="connsiteY623" fmla="*/ 2072247 h 6858000"/>
              <a:gd name="connsiteX624" fmla="*/ 5294042 w 7467600"/>
              <a:gd name="connsiteY624" fmla="*/ 2065019 h 6858000"/>
              <a:gd name="connsiteX625" fmla="*/ 5171936 w 7467600"/>
              <a:gd name="connsiteY625" fmla="*/ 1647613 h 6858000"/>
              <a:gd name="connsiteX626" fmla="*/ 5009948 w 7467600"/>
              <a:gd name="connsiteY626" fmla="*/ 1273619 h 6858000"/>
              <a:gd name="connsiteX627" fmla="*/ 655236 w 7467600"/>
              <a:gd name="connsiteY627" fmla="*/ 1268632 h 6858000"/>
              <a:gd name="connsiteX628" fmla="*/ 839521 w 7467600"/>
              <a:gd name="connsiteY628" fmla="*/ 1685315 h 6858000"/>
              <a:gd name="connsiteX629" fmla="*/ 1109416 w 7467600"/>
              <a:gd name="connsiteY629" fmla="*/ 2061663 h 6858000"/>
              <a:gd name="connsiteX630" fmla="*/ 1298300 w 7467600"/>
              <a:gd name="connsiteY630" fmla="*/ 2247742 h 6858000"/>
              <a:gd name="connsiteX631" fmla="*/ 1125871 w 7467600"/>
              <a:gd name="connsiteY631" fmla="*/ 1989513 h 6858000"/>
              <a:gd name="connsiteX632" fmla="*/ 981574 w 7467600"/>
              <a:gd name="connsiteY632" fmla="*/ 1783157 h 6858000"/>
              <a:gd name="connsiteX633" fmla="*/ 922198 w 7467600"/>
              <a:gd name="connsiteY633" fmla="*/ 1677437 h 6858000"/>
              <a:gd name="connsiteX634" fmla="*/ 869293 w 7467600"/>
              <a:gd name="connsiteY634" fmla="*/ 1583214 h 6858000"/>
              <a:gd name="connsiteX635" fmla="*/ 751431 w 7467600"/>
              <a:gd name="connsiteY635" fmla="*/ 1405731 h 6858000"/>
              <a:gd name="connsiteX636" fmla="*/ 655236 w 7467600"/>
              <a:gd name="connsiteY636" fmla="*/ 1268632 h 6858000"/>
              <a:gd name="connsiteX637" fmla="*/ 6516292 w 7467600"/>
              <a:gd name="connsiteY637" fmla="*/ 1263064 h 6858000"/>
              <a:gd name="connsiteX638" fmla="*/ 5736320 w 7467600"/>
              <a:gd name="connsiteY638" fmla="*/ 1501803 h 6858000"/>
              <a:gd name="connsiteX639" fmla="*/ 6516292 w 7467600"/>
              <a:gd name="connsiteY639" fmla="*/ 1263064 h 6858000"/>
              <a:gd name="connsiteX640" fmla="*/ 291466 w 7467600"/>
              <a:gd name="connsiteY640" fmla="*/ 1250369 h 6858000"/>
              <a:gd name="connsiteX641" fmla="*/ 323180 w 7467600"/>
              <a:gd name="connsiteY641" fmla="*/ 1435283 h 6858000"/>
              <a:gd name="connsiteX642" fmla="*/ 349381 w 7467600"/>
              <a:gd name="connsiteY642" fmla="*/ 1875041 h 6858000"/>
              <a:gd name="connsiteX643" fmla="*/ 374363 w 7467600"/>
              <a:gd name="connsiteY643" fmla="*/ 1506494 h 6858000"/>
              <a:gd name="connsiteX644" fmla="*/ 302168 w 7467600"/>
              <a:gd name="connsiteY644" fmla="*/ 1274495 h 6858000"/>
              <a:gd name="connsiteX645" fmla="*/ 291466 w 7467600"/>
              <a:gd name="connsiteY645" fmla="*/ 1250369 h 6858000"/>
              <a:gd name="connsiteX646" fmla="*/ 678222 w 7467600"/>
              <a:gd name="connsiteY646" fmla="*/ 1248670 h 6858000"/>
              <a:gd name="connsiteX647" fmla="*/ 775536 w 7467600"/>
              <a:gd name="connsiteY647" fmla="*/ 1388015 h 6858000"/>
              <a:gd name="connsiteX648" fmla="*/ 894529 w 7467600"/>
              <a:gd name="connsiteY648" fmla="*/ 1567739 h 6858000"/>
              <a:gd name="connsiteX649" fmla="*/ 948000 w 7467600"/>
              <a:gd name="connsiteY649" fmla="*/ 1663088 h 6858000"/>
              <a:gd name="connsiteX650" fmla="*/ 1006812 w 7467600"/>
              <a:gd name="connsiteY650" fmla="*/ 1767683 h 6858000"/>
              <a:gd name="connsiteX651" fmla="*/ 1149133 w 7467600"/>
              <a:gd name="connsiteY651" fmla="*/ 1971513 h 6858000"/>
              <a:gd name="connsiteX652" fmla="*/ 1333952 w 7467600"/>
              <a:gd name="connsiteY652" fmla="*/ 2251620 h 6858000"/>
              <a:gd name="connsiteX653" fmla="*/ 1337329 w 7467600"/>
              <a:gd name="connsiteY653" fmla="*/ 2258350 h 6858000"/>
              <a:gd name="connsiteX654" fmla="*/ 1014726 w 7467600"/>
              <a:gd name="connsiteY654" fmla="*/ 1615556 h 6858000"/>
              <a:gd name="connsiteX655" fmla="*/ 678222 w 7467600"/>
              <a:gd name="connsiteY655" fmla="*/ 1248670 h 6858000"/>
              <a:gd name="connsiteX656" fmla="*/ 6691602 w 7467600"/>
              <a:gd name="connsiteY656" fmla="*/ 1140573 h 6858000"/>
              <a:gd name="connsiteX657" fmla="*/ 6571100 w 7467600"/>
              <a:gd name="connsiteY657" fmla="*/ 1183662 h 6858000"/>
              <a:gd name="connsiteX658" fmla="*/ 6241687 w 7467600"/>
              <a:gd name="connsiteY658" fmla="*/ 1257600 h 6858000"/>
              <a:gd name="connsiteX659" fmla="*/ 5693009 w 7467600"/>
              <a:gd name="connsiteY659" fmla="*/ 1478256 h 6858000"/>
              <a:gd name="connsiteX660" fmla="*/ 6548420 w 7467600"/>
              <a:gd name="connsiteY660" fmla="*/ 1214599 h 6858000"/>
              <a:gd name="connsiteX661" fmla="*/ 6605473 w 7467600"/>
              <a:gd name="connsiteY661" fmla="*/ 1184686 h 6858000"/>
              <a:gd name="connsiteX662" fmla="*/ 6691602 w 7467600"/>
              <a:gd name="connsiteY662" fmla="*/ 1140573 h 6858000"/>
              <a:gd name="connsiteX663" fmla="*/ 4002475 w 7467600"/>
              <a:gd name="connsiteY663" fmla="*/ 1037802 h 6858000"/>
              <a:gd name="connsiteX664" fmla="*/ 4000324 w 7467600"/>
              <a:gd name="connsiteY664" fmla="*/ 1039362 h 6858000"/>
              <a:gd name="connsiteX665" fmla="*/ 4002862 w 7467600"/>
              <a:gd name="connsiteY665" fmla="*/ 1042866 h 6858000"/>
              <a:gd name="connsiteX666" fmla="*/ 4002475 w 7467600"/>
              <a:gd name="connsiteY666" fmla="*/ 1037802 h 6858000"/>
              <a:gd name="connsiteX667" fmla="*/ 506322 w 7467600"/>
              <a:gd name="connsiteY667" fmla="*/ 1020997 h 6858000"/>
              <a:gd name="connsiteX668" fmla="*/ 533068 w 7467600"/>
              <a:gd name="connsiteY668" fmla="*/ 1029409 h 6858000"/>
              <a:gd name="connsiteX669" fmla="*/ 1232525 w 7467600"/>
              <a:gd name="connsiteY669" fmla="*/ 1804675 h 6858000"/>
              <a:gd name="connsiteX670" fmla="*/ 1388858 w 7467600"/>
              <a:gd name="connsiteY670" fmla="*/ 2368011 h 6858000"/>
              <a:gd name="connsiteX671" fmla="*/ 1384098 w 7467600"/>
              <a:gd name="connsiteY671" fmla="*/ 2378125 h 6858000"/>
              <a:gd name="connsiteX672" fmla="*/ 1425393 w 7467600"/>
              <a:gd name="connsiteY672" fmla="*/ 2589124 h 6858000"/>
              <a:gd name="connsiteX673" fmla="*/ 1424001 w 7467600"/>
              <a:gd name="connsiteY673" fmla="*/ 2597541 h 6858000"/>
              <a:gd name="connsiteX674" fmla="*/ 2152729 w 7467600"/>
              <a:gd name="connsiteY674" fmla="*/ 2864487 h 6858000"/>
              <a:gd name="connsiteX675" fmla="*/ 2020609 w 7467600"/>
              <a:gd name="connsiteY675" fmla="*/ 2539671 h 6858000"/>
              <a:gd name="connsiteX676" fmla="*/ 2018920 w 7467600"/>
              <a:gd name="connsiteY676" fmla="*/ 2536309 h 6858000"/>
              <a:gd name="connsiteX677" fmla="*/ 1342441 w 7467600"/>
              <a:gd name="connsiteY677" fmla="*/ 1173017 h 6858000"/>
              <a:gd name="connsiteX678" fmla="*/ 1367925 w 7467600"/>
              <a:gd name="connsiteY678" fmla="*/ 1135648 h 6858000"/>
              <a:gd name="connsiteX679" fmla="*/ 1771401 w 7467600"/>
              <a:gd name="connsiteY679" fmla="*/ 1806673 h 6858000"/>
              <a:gd name="connsiteX680" fmla="*/ 1972385 w 7467600"/>
              <a:gd name="connsiteY680" fmla="*/ 2198735 h 6858000"/>
              <a:gd name="connsiteX681" fmla="*/ 2040892 w 7467600"/>
              <a:gd name="connsiteY681" fmla="*/ 2405205 h 6858000"/>
              <a:gd name="connsiteX682" fmla="*/ 2131689 w 7467600"/>
              <a:gd name="connsiteY682" fmla="*/ 1936926 h 6858000"/>
              <a:gd name="connsiteX683" fmla="*/ 2454820 w 7467600"/>
              <a:gd name="connsiteY683" fmla="*/ 1248808 h 6858000"/>
              <a:gd name="connsiteX684" fmla="*/ 2492512 w 7467600"/>
              <a:gd name="connsiteY684" fmla="*/ 1302920 h 6858000"/>
              <a:gd name="connsiteX685" fmla="*/ 2081216 w 7467600"/>
              <a:gd name="connsiteY685" fmla="*/ 2527513 h 6858000"/>
              <a:gd name="connsiteX686" fmla="*/ 2081211 w 7467600"/>
              <a:gd name="connsiteY686" fmla="*/ 2528916 h 6858000"/>
              <a:gd name="connsiteX687" fmla="*/ 2199067 w 7467600"/>
              <a:gd name="connsiteY687" fmla="*/ 2884061 h 6858000"/>
              <a:gd name="connsiteX688" fmla="*/ 3192586 w 7467600"/>
              <a:gd name="connsiteY688" fmla="*/ 3411496 h 6858000"/>
              <a:gd name="connsiteX689" fmla="*/ 3182620 w 7467600"/>
              <a:gd name="connsiteY689" fmla="*/ 3483279 h 6858000"/>
              <a:gd name="connsiteX690" fmla="*/ 2435119 w 7467600"/>
              <a:gd name="connsiteY690" fmla="*/ 3080173 h 6858000"/>
              <a:gd name="connsiteX691" fmla="*/ 2410152 w 7467600"/>
              <a:gd name="connsiteY691" fmla="*/ 3063751 h 6858000"/>
              <a:gd name="connsiteX692" fmla="*/ 2408099 w 7467600"/>
              <a:gd name="connsiteY692" fmla="*/ 3064403 h 6858000"/>
              <a:gd name="connsiteX693" fmla="*/ 2407218 w 7467600"/>
              <a:gd name="connsiteY693" fmla="*/ 3070324 h 6858000"/>
              <a:gd name="connsiteX694" fmla="*/ 2380138 w 7467600"/>
              <a:gd name="connsiteY694" fmla="*/ 3099341 h 6858000"/>
              <a:gd name="connsiteX695" fmla="*/ 1765923 w 7467600"/>
              <a:gd name="connsiteY695" fmla="*/ 3581043 h 6858000"/>
              <a:gd name="connsiteX696" fmla="*/ 1702258 w 7467600"/>
              <a:gd name="connsiteY696" fmla="*/ 3612286 h 6858000"/>
              <a:gd name="connsiteX697" fmla="*/ 1538370 w 7467600"/>
              <a:gd name="connsiteY697" fmla="*/ 3811804 h 6858000"/>
              <a:gd name="connsiteX698" fmla="*/ 542867 w 7467600"/>
              <a:gd name="connsiteY698" fmla="*/ 4944092 h 6858000"/>
              <a:gd name="connsiteX699" fmla="*/ 515800 w 7467600"/>
              <a:gd name="connsiteY699" fmla="*/ 4862180 h 6858000"/>
              <a:gd name="connsiteX700" fmla="*/ 909145 w 7467600"/>
              <a:gd name="connsiteY700" fmla="*/ 4199225 h 6858000"/>
              <a:gd name="connsiteX701" fmla="*/ 1214067 w 7467600"/>
              <a:gd name="connsiteY701" fmla="*/ 3908561 h 6858000"/>
              <a:gd name="connsiteX702" fmla="*/ 640967 w 7467600"/>
              <a:gd name="connsiteY702" fmla="*/ 4105601 h 6858000"/>
              <a:gd name="connsiteX703" fmla="*/ 112563 w 7467600"/>
              <a:gd name="connsiteY703" fmla="*/ 4396952 h 6858000"/>
              <a:gd name="connsiteX704" fmla="*/ 0 w 7467600"/>
              <a:gd name="connsiteY704" fmla="*/ 4466006 h 6858000"/>
              <a:gd name="connsiteX705" fmla="*/ 0 w 7467600"/>
              <a:gd name="connsiteY705" fmla="*/ 4233763 h 6858000"/>
              <a:gd name="connsiteX706" fmla="*/ 36881 w 7467600"/>
              <a:gd name="connsiteY706" fmla="*/ 4200118 h 6858000"/>
              <a:gd name="connsiteX707" fmla="*/ 910534 w 7467600"/>
              <a:gd name="connsiteY707" fmla="*/ 3629753 h 6858000"/>
              <a:gd name="connsiteX708" fmla="*/ 1578717 w 7467600"/>
              <a:gd name="connsiteY708" fmla="*/ 3575982 h 6858000"/>
              <a:gd name="connsiteX709" fmla="*/ 2338780 w 7467600"/>
              <a:gd name="connsiteY709" fmla="*/ 3033725 h 6858000"/>
              <a:gd name="connsiteX710" fmla="*/ 1807991 w 7467600"/>
              <a:gd name="connsiteY710" fmla="*/ 2807184 h 6858000"/>
              <a:gd name="connsiteX711" fmla="*/ 1416358 w 7467600"/>
              <a:gd name="connsiteY711" fmla="*/ 3112571 h 6858000"/>
              <a:gd name="connsiteX712" fmla="*/ 939066 w 7467600"/>
              <a:gd name="connsiteY712" fmla="*/ 3378798 h 6858000"/>
              <a:gd name="connsiteX713" fmla="*/ 115099 w 7467600"/>
              <a:gd name="connsiteY713" fmla="*/ 3607650 h 6858000"/>
              <a:gd name="connsiteX714" fmla="*/ 97284 w 7467600"/>
              <a:gd name="connsiteY714" fmla="*/ 3520393 h 6858000"/>
              <a:gd name="connsiteX715" fmla="*/ 922050 w 7467600"/>
              <a:gd name="connsiteY715" fmla="*/ 3074867 h 6858000"/>
              <a:gd name="connsiteX716" fmla="*/ 1405265 w 7467600"/>
              <a:gd name="connsiteY716" fmla="*/ 3016319 h 6858000"/>
              <a:gd name="connsiteX717" fmla="*/ 1407512 w 7467600"/>
              <a:gd name="connsiteY717" fmla="*/ 3018001 h 6858000"/>
              <a:gd name="connsiteX718" fmla="*/ 1726266 w 7467600"/>
              <a:gd name="connsiteY718" fmla="*/ 2777274 h 6858000"/>
              <a:gd name="connsiteX719" fmla="*/ 625390 w 7467600"/>
              <a:gd name="connsiteY719" fmla="*/ 2514541 h 6858000"/>
              <a:gd name="connsiteX720" fmla="*/ 619799 w 7467600"/>
              <a:gd name="connsiteY720" fmla="*/ 2527180 h 6858000"/>
              <a:gd name="connsiteX721" fmla="*/ 310030 w 7467600"/>
              <a:gd name="connsiteY721" fmla="*/ 2771818 h 6858000"/>
              <a:gd name="connsiteX722" fmla="*/ 173877 w 7467600"/>
              <a:gd name="connsiteY722" fmla="*/ 2937056 h 6858000"/>
              <a:gd name="connsiteX723" fmla="*/ 77889 w 7467600"/>
              <a:gd name="connsiteY723" fmla="*/ 3138440 h 6858000"/>
              <a:gd name="connsiteX724" fmla="*/ 0 w 7467600"/>
              <a:gd name="connsiteY724" fmla="*/ 3271395 h 6858000"/>
              <a:gd name="connsiteX725" fmla="*/ 0 w 7467600"/>
              <a:gd name="connsiteY725" fmla="*/ 3153002 h 6858000"/>
              <a:gd name="connsiteX726" fmla="*/ 2386 w 7467600"/>
              <a:gd name="connsiteY726" fmla="*/ 3149203 h 6858000"/>
              <a:gd name="connsiteX727" fmla="*/ 89753 w 7467600"/>
              <a:gd name="connsiteY727" fmla="*/ 2987702 h 6858000"/>
              <a:gd name="connsiteX728" fmla="*/ 76869 w 7467600"/>
              <a:gd name="connsiteY728" fmla="*/ 3005404 h 6858000"/>
              <a:gd name="connsiteX729" fmla="*/ 32049 w 7467600"/>
              <a:gd name="connsiteY729" fmla="*/ 3065814 h 6858000"/>
              <a:gd name="connsiteX730" fmla="*/ 0 w 7467600"/>
              <a:gd name="connsiteY730" fmla="*/ 3108744 h 6858000"/>
              <a:gd name="connsiteX731" fmla="*/ 0 w 7467600"/>
              <a:gd name="connsiteY731" fmla="*/ 3058059 h 6858000"/>
              <a:gd name="connsiteX732" fmla="*/ 7610 w 7467600"/>
              <a:gd name="connsiteY732" fmla="*/ 3047889 h 6858000"/>
              <a:gd name="connsiteX733" fmla="*/ 52419 w 7467600"/>
              <a:gd name="connsiteY733" fmla="*/ 2987479 h 6858000"/>
              <a:gd name="connsiteX734" fmla="*/ 59142 w 7467600"/>
              <a:gd name="connsiteY734" fmla="*/ 2978488 h 6858000"/>
              <a:gd name="connsiteX735" fmla="*/ 0 w 7467600"/>
              <a:gd name="connsiteY735" fmla="*/ 3015334 h 6858000"/>
              <a:gd name="connsiteX736" fmla="*/ 0 w 7467600"/>
              <a:gd name="connsiteY736" fmla="*/ 2914286 h 6858000"/>
              <a:gd name="connsiteX737" fmla="*/ 36383 w 7467600"/>
              <a:gd name="connsiteY737" fmla="*/ 2901128 h 6858000"/>
              <a:gd name="connsiteX738" fmla="*/ 156329 w 7467600"/>
              <a:gd name="connsiteY738" fmla="*/ 2840533 h 6858000"/>
              <a:gd name="connsiteX739" fmla="*/ 358355 w 7467600"/>
              <a:gd name="connsiteY739" fmla="*/ 2620471 h 6858000"/>
              <a:gd name="connsiteX740" fmla="*/ 510577 w 7467600"/>
              <a:gd name="connsiteY740" fmla="*/ 2501244 h 6858000"/>
              <a:gd name="connsiteX741" fmla="*/ 211967 w 7467600"/>
              <a:gd name="connsiteY741" fmla="*/ 2479171 h 6858000"/>
              <a:gd name="connsiteX742" fmla="*/ 0 w 7467600"/>
              <a:gd name="connsiteY742" fmla="*/ 2476398 h 6858000"/>
              <a:gd name="connsiteX743" fmla="*/ 0 w 7467600"/>
              <a:gd name="connsiteY743" fmla="*/ 2389189 h 6858000"/>
              <a:gd name="connsiteX744" fmla="*/ 103062 w 7467600"/>
              <a:gd name="connsiteY744" fmla="*/ 2389518 h 6858000"/>
              <a:gd name="connsiteX745" fmla="*/ 510734 w 7467600"/>
              <a:gd name="connsiteY745" fmla="*/ 2416201 h 6858000"/>
              <a:gd name="connsiteX746" fmla="*/ 279257 w 7467600"/>
              <a:gd name="connsiteY746" fmla="*/ 2092102 h 6858000"/>
              <a:gd name="connsiteX747" fmla="*/ 65265 w 7467600"/>
              <a:gd name="connsiteY747" fmla="*/ 2006049 h 6858000"/>
              <a:gd name="connsiteX748" fmla="*/ 0 w 7467600"/>
              <a:gd name="connsiteY748" fmla="*/ 1982532 h 6858000"/>
              <a:gd name="connsiteX749" fmla="*/ 0 w 7467600"/>
              <a:gd name="connsiteY749" fmla="*/ 1912789 h 6858000"/>
              <a:gd name="connsiteX750" fmla="*/ 97460 w 7467600"/>
              <a:gd name="connsiteY750" fmla="*/ 1953725 h 6858000"/>
              <a:gd name="connsiteX751" fmla="*/ 221272 w 7467600"/>
              <a:gd name="connsiteY751" fmla="*/ 1980766 h 6858000"/>
              <a:gd name="connsiteX752" fmla="*/ 116765 w 7467600"/>
              <a:gd name="connsiteY752" fmla="*/ 1911033 h 6858000"/>
              <a:gd name="connsiteX753" fmla="*/ 16405 w 7467600"/>
              <a:gd name="connsiteY753" fmla="*/ 1803412 h 6858000"/>
              <a:gd name="connsiteX754" fmla="*/ 0 w 7467600"/>
              <a:gd name="connsiteY754" fmla="*/ 1784777 h 6858000"/>
              <a:gd name="connsiteX755" fmla="*/ 0 w 7467600"/>
              <a:gd name="connsiteY755" fmla="*/ 1740082 h 6858000"/>
              <a:gd name="connsiteX756" fmla="*/ 39394 w 7467600"/>
              <a:gd name="connsiteY756" fmla="*/ 1784856 h 6858000"/>
              <a:gd name="connsiteX757" fmla="*/ 135813 w 7467600"/>
              <a:gd name="connsiteY757" fmla="*/ 1888838 h 6858000"/>
              <a:gd name="connsiteX758" fmla="*/ 242575 w 7467600"/>
              <a:gd name="connsiteY758" fmla="*/ 1958841 h 6858000"/>
              <a:gd name="connsiteX759" fmla="*/ 82197 w 7467600"/>
              <a:gd name="connsiteY759" fmla="*/ 1754826 h 6858000"/>
              <a:gd name="connsiteX760" fmla="*/ 0 w 7467600"/>
              <a:gd name="connsiteY760" fmla="*/ 1679650 h 6858000"/>
              <a:gd name="connsiteX761" fmla="*/ 0 w 7467600"/>
              <a:gd name="connsiteY761" fmla="*/ 1602463 h 6858000"/>
              <a:gd name="connsiteX762" fmla="*/ 84689 w 7467600"/>
              <a:gd name="connsiteY762" fmla="*/ 1677442 h 6858000"/>
              <a:gd name="connsiteX763" fmla="*/ 298437 w 7467600"/>
              <a:gd name="connsiteY763" fmla="*/ 1968019 h 6858000"/>
              <a:gd name="connsiteX764" fmla="*/ 227269 w 7467600"/>
              <a:gd name="connsiteY764" fmla="*/ 1114064 h 6858000"/>
              <a:gd name="connsiteX765" fmla="*/ 248003 w 7467600"/>
              <a:gd name="connsiteY765" fmla="*/ 1089613 h 6858000"/>
              <a:gd name="connsiteX766" fmla="*/ 427020 w 7467600"/>
              <a:gd name="connsiteY766" fmla="*/ 1619803 h 6858000"/>
              <a:gd name="connsiteX767" fmla="*/ 340345 w 7467600"/>
              <a:gd name="connsiteY767" fmla="*/ 2027739 h 6858000"/>
              <a:gd name="connsiteX768" fmla="*/ 360865 w 7467600"/>
              <a:gd name="connsiteY768" fmla="*/ 2044827 h 6858000"/>
              <a:gd name="connsiteX769" fmla="*/ 560414 w 7467600"/>
              <a:gd name="connsiteY769" fmla="*/ 2421457 h 6858000"/>
              <a:gd name="connsiteX770" fmla="*/ 1359703 w 7467600"/>
              <a:gd name="connsiteY770" fmla="*/ 2578554 h 6858000"/>
              <a:gd name="connsiteX771" fmla="*/ 1359422 w 7467600"/>
              <a:gd name="connsiteY771" fmla="*/ 2577994 h 6858000"/>
              <a:gd name="connsiteX772" fmla="*/ 828701 w 7467600"/>
              <a:gd name="connsiteY772" fmla="*/ 1839520 h 6858000"/>
              <a:gd name="connsiteX773" fmla="*/ 494427 w 7467600"/>
              <a:gd name="connsiteY773" fmla="*/ 1092333 h 6858000"/>
              <a:gd name="connsiteX774" fmla="*/ 506322 w 7467600"/>
              <a:gd name="connsiteY774" fmla="*/ 1020997 h 6858000"/>
              <a:gd name="connsiteX775" fmla="*/ 4570198 w 7467600"/>
              <a:gd name="connsiteY775" fmla="*/ 978081 h 6858000"/>
              <a:gd name="connsiteX776" fmla="*/ 4523691 w 7467600"/>
              <a:gd name="connsiteY776" fmla="*/ 1127776 h 6858000"/>
              <a:gd name="connsiteX777" fmla="*/ 4509875 w 7467600"/>
              <a:gd name="connsiteY777" fmla="*/ 1167552 h 6858000"/>
              <a:gd name="connsiteX778" fmla="*/ 4478168 w 7467600"/>
              <a:gd name="connsiteY778" fmla="*/ 1260735 h 6858000"/>
              <a:gd name="connsiteX779" fmla="*/ 4409309 w 7467600"/>
              <a:gd name="connsiteY779" fmla="*/ 1666996 h 6858000"/>
              <a:gd name="connsiteX780" fmla="*/ 4370031 w 7467600"/>
              <a:gd name="connsiteY780" fmla="*/ 1955666 h 6858000"/>
              <a:gd name="connsiteX781" fmla="*/ 4570198 w 7467600"/>
              <a:gd name="connsiteY781" fmla="*/ 978081 h 6858000"/>
              <a:gd name="connsiteX782" fmla="*/ 4557898 w 7467600"/>
              <a:gd name="connsiteY782" fmla="*/ 900011 h 6858000"/>
              <a:gd name="connsiteX783" fmla="*/ 4344840 w 7467600"/>
              <a:gd name="connsiteY783" fmla="*/ 1922038 h 6858000"/>
              <a:gd name="connsiteX784" fmla="*/ 4378710 w 7467600"/>
              <a:gd name="connsiteY784" fmla="*/ 1665516 h 6858000"/>
              <a:gd name="connsiteX785" fmla="*/ 4448798 w 7467600"/>
              <a:gd name="connsiteY785" fmla="*/ 1253024 h 6858000"/>
              <a:gd name="connsiteX786" fmla="*/ 4480315 w 7467600"/>
              <a:gd name="connsiteY786" fmla="*/ 1158454 h 6858000"/>
              <a:gd name="connsiteX787" fmla="*/ 4494133 w 7467600"/>
              <a:gd name="connsiteY787" fmla="*/ 1118676 h 6858000"/>
              <a:gd name="connsiteX788" fmla="*/ 4557898 w 7467600"/>
              <a:gd name="connsiteY788" fmla="*/ 900011 h 6858000"/>
              <a:gd name="connsiteX789" fmla="*/ 5870151 w 7467600"/>
              <a:gd name="connsiteY789" fmla="*/ 898890 h 6858000"/>
              <a:gd name="connsiteX790" fmla="*/ 5861335 w 7467600"/>
              <a:gd name="connsiteY790" fmla="*/ 899177 h 6858000"/>
              <a:gd name="connsiteX791" fmla="*/ 5843702 w 7467600"/>
              <a:gd name="connsiteY791" fmla="*/ 899748 h 6858000"/>
              <a:gd name="connsiteX792" fmla="*/ 5651107 w 7467600"/>
              <a:gd name="connsiteY792" fmla="*/ 920306 h 6858000"/>
              <a:gd name="connsiteX793" fmla="*/ 5459407 w 7467600"/>
              <a:gd name="connsiteY793" fmla="*/ 940975 h 6858000"/>
              <a:gd name="connsiteX794" fmla="*/ 5374846 w 7467600"/>
              <a:gd name="connsiteY794" fmla="*/ 941988 h 6858000"/>
              <a:gd name="connsiteX795" fmla="*/ 5256105 w 7467600"/>
              <a:gd name="connsiteY795" fmla="*/ 945632 h 6858000"/>
              <a:gd name="connsiteX796" fmla="*/ 5107071 w 7467600"/>
              <a:gd name="connsiteY796" fmla="*/ 969720 h 6858000"/>
              <a:gd name="connsiteX797" fmla="*/ 4998681 w 7467600"/>
              <a:gd name="connsiteY797" fmla="*/ 988771 h 6858000"/>
              <a:gd name="connsiteX798" fmla="*/ 5870151 w 7467600"/>
              <a:gd name="connsiteY798" fmla="*/ 898890 h 6858000"/>
              <a:gd name="connsiteX799" fmla="*/ 5504425 w 7467600"/>
              <a:gd name="connsiteY799" fmla="*/ 848067 h 6858000"/>
              <a:gd name="connsiteX800" fmla="*/ 4968849 w 7467600"/>
              <a:gd name="connsiteY800" fmla="*/ 962318 h 6858000"/>
              <a:gd name="connsiteX801" fmla="*/ 5104039 w 7467600"/>
              <a:gd name="connsiteY801" fmla="*/ 940634 h 6858000"/>
              <a:gd name="connsiteX802" fmla="*/ 5256311 w 7467600"/>
              <a:gd name="connsiteY802" fmla="*/ 916490 h 6858000"/>
              <a:gd name="connsiteX803" fmla="*/ 5377381 w 7467600"/>
              <a:gd name="connsiteY803" fmla="*/ 912671 h 6858000"/>
              <a:gd name="connsiteX804" fmla="*/ 5460148 w 7467600"/>
              <a:gd name="connsiteY804" fmla="*/ 911442 h 6858000"/>
              <a:gd name="connsiteX805" fmla="*/ 5648971 w 7467600"/>
              <a:gd name="connsiteY805" fmla="*/ 891331 h 6858000"/>
              <a:gd name="connsiteX806" fmla="*/ 5844807 w 7467600"/>
              <a:gd name="connsiteY806" fmla="*/ 870718 h 6858000"/>
              <a:gd name="connsiteX807" fmla="*/ 5862975 w 7467600"/>
              <a:gd name="connsiteY807" fmla="*/ 869756 h 6858000"/>
              <a:gd name="connsiteX808" fmla="*/ 5920887 w 7467600"/>
              <a:gd name="connsiteY808" fmla="*/ 865929 h 6858000"/>
              <a:gd name="connsiteX809" fmla="*/ 5504425 w 7467600"/>
              <a:gd name="connsiteY809" fmla="*/ 848067 h 6858000"/>
              <a:gd name="connsiteX810" fmla="*/ 3607114 w 7467600"/>
              <a:gd name="connsiteY810" fmla="*/ 467441 h 6858000"/>
              <a:gd name="connsiteX811" fmla="*/ 3296242 w 7467600"/>
              <a:gd name="connsiteY811" fmla="*/ 807991 h 6858000"/>
              <a:gd name="connsiteX812" fmla="*/ 3174674 w 7467600"/>
              <a:gd name="connsiteY812" fmla="*/ 919759 h 6858000"/>
              <a:gd name="connsiteX813" fmla="*/ 3042978 w 7467600"/>
              <a:gd name="connsiteY813" fmla="*/ 1054894 h 6858000"/>
              <a:gd name="connsiteX814" fmla="*/ 2968914 w 7467600"/>
              <a:gd name="connsiteY814" fmla="*/ 1133756 h 6858000"/>
              <a:gd name="connsiteX815" fmla="*/ 3103823 w 7467600"/>
              <a:gd name="connsiteY815" fmla="*/ 1026814 h 6858000"/>
              <a:gd name="connsiteX816" fmla="*/ 3607114 w 7467600"/>
              <a:gd name="connsiteY816" fmla="*/ 467441 h 6858000"/>
              <a:gd name="connsiteX817" fmla="*/ 3744487 w 7467600"/>
              <a:gd name="connsiteY817" fmla="*/ 383136 h 6858000"/>
              <a:gd name="connsiteX818" fmla="*/ 3970213 w 7467600"/>
              <a:gd name="connsiteY818" fmla="*/ 995559 h 6858000"/>
              <a:gd name="connsiteX819" fmla="*/ 3744487 w 7467600"/>
              <a:gd name="connsiteY819" fmla="*/ 383136 h 6858000"/>
              <a:gd name="connsiteX820" fmla="*/ 3624562 w 7467600"/>
              <a:gd name="connsiteY820" fmla="*/ 367041 h 6858000"/>
              <a:gd name="connsiteX821" fmla="*/ 3489712 w 7467600"/>
              <a:gd name="connsiteY821" fmla="*/ 485386 h 6858000"/>
              <a:gd name="connsiteX822" fmla="*/ 3182994 w 7467600"/>
              <a:gd name="connsiteY822" fmla="*/ 828265 h 6858000"/>
              <a:gd name="connsiteX823" fmla="*/ 2892114 w 7467600"/>
              <a:gd name="connsiteY823" fmla="*/ 1172635 h 6858000"/>
              <a:gd name="connsiteX824" fmla="*/ 3021459 w 7467600"/>
              <a:gd name="connsiteY824" fmla="*/ 1035385 h 6858000"/>
              <a:gd name="connsiteX825" fmla="*/ 3153873 w 7467600"/>
              <a:gd name="connsiteY825" fmla="*/ 898971 h 6858000"/>
              <a:gd name="connsiteX826" fmla="*/ 3276511 w 7467600"/>
              <a:gd name="connsiteY826" fmla="*/ 786423 h 6858000"/>
              <a:gd name="connsiteX827" fmla="*/ 3584154 w 7467600"/>
              <a:gd name="connsiteY827" fmla="*/ 448218 h 6858000"/>
              <a:gd name="connsiteX828" fmla="*/ 3624562 w 7467600"/>
              <a:gd name="connsiteY828" fmla="*/ 367041 h 6858000"/>
              <a:gd name="connsiteX829" fmla="*/ 3766672 w 7467600"/>
              <a:gd name="connsiteY829" fmla="*/ 359429 h 6858000"/>
              <a:gd name="connsiteX830" fmla="*/ 3996338 w 7467600"/>
              <a:gd name="connsiteY830" fmla="*/ 968237 h 6858000"/>
              <a:gd name="connsiteX831" fmla="*/ 3766672 w 7467600"/>
              <a:gd name="connsiteY831" fmla="*/ 359429 h 6858000"/>
              <a:gd name="connsiteX832" fmla="*/ 5805386 w 7467600"/>
              <a:gd name="connsiteY832" fmla="*/ 239240 h 6858000"/>
              <a:gd name="connsiteX833" fmla="*/ 5736947 w 7467600"/>
              <a:gd name="connsiteY833" fmla="*/ 261367 h 6858000"/>
              <a:gd name="connsiteX834" fmla="*/ 5427012 w 7467600"/>
              <a:gd name="connsiteY834" fmla="*/ 311272 h 6858000"/>
              <a:gd name="connsiteX835" fmla="*/ 5147818 w 7467600"/>
              <a:gd name="connsiteY835" fmla="*/ 322112 h 6858000"/>
              <a:gd name="connsiteX836" fmla="*/ 5060854 w 7467600"/>
              <a:gd name="connsiteY836" fmla="*/ 311882 h 6858000"/>
              <a:gd name="connsiteX837" fmla="*/ 4945989 w 7467600"/>
              <a:gd name="connsiteY837" fmla="*/ 300516 h 6858000"/>
              <a:gd name="connsiteX838" fmla="*/ 5410479 w 7467600"/>
              <a:gd name="connsiteY838" fmla="*/ 348434 h 6858000"/>
              <a:gd name="connsiteX839" fmla="*/ 5805386 w 7467600"/>
              <a:gd name="connsiteY839" fmla="*/ 239240 h 6858000"/>
              <a:gd name="connsiteX840" fmla="*/ 5905192 w 7467600"/>
              <a:gd name="connsiteY840" fmla="*/ 163079 h 6858000"/>
              <a:gd name="connsiteX841" fmla="*/ 5865655 w 7467600"/>
              <a:gd name="connsiteY841" fmla="*/ 171901 h 6858000"/>
              <a:gd name="connsiteX842" fmla="*/ 5259740 w 7467600"/>
              <a:gd name="connsiteY842" fmla="*/ 257013 h 6858000"/>
              <a:gd name="connsiteX843" fmla="*/ 5208466 w 7467600"/>
              <a:gd name="connsiteY843" fmla="*/ 257550 h 6858000"/>
              <a:gd name="connsiteX844" fmla="*/ 4980204 w 7467600"/>
              <a:gd name="connsiteY844" fmla="*/ 271903 h 6858000"/>
              <a:gd name="connsiteX845" fmla="*/ 5068068 w 7467600"/>
              <a:gd name="connsiteY845" fmla="*/ 282244 h 6858000"/>
              <a:gd name="connsiteX846" fmla="*/ 5153231 w 7467600"/>
              <a:gd name="connsiteY846" fmla="*/ 292240 h 6858000"/>
              <a:gd name="connsiteX847" fmla="*/ 5426491 w 7467600"/>
              <a:gd name="connsiteY847" fmla="*/ 281128 h 6858000"/>
              <a:gd name="connsiteX848" fmla="*/ 5731212 w 7467600"/>
              <a:gd name="connsiteY848" fmla="*/ 231951 h 6858000"/>
              <a:gd name="connsiteX849" fmla="*/ 5905192 w 7467600"/>
              <a:gd name="connsiteY849" fmla="*/ 163079 h 6858000"/>
              <a:gd name="connsiteX850" fmla="*/ 5944437 w 7467600"/>
              <a:gd name="connsiteY850" fmla="*/ 113829 h 6858000"/>
              <a:gd name="connsiteX851" fmla="*/ 5825032 w 7467600"/>
              <a:gd name="connsiteY851" fmla="*/ 146405 h 6858000"/>
              <a:gd name="connsiteX852" fmla="*/ 4955599 w 7467600"/>
              <a:gd name="connsiteY852" fmla="*/ 247008 h 6858000"/>
              <a:gd name="connsiteX853" fmla="*/ 5210104 w 7467600"/>
              <a:gd name="connsiteY853" fmla="*/ 228123 h 6858000"/>
              <a:gd name="connsiteX854" fmla="*/ 5261015 w 7467600"/>
              <a:gd name="connsiteY854" fmla="*/ 227087 h 6858000"/>
              <a:gd name="connsiteX855" fmla="*/ 5861181 w 7467600"/>
              <a:gd name="connsiteY855" fmla="*/ 143093 h 6858000"/>
              <a:gd name="connsiteX856" fmla="*/ 5961252 w 7467600"/>
              <a:gd name="connsiteY856" fmla="*/ 114820 h 6858000"/>
              <a:gd name="connsiteX857" fmla="*/ 5944437 w 7467600"/>
              <a:gd name="connsiteY857" fmla="*/ 113829 h 6858000"/>
              <a:gd name="connsiteX858" fmla="*/ 3882765 w 7467600"/>
              <a:gd name="connsiteY858" fmla="*/ 0 h 6858000"/>
              <a:gd name="connsiteX859" fmla="*/ 3995099 w 7467600"/>
              <a:gd name="connsiteY859" fmla="*/ 0 h 6858000"/>
              <a:gd name="connsiteX860" fmla="*/ 4163818 w 7467600"/>
              <a:gd name="connsiteY860" fmla="*/ 234104 h 6858000"/>
              <a:gd name="connsiteX861" fmla="*/ 4172099 w 7467600"/>
              <a:gd name="connsiteY861" fmla="*/ 234207 h 6858000"/>
              <a:gd name="connsiteX862" fmla="*/ 4784282 w 7467600"/>
              <a:gd name="connsiteY862" fmla="*/ 276561 h 6858000"/>
              <a:gd name="connsiteX863" fmla="*/ 4801687 w 7467600"/>
              <a:gd name="connsiteY863" fmla="*/ 267764 h 6858000"/>
              <a:gd name="connsiteX864" fmla="*/ 6082788 w 7467600"/>
              <a:gd name="connsiteY864" fmla="*/ 64119 h 6858000"/>
              <a:gd name="connsiteX865" fmla="*/ 6099442 w 7467600"/>
              <a:gd name="connsiteY865" fmla="*/ 82568 h 6858000"/>
              <a:gd name="connsiteX866" fmla="*/ 4804137 w 7467600"/>
              <a:gd name="connsiteY866" fmla="*/ 320931 h 6858000"/>
              <a:gd name="connsiteX867" fmla="*/ 4227047 w 7467600"/>
              <a:gd name="connsiteY867" fmla="*/ 313415 h 6858000"/>
              <a:gd name="connsiteX868" fmla="*/ 4346041 w 7467600"/>
              <a:gd name="connsiteY868" fmla="*/ 456086 h 6858000"/>
              <a:gd name="connsiteX869" fmla="*/ 4870967 w 7467600"/>
              <a:gd name="connsiteY869" fmla="*/ 963061 h 6858000"/>
              <a:gd name="connsiteX870" fmla="*/ 4889647 w 7467600"/>
              <a:gd name="connsiteY870" fmla="*/ 957147 h 6858000"/>
              <a:gd name="connsiteX871" fmla="*/ 5422504 w 7467600"/>
              <a:gd name="connsiteY871" fmla="*/ 805191 h 6858000"/>
              <a:gd name="connsiteX872" fmla="*/ 6087656 w 7467600"/>
              <a:gd name="connsiteY872" fmla="*/ 826703 h 6858000"/>
              <a:gd name="connsiteX873" fmla="*/ 6058717 w 7467600"/>
              <a:gd name="connsiteY873" fmla="*/ 865992 h 6858000"/>
              <a:gd name="connsiteX874" fmla="*/ 4974153 w 7467600"/>
              <a:gd name="connsiteY874" fmla="*/ 1045456 h 6858000"/>
              <a:gd name="connsiteX875" fmla="*/ 5627835 w 7467600"/>
              <a:gd name="connsiteY875" fmla="*/ 1472077 h 6858000"/>
              <a:gd name="connsiteX876" fmla="*/ 5629817 w 7467600"/>
              <a:gd name="connsiteY876" fmla="*/ 1471412 h 6858000"/>
              <a:gd name="connsiteX877" fmla="*/ 5634124 w 7467600"/>
              <a:gd name="connsiteY877" fmla="*/ 1470572 h 6858000"/>
              <a:gd name="connsiteX878" fmla="*/ 5755832 w 7467600"/>
              <a:gd name="connsiteY878" fmla="*/ 1383886 h 6858000"/>
              <a:gd name="connsiteX879" fmla="*/ 6014186 w 7467600"/>
              <a:gd name="connsiteY879" fmla="*/ 1279799 h 6858000"/>
              <a:gd name="connsiteX880" fmla="*/ 6901619 w 7467600"/>
              <a:gd name="connsiteY880" fmla="*/ 1047874 h 6858000"/>
              <a:gd name="connsiteX881" fmla="*/ 6931566 w 7467600"/>
              <a:gd name="connsiteY881" fmla="*/ 1062034 h 6858000"/>
              <a:gd name="connsiteX882" fmla="*/ 5790982 w 7467600"/>
              <a:gd name="connsiteY882" fmla="*/ 1561380 h 6858000"/>
              <a:gd name="connsiteX883" fmla="*/ 6188971 w 7467600"/>
              <a:gd name="connsiteY883" fmla="*/ 1755168 h 6858000"/>
              <a:gd name="connsiteX884" fmla="*/ 6202446 w 7467600"/>
              <a:gd name="connsiteY884" fmla="*/ 1752268 h 6858000"/>
              <a:gd name="connsiteX885" fmla="*/ 7179560 w 7467600"/>
              <a:gd name="connsiteY885" fmla="*/ 1467551 h 6858000"/>
              <a:gd name="connsiteX886" fmla="*/ 7158730 w 7467600"/>
              <a:gd name="connsiteY886" fmla="*/ 1507835 h 6858000"/>
              <a:gd name="connsiteX887" fmla="*/ 6326959 w 7467600"/>
              <a:gd name="connsiteY887" fmla="*/ 1817686 h 6858000"/>
              <a:gd name="connsiteX888" fmla="*/ 6537433 w 7467600"/>
              <a:gd name="connsiteY888" fmla="*/ 1907790 h 6858000"/>
              <a:gd name="connsiteX889" fmla="*/ 6550221 w 7467600"/>
              <a:gd name="connsiteY889" fmla="*/ 1910729 h 6858000"/>
              <a:gd name="connsiteX890" fmla="*/ 6964438 w 7467600"/>
              <a:gd name="connsiteY890" fmla="*/ 2209505 h 6858000"/>
              <a:gd name="connsiteX891" fmla="*/ 7367862 w 7467600"/>
              <a:gd name="connsiteY891" fmla="*/ 2806833 h 6858000"/>
              <a:gd name="connsiteX892" fmla="*/ 7364329 w 7467600"/>
              <a:gd name="connsiteY892" fmla="*/ 2826907 h 6858000"/>
              <a:gd name="connsiteX893" fmla="*/ 7290545 w 7467600"/>
              <a:gd name="connsiteY893" fmla="*/ 2850663 h 6858000"/>
              <a:gd name="connsiteX894" fmla="*/ 6472036 w 7467600"/>
              <a:gd name="connsiteY894" fmla="*/ 1959003 h 6858000"/>
              <a:gd name="connsiteX895" fmla="*/ 5792897 w 7467600"/>
              <a:gd name="connsiteY895" fmla="*/ 1647747 h 6858000"/>
              <a:gd name="connsiteX896" fmla="*/ 5842751 w 7467600"/>
              <a:gd name="connsiteY896" fmla="*/ 1816112 h 6858000"/>
              <a:gd name="connsiteX897" fmla="*/ 5847424 w 7467600"/>
              <a:gd name="connsiteY897" fmla="*/ 1815776 h 6858000"/>
              <a:gd name="connsiteX898" fmla="*/ 6399821 w 7467600"/>
              <a:gd name="connsiteY898" fmla="*/ 2344799 h 6858000"/>
              <a:gd name="connsiteX899" fmla="*/ 6323232 w 7467600"/>
              <a:gd name="connsiteY899" fmla="*/ 2389634 h 6858000"/>
              <a:gd name="connsiteX900" fmla="*/ 5942958 w 7467600"/>
              <a:gd name="connsiteY900" fmla="*/ 2077708 h 6858000"/>
              <a:gd name="connsiteX901" fmla="*/ 5921559 w 7467600"/>
              <a:gd name="connsiteY901" fmla="*/ 2378596 h 6858000"/>
              <a:gd name="connsiteX902" fmla="*/ 5817651 w 7467600"/>
              <a:gd name="connsiteY902" fmla="*/ 3023919 h 6858000"/>
              <a:gd name="connsiteX903" fmla="*/ 5729634 w 7467600"/>
              <a:gd name="connsiteY903" fmla="*/ 3051849 h 6858000"/>
              <a:gd name="connsiteX904" fmla="*/ 5611018 w 7467600"/>
              <a:gd name="connsiteY904" fmla="*/ 2316769 h 6858000"/>
              <a:gd name="connsiteX905" fmla="*/ 5687608 w 7467600"/>
              <a:gd name="connsiteY905" fmla="*/ 2039972 h 6858000"/>
              <a:gd name="connsiteX906" fmla="*/ 5657554 w 7467600"/>
              <a:gd name="connsiteY906" fmla="*/ 1576445 h 6858000"/>
              <a:gd name="connsiteX907" fmla="*/ 5150475 w 7467600"/>
              <a:gd name="connsiteY907" fmla="*/ 1274012 h 6858000"/>
              <a:gd name="connsiteX908" fmla="*/ 5349142 w 7467600"/>
              <a:gd name="connsiteY908" fmla="*/ 2204405 h 6858000"/>
              <a:gd name="connsiteX909" fmla="*/ 5262214 w 7467600"/>
              <a:gd name="connsiteY909" fmla="*/ 2233836 h 6858000"/>
              <a:gd name="connsiteX910" fmla="*/ 4981539 w 7467600"/>
              <a:gd name="connsiteY910" fmla="*/ 1542201 h 6858000"/>
              <a:gd name="connsiteX911" fmla="*/ 4958461 w 7467600"/>
              <a:gd name="connsiteY911" fmla="*/ 1136957 h 6858000"/>
              <a:gd name="connsiteX912" fmla="*/ 4655015 w 7467600"/>
              <a:gd name="connsiteY912" fmla="*/ 891426 h 6858000"/>
              <a:gd name="connsiteX913" fmla="*/ 4348002 w 7467600"/>
              <a:gd name="connsiteY913" fmla="*/ 2205895 h 6858000"/>
              <a:gd name="connsiteX914" fmla="*/ 4262250 w 7467600"/>
              <a:gd name="connsiteY914" fmla="*/ 2219972 h 6858000"/>
              <a:gd name="connsiteX915" fmla="*/ 4550611 w 7467600"/>
              <a:gd name="connsiteY915" fmla="*/ 817540 h 6858000"/>
              <a:gd name="connsiteX916" fmla="*/ 4564418 w 7467600"/>
              <a:gd name="connsiteY916" fmla="*/ 808293 h 6858000"/>
              <a:gd name="connsiteX917" fmla="*/ 4266388 w 7467600"/>
              <a:gd name="connsiteY917" fmla="*/ 500083 h 6858000"/>
              <a:gd name="connsiteX918" fmla="*/ 4032842 w 7467600"/>
              <a:gd name="connsiteY918" fmla="*/ 211809 h 6858000"/>
              <a:gd name="connsiteX919" fmla="*/ 3882765 w 7467600"/>
              <a:gd name="connsiteY919" fmla="*/ 0 h 6858000"/>
              <a:gd name="connsiteX920" fmla="*/ 3721337 w 7467600"/>
              <a:gd name="connsiteY920" fmla="*/ 0 h 6858000"/>
              <a:gd name="connsiteX921" fmla="*/ 3797544 w 7467600"/>
              <a:gd name="connsiteY921" fmla="*/ 0 h 6858000"/>
              <a:gd name="connsiteX922" fmla="*/ 3775734 w 7467600"/>
              <a:gd name="connsiteY922" fmla="*/ 95131 h 6858000"/>
              <a:gd name="connsiteX923" fmla="*/ 3724807 w 7467600"/>
              <a:gd name="connsiteY923" fmla="*/ 272257 h 6858000"/>
              <a:gd name="connsiteX924" fmla="*/ 3726844 w 7467600"/>
              <a:gd name="connsiteY924" fmla="*/ 282988 h 6858000"/>
              <a:gd name="connsiteX925" fmla="*/ 3742664 w 7467600"/>
              <a:gd name="connsiteY925" fmla="*/ 279918 h 6858000"/>
              <a:gd name="connsiteX926" fmla="*/ 4103910 w 7467600"/>
              <a:gd name="connsiteY926" fmla="*/ 1161917 h 6858000"/>
              <a:gd name="connsiteX927" fmla="*/ 4020269 w 7467600"/>
              <a:gd name="connsiteY927" fmla="*/ 1200406 h 6858000"/>
              <a:gd name="connsiteX928" fmla="*/ 3674882 w 7467600"/>
              <a:gd name="connsiteY928" fmla="*/ 488524 h 6858000"/>
              <a:gd name="connsiteX929" fmla="*/ 3132682 w 7467600"/>
              <a:gd name="connsiteY929" fmla="*/ 1072284 h 6858000"/>
              <a:gd name="connsiteX930" fmla="*/ 2716346 w 7467600"/>
              <a:gd name="connsiteY930" fmla="*/ 1276376 h 6858000"/>
              <a:gd name="connsiteX931" fmla="*/ 2716772 w 7467600"/>
              <a:gd name="connsiteY931" fmla="*/ 1255462 h 6858000"/>
              <a:gd name="connsiteX932" fmla="*/ 3471096 w 7467600"/>
              <a:gd name="connsiteY932" fmla="*/ 437072 h 6858000"/>
              <a:gd name="connsiteX933" fmla="*/ 3639057 w 7467600"/>
              <a:gd name="connsiteY933" fmla="*/ 286334 h 6858000"/>
              <a:gd name="connsiteX934" fmla="*/ 3640309 w 7467600"/>
              <a:gd name="connsiteY934" fmla="*/ 284664 h 6858000"/>
              <a:gd name="connsiteX935" fmla="*/ 3646022 w 7467600"/>
              <a:gd name="connsiteY935" fmla="*/ 276711 h 6858000"/>
              <a:gd name="connsiteX936" fmla="*/ 3707943 w 7467600"/>
              <a:gd name="connsiteY936" fmla="*/ 65958 h 6858000"/>
              <a:gd name="connsiteX937" fmla="*/ 3721337 w 7467600"/>
              <a:gd name="connsiteY937" fmla="*/ 0 h 6858000"/>
              <a:gd name="connsiteX938" fmla="*/ 2867960 w 7467600"/>
              <a:gd name="connsiteY938" fmla="*/ 0 h 6858000"/>
              <a:gd name="connsiteX939" fmla="*/ 2926351 w 7467600"/>
              <a:gd name="connsiteY939" fmla="*/ 0 h 6858000"/>
              <a:gd name="connsiteX940" fmla="*/ 2902823 w 7467600"/>
              <a:gd name="connsiteY940" fmla="*/ 262929 h 6858000"/>
              <a:gd name="connsiteX941" fmla="*/ 2940663 w 7467600"/>
              <a:gd name="connsiteY941" fmla="*/ 140884 h 6858000"/>
              <a:gd name="connsiteX942" fmla="*/ 2947039 w 7467600"/>
              <a:gd name="connsiteY942" fmla="*/ 122524 h 6858000"/>
              <a:gd name="connsiteX943" fmla="*/ 2984316 w 7467600"/>
              <a:gd name="connsiteY943" fmla="*/ 0 h 6858000"/>
              <a:gd name="connsiteX944" fmla="*/ 3016114 w 7467600"/>
              <a:gd name="connsiteY944" fmla="*/ 0 h 6858000"/>
              <a:gd name="connsiteX945" fmla="*/ 2979949 w 7467600"/>
              <a:gd name="connsiteY945" fmla="*/ 119274 h 6858000"/>
              <a:gd name="connsiteX946" fmla="*/ 3023879 w 7467600"/>
              <a:gd name="connsiteY946" fmla="*/ 0 h 6858000"/>
              <a:gd name="connsiteX947" fmla="*/ 3105400 w 7467600"/>
              <a:gd name="connsiteY947" fmla="*/ 0 h 6858000"/>
              <a:gd name="connsiteX948" fmla="*/ 3094669 w 7467600"/>
              <a:gd name="connsiteY948" fmla="*/ 30308 h 6858000"/>
              <a:gd name="connsiteX949" fmla="*/ 2901945 w 7467600"/>
              <a:gd name="connsiteY949" fmla="*/ 466538 h 6858000"/>
              <a:gd name="connsiteX950" fmla="*/ 2815209 w 7467600"/>
              <a:gd name="connsiteY950" fmla="*/ 497361 h 6858000"/>
              <a:gd name="connsiteX951" fmla="*/ 2844845 w 7467600"/>
              <a:gd name="connsiteY951" fmla="*/ 127638 h 6858000"/>
              <a:gd name="connsiteX952" fmla="*/ 2867960 w 7467600"/>
              <a:gd name="connsiteY952" fmla="*/ 0 h 6858000"/>
              <a:gd name="connsiteX953" fmla="*/ 1057230 w 7467600"/>
              <a:gd name="connsiteY953" fmla="*/ 0 h 6858000"/>
              <a:gd name="connsiteX954" fmla="*/ 1111003 w 7467600"/>
              <a:gd name="connsiteY954" fmla="*/ 0 h 6858000"/>
              <a:gd name="connsiteX955" fmla="*/ 1125553 w 7467600"/>
              <a:gd name="connsiteY955" fmla="*/ 52588 h 6858000"/>
              <a:gd name="connsiteX956" fmla="*/ 1304276 w 7467600"/>
              <a:gd name="connsiteY956" fmla="*/ 476275 h 6858000"/>
              <a:gd name="connsiteX957" fmla="*/ 1492066 w 7467600"/>
              <a:gd name="connsiteY957" fmla="*/ 886333 h 6858000"/>
              <a:gd name="connsiteX958" fmla="*/ 1423698 w 7467600"/>
              <a:gd name="connsiteY958" fmla="*/ 710817 h 6858000"/>
              <a:gd name="connsiteX959" fmla="*/ 1357609 w 7467600"/>
              <a:gd name="connsiteY959" fmla="*/ 532892 h 6858000"/>
              <a:gd name="connsiteX960" fmla="*/ 1309550 w 7467600"/>
              <a:gd name="connsiteY960" fmla="*/ 374031 h 6858000"/>
              <a:gd name="connsiteX961" fmla="*/ 1193673 w 7467600"/>
              <a:gd name="connsiteY961" fmla="*/ 49533 h 6858000"/>
              <a:gd name="connsiteX962" fmla="*/ 1164391 w 7467600"/>
              <a:gd name="connsiteY962" fmla="*/ 0 h 6858000"/>
              <a:gd name="connsiteX963" fmla="*/ 1200666 w 7467600"/>
              <a:gd name="connsiteY963" fmla="*/ 0 h 6858000"/>
              <a:gd name="connsiteX964" fmla="*/ 1223408 w 7467600"/>
              <a:gd name="connsiteY964" fmla="*/ 38996 h 6858000"/>
              <a:gd name="connsiteX965" fmla="*/ 1339635 w 7467600"/>
              <a:gd name="connsiteY965" fmla="*/ 365517 h 6858000"/>
              <a:gd name="connsiteX966" fmla="*/ 1387469 w 7467600"/>
              <a:gd name="connsiteY966" fmla="*/ 523079 h 6858000"/>
              <a:gd name="connsiteX967" fmla="*/ 1452685 w 7467600"/>
              <a:gd name="connsiteY967" fmla="*/ 699806 h 6858000"/>
              <a:gd name="connsiteX968" fmla="*/ 1492092 w 7467600"/>
              <a:gd name="connsiteY968" fmla="*/ 800424 h 6858000"/>
              <a:gd name="connsiteX969" fmla="*/ 1455302 w 7467600"/>
              <a:gd name="connsiteY969" fmla="*/ 632913 h 6858000"/>
              <a:gd name="connsiteX970" fmla="*/ 1222336 w 7467600"/>
              <a:gd name="connsiteY970" fmla="*/ 9480 h 6858000"/>
              <a:gd name="connsiteX971" fmla="*/ 1214634 w 7467600"/>
              <a:gd name="connsiteY971" fmla="*/ 0 h 6858000"/>
              <a:gd name="connsiteX972" fmla="*/ 1289827 w 7467600"/>
              <a:gd name="connsiteY972" fmla="*/ 0 h 6858000"/>
              <a:gd name="connsiteX973" fmla="*/ 1321076 w 7467600"/>
              <a:gd name="connsiteY973" fmla="*/ 59722 h 6858000"/>
              <a:gd name="connsiteX974" fmla="*/ 1512579 w 7467600"/>
              <a:gd name="connsiteY974" fmla="*/ 626441 h 6858000"/>
              <a:gd name="connsiteX975" fmla="*/ 1506076 w 7467600"/>
              <a:gd name="connsiteY975" fmla="*/ 1089289 h 6858000"/>
              <a:gd name="connsiteX976" fmla="*/ 1486346 w 7467600"/>
              <a:gd name="connsiteY976" fmla="*/ 1079919 h 6858000"/>
              <a:gd name="connsiteX977" fmla="*/ 1070511 w 7467600"/>
              <a:gd name="connsiteY977" fmla="*/ 48609 h 6858000"/>
              <a:gd name="connsiteX978" fmla="*/ 1057230 w 7467600"/>
              <a:gd name="connsiteY978" fmla="*/ 0 h 6858000"/>
              <a:gd name="connsiteX979" fmla="*/ 43151 w 7467600"/>
              <a:gd name="connsiteY979" fmla="*/ 0 h 6858000"/>
              <a:gd name="connsiteX980" fmla="*/ 95283 w 7467600"/>
              <a:gd name="connsiteY980" fmla="*/ 0 h 6858000"/>
              <a:gd name="connsiteX981" fmla="*/ 300708 w 7467600"/>
              <a:gd name="connsiteY981" fmla="*/ 154571 h 6858000"/>
              <a:gd name="connsiteX982" fmla="*/ 530414 w 7467600"/>
              <a:gd name="connsiteY982" fmla="*/ 354673 h 6858000"/>
              <a:gd name="connsiteX983" fmla="*/ 333785 w 7467600"/>
              <a:gd name="connsiteY983" fmla="*/ 161564 h 6858000"/>
              <a:gd name="connsiteX984" fmla="*/ 147005 w 7467600"/>
              <a:gd name="connsiteY984" fmla="*/ 0 h 6858000"/>
              <a:gd name="connsiteX985" fmla="*/ 272509 w 7467600"/>
              <a:gd name="connsiteY985" fmla="*/ 0 h 6858000"/>
              <a:gd name="connsiteX986" fmla="*/ 326276 w 7467600"/>
              <a:gd name="connsiteY986" fmla="*/ 45847 h 6858000"/>
              <a:gd name="connsiteX987" fmla="*/ 823759 w 7467600"/>
              <a:gd name="connsiteY987" fmla="*/ 574145 h 6858000"/>
              <a:gd name="connsiteX988" fmla="*/ 811254 w 7467600"/>
              <a:gd name="connsiteY988" fmla="*/ 665546 h 6858000"/>
              <a:gd name="connsiteX989" fmla="*/ 154042 w 7467600"/>
              <a:gd name="connsiteY989" fmla="*/ 261522 h 6858000"/>
              <a:gd name="connsiteX990" fmla="*/ 13550 w 7467600"/>
              <a:gd name="connsiteY990" fmla="*/ 158423 h 6858000"/>
              <a:gd name="connsiteX991" fmla="*/ 0 w 7467600"/>
              <a:gd name="connsiteY991" fmla="*/ 146618 h 6858000"/>
              <a:gd name="connsiteX992" fmla="*/ 0 w 7467600"/>
              <a:gd name="connsiteY992" fmla="*/ 59161 h 6858000"/>
              <a:gd name="connsiteX993" fmla="*/ 45427 w 7467600"/>
              <a:gd name="connsiteY993" fmla="*/ 101078 h 6858000"/>
              <a:gd name="connsiteX994" fmla="*/ 630103 w 7467600"/>
              <a:gd name="connsiteY994" fmla="*/ 485885 h 6858000"/>
              <a:gd name="connsiteX995" fmla="*/ 532040 w 7467600"/>
              <a:gd name="connsiteY995" fmla="*/ 399359 h 6858000"/>
              <a:gd name="connsiteX996" fmla="*/ 517618 w 7467600"/>
              <a:gd name="connsiteY996" fmla="*/ 385726 h 6858000"/>
              <a:gd name="connsiteX997" fmla="*/ 285074 w 7467600"/>
              <a:gd name="connsiteY997" fmla="*/ 182755 h 6858000"/>
              <a:gd name="connsiteX998" fmla="*/ 43151 w 7467600"/>
              <a:gd name="connsiteY99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97634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1903353 w 7467600"/>
              <a:gd name="connsiteY142" fmla="*/ 5044827 h 6858000"/>
              <a:gd name="connsiteX143" fmla="*/ 1936931 w 7467600"/>
              <a:gd name="connsiteY143" fmla="*/ 5093954 h 6858000"/>
              <a:gd name="connsiteX144" fmla="*/ 2195868 w 7467600"/>
              <a:gd name="connsiteY144" fmla="*/ 5396574 h 6858000"/>
              <a:gd name="connsiteX145" fmla="*/ 2088852 w 7467600"/>
              <a:gd name="connsiteY145" fmla="*/ 5166123 h 6858000"/>
              <a:gd name="connsiteX146" fmla="*/ 1958241 w 7467600"/>
              <a:gd name="connsiteY146" fmla="*/ 5067955 h 6858000"/>
              <a:gd name="connsiteX147" fmla="*/ 1903353 w 7467600"/>
              <a:gd name="connsiteY147" fmla="*/ 5044827 h 6858000"/>
              <a:gd name="connsiteX148" fmla="*/ 1979378 w 7467600"/>
              <a:gd name="connsiteY148" fmla="*/ 4769504 h 6858000"/>
              <a:gd name="connsiteX149" fmla="*/ 2882120 w 7467600"/>
              <a:gd name="connsiteY149" fmla="*/ 5064547 h 6858000"/>
              <a:gd name="connsiteX150" fmla="*/ 2793103 w 7467600"/>
              <a:gd name="connsiteY150" fmla="*/ 5039699 h 6858000"/>
              <a:gd name="connsiteX151" fmla="*/ 2770041 w 7467600"/>
              <a:gd name="connsiteY151" fmla="*/ 5033634 h 6858000"/>
              <a:gd name="connsiteX152" fmla="*/ 1979378 w 7467600"/>
              <a:gd name="connsiteY152" fmla="*/ 4769504 h 6858000"/>
              <a:gd name="connsiteX153" fmla="*/ 1927410 w 7467600"/>
              <a:gd name="connsiteY153" fmla="*/ 4716164 h 6858000"/>
              <a:gd name="connsiteX154" fmla="*/ 1959587 w 7467600"/>
              <a:gd name="connsiteY154" fmla="*/ 4728849 h 6858000"/>
              <a:gd name="connsiteX155" fmla="*/ 2777707 w 7467600"/>
              <a:gd name="connsiteY155" fmla="*/ 5003991 h 6858000"/>
              <a:gd name="connsiteX156" fmla="*/ 2800768 w 7467600"/>
              <a:gd name="connsiteY156" fmla="*/ 5010056 h 6858000"/>
              <a:gd name="connsiteX157" fmla="*/ 2879408 w 7467600"/>
              <a:gd name="connsiteY157" fmla="*/ 5031590 h 6858000"/>
              <a:gd name="connsiteX158" fmla="*/ 2862295 w 7467600"/>
              <a:gd name="connsiteY158" fmla="*/ 5022958 h 6858000"/>
              <a:gd name="connsiteX159" fmla="*/ 2813343 w 7467600"/>
              <a:gd name="connsiteY159" fmla="*/ 4998369 h 6858000"/>
              <a:gd name="connsiteX160" fmla="*/ 2646245 w 7467600"/>
              <a:gd name="connsiteY160" fmla="*/ 4930999 h 6858000"/>
              <a:gd name="connsiteX161" fmla="*/ 1999243 w 7467600"/>
              <a:gd name="connsiteY161" fmla="*/ 4730524 h 6858000"/>
              <a:gd name="connsiteX162" fmla="*/ 1979527 w 7467600"/>
              <a:gd name="connsiteY162" fmla="*/ 4726651 h 6858000"/>
              <a:gd name="connsiteX163" fmla="*/ 1927410 w 7467600"/>
              <a:gd name="connsiteY163" fmla="*/ 4716164 h 6858000"/>
              <a:gd name="connsiteX164" fmla="*/ 1997014 w 7467600"/>
              <a:gd name="connsiteY164" fmla="*/ 4698007 h 6858000"/>
              <a:gd name="connsiteX165" fmla="*/ 2005458 w 7467600"/>
              <a:gd name="connsiteY165" fmla="*/ 4699540 h 6858000"/>
              <a:gd name="connsiteX166" fmla="*/ 2657186 w 7467600"/>
              <a:gd name="connsiteY166" fmla="*/ 4901687 h 6858000"/>
              <a:gd name="connsiteX167" fmla="*/ 2826662 w 7467600"/>
              <a:gd name="connsiteY167" fmla="*/ 4970362 h 6858000"/>
              <a:gd name="connsiteX168" fmla="*/ 2876100 w 7467600"/>
              <a:gd name="connsiteY168" fmla="*/ 4995397 h 6858000"/>
              <a:gd name="connsiteX169" fmla="*/ 3042600 w 7467600"/>
              <a:gd name="connsiteY169" fmla="*/ 5059532 h 6858000"/>
              <a:gd name="connsiteX170" fmla="*/ 1997014 w 7467600"/>
              <a:gd name="connsiteY170" fmla="*/ 4698007 h 6858000"/>
              <a:gd name="connsiteX171" fmla="*/ 2305292 w 7467600"/>
              <a:gd name="connsiteY171" fmla="*/ 4219492 h 6858000"/>
              <a:gd name="connsiteX172" fmla="*/ 3360922 w 7467600"/>
              <a:gd name="connsiteY172" fmla="*/ 4529373 h 6858000"/>
              <a:gd name="connsiteX173" fmla="*/ 3492420 w 7467600"/>
              <a:gd name="connsiteY173" fmla="*/ 4510145 h 6858000"/>
              <a:gd name="connsiteX174" fmla="*/ 3364086 w 7467600"/>
              <a:gd name="connsiteY174" fmla="*/ 4480340 h 6858000"/>
              <a:gd name="connsiteX175" fmla="*/ 3225818 w 7467600"/>
              <a:gd name="connsiteY175" fmla="*/ 4411822 h 6858000"/>
              <a:gd name="connsiteX176" fmla="*/ 3129696 w 7467600"/>
              <a:gd name="connsiteY176" fmla="*/ 4360704 h 6858000"/>
              <a:gd name="connsiteX177" fmla="*/ 2814545 w 7467600"/>
              <a:gd name="connsiteY177" fmla="*/ 4282955 h 6858000"/>
              <a:gd name="connsiteX178" fmla="*/ 2305292 w 7467600"/>
              <a:gd name="connsiteY178" fmla="*/ 4219492 h 6858000"/>
              <a:gd name="connsiteX179" fmla="*/ 2626982 w 7467600"/>
              <a:gd name="connsiteY179" fmla="*/ 4206450 h 6858000"/>
              <a:gd name="connsiteX180" fmla="*/ 2490617 w 7467600"/>
              <a:gd name="connsiteY180" fmla="*/ 4206951 h 6858000"/>
              <a:gd name="connsiteX181" fmla="*/ 2819869 w 7467600"/>
              <a:gd name="connsiteY181" fmla="*/ 4252936 h 6858000"/>
              <a:gd name="connsiteX182" fmla="*/ 3143018 w 7467600"/>
              <a:gd name="connsiteY182" fmla="*/ 4332698 h 6858000"/>
              <a:gd name="connsiteX183" fmla="*/ 3241520 w 7467600"/>
              <a:gd name="connsiteY183" fmla="*/ 4385112 h 6858000"/>
              <a:gd name="connsiteX184" fmla="*/ 3374575 w 7467600"/>
              <a:gd name="connsiteY184" fmla="*/ 4451517 h 6858000"/>
              <a:gd name="connsiteX185" fmla="*/ 3505221 w 7467600"/>
              <a:gd name="connsiteY185" fmla="*/ 4480757 h 6858000"/>
              <a:gd name="connsiteX186" fmla="*/ 2626982 w 7467600"/>
              <a:gd name="connsiteY186" fmla="*/ 4206450 h 6858000"/>
              <a:gd name="connsiteX187" fmla="*/ 1310106 w 7467600"/>
              <a:gd name="connsiteY187" fmla="*/ 3943217 h 6858000"/>
              <a:gd name="connsiteX188" fmla="*/ 854994 w 7467600"/>
              <a:gd name="connsiteY188" fmla="*/ 4399136 h 6858000"/>
              <a:gd name="connsiteX189" fmla="*/ 742462 w 7467600"/>
              <a:gd name="connsiteY189" fmla="*/ 4594648 h 6858000"/>
              <a:gd name="connsiteX190" fmla="*/ 820602 w 7467600"/>
              <a:gd name="connsiteY190" fmla="*/ 4485915 h 6858000"/>
              <a:gd name="connsiteX191" fmla="*/ 878295 w 7467600"/>
              <a:gd name="connsiteY191" fmla="*/ 4403594 h 6858000"/>
              <a:gd name="connsiteX192" fmla="*/ 1240607 w 7467600"/>
              <a:gd name="connsiteY192" fmla="*/ 4010401 h 6858000"/>
              <a:gd name="connsiteX193" fmla="*/ 1310106 w 7467600"/>
              <a:gd name="connsiteY193" fmla="*/ 3943217 h 6858000"/>
              <a:gd name="connsiteX194" fmla="*/ 1423113 w 7467600"/>
              <a:gd name="connsiteY194" fmla="*/ 3874565 h 6858000"/>
              <a:gd name="connsiteX195" fmla="*/ 1260565 w 7467600"/>
              <a:gd name="connsiteY195" fmla="*/ 4031982 h 6858000"/>
              <a:gd name="connsiteX196" fmla="*/ 901900 w 7467600"/>
              <a:gd name="connsiteY196" fmla="*/ 4421236 h 6858000"/>
              <a:gd name="connsiteX197" fmla="*/ 845044 w 7467600"/>
              <a:gd name="connsiteY197" fmla="*/ 4502436 h 6858000"/>
              <a:gd name="connsiteX198" fmla="*/ 685926 w 7467600"/>
              <a:gd name="connsiteY198" fmla="*/ 4703069 h 6858000"/>
              <a:gd name="connsiteX199" fmla="*/ 684248 w 7467600"/>
              <a:gd name="connsiteY199" fmla="*/ 4706721 h 6858000"/>
              <a:gd name="connsiteX200" fmla="*/ 1423113 w 7467600"/>
              <a:gd name="connsiteY200" fmla="*/ 3874565 h 6858000"/>
              <a:gd name="connsiteX201" fmla="*/ 3316479 w 7467600"/>
              <a:gd name="connsiteY201" fmla="*/ 3872136 h 6858000"/>
              <a:gd name="connsiteX202" fmla="*/ 3546806 w 7467600"/>
              <a:gd name="connsiteY202" fmla="*/ 4356139 h 6858000"/>
              <a:gd name="connsiteX203" fmla="*/ 3364433 w 7467600"/>
              <a:gd name="connsiteY203" fmla="*/ 3953121 h 6858000"/>
              <a:gd name="connsiteX204" fmla="*/ 3316479 w 7467600"/>
              <a:gd name="connsiteY204" fmla="*/ 3872136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55073 w 7467600"/>
              <a:gd name="connsiteY236" fmla="*/ 3650884 h 6858000"/>
              <a:gd name="connsiteX237" fmla="*/ 3670252 w 7467600"/>
              <a:gd name="connsiteY237" fmla="*/ 3622798 h 6858000"/>
              <a:gd name="connsiteX238" fmla="*/ 3817258 w 7467600"/>
              <a:gd name="connsiteY238" fmla="*/ 3723577 h 6858000"/>
              <a:gd name="connsiteX239" fmla="*/ 4000461 w 7467600"/>
              <a:gd name="connsiteY239" fmla="*/ 3855966 h 6858000"/>
              <a:gd name="connsiteX240" fmla="*/ 4088180 w 7467600"/>
              <a:gd name="connsiteY240" fmla="*/ 3929774 h 6858000"/>
              <a:gd name="connsiteX241" fmla="*/ 4184555 w 7467600"/>
              <a:gd name="connsiteY241" fmla="*/ 4010683 h 6858000"/>
              <a:gd name="connsiteX242" fmla="*/ 4399563 w 7467600"/>
              <a:gd name="connsiteY242" fmla="*/ 4158106 h 6858000"/>
              <a:gd name="connsiteX243" fmla="*/ 4684469 w 7467600"/>
              <a:gd name="connsiteY243" fmla="*/ 4364680 h 6858000"/>
              <a:gd name="connsiteX244" fmla="*/ 4690271 w 7467600"/>
              <a:gd name="connsiteY244" fmla="*/ 4370034 h 6858000"/>
              <a:gd name="connsiteX245" fmla="*/ 4136093 w 7467600"/>
              <a:gd name="connsiteY245" fmla="*/ 3858466 h 6858000"/>
              <a:gd name="connsiteX246" fmla="*/ 3670252 w 7467600"/>
              <a:gd name="connsiteY246" fmla="*/ 3622798 h 6858000"/>
              <a:gd name="connsiteX247" fmla="*/ 4440129 w 7467600"/>
              <a:gd name="connsiteY247" fmla="*/ 3448571 h 6858000"/>
              <a:gd name="connsiteX248" fmla="*/ 4856525 w 7467600"/>
              <a:gd name="connsiteY248" fmla="*/ 3915351 h 6858000"/>
              <a:gd name="connsiteX249" fmla="*/ 5059055 w 7467600"/>
              <a:gd name="connsiteY249" fmla="*/ 4108918 h 6858000"/>
              <a:gd name="connsiteX250" fmla="*/ 5290070 w 7467600"/>
              <a:gd name="connsiteY250" fmla="*/ 4263619 h 6858000"/>
              <a:gd name="connsiteX251" fmla="*/ 4834991 w 7467600"/>
              <a:gd name="connsiteY251" fmla="*/ 3830985 h 6858000"/>
              <a:gd name="connsiteX252" fmla="*/ 4440129 w 7467600"/>
              <a:gd name="connsiteY252" fmla="*/ 3448571 h 6858000"/>
              <a:gd name="connsiteX253" fmla="*/ 4441737 w 7467600"/>
              <a:gd name="connsiteY253" fmla="*/ 3399734 h 6858000"/>
              <a:gd name="connsiteX254" fmla="*/ 4431236 w 7467600"/>
              <a:gd name="connsiteY254" fmla="*/ 3400954 h 6858000"/>
              <a:gd name="connsiteX255" fmla="*/ 4557150 w 7467600"/>
              <a:gd name="connsiteY255" fmla="*/ 3510023 h 6858000"/>
              <a:gd name="connsiteX256" fmla="*/ 4856936 w 7467600"/>
              <a:gd name="connsiteY256" fmla="*/ 3809146 h 6858000"/>
              <a:gd name="connsiteX257" fmla="*/ 5111996 w 7467600"/>
              <a:gd name="connsiteY257" fmla="*/ 4065759 h 6858000"/>
              <a:gd name="connsiteX258" fmla="*/ 5388878 w 7467600"/>
              <a:gd name="connsiteY258" fmla="*/ 4300185 h 6858000"/>
              <a:gd name="connsiteX259" fmla="*/ 5425556 w 7467600"/>
              <a:gd name="connsiteY259" fmla="*/ 4308967 h 6858000"/>
              <a:gd name="connsiteX260" fmla="*/ 4943646 w 7467600"/>
              <a:gd name="connsiteY260" fmla="*/ 3822916 h 6858000"/>
              <a:gd name="connsiteX261" fmla="*/ 4594837 w 7467600"/>
              <a:gd name="connsiteY261" fmla="*/ 3532274 h 6858000"/>
              <a:gd name="connsiteX262" fmla="*/ 4441737 w 7467600"/>
              <a:gd name="connsiteY262" fmla="*/ 3399734 h 6858000"/>
              <a:gd name="connsiteX263" fmla="*/ 5425834 w 7467600"/>
              <a:gd name="connsiteY263" fmla="*/ 3162785 h 6858000"/>
              <a:gd name="connsiteX264" fmla="*/ 5401644 w 7467600"/>
              <a:gd name="connsiteY264" fmla="*/ 3617847 h 6858000"/>
              <a:gd name="connsiteX265" fmla="*/ 5467256 w 7467600"/>
              <a:gd name="connsiteY265" fmla="*/ 4175494 h 6858000"/>
              <a:gd name="connsiteX266" fmla="*/ 5448069 w 7467600"/>
              <a:gd name="connsiteY266" fmla="*/ 3567554 h 6858000"/>
              <a:gd name="connsiteX267" fmla="*/ 5425834 w 7467600"/>
              <a:gd name="connsiteY267" fmla="*/ 3162785 h 6858000"/>
              <a:gd name="connsiteX268" fmla="*/ 1318687 w 7467600"/>
              <a:gd name="connsiteY268" fmla="*/ 3113840 h 6858000"/>
              <a:gd name="connsiteX269" fmla="*/ 1066793 w 7467600"/>
              <a:gd name="connsiteY269" fmla="*/ 3212171 h 6858000"/>
              <a:gd name="connsiteX270" fmla="*/ 993319 w 7467600"/>
              <a:gd name="connsiteY270" fmla="*/ 3247648 h 6858000"/>
              <a:gd name="connsiteX271" fmla="*/ 853081 w 7467600"/>
              <a:gd name="connsiteY271" fmla="*/ 3312410 h 6858000"/>
              <a:gd name="connsiteX272" fmla="*/ 805957 w 7467600"/>
              <a:gd name="connsiteY272" fmla="*/ 3330443 h 6858000"/>
              <a:gd name="connsiteX273" fmla="*/ 1318687 w 7467600"/>
              <a:gd name="connsiteY273" fmla="*/ 3113840 h 6858000"/>
              <a:gd name="connsiteX274" fmla="*/ 5453702 w 7467600"/>
              <a:gd name="connsiteY274" fmla="*/ 3090882 h 6858000"/>
              <a:gd name="connsiteX275" fmla="*/ 5480135 w 7467600"/>
              <a:gd name="connsiteY275" fmla="*/ 3565802 h 6858000"/>
              <a:gd name="connsiteX276" fmla="*/ 5499023 w 7467600"/>
              <a:gd name="connsiteY276" fmla="*/ 4166310 h 6858000"/>
              <a:gd name="connsiteX277" fmla="*/ 5547022 w 7467600"/>
              <a:gd name="connsiteY277" fmla="*/ 3607838 h 6858000"/>
              <a:gd name="connsiteX278" fmla="*/ 5515964 w 7467600"/>
              <a:gd name="connsiteY278" fmla="*/ 3378541 h 6858000"/>
              <a:gd name="connsiteX279" fmla="*/ 5453702 w 7467600"/>
              <a:gd name="connsiteY279" fmla="*/ 3090882 h 6858000"/>
              <a:gd name="connsiteX280" fmla="*/ 1238695 w 7467600"/>
              <a:gd name="connsiteY280" fmla="*/ 3076820 h 6858000"/>
              <a:gd name="connsiteX281" fmla="*/ 716371 w 7467600"/>
              <a:gd name="connsiteY281" fmla="*/ 3293249 h 6858000"/>
              <a:gd name="connsiteX282" fmla="*/ 579522 w 7467600"/>
              <a:gd name="connsiteY282" fmla="*/ 3371759 h 6858000"/>
              <a:gd name="connsiteX283" fmla="*/ 600288 w 7467600"/>
              <a:gd name="connsiteY283" fmla="*/ 3365555 h 6858000"/>
              <a:gd name="connsiteX284" fmla="*/ 840692 w 7467600"/>
              <a:gd name="connsiteY284" fmla="*/ 3284921 h 6858000"/>
              <a:gd name="connsiteX285" fmla="*/ 979248 w 7467600"/>
              <a:gd name="connsiteY285" fmla="*/ 3221003 h 6858000"/>
              <a:gd name="connsiteX286" fmla="*/ 1053282 w 7467600"/>
              <a:gd name="connsiteY286" fmla="*/ 3185247 h 6858000"/>
              <a:gd name="connsiteX287" fmla="*/ 1320603 w 7467600"/>
              <a:gd name="connsiteY287" fmla="*/ 3081281 h 6858000"/>
              <a:gd name="connsiteX288" fmla="*/ 1238695 w 7467600"/>
              <a:gd name="connsiteY288" fmla="*/ 3076820 h 6858000"/>
              <a:gd name="connsiteX289" fmla="*/ 5425627 w 7467600"/>
              <a:gd name="connsiteY289" fmla="*/ 2954192 h 6858000"/>
              <a:gd name="connsiteX290" fmla="*/ 5470770 w 7467600"/>
              <a:gd name="connsiteY290" fmla="*/ 3005435 h 6858000"/>
              <a:gd name="connsiteX291" fmla="*/ 5519779 w 7467600"/>
              <a:gd name="connsiteY291" fmla="*/ 4359223 h 6858000"/>
              <a:gd name="connsiteX292" fmla="*/ 5520293 w 7467600"/>
              <a:gd name="connsiteY292" fmla="*/ 4360602 h 6858000"/>
              <a:gd name="connsiteX293" fmla="*/ 5767221 w 7467600"/>
              <a:gd name="connsiteY293" fmla="*/ 4665564 h 6858000"/>
              <a:gd name="connsiteX294" fmla="*/ 6937169 w 7467600"/>
              <a:gd name="connsiteY294" fmla="*/ 4815941 h 6858000"/>
              <a:gd name="connsiteX295" fmla="*/ 6953922 w 7467600"/>
              <a:gd name="connsiteY295" fmla="*/ 4890068 h 6858000"/>
              <a:gd name="connsiteX296" fmla="*/ 6071359 w 7467600"/>
              <a:gd name="connsiteY296" fmla="*/ 4770770 h 6858000"/>
              <a:gd name="connsiteX297" fmla="*/ 6038839 w 7467600"/>
              <a:gd name="connsiteY297" fmla="*/ 4764474 h 6858000"/>
              <a:gd name="connsiteX298" fmla="*/ 6038706 w 7467600"/>
              <a:gd name="connsiteY298" fmla="*/ 4763847 h 6858000"/>
              <a:gd name="connsiteX299" fmla="*/ 6037784 w 7467600"/>
              <a:gd name="connsiteY299" fmla="*/ 4764270 h 6858000"/>
              <a:gd name="connsiteX300" fmla="*/ 6038839 w 7467600"/>
              <a:gd name="connsiteY300" fmla="*/ 4764474 h 6858000"/>
              <a:gd name="connsiteX301" fmla="*/ 6040338 w 7467600"/>
              <a:gd name="connsiteY301" fmla="*/ 4771418 h 6858000"/>
              <a:gd name="connsiteX302" fmla="*/ 6024488 w 7467600"/>
              <a:gd name="connsiteY302" fmla="*/ 4809903 h 6858000"/>
              <a:gd name="connsiteX303" fmla="*/ 5599771 w 7467600"/>
              <a:gd name="connsiteY303" fmla="*/ 5509652 h 6858000"/>
              <a:gd name="connsiteX304" fmla="*/ 5548843 w 7467600"/>
              <a:gd name="connsiteY304" fmla="*/ 5563845 h 6858000"/>
              <a:gd name="connsiteX305" fmla="*/ 5940952 w 7467600"/>
              <a:gd name="connsiteY305" fmla="*/ 6250028 h 6858000"/>
              <a:gd name="connsiteX306" fmla="*/ 6043441 w 7467600"/>
              <a:gd name="connsiteY306" fmla="*/ 6665847 h 6858000"/>
              <a:gd name="connsiteX307" fmla="*/ 6093432 w 7467600"/>
              <a:gd name="connsiteY307" fmla="*/ 6858000 h 6858000"/>
              <a:gd name="connsiteX308" fmla="*/ 6034344 w 7467600"/>
              <a:gd name="connsiteY308" fmla="*/ 6858000 h 6858000"/>
              <a:gd name="connsiteX309" fmla="*/ 6026679 w 7467600"/>
              <a:gd name="connsiteY309" fmla="*/ 6836959 h 6858000"/>
              <a:gd name="connsiteX310" fmla="*/ 5800441 w 7467600"/>
              <a:gd name="connsiteY310" fmla="*/ 6335286 h 6858000"/>
              <a:gd name="connsiteX311" fmla="*/ 5526562 w 7467600"/>
              <a:gd name="connsiteY311" fmla="*/ 5705388 h 6858000"/>
              <a:gd name="connsiteX312" fmla="*/ 5519640 w 7467600"/>
              <a:gd name="connsiteY312" fmla="*/ 5683774 h 6858000"/>
              <a:gd name="connsiteX313" fmla="*/ 5844559 w 7467600"/>
              <a:gd name="connsiteY313" fmla="*/ 6553349 h 6858000"/>
              <a:gd name="connsiteX314" fmla="*/ 5975994 w 7467600"/>
              <a:gd name="connsiteY314" fmla="*/ 6858000 h 6858000"/>
              <a:gd name="connsiteX315" fmla="*/ 5898547 w 7467600"/>
              <a:gd name="connsiteY315" fmla="*/ 6858000 h 6858000"/>
              <a:gd name="connsiteX316" fmla="*/ 5682041 w 7467600"/>
              <a:gd name="connsiteY316" fmla="*/ 6355860 h 6858000"/>
              <a:gd name="connsiteX317" fmla="*/ 5461758 w 7467600"/>
              <a:gd name="connsiteY317" fmla="*/ 5820220 h 6858000"/>
              <a:gd name="connsiteX318" fmla="*/ 5237282 w 7467600"/>
              <a:gd name="connsiteY318" fmla="*/ 6579086 h 6858000"/>
              <a:gd name="connsiteX319" fmla="*/ 5115009 w 7467600"/>
              <a:gd name="connsiteY319" fmla="*/ 6858000 h 6858000"/>
              <a:gd name="connsiteX320" fmla="*/ 5028074 w 7467600"/>
              <a:gd name="connsiteY320" fmla="*/ 6858000 h 6858000"/>
              <a:gd name="connsiteX321" fmla="*/ 5079508 w 7467600"/>
              <a:gd name="connsiteY321" fmla="*/ 6749074 h 6858000"/>
              <a:gd name="connsiteX322" fmla="*/ 5371846 w 7467600"/>
              <a:gd name="connsiteY322" fmla="*/ 5924413 h 6858000"/>
              <a:gd name="connsiteX323" fmla="*/ 5270512 w 7467600"/>
              <a:gd name="connsiteY323" fmla="*/ 6138975 h 6858000"/>
              <a:gd name="connsiteX324" fmla="*/ 5062409 w 7467600"/>
              <a:gd name="connsiteY324" fmla="*/ 6653544 h 6858000"/>
              <a:gd name="connsiteX325" fmla="*/ 5036628 w 7467600"/>
              <a:gd name="connsiteY325" fmla="*/ 6754247 h 6858000"/>
              <a:gd name="connsiteX326" fmla="*/ 5009112 w 7467600"/>
              <a:gd name="connsiteY326" fmla="*/ 6858000 h 6858000"/>
              <a:gd name="connsiteX327" fmla="*/ 4976679 w 7467600"/>
              <a:gd name="connsiteY327" fmla="*/ 6858000 h 6858000"/>
              <a:gd name="connsiteX328" fmla="*/ 5006537 w 7467600"/>
              <a:gd name="connsiteY328" fmla="*/ 6747068 h 6858000"/>
              <a:gd name="connsiteX329" fmla="*/ 5032723 w 7467600"/>
              <a:gd name="connsiteY329" fmla="*/ 6644957 h 6858000"/>
              <a:gd name="connsiteX330" fmla="*/ 5242949 w 7467600"/>
              <a:gd name="connsiteY330" fmla="*/ 6125175 h 6858000"/>
              <a:gd name="connsiteX331" fmla="*/ 5286321 w 7467600"/>
              <a:gd name="connsiteY331" fmla="*/ 6033555 h 6858000"/>
              <a:gd name="connsiteX332" fmla="*/ 5008210 w 7467600"/>
              <a:gd name="connsiteY332" fmla="*/ 6649194 h 6858000"/>
              <a:gd name="connsiteX333" fmla="*/ 4986321 w 7467600"/>
              <a:gd name="connsiteY333" fmla="*/ 6765687 h 6858000"/>
              <a:gd name="connsiteX334" fmla="*/ 4973474 w 7467600"/>
              <a:gd name="connsiteY334" fmla="*/ 6858000 h 6858000"/>
              <a:gd name="connsiteX335" fmla="*/ 4907178 w 7467600"/>
              <a:gd name="connsiteY335" fmla="*/ 6858000 h 6858000"/>
              <a:gd name="connsiteX336" fmla="*/ 4910810 w 7467600"/>
              <a:gd name="connsiteY336" fmla="*/ 6829660 h 6858000"/>
              <a:gd name="connsiteX337" fmla="*/ 4987461 w 7467600"/>
              <a:gd name="connsiteY337" fmla="*/ 6432994 h 6858000"/>
              <a:gd name="connsiteX338" fmla="*/ 5179262 w 7467600"/>
              <a:gd name="connsiteY338" fmla="*/ 6035044 h 6858000"/>
              <a:gd name="connsiteX339" fmla="*/ 4689678 w 7467600"/>
              <a:gd name="connsiteY339" fmla="*/ 6440241 h 6858000"/>
              <a:gd name="connsiteX340" fmla="*/ 4477543 w 7467600"/>
              <a:gd name="connsiteY340" fmla="*/ 6674836 h 6858000"/>
              <a:gd name="connsiteX341" fmla="*/ 4329957 w 7467600"/>
              <a:gd name="connsiteY341" fmla="*/ 6858000 h 6858000"/>
              <a:gd name="connsiteX342" fmla="*/ 4218595 w 7467600"/>
              <a:gd name="connsiteY342" fmla="*/ 6858000 h 6858000"/>
              <a:gd name="connsiteX343" fmla="*/ 4368888 w 7467600"/>
              <a:gd name="connsiteY343" fmla="*/ 6668412 h 6858000"/>
              <a:gd name="connsiteX344" fmla="*/ 4563091 w 7467600"/>
              <a:gd name="connsiteY344" fmla="*/ 6442508 h 6858000"/>
              <a:gd name="connsiteX345" fmla="*/ 5387324 w 7467600"/>
              <a:gd name="connsiteY345" fmla="*/ 5705830 h 6858000"/>
              <a:gd name="connsiteX346" fmla="*/ 5073620 w 7467600"/>
              <a:gd name="connsiteY346" fmla="*/ 5955437 h 6858000"/>
              <a:gd name="connsiteX347" fmla="*/ 4689789 w 7467600"/>
              <a:gd name="connsiteY347" fmla="*/ 6268382 h 6858000"/>
              <a:gd name="connsiteX348" fmla="*/ 4418722 w 7467600"/>
              <a:gd name="connsiteY348" fmla="*/ 6570886 h 6858000"/>
              <a:gd name="connsiteX349" fmla="*/ 4214944 w 7467600"/>
              <a:gd name="connsiteY349" fmla="*/ 6858000 h 6858000"/>
              <a:gd name="connsiteX350" fmla="*/ 4177898 w 7467600"/>
              <a:gd name="connsiteY350" fmla="*/ 6858000 h 6858000"/>
              <a:gd name="connsiteX351" fmla="*/ 4391597 w 7467600"/>
              <a:gd name="connsiteY351" fmla="*/ 6556370 h 6858000"/>
              <a:gd name="connsiteX352" fmla="*/ 4668889 w 7467600"/>
              <a:gd name="connsiteY352" fmla="*/ 6246399 h 6858000"/>
              <a:gd name="connsiteX353" fmla="*/ 5055427 w 7467600"/>
              <a:gd name="connsiteY353" fmla="*/ 5931476 h 6858000"/>
              <a:gd name="connsiteX354" fmla="*/ 5371814 w 7467600"/>
              <a:gd name="connsiteY354" fmla="*/ 5678975 h 6858000"/>
              <a:gd name="connsiteX355" fmla="*/ 4987918 w 7467600"/>
              <a:gd name="connsiteY355" fmla="*/ 5838701 h 6858000"/>
              <a:gd name="connsiteX356" fmla="*/ 4317146 w 7467600"/>
              <a:gd name="connsiteY356" fmla="*/ 6587716 h 6858000"/>
              <a:gd name="connsiteX357" fmla="*/ 4171627 w 7467600"/>
              <a:gd name="connsiteY357" fmla="*/ 6858000 h 6858000"/>
              <a:gd name="connsiteX358" fmla="*/ 4081585 w 7467600"/>
              <a:gd name="connsiteY358" fmla="*/ 6858000 h 6858000"/>
              <a:gd name="connsiteX359" fmla="*/ 4238603 w 7467600"/>
              <a:gd name="connsiteY359" fmla="*/ 6559341 h 6858000"/>
              <a:gd name="connsiteX360" fmla="*/ 4778333 w 7467600"/>
              <a:gd name="connsiteY360" fmla="*/ 5873626 h 6858000"/>
              <a:gd name="connsiteX361" fmla="*/ 5414185 w 7467600"/>
              <a:gd name="connsiteY361" fmla="*/ 5573882 h 6858000"/>
              <a:gd name="connsiteX362" fmla="*/ 5959648 w 7467600"/>
              <a:gd name="connsiteY362" fmla="*/ 4760797 h 6858000"/>
              <a:gd name="connsiteX363" fmla="*/ 5355019 w 7467600"/>
              <a:gd name="connsiteY363" fmla="*/ 4734672 h 6858000"/>
              <a:gd name="connsiteX364" fmla="*/ 5083565 w 7467600"/>
              <a:gd name="connsiteY364" fmla="*/ 5179121 h 6858000"/>
              <a:gd name="connsiteX365" fmla="*/ 4713577 w 7467600"/>
              <a:gd name="connsiteY365" fmla="*/ 5616803 h 6858000"/>
              <a:gd name="connsiteX366" fmla="*/ 3989559 w 7467600"/>
              <a:gd name="connsiteY366" fmla="*/ 6145945 h 6858000"/>
              <a:gd name="connsiteX367" fmla="*/ 3939824 w 7467600"/>
              <a:gd name="connsiteY367" fmla="*/ 6066900 h 6858000"/>
              <a:gd name="connsiteX368" fmla="*/ 4584537 w 7467600"/>
              <a:gd name="connsiteY368" fmla="*/ 5324826 h 6858000"/>
              <a:gd name="connsiteX369" fmla="*/ 5037105 w 7467600"/>
              <a:gd name="connsiteY369" fmla="*/ 5088765 h 6858000"/>
              <a:gd name="connsiteX370" fmla="*/ 5039930 w 7467600"/>
              <a:gd name="connsiteY370" fmla="*/ 5089585 h 6858000"/>
              <a:gd name="connsiteX371" fmla="*/ 5263764 w 7467600"/>
              <a:gd name="connsiteY371" fmla="*/ 4735525 h 6858000"/>
              <a:gd name="connsiteX372" fmla="*/ 4086300 w 7467600"/>
              <a:gd name="connsiteY372" fmla="*/ 4884599 h 6858000"/>
              <a:gd name="connsiteX373" fmla="*/ 4085485 w 7467600"/>
              <a:gd name="connsiteY373" fmla="*/ 4899070 h 6858000"/>
              <a:gd name="connsiteX374" fmla="*/ 3871915 w 7467600"/>
              <a:gd name="connsiteY374" fmla="*/ 5253645 h 6858000"/>
              <a:gd name="connsiteX375" fmla="*/ 3799374 w 7467600"/>
              <a:gd name="connsiteY375" fmla="*/ 5466127 h 6858000"/>
              <a:gd name="connsiteX376" fmla="*/ 3498850 w 7467600"/>
              <a:gd name="connsiteY376" fmla="*/ 6661888 h 6858000"/>
              <a:gd name="connsiteX377" fmla="*/ 3399216 w 7467600"/>
              <a:gd name="connsiteY377" fmla="*/ 6858000 h 6858000"/>
              <a:gd name="connsiteX378" fmla="*/ 3303688 w 7467600"/>
              <a:gd name="connsiteY378" fmla="*/ 6858000 h 6858000"/>
              <a:gd name="connsiteX379" fmla="*/ 3391774 w 7467600"/>
              <a:gd name="connsiteY379" fmla="*/ 6697181 h 6858000"/>
              <a:gd name="connsiteX380" fmla="*/ 3735540 w 7467600"/>
              <a:gd name="connsiteY380" fmla="*/ 5546923 h 6858000"/>
              <a:gd name="connsiteX381" fmla="*/ 3729438 w 7467600"/>
              <a:gd name="connsiteY381" fmla="*/ 5569058 h 6858000"/>
              <a:gd name="connsiteX382" fmla="*/ 3707782 w 7467600"/>
              <a:gd name="connsiteY382" fmla="*/ 5644908 h 6858000"/>
              <a:gd name="connsiteX383" fmla="*/ 3583827 w 7467600"/>
              <a:gd name="connsiteY383" fmla="*/ 6039215 h 6858000"/>
              <a:gd name="connsiteX384" fmla="*/ 3547861 w 7467600"/>
              <a:gd name="connsiteY384" fmla="*/ 6129609 h 6858000"/>
              <a:gd name="connsiteX385" fmla="*/ 3490905 w 7467600"/>
              <a:gd name="connsiteY385" fmla="*/ 6277660 h 6858000"/>
              <a:gd name="connsiteX386" fmla="*/ 3455859 w 7467600"/>
              <a:gd name="connsiteY386" fmla="*/ 6391301 h 6858000"/>
              <a:gd name="connsiteX387" fmla="*/ 3429112 w 7467600"/>
              <a:gd name="connsiteY387" fmla="*/ 6479469 h 6858000"/>
              <a:gd name="connsiteX388" fmla="*/ 3304862 w 7467600"/>
              <a:gd name="connsiteY388" fmla="*/ 6796476 h 6858000"/>
              <a:gd name="connsiteX389" fmla="*/ 3276071 w 7467600"/>
              <a:gd name="connsiteY389" fmla="*/ 6858000 h 6858000"/>
              <a:gd name="connsiteX390" fmla="*/ 3240805 w 7467600"/>
              <a:gd name="connsiteY390" fmla="*/ 6858000 h 6858000"/>
              <a:gd name="connsiteX391" fmla="*/ 3275917 w 7467600"/>
              <a:gd name="connsiteY391" fmla="*/ 6783192 h 6858000"/>
              <a:gd name="connsiteX392" fmla="*/ 3399358 w 7467600"/>
              <a:gd name="connsiteY392" fmla="*/ 6469011 h 6858000"/>
              <a:gd name="connsiteX393" fmla="*/ 3425650 w 7467600"/>
              <a:gd name="connsiteY393" fmla="*/ 6381333 h 6858000"/>
              <a:gd name="connsiteX394" fmla="*/ 3460661 w 7467600"/>
              <a:gd name="connsiteY394" fmla="*/ 6266763 h 6858000"/>
              <a:gd name="connsiteX395" fmla="*/ 3518021 w 7467600"/>
              <a:gd name="connsiteY395" fmla="*/ 6117298 h 6858000"/>
              <a:gd name="connsiteX396" fmla="*/ 3554035 w 7467600"/>
              <a:gd name="connsiteY396" fmla="*/ 6027832 h 6858000"/>
              <a:gd name="connsiteX397" fmla="*/ 3677174 w 7467600"/>
              <a:gd name="connsiteY397" fmla="*/ 5636351 h 6858000"/>
              <a:gd name="connsiteX398" fmla="*/ 3698819 w 7467600"/>
              <a:gd name="connsiteY398" fmla="*/ 5560503 h 6858000"/>
              <a:gd name="connsiteX399" fmla="*/ 3702094 w 7467600"/>
              <a:gd name="connsiteY399" fmla="*/ 5549194 h 6858000"/>
              <a:gd name="connsiteX400" fmla="*/ 3398355 w 7467600"/>
              <a:gd name="connsiteY400" fmla="*/ 6094603 h 6858000"/>
              <a:gd name="connsiteX401" fmla="*/ 3193941 w 7467600"/>
              <a:gd name="connsiteY401" fmla="*/ 6798775 h 6858000"/>
              <a:gd name="connsiteX402" fmla="*/ 3184140 w 7467600"/>
              <a:gd name="connsiteY402" fmla="*/ 6858000 h 6858000"/>
              <a:gd name="connsiteX403" fmla="*/ 3099978 w 7467600"/>
              <a:gd name="connsiteY403" fmla="*/ 6858000 h 6858000"/>
              <a:gd name="connsiteX404" fmla="*/ 3101556 w 7467600"/>
              <a:gd name="connsiteY404" fmla="*/ 6843337 h 6858000"/>
              <a:gd name="connsiteX405" fmla="*/ 3370162 w 7467600"/>
              <a:gd name="connsiteY405" fmla="*/ 5785550 h 6858000"/>
              <a:gd name="connsiteX406" fmla="*/ 3746477 w 7467600"/>
              <a:gd name="connsiteY406" fmla="*/ 5377889 h 6858000"/>
              <a:gd name="connsiteX407" fmla="*/ 3863399 w 7467600"/>
              <a:gd name="connsiteY407" fmla="*/ 5087257 h 6858000"/>
              <a:gd name="connsiteX408" fmla="*/ 3968712 w 7467600"/>
              <a:gd name="connsiteY408" fmla="*/ 4913989 h 6858000"/>
              <a:gd name="connsiteX409" fmla="*/ 2792390 w 7467600"/>
              <a:gd name="connsiteY409" fmla="*/ 5382974 h 6858000"/>
              <a:gd name="connsiteX410" fmla="*/ 2714982 w 7467600"/>
              <a:gd name="connsiteY410" fmla="*/ 5427051 h 6858000"/>
              <a:gd name="connsiteX411" fmla="*/ 2813361 w 7467600"/>
              <a:gd name="connsiteY411" fmla="*/ 6023912 h 6858000"/>
              <a:gd name="connsiteX412" fmla="*/ 2688430 w 7467600"/>
              <a:gd name="connsiteY412" fmla="*/ 6801564 h 6858000"/>
              <a:gd name="connsiteX413" fmla="*/ 2629626 w 7467600"/>
              <a:gd name="connsiteY413" fmla="*/ 6763394 h 6858000"/>
              <a:gd name="connsiteX414" fmla="*/ 2565328 w 7467600"/>
              <a:gd name="connsiteY414" fmla="*/ 5516399 h 6858000"/>
              <a:gd name="connsiteX415" fmla="*/ 1922999 w 7467600"/>
              <a:gd name="connsiteY415" fmla="*/ 5980343 h 6858000"/>
              <a:gd name="connsiteX416" fmla="*/ 1950261 w 7467600"/>
              <a:gd name="connsiteY416" fmla="*/ 6405858 h 6858000"/>
              <a:gd name="connsiteX417" fmla="*/ 2365554 w 7467600"/>
              <a:gd name="connsiteY417" fmla="*/ 6759107 h 6858000"/>
              <a:gd name="connsiteX418" fmla="*/ 2424142 w 7467600"/>
              <a:gd name="connsiteY418" fmla="*/ 6858000 h 6858000"/>
              <a:gd name="connsiteX419" fmla="*/ 2395994 w 7467600"/>
              <a:gd name="connsiteY419" fmla="*/ 6858000 h 6858000"/>
              <a:gd name="connsiteX420" fmla="*/ 2392863 w 7467600"/>
              <a:gd name="connsiteY420" fmla="*/ 6852964 h 6858000"/>
              <a:gd name="connsiteX421" fmla="*/ 2017589 w 7467600"/>
              <a:gd name="connsiteY421" fmla="*/ 6493982 h 6858000"/>
              <a:gd name="connsiteX422" fmla="*/ 2147336 w 7467600"/>
              <a:gd name="connsiteY422" fmla="*/ 6594052 h 6858000"/>
              <a:gd name="connsiteX423" fmla="*/ 2207047 w 7467600"/>
              <a:gd name="connsiteY423" fmla="*/ 6654540 h 6858000"/>
              <a:gd name="connsiteX424" fmla="*/ 2299106 w 7467600"/>
              <a:gd name="connsiteY424" fmla="*/ 6778931 h 6858000"/>
              <a:gd name="connsiteX425" fmla="*/ 2314430 w 7467600"/>
              <a:gd name="connsiteY425" fmla="*/ 6801144 h 6858000"/>
              <a:gd name="connsiteX426" fmla="*/ 2352406 w 7467600"/>
              <a:gd name="connsiteY426" fmla="*/ 6858000 h 6858000"/>
              <a:gd name="connsiteX427" fmla="*/ 2314492 w 7467600"/>
              <a:gd name="connsiteY427" fmla="*/ 6858000 h 6858000"/>
              <a:gd name="connsiteX428" fmla="*/ 2288095 w 7467600"/>
              <a:gd name="connsiteY428" fmla="*/ 6818030 h 6858000"/>
              <a:gd name="connsiteX429" fmla="*/ 2272768 w 7467600"/>
              <a:gd name="connsiteY429" fmla="*/ 6795822 h 6858000"/>
              <a:gd name="connsiteX430" fmla="*/ 2182715 w 7467600"/>
              <a:gd name="connsiteY430" fmla="*/ 6675071 h 6858000"/>
              <a:gd name="connsiteX431" fmla="*/ 2032061 w 7467600"/>
              <a:gd name="connsiteY431" fmla="*/ 6541380 h 6858000"/>
              <a:gd name="connsiteX432" fmla="*/ 2257220 w 7467600"/>
              <a:gd name="connsiteY432" fmla="*/ 6826257 h 6858000"/>
              <a:gd name="connsiteX433" fmla="*/ 2281324 w 7467600"/>
              <a:gd name="connsiteY433" fmla="*/ 6858000 h 6858000"/>
              <a:gd name="connsiteX434" fmla="*/ 2242860 w 7467600"/>
              <a:gd name="connsiteY434" fmla="*/ 6858000 h 6858000"/>
              <a:gd name="connsiteX435" fmla="*/ 2232818 w 7467600"/>
              <a:gd name="connsiteY435" fmla="*/ 6844926 h 6858000"/>
              <a:gd name="connsiteX436" fmla="*/ 1990172 w 7467600"/>
              <a:gd name="connsiteY436" fmla="*/ 6542121 h 6858000"/>
              <a:gd name="connsiteX437" fmla="*/ 2124090 w 7467600"/>
              <a:gd name="connsiteY437" fmla="*/ 6761017 h 6858000"/>
              <a:gd name="connsiteX438" fmla="*/ 2200380 w 7467600"/>
              <a:gd name="connsiteY438" fmla="*/ 6858000 h 6858000"/>
              <a:gd name="connsiteX439" fmla="*/ 2147507 w 7467600"/>
              <a:gd name="connsiteY439" fmla="*/ 6858000 h 6858000"/>
              <a:gd name="connsiteX440" fmla="*/ 2070668 w 7467600"/>
              <a:gd name="connsiteY440" fmla="*/ 6761520 h 6858000"/>
              <a:gd name="connsiteX441" fmla="*/ 1975142 w 7467600"/>
              <a:gd name="connsiteY441" fmla="*/ 6585570 h 6858000"/>
              <a:gd name="connsiteX442" fmla="*/ 2050035 w 7467600"/>
              <a:gd name="connsiteY442" fmla="*/ 6813345 h 6858000"/>
              <a:gd name="connsiteX443" fmla="*/ 2063025 w 7467600"/>
              <a:gd name="connsiteY443" fmla="*/ 6858000 h 6858000"/>
              <a:gd name="connsiteX444" fmla="*/ 2021675 w 7467600"/>
              <a:gd name="connsiteY444" fmla="*/ 6858000 h 6858000"/>
              <a:gd name="connsiteX445" fmla="*/ 2019308 w 7467600"/>
              <a:gd name="connsiteY445" fmla="*/ 6847118 h 6858000"/>
              <a:gd name="connsiteX446" fmla="*/ 1938835 w 7467600"/>
              <a:gd name="connsiteY446" fmla="*/ 6551160 h 6858000"/>
              <a:gd name="connsiteX447" fmla="*/ 1953230 w 7467600"/>
              <a:gd name="connsiteY447" fmla="*/ 6759699 h 6858000"/>
              <a:gd name="connsiteX448" fmla="*/ 1956763 w 7467600"/>
              <a:gd name="connsiteY448" fmla="*/ 6778191 h 6858000"/>
              <a:gd name="connsiteX449" fmla="*/ 1967925 w 7467600"/>
              <a:gd name="connsiteY449" fmla="*/ 6858000 h 6858000"/>
              <a:gd name="connsiteX450" fmla="*/ 1936622 w 7467600"/>
              <a:gd name="connsiteY450" fmla="*/ 6858000 h 6858000"/>
              <a:gd name="connsiteX451" fmla="*/ 1926261 w 7467600"/>
              <a:gd name="connsiteY451" fmla="*/ 6784064 h 6858000"/>
              <a:gd name="connsiteX452" fmla="*/ 1922724 w 7467600"/>
              <a:gd name="connsiteY452" fmla="*/ 6765577 h 6858000"/>
              <a:gd name="connsiteX453" fmla="*/ 1904650 w 7467600"/>
              <a:gd name="connsiteY453" fmla="*/ 6639616 h 6858000"/>
              <a:gd name="connsiteX454" fmla="*/ 1885273 w 7467600"/>
              <a:gd name="connsiteY454" fmla="*/ 6858000 h 6858000"/>
              <a:gd name="connsiteX455" fmla="*/ 1854363 w 7467600"/>
              <a:gd name="connsiteY455" fmla="*/ 6858000 h 6858000"/>
              <a:gd name="connsiteX456" fmla="*/ 1880391 w 7467600"/>
              <a:gd name="connsiteY456" fmla="*/ 6603796 h 6858000"/>
              <a:gd name="connsiteX457" fmla="*/ 1818273 w 7467600"/>
              <a:gd name="connsiteY457" fmla="*/ 6715729 h 6858000"/>
              <a:gd name="connsiteX458" fmla="*/ 1794691 w 7467600"/>
              <a:gd name="connsiteY458" fmla="*/ 6843239 h 6858000"/>
              <a:gd name="connsiteX459" fmla="*/ 1794914 w 7467600"/>
              <a:gd name="connsiteY459" fmla="*/ 6858000 h 6858000"/>
              <a:gd name="connsiteX460" fmla="*/ 1746128 w 7467600"/>
              <a:gd name="connsiteY460" fmla="*/ 6858000 h 6858000"/>
              <a:gd name="connsiteX461" fmla="*/ 1753934 w 7467600"/>
              <a:gd name="connsiteY461" fmla="*/ 6724796 h 6858000"/>
              <a:gd name="connsiteX462" fmla="*/ 1792053 w 7467600"/>
              <a:gd name="connsiteY462" fmla="*/ 6572396 h 6858000"/>
              <a:gd name="connsiteX463" fmla="*/ 1862248 w 7467600"/>
              <a:gd name="connsiteY463" fmla="*/ 6266397 h 6858000"/>
              <a:gd name="connsiteX464" fmla="*/ 1862250 w 7467600"/>
              <a:gd name="connsiteY464" fmla="*/ 6033531 h 6858000"/>
              <a:gd name="connsiteX465" fmla="*/ 1211999 w 7467600"/>
              <a:gd name="connsiteY465" fmla="*/ 6683610 h 6858000"/>
              <a:gd name="connsiteX466" fmla="*/ 1213266 w 7467600"/>
              <a:gd name="connsiteY466" fmla="*/ 6691947 h 6858000"/>
              <a:gd name="connsiteX467" fmla="*/ 1203370 w 7467600"/>
              <a:gd name="connsiteY467" fmla="*/ 6850676 h 6858000"/>
              <a:gd name="connsiteX468" fmla="*/ 1203671 w 7467600"/>
              <a:gd name="connsiteY468" fmla="*/ 6858000 h 6858000"/>
              <a:gd name="connsiteX469" fmla="*/ 1143180 w 7467600"/>
              <a:gd name="connsiteY469" fmla="*/ 6858000 h 6858000"/>
              <a:gd name="connsiteX470" fmla="*/ 1142176 w 7467600"/>
              <a:gd name="connsiteY470" fmla="*/ 6766045 h 6858000"/>
              <a:gd name="connsiteX471" fmla="*/ 1067484 w 7467600"/>
              <a:gd name="connsiteY471" fmla="*/ 6858000 h 6858000"/>
              <a:gd name="connsiteX472" fmla="*/ 953928 w 7467600"/>
              <a:gd name="connsiteY472" fmla="*/ 6858000 h 6858000"/>
              <a:gd name="connsiteX473" fmla="*/ 959715 w 7467600"/>
              <a:gd name="connsiteY473" fmla="*/ 6850185 h 6858000"/>
              <a:gd name="connsiteX474" fmla="*/ 1483788 w 7467600"/>
              <a:gd name="connsiteY474" fmla="*/ 6259174 h 6858000"/>
              <a:gd name="connsiteX475" fmla="*/ 1100671 w 7467600"/>
              <a:gd name="connsiteY475" fmla="*/ 6252137 h 6858000"/>
              <a:gd name="connsiteX476" fmla="*/ 1090144 w 7467600"/>
              <a:gd name="connsiteY476" fmla="*/ 6256748 h 6858000"/>
              <a:gd name="connsiteX477" fmla="*/ 1095872 w 7467600"/>
              <a:gd name="connsiteY477" fmla="*/ 6271892 h 6858000"/>
              <a:gd name="connsiteX478" fmla="*/ 262785 w 7467600"/>
              <a:gd name="connsiteY478" fmla="*/ 6845450 h 6858000"/>
              <a:gd name="connsiteX479" fmla="*/ 209968 w 7467600"/>
              <a:gd name="connsiteY479" fmla="*/ 6770713 h 6858000"/>
              <a:gd name="connsiteX480" fmla="*/ 873460 w 7467600"/>
              <a:gd name="connsiteY480" fmla="*/ 6253768 h 6858000"/>
              <a:gd name="connsiteX481" fmla="*/ 192686 w 7467600"/>
              <a:gd name="connsiteY481" fmla="*/ 5849257 h 6858000"/>
              <a:gd name="connsiteX482" fmla="*/ 4696 w 7467600"/>
              <a:gd name="connsiteY482" fmla="*/ 5697668 h 6858000"/>
              <a:gd name="connsiteX483" fmla="*/ 0 w 7467600"/>
              <a:gd name="connsiteY483" fmla="*/ 5689984 h 6858000"/>
              <a:gd name="connsiteX484" fmla="*/ 0 w 7467600"/>
              <a:gd name="connsiteY484" fmla="*/ 5513472 h 6858000"/>
              <a:gd name="connsiteX485" fmla="*/ 174101 w 7467600"/>
              <a:gd name="connsiteY485" fmla="*/ 5620277 h 6858000"/>
              <a:gd name="connsiteX486" fmla="*/ 891800 w 7467600"/>
              <a:gd name="connsiteY486" fmla="*/ 6036935 h 6858000"/>
              <a:gd name="connsiteX487" fmla="*/ 1072219 w 7467600"/>
              <a:gd name="connsiteY487" fmla="*/ 6169443 h 6858000"/>
              <a:gd name="connsiteX488" fmla="*/ 1074117 w 7467600"/>
              <a:gd name="connsiteY488" fmla="*/ 6170301 h 6858000"/>
              <a:gd name="connsiteX489" fmla="*/ 1083114 w 7467600"/>
              <a:gd name="connsiteY489" fmla="*/ 6174131 h 6858000"/>
              <a:gd name="connsiteX490" fmla="*/ 1543010 w 7467600"/>
              <a:gd name="connsiteY490" fmla="*/ 6191140 h 6858000"/>
              <a:gd name="connsiteX491" fmla="*/ 1551080 w 7467600"/>
              <a:gd name="connsiteY491" fmla="*/ 6195006 h 6858000"/>
              <a:gd name="connsiteX492" fmla="*/ 2345443 w 7467600"/>
              <a:gd name="connsiteY492" fmla="*/ 5549882 h 6858000"/>
              <a:gd name="connsiteX493" fmla="*/ 1721499 w 7467600"/>
              <a:gd name="connsiteY493" fmla="*/ 5599969 h 6858000"/>
              <a:gd name="connsiteX494" fmla="*/ 767716 w 7467600"/>
              <a:gd name="connsiteY494" fmla="*/ 5472768 h 6858000"/>
              <a:gd name="connsiteX495" fmla="*/ 722147 w 7467600"/>
              <a:gd name="connsiteY495" fmla="*/ 5393091 h 6858000"/>
              <a:gd name="connsiteX496" fmla="*/ 1485552 w 7467600"/>
              <a:gd name="connsiteY496" fmla="*/ 5313202 h 6858000"/>
              <a:gd name="connsiteX497" fmla="*/ 2143004 w 7467600"/>
              <a:gd name="connsiteY497" fmla="*/ 5402420 h 6858000"/>
              <a:gd name="connsiteX498" fmla="*/ 1933391 w 7467600"/>
              <a:gd name="connsiteY498" fmla="*/ 5156971 h 6858000"/>
              <a:gd name="connsiteX499" fmla="*/ 1827118 w 7467600"/>
              <a:gd name="connsiteY499" fmla="*/ 4968410 h 6858000"/>
              <a:gd name="connsiteX500" fmla="*/ 1837349 w 7467600"/>
              <a:gd name="connsiteY500" fmla="*/ 4956357 h 6858000"/>
              <a:gd name="connsiteX501" fmla="*/ 2162835 w 7467600"/>
              <a:gd name="connsiteY501" fmla="*/ 5187853 h 6858000"/>
              <a:gd name="connsiteX502" fmla="*/ 2257167 w 7467600"/>
              <a:gd name="connsiteY502" fmla="*/ 5462123 h 6858000"/>
              <a:gd name="connsiteX503" fmla="*/ 2261598 w 7467600"/>
              <a:gd name="connsiteY503" fmla="*/ 5467998 h 6858000"/>
              <a:gd name="connsiteX504" fmla="*/ 2437177 w 7467600"/>
              <a:gd name="connsiteY504" fmla="*/ 5479608 h 6858000"/>
              <a:gd name="connsiteX505" fmla="*/ 2445247 w 7467600"/>
              <a:gd name="connsiteY505" fmla="*/ 5483476 h 6858000"/>
              <a:gd name="connsiteX506" fmla="*/ 2743626 w 7467600"/>
              <a:gd name="connsiteY506" fmla="*/ 5304819 h 6858000"/>
              <a:gd name="connsiteX507" fmla="*/ 3048102 w 7467600"/>
              <a:gd name="connsiteY507" fmla="*/ 5150595 h 6858000"/>
              <a:gd name="connsiteX508" fmla="*/ 1799414 w 7467600"/>
              <a:gd name="connsiteY508" fmla="*/ 4694732 h 6858000"/>
              <a:gd name="connsiteX509" fmla="*/ 1771735 w 7467600"/>
              <a:gd name="connsiteY509" fmla="*/ 4619929 h 6858000"/>
              <a:gd name="connsiteX510" fmla="*/ 3104273 w 7467600"/>
              <a:gd name="connsiteY510" fmla="*/ 5076159 h 6858000"/>
              <a:gd name="connsiteX511" fmla="*/ 3113245 w 7467600"/>
              <a:gd name="connsiteY511" fmla="*/ 5090705 h 6858000"/>
              <a:gd name="connsiteX512" fmla="*/ 3126294 w 7467600"/>
              <a:gd name="connsiteY512" fmla="*/ 5114400 h 6858000"/>
              <a:gd name="connsiteX513" fmla="*/ 3937433 w 7467600"/>
              <a:gd name="connsiteY513" fmla="*/ 4830473 h 6858000"/>
              <a:gd name="connsiteX514" fmla="*/ 3590475 w 7467600"/>
              <a:gd name="connsiteY514" fmla="*/ 4597974 h 6858000"/>
              <a:gd name="connsiteX515" fmla="*/ 3100264 w 7467600"/>
              <a:gd name="connsiteY515" fmla="*/ 4579845 h 6858000"/>
              <a:gd name="connsiteX516" fmla="*/ 2183576 w 7467600"/>
              <a:gd name="connsiteY516" fmla="*/ 4227150 h 6858000"/>
              <a:gd name="connsiteX517" fmla="*/ 2151029 w 7467600"/>
              <a:gd name="connsiteY517" fmla="*/ 4146947 h 6858000"/>
              <a:gd name="connsiteX518" fmla="*/ 3563434 w 7467600"/>
              <a:gd name="connsiteY518" fmla="*/ 4469115 h 6858000"/>
              <a:gd name="connsiteX519" fmla="*/ 3177952 w 7467600"/>
              <a:gd name="connsiteY519" fmla="*/ 3657386 h 6858000"/>
              <a:gd name="connsiteX520" fmla="*/ 3189263 w 7467600"/>
              <a:gd name="connsiteY520" fmla="*/ 3625726 h 6858000"/>
              <a:gd name="connsiteX521" fmla="*/ 3560912 w 7467600"/>
              <a:gd name="connsiteY521" fmla="*/ 4079863 h 6858000"/>
              <a:gd name="connsiteX522" fmla="*/ 3626636 w 7467600"/>
              <a:gd name="connsiteY522" fmla="*/ 4512230 h 6858000"/>
              <a:gd name="connsiteX523" fmla="*/ 3653088 w 7467600"/>
              <a:gd name="connsiteY523" fmla="*/ 4521417 h 6858000"/>
              <a:gd name="connsiteX524" fmla="*/ 3988128 w 7467600"/>
              <a:gd name="connsiteY524" fmla="*/ 4817267 h 6858000"/>
              <a:gd name="connsiteX525" fmla="*/ 4830582 w 7467600"/>
              <a:gd name="connsiteY525" fmla="*/ 4676000 h 6858000"/>
              <a:gd name="connsiteX526" fmla="*/ 4830100 w 7467600"/>
              <a:gd name="connsiteY526" fmla="*/ 4675554 h 6858000"/>
              <a:gd name="connsiteX527" fmla="*/ 4036318 w 7467600"/>
              <a:gd name="connsiteY527" fmla="*/ 4147013 h 6858000"/>
              <a:gd name="connsiteX528" fmla="*/ 3432098 w 7467600"/>
              <a:gd name="connsiteY528" fmla="*/ 3537312 h 6858000"/>
              <a:gd name="connsiteX529" fmla="*/ 3446761 w 7467600"/>
              <a:gd name="connsiteY529" fmla="*/ 3461278 h 6858000"/>
              <a:gd name="connsiteX530" fmla="*/ 4419733 w 7467600"/>
              <a:gd name="connsiteY530" fmla="*/ 3963555 h 6858000"/>
              <a:gd name="connsiteX531" fmla="*/ 4781371 w 7467600"/>
              <a:gd name="connsiteY531" fmla="*/ 4458604 h 6858000"/>
              <a:gd name="connsiteX532" fmla="*/ 4780440 w 7467600"/>
              <a:gd name="connsiteY532" fmla="*/ 4470290 h 6858000"/>
              <a:gd name="connsiteX533" fmla="*/ 4898954 w 7467600"/>
              <a:gd name="connsiteY533" fmla="*/ 4662092 h 6858000"/>
              <a:gd name="connsiteX534" fmla="*/ 4900699 w 7467600"/>
              <a:gd name="connsiteY534" fmla="*/ 4670867 h 6858000"/>
              <a:gd name="connsiteX535" fmla="*/ 5714511 w 7467600"/>
              <a:gd name="connsiteY535" fmla="*/ 4663483 h 6858000"/>
              <a:gd name="connsiteX536" fmla="*/ 5464793 w 7467600"/>
              <a:gd name="connsiteY536" fmla="*/ 4393556 h 6858000"/>
              <a:gd name="connsiteX537" fmla="*/ 5461897 w 7467600"/>
              <a:gd name="connsiteY537" fmla="*/ 4390879 h 6858000"/>
              <a:gd name="connsiteX538" fmla="*/ 4294126 w 7467600"/>
              <a:gd name="connsiteY538" fmla="*/ 3303048 h 6858000"/>
              <a:gd name="connsiteX539" fmla="*/ 4305321 w 7467600"/>
              <a:gd name="connsiteY539" fmla="*/ 3256953 h 6858000"/>
              <a:gd name="connsiteX540" fmla="*/ 4949299 w 7467600"/>
              <a:gd name="connsiteY540" fmla="*/ 3766336 h 6858000"/>
              <a:gd name="connsiteX541" fmla="*/ 5291452 w 7467600"/>
              <a:gd name="connsiteY541" fmla="*/ 4076801 h 6858000"/>
              <a:gd name="connsiteX542" fmla="*/ 5434998 w 7467600"/>
              <a:gd name="connsiteY542" fmla="*/ 4254100 h 6858000"/>
              <a:gd name="connsiteX543" fmla="*/ 5351015 w 7467600"/>
              <a:gd name="connsiteY543" fmla="*/ 3760989 h 6858000"/>
              <a:gd name="connsiteX544" fmla="*/ 5413780 w 7467600"/>
              <a:gd name="connsiteY544" fmla="*/ 2966265 h 6858000"/>
              <a:gd name="connsiteX545" fmla="*/ 5425627 w 7467600"/>
              <a:gd name="connsiteY545" fmla="*/ 2954192 h 6858000"/>
              <a:gd name="connsiteX546" fmla="*/ 6604735 w 7467600"/>
              <a:gd name="connsiteY546" fmla="*/ 2041381 h 6858000"/>
              <a:gd name="connsiteX547" fmla="*/ 7204487 w 7467600"/>
              <a:gd name="connsiteY547" fmla="*/ 2742112 h 6858000"/>
              <a:gd name="connsiteX548" fmla="*/ 7131592 w 7467600"/>
              <a:gd name="connsiteY548" fmla="*/ 2672096 h 6858000"/>
              <a:gd name="connsiteX549" fmla="*/ 6996344 w 7467600"/>
              <a:gd name="connsiteY549" fmla="*/ 2518310 h 6858000"/>
              <a:gd name="connsiteX550" fmla="*/ 6735495 w 7467600"/>
              <a:gd name="connsiteY550" fmla="*/ 2196890 h 6858000"/>
              <a:gd name="connsiteX551" fmla="*/ 6721901 w 7467600"/>
              <a:gd name="connsiteY551" fmla="*/ 2179274 h 6858000"/>
              <a:gd name="connsiteX552" fmla="*/ 6604735 w 7467600"/>
              <a:gd name="connsiteY552" fmla="*/ 2041381 h 6858000"/>
              <a:gd name="connsiteX553" fmla="*/ 6591670 w 7467600"/>
              <a:gd name="connsiteY553" fmla="*/ 1988277 h 6858000"/>
              <a:gd name="connsiteX554" fmla="*/ 6747349 w 7467600"/>
              <a:gd name="connsiteY554" fmla="*/ 2160069 h 6858000"/>
              <a:gd name="connsiteX555" fmla="*/ 6760943 w 7467600"/>
              <a:gd name="connsiteY555" fmla="*/ 2177686 h 6858000"/>
              <a:gd name="connsiteX556" fmla="*/ 7021065 w 7467600"/>
              <a:gd name="connsiteY556" fmla="*/ 2498102 h 6858000"/>
              <a:gd name="connsiteX557" fmla="*/ 7155223 w 7467600"/>
              <a:gd name="connsiteY557" fmla="*/ 2650386 h 6858000"/>
              <a:gd name="connsiteX558" fmla="*/ 7203167 w 7467600"/>
              <a:gd name="connsiteY558" fmla="*/ 2697288 h 6858000"/>
              <a:gd name="connsiteX559" fmla="*/ 6937703 w 7467600"/>
              <a:gd name="connsiteY559" fmla="*/ 2321981 h 6858000"/>
              <a:gd name="connsiteX560" fmla="*/ 6591670 w 7467600"/>
              <a:gd name="connsiteY560" fmla="*/ 1988277 h 6858000"/>
              <a:gd name="connsiteX561" fmla="*/ 5798671 w 7467600"/>
              <a:gd name="connsiteY561" fmla="*/ 1981601 h 6858000"/>
              <a:gd name="connsiteX562" fmla="*/ 5754709 w 7467600"/>
              <a:gd name="connsiteY562" fmla="*/ 2071454 h 6858000"/>
              <a:gd name="connsiteX563" fmla="*/ 5763044 w 7467600"/>
              <a:gd name="connsiteY563" fmla="*/ 2842206 h 6858000"/>
              <a:gd name="connsiteX564" fmla="*/ 5764974 w 7467600"/>
              <a:gd name="connsiteY564" fmla="*/ 2799609 h 6858000"/>
              <a:gd name="connsiteX565" fmla="*/ 5767665 w 7467600"/>
              <a:gd name="connsiteY565" fmla="*/ 2666409 h 6858000"/>
              <a:gd name="connsiteX566" fmla="*/ 5763055 w 7467600"/>
              <a:gd name="connsiteY566" fmla="*/ 2579705 h 6858000"/>
              <a:gd name="connsiteX567" fmla="*/ 5758079 w 7467600"/>
              <a:gd name="connsiteY567" fmla="*/ 2492508 h 6858000"/>
              <a:gd name="connsiteX568" fmla="*/ 5779325 w 7467600"/>
              <a:gd name="connsiteY568" fmla="*/ 2197069 h 6858000"/>
              <a:gd name="connsiteX569" fmla="*/ 5798671 w 7467600"/>
              <a:gd name="connsiteY569" fmla="*/ 1981601 h 6858000"/>
              <a:gd name="connsiteX570" fmla="*/ 5829202 w 7467600"/>
              <a:gd name="connsiteY570" fmla="*/ 1971679 h 6858000"/>
              <a:gd name="connsiteX571" fmla="*/ 5809558 w 7467600"/>
              <a:gd name="connsiteY571" fmla="*/ 2198043 h 6858000"/>
              <a:gd name="connsiteX572" fmla="*/ 5788653 w 7467600"/>
              <a:gd name="connsiteY572" fmla="*/ 2489430 h 6858000"/>
              <a:gd name="connsiteX573" fmla="*/ 5793439 w 7467600"/>
              <a:gd name="connsiteY573" fmla="*/ 2575235 h 6858000"/>
              <a:gd name="connsiteX574" fmla="*/ 5796837 w 7467600"/>
              <a:gd name="connsiteY574" fmla="*/ 2637633 h 6858000"/>
              <a:gd name="connsiteX575" fmla="*/ 5818614 w 7467600"/>
              <a:gd name="connsiteY575" fmla="*/ 2473055 h 6858000"/>
              <a:gd name="connsiteX576" fmla="*/ 5829202 w 7467600"/>
              <a:gd name="connsiteY576" fmla="*/ 1971679 h 6858000"/>
              <a:gd name="connsiteX577" fmla="*/ 5911389 w 7467600"/>
              <a:gd name="connsiteY577" fmla="*/ 1898371 h 6858000"/>
              <a:gd name="connsiteX578" fmla="*/ 6237627 w 7467600"/>
              <a:gd name="connsiteY578" fmla="*/ 2231921 h 6858000"/>
              <a:gd name="connsiteX579" fmla="*/ 5911389 w 7467600"/>
              <a:gd name="connsiteY579" fmla="*/ 1898371 h 6858000"/>
              <a:gd name="connsiteX580" fmla="*/ 6944437 w 7467600"/>
              <a:gd name="connsiteY580" fmla="*/ 1575402 h 6858000"/>
              <a:gd name="connsiteX581" fmla="*/ 6304730 w 7467600"/>
              <a:gd name="connsiteY581" fmla="*/ 1766654 h 6858000"/>
              <a:gd name="connsiteX582" fmla="*/ 6944437 w 7467600"/>
              <a:gd name="connsiteY582" fmla="*/ 1575402 h 6858000"/>
              <a:gd name="connsiteX583" fmla="*/ 7019523 w 7467600"/>
              <a:gd name="connsiteY583" fmla="*/ 1519450 h 6858000"/>
              <a:gd name="connsiteX584" fmla="*/ 6298091 w 7467600"/>
              <a:gd name="connsiteY584" fmla="*/ 1737122 h 6858000"/>
              <a:gd name="connsiteX585" fmla="*/ 7019523 w 7467600"/>
              <a:gd name="connsiteY585" fmla="*/ 1519450 h 6858000"/>
              <a:gd name="connsiteX586" fmla="*/ 2399523 w 7467600"/>
              <a:gd name="connsiteY586" fmla="*/ 1428234 h 6858000"/>
              <a:gd name="connsiteX587" fmla="*/ 2224982 w 7467600"/>
              <a:gd name="connsiteY587" fmla="*/ 1826201 h 6858000"/>
              <a:gd name="connsiteX588" fmla="*/ 2096099 w 7467600"/>
              <a:gd name="connsiteY588" fmla="*/ 2345900 h 6858000"/>
              <a:gd name="connsiteX589" fmla="*/ 2283317 w 7467600"/>
              <a:gd name="connsiteY589" fmla="*/ 1796925 h 6858000"/>
              <a:gd name="connsiteX590" fmla="*/ 2399523 w 7467600"/>
              <a:gd name="connsiteY590" fmla="*/ 1428234 h 6858000"/>
              <a:gd name="connsiteX591" fmla="*/ 2448558 w 7467600"/>
              <a:gd name="connsiteY591" fmla="*/ 1373435 h 6858000"/>
              <a:gd name="connsiteX592" fmla="*/ 2312521 w 7467600"/>
              <a:gd name="connsiteY592" fmla="*/ 1806140 h 6858000"/>
              <a:gd name="connsiteX593" fmla="*/ 2127533 w 7467600"/>
              <a:gd name="connsiteY593" fmla="*/ 2348380 h 6858000"/>
              <a:gd name="connsiteX594" fmla="*/ 2358080 w 7467600"/>
              <a:gd name="connsiteY594" fmla="*/ 1866134 h 6858000"/>
              <a:gd name="connsiteX595" fmla="*/ 2407436 w 7467600"/>
              <a:gd name="connsiteY595" fmla="*/ 1651070 h 6858000"/>
              <a:gd name="connsiteX596" fmla="*/ 2448558 w 7467600"/>
              <a:gd name="connsiteY596" fmla="*/ 1373435 h 6858000"/>
              <a:gd name="connsiteX597" fmla="*/ 278707 w 7467600"/>
              <a:gd name="connsiteY597" fmla="*/ 1352270 h 6858000"/>
              <a:gd name="connsiteX598" fmla="*/ 321570 w 7467600"/>
              <a:gd name="connsiteY598" fmla="*/ 1861610 h 6858000"/>
              <a:gd name="connsiteX599" fmla="*/ 294281 w 7467600"/>
              <a:gd name="connsiteY599" fmla="*/ 1440658 h 6858000"/>
              <a:gd name="connsiteX600" fmla="*/ 278707 w 7467600"/>
              <a:gd name="connsiteY600" fmla="*/ 1352270 h 6858000"/>
              <a:gd name="connsiteX601" fmla="*/ 1423821 w 7467600"/>
              <a:gd name="connsiteY601" fmla="*/ 1351958 h 6858000"/>
              <a:gd name="connsiteX602" fmla="*/ 1638521 w 7467600"/>
              <a:gd name="connsiteY602" fmla="*/ 1908470 h 6858000"/>
              <a:gd name="connsiteX603" fmla="*/ 1754199 w 7467600"/>
              <a:gd name="connsiteY603" fmla="*/ 2149284 h 6858000"/>
              <a:gd name="connsiteX604" fmla="*/ 1908359 w 7467600"/>
              <a:gd name="connsiteY604" fmla="*/ 2364988 h 6858000"/>
              <a:gd name="connsiteX605" fmla="*/ 1647661 w 7467600"/>
              <a:gd name="connsiteY605" fmla="*/ 1825945 h 6858000"/>
              <a:gd name="connsiteX606" fmla="*/ 1423821 w 7467600"/>
              <a:gd name="connsiteY606" fmla="*/ 1351958 h 6858000"/>
              <a:gd name="connsiteX607" fmla="*/ 1431890 w 7467600"/>
              <a:gd name="connsiteY607" fmla="*/ 1306475 h 6858000"/>
              <a:gd name="connsiteX608" fmla="*/ 1507597 w 7467600"/>
              <a:gd name="connsiteY608" fmla="*/ 1446132 h 6858000"/>
              <a:gd name="connsiteX609" fmla="*/ 1674586 w 7467600"/>
              <a:gd name="connsiteY609" fmla="*/ 1813832 h 6858000"/>
              <a:gd name="connsiteX610" fmla="*/ 1815950 w 7467600"/>
              <a:gd name="connsiteY610" fmla="*/ 2128564 h 6858000"/>
              <a:gd name="connsiteX611" fmla="*/ 1984242 w 7467600"/>
              <a:gd name="connsiteY611" fmla="*/ 2430829 h 6858000"/>
              <a:gd name="connsiteX612" fmla="*/ 2014023 w 7467600"/>
              <a:gd name="connsiteY612" fmla="*/ 2450995 h 6858000"/>
              <a:gd name="connsiteX613" fmla="*/ 1747337 w 7467600"/>
              <a:gd name="connsiteY613" fmla="*/ 1855264 h 6858000"/>
              <a:gd name="connsiteX614" fmla="*/ 1533749 w 7467600"/>
              <a:gd name="connsiteY614" fmla="*/ 1478656 h 6858000"/>
              <a:gd name="connsiteX615" fmla="*/ 1431890 w 7467600"/>
              <a:gd name="connsiteY615" fmla="*/ 1306475 h 6858000"/>
              <a:gd name="connsiteX616" fmla="*/ 5052692 w 7467600"/>
              <a:gd name="connsiteY616" fmla="*/ 1292994 h 6858000"/>
              <a:gd name="connsiteX617" fmla="*/ 5200661 w 7467600"/>
              <a:gd name="connsiteY617" fmla="*/ 1635186 h 6858000"/>
              <a:gd name="connsiteX618" fmla="*/ 5297138 w 7467600"/>
              <a:gd name="connsiteY618" fmla="*/ 1906351 h 6858000"/>
              <a:gd name="connsiteX619" fmla="*/ 5052692 w 7467600"/>
              <a:gd name="connsiteY619" fmla="*/ 1292994 h 6858000"/>
              <a:gd name="connsiteX620" fmla="*/ 5009948 w 7467600"/>
              <a:gd name="connsiteY620" fmla="*/ 1273619 h 6858000"/>
              <a:gd name="connsiteX621" fmla="*/ 5121777 w 7467600"/>
              <a:gd name="connsiteY621" fmla="*/ 1654213 h 6858000"/>
              <a:gd name="connsiteX622" fmla="*/ 5293545 w 7467600"/>
              <a:gd name="connsiteY622" fmla="*/ 2072247 h 6858000"/>
              <a:gd name="connsiteX623" fmla="*/ 5294042 w 7467600"/>
              <a:gd name="connsiteY623" fmla="*/ 2065019 h 6858000"/>
              <a:gd name="connsiteX624" fmla="*/ 5171936 w 7467600"/>
              <a:gd name="connsiteY624" fmla="*/ 1647613 h 6858000"/>
              <a:gd name="connsiteX625" fmla="*/ 5009948 w 7467600"/>
              <a:gd name="connsiteY625" fmla="*/ 1273619 h 6858000"/>
              <a:gd name="connsiteX626" fmla="*/ 655236 w 7467600"/>
              <a:gd name="connsiteY626" fmla="*/ 1268632 h 6858000"/>
              <a:gd name="connsiteX627" fmla="*/ 839521 w 7467600"/>
              <a:gd name="connsiteY627" fmla="*/ 1685315 h 6858000"/>
              <a:gd name="connsiteX628" fmla="*/ 1109416 w 7467600"/>
              <a:gd name="connsiteY628" fmla="*/ 2061663 h 6858000"/>
              <a:gd name="connsiteX629" fmla="*/ 1298300 w 7467600"/>
              <a:gd name="connsiteY629" fmla="*/ 2247742 h 6858000"/>
              <a:gd name="connsiteX630" fmla="*/ 1125871 w 7467600"/>
              <a:gd name="connsiteY630" fmla="*/ 1989513 h 6858000"/>
              <a:gd name="connsiteX631" fmla="*/ 981574 w 7467600"/>
              <a:gd name="connsiteY631" fmla="*/ 1783157 h 6858000"/>
              <a:gd name="connsiteX632" fmla="*/ 922198 w 7467600"/>
              <a:gd name="connsiteY632" fmla="*/ 1677437 h 6858000"/>
              <a:gd name="connsiteX633" fmla="*/ 869293 w 7467600"/>
              <a:gd name="connsiteY633" fmla="*/ 1583214 h 6858000"/>
              <a:gd name="connsiteX634" fmla="*/ 751431 w 7467600"/>
              <a:gd name="connsiteY634" fmla="*/ 1405731 h 6858000"/>
              <a:gd name="connsiteX635" fmla="*/ 655236 w 7467600"/>
              <a:gd name="connsiteY635" fmla="*/ 1268632 h 6858000"/>
              <a:gd name="connsiteX636" fmla="*/ 6516292 w 7467600"/>
              <a:gd name="connsiteY636" fmla="*/ 1263064 h 6858000"/>
              <a:gd name="connsiteX637" fmla="*/ 5736320 w 7467600"/>
              <a:gd name="connsiteY637" fmla="*/ 1501803 h 6858000"/>
              <a:gd name="connsiteX638" fmla="*/ 6516292 w 7467600"/>
              <a:gd name="connsiteY638" fmla="*/ 1263064 h 6858000"/>
              <a:gd name="connsiteX639" fmla="*/ 291466 w 7467600"/>
              <a:gd name="connsiteY639" fmla="*/ 1250369 h 6858000"/>
              <a:gd name="connsiteX640" fmla="*/ 323180 w 7467600"/>
              <a:gd name="connsiteY640" fmla="*/ 1435283 h 6858000"/>
              <a:gd name="connsiteX641" fmla="*/ 349381 w 7467600"/>
              <a:gd name="connsiteY641" fmla="*/ 1875041 h 6858000"/>
              <a:gd name="connsiteX642" fmla="*/ 374363 w 7467600"/>
              <a:gd name="connsiteY642" fmla="*/ 1506494 h 6858000"/>
              <a:gd name="connsiteX643" fmla="*/ 302168 w 7467600"/>
              <a:gd name="connsiteY643" fmla="*/ 1274495 h 6858000"/>
              <a:gd name="connsiteX644" fmla="*/ 291466 w 7467600"/>
              <a:gd name="connsiteY644" fmla="*/ 1250369 h 6858000"/>
              <a:gd name="connsiteX645" fmla="*/ 678222 w 7467600"/>
              <a:gd name="connsiteY645" fmla="*/ 1248670 h 6858000"/>
              <a:gd name="connsiteX646" fmla="*/ 775536 w 7467600"/>
              <a:gd name="connsiteY646" fmla="*/ 1388015 h 6858000"/>
              <a:gd name="connsiteX647" fmla="*/ 894529 w 7467600"/>
              <a:gd name="connsiteY647" fmla="*/ 1567739 h 6858000"/>
              <a:gd name="connsiteX648" fmla="*/ 948000 w 7467600"/>
              <a:gd name="connsiteY648" fmla="*/ 1663088 h 6858000"/>
              <a:gd name="connsiteX649" fmla="*/ 1006812 w 7467600"/>
              <a:gd name="connsiteY649" fmla="*/ 1767683 h 6858000"/>
              <a:gd name="connsiteX650" fmla="*/ 1149133 w 7467600"/>
              <a:gd name="connsiteY650" fmla="*/ 1971513 h 6858000"/>
              <a:gd name="connsiteX651" fmla="*/ 1333952 w 7467600"/>
              <a:gd name="connsiteY651" fmla="*/ 2251620 h 6858000"/>
              <a:gd name="connsiteX652" fmla="*/ 1337329 w 7467600"/>
              <a:gd name="connsiteY652" fmla="*/ 2258350 h 6858000"/>
              <a:gd name="connsiteX653" fmla="*/ 1014726 w 7467600"/>
              <a:gd name="connsiteY653" fmla="*/ 1615556 h 6858000"/>
              <a:gd name="connsiteX654" fmla="*/ 678222 w 7467600"/>
              <a:gd name="connsiteY654" fmla="*/ 1248670 h 6858000"/>
              <a:gd name="connsiteX655" fmla="*/ 6691602 w 7467600"/>
              <a:gd name="connsiteY655" fmla="*/ 1140573 h 6858000"/>
              <a:gd name="connsiteX656" fmla="*/ 6571100 w 7467600"/>
              <a:gd name="connsiteY656" fmla="*/ 1183662 h 6858000"/>
              <a:gd name="connsiteX657" fmla="*/ 6241687 w 7467600"/>
              <a:gd name="connsiteY657" fmla="*/ 1257600 h 6858000"/>
              <a:gd name="connsiteX658" fmla="*/ 5693009 w 7467600"/>
              <a:gd name="connsiteY658" fmla="*/ 1478256 h 6858000"/>
              <a:gd name="connsiteX659" fmla="*/ 6548420 w 7467600"/>
              <a:gd name="connsiteY659" fmla="*/ 1214599 h 6858000"/>
              <a:gd name="connsiteX660" fmla="*/ 6605473 w 7467600"/>
              <a:gd name="connsiteY660" fmla="*/ 1184686 h 6858000"/>
              <a:gd name="connsiteX661" fmla="*/ 6691602 w 7467600"/>
              <a:gd name="connsiteY661" fmla="*/ 1140573 h 6858000"/>
              <a:gd name="connsiteX662" fmla="*/ 4002475 w 7467600"/>
              <a:gd name="connsiteY662" fmla="*/ 1037802 h 6858000"/>
              <a:gd name="connsiteX663" fmla="*/ 4000324 w 7467600"/>
              <a:gd name="connsiteY663" fmla="*/ 1039362 h 6858000"/>
              <a:gd name="connsiteX664" fmla="*/ 4002862 w 7467600"/>
              <a:gd name="connsiteY664" fmla="*/ 1042866 h 6858000"/>
              <a:gd name="connsiteX665" fmla="*/ 4002475 w 7467600"/>
              <a:gd name="connsiteY665" fmla="*/ 1037802 h 6858000"/>
              <a:gd name="connsiteX666" fmla="*/ 506322 w 7467600"/>
              <a:gd name="connsiteY666" fmla="*/ 1020997 h 6858000"/>
              <a:gd name="connsiteX667" fmla="*/ 533068 w 7467600"/>
              <a:gd name="connsiteY667" fmla="*/ 1029409 h 6858000"/>
              <a:gd name="connsiteX668" fmla="*/ 1232525 w 7467600"/>
              <a:gd name="connsiteY668" fmla="*/ 1804675 h 6858000"/>
              <a:gd name="connsiteX669" fmla="*/ 1388858 w 7467600"/>
              <a:gd name="connsiteY669" fmla="*/ 2368011 h 6858000"/>
              <a:gd name="connsiteX670" fmla="*/ 1384098 w 7467600"/>
              <a:gd name="connsiteY670" fmla="*/ 2378125 h 6858000"/>
              <a:gd name="connsiteX671" fmla="*/ 1425393 w 7467600"/>
              <a:gd name="connsiteY671" fmla="*/ 2589124 h 6858000"/>
              <a:gd name="connsiteX672" fmla="*/ 1424001 w 7467600"/>
              <a:gd name="connsiteY672" fmla="*/ 2597541 h 6858000"/>
              <a:gd name="connsiteX673" fmla="*/ 2152729 w 7467600"/>
              <a:gd name="connsiteY673" fmla="*/ 2864487 h 6858000"/>
              <a:gd name="connsiteX674" fmla="*/ 2020609 w 7467600"/>
              <a:gd name="connsiteY674" fmla="*/ 2539671 h 6858000"/>
              <a:gd name="connsiteX675" fmla="*/ 2018920 w 7467600"/>
              <a:gd name="connsiteY675" fmla="*/ 2536309 h 6858000"/>
              <a:gd name="connsiteX676" fmla="*/ 1342441 w 7467600"/>
              <a:gd name="connsiteY676" fmla="*/ 1173017 h 6858000"/>
              <a:gd name="connsiteX677" fmla="*/ 1367925 w 7467600"/>
              <a:gd name="connsiteY677" fmla="*/ 1135648 h 6858000"/>
              <a:gd name="connsiteX678" fmla="*/ 1771401 w 7467600"/>
              <a:gd name="connsiteY678" fmla="*/ 1806673 h 6858000"/>
              <a:gd name="connsiteX679" fmla="*/ 1972385 w 7467600"/>
              <a:gd name="connsiteY679" fmla="*/ 2198735 h 6858000"/>
              <a:gd name="connsiteX680" fmla="*/ 2040892 w 7467600"/>
              <a:gd name="connsiteY680" fmla="*/ 2405205 h 6858000"/>
              <a:gd name="connsiteX681" fmla="*/ 2131689 w 7467600"/>
              <a:gd name="connsiteY681" fmla="*/ 1936926 h 6858000"/>
              <a:gd name="connsiteX682" fmla="*/ 2454820 w 7467600"/>
              <a:gd name="connsiteY682" fmla="*/ 1248808 h 6858000"/>
              <a:gd name="connsiteX683" fmla="*/ 2492512 w 7467600"/>
              <a:gd name="connsiteY683" fmla="*/ 1302920 h 6858000"/>
              <a:gd name="connsiteX684" fmla="*/ 2081216 w 7467600"/>
              <a:gd name="connsiteY684" fmla="*/ 2527513 h 6858000"/>
              <a:gd name="connsiteX685" fmla="*/ 2081211 w 7467600"/>
              <a:gd name="connsiteY685" fmla="*/ 2528916 h 6858000"/>
              <a:gd name="connsiteX686" fmla="*/ 2199067 w 7467600"/>
              <a:gd name="connsiteY686" fmla="*/ 2884061 h 6858000"/>
              <a:gd name="connsiteX687" fmla="*/ 3192586 w 7467600"/>
              <a:gd name="connsiteY687" fmla="*/ 3411496 h 6858000"/>
              <a:gd name="connsiteX688" fmla="*/ 3182620 w 7467600"/>
              <a:gd name="connsiteY688" fmla="*/ 3483279 h 6858000"/>
              <a:gd name="connsiteX689" fmla="*/ 2435119 w 7467600"/>
              <a:gd name="connsiteY689" fmla="*/ 3080173 h 6858000"/>
              <a:gd name="connsiteX690" fmla="*/ 2410152 w 7467600"/>
              <a:gd name="connsiteY690" fmla="*/ 3063751 h 6858000"/>
              <a:gd name="connsiteX691" fmla="*/ 2408099 w 7467600"/>
              <a:gd name="connsiteY691" fmla="*/ 3064403 h 6858000"/>
              <a:gd name="connsiteX692" fmla="*/ 2407218 w 7467600"/>
              <a:gd name="connsiteY692" fmla="*/ 3070324 h 6858000"/>
              <a:gd name="connsiteX693" fmla="*/ 2380138 w 7467600"/>
              <a:gd name="connsiteY693" fmla="*/ 3099341 h 6858000"/>
              <a:gd name="connsiteX694" fmla="*/ 1765923 w 7467600"/>
              <a:gd name="connsiteY694" fmla="*/ 3581043 h 6858000"/>
              <a:gd name="connsiteX695" fmla="*/ 1702258 w 7467600"/>
              <a:gd name="connsiteY695" fmla="*/ 3612286 h 6858000"/>
              <a:gd name="connsiteX696" fmla="*/ 1538370 w 7467600"/>
              <a:gd name="connsiteY696" fmla="*/ 3811804 h 6858000"/>
              <a:gd name="connsiteX697" fmla="*/ 542867 w 7467600"/>
              <a:gd name="connsiteY697" fmla="*/ 4944092 h 6858000"/>
              <a:gd name="connsiteX698" fmla="*/ 515800 w 7467600"/>
              <a:gd name="connsiteY698" fmla="*/ 4862180 h 6858000"/>
              <a:gd name="connsiteX699" fmla="*/ 909145 w 7467600"/>
              <a:gd name="connsiteY699" fmla="*/ 4199225 h 6858000"/>
              <a:gd name="connsiteX700" fmla="*/ 1214067 w 7467600"/>
              <a:gd name="connsiteY700" fmla="*/ 3908561 h 6858000"/>
              <a:gd name="connsiteX701" fmla="*/ 640967 w 7467600"/>
              <a:gd name="connsiteY701" fmla="*/ 4105601 h 6858000"/>
              <a:gd name="connsiteX702" fmla="*/ 112563 w 7467600"/>
              <a:gd name="connsiteY702" fmla="*/ 4396952 h 6858000"/>
              <a:gd name="connsiteX703" fmla="*/ 0 w 7467600"/>
              <a:gd name="connsiteY703" fmla="*/ 4466006 h 6858000"/>
              <a:gd name="connsiteX704" fmla="*/ 0 w 7467600"/>
              <a:gd name="connsiteY704" fmla="*/ 4233763 h 6858000"/>
              <a:gd name="connsiteX705" fmla="*/ 36881 w 7467600"/>
              <a:gd name="connsiteY705" fmla="*/ 4200118 h 6858000"/>
              <a:gd name="connsiteX706" fmla="*/ 910534 w 7467600"/>
              <a:gd name="connsiteY706" fmla="*/ 3629753 h 6858000"/>
              <a:gd name="connsiteX707" fmla="*/ 1578717 w 7467600"/>
              <a:gd name="connsiteY707" fmla="*/ 3575982 h 6858000"/>
              <a:gd name="connsiteX708" fmla="*/ 2338780 w 7467600"/>
              <a:gd name="connsiteY708" fmla="*/ 3033725 h 6858000"/>
              <a:gd name="connsiteX709" fmla="*/ 1807991 w 7467600"/>
              <a:gd name="connsiteY709" fmla="*/ 2807184 h 6858000"/>
              <a:gd name="connsiteX710" fmla="*/ 1416358 w 7467600"/>
              <a:gd name="connsiteY710" fmla="*/ 3112571 h 6858000"/>
              <a:gd name="connsiteX711" fmla="*/ 939066 w 7467600"/>
              <a:gd name="connsiteY711" fmla="*/ 3378798 h 6858000"/>
              <a:gd name="connsiteX712" fmla="*/ 115099 w 7467600"/>
              <a:gd name="connsiteY712" fmla="*/ 3607650 h 6858000"/>
              <a:gd name="connsiteX713" fmla="*/ 97284 w 7467600"/>
              <a:gd name="connsiteY713" fmla="*/ 3520393 h 6858000"/>
              <a:gd name="connsiteX714" fmla="*/ 922050 w 7467600"/>
              <a:gd name="connsiteY714" fmla="*/ 3074867 h 6858000"/>
              <a:gd name="connsiteX715" fmla="*/ 1405265 w 7467600"/>
              <a:gd name="connsiteY715" fmla="*/ 3016319 h 6858000"/>
              <a:gd name="connsiteX716" fmla="*/ 1407512 w 7467600"/>
              <a:gd name="connsiteY716" fmla="*/ 3018001 h 6858000"/>
              <a:gd name="connsiteX717" fmla="*/ 1726266 w 7467600"/>
              <a:gd name="connsiteY717" fmla="*/ 2777274 h 6858000"/>
              <a:gd name="connsiteX718" fmla="*/ 625390 w 7467600"/>
              <a:gd name="connsiteY718" fmla="*/ 2514541 h 6858000"/>
              <a:gd name="connsiteX719" fmla="*/ 619799 w 7467600"/>
              <a:gd name="connsiteY719" fmla="*/ 2527180 h 6858000"/>
              <a:gd name="connsiteX720" fmla="*/ 310030 w 7467600"/>
              <a:gd name="connsiteY720" fmla="*/ 2771818 h 6858000"/>
              <a:gd name="connsiteX721" fmla="*/ 173877 w 7467600"/>
              <a:gd name="connsiteY721" fmla="*/ 2937056 h 6858000"/>
              <a:gd name="connsiteX722" fmla="*/ 77889 w 7467600"/>
              <a:gd name="connsiteY722" fmla="*/ 3138440 h 6858000"/>
              <a:gd name="connsiteX723" fmla="*/ 0 w 7467600"/>
              <a:gd name="connsiteY723" fmla="*/ 3271395 h 6858000"/>
              <a:gd name="connsiteX724" fmla="*/ 0 w 7467600"/>
              <a:gd name="connsiteY724" fmla="*/ 3153002 h 6858000"/>
              <a:gd name="connsiteX725" fmla="*/ 2386 w 7467600"/>
              <a:gd name="connsiteY725" fmla="*/ 3149203 h 6858000"/>
              <a:gd name="connsiteX726" fmla="*/ 89753 w 7467600"/>
              <a:gd name="connsiteY726" fmla="*/ 2987702 h 6858000"/>
              <a:gd name="connsiteX727" fmla="*/ 76869 w 7467600"/>
              <a:gd name="connsiteY727" fmla="*/ 3005404 h 6858000"/>
              <a:gd name="connsiteX728" fmla="*/ 32049 w 7467600"/>
              <a:gd name="connsiteY728" fmla="*/ 3065814 h 6858000"/>
              <a:gd name="connsiteX729" fmla="*/ 0 w 7467600"/>
              <a:gd name="connsiteY729" fmla="*/ 3108744 h 6858000"/>
              <a:gd name="connsiteX730" fmla="*/ 0 w 7467600"/>
              <a:gd name="connsiteY730" fmla="*/ 3058059 h 6858000"/>
              <a:gd name="connsiteX731" fmla="*/ 7610 w 7467600"/>
              <a:gd name="connsiteY731" fmla="*/ 3047889 h 6858000"/>
              <a:gd name="connsiteX732" fmla="*/ 52419 w 7467600"/>
              <a:gd name="connsiteY732" fmla="*/ 2987479 h 6858000"/>
              <a:gd name="connsiteX733" fmla="*/ 59142 w 7467600"/>
              <a:gd name="connsiteY733" fmla="*/ 2978488 h 6858000"/>
              <a:gd name="connsiteX734" fmla="*/ 0 w 7467600"/>
              <a:gd name="connsiteY734" fmla="*/ 3015334 h 6858000"/>
              <a:gd name="connsiteX735" fmla="*/ 0 w 7467600"/>
              <a:gd name="connsiteY735" fmla="*/ 2914286 h 6858000"/>
              <a:gd name="connsiteX736" fmla="*/ 36383 w 7467600"/>
              <a:gd name="connsiteY736" fmla="*/ 2901128 h 6858000"/>
              <a:gd name="connsiteX737" fmla="*/ 156329 w 7467600"/>
              <a:gd name="connsiteY737" fmla="*/ 2840533 h 6858000"/>
              <a:gd name="connsiteX738" fmla="*/ 358355 w 7467600"/>
              <a:gd name="connsiteY738" fmla="*/ 2620471 h 6858000"/>
              <a:gd name="connsiteX739" fmla="*/ 510577 w 7467600"/>
              <a:gd name="connsiteY739" fmla="*/ 2501244 h 6858000"/>
              <a:gd name="connsiteX740" fmla="*/ 211967 w 7467600"/>
              <a:gd name="connsiteY740" fmla="*/ 2479171 h 6858000"/>
              <a:gd name="connsiteX741" fmla="*/ 0 w 7467600"/>
              <a:gd name="connsiteY741" fmla="*/ 2476398 h 6858000"/>
              <a:gd name="connsiteX742" fmla="*/ 0 w 7467600"/>
              <a:gd name="connsiteY742" fmla="*/ 2389189 h 6858000"/>
              <a:gd name="connsiteX743" fmla="*/ 103062 w 7467600"/>
              <a:gd name="connsiteY743" fmla="*/ 2389518 h 6858000"/>
              <a:gd name="connsiteX744" fmla="*/ 510734 w 7467600"/>
              <a:gd name="connsiteY744" fmla="*/ 2416201 h 6858000"/>
              <a:gd name="connsiteX745" fmla="*/ 279257 w 7467600"/>
              <a:gd name="connsiteY745" fmla="*/ 2092102 h 6858000"/>
              <a:gd name="connsiteX746" fmla="*/ 65265 w 7467600"/>
              <a:gd name="connsiteY746" fmla="*/ 2006049 h 6858000"/>
              <a:gd name="connsiteX747" fmla="*/ 0 w 7467600"/>
              <a:gd name="connsiteY747" fmla="*/ 1982532 h 6858000"/>
              <a:gd name="connsiteX748" fmla="*/ 0 w 7467600"/>
              <a:gd name="connsiteY748" fmla="*/ 1912789 h 6858000"/>
              <a:gd name="connsiteX749" fmla="*/ 97460 w 7467600"/>
              <a:gd name="connsiteY749" fmla="*/ 1953725 h 6858000"/>
              <a:gd name="connsiteX750" fmla="*/ 221272 w 7467600"/>
              <a:gd name="connsiteY750" fmla="*/ 1980766 h 6858000"/>
              <a:gd name="connsiteX751" fmla="*/ 116765 w 7467600"/>
              <a:gd name="connsiteY751" fmla="*/ 1911033 h 6858000"/>
              <a:gd name="connsiteX752" fmla="*/ 16405 w 7467600"/>
              <a:gd name="connsiteY752" fmla="*/ 1803412 h 6858000"/>
              <a:gd name="connsiteX753" fmla="*/ 0 w 7467600"/>
              <a:gd name="connsiteY753" fmla="*/ 1784777 h 6858000"/>
              <a:gd name="connsiteX754" fmla="*/ 0 w 7467600"/>
              <a:gd name="connsiteY754" fmla="*/ 1740082 h 6858000"/>
              <a:gd name="connsiteX755" fmla="*/ 39394 w 7467600"/>
              <a:gd name="connsiteY755" fmla="*/ 1784856 h 6858000"/>
              <a:gd name="connsiteX756" fmla="*/ 135813 w 7467600"/>
              <a:gd name="connsiteY756" fmla="*/ 1888838 h 6858000"/>
              <a:gd name="connsiteX757" fmla="*/ 242575 w 7467600"/>
              <a:gd name="connsiteY757" fmla="*/ 1958841 h 6858000"/>
              <a:gd name="connsiteX758" fmla="*/ 82197 w 7467600"/>
              <a:gd name="connsiteY758" fmla="*/ 1754826 h 6858000"/>
              <a:gd name="connsiteX759" fmla="*/ 0 w 7467600"/>
              <a:gd name="connsiteY759" fmla="*/ 1679650 h 6858000"/>
              <a:gd name="connsiteX760" fmla="*/ 0 w 7467600"/>
              <a:gd name="connsiteY760" fmla="*/ 1602463 h 6858000"/>
              <a:gd name="connsiteX761" fmla="*/ 84689 w 7467600"/>
              <a:gd name="connsiteY761" fmla="*/ 1677442 h 6858000"/>
              <a:gd name="connsiteX762" fmla="*/ 298437 w 7467600"/>
              <a:gd name="connsiteY762" fmla="*/ 1968019 h 6858000"/>
              <a:gd name="connsiteX763" fmla="*/ 227269 w 7467600"/>
              <a:gd name="connsiteY763" fmla="*/ 1114064 h 6858000"/>
              <a:gd name="connsiteX764" fmla="*/ 248003 w 7467600"/>
              <a:gd name="connsiteY764" fmla="*/ 1089613 h 6858000"/>
              <a:gd name="connsiteX765" fmla="*/ 427020 w 7467600"/>
              <a:gd name="connsiteY765" fmla="*/ 1619803 h 6858000"/>
              <a:gd name="connsiteX766" fmla="*/ 340345 w 7467600"/>
              <a:gd name="connsiteY766" fmla="*/ 2027739 h 6858000"/>
              <a:gd name="connsiteX767" fmla="*/ 360865 w 7467600"/>
              <a:gd name="connsiteY767" fmla="*/ 2044827 h 6858000"/>
              <a:gd name="connsiteX768" fmla="*/ 560414 w 7467600"/>
              <a:gd name="connsiteY768" fmla="*/ 2421457 h 6858000"/>
              <a:gd name="connsiteX769" fmla="*/ 1359703 w 7467600"/>
              <a:gd name="connsiteY769" fmla="*/ 2578554 h 6858000"/>
              <a:gd name="connsiteX770" fmla="*/ 1359422 w 7467600"/>
              <a:gd name="connsiteY770" fmla="*/ 2577994 h 6858000"/>
              <a:gd name="connsiteX771" fmla="*/ 828701 w 7467600"/>
              <a:gd name="connsiteY771" fmla="*/ 1839520 h 6858000"/>
              <a:gd name="connsiteX772" fmla="*/ 494427 w 7467600"/>
              <a:gd name="connsiteY772" fmla="*/ 1092333 h 6858000"/>
              <a:gd name="connsiteX773" fmla="*/ 506322 w 7467600"/>
              <a:gd name="connsiteY773" fmla="*/ 1020997 h 6858000"/>
              <a:gd name="connsiteX774" fmla="*/ 4570198 w 7467600"/>
              <a:gd name="connsiteY774" fmla="*/ 978081 h 6858000"/>
              <a:gd name="connsiteX775" fmla="*/ 4523691 w 7467600"/>
              <a:gd name="connsiteY775" fmla="*/ 1127776 h 6858000"/>
              <a:gd name="connsiteX776" fmla="*/ 4509875 w 7467600"/>
              <a:gd name="connsiteY776" fmla="*/ 1167552 h 6858000"/>
              <a:gd name="connsiteX777" fmla="*/ 4478168 w 7467600"/>
              <a:gd name="connsiteY777" fmla="*/ 1260735 h 6858000"/>
              <a:gd name="connsiteX778" fmla="*/ 4409309 w 7467600"/>
              <a:gd name="connsiteY778" fmla="*/ 1666996 h 6858000"/>
              <a:gd name="connsiteX779" fmla="*/ 4370031 w 7467600"/>
              <a:gd name="connsiteY779" fmla="*/ 1955666 h 6858000"/>
              <a:gd name="connsiteX780" fmla="*/ 4570198 w 7467600"/>
              <a:gd name="connsiteY780" fmla="*/ 978081 h 6858000"/>
              <a:gd name="connsiteX781" fmla="*/ 4557898 w 7467600"/>
              <a:gd name="connsiteY781" fmla="*/ 900011 h 6858000"/>
              <a:gd name="connsiteX782" fmla="*/ 4344840 w 7467600"/>
              <a:gd name="connsiteY782" fmla="*/ 1922038 h 6858000"/>
              <a:gd name="connsiteX783" fmla="*/ 4378710 w 7467600"/>
              <a:gd name="connsiteY783" fmla="*/ 1665516 h 6858000"/>
              <a:gd name="connsiteX784" fmla="*/ 4448798 w 7467600"/>
              <a:gd name="connsiteY784" fmla="*/ 1253024 h 6858000"/>
              <a:gd name="connsiteX785" fmla="*/ 4480315 w 7467600"/>
              <a:gd name="connsiteY785" fmla="*/ 1158454 h 6858000"/>
              <a:gd name="connsiteX786" fmla="*/ 4494133 w 7467600"/>
              <a:gd name="connsiteY786" fmla="*/ 1118676 h 6858000"/>
              <a:gd name="connsiteX787" fmla="*/ 4557898 w 7467600"/>
              <a:gd name="connsiteY787" fmla="*/ 900011 h 6858000"/>
              <a:gd name="connsiteX788" fmla="*/ 5870151 w 7467600"/>
              <a:gd name="connsiteY788" fmla="*/ 898890 h 6858000"/>
              <a:gd name="connsiteX789" fmla="*/ 5861335 w 7467600"/>
              <a:gd name="connsiteY789" fmla="*/ 899177 h 6858000"/>
              <a:gd name="connsiteX790" fmla="*/ 5843702 w 7467600"/>
              <a:gd name="connsiteY790" fmla="*/ 899748 h 6858000"/>
              <a:gd name="connsiteX791" fmla="*/ 5651107 w 7467600"/>
              <a:gd name="connsiteY791" fmla="*/ 920306 h 6858000"/>
              <a:gd name="connsiteX792" fmla="*/ 5459407 w 7467600"/>
              <a:gd name="connsiteY792" fmla="*/ 940975 h 6858000"/>
              <a:gd name="connsiteX793" fmla="*/ 5374846 w 7467600"/>
              <a:gd name="connsiteY793" fmla="*/ 941988 h 6858000"/>
              <a:gd name="connsiteX794" fmla="*/ 5256105 w 7467600"/>
              <a:gd name="connsiteY794" fmla="*/ 945632 h 6858000"/>
              <a:gd name="connsiteX795" fmla="*/ 5107071 w 7467600"/>
              <a:gd name="connsiteY795" fmla="*/ 969720 h 6858000"/>
              <a:gd name="connsiteX796" fmla="*/ 4998681 w 7467600"/>
              <a:gd name="connsiteY796" fmla="*/ 988771 h 6858000"/>
              <a:gd name="connsiteX797" fmla="*/ 5870151 w 7467600"/>
              <a:gd name="connsiteY797" fmla="*/ 898890 h 6858000"/>
              <a:gd name="connsiteX798" fmla="*/ 5504425 w 7467600"/>
              <a:gd name="connsiteY798" fmla="*/ 848067 h 6858000"/>
              <a:gd name="connsiteX799" fmla="*/ 4968849 w 7467600"/>
              <a:gd name="connsiteY799" fmla="*/ 962318 h 6858000"/>
              <a:gd name="connsiteX800" fmla="*/ 5104039 w 7467600"/>
              <a:gd name="connsiteY800" fmla="*/ 940634 h 6858000"/>
              <a:gd name="connsiteX801" fmla="*/ 5256311 w 7467600"/>
              <a:gd name="connsiteY801" fmla="*/ 916490 h 6858000"/>
              <a:gd name="connsiteX802" fmla="*/ 5377381 w 7467600"/>
              <a:gd name="connsiteY802" fmla="*/ 912671 h 6858000"/>
              <a:gd name="connsiteX803" fmla="*/ 5460148 w 7467600"/>
              <a:gd name="connsiteY803" fmla="*/ 911442 h 6858000"/>
              <a:gd name="connsiteX804" fmla="*/ 5648971 w 7467600"/>
              <a:gd name="connsiteY804" fmla="*/ 891331 h 6858000"/>
              <a:gd name="connsiteX805" fmla="*/ 5844807 w 7467600"/>
              <a:gd name="connsiteY805" fmla="*/ 870718 h 6858000"/>
              <a:gd name="connsiteX806" fmla="*/ 5862975 w 7467600"/>
              <a:gd name="connsiteY806" fmla="*/ 869756 h 6858000"/>
              <a:gd name="connsiteX807" fmla="*/ 5920887 w 7467600"/>
              <a:gd name="connsiteY807" fmla="*/ 865929 h 6858000"/>
              <a:gd name="connsiteX808" fmla="*/ 5504425 w 7467600"/>
              <a:gd name="connsiteY808" fmla="*/ 848067 h 6858000"/>
              <a:gd name="connsiteX809" fmla="*/ 3607114 w 7467600"/>
              <a:gd name="connsiteY809" fmla="*/ 467441 h 6858000"/>
              <a:gd name="connsiteX810" fmla="*/ 3296242 w 7467600"/>
              <a:gd name="connsiteY810" fmla="*/ 807991 h 6858000"/>
              <a:gd name="connsiteX811" fmla="*/ 3174674 w 7467600"/>
              <a:gd name="connsiteY811" fmla="*/ 919759 h 6858000"/>
              <a:gd name="connsiteX812" fmla="*/ 3042978 w 7467600"/>
              <a:gd name="connsiteY812" fmla="*/ 1054894 h 6858000"/>
              <a:gd name="connsiteX813" fmla="*/ 2968914 w 7467600"/>
              <a:gd name="connsiteY813" fmla="*/ 1133756 h 6858000"/>
              <a:gd name="connsiteX814" fmla="*/ 3103823 w 7467600"/>
              <a:gd name="connsiteY814" fmla="*/ 1026814 h 6858000"/>
              <a:gd name="connsiteX815" fmla="*/ 3607114 w 7467600"/>
              <a:gd name="connsiteY815" fmla="*/ 467441 h 6858000"/>
              <a:gd name="connsiteX816" fmla="*/ 3744487 w 7467600"/>
              <a:gd name="connsiteY816" fmla="*/ 383136 h 6858000"/>
              <a:gd name="connsiteX817" fmla="*/ 3970213 w 7467600"/>
              <a:gd name="connsiteY817" fmla="*/ 995559 h 6858000"/>
              <a:gd name="connsiteX818" fmla="*/ 3744487 w 7467600"/>
              <a:gd name="connsiteY818" fmla="*/ 383136 h 6858000"/>
              <a:gd name="connsiteX819" fmla="*/ 3624562 w 7467600"/>
              <a:gd name="connsiteY819" fmla="*/ 367041 h 6858000"/>
              <a:gd name="connsiteX820" fmla="*/ 3489712 w 7467600"/>
              <a:gd name="connsiteY820" fmla="*/ 485386 h 6858000"/>
              <a:gd name="connsiteX821" fmla="*/ 3182994 w 7467600"/>
              <a:gd name="connsiteY821" fmla="*/ 828265 h 6858000"/>
              <a:gd name="connsiteX822" fmla="*/ 2892114 w 7467600"/>
              <a:gd name="connsiteY822" fmla="*/ 1172635 h 6858000"/>
              <a:gd name="connsiteX823" fmla="*/ 3021459 w 7467600"/>
              <a:gd name="connsiteY823" fmla="*/ 1035385 h 6858000"/>
              <a:gd name="connsiteX824" fmla="*/ 3153873 w 7467600"/>
              <a:gd name="connsiteY824" fmla="*/ 898971 h 6858000"/>
              <a:gd name="connsiteX825" fmla="*/ 3276511 w 7467600"/>
              <a:gd name="connsiteY825" fmla="*/ 786423 h 6858000"/>
              <a:gd name="connsiteX826" fmla="*/ 3584154 w 7467600"/>
              <a:gd name="connsiteY826" fmla="*/ 448218 h 6858000"/>
              <a:gd name="connsiteX827" fmla="*/ 3624562 w 7467600"/>
              <a:gd name="connsiteY827" fmla="*/ 367041 h 6858000"/>
              <a:gd name="connsiteX828" fmla="*/ 3766672 w 7467600"/>
              <a:gd name="connsiteY828" fmla="*/ 359429 h 6858000"/>
              <a:gd name="connsiteX829" fmla="*/ 3996338 w 7467600"/>
              <a:gd name="connsiteY829" fmla="*/ 968237 h 6858000"/>
              <a:gd name="connsiteX830" fmla="*/ 3766672 w 7467600"/>
              <a:gd name="connsiteY830" fmla="*/ 359429 h 6858000"/>
              <a:gd name="connsiteX831" fmla="*/ 5805386 w 7467600"/>
              <a:gd name="connsiteY831" fmla="*/ 239240 h 6858000"/>
              <a:gd name="connsiteX832" fmla="*/ 5736947 w 7467600"/>
              <a:gd name="connsiteY832" fmla="*/ 261367 h 6858000"/>
              <a:gd name="connsiteX833" fmla="*/ 5427012 w 7467600"/>
              <a:gd name="connsiteY833" fmla="*/ 311272 h 6858000"/>
              <a:gd name="connsiteX834" fmla="*/ 5147818 w 7467600"/>
              <a:gd name="connsiteY834" fmla="*/ 322112 h 6858000"/>
              <a:gd name="connsiteX835" fmla="*/ 5060854 w 7467600"/>
              <a:gd name="connsiteY835" fmla="*/ 311882 h 6858000"/>
              <a:gd name="connsiteX836" fmla="*/ 4945989 w 7467600"/>
              <a:gd name="connsiteY836" fmla="*/ 300516 h 6858000"/>
              <a:gd name="connsiteX837" fmla="*/ 5410479 w 7467600"/>
              <a:gd name="connsiteY837" fmla="*/ 348434 h 6858000"/>
              <a:gd name="connsiteX838" fmla="*/ 5805386 w 7467600"/>
              <a:gd name="connsiteY838" fmla="*/ 239240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882765 w 7467600"/>
              <a:gd name="connsiteY918" fmla="*/ 0 h 6858000"/>
              <a:gd name="connsiteX919" fmla="*/ 3721337 w 7467600"/>
              <a:gd name="connsiteY919" fmla="*/ 0 h 6858000"/>
              <a:gd name="connsiteX920" fmla="*/ 3797544 w 7467600"/>
              <a:gd name="connsiteY920" fmla="*/ 0 h 6858000"/>
              <a:gd name="connsiteX921" fmla="*/ 3775734 w 7467600"/>
              <a:gd name="connsiteY921" fmla="*/ 95131 h 6858000"/>
              <a:gd name="connsiteX922" fmla="*/ 3724807 w 7467600"/>
              <a:gd name="connsiteY922" fmla="*/ 272257 h 6858000"/>
              <a:gd name="connsiteX923" fmla="*/ 3726844 w 7467600"/>
              <a:gd name="connsiteY923" fmla="*/ 282988 h 6858000"/>
              <a:gd name="connsiteX924" fmla="*/ 3742664 w 7467600"/>
              <a:gd name="connsiteY924" fmla="*/ 279918 h 6858000"/>
              <a:gd name="connsiteX925" fmla="*/ 4103910 w 7467600"/>
              <a:gd name="connsiteY925" fmla="*/ 1161917 h 6858000"/>
              <a:gd name="connsiteX926" fmla="*/ 4020269 w 7467600"/>
              <a:gd name="connsiteY926" fmla="*/ 1200406 h 6858000"/>
              <a:gd name="connsiteX927" fmla="*/ 3674882 w 7467600"/>
              <a:gd name="connsiteY927" fmla="*/ 488524 h 6858000"/>
              <a:gd name="connsiteX928" fmla="*/ 3132682 w 7467600"/>
              <a:gd name="connsiteY928" fmla="*/ 1072284 h 6858000"/>
              <a:gd name="connsiteX929" fmla="*/ 2716346 w 7467600"/>
              <a:gd name="connsiteY929" fmla="*/ 1276376 h 6858000"/>
              <a:gd name="connsiteX930" fmla="*/ 2716772 w 7467600"/>
              <a:gd name="connsiteY930" fmla="*/ 1255462 h 6858000"/>
              <a:gd name="connsiteX931" fmla="*/ 3471096 w 7467600"/>
              <a:gd name="connsiteY931" fmla="*/ 437072 h 6858000"/>
              <a:gd name="connsiteX932" fmla="*/ 3639057 w 7467600"/>
              <a:gd name="connsiteY932" fmla="*/ 286334 h 6858000"/>
              <a:gd name="connsiteX933" fmla="*/ 3640309 w 7467600"/>
              <a:gd name="connsiteY933" fmla="*/ 284664 h 6858000"/>
              <a:gd name="connsiteX934" fmla="*/ 3646022 w 7467600"/>
              <a:gd name="connsiteY934" fmla="*/ 276711 h 6858000"/>
              <a:gd name="connsiteX935" fmla="*/ 3707943 w 7467600"/>
              <a:gd name="connsiteY935" fmla="*/ 65958 h 6858000"/>
              <a:gd name="connsiteX936" fmla="*/ 3721337 w 7467600"/>
              <a:gd name="connsiteY936" fmla="*/ 0 h 6858000"/>
              <a:gd name="connsiteX937" fmla="*/ 2867960 w 7467600"/>
              <a:gd name="connsiteY937" fmla="*/ 0 h 6858000"/>
              <a:gd name="connsiteX938" fmla="*/ 2926351 w 7467600"/>
              <a:gd name="connsiteY938" fmla="*/ 0 h 6858000"/>
              <a:gd name="connsiteX939" fmla="*/ 2902823 w 7467600"/>
              <a:gd name="connsiteY939" fmla="*/ 262929 h 6858000"/>
              <a:gd name="connsiteX940" fmla="*/ 2940663 w 7467600"/>
              <a:gd name="connsiteY940" fmla="*/ 140884 h 6858000"/>
              <a:gd name="connsiteX941" fmla="*/ 2947039 w 7467600"/>
              <a:gd name="connsiteY941" fmla="*/ 122524 h 6858000"/>
              <a:gd name="connsiteX942" fmla="*/ 2984316 w 7467600"/>
              <a:gd name="connsiteY942" fmla="*/ 0 h 6858000"/>
              <a:gd name="connsiteX943" fmla="*/ 3016114 w 7467600"/>
              <a:gd name="connsiteY943" fmla="*/ 0 h 6858000"/>
              <a:gd name="connsiteX944" fmla="*/ 2979949 w 7467600"/>
              <a:gd name="connsiteY944" fmla="*/ 119274 h 6858000"/>
              <a:gd name="connsiteX945" fmla="*/ 3023879 w 7467600"/>
              <a:gd name="connsiteY945" fmla="*/ 0 h 6858000"/>
              <a:gd name="connsiteX946" fmla="*/ 3105400 w 7467600"/>
              <a:gd name="connsiteY946" fmla="*/ 0 h 6858000"/>
              <a:gd name="connsiteX947" fmla="*/ 3094669 w 7467600"/>
              <a:gd name="connsiteY947" fmla="*/ 30308 h 6858000"/>
              <a:gd name="connsiteX948" fmla="*/ 2901945 w 7467600"/>
              <a:gd name="connsiteY948" fmla="*/ 466538 h 6858000"/>
              <a:gd name="connsiteX949" fmla="*/ 2815209 w 7467600"/>
              <a:gd name="connsiteY949" fmla="*/ 497361 h 6858000"/>
              <a:gd name="connsiteX950" fmla="*/ 2844845 w 7467600"/>
              <a:gd name="connsiteY950" fmla="*/ 127638 h 6858000"/>
              <a:gd name="connsiteX951" fmla="*/ 2867960 w 7467600"/>
              <a:gd name="connsiteY951" fmla="*/ 0 h 6858000"/>
              <a:gd name="connsiteX952" fmla="*/ 1057230 w 7467600"/>
              <a:gd name="connsiteY952" fmla="*/ 0 h 6858000"/>
              <a:gd name="connsiteX953" fmla="*/ 1111003 w 7467600"/>
              <a:gd name="connsiteY953" fmla="*/ 0 h 6858000"/>
              <a:gd name="connsiteX954" fmla="*/ 1125553 w 7467600"/>
              <a:gd name="connsiteY954" fmla="*/ 52588 h 6858000"/>
              <a:gd name="connsiteX955" fmla="*/ 1304276 w 7467600"/>
              <a:gd name="connsiteY955" fmla="*/ 476275 h 6858000"/>
              <a:gd name="connsiteX956" fmla="*/ 1492066 w 7467600"/>
              <a:gd name="connsiteY956" fmla="*/ 886333 h 6858000"/>
              <a:gd name="connsiteX957" fmla="*/ 1423698 w 7467600"/>
              <a:gd name="connsiteY957" fmla="*/ 710817 h 6858000"/>
              <a:gd name="connsiteX958" fmla="*/ 1357609 w 7467600"/>
              <a:gd name="connsiteY958" fmla="*/ 532892 h 6858000"/>
              <a:gd name="connsiteX959" fmla="*/ 1309550 w 7467600"/>
              <a:gd name="connsiteY959" fmla="*/ 374031 h 6858000"/>
              <a:gd name="connsiteX960" fmla="*/ 1193673 w 7467600"/>
              <a:gd name="connsiteY960" fmla="*/ 49533 h 6858000"/>
              <a:gd name="connsiteX961" fmla="*/ 1164391 w 7467600"/>
              <a:gd name="connsiteY961" fmla="*/ 0 h 6858000"/>
              <a:gd name="connsiteX962" fmla="*/ 1200666 w 7467600"/>
              <a:gd name="connsiteY962" fmla="*/ 0 h 6858000"/>
              <a:gd name="connsiteX963" fmla="*/ 1223408 w 7467600"/>
              <a:gd name="connsiteY963" fmla="*/ 38996 h 6858000"/>
              <a:gd name="connsiteX964" fmla="*/ 1339635 w 7467600"/>
              <a:gd name="connsiteY964" fmla="*/ 365517 h 6858000"/>
              <a:gd name="connsiteX965" fmla="*/ 1387469 w 7467600"/>
              <a:gd name="connsiteY965" fmla="*/ 523079 h 6858000"/>
              <a:gd name="connsiteX966" fmla="*/ 1452685 w 7467600"/>
              <a:gd name="connsiteY966" fmla="*/ 699806 h 6858000"/>
              <a:gd name="connsiteX967" fmla="*/ 1492092 w 7467600"/>
              <a:gd name="connsiteY967" fmla="*/ 800424 h 6858000"/>
              <a:gd name="connsiteX968" fmla="*/ 1455302 w 7467600"/>
              <a:gd name="connsiteY968" fmla="*/ 632913 h 6858000"/>
              <a:gd name="connsiteX969" fmla="*/ 1222336 w 7467600"/>
              <a:gd name="connsiteY969" fmla="*/ 9480 h 6858000"/>
              <a:gd name="connsiteX970" fmla="*/ 1214634 w 7467600"/>
              <a:gd name="connsiteY970" fmla="*/ 0 h 6858000"/>
              <a:gd name="connsiteX971" fmla="*/ 1289827 w 7467600"/>
              <a:gd name="connsiteY971" fmla="*/ 0 h 6858000"/>
              <a:gd name="connsiteX972" fmla="*/ 1321076 w 7467600"/>
              <a:gd name="connsiteY972" fmla="*/ 59722 h 6858000"/>
              <a:gd name="connsiteX973" fmla="*/ 1512579 w 7467600"/>
              <a:gd name="connsiteY973" fmla="*/ 626441 h 6858000"/>
              <a:gd name="connsiteX974" fmla="*/ 1506076 w 7467600"/>
              <a:gd name="connsiteY974" fmla="*/ 1089289 h 6858000"/>
              <a:gd name="connsiteX975" fmla="*/ 1486346 w 7467600"/>
              <a:gd name="connsiteY975" fmla="*/ 1079919 h 6858000"/>
              <a:gd name="connsiteX976" fmla="*/ 1070511 w 7467600"/>
              <a:gd name="connsiteY976" fmla="*/ 48609 h 6858000"/>
              <a:gd name="connsiteX977" fmla="*/ 1057230 w 7467600"/>
              <a:gd name="connsiteY977" fmla="*/ 0 h 6858000"/>
              <a:gd name="connsiteX978" fmla="*/ 43151 w 7467600"/>
              <a:gd name="connsiteY978" fmla="*/ 0 h 6858000"/>
              <a:gd name="connsiteX979" fmla="*/ 95283 w 7467600"/>
              <a:gd name="connsiteY979" fmla="*/ 0 h 6858000"/>
              <a:gd name="connsiteX980" fmla="*/ 300708 w 7467600"/>
              <a:gd name="connsiteY980" fmla="*/ 154571 h 6858000"/>
              <a:gd name="connsiteX981" fmla="*/ 530414 w 7467600"/>
              <a:gd name="connsiteY981" fmla="*/ 354673 h 6858000"/>
              <a:gd name="connsiteX982" fmla="*/ 333785 w 7467600"/>
              <a:gd name="connsiteY982" fmla="*/ 161564 h 6858000"/>
              <a:gd name="connsiteX983" fmla="*/ 147005 w 7467600"/>
              <a:gd name="connsiteY983" fmla="*/ 0 h 6858000"/>
              <a:gd name="connsiteX984" fmla="*/ 272509 w 7467600"/>
              <a:gd name="connsiteY984" fmla="*/ 0 h 6858000"/>
              <a:gd name="connsiteX985" fmla="*/ 326276 w 7467600"/>
              <a:gd name="connsiteY985" fmla="*/ 45847 h 6858000"/>
              <a:gd name="connsiteX986" fmla="*/ 823759 w 7467600"/>
              <a:gd name="connsiteY986" fmla="*/ 574145 h 6858000"/>
              <a:gd name="connsiteX987" fmla="*/ 811254 w 7467600"/>
              <a:gd name="connsiteY987" fmla="*/ 665546 h 6858000"/>
              <a:gd name="connsiteX988" fmla="*/ 154042 w 7467600"/>
              <a:gd name="connsiteY988" fmla="*/ 261522 h 6858000"/>
              <a:gd name="connsiteX989" fmla="*/ 13550 w 7467600"/>
              <a:gd name="connsiteY989" fmla="*/ 158423 h 6858000"/>
              <a:gd name="connsiteX990" fmla="*/ 0 w 7467600"/>
              <a:gd name="connsiteY990" fmla="*/ 146618 h 6858000"/>
              <a:gd name="connsiteX991" fmla="*/ 0 w 7467600"/>
              <a:gd name="connsiteY991" fmla="*/ 59161 h 6858000"/>
              <a:gd name="connsiteX992" fmla="*/ 45427 w 7467600"/>
              <a:gd name="connsiteY992" fmla="*/ 101078 h 6858000"/>
              <a:gd name="connsiteX993" fmla="*/ 630103 w 7467600"/>
              <a:gd name="connsiteY993" fmla="*/ 485885 h 6858000"/>
              <a:gd name="connsiteX994" fmla="*/ 532040 w 7467600"/>
              <a:gd name="connsiteY994" fmla="*/ 399359 h 6858000"/>
              <a:gd name="connsiteX995" fmla="*/ 517618 w 7467600"/>
              <a:gd name="connsiteY995" fmla="*/ 385726 h 6858000"/>
              <a:gd name="connsiteX996" fmla="*/ 285074 w 7467600"/>
              <a:gd name="connsiteY996" fmla="*/ 182755 h 6858000"/>
              <a:gd name="connsiteX997" fmla="*/ 43151 w 7467600"/>
              <a:gd name="connsiteY99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53035 w 7467600"/>
              <a:gd name="connsiteY127" fmla="*/ 519731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1903353 w 7467600"/>
              <a:gd name="connsiteY141" fmla="*/ 5044827 h 6858000"/>
              <a:gd name="connsiteX142" fmla="*/ 1936931 w 7467600"/>
              <a:gd name="connsiteY142" fmla="*/ 5093954 h 6858000"/>
              <a:gd name="connsiteX143" fmla="*/ 2195868 w 7467600"/>
              <a:gd name="connsiteY143" fmla="*/ 5396574 h 6858000"/>
              <a:gd name="connsiteX144" fmla="*/ 2088852 w 7467600"/>
              <a:gd name="connsiteY144" fmla="*/ 5166123 h 6858000"/>
              <a:gd name="connsiteX145" fmla="*/ 1958241 w 7467600"/>
              <a:gd name="connsiteY145" fmla="*/ 5067955 h 6858000"/>
              <a:gd name="connsiteX146" fmla="*/ 1903353 w 7467600"/>
              <a:gd name="connsiteY146" fmla="*/ 5044827 h 6858000"/>
              <a:gd name="connsiteX147" fmla="*/ 1979378 w 7467600"/>
              <a:gd name="connsiteY147" fmla="*/ 4769504 h 6858000"/>
              <a:gd name="connsiteX148" fmla="*/ 2882120 w 7467600"/>
              <a:gd name="connsiteY148" fmla="*/ 5064547 h 6858000"/>
              <a:gd name="connsiteX149" fmla="*/ 2793103 w 7467600"/>
              <a:gd name="connsiteY149" fmla="*/ 5039699 h 6858000"/>
              <a:gd name="connsiteX150" fmla="*/ 2770041 w 7467600"/>
              <a:gd name="connsiteY150" fmla="*/ 5033634 h 6858000"/>
              <a:gd name="connsiteX151" fmla="*/ 1979378 w 7467600"/>
              <a:gd name="connsiteY151" fmla="*/ 4769504 h 6858000"/>
              <a:gd name="connsiteX152" fmla="*/ 1927410 w 7467600"/>
              <a:gd name="connsiteY152" fmla="*/ 4716164 h 6858000"/>
              <a:gd name="connsiteX153" fmla="*/ 1959587 w 7467600"/>
              <a:gd name="connsiteY153" fmla="*/ 4728849 h 6858000"/>
              <a:gd name="connsiteX154" fmla="*/ 2777707 w 7467600"/>
              <a:gd name="connsiteY154" fmla="*/ 5003991 h 6858000"/>
              <a:gd name="connsiteX155" fmla="*/ 2800768 w 7467600"/>
              <a:gd name="connsiteY155" fmla="*/ 5010056 h 6858000"/>
              <a:gd name="connsiteX156" fmla="*/ 2879408 w 7467600"/>
              <a:gd name="connsiteY156" fmla="*/ 5031590 h 6858000"/>
              <a:gd name="connsiteX157" fmla="*/ 2862295 w 7467600"/>
              <a:gd name="connsiteY157" fmla="*/ 5022958 h 6858000"/>
              <a:gd name="connsiteX158" fmla="*/ 2813343 w 7467600"/>
              <a:gd name="connsiteY158" fmla="*/ 4998369 h 6858000"/>
              <a:gd name="connsiteX159" fmla="*/ 2646245 w 7467600"/>
              <a:gd name="connsiteY159" fmla="*/ 4930999 h 6858000"/>
              <a:gd name="connsiteX160" fmla="*/ 1999243 w 7467600"/>
              <a:gd name="connsiteY160" fmla="*/ 4730524 h 6858000"/>
              <a:gd name="connsiteX161" fmla="*/ 1979527 w 7467600"/>
              <a:gd name="connsiteY161" fmla="*/ 4726651 h 6858000"/>
              <a:gd name="connsiteX162" fmla="*/ 1927410 w 7467600"/>
              <a:gd name="connsiteY162" fmla="*/ 4716164 h 6858000"/>
              <a:gd name="connsiteX163" fmla="*/ 1997014 w 7467600"/>
              <a:gd name="connsiteY163" fmla="*/ 4698007 h 6858000"/>
              <a:gd name="connsiteX164" fmla="*/ 2005458 w 7467600"/>
              <a:gd name="connsiteY164" fmla="*/ 4699540 h 6858000"/>
              <a:gd name="connsiteX165" fmla="*/ 2657186 w 7467600"/>
              <a:gd name="connsiteY165" fmla="*/ 4901687 h 6858000"/>
              <a:gd name="connsiteX166" fmla="*/ 2826662 w 7467600"/>
              <a:gd name="connsiteY166" fmla="*/ 4970362 h 6858000"/>
              <a:gd name="connsiteX167" fmla="*/ 2876100 w 7467600"/>
              <a:gd name="connsiteY167" fmla="*/ 4995397 h 6858000"/>
              <a:gd name="connsiteX168" fmla="*/ 3042600 w 7467600"/>
              <a:gd name="connsiteY168" fmla="*/ 5059532 h 6858000"/>
              <a:gd name="connsiteX169" fmla="*/ 1997014 w 7467600"/>
              <a:gd name="connsiteY169" fmla="*/ 4698007 h 6858000"/>
              <a:gd name="connsiteX170" fmla="*/ 2305292 w 7467600"/>
              <a:gd name="connsiteY170" fmla="*/ 4219492 h 6858000"/>
              <a:gd name="connsiteX171" fmla="*/ 3360922 w 7467600"/>
              <a:gd name="connsiteY171" fmla="*/ 4529373 h 6858000"/>
              <a:gd name="connsiteX172" fmla="*/ 3492420 w 7467600"/>
              <a:gd name="connsiteY172" fmla="*/ 4510145 h 6858000"/>
              <a:gd name="connsiteX173" fmla="*/ 3364086 w 7467600"/>
              <a:gd name="connsiteY173" fmla="*/ 4480340 h 6858000"/>
              <a:gd name="connsiteX174" fmla="*/ 3225818 w 7467600"/>
              <a:gd name="connsiteY174" fmla="*/ 4411822 h 6858000"/>
              <a:gd name="connsiteX175" fmla="*/ 3129696 w 7467600"/>
              <a:gd name="connsiteY175" fmla="*/ 4360704 h 6858000"/>
              <a:gd name="connsiteX176" fmla="*/ 2814545 w 7467600"/>
              <a:gd name="connsiteY176" fmla="*/ 4282955 h 6858000"/>
              <a:gd name="connsiteX177" fmla="*/ 2305292 w 7467600"/>
              <a:gd name="connsiteY177" fmla="*/ 4219492 h 6858000"/>
              <a:gd name="connsiteX178" fmla="*/ 2626982 w 7467600"/>
              <a:gd name="connsiteY178" fmla="*/ 4206450 h 6858000"/>
              <a:gd name="connsiteX179" fmla="*/ 2490617 w 7467600"/>
              <a:gd name="connsiteY179" fmla="*/ 4206951 h 6858000"/>
              <a:gd name="connsiteX180" fmla="*/ 2819869 w 7467600"/>
              <a:gd name="connsiteY180" fmla="*/ 4252936 h 6858000"/>
              <a:gd name="connsiteX181" fmla="*/ 3143018 w 7467600"/>
              <a:gd name="connsiteY181" fmla="*/ 4332698 h 6858000"/>
              <a:gd name="connsiteX182" fmla="*/ 3241520 w 7467600"/>
              <a:gd name="connsiteY182" fmla="*/ 4385112 h 6858000"/>
              <a:gd name="connsiteX183" fmla="*/ 3374575 w 7467600"/>
              <a:gd name="connsiteY183" fmla="*/ 4451517 h 6858000"/>
              <a:gd name="connsiteX184" fmla="*/ 3505221 w 7467600"/>
              <a:gd name="connsiteY184" fmla="*/ 4480757 h 6858000"/>
              <a:gd name="connsiteX185" fmla="*/ 2626982 w 7467600"/>
              <a:gd name="connsiteY185" fmla="*/ 4206450 h 6858000"/>
              <a:gd name="connsiteX186" fmla="*/ 1310106 w 7467600"/>
              <a:gd name="connsiteY186" fmla="*/ 3943217 h 6858000"/>
              <a:gd name="connsiteX187" fmla="*/ 854994 w 7467600"/>
              <a:gd name="connsiteY187" fmla="*/ 4399136 h 6858000"/>
              <a:gd name="connsiteX188" fmla="*/ 742462 w 7467600"/>
              <a:gd name="connsiteY188" fmla="*/ 4594648 h 6858000"/>
              <a:gd name="connsiteX189" fmla="*/ 820602 w 7467600"/>
              <a:gd name="connsiteY189" fmla="*/ 4485915 h 6858000"/>
              <a:gd name="connsiteX190" fmla="*/ 878295 w 7467600"/>
              <a:gd name="connsiteY190" fmla="*/ 4403594 h 6858000"/>
              <a:gd name="connsiteX191" fmla="*/ 1240607 w 7467600"/>
              <a:gd name="connsiteY191" fmla="*/ 4010401 h 6858000"/>
              <a:gd name="connsiteX192" fmla="*/ 1310106 w 7467600"/>
              <a:gd name="connsiteY192" fmla="*/ 3943217 h 6858000"/>
              <a:gd name="connsiteX193" fmla="*/ 1423113 w 7467600"/>
              <a:gd name="connsiteY193" fmla="*/ 3874565 h 6858000"/>
              <a:gd name="connsiteX194" fmla="*/ 1260565 w 7467600"/>
              <a:gd name="connsiteY194" fmla="*/ 4031982 h 6858000"/>
              <a:gd name="connsiteX195" fmla="*/ 901900 w 7467600"/>
              <a:gd name="connsiteY195" fmla="*/ 4421236 h 6858000"/>
              <a:gd name="connsiteX196" fmla="*/ 845044 w 7467600"/>
              <a:gd name="connsiteY196" fmla="*/ 4502436 h 6858000"/>
              <a:gd name="connsiteX197" fmla="*/ 685926 w 7467600"/>
              <a:gd name="connsiteY197" fmla="*/ 4703069 h 6858000"/>
              <a:gd name="connsiteX198" fmla="*/ 684248 w 7467600"/>
              <a:gd name="connsiteY198" fmla="*/ 4706721 h 6858000"/>
              <a:gd name="connsiteX199" fmla="*/ 1423113 w 7467600"/>
              <a:gd name="connsiteY199" fmla="*/ 3874565 h 6858000"/>
              <a:gd name="connsiteX200" fmla="*/ 3316479 w 7467600"/>
              <a:gd name="connsiteY200" fmla="*/ 3872136 h 6858000"/>
              <a:gd name="connsiteX201" fmla="*/ 3546806 w 7467600"/>
              <a:gd name="connsiteY201" fmla="*/ 4356139 h 6858000"/>
              <a:gd name="connsiteX202" fmla="*/ 3364433 w 7467600"/>
              <a:gd name="connsiteY202" fmla="*/ 3953121 h 6858000"/>
              <a:gd name="connsiteX203" fmla="*/ 3316479 w 7467600"/>
              <a:gd name="connsiteY203" fmla="*/ 3872136 h 6858000"/>
              <a:gd name="connsiteX204" fmla="*/ 3291335 w 7467600"/>
              <a:gd name="connsiteY204" fmla="*/ 3767420 h 6858000"/>
              <a:gd name="connsiteX205" fmla="*/ 3390805 w 7467600"/>
              <a:gd name="connsiteY205" fmla="*/ 3937163 h 6858000"/>
              <a:gd name="connsiteX206" fmla="*/ 3579062 w 7467600"/>
              <a:gd name="connsiteY206" fmla="*/ 4359040 h 6858000"/>
              <a:gd name="connsiteX207" fmla="*/ 3467355 w 7467600"/>
              <a:gd name="connsiteY207" fmla="*/ 3988130 h 6858000"/>
              <a:gd name="connsiteX208" fmla="*/ 3310753 w 7467600"/>
              <a:gd name="connsiteY208" fmla="*/ 3787140 h 6858000"/>
              <a:gd name="connsiteX209" fmla="*/ 3291335 w 7467600"/>
              <a:gd name="connsiteY209" fmla="*/ 3767420 h 6858000"/>
              <a:gd name="connsiteX210" fmla="*/ 1635889 w 7467600"/>
              <a:gd name="connsiteY210" fmla="*/ 3709494 h 6858000"/>
              <a:gd name="connsiteX211" fmla="*/ 1634800 w 7467600"/>
              <a:gd name="connsiteY211" fmla="*/ 3731111 h 6858000"/>
              <a:gd name="connsiteX212" fmla="*/ 1635889 w 7467600"/>
              <a:gd name="connsiteY212" fmla="*/ 3709494 h 6858000"/>
              <a:gd name="connsiteX213" fmla="*/ 1510397 w 7467600"/>
              <a:gd name="connsiteY213" fmla="*/ 3684705 h 6858000"/>
              <a:gd name="connsiteX214" fmla="*/ 1146550 w 7467600"/>
              <a:gd name="connsiteY214" fmla="*/ 3802012 h 6858000"/>
              <a:gd name="connsiteX215" fmla="*/ 698834 w 7467600"/>
              <a:gd name="connsiteY215" fmla="*/ 3952272 h 6858000"/>
              <a:gd name="connsiteX216" fmla="*/ 34256 w 7467600"/>
              <a:gd name="connsiteY216" fmla="*/ 4347603 h 6858000"/>
              <a:gd name="connsiteX217" fmla="*/ 527241 w 7467600"/>
              <a:gd name="connsiteY217" fmla="*/ 4065078 h 6858000"/>
              <a:gd name="connsiteX218" fmla="*/ 1510397 w 7467600"/>
              <a:gd name="connsiteY218" fmla="*/ 3684705 h 6858000"/>
              <a:gd name="connsiteX219" fmla="*/ 1313114 w 7467600"/>
              <a:gd name="connsiteY219" fmla="*/ 3655216 h 6858000"/>
              <a:gd name="connsiteX220" fmla="*/ 1109304 w 7467600"/>
              <a:gd name="connsiteY220" fmla="*/ 3669030 h 6858000"/>
              <a:gd name="connsiteX221" fmla="*/ 8129 w 7467600"/>
              <a:gd name="connsiteY221" fmla="*/ 4330519 h 6858000"/>
              <a:gd name="connsiteX222" fmla="*/ 687572 w 7467600"/>
              <a:gd name="connsiteY222" fmla="*/ 3925629 h 6858000"/>
              <a:gd name="connsiteX223" fmla="*/ 1138365 w 7467600"/>
              <a:gd name="connsiteY223" fmla="*/ 3774515 h 6858000"/>
              <a:gd name="connsiteX224" fmla="*/ 1505579 w 7467600"/>
              <a:gd name="connsiteY224" fmla="*/ 3655526 h 6858000"/>
              <a:gd name="connsiteX225" fmla="*/ 1313114 w 7467600"/>
              <a:gd name="connsiteY225" fmla="*/ 3655216 h 6858000"/>
              <a:gd name="connsiteX226" fmla="*/ 3655073 w 7467600"/>
              <a:gd name="connsiteY226" fmla="*/ 3650884 h 6858000"/>
              <a:gd name="connsiteX227" fmla="*/ 3989938 w 7467600"/>
              <a:gd name="connsiteY227" fmla="*/ 3991685 h 6858000"/>
              <a:gd name="connsiteX228" fmla="*/ 4393907 w 7467600"/>
              <a:gd name="connsiteY228" fmla="*/ 4261258 h 6858000"/>
              <a:gd name="connsiteX229" fmla="*/ 4648051 w 7467600"/>
              <a:gd name="connsiteY229" fmla="*/ 4374051 h 6858000"/>
              <a:gd name="connsiteX230" fmla="*/ 4383389 w 7467600"/>
              <a:gd name="connsiteY230" fmla="*/ 4184369 h 6858000"/>
              <a:gd name="connsiteX231" fmla="*/ 4165508 w 7467600"/>
              <a:gd name="connsiteY231" fmla="*/ 4035196 h 6858000"/>
              <a:gd name="connsiteX232" fmla="*/ 4068162 w 7467600"/>
              <a:gd name="connsiteY232" fmla="*/ 3953394 h 6858000"/>
              <a:gd name="connsiteX233" fmla="*/ 3981416 w 7467600"/>
              <a:gd name="connsiteY233" fmla="*/ 3880482 h 6858000"/>
              <a:gd name="connsiteX234" fmla="*/ 3800147 w 7467600"/>
              <a:gd name="connsiteY234" fmla="*/ 3749872 h 6858000"/>
              <a:gd name="connsiteX235" fmla="*/ 3655073 w 7467600"/>
              <a:gd name="connsiteY235" fmla="*/ 3650884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5425834 w 7467600"/>
              <a:gd name="connsiteY266" fmla="*/ 3162785 h 6858000"/>
              <a:gd name="connsiteX267" fmla="*/ 1318687 w 7467600"/>
              <a:gd name="connsiteY267" fmla="*/ 3113840 h 6858000"/>
              <a:gd name="connsiteX268" fmla="*/ 1066793 w 7467600"/>
              <a:gd name="connsiteY268" fmla="*/ 3212171 h 6858000"/>
              <a:gd name="connsiteX269" fmla="*/ 993319 w 7467600"/>
              <a:gd name="connsiteY269" fmla="*/ 3247648 h 6858000"/>
              <a:gd name="connsiteX270" fmla="*/ 853081 w 7467600"/>
              <a:gd name="connsiteY270" fmla="*/ 3312410 h 6858000"/>
              <a:gd name="connsiteX271" fmla="*/ 805957 w 7467600"/>
              <a:gd name="connsiteY271" fmla="*/ 3330443 h 6858000"/>
              <a:gd name="connsiteX272" fmla="*/ 1318687 w 7467600"/>
              <a:gd name="connsiteY272" fmla="*/ 3113840 h 6858000"/>
              <a:gd name="connsiteX273" fmla="*/ 5453702 w 7467600"/>
              <a:gd name="connsiteY273" fmla="*/ 3090882 h 6858000"/>
              <a:gd name="connsiteX274" fmla="*/ 5480135 w 7467600"/>
              <a:gd name="connsiteY274" fmla="*/ 3565802 h 6858000"/>
              <a:gd name="connsiteX275" fmla="*/ 5499023 w 7467600"/>
              <a:gd name="connsiteY275" fmla="*/ 4166310 h 6858000"/>
              <a:gd name="connsiteX276" fmla="*/ 5547022 w 7467600"/>
              <a:gd name="connsiteY276" fmla="*/ 3607838 h 6858000"/>
              <a:gd name="connsiteX277" fmla="*/ 5515964 w 7467600"/>
              <a:gd name="connsiteY277" fmla="*/ 3378541 h 6858000"/>
              <a:gd name="connsiteX278" fmla="*/ 5453702 w 7467600"/>
              <a:gd name="connsiteY278" fmla="*/ 3090882 h 6858000"/>
              <a:gd name="connsiteX279" fmla="*/ 1238695 w 7467600"/>
              <a:gd name="connsiteY279" fmla="*/ 3076820 h 6858000"/>
              <a:gd name="connsiteX280" fmla="*/ 716371 w 7467600"/>
              <a:gd name="connsiteY280" fmla="*/ 3293249 h 6858000"/>
              <a:gd name="connsiteX281" fmla="*/ 579522 w 7467600"/>
              <a:gd name="connsiteY281" fmla="*/ 3371759 h 6858000"/>
              <a:gd name="connsiteX282" fmla="*/ 600288 w 7467600"/>
              <a:gd name="connsiteY282" fmla="*/ 3365555 h 6858000"/>
              <a:gd name="connsiteX283" fmla="*/ 840692 w 7467600"/>
              <a:gd name="connsiteY283" fmla="*/ 3284921 h 6858000"/>
              <a:gd name="connsiteX284" fmla="*/ 979248 w 7467600"/>
              <a:gd name="connsiteY284" fmla="*/ 3221003 h 6858000"/>
              <a:gd name="connsiteX285" fmla="*/ 1053282 w 7467600"/>
              <a:gd name="connsiteY285" fmla="*/ 3185247 h 6858000"/>
              <a:gd name="connsiteX286" fmla="*/ 1320603 w 7467600"/>
              <a:gd name="connsiteY286" fmla="*/ 3081281 h 6858000"/>
              <a:gd name="connsiteX287" fmla="*/ 1238695 w 7467600"/>
              <a:gd name="connsiteY287" fmla="*/ 3076820 h 6858000"/>
              <a:gd name="connsiteX288" fmla="*/ 5425627 w 7467600"/>
              <a:gd name="connsiteY288" fmla="*/ 2954192 h 6858000"/>
              <a:gd name="connsiteX289" fmla="*/ 5470770 w 7467600"/>
              <a:gd name="connsiteY289" fmla="*/ 3005435 h 6858000"/>
              <a:gd name="connsiteX290" fmla="*/ 5519779 w 7467600"/>
              <a:gd name="connsiteY290" fmla="*/ 4359223 h 6858000"/>
              <a:gd name="connsiteX291" fmla="*/ 5520293 w 7467600"/>
              <a:gd name="connsiteY291" fmla="*/ 4360602 h 6858000"/>
              <a:gd name="connsiteX292" fmla="*/ 5767221 w 7467600"/>
              <a:gd name="connsiteY292" fmla="*/ 4665564 h 6858000"/>
              <a:gd name="connsiteX293" fmla="*/ 6937169 w 7467600"/>
              <a:gd name="connsiteY293" fmla="*/ 4815941 h 6858000"/>
              <a:gd name="connsiteX294" fmla="*/ 6953922 w 7467600"/>
              <a:gd name="connsiteY294" fmla="*/ 4890068 h 6858000"/>
              <a:gd name="connsiteX295" fmla="*/ 6071359 w 7467600"/>
              <a:gd name="connsiteY295" fmla="*/ 4770770 h 6858000"/>
              <a:gd name="connsiteX296" fmla="*/ 6038839 w 7467600"/>
              <a:gd name="connsiteY296" fmla="*/ 4764474 h 6858000"/>
              <a:gd name="connsiteX297" fmla="*/ 6038706 w 7467600"/>
              <a:gd name="connsiteY297" fmla="*/ 4763847 h 6858000"/>
              <a:gd name="connsiteX298" fmla="*/ 6037784 w 7467600"/>
              <a:gd name="connsiteY298" fmla="*/ 4764270 h 6858000"/>
              <a:gd name="connsiteX299" fmla="*/ 6038839 w 7467600"/>
              <a:gd name="connsiteY299" fmla="*/ 4764474 h 6858000"/>
              <a:gd name="connsiteX300" fmla="*/ 6040338 w 7467600"/>
              <a:gd name="connsiteY300" fmla="*/ 4771418 h 6858000"/>
              <a:gd name="connsiteX301" fmla="*/ 6024488 w 7467600"/>
              <a:gd name="connsiteY301" fmla="*/ 4809903 h 6858000"/>
              <a:gd name="connsiteX302" fmla="*/ 5599771 w 7467600"/>
              <a:gd name="connsiteY302" fmla="*/ 5509652 h 6858000"/>
              <a:gd name="connsiteX303" fmla="*/ 5548843 w 7467600"/>
              <a:gd name="connsiteY303" fmla="*/ 5563845 h 6858000"/>
              <a:gd name="connsiteX304" fmla="*/ 5940952 w 7467600"/>
              <a:gd name="connsiteY304" fmla="*/ 6250028 h 6858000"/>
              <a:gd name="connsiteX305" fmla="*/ 6043441 w 7467600"/>
              <a:gd name="connsiteY305" fmla="*/ 6665847 h 6858000"/>
              <a:gd name="connsiteX306" fmla="*/ 6093432 w 7467600"/>
              <a:gd name="connsiteY306" fmla="*/ 6858000 h 6858000"/>
              <a:gd name="connsiteX307" fmla="*/ 6034344 w 7467600"/>
              <a:gd name="connsiteY307" fmla="*/ 6858000 h 6858000"/>
              <a:gd name="connsiteX308" fmla="*/ 6026679 w 7467600"/>
              <a:gd name="connsiteY308" fmla="*/ 6836959 h 6858000"/>
              <a:gd name="connsiteX309" fmla="*/ 5800441 w 7467600"/>
              <a:gd name="connsiteY309" fmla="*/ 6335286 h 6858000"/>
              <a:gd name="connsiteX310" fmla="*/ 5526562 w 7467600"/>
              <a:gd name="connsiteY310" fmla="*/ 5705388 h 6858000"/>
              <a:gd name="connsiteX311" fmla="*/ 5519640 w 7467600"/>
              <a:gd name="connsiteY311" fmla="*/ 5683774 h 6858000"/>
              <a:gd name="connsiteX312" fmla="*/ 5844559 w 7467600"/>
              <a:gd name="connsiteY312" fmla="*/ 6553349 h 6858000"/>
              <a:gd name="connsiteX313" fmla="*/ 5975994 w 7467600"/>
              <a:gd name="connsiteY313" fmla="*/ 6858000 h 6858000"/>
              <a:gd name="connsiteX314" fmla="*/ 5898547 w 7467600"/>
              <a:gd name="connsiteY314" fmla="*/ 6858000 h 6858000"/>
              <a:gd name="connsiteX315" fmla="*/ 5682041 w 7467600"/>
              <a:gd name="connsiteY315" fmla="*/ 6355860 h 6858000"/>
              <a:gd name="connsiteX316" fmla="*/ 5461758 w 7467600"/>
              <a:gd name="connsiteY316" fmla="*/ 5820220 h 6858000"/>
              <a:gd name="connsiteX317" fmla="*/ 5237282 w 7467600"/>
              <a:gd name="connsiteY317" fmla="*/ 6579086 h 6858000"/>
              <a:gd name="connsiteX318" fmla="*/ 5115009 w 7467600"/>
              <a:gd name="connsiteY318" fmla="*/ 6858000 h 6858000"/>
              <a:gd name="connsiteX319" fmla="*/ 5028074 w 7467600"/>
              <a:gd name="connsiteY319" fmla="*/ 6858000 h 6858000"/>
              <a:gd name="connsiteX320" fmla="*/ 5079508 w 7467600"/>
              <a:gd name="connsiteY320" fmla="*/ 6749074 h 6858000"/>
              <a:gd name="connsiteX321" fmla="*/ 5371846 w 7467600"/>
              <a:gd name="connsiteY321" fmla="*/ 5924413 h 6858000"/>
              <a:gd name="connsiteX322" fmla="*/ 5270512 w 7467600"/>
              <a:gd name="connsiteY322" fmla="*/ 6138975 h 6858000"/>
              <a:gd name="connsiteX323" fmla="*/ 5062409 w 7467600"/>
              <a:gd name="connsiteY323" fmla="*/ 6653544 h 6858000"/>
              <a:gd name="connsiteX324" fmla="*/ 5036628 w 7467600"/>
              <a:gd name="connsiteY324" fmla="*/ 6754247 h 6858000"/>
              <a:gd name="connsiteX325" fmla="*/ 5009112 w 7467600"/>
              <a:gd name="connsiteY325" fmla="*/ 6858000 h 6858000"/>
              <a:gd name="connsiteX326" fmla="*/ 4976679 w 7467600"/>
              <a:gd name="connsiteY326" fmla="*/ 6858000 h 6858000"/>
              <a:gd name="connsiteX327" fmla="*/ 5006537 w 7467600"/>
              <a:gd name="connsiteY327" fmla="*/ 6747068 h 6858000"/>
              <a:gd name="connsiteX328" fmla="*/ 5032723 w 7467600"/>
              <a:gd name="connsiteY328" fmla="*/ 6644957 h 6858000"/>
              <a:gd name="connsiteX329" fmla="*/ 5242949 w 7467600"/>
              <a:gd name="connsiteY329" fmla="*/ 6125175 h 6858000"/>
              <a:gd name="connsiteX330" fmla="*/ 5286321 w 7467600"/>
              <a:gd name="connsiteY330" fmla="*/ 6033555 h 6858000"/>
              <a:gd name="connsiteX331" fmla="*/ 5008210 w 7467600"/>
              <a:gd name="connsiteY331" fmla="*/ 6649194 h 6858000"/>
              <a:gd name="connsiteX332" fmla="*/ 4986321 w 7467600"/>
              <a:gd name="connsiteY332" fmla="*/ 6765687 h 6858000"/>
              <a:gd name="connsiteX333" fmla="*/ 4973474 w 7467600"/>
              <a:gd name="connsiteY333" fmla="*/ 6858000 h 6858000"/>
              <a:gd name="connsiteX334" fmla="*/ 4907178 w 7467600"/>
              <a:gd name="connsiteY334" fmla="*/ 6858000 h 6858000"/>
              <a:gd name="connsiteX335" fmla="*/ 4910810 w 7467600"/>
              <a:gd name="connsiteY335" fmla="*/ 6829660 h 6858000"/>
              <a:gd name="connsiteX336" fmla="*/ 4987461 w 7467600"/>
              <a:gd name="connsiteY336" fmla="*/ 6432994 h 6858000"/>
              <a:gd name="connsiteX337" fmla="*/ 5179262 w 7467600"/>
              <a:gd name="connsiteY337" fmla="*/ 6035044 h 6858000"/>
              <a:gd name="connsiteX338" fmla="*/ 4689678 w 7467600"/>
              <a:gd name="connsiteY338" fmla="*/ 6440241 h 6858000"/>
              <a:gd name="connsiteX339" fmla="*/ 4477543 w 7467600"/>
              <a:gd name="connsiteY339" fmla="*/ 6674836 h 6858000"/>
              <a:gd name="connsiteX340" fmla="*/ 4329957 w 7467600"/>
              <a:gd name="connsiteY340" fmla="*/ 6858000 h 6858000"/>
              <a:gd name="connsiteX341" fmla="*/ 4218595 w 7467600"/>
              <a:gd name="connsiteY341" fmla="*/ 6858000 h 6858000"/>
              <a:gd name="connsiteX342" fmla="*/ 4368888 w 7467600"/>
              <a:gd name="connsiteY342" fmla="*/ 6668412 h 6858000"/>
              <a:gd name="connsiteX343" fmla="*/ 4563091 w 7467600"/>
              <a:gd name="connsiteY343" fmla="*/ 6442508 h 6858000"/>
              <a:gd name="connsiteX344" fmla="*/ 5387324 w 7467600"/>
              <a:gd name="connsiteY344" fmla="*/ 5705830 h 6858000"/>
              <a:gd name="connsiteX345" fmla="*/ 5073620 w 7467600"/>
              <a:gd name="connsiteY345" fmla="*/ 5955437 h 6858000"/>
              <a:gd name="connsiteX346" fmla="*/ 4689789 w 7467600"/>
              <a:gd name="connsiteY346" fmla="*/ 6268382 h 6858000"/>
              <a:gd name="connsiteX347" fmla="*/ 4418722 w 7467600"/>
              <a:gd name="connsiteY347" fmla="*/ 6570886 h 6858000"/>
              <a:gd name="connsiteX348" fmla="*/ 4214944 w 7467600"/>
              <a:gd name="connsiteY348" fmla="*/ 6858000 h 6858000"/>
              <a:gd name="connsiteX349" fmla="*/ 4177898 w 7467600"/>
              <a:gd name="connsiteY349" fmla="*/ 6858000 h 6858000"/>
              <a:gd name="connsiteX350" fmla="*/ 4391597 w 7467600"/>
              <a:gd name="connsiteY350" fmla="*/ 6556370 h 6858000"/>
              <a:gd name="connsiteX351" fmla="*/ 4668889 w 7467600"/>
              <a:gd name="connsiteY351" fmla="*/ 6246399 h 6858000"/>
              <a:gd name="connsiteX352" fmla="*/ 5055427 w 7467600"/>
              <a:gd name="connsiteY352" fmla="*/ 5931476 h 6858000"/>
              <a:gd name="connsiteX353" fmla="*/ 5371814 w 7467600"/>
              <a:gd name="connsiteY353" fmla="*/ 5678975 h 6858000"/>
              <a:gd name="connsiteX354" fmla="*/ 4987918 w 7467600"/>
              <a:gd name="connsiteY354" fmla="*/ 5838701 h 6858000"/>
              <a:gd name="connsiteX355" fmla="*/ 4317146 w 7467600"/>
              <a:gd name="connsiteY355" fmla="*/ 6587716 h 6858000"/>
              <a:gd name="connsiteX356" fmla="*/ 4171627 w 7467600"/>
              <a:gd name="connsiteY356" fmla="*/ 6858000 h 6858000"/>
              <a:gd name="connsiteX357" fmla="*/ 4081585 w 7467600"/>
              <a:gd name="connsiteY357" fmla="*/ 6858000 h 6858000"/>
              <a:gd name="connsiteX358" fmla="*/ 4238603 w 7467600"/>
              <a:gd name="connsiteY358" fmla="*/ 6559341 h 6858000"/>
              <a:gd name="connsiteX359" fmla="*/ 4778333 w 7467600"/>
              <a:gd name="connsiteY359" fmla="*/ 5873626 h 6858000"/>
              <a:gd name="connsiteX360" fmla="*/ 5414185 w 7467600"/>
              <a:gd name="connsiteY360" fmla="*/ 5573882 h 6858000"/>
              <a:gd name="connsiteX361" fmla="*/ 5959648 w 7467600"/>
              <a:gd name="connsiteY361" fmla="*/ 4760797 h 6858000"/>
              <a:gd name="connsiteX362" fmla="*/ 5355019 w 7467600"/>
              <a:gd name="connsiteY362" fmla="*/ 4734672 h 6858000"/>
              <a:gd name="connsiteX363" fmla="*/ 5083565 w 7467600"/>
              <a:gd name="connsiteY363" fmla="*/ 5179121 h 6858000"/>
              <a:gd name="connsiteX364" fmla="*/ 4713577 w 7467600"/>
              <a:gd name="connsiteY364" fmla="*/ 5616803 h 6858000"/>
              <a:gd name="connsiteX365" fmla="*/ 3989559 w 7467600"/>
              <a:gd name="connsiteY365" fmla="*/ 6145945 h 6858000"/>
              <a:gd name="connsiteX366" fmla="*/ 3939824 w 7467600"/>
              <a:gd name="connsiteY366" fmla="*/ 6066900 h 6858000"/>
              <a:gd name="connsiteX367" fmla="*/ 4584537 w 7467600"/>
              <a:gd name="connsiteY367" fmla="*/ 5324826 h 6858000"/>
              <a:gd name="connsiteX368" fmla="*/ 5037105 w 7467600"/>
              <a:gd name="connsiteY368" fmla="*/ 5088765 h 6858000"/>
              <a:gd name="connsiteX369" fmla="*/ 5039930 w 7467600"/>
              <a:gd name="connsiteY369" fmla="*/ 5089585 h 6858000"/>
              <a:gd name="connsiteX370" fmla="*/ 5263764 w 7467600"/>
              <a:gd name="connsiteY370" fmla="*/ 4735525 h 6858000"/>
              <a:gd name="connsiteX371" fmla="*/ 4086300 w 7467600"/>
              <a:gd name="connsiteY371" fmla="*/ 4884599 h 6858000"/>
              <a:gd name="connsiteX372" fmla="*/ 4085485 w 7467600"/>
              <a:gd name="connsiteY372" fmla="*/ 4899070 h 6858000"/>
              <a:gd name="connsiteX373" fmla="*/ 3871915 w 7467600"/>
              <a:gd name="connsiteY373" fmla="*/ 5253645 h 6858000"/>
              <a:gd name="connsiteX374" fmla="*/ 3799374 w 7467600"/>
              <a:gd name="connsiteY374" fmla="*/ 5466127 h 6858000"/>
              <a:gd name="connsiteX375" fmla="*/ 3498850 w 7467600"/>
              <a:gd name="connsiteY375" fmla="*/ 6661888 h 6858000"/>
              <a:gd name="connsiteX376" fmla="*/ 3399216 w 7467600"/>
              <a:gd name="connsiteY376" fmla="*/ 6858000 h 6858000"/>
              <a:gd name="connsiteX377" fmla="*/ 3303688 w 7467600"/>
              <a:gd name="connsiteY377" fmla="*/ 6858000 h 6858000"/>
              <a:gd name="connsiteX378" fmla="*/ 3391774 w 7467600"/>
              <a:gd name="connsiteY378" fmla="*/ 6697181 h 6858000"/>
              <a:gd name="connsiteX379" fmla="*/ 3735540 w 7467600"/>
              <a:gd name="connsiteY379" fmla="*/ 5546923 h 6858000"/>
              <a:gd name="connsiteX380" fmla="*/ 3729438 w 7467600"/>
              <a:gd name="connsiteY380" fmla="*/ 5569058 h 6858000"/>
              <a:gd name="connsiteX381" fmla="*/ 3707782 w 7467600"/>
              <a:gd name="connsiteY381" fmla="*/ 5644908 h 6858000"/>
              <a:gd name="connsiteX382" fmla="*/ 3583827 w 7467600"/>
              <a:gd name="connsiteY382" fmla="*/ 6039215 h 6858000"/>
              <a:gd name="connsiteX383" fmla="*/ 3547861 w 7467600"/>
              <a:gd name="connsiteY383" fmla="*/ 6129609 h 6858000"/>
              <a:gd name="connsiteX384" fmla="*/ 3490905 w 7467600"/>
              <a:gd name="connsiteY384" fmla="*/ 6277660 h 6858000"/>
              <a:gd name="connsiteX385" fmla="*/ 3455859 w 7467600"/>
              <a:gd name="connsiteY385" fmla="*/ 6391301 h 6858000"/>
              <a:gd name="connsiteX386" fmla="*/ 3429112 w 7467600"/>
              <a:gd name="connsiteY386" fmla="*/ 6479469 h 6858000"/>
              <a:gd name="connsiteX387" fmla="*/ 3304862 w 7467600"/>
              <a:gd name="connsiteY387" fmla="*/ 6796476 h 6858000"/>
              <a:gd name="connsiteX388" fmla="*/ 3276071 w 7467600"/>
              <a:gd name="connsiteY388" fmla="*/ 6858000 h 6858000"/>
              <a:gd name="connsiteX389" fmla="*/ 3240805 w 7467600"/>
              <a:gd name="connsiteY389" fmla="*/ 6858000 h 6858000"/>
              <a:gd name="connsiteX390" fmla="*/ 3275917 w 7467600"/>
              <a:gd name="connsiteY390" fmla="*/ 6783192 h 6858000"/>
              <a:gd name="connsiteX391" fmla="*/ 3399358 w 7467600"/>
              <a:gd name="connsiteY391" fmla="*/ 6469011 h 6858000"/>
              <a:gd name="connsiteX392" fmla="*/ 3425650 w 7467600"/>
              <a:gd name="connsiteY392" fmla="*/ 6381333 h 6858000"/>
              <a:gd name="connsiteX393" fmla="*/ 3460661 w 7467600"/>
              <a:gd name="connsiteY393" fmla="*/ 6266763 h 6858000"/>
              <a:gd name="connsiteX394" fmla="*/ 3518021 w 7467600"/>
              <a:gd name="connsiteY394" fmla="*/ 6117298 h 6858000"/>
              <a:gd name="connsiteX395" fmla="*/ 3554035 w 7467600"/>
              <a:gd name="connsiteY395" fmla="*/ 6027832 h 6858000"/>
              <a:gd name="connsiteX396" fmla="*/ 3677174 w 7467600"/>
              <a:gd name="connsiteY396" fmla="*/ 5636351 h 6858000"/>
              <a:gd name="connsiteX397" fmla="*/ 3698819 w 7467600"/>
              <a:gd name="connsiteY397" fmla="*/ 5560503 h 6858000"/>
              <a:gd name="connsiteX398" fmla="*/ 3702094 w 7467600"/>
              <a:gd name="connsiteY398" fmla="*/ 5549194 h 6858000"/>
              <a:gd name="connsiteX399" fmla="*/ 3398355 w 7467600"/>
              <a:gd name="connsiteY399" fmla="*/ 6094603 h 6858000"/>
              <a:gd name="connsiteX400" fmla="*/ 3193941 w 7467600"/>
              <a:gd name="connsiteY400" fmla="*/ 6798775 h 6858000"/>
              <a:gd name="connsiteX401" fmla="*/ 3184140 w 7467600"/>
              <a:gd name="connsiteY401" fmla="*/ 6858000 h 6858000"/>
              <a:gd name="connsiteX402" fmla="*/ 3099978 w 7467600"/>
              <a:gd name="connsiteY402" fmla="*/ 6858000 h 6858000"/>
              <a:gd name="connsiteX403" fmla="*/ 3101556 w 7467600"/>
              <a:gd name="connsiteY403" fmla="*/ 6843337 h 6858000"/>
              <a:gd name="connsiteX404" fmla="*/ 3370162 w 7467600"/>
              <a:gd name="connsiteY404" fmla="*/ 5785550 h 6858000"/>
              <a:gd name="connsiteX405" fmla="*/ 3746477 w 7467600"/>
              <a:gd name="connsiteY405" fmla="*/ 5377889 h 6858000"/>
              <a:gd name="connsiteX406" fmla="*/ 3863399 w 7467600"/>
              <a:gd name="connsiteY406" fmla="*/ 5087257 h 6858000"/>
              <a:gd name="connsiteX407" fmla="*/ 3968712 w 7467600"/>
              <a:gd name="connsiteY407" fmla="*/ 4913989 h 6858000"/>
              <a:gd name="connsiteX408" fmla="*/ 2792390 w 7467600"/>
              <a:gd name="connsiteY408" fmla="*/ 5382974 h 6858000"/>
              <a:gd name="connsiteX409" fmla="*/ 2714982 w 7467600"/>
              <a:gd name="connsiteY409" fmla="*/ 5427051 h 6858000"/>
              <a:gd name="connsiteX410" fmla="*/ 2813361 w 7467600"/>
              <a:gd name="connsiteY410" fmla="*/ 6023912 h 6858000"/>
              <a:gd name="connsiteX411" fmla="*/ 2688430 w 7467600"/>
              <a:gd name="connsiteY411" fmla="*/ 6801564 h 6858000"/>
              <a:gd name="connsiteX412" fmla="*/ 2629626 w 7467600"/>
              <a:gd name="connsiteY412" fmla="*/ 6763394 h 6858000"/>
              <a:gd name="connsiteX413" fmla="*/ 2565328 w 7467600"/>
              <a:gd name="connsiteY413" fmla="*/ 5516399 h 6858000"/>
              <a:gd name="connsiteX414" fmla="*/ 1922999 w 7467600"/>
              <a:gd name="connsiteY414" fmla="*/ 5980343 h 6858000"/>
              <a:gd name="connsiteX415" fmla="*/ 1950261 w 7467600"/>
              <a:gd name="connsiteY415" fmla="*/ 6405858 h 6858000"/>
              <a:gd name="connsiteX416" fmla="*/ 2365554 w 7467600"/>
              <a:gd name="connsiteY416" fmla="*/ 6759107 h 6858000"/>
              <a:gd name="connsiteX417" fmla="*/ 2424142 w 7467600"/>
              <a:gd name="connsiteY417" fmla="*/ 6858000 h 6858000"/>
              <a:gd name="connsiteX418" fmla="*/ 2395994 w 7467600"/>
              <a:gd name="connsiteY418" fmla="*/ 6858000 h 6858000"/>
              <a:gd name="connsiteX419" fmla="*/ 2392863 w 7467600"/>
              <a:gd name="connsiteY419" fmla="*/ 6852964 h 6858000"/>
              <a:gd name="connsiteX420" fmla="*/ 2017589 w 7467600"/>
              <a:gd name="connsiteY420" fmla="*/ 6493982 h 6858000"/>
              <a:gd name="connsiteX421" fmla="*/ 2147336 w 7467600"/>
              <a:gd name="connsiteY421" fmla="*/ 6594052 h 6858000"/>
              <a:gd name="connsiteX422" fmla="*/ 2207047 w 7467600"/>
              <a:gd name="connsiteY422" fmla="*/ 6654540 h 6858000"/>
              <a:gd name="connsiteX423" fmla="*/ 2299106 w 7467600"/>
              <a:gd name="connsiteY423" fmla="*/ 6778931 h 6858000"/>
              <a:gd name="connsiteX424" fmla="*/ 2314430 w 7467600"/>
              <a:gd name="connsiteY424" fmla="*/ 6801144 h 6858000"/>
              <a:gd name="connsiteX425" fmla="*/ 2352406 w 7467600"/>
              <a:gd name="connsiteY425" fmla="*/ 6858000 h 6858000"/>
              <a:gd name="connsiteX426" fmla="*/ 2314492 w 7467600"/>
              <a:gd name="connsiteY426" fmla="*/ 6858000 h 6858000"/>
              <a:gd name="connsiteX427" fmla="*/ 2288095 w 7467600"/>
              <a:gd name="connsiteY427" fmla="*/ 6818030 h 6858000"/>
              <a:gd name="connsiteX428" fmla="*/ 2272768 w 7467600"/>
              <a:gd name="connsiteY428" fmla="*/ 6795822 h 6858000"/>
              <a:gd name="connsiteX429" fmla="*/ 2182715 w 7467600"/>
              <a:gd name="connsiteY429" fmla="*/ 6675071 h 6858000"/>
              <a:gd name="connsiteX430" fmla="*/ 2032061 w 7467600"/>
              <a:gd name="connsiteY430" fmla="*/ 6541380 h 6858000"/>
              <a:gd name="connsiteX431" fmla="*/ 2257220 w 7467600"/>
              <a:gd name="connsiteY431" fmla="*/ 6826257 h 6858000"/>
              <a:gd name="connsiteX432" fmla="*/ 2281324 w 7467600"/>
              <a:gd name="connsiteY432" fmla="*/ 6858000 h 6858000"/>
              <a:gd name="connsiteX433" fmla="*/ 2242860 w 7467600"/>
              <a:gd name="connsiteY433" fmla="*/ 6858000 h 6858000"/>
              <a:gd name="connsiteX434" fmla="*/ 2232818 w 7467600"/>
              <a:gd name="connsiteY434" fmla="*/ 6844926 h 6858000"/>
              <a:gd name="connsiteX435" fmla="*/ 1990172 w 7467600"/>
              <a:gd name="connsiteY435" fmla="*/ 6542121 h 6858000"/>
              <a:gd name="connsiteX436" fmla="*/ 2124090 w 7467600"/>
              <a:gd name="connsiteY436" fmla="*/ 6761017 h 6858000"/>
              <a:gd name="connsiteX437" fmla="*/ 2200380 w 7467600"/>
              <a:gd name="connsiteY437" fmla="*/ 6858000 h 6858000"/>
              <a:gd name="connsiteX438" fmla="*/ 2147507 w 7467600"/>
              <a:gd name="connsiteY438" fmla="*/ 6858000 h 6858000"/>
              <a:gd name="connsiteX439" fmla="*/ 2070668 w 7467600"/>
              <a:gd name="connsiteY439" fmla="*/ 6761520 h 6858000"/>
              <a:gd name="connsiteX440" fmla="*/ 1975142 w 7467600"/>
              <a:gd name="connsiteY440" fmla="*/ 6585570 h 6858000"/>
              <a:gd name="connsiteX441" fmla="*/ 2050035 w 7467600"/>
              <a:gd name="connsiteY441" fmla="*/ 6813345 h 6858000"/>
              <a:gd name="connsiteX442" fmla="*/ 2063025 w 7467600"/>
              <a:gd name="connsiteY442" fmla="*/ 6858000 h 6858000"/>
              <a:gd name="connsiteX443" fmla="*/ 2021675 w 7467600"/>
              <a:gd name="connsiteY443" fmla="*/ 6858000 h 6858000"/>
              <a:gd name="connsiteX444" fmla="*/ 2019308 w 7467600"/>
              <a:gd name="connsiteY444" fmla="*/ 6847118 h 6858000"/>
              <a:gd name="connsiteX445" fmla="*/ 1938835 w 7467600"/>
              <a:gd name="connsiteY445" fmla="*/ 6551160 h 6858000"/>
              <a:gd name="connsiteX446" fmla="*/ 1953230 w 7467600"/>
              <a:gd name="connsiteY446" fmla="*/ 6759699 h 6858000"/>
              <a:gd name="connsiteX447" fmla="*/ 1956763 w 7467600"/>
              <a:gd name="connsiteY447" fmla="*/ 6778191 h 6858000"/>
              <a:gd name="connsiteX448" fmla="*/ 1967925 w 7467600"/>
              <a:gd name="connsiteY448" fmla="*/ 6858000 h 6858000"/>
              <a:gd name="connsiteX449" fmla="*/ 1936622 w 7467600"/>
              <a:gd name="connsiteY449" fmla="*/ 6858000 h 6858000"/>
              <a:gd name="connsiteX450" fmla="*/ 1926261 w 7467600"/>
              <a:gd name="connsiteY450" fmla="*/ 6784064 h 6858000"/>
              <a:gd name="connsiteX451" fmla="*/ 1922724 w 7467600"/>
              <a:gd name="connsiteY451" fmla="*/ 6765577 h 6858000"/>
              <a:gd name="connsiteX452" fmla="*/ 1904650 w 7467600"/>
              <a:gd name="connsiteY452" fmla="*/ 6639616 h 6858000"/>
              <a:gd name="connsiteX453" fmla="*/ 1885273 w 7467600"/>
              <a:gd name="connsiteY453" fmla="*/ 6858000 h 6858000"/>
              <a:gd name="connsiteX454" fmla="*/ 1854363 w 7467600"/>
              <a:gd name="connsiteY454" fmla="*/ 6858000 h 6858000"/>
              <a:gd name="connsiteX455" fmla="*/ 1880391 w 7467600"/>
              <a:gd name="connsiteY455" fmla="*/ 6603796 h 6858000"/>
              <a:gd name="connsiteX456" fmla="*/ 1818273 w 7467600"/>
              <a:gd name="connsiteY456" fmla="*/ 6715729 h 6858000"/>
              <a:gd name="connsiteX457" fmla="*/ 1794691 w 7467600"/>
              <a:gd name="connsiteY457" fmla="*/ 6843239 h 6858000"/>
              <a:gd name="connsiteX458" fmla="*/ 1794914 w 7467600"/>
              <a:gd name="connsiteY458" fmla="*/ 6858000 h 6858000"/>
              <a:gd name="connsiteX459" fmla="*/ 1746128 w 7467600"/>
              <a:gd name="connsiteY459" fmla="*/ 6858000 h 6858000"/>
              <a:gd name="connsiteX460" fmla="*/ 1753934 w 7467600"/>
              <a:gd name="connsiteY460" fmla="*/ 6724796 h 6858000"/>
              <a:gd name="connsiteX461" fmla="*/ 1792053 w 7467600"/>
              <a:gd name="connsiteY461" fmla="*/ 6572396 h 6858000"/>
              <a:gd name="connsiteX462" fmla="*/ 1862248 w 7467600"/>
              <a:gd name="connsiteY462" fmla="*/ 6266397 h 6858000"/>
              <a:gd name="connsiteX463" fmla="*/ 1862250 w 7467600"/>
              <a:gd name="connsiteY463" fmla="*/ 6033531 h 6858000"/>
              <a:gd name="connsiteX464" fmla="*/ 1211999 w 7467600"/>
              <a:gd name="connsiteY464" fmla="*/ 6683610 h 6858000"/>
              <a:gd name="connsiteX465" fmla="*/ 1213266 w 7467600"/>
              <a:gd name="connsiteY465" fmla="*/ 6691947 h 6858000"/>
              <a:gd name="connsiteX466" fmla="*/ 1203370 w 7467600"/>
              <a:gd name="connsiteY466" fmla="*/ 6850676 h 6858000"/>
              <a:gd name="connsiteX467" fmla="*/ 1203671 w 7467600"/>
              <a:gd name="connsiteY467" fmla="*/ 6858000 h 6858000"/>
              <a:gd name="connsiteX468" fmla="*/ 1143180 w 7467600"/>
              <a:gd name="connsiteY468" fmla="*/ 6858000 h 6858000"/>
              <a:gd name="connsiteX469" fmla="*/ 1142176 w 7467600"/>
              <a:gd name="connsiteY469" fmla="*/ 6766045 h 6858000"/>
              <a:gd name="connsiteX470" fmla="*/ 1067484 w 7467600"/>
              <a:gd name="connsiteY470" fmla="*/ 6858000 h 6858000"/>
              <a:gd name="connsiteX471" fmla="*/ 953928 w 7467600"/>
              <a:gd name="connsiteY471" fmla="*/ 6858000 h 6858000"/>
              <a:gd name="connsiteX472" fmla="*/ 959715 w 7467600"/>
              <a:gd name="connsiteY472" fmla="*/ 6850185 h 6858000"/>
              <a:gd name="connsiteX473" fmla="*/ 1483788 w 7467600"/>
              <a:gd name="connsiteY473" fmla="*/ 6259174 h 6858000"/>
              <a:gd name="connsiteX474" fmla="*/ 1100671 w 7467600"/>
              <a:gd name="connsiteY474" fmla="*/ 6252137 h 6858000"/>
              <a:gd name="connsiteX475" fmla="*/ 1090144 w 7467600"/>
              <a:gd name="connsiteY475" fmla="*/ 6256748 h 6858000"/>
              <a:gd name="connsiteX476" fmla="*/ 1095872 w 7467600"/>
              <a:gd name="connsiteY476" fmla="*/ 6271892 h 6858000"/>
              <a:gd name="connsiteX477" fmla="*/ 262785 w 7467600"/>
              <a:gd name="connsiteY477" fmla="*/ 6845450 h 6858000"/>
              <a:gd name="connsiteX478" fmla="*/ 209968 w 7467600"/>
              <a:gd name="connsiteY478" fmla="*/ 6770713 h 6858000"/>
              <a:gd name="connsiteX479" fmla="*/ 873460 w 7467600"/>
              <a:gd name="connsiteY479" fmla="*/ 6253768 h 6858000"/>
              <a:gd name="connsiteX480" fmla="*/ 192686 w 7467600"/>
              <a:gd name="connsiteY480" fmla="*/ 5849257 h 6858000"/>
              <a:gd name="connsiteX481" fmla="*/ 4696 w 7467600"/>
              <a:gd name="connsiteY481" fmla="*/ 5697668 h 6858000"/>
              <a:gd name="connsiteX482" fmla="*/ 0 w 7467600"/>
              <a:gd name="connsiteY482" fmla="*/ 5689984 h 6858000"/>
              <a:gd name="connsiteX483" fmla="*/ 0 w 7467600"/>
              <a:gd name="connsiteY483" fmla="*/ 5513472 h 6858000"/>
              <a:gd name="connsiteX484" fmla="*/ 174101 w 7467600"/>
              <a:gd name="connsiteY484" fmla="*/ 5620277 h 6858000"/>
              <a:gd name="connsiteX485" fmla="*/ 891800 w 7467600"/>
              <a:gd name="connsiteY485" fmla="*/ 6036935 h 6858000"/>
              <a:gd name="connsiteX486" fmla="*/ 1072219 w 7467600"/>
              <a:gd name="connsiteY486" fmla="*/ 6169443 h 6858000"/>
              <a:gd name="connsiteX487" fmla="*/ 1074117 w 7467600"/>
              <a:gd name="connsiteY487" fmla="*/ 6170301 h 6858000"/>
              <a:gd name="connsiteX488" fmla="*/ 1083114 w 7467600"/>
              <a:gd name="connsiteY488" fmla="*/ 6174131 h 6858000"/>
              <a:gd name="connsiteX489" fmla="*/ 1543010 w 7467600"/>
              <a:gd name="connsiteY489" fmla="*/ 6191140 h 6858000"/>
              <a:gd name="connsiteX490" fmla="*/ 1551080 w 7467600"/>
              <a:gd name="connsiteY490" fmla="*/ 6195006 h 6858000"/>
              <a:gd name="connsiteX491" fmla="*/ 2345443 w 7467600"/>
              <a:gd name="connsiteY491" fmla="*/ 5549882 h 6858000"/>
              <a:gd name="connsiteX492" fmla="*/ 1721499 w 7467600"/>
              <a:gd name="connsiteY492" fmla="*/ 5599969 h 6858000"/>
              <a:gd name="connsiteX493" fmla="*/ 767716 w 7467600"/>
              <a:gd name="connsiteY493" fmla="*/ 5472768 h 6858000"/>
              <a:gd name="connsiteX494" fmla="*/ 722147 w 7467600"/>
              <a:gd name="connsiteY494" fmla="*/ 5393091 h 6858000"/>
              <a:gd name="connsiteX495" fmla="*/ 1485552 w 7467600"/>
              <a:gd name="connsiteY495" fmla="*/ 5313202 h 6858000"/>
              <a:gd name="connsiteX496" fmla="*/ 2143004 w 7467600"/>
              <a:gd name="connsiteY496" fmla="*/ 5402420 h 6858000"/>
              <a:gd name="connsiteX497" fmla="*/ 1933391 w 7467600"/>
              <a:gd name="connsiteY497" fmla="*/ 5156971 h 6858000"/>
              <a:gd name="connsiteX498" fmla="*/ 1827118 w 7467600"/>
              <a:gd name="connsiteY498" fmla="*/ 4968410 h 6858000"/>
              <a:gd name="connsiteX499" fmla="*/ 1837349 w 7467600"/>
              <a:gd name="connsiteY499" fmla="*/ 4956357 h 6858000"/>
              <a:gd name="connsiteX500" fmla="*/ 2162835 w 7467600"/>
              <a:gd name="connsiteY500" fmla="*/ 5187853 h 6858000"/>
              <a:gd name="connsiteX501" fmla="*/ 2257167 w 7467600"/>
              <a:gd name="connsiteY501" fmla="*/ 5462123 h 6858000"/>
              <a:gd name="connsiteX502" fmla="*/ 2261598 w 7467600"/>
              <a:gd name="connsiteY502" fmla="*/ 5467998 h 6858000"/>
              <a:gd name="connsiteX503" fmla="*/ 2437177 w 7467600"/>
              <a:gd name="connsiteY503" fmla="*/ 5479608 h 6858000"/>
              <a:gd name="connsiteX504" fmla="*/ 2445247 w 7467600"/>
              <a:gd name="connsiteY504" fmla="*/ 5483476 h 6858000"/>
              <a:gd name="connsiteX505" fmla="*/ 2743626 w 7467600"/>
              <a:gd name="connsiteY505" fmla="*/ 5304819 h 6858000"/>
              <a:gd name="connsiteX506" fmla="*/ 3048102 w 7467600"/>
              <a:gd name="connsiteY506" fmla="*/ 5150595 h 6858000"/>
              <a:gd name="connsiteX507" fmla="*/ 1799414 w 7467600"/>
              <a:gd name="connsiteY507" fmla="*/ 4694732 h 6858000"/>
              <a:gd name="connsiteX508" fmla="*/ 1771735 w 7467600"/>
              <a:gd name="connsiteY508" fmla="*/ 4619929 h 6858000"/>
              <a:gd name="connsiteX509" fmla="*/ 3104273 w 7467600"/>
              <a:gd name="connsiteY509" fmla="*/ 5076159 h 6858000"/>
              <a:gd name="connsiteX510" fmla="*/ 3113245 w 7467600"/>
              <a:gd name="connsiteY510" fmla="*/ 5090705 h 6858000"/>
              <a:gd name="connsiteX511" fmla="*/ 3126294 w 7467600"/>
              <a:gd name="connsiteY511" fmla="*/ 5114400 h 6858000"/>
              <a:gd name="connsiteX512" fmla="*/ 3937433 w 7467600"/>
              <a:gd name="connsiteY512" fmla="*/ 4830473 h 6858000"/>
              <a:gd name="connsiteX513" fmla="*/ 3590475 w 7467600"/>
              <a:gd name="connsiteY513" fmla="*/ 4597974 h 6858000"/>
              <a:gd name="connsiteX514" fmla="*/ 3100264 w 7467600"/>
              <a:gd name="connsiteY514" fmla="*/ 4579845 h 6858000"/>
              <a:gd name="connsiteX515" fmla="*/ 2183576 w 7467600"/>
              <a:gd name="connsiteY515" fmla="*/ 4227150 h 6858000"/>
              <a:gd name="connsiteX516" fmla="*/ 2151029 w 7467600"/>
              <a:gd name="connsiteY516" fmla="*/ 4146947 h 6858000"/>
              <a:gd name="connsiteX517" fmla="*/ 3563434 w 7467600"/>
              <a:gd name="connsiteY517" fmla="*/ 4469115 h 6858000"/>
              <a:gd name="connsiteX518" fmla="*/ 3177952 w 7467600"/>
              <a:gd name="connsiteY518" fmla="*/ 3657386 h 6858000"/>
              <a:gd name="connsiteX519" fmla="*/ 3189263 w 7467600"/>
              <a:gd name="connsiteY519" fmla="*/ 3625726 h 6858000"/>
              <a:gd name="connsiteX520" fmla="*/ 3560912 w 7467600"/>
              <a:gd name="connsiteY520" fmla="*/ 4079863 h 6858000"/>
              <a:gd name="connsiteX521" fmla="*/ 3626636 w 7467600"/>
              <a:gd name="connsiteY521" fmla="*/ 4512230 h 6858000"/>
              <a:gd name="connsiteX522" fmla="*/ 3653088 w 7467600"/>
              <a:gd name="connsiteY522" fmla="*/ 4521417 h 6858000"/>
              <a:gd name="connsiteX523" fmla="*/ 3988128 w 7467600"/>
              <a:gd name="connsiteY523" fmla="*/ 4817267 h 6858000"/>
              <a:gd name="connsiteX524" fmla="*/ 4830582 w 7467600"/>
              <a:gd name="connsiteY524" fmla="*/ 4676000 h 6858000"/>
              <a:gd name="connsiteX525" fmla="*/ 4830100 w 7467600"/>
              <a:gd name="connsiteY525" fmla="*/ 4675554 h 6858000"/>
              <a:gd name="connsiteX526" fmla="*/ 4036318 w 7467600"/>
              <a:gd name="connsiteY526" fmla="*/ 4147013 h 6858000"/>
              <a:gd name="connsiteX527" fmla="*/ 3432098 w 7467600"/>
              <a:gd name="connsiteY527" fmla="*/ 3537312 h 6858000"/>
              <a:gd name="connsiteX528" fmla="*/ 3446761 w 7467600"/>
              <a:gd name="connsiteY528" fmla="*/ 3461278 h 6858000"/>
              <a:gd name="connsiteX529" fmla="*/ 4419733 w 7467600"/>
              <a:gd name="connsiteY529" fmla="*/ 3963555 h 6858000"/>
              <a:gd name="connsiteX530" fmla="*/ 4781371 w 7467600"/>
              <a:gd name="connsiteY530" fmla="*/ 4458604 h 6858000"/>
              <a:gd name="connsiteX531" fmla="*/ 4780440 w 7467600"/>
              <a:gd name="connsiteY531" fmla="*/ 4470290 h 6858000"/>
              <a:gd name="connsiteX532" fmla="*/ 4898954 w 7467600"/>
              <a:gd name="connsiteY532" fmla="*/ 4662092 h 6858000"/>
              <a:gd name="connsiteX533" fmla="*/ 4900699 w 7467600"/>
              <a:gd name="connsiteY533" fmla="*/ 4670867 h 6858000"/>
              <a:gd name="connsiteX534" fmla="*/ 5714511 w 7467600"/>
              <a:gd name="connsiteY534" fmla="*/ 4663483 h 6858000"/>
              <a:gd name="connsiteX535" fmla="*/ 5464793 w 7467600"/>
              <a:gd name="connsiteY535" fmla="*/ 4393556 h 6858000"/>
              <a:gd name="connsiteX536" fmla="*/ 5461897 w 7467600"/>
              <a:gd name="connsiteY536" fmla="*/ 4390879 h 6858000"/>
              <a:gd name="connsiteX537" fmla="*/ 4294126 w 7467600"/>
              <a:gd name="connsiteY537" fmla="*/ 3303048 h 6858000"/>
              <a:gd name="connsiteX538" fmla="*/ 4305321 w 7467600"/>
              <a:gd name="connsiteY538" fmla="*/ 3256953 h 6858000"/>
              <a:gd name="connsiteX539" fmla="*/ 4949299 w 7467600"/>
              <a:gd name="connsiteY539" fmla="*/ 3766336 h 6858000"/>
              <a:gd name="connsiteX540" fmla="*/ 5291452 w 7467600"/>
              <a:gd name="connsiteY540" fmla="*/ 4076801 h 6858000"/>
              <a:gd name="connsiteX541" fmla="*/ 5434998 w 7467600"/>
              <a:gd name="connsiteY541" fmla="*/ 4254100 h 6858000"/>
              <a:gd name="connsiteX542" fmla="*/ 5351015 w 7467600"/>
              <a:gd name="connsiteY542" fmla="*/ 3760989 h 6858000"/>
              <a:gd name="connsiteX543" fmla="*/ 5413780 w 7467600"/>
              <a:gd name="connsiteY543" fmla="*/ 2966265 h 6858000"/>
              <a:gd name="connsiteX544" fmla="*/ 5425627 w 7467600"/>
              <a:gd name="connsiteY544" fmla="*/ 2954192 h 6858000"/>
              <a:gd name="connsiteX545" fmla="*/ 6604735 w 7467600"/>
              <a:gd name="connsiteY545" fmla="*/ 2041381 h 6858000"/>
              <a:gd name="connsiteX546" fmla="*/ 7204487 w 7467600"/>
              <a:gd name="connsiteY546" fmla="*/ 2742112 h 6858000"/>
              <a:gd name="connsiteX547" fmla="*/ 7131592 w 7467600"/>
              <a:gd name="connsiteY547" fmla="*/ 2672096 h 6858000"/>
              <a:gd name="connsiteX548" fmla="*/ 6996344 w 7467600"/>
              <a:gd name="connsiteY548" fmla="*/ 2518310 h 6858000"/>
              <a:gd name="connsiteX549" fmla="*/ 6735495 w 7467600"/>
              <a:gd name="connsiteY549" fmla="*/ 2196890 h 6858000"/>
              <a:gd name="connsiteX550" fmla="*/ 6721901 w 7467600"/>
              <a:gd name="connsiteY550" fmla="*/ 2179274 h 6858000"/>
              <a:gd name="connsiteX551" fmla="*/ 6604735 w 7467600"/>
              <a:gd name="connsiteY551" fmla="*/ 2041381 h 6858000"/>
              <a:gd name="connsiteX552" fmla="*/ 6591670 w 7467600"/>
              <a:gd name="connsiteY552" fmla="*/ 1988277 h 6858000"/>
              <a:gd name="connsiteX553" fmla="*/ 6747349 w 7467600"/>
              <a:gd name="connsiteY553" fmla="*/ 2160069 h 6858000"/>
              <a:gd name="connsiteX554" fmla="*/ 6760943 w 7467600"/>
              <a:gd name="connsiteY554" fmla="*/ 2177686 h 6858000"/>
              <a:gd name="connsiteX555" fmla="*/ 7021065 w 7467600"/>
              <a:gd name="connsiteY555" fmla="*/ 2498102 h 6858000"/>
              <a:gd name="connsiteX556" fmla="*/ 7155223 w 7467600"/>
              <a:gd name="connsiteY556" fmla="*/ 2650386 h 6858000"/>
              <a:gd name="connsiteX557" fmla="*/ 7203167 w 7467600"/>
              <a:gd name="connsiteY557" fmla="*/ 2697288 h 6858000"/>
              <a:gd name="connsiteX558" fmla="*/ 6937703 w 7467600"/>
              <a:gd name="connsiteY558" fmla="*/ 2321981 h 6858000"/>
              <a:gd name="connsiteX559" fmla="*/ 6591670 w 7467600"/>
              <a:gd name="connsiteY559" fmla="*/ 1988277 h 6858000"/>
              <a:gd name="connsiteX560" fmla="*/ 5798671 w 7467600"/>
              <a:gd name="connsiteY560" fmla="*/ 1981601 h 6858000"/>
              <a:gd name="connsiteX561" fmla="*/ 5754709 w 7467600"/>
              <a:gd name="connsiteY561" fmla="*/ 2071454 h 6858000"/>
              <a:gd name="connsiteX562" fmla="*/ 5763044 w 7467600"/>
              <a:gd name="connsiteY562" fmla="*/ 2842206 h 6858000"/>
              <a:gd name="connsiteX563" fmla="*/ 5764974 w 7467600"/>
              <a:gd name="connsiteY563" fmla="*/ 2799609 h 6858000"/>
              <a:gd name="connsiteX564" fmla="*/ 5767665 w 7467600"/>
              <a:gd name="connsiteY564" fmla="*/ 2666409 h 6858000"/>
              <a:gd name="connsiteX565" fmla="*/ 5763055 w 7467600"/>
              <a:gd name="connsiteY565" fmla="*/ 2579705 h 6858000"/>
              <a:gd name="connsiteX566" fmla="*/ 5758079 w 7467600"/>
              <a:gd name="connsiteY566" fmla="*/ 2492508 h 6858000"/>
              <a:gd name="connsiteX567" fmla="*/ 5779325 w 7467600"/>
              <a:gd name="connsiteY567" fmla="*/ 2197069 h 6858000"/>
              <a:gd name="connsiteX568" fmla="*/ 5798671 w 7467600"/>
              <a:gd name="connsiteY568" fmla="*/ 1981601 h 6858000"/>
              <a:gd name="connsiteX569" fmla="*/ 5829202 w 7467600"/>
              <a:gd name="connsiteY569" fmla="*/ 1971679 h 6858000"/>
              <a:gd name="connsiteX570" fmla="*/ 5809558 w 7467600"/>
              <a:gd name="connsiteY570" fmla="*/ 2198043 h 6858000"/>
              <a:gd name="connsiteX571" fmla="*/ 5788653 w 7467600"/>
              <a:gd name="connsiteY571" fmla="*/ 2489430 h 6858000"/>
              <a:gd name="connsiteX572" fmla="*/ 5793439 w 7467600"/>
              <a:gd name="connsiteY572" fmla="*/ 2575235 h 6858000"/>
              <a:gd name="connsiteX573" fmla="*/ 5796837 w 7467600"/>
              <a:gd name="connsiteY573" fmla="*/ 2637633 h 6858000"/>
              <a:gd name="connsiteX574" fmla="*/ 5818614 w 7467600"/>
              <a:gd name="connsiteY574" fmla="*/ 2473055 h 6858000"/>
              <a:gd name="connsiteX575" fmla="*/ 5829202 w 7467600"/>
              <a:gd name="connsiteY575" fmla="*/ 1971679 h 6858000"/>
              <a:gd name="connsiteX576" fmla="*/ 5911389 w 7467600"/>
              <a:gd name="connsiteY576" fmla="*/ 1898371 h 6858000"/>
              <a:gd name="connsiteX577" fmla="*/ 6237627 w 7467600"/>
              <a:gd name="connsiteY577" fmla="*/ 2231921 h 6858000"/>
              <a:gd name="connsiteX578" fmla="*/ 5911389 w 7467600"/>
              <a:gd name="connsiteY578" fmla="*/ 1898371 h 6858000"/>
              <a:gd name="connsiteX579" fmla="*/ 6944437 w 7467600"/>
              <a:gd name="connsiteY579" fmla="*/ 1575402 h 6858000"/>
              <a:gd name="connsiteX580" fmla="*/ 6304730 w 7467600"/>
              <a:gd name="connsiteY580" fmla="*/ 1766654 h 6858000"/>
              <a:gd name="connsiteX581" fmla="*/ 6944437 w 7467600"/>
              <a:gd name="connsiteY581" fmla="*/ 1575402 h 6858000"/>
              <a:gd name="connsiteX582" fmla="*/ 7019523 w 7467600"/>
              <a:gd name="connsiteY582" fmla="*/ 1519450 h 6858000"/>
              <a:gd name="connsiteX583" fmla="*/ 6298091 w 7467600"/>
              <a:gd name="connsiteY583" fmla="*/ 1737122 h 6858000"/>
              <a:gd name="connsiteX584" fmla="*/ 7019523 w 7467600"/>
              <a:gd name="connsiteY584" fmla="*/ 1519450 h 6858000"/>
              <a:gd name="connsiteX585" fmla="*/ 2399523 w 7467600"/>
              <a:gd name="connsiteY585" fmla="*/ 1428234 h 6858000"/>
              <a:gd name="connsiteX586" fmla="*/ 2224982 w 7467600"/>
              <a:gd name="connsiteY586" fmla="*/ 1826201 h 6858000"/>
              <a:gd name="connsiteX587" fmla="*/ 2096099 w 7467600"/>
              <a:gd name="connsiteY587" fmla="*/ 2345900 h 6858000"/>
              <a:gd name="connsiteX588" fmla="*/ 2283317 w 7467600"/>
              <a:gd name="connsiteY588" fmla="*/ 1796925 h 6858000"/>
              <a:gd name="connsiteX589" fmla="*/ 2399523 w 7467600"/>
              <a:gd name="connsiteY589" fmla="*/ 1428234 h 6858000"/>
              <a:gd name="connsiteX590" fmla="*/ 2448558 w 7467600"/>
              <a:gd name="connsiteY590" fmla="*/ 1373435 h 6858000"/>
              <a:gd name="connsiteX591" fmla="*/ 2312521 w 7467600"/>
              <a:gd name="connsiteY591" fmla="*/ 1806140 h 6858000"/>
              <a:gd name="connsiteX592" fmla="*/ 2127533 w 7467600"/>
              <a:gd name="connsiteY592" fmla="*/ 2348380 h 6858000"/>
              <a:gd name="connsiteX593" fmla="*/ 2358080 w 7467600"/>
              <a:gd name="connsiteY593" fmla="*/ 1866134 h 6858000"/>
              <a:gd name="connsiteX594" fmla="*/ 2407436 w 7467600"/>
              <a:gd name="connsiteY594" fmla="*/ 1651070 h 6858000"/>
              <a:gd name="connsiteX595" fmla="*/ 2448558 w 7467600"/>
              <a:gd name="connsiteY595" fmla="*/ 1373435 h 6858000"/>
              <a:gd name="connsiteX596" fmla="*/ 278707 w 7467600"/>
              <a:gd name="connsiteY596" fmla="*/ 1352270 h 6858000"/>
              <a:gd name="connsiteX597" fmla="*/ 321570 w 7467600"/>
              <a:gd name="connsiteY597" fmla="*/ 1861610 h 6858000"/>
              <a:gd name="connsiteX598" fmla="*/ 294281 w 7467600"/>
              <a:gd name="connsiteY598" fmla="*/ 1440658 h 6858000"/>
              <a:gd name="connsiteX599" fmla="*/ 278707 w 7467600"/>
              <a:gd name="connsiteY599" fmla="*/ 1352270 h 6858000"/>
              <a:gd name="connsiteX600" fmla="*/ 1423821 w 7467600"/>
              <a:gd name="connsiteY600" fmla="*/ 1351958 h 6858000"/>
              <a:gd name="connsiteX601" fmla="*/ 1638521 w 7467600"/>
              <a:gd name="connsiteY601" fmla="*/ 1908470 h 6858000"/>
              <a:gd name="connsiteX602" fmla="*/ 1754199 w 7467600"/>
              <a:gd name="connsiteY602" fmla="*/ 2149284 h 6858000"/>
              <a:gd name="connsiteX603" fmla="*/ 1908359 w 7467600"/>
              <a:gd name="connsiteY603" fmla="*/ 2364988 h 6858000"/>
              <a:gd name="connsiteX604" fmla="*/ 1647661 w 7467600"/>
              <a:gd name="connsiteY604" fmla="*/ 1825945 h 6858000"/>
              <a:gd name="connsiteX605" fmla="*/ 1423821 w 7467600"/>
              <a:gd name="connsiteY605" fmla="*/ 1351958 h 6858000"/>
              <a:gd name="connsiteX606" fmla="*/ 1431890 w 7467600"/>
              <a:gd name="connsiteY606" fmla="*/ 1306475 h 6858000"/>
              <a:gd name="connsiteX607" fmla="*/ 1507597 w 7467600"/>
              <a:gd name="connsiteY607" fmla="*/ 1446132 h 6858000"/>
              <a:gd name="connsiteX608" fmla="*/ 1674586 w 7467600"/>
              <a:gd name="connsiteY608" fmla="*/ 1813832 h 6858000"/>
              <a:gd name="connsiteX609" fmla="*/ 1815950 w 7467600"/>
              <a:gd name="connsiteY609" fmla="*/ 2128564 h 6858000"/>
              <a:gd name="connsiteX610" fmla="*/ 1984242 w 7467600"/>
              <a:gd name="connsiteY610" fmla="*/ 2430829 h 6858000"/>
              <a:gd name="connsiteX611" fmla="*/ 2014023 w 7467600"/>
              <a:gd name="connsiteY611" fmla="*/ 2450995 h 6858000"/>
              <a:gd name="connsiteX612" fmla="*/ 1747337 w 7467600"/>
              <a:gd name="connsiteY612" fmla="*/ 1855264 h 6858000"/>
              <a:gd name="connsiteX613" fmla="*/ 1533749 w 7467600"/>
              <a:gd name="connsiteY613" fmla="*/ 1478656 h 6858000"/>
              <a:gd name="connsiteX614" fmla="*/ 1431890 w 7467600"/>
              <a:gd name="connsiteY614" fmla="*/ 1306475 h 6858000"/>
              <a:gd name="connsiteX615" fmla="*/ 5052692 w 7467600"/>
              <a:gd name="connsiteY615" fmla="*/ 1292994 h 6858000"/>
              <a:gd name="connsiteX616" fmla="*/ 5200661 w 7467600"/>
              <a:gd name="connsiteY616" fmla="*/ 1635186 h 6858000"/>
              <a:gd name="connsiteX617" fmla="*/ 5297138 w 7467600"/>
              <a:gd name="connsiteY617" fmla="*/ 1906351 h 6858000"/>
              <a:gd name="connsiteX618" fmla="*/ 5052692 w 7467600"/>
              <a:gd name="connsiteY618" fmla="*/ 1292994 h 6858000"/>
              <a:gd name="connsiteX619" fmla="*/ 5009948 w 7467600"/>
              <a:gd name="connsiteY619" fmla="*/ 1273619 h 6858000"/>
              <a:gd name="connsiteX620" fmla="*/ 5121777 w 7467600"/>
              <a:gd name="connsiteY620" fmla="*/ 1654213 h 6858000"/>
              <a:gd name="connsiteX621" fmla="*/ 5293545 w 7467600"/>
              <a:gd name="connsiteY621" fmla="*/ 2072247 h 6858000"/>
              <a:gd name="connsiteX622" fmla="*/ 5294042 w 7467600"/>
              <a:gd name="connsiteY622" fmla="*/ 2065019 h 6858000"/>
              <a:gd name="connsiteX623" fmla="*/ 5171936 w 7467600"/>
              <a:gd name="connsiteY623" fmla="*/ 1647613 h 6858000"/>
              <a:gd name="connsiteX624" fmla="*/ 5009948 w 7467600"/>
              <a:gd name="connsiteY624" fmla="*/ 1273619 h 6858000"/>
              <a:gd name="connsiteX625" fmla="*/ 655236 w 7467600"/>
              <a:gd name="connsiteY625" fmla="*/ 1268632 h 6858000"/>
              <a:gd name="connsiteX626" fmla="*/ 839521 w 7467600"/>
              <a:gd name="connsiteY626" fmla="*/ 1685315 h 6858000"/>
              <a:gd name="connsiteX627" fmla="*/ 1109416 w 7467600"/>
              <a:gd name="connsiteY627" fmla="*/ 2061663 h 6858000"/>
              <a:gd name="connsiteX628" fmla="*/ 1298300 w 7467600"/>
              <a:gd name="connsiteY628" fmla="*/ 2247742 h 6858000"/>
              <a:gd name="connsiteX629" fmla="*/ 1125871 w 7467600"/>
              <a:gd name="connsiteY629" fmla="*/ 1989513 h 6858000"/>
              <a:gd name="connsiteX630" fmla="*/ 981574 w 7467600"/>
              <a:gd name="connsiteY630" fmla="*/ 1783157 h 6858000"/>
              <a:gd name="connsiteX631" fmla="*/ 922198 w 7467600"/>
              <a:gd name="connsiteY631" fmla="*/ 1677437 h 6858000"/>
              <a:gd name="connsiteX632" fmla="*/ 869293 w 7467600"/>
              <a:gd name="connsiteY632" fmla="*/ 1583214 h 6858000"/>
              <a:gd name="connsiteX633" fmla="*/ 751431 w 7467600"/>
              <a:gd name="connsiteY633" fmla="*/ 1405731 h 6858000"/>
              <a:gd name="connsiteX634" fmla="*/ 655236 w 7467600"/>
              <a:gd name="connsiteY634" fmla="*/ 1268632 h 6858000"/>
              <a:gd name="connsiteX635" fmla="*/ 6516292 w 7467600"/>
              <a:gd name="connsiteY635" fmla="*/ 1263064 h 6858000"/>
              <a:gd name="connsiteX636" fmla="*/ 5736320 w 7467600"/>
              <a:gd name="connsiteY636" fmla="*/ 1501803 h 6858000"/>
              <a:gd name="connsiteX637" fmla="*/ 6516292 w 7467600"/>
              <a:gd name="connsiteY637" fmla="*/ 1263064 h 6858000"/>
              <a:gd name="connsiteX638" fmla="*/ 291466 w 7467600"/>
              <a:gd name="connsiteY638" fmla="*/ 1250369 h 6858000"/>
              <a:gd name="connsiteX639" fmla="*/ 323180 w 7467600"/>
              <a:gd name="connsiteY639" fmla="*/ 1435283 h 6858000"/>
              <a:gd name="connsiteX640" fmla="*/ 349381 w 7467600"/>
              <a:gd name="connsiteY640" fmla="*/ 1875041 h 6858000"/>
              <a:gd name="connsiteX641" fmla="*/ 374363 w 7467600"/>
              <a:gd name="connsiteY641" fmla="*/ 1506494 h 6858000"/>
              <a:gd name="connsiteX642" fmla="*/ 302168 w 7467600"/>
              <a:gd name="connsiteY642" fmla="*/ 1274495 h 6858000"/>
              <a:gd name="connsiteX643" fmla="*/ 291466 w 7467600"/>
              <a:gd name="connsiteY643" fmla="*/ 1250369 h 6858000"/>
              <a:gd name="connsiteX644" fmla="*/ 678222 w 7467600"/>
              <a:gd name="connsiteY644" fmla="*/ 1248670 h 6858000"/>
              <a:gd name="connsiteX645" fmla="*/ 775536 w 7467600"/>
              <a:gd name="connsiteY645" fmla="*/ 1388015 h 6858000"/>
              <a:gd name="connsiteX646" fmla="*/ 894529 w 7467600"/>
              <a:gd name="connsiteY646" fmla="*/ 1567739 h 6858000"/>
              <a:gd name="connsiteX647" fmla="*/ 948000 w 7467600"/>
              <a:gd name="connsiteY647" fmla="*/ 1663088 h 6858000"/>
              <a:gd name="connsiteX648" fmla="*/ 1006812 w 7467600"/>
              <a:gd name="connsiteY648" fmla="*/ 1767683 h 6858000"/>
              <a:gd name="connsiteX649" fmla="*/ 1149133 w 7467600"/>
              <a:gd name="connsiteY649" fmla="*/ 1971513 h 6858000"/>
              <a:gd name="connsiteX650" fmla="*/ 1333952 w 7467600"/>
              <a:gd name="connsiteY650" fmla="*/ 2251620 h 6858000"/>
              <a:gd name="connsiteX651" fmla="*/ 1337329 w 7467600"/>
              <a:gd name="connsiteY651" fmla="*/ 2258350 h 6858000"/>
              <a:gd name="connsiteX652" fmla="*/ 1014726 w 7467600"/>
              <a:gd name="connsiteY652" fmla="*/ 1615556 h 6858000"/>
              <a:gd name="connsiteX653" fmla="*/ 678222 w 7467600"/>
              <a:gd name="connsiteY653" fmla="*/ 1248670 h 6858000"/>
              <a:gd name="connsiteX654" fmla="*/ 6691602 w 7467600"/>
              <a:gd name="connsiteY654" fmla="*/ 1140573 h 6858000"/>
              <a:gd name="connsiteX655" fmla="*/ 6571100 w 7467600"/>
              <a:gd name="connsiteY655" fmla="*/ 1183662 h 6858000"/>
              <a:gd name="connsiteX656" fmla="*/ 6241687 w 7467600"/>
              <a:gd name="connsiteY656" fmla="*/ 1257600 h 6858000"/>
              <a:gd name="connsiteX657" fmla="*/ 5693009 w 7467600"/>
              <a:gd name="connsiteY657" fmla="*/ 1478256 h 6858000"/>
              <a:gd name="connsiteX658" fmla="*/ 6548420 w 7467600"/>
              <a:gd name="connsiteY658" fmla="*/ 1214599 h 6858000"/>
              <a:gd name="connsiteX659" fmla="*/ 6605473 w 7467600"/>
              <a:gd name="connsiteY659" fmla="*/ 1184686 h 6858000"/>
              <a:gd name="connsiteX660" fmla="*/ 6691602 w 7467600"/>
              <a:gd name="connsiteY660" fmla="*/ 1140573 h 6858000"/>
              <a:gd name="connsiteX661" fmla="*/ 4002475 w 7467600"/>
              <a:gd name="connsiteY661" fmla="*/ 1037802 h 6858000"/>
              <a:gd name="connsiteX662" fmla="*/ 4000324 w 7467600"/>
              <a:gd name="connsiteY662" fmla="*/ 1039362 h 6858000"/>
              <a:gd name="connsiteX663" fmla="*/ 4002862 w 7467600"/>
              <a:gd name="connsiteY663" fmla="*/ 1042866 h 6858000"/>
              <a:gd name="connsiteX664" fmla="*/ 4002475 w 7467600"/>
              <a:gd name="connsiteY664" fmla="*/ 1037802 h 6858000"/>
              <a:gd name="connsiteX665" fmla="*/ 506322 w 7467600"/>
              <a:gd name="connsiteY665" fmla="*/ 1020997 h 6858000"/>
              <a:gd name="connsiteX666" fmla="*/ 533068 w 7467600"/>
              <a:gd name="connsiteY666" fmla="*/ 1029409 h 6858000"/>
              <a:gd name="connsiteX667" fmla="*/ 1232525 w 7467600"/>
              <a:gd name="connsiteY667" fmla="*/ 1804675 h 6858000"/>
              <a:gd name="connsiteX668" fmla="*/ 1388858 w 7467600"/>
              <a:gd name="connsiteY668" fmla="*/ 2368011 h 6858000"/>
              <a:gd name="connsiteX669" fmla="*/ 1384098 w 7467600"/>
              <a:gd name="connsiteY669" fmla="*/ 2378125 h 6858000"/>
              <a:gd name="connsiteX670" fmla="*/ 1425393 w 7467600"/>
              <a:gd name="connsiteY670" fmla="*/ 2589124 h 6858000"/>
              <a:gd name="connsiteX671" fmla="*/ 1424001 w 7467600"/>
              <a:gd name="connsiteY671" fmla="*/ 2597541 h 6858000"/>
              <a:gd name="connsiteX672" fmla="*/ 2152729 w 7467600"/>
              <a:gd name="connsiteY672" fmla="*/ 2864487 h 6858000"/>
              <a:gd name="connsiteX673" fmla="*/ 2020609 w 7467600"/>
              <a:gd name="connsiteY673" fmla="*/ 2539671 h 6858000"/>
              <a:gd name="connsiteX674" fmla="*/ 2018920 w 7467600"/>
              <a:gd name="connsiteY674" fmla="*/ 2536309 h 6858000"/>
              <a:gd name="connsiteX675" fmla="*/ 1342441 w 7467600"/>
              <a:gd name="connsiteY675" fmla="*/ 1173017 h 6858000"/>
              <a:gd name="connsiteX676" fmla="*/ 1367925 w 7467600"/>
              <a:gd name="connsiteY676" fmla="*/ 1135648 h 6858000"/>
              <a:gd name="connsiteX677" fmla="*/ 1771401 w 7467600"/>
              <a:gd name="connsiteY677" fmla="*/ 1806673 h 6858000"/>
              <a:gd name="connsiteX678" fmla="*/ 1972385 w 7467600"/>
              <a:gd name="connsiteY678" fmla="*/ 2198735 h 6858000"/>
              <a:gd name="connsiteX679" fmla="*/ 2040892 w 7467600"/>
              <a:gd name="connsiteY679" fmla="*/ 2405205 h 6858000"/>
              <a:gd name="connsiteX680" fmla="*/ 2131689 w 7467600"/>
              <a:gd name="connsiteY680" fmla="*/ 1936926 h 6858000"/>
              <a:gd name="connsiteX681" fmla="*/ 2454820 w 7467600"/>
              <a:gd name="connsiteY681" fmla="*/ 1248808 h 6858000"/>
              <a:gd name="connsiteX682" fmla="*/ 2492512 w 7467600"/>
              <a:gd name="connsiteY682" fmla="*/ 1302920 h 6858000"/>
              <a:gd name="connsiteX683" fmla="*/ 2081216 w 7467600"/>
              <a:gd name="connsiteY683" fmla="*/ 2527513 h 6858000"/>
              <a:gd name="connsiteX684" fmla="*/ 2081211 w 7467600"/>
              <a:gd name="connsiteY684" fmla="*/ 2528916 h 6858000"/>
              <a:gd name="connsiteX685" fmla="*/ 2199067 w 7467600"/>
              <a:gd name="connsiteY685" fmla="*/ 2884061 h 6858000"/>
              <a:gd name="connsiteX686" fmla="*/ 3192586 w 7467600"/>
              <a:gd name="connsiteY686" fmla="*/ 3411496 h 6858000"/>
              <a:gd name="connsiteX687" fmla="*/ 3182620 w 7467600"/>
              <a:gd name="connsiteY687" fmla="*/ 3483279 h 6858000"/>
              <a:gd name="connsiteX688" fmla="*/ 2435119 w 7467600"/>
              <a:gd name="connsiteY688" fmla="*/ 3080173 h 6858000"/>
              <a:gd name="connsiteX689" fmla="*/ 2410152 w 7467600"/>
              <a:gd name="connsiteY689" fmla="*/ 3063751 h 6858000"/>
              <a:gd name="connsiteX690" fmla="*/ 2408099 w 7467600"/>
              <a:gd name="connsiteY690" fmla="*/ 3064403 h 6858000"/>
              <a:gd name="connsiteX691" fmla="*/ 2407218 w 7467600"/>
              <a:gd name="connsiteY691" fmla="*/ 3070324 h 6858000"/>
              <a:gd name="connsiteX692" fmla="*/ 2380138 w 7467600"/>
              <a:gd name="connsiteY692" fmla="*/ 3099341 h 6858000"/>
              <a:gd name="connsiteX693" fmla="*/ 1765923 w 7467600"/>
              <a:gd name="connsiteY693" fmla="*/ 3581043 h 6858000"/>
              <a:gd name="connsiteX694" fmla="*/ 1702258 w 7467600"/>
              <a:gd name="connsiteY694" fmla="*/ 3612286 h 6858000"/>
              <a:gd name="connsiteX695" fmla="*/ 1538370 w 7467600"/>
              <a:gd name="connsiteY695" fmla="*/ 3811804 h 6858000"/>
              <a:gd name="connsiteX696" fmla="*/ 542867 w 7467600"/>
              <a:gd name="connsiteY696" fmla="*/ 4944092 h 6858000"/>
              <a:gd name="connsiteX697" fmla="*/ 515800 w 7467600"/>
              <a:gd name="connsiteY697" fmla="*/ 4862180 h 6858000"/>
              <a:gd name="connsiteX698" fmla="*/ 909145 w 7467600"/>
              <a:gd name="connsiteY698" fmla="*/ 4199225 h 6858000"/>
              <a:gd name="connsiteX699" fmla="*/ 1214067 w 7467600"/>
              <a:gd name="connsiteY699" fmla="*/ 3908561 h 6858000"/>
              <a:gd name="connsiteX700" fmla="*/ 640967 w 7467600"/>
              <a:gd name="connsiteY700" fmla="*/ 4105601 h 6858000"/>
              <a:gd name="connsiteX701" fmla="*/ 112563 w 7467600"/>
              <a:gd name="connsiteY701" fmla="*/ 4396952 h 6858000"/>
              <a:gd name="connsiteX702" fmla="*/ 0 w 7467600"/>
              <a:gd name="connsiteY702" fmla="*/ 4466006 h 6858000"/>
              <a:gd name="connsiteX703" fmla="*/ 0 w 7467600"/>
              <a:gd name="connsiteY703" fmla="*/ 4233763 h 6858000"/>
              <a:gd name="connsiteX704" fmla="*/ 36881 w 7467600"/>
              <a:gd name="connsiteY704" fmla="*/ 4200118 h 6858000"/>
              <a:gd name="connsiteX705" fmla="*/ 910534 w 7467600"/>
              <a:gd name="connsiteY705" fmla="*/ 3629753 h 6858000"/>
              <a:gd name="connsiteX706" fmla="*/ 1578717 w 7467600"/>
              <a:gd name="connsiteY706" fmla="*/ 3575982 h 6858000"/>
              <a:gd name="connsiteX707" fmla="*/ 2338780 w 7467600"/>
              <a:gd name="connsiteY707" fmla="*/ 3033725 h 6858000"/>
              <a:gd name="connsiteX708" fmla="*/ 1807991 w 7467600"/>
              <a:gd name="connsiteY708" fmla="*/ 2807184 h 6858000"/>
              <a:gd name="connsiteX709" fmla="*/ 1416358 w 7467600"/>
              <a:gd name="connsiteY709" fmla="*/ 3112571 h 6858000"/>
              <a:gd name="connsiteX710" fmla="*/ 939066 w 7467600"/>
              <a:gd name="connsiteY710" fmla="*/ 3378798 h 6858000"/>
              <a:gd name="connsiteX711" fmla="*/ 115099 w 7467600"/>
              <a:gd name="connsiteY711" fmla="*/ 3607650 h 6858000"/>
              <a:gd name="connsiteX712" fmla="*/ 97284 w 7467600"/>
              <a:gd name="connsiteY712" fmla="*/ 3520393 h 6858000"/>
              <a:gd name="connsiteX713" fmla="*/ 922050 w 7467600"/>
              <a:gd name="connsiteY713" fmla="*/ 3074867 h 6858000"/>
              <a:gd name="connsiteX714" fmla="*/ 1405265 w 7467600"/>
              <a:gd name="connsiteY714" fmla="*/ 3016319 h 6858000"/>
              <a:gd name="connsiteX715" fmla="*/ 1407512 w 7467600"/>
              <a:gd name="connsiteY715" fmla="*/ 3018001 h 6858000"/>
              <a:gd name="connsiteX716" fmla="*/ 1726266 w 7467600"/>
              <a:gd name="connsiteY716" fmla="*/ 2777274 h 6858000"/>
              <a:gd name="connsiteX717" fmla="*/ 625390 w 7467600"/>
              <a:gd name="connsiteY717" fmla="*/ 2514541 h 6858000"/>
              <a:gd name="connsiteX718" fmla="*/ 619799 w 7467600"/>
              <a:gd name="connsiteY718" fmla="*/ 2527180 h 6858000"/>
              <a:gd name="connsiteX719" fmla="*/ 310030 w 7467600"/>
              <a:gd name="connsiteY719" fmla="*/ 2771818 h 6858000"/>
              <a:gd name="connsiteX720" fmla="*/ 173877 w 7467600"/>
              <a:gd name="connsiteY720" fmla="*/ 2937056 h 6858000"/>
              <a:gd name="connsiteX721" fmla="*/ 77889 w 7467600"/>
              <a:gd name="connsiteY721" fmla="*/ 3138440 h 6858000"/>
              <a:gd name="connsiteX722" fmla="*/ 0 w 7467600"/>
              <a:gd name="connsiteY722" fmla="*/ 3271395 h 6858000"/>
              <a:gd name="connsiteX723" fmla="*/ 0 w 7467600"/>
              <a:gd name="connsiteY723" fmla="*/ 3153002 h 6858000"/>
              <a:gd name="connsiteX724" fmla="*/ 2386 w 7467600"/>
              <a:gd name="connsiteY724" fmla="*/ 3149203 h 6858000"/>
              <a:gd name="connsiteX725" fmla="*/ 89753 w 7467600"/>
              <a:gd name="connsiteY725" fmla="*/ 2987702 h 6858000"/>
              <a:gd name="connsiteX726" fmla="*/ 76869 w 7467600"/>
              <a:gd name="connsiteY726" fmla="*/ 3005404 h 6858000"/>
              <a:gd name="connsiteX727" fmla="*/ 32049 w 7467600"/>
              <a:gd name="connsiteY727" fmla="*/ 3065814 h 6858000"/>
              <a:gd name="connsiteX728" fmla="*/ 0 w 7467600"/>
              <a:gd name="connsiteY728" fmla="*/ 3108744 h 6858000"/>
              <a:gd name="connsiteX729" fmla="*/ 0 w 7467600"/>
              <a:gd name="connsiteY729" fmla="*/ 3058059 h 6858000"/>
              <a:gd name="connsiteX730" fmla="*/ 7610 w 7467600"/>
              <a:gd name="connsiteY730" fmla="*/ 3047889 h 6858000"/>
              <a:gd name="connsiteX731" fmla="*/ 52419 w 7467600"/>
              <a:gd name="connsiteY731" fmla="*/ 2987479 h 6858000"/>
              <a:gd name="connsiteX732" fmla="*/ 59142 w 7467600"/>
              <a:gd name="connsiteY732" fmla="*/ 2978488 h 6858000"/>
              <a:gd name="connsiteX733" fmla="*/ 0 w 7467600"/>
              <a:gd name="connsiteY733" fmla="*/ 3015334 h 6858000"/>
              <a:gd name="connsiteX734" fmla="*/ 0 w 7467600"/>
              <a:gd name="connsiteY734" fmla="*/ 2914286 h 6858000"/>
              <a:gd name="connsiteX735" fmla="*/ 36383 w 7467600"/>
              <a:gd name="connsiteY735" fmla="*/ 2901128 h 6858000"/>
              <a:gd name="connsiteX736" fmla="*/ 156329 w 7467600"/>
              <a:gd name="connsiteY736" fmla="*/ 2840533 h 6858000"/>
              <a:gd name="connsiteX737" fmla="*/ 358355 w 7467600"/>
              <a:gd name="connsiteY737" fmla="*/ 2620471 h 6858000"/>
              <a:gd name="connsiteX738" fmla="*/ 510577 w 7467600"/>
              <a:gd name="connsiteY738" fmla="*/ 2501244 h 6858000"/>
              <a:gd name="connsiteX739" fmla="*/ 211967 w 7467600"/>
              <a:gd name="connsiteY739" fmla="*/ 2479171 h 6858000"/>
              <a:gd name="connsiteX740" fmla="*/ 0 w 7467600"/>
              <a:gd name="connsiteY740" fmla="*/ 2476398 h 6858000"/>
              <a:gd name="connsiteX741" fmla="*/ 0 w 7467600"/>
              <a:gd name="connsiteY741" fmla="*/ 2389189 h 6858000"/>
              <a:gd name="connsiteX742" fmla="*/ 103062 w 7467600"/>
              <a:gd name="connsiteY742" fmla="*/ 2389518 h 6858000"/>
              <a:gd name="connsiteX743" fmla="*/ 510734 w 7467600"/>
              <a:gd name="connsiteY743" fmla="*/ 2416201 h 6858000"/>
              <a:gd name="connsiteX744" fmla="*/ 279257 w 7467600"/>
              <a:gd name="connsiteY744" fmla="*/ 2092102 h 6858000"/>
              <a:gd name="connsiteX745" fmla="*/ 65265 w 7467600"/>
              <a:gd name="connsiteY745" fmla="*/ 2006049 h 6858000"/>
              <a:gd name="connsiteX746" fmla="*/ 0 w 7467600"/>
              <a:gd name="connsiteY746" fmla="*/ 1982532 h 6858000"/>
              <a:gd name="connsiteX747" fmla="*/ 0 w 7467600"/>
              <a:gd name="connsiteY747" fmla="*/ 1912789 h 6858000"/>
              <a:gd name="connsiteX748" fmla="*/ 97460 w 7467600"/>
              <a:gd name="connsiteY748" fmla="*/ 1953725 h 6858000"/>
              <a:gd name="connsiteX749" fmla="*/ 221272 w 7467600"/>
              <a:gd name="connsiteY749" fmla="*/ 1980766 h 6858000"/>
              <a:gd name="connsiteX750" fmla="*/ 116765 w 7467600"/>
              <a:gd name="connsiteY750" fmla="*/ 1911033 h 6858000"/>
              <a:gd name="connsiteX751" fmla="*/ 16405 w 7467600"/>
              <a:gd name="connsiteY751" fmla="*/ 1803412 h 6858000"/>
              <a:gd name="connsiteX752" fmla="*/ 0 w 7467600"/>
              <a:gd name="connsiteY752" fmla="*/ 1784777 h 6858000"/>
              <a:gd name="connsiteX753" fmla="*/ 0 w 7467600"/>
              <a:gd name="connsiteY753" fmla="*/ 1740082 h 6858000"/>
              <a:gd name="connsiteX754" fmla="*/ 39394 w 7467600"/>
              <a:gd name="connsiteY754" fmla="*/ 1784856 h 6858000"/>
              <a:gd name="connsiteX755" fmla="*/ 135813 w 7467600"/>
              <a:gd name="connsiteY755" fmla="*/ 1888838 h 6858000"/>
              <a:gd name="connsiteX756" fmla="*/ 242575 w 7467600"/>
              <a:gd name="connsiteY756" fmla="*/ 1958841 h 6858000"/>
              <a:gd name="connsiteX757" fmla="*/ 82197 w 7467600"/>
              <a:gd name="connsiteY757" fmla="*/ 1754826 h 6858000"/>
              <a:gd name="connsiteX758" fmla="*/ 0 w 7467600"/>
              <a:gd name="connsiteY758" fmla="*/ 1679650 h 6858000"/>
              <a:gd name="connsiteX759" fmla="*/ 0 w 7467600"/>
              <a:gd name="connsiteY759" fmla="*/ 1602463 h 6858000"/>
              <a:gd name="connsiteX760" fmla="*/ 84689 w 7467600"/>
              <a:gd name="connsiteY760" fmla="*/ 1677442 h 6858000"/>
              <a:gd name="connsiteX761" fmla="*/ 298437 w 7467600"/>
              <a:gd name="connsiteY761" fmla="*/ 1968019 h 6858000"/>
              <a:gd name="connsiteX762" fmla="*/ 227269 w 7467600"/>
              <a:gd name="connsiteY762" fmla="*/ 1114064 h 6858000"/>
              <a:gd name="connsiteX763" fmla="*/ 248003 w 7467600"/>
              <a:gd name="connsiteY763" fmla="*/ 1089613 h 6858000"/>
              <a:gd name="connsiteX764" fmla="*/ 427020 w 7467600"/>
              <a:gd name="connsiteY764" fmla="*/ 1619803 h 6858000"/>
              <a:gd name="connsiteX765" fmla="*/ 340345 w 7467600"/>
              <a:gd name="connsiteY765" fmla="*/ 2027739 h 6858000"/>
              <a:gd name="connsiteX766" fmla="*/ 360865 w 7467600"/>
              <a:gd name="connsiteY766" fmla="*/ 2044827 h 6858000"/>
              <a:gd name="connsiteX767" fmla="*/ 560414 w 7467600"/>
              <a:gd name="connsiteY767" fmla="*/ 2421457 h 6858000"/>
              <a:gd name="connsiteX768" fmla="*/ 1359703 w 7467600"/>
              <a:gd name="connsiteY768" fmla="*/ 2578554 h 6858000"/>
              <a:gd name="connsiteX769" fmla="*/ 1359422 w 7467600"/>
              <a:gd name="connsiteY769" fmla="*/ 2577994 h 6858000"/>
              <a:gd name="connsiteX770" fmla="*/ 828701 w 7467600"/>
              <a:gd name="connsiteY770" fmla="*/ 1839520 h 6858000"/>
              <a:gd name="connsiteX771" fmla="*/ 494427 w 7467600"/>
              <a:gd name="connsiteY771" fmla="*/ 1092333 h 6858000"/>
              <a:gd name="connsiteX772" fmla="*/ 506322 w 7467600"/>
              <a:gd name="connsiteY772" fmla="*/ 1020997 h 6858000"/>
              <a:gd name="connsiteX773" fmla="*/ 4570198 w 7467600"/>
              <a:gd name="connsiteY773" fmla="*/ 978081 h 6858000"/>
              <a:gd name="connsiteX774" fmla="*/ 4523691 w 7467600"/>
              <a:gd name="connsiteY774" fmla="*/ 1127776 h 6858000"/>
              <a:gd name="connsiteX775" fmla="*/ 4509875 w 7467600"/>
              <a:gd name="connsiteY775" fmla="*/ 1167552 h 6858000"/>
              <a:gd name="connsiteX776" fmla="*/ 4478168 w 7467600"/>
              <a:gd name="connsiteY776" fmla="*/ 1260735 h 6858000"/>
              <a:gd name="connsiteX777" fmla="*/ 4409309 w 7467600"/>
              <a:gd name="connsiteY777" fmla="*/ 1666996 h 6858000"/>
              <a:gd name="connsiteX778" fmla="*/ 4370031 w 7467600"/>
              <a:gd name="connsiteY778" fmla="*/ 1955666 h 6858000"/>
              <a:gd name="connsiteX779" fmla="*/ 4570198 w 7467600"/>
              <a:gd name="connsiteY779" fmla="*/ 978081 h 6858000"/>
              <a:gd name="connsiteX780" fmla="*/ 4557898 w 7467600"/>
              <a:gd name="connsiteY780" fmla="*/ 900011 h 6858000"/>
              <a:gd name="connsiteX781" fmla="*/ 4344840 w 7467600"/>
              <a:gd name="connsiteY781" fmla="*/ 1922038 h 6858000"/>
              <a:gd name="connsiteX782" fmla="*/ 4378710 w 7467600"/>
              <a:gd name="connsiteY782" fmla="*/ 1665516 h 6858000"/>
              <a:gd name="connsiteX783" fmla="*/ 4448798 w 7467600"/>
              <a:gd name="connsiteY783" fmla="*/ 1253024 h 6858000"/>
              <a:gd name="connsiteX784" fmla="*/ 4480315 w 7467600"/>
              <a:gd name="connsiteY784" fmla="*/ 1158454 h 6858000"/>
              <a:gd name="connsiteX785" fmla="*/ 4494133 w 7467600"/>
              <a:gd name="connsiteY785" fmla="*/ 1118676 h 6858000"/>
              <a:gd name="connsiteX786" fmla="*/ 4557898 w 7467600"/>
              <a:gd name="connsiteY786" fmla="*/ 900011 h 6858000"/>
              <a:gd name="connsiteX787" fmla="*/ 5870151 w 7467600"/>
              <a:gd name="connsiteY787" fmla="*/ 898890 h 6858000"/>
              <a:gd name="connsiteX788" fmla="*/ 5861335 w 7467600"/>
              <a:gd name="connsiteY788" fmla="*/ 899177 h 6858000"/>
              <a:gd name="connsiteX789" fmla="*/ 5843702 w 7467600"/>
              <a:gd name="connsiteY789" fmla="*/ 899748 h 6858000"/>
              <a:gd name="connsiteX790" fmla="*/ 5651107 w 7467600"/>
              <a:gd name="connsiteY790" fmla="*/ 920306 h 6858000"/>
              <a:gd name="connsiteX791" fmla="*/ 5459407 w 7467600"/>
              <a:gd name="connsiteY791" fmla="*/ 940975 h 6858000"/>
              <a:gd name="connsiteX792" fmla="*/ 5374846 w 7467600"/>
              <a:gd name="connsiteY792" fmla="*/ 941988 h 6858000"/>
              <a:gd name="connsiteX793" fmla="*/ 5256105 w 7467600"/>
              <a:gd name="connsiteY793" fmla="*/ 945632 h 6858000"/>
              <a:gd name="connsiteX794" fmla="*/ 5107071 w 7467600"/>
              <a:gd name="connsiteY794" fmla="*/ 969720 h 6858000"/>
              <a:gd name="connsiteX795" fmla="*/ 4998681 w 7467600"/>
              <a:gd name="connsiteY795" fmla="*/ 988771 h 6858000"/>
              <a:gd name="connsiteX796" fmla="*/ 5870151 w 7467600"/>
              <a:gd name="connsiteY796" fmla="*/ 898890 h 6858000"/>
              <a:gd name="connsiteX797" fmla="*/ 5504425 w 7467600"/>
              <a:gd name="connsiteY797" fmla="*/ 848067 h 6858000"/>
              <a:gd name="connsiteX798" fmla="*/ 4968849 w 7467600"/>
              <a:gd name="connsiteY798" fmla="*/ 962318 h 6858000"/>
              <a:gd name="connsiteX799" fmla="*/ 5104039 w 7467600"/>
              <a:gd name="connsiteY799" fmla="*/ 940634 h 6858000"/>
              <a:gd name="connsiteX800" fmla="*/ 5256311 w 7467600"/>
              <a:gd name="connsiteY800" fmla="*/ 916490 h 6858000"/>
              <a:gd name="connsiteX801" fmla="*/ 5377381 w 7467600"/>
              <a:gd name="connsiteY801" fmla="*/ 912671 h 6858000"/>
              <a:gd name="connsiteX802" fmla="*/ 5460148 w 7467600"/>
              <a:gd name="connsiteY802" fmla="*/ 911442 h 6858000"/>
              <a:gd name="connsiteX803" fmla="*/ 5648971 w 7467600"/>
              <a:gd name="connsiteY803" fmla="*/ 891331 h 6858000"/>
              <a:gd name="connsiteX804" fmla="*/ 5844807 w 7467600"/>
              <a:gd name="connsiteY804" fmla="*/ 870718 h 6858000"/>
              <a:gd name="connsiteX805" fmla="*/ 5862975 w 7467600"/>
              <a:gd name="connsiteY805" fmla="*/ 869756 h 6858000"/>
              <a:gd name="connsiteX806" fmla="*/ 5920887 w 7467600"/>
              <a:gd name="connsiteY806" fmla="*/ 865929 h 6858000"/>
              <a:gd name="connsiteX807" fmla="*/ 5504425 w 7467600"/>
              <a:gd name="connsiteY807" fmla="*/ 848067 h 6858000"/>
              <a:gd name="connsiteX808" fmla="*/ 3607114 w 7467600"/>
              <a:gd name="connsiteY808" fmla="*/ 467441 h 6858000"/>
              <a:gd name="connsiteX809" fmla="*/ 3296242 w 7467600"/>
              <a:gd name="connsiteY809" fmla="*/ 807991 h 6858000"/>
              <a:gd name="connsiteX810" fmla="*/ 3174674 w 7467600"/>
              <a:gd name="connsiteY810" fmla="*/ 919759 h 6858000"/>
              <a:gd name="connsiteX811" fmla="*/ 3042978 w 7467600"/>
              <a:gd name="connsiteY811" fmla="*/ 1054894 h 6858000"/>
              <a:gd name="connsiteX812" fmla="*/ 2968914 w 7467600"/>
              <a:gd name="connsiteY812" fmla="*/ 1133756 h 6858000"/>
              <a:gd name="connsiteX813" fmla="*/ 3103823 w 7467600"/>
              <a:gd name="connsiteY813" fmla="*/ 1026814 h 6858000"/>
              <a:gd name="connsiteX814" fmla="*/ 3607114 w 7467600"/>
              <a:gd name="connsiteY814" fmla="*/ 467441 h 6858000"/>
              <a:gd name="connsiteX815" fmla="*/ 3744487 w 7467600"/>
              <a:gd name="connsiteY815" fmla="*/ 383136 h 6858000"/>
              <a:gd name="connsiteX816" fmla="*/ 3970213 w 7467600"/>
              <a:gd name="connsiteY816" fmla="*/ 995559 h 6858000"/>
              <a:gd name="connsiteX817" fmla="*/ 3744487 w 7467600"/>
              <a:gd name="connsiteY817" fmla="*/ 383136 h 6858000"/>
              <a:gd name="connsiteX818" fmla="*/ 3624562 w 7467600"/>
              <a:gd name="connsiteY818" fmla="*/ 367041 h 6858000"/>
              <a:gd name="connsiteX819" fmla="*/ 3489712 w 7467600"/>
              <a:gd name="connsiteY819" fmla="*/ 485386 h 6858000"/>
              <a:gd name="connsiteX820" fmla="*/ 3182994 w 7467600"/>
              <a:gd name="connsiteY820" fmla="*/ 828265 h 6858000"/>
              <a:gd name="connsiteX821" fmla="*/ 2892114 w 7467600"/>
              <a:gd name="connsiteY821" fmla="*/ 1172635 h 6858000"/>
              <a:gd name="connsiteX822" fmla="*/ 3021459 w 7467600"/>
              <a:gd name="connsiteY822" fmla="*/ 1035385 h 6858000"/>
              <a:gd name="connsiteX823" fmla="*/ 3153873 w 7467600"/>
              <a:gd name="connsiteY823" fmla="*/ 898971 h 6858000"/>
              <a:gd name="connsiteX824" fmla="*/ 3276511 w 7467600"/>
              <a:gd name="connsiteY824" fmla="*/ 786423 h 6858000"/>
              <a:gd name="connsiteX825" fmla="*/ 3584154 w 7467600"/>
              <a:gd name="connsiteY825" fmla="*/ 448218 h 6858000"/>
              <a:gd name="connsiteX826" fmla="*/ 3624562 w 7467600"/>
              <a:gd name="connsiteY826" fmla="*/ 367041 h 6858000"/>
              <a:gd name="connsiteX827" fmla="*/ 3766672 w 7467600"/>
              <a:gd name="connsiteY827" fmla="*/ 359429 h 6858000"/>
              <a:gd name="connsiteX828" fmla="*/ 3996338 w 7467600"/>
              <a:gd name="connsiteY828" fmla="*/ 968237 h 6858000"/>
              <a:gd name="connsiteX829" fmla="*/ 3766672 w 7467600"/>
              <a:gd name="connsiteY829" fmla="*/ 359429 h 6858000"/>
              <a:gd name="connsiteX830" fmla="*/ 5805386 w 7467600"/>
              <a:gd name="connsiteY830" fmla="*/ 239240 h 6858000"/>
              <a:gd name="connsiteX831" fmla="*/ 5736947 w 7467600"/>
              <a:gd name="connsiteY831" fmla="*/ 261367 h 6858000"/>
              <a:gd name="connsiteX832" fmla="*/ 5427012 w 7467600"/>
              <a:gd name="connsiteY832" fmla="*/ 311272 h 6858000"/>
              <a:gd name="connsiteX833" fmla="*/ 5147818 w 7467600"/>
              <a:gd name="connsiteY833" fmla="*/ 322112 h 6858000"/>
              <a:gd name="connsiteX834" fmla="*/ 5060854 w 7467600"/>
              <a:gd name="connsiteY834" fmla="*/ 311882 h 6858000"/>
              <a:gd name="connsiteX835" fmla="*/ 4945989 w 7467600"/>
              <a:gd name="connsiteY835" fmla="*/ 300516 h 6858000"/>
              <a:gd name="connsiteX836" fmla="*/ 5410479 w 7467600"/>
              <a:gd name="connsiteY836" fmla="*/ 348434 h 6858000"/>
              <a:gd name="connsiteX837" fmla="*/ 5805386 w 7467600"/>
              <a:gd name="connsiteY837" fmla="*/ 239240 h 6858000"/>
              <a:gd name="connsiteX838" fmla="*/ 5905192 w 7467600"/>
              <a:gd name="connsiteY838" fmla="*/ 163079 h 6858000"/>
              <a:gd name="connsiteX839" fmla="*/ 5865655 w 7467600"/>
              <a:gd name="connsiteY839" fmla="*/ 171901 h 6858000"/>
              <a:gd name="connsiteX840" fmla="*/ 5259740 w 7467600"/>
              <a:gd name="connsiteY840" fmla="*/ 257013 h 6858000"/>
              <a:gd name="connsiteX841" fmla="*/ 5208466 w 7467600"/>
              <a:gd name="connsiteY841" fmla="*/ 257550 h 6858000"/>
              <a:gd name="connsiteX842" fmla="*/ 4980204 w 7467600"/>
              <a:gd name="connsiteY842" fmla="*/ 271903 h 6858000"/>
              <a:gd name="connsiteX843" fmla="*/ 5068068 w 7467600"/>
              <a:gd name="connsiteY843" fmla="*/ 282244 h 6858000"/>
              <a:gd name="connsiteX844" fmla="*/ 5153231 w 7467600"/>
              <a:gd name="connsiteY844" fmla="*/ 292240 h 6858000"/>
              <a:gd name="connsiteX845" fmla="*/ 5426491 w 7467600"/>
              <a:gd name="connsiteY845" fmla="*/ 281128 h 6858000"/>
              <a:gd name="connsiteX846" fmla="*/ 5731212 w 7467600"/>
              <a:gd name="connsiteY846" fmla="*/ 231951 h 6858000"/>
              <a:gd name="connsiteX847" fmla="*/ 5905192 w 7467600"/>
              <a:gd name="connsiteY847" fmla="*/ 163079 h 6858000"/>
              <a:gd name="connsiteX848" fmla="*/ 5944437 w 7467600"/>
              <a:gd name="connsiteY848" fmla="*/ 113829 h 6858000"/>
              <a:gd name="connsiteX849" fmla="*/ 5825032 w 7467600"/>
              <a:gd name="connsiteY849" fmla="*/ 146405 h 6858000"/>
              <a:gd name="connsiteX850" fmla="*/ 4955599 w 7467600"/>
              <a:gd name="connsiteY850" fmla="*/ 247008 h 6858000"/>
              <a:gd name="connsiteX851" fmla="*/ 5210104 w 7467600"/>
              <a:gd name="connsiteY851" fmla="*/ 228123 h 6858000"/>
              <a:gd name="connsiteX852" fmla="*/ 5261015 w 7467600"/>
              <a:gd name="connsiteY852" fmla="*/ 227087 h 6858000"/>
              <a:gd name="connsiteX853" fmla="*/ 5861181 w 7467600"/>
              <a:gd name="connsiteY853" fmla="*/ 143093 h 6858000"/>
              <a:gd name="connsiteX854" fmla="*/ 5961252 w 7467600"/>
              <a:gd name="connsiteY854" fmla="*/ 114820 h 6858000"/>
              <a:gd name="connsiteX855" fmla="*/ 5944437 w 7467600"/>
              <a:gd name="connsiteY855" fmla="*/ 113829 h 6858000"/>
              <a:gd name="connsiteX856" fmla="*/ 3882765 w 7467600"/>
              <a:gd name="connsiteY856" fmla="*/ 0 h 6858000"/>
              <a:gd name="connsiteX857" fmla="*/ 3995099 w 7467600"/>
              <a:gd name="connsiteY857" fmla="*/ 0 h 6858000"/>
              <a:gd name="connsiteX858" fmla="*/ 4163818 w 7467600"/>
              <a:gd name="connsiteY858" fmla="*/ 234104 h 6858000"/>
              <a:gd name="connsiteX859" fmla="*/ 4172099 w 7467600"/>
              <a:gd name="connsiteY859" fmla="*/ 234207 h 6858000"/>
              <a:gd name="connsiteX860" fmla="*/ 4784282 w 7467600"/>
              <a:gd name="connsiteY860" fmla="*/ 276561 h 6858000"/>
              <a:gd name="connsiteX861" fmla="*/ 4801687 w 7467600"/>
              <a:gd name="connsiteY861" fmla="*/ 267764 h 6858000"/>
              <a:gd name="connsiteX862" fmla="*/ 6082788 w 7467600"/>
              <a:gd name="connsiteY862" fmla="*/ 64119 h 6858000"/>
              <a:gd name="connsiteX863" fmla="*/ 6099442 w 7467600"/>
              <a:gd name="connsiteY863" fmla="*/ 82568 h 6858000"/>
              <a:gd name="connsiteX864" fmla="*/ 4804137 w 7467600"/>
              <a:gd name="connsiteY864" fmla="*/ 320931 h 6858000"/>
              <a:gd name="connsiteX865" fmla="*/ 4227047 w 7467600"/>
              <a:gd name="connsiteY865" fmla="*/ 313415 h 6858000"/>
              <a:gd name="connsiteX866" fmla="*/ 4346041 w 7467600"/>
              <a:gd name="connsiteY866" fmla="*/ 456086 h 6858000"/>
              <a:gd name="connsiteX867" fmla="*/ 4870967 w 7467600"/>
              <a:gd name="connsiteY867" fmla="*/ 963061 h 6858000"/>
              <a:gd name="connsiteX868" fmla="*/ 4889647 w 7467600"/>
              <a:gd name="connsiteY868" fmla="*/ 957147 h 6858000"/>
              <a:gd name="connsiteX869" fmla="*/ 5422504 w 7467600"/>
              <a:gd name="connsiteY869" fmla="*/ 805191 h 6858000"/>
              <a:gd name="connsiteX870" fmla="*/ 6087656 w 7467600"/>
              <a:gd name="connsiteY870" fmla="*/ 826703 h 6858000"/>
              <a:gd name="connsiteX871" fmla="*/ 6058717 w 7467600"/>
              <a:gd name="connsiteY871" fmla="*/ 865992 h 6858000"/>
              <a:gd name="connsiteX872" fmla="*/ 4974153 w 7467600"/>
              <a:gd name="connsiteY872" fmla="*/ 1045456 h 6858000"/>
              <a:gd name="connsiteX873" fmla="*/ 5627835 w 7467600"/>
              <a:gd name="connsiteY873" fmla="*/ 1472077 h 6858000"/>
              <a:gd name="connsiteX874" fmla="*/ 5629817 w 7467600"/>
              <a:gd name="connsiteY874" fmla="*/ 1471412 h 6858000"/>
              <a:gd name="connsiteX875" fmla="*/ 5634124 w 7467600"/>
              <a:gd name="connsiteY875" fmla="*/ 1470572 h 6858000"/>
              <a:gd name="connsiteX876" fmla="*/ 5755832 w 7467600"/>
              <a:gd name="connsiteY876" fmla="*/ 1383886 h 6858000"/>
              <a:gd name="connsiteX877" fmla="*/ 6014186 w 7467600"/>
              <a:gd name="connsiteY877" fmla="*/ 1279799 h 6858000"/>
              <a:gd name="connsiteX878" fmla="*/ 6901619 w 7467600"/>
              <a:gd name="connsiteY878" fmla="*/ 1047874 h 6858000"/>
              <a:gd name="connsiteX879" fmla="*/ 6931566 w 7467600"/>
              <a:gd name="connsiteY879" fmla="*/ 1062034 h 6858000"/>
              <a:gd name="connsiteX880" fmla="*/ 5790982 w 7467600"/>
              <a:gd name="connsiteY880" fmla="*/ 1561380 h 6858000"/>
              <a:gd name="connsiteX881" fmla="*/ 6188971 w 7467600"/>
              <a:gd name="connsiteY881" fmla="*/ 1755168 h 6858000"/>
              <a:gd name="connsiteX882" fmla="*/ 6202446 w 7467600"/>
              <a:gd name="connsiteY882" fmla="*/ 1752268 h 6858000"/>
              <a:gd name="connsiteX883" fmla="*/ 7179560 w 7467600"/>
              <a:gd name="connsiteY883" fmla="*/ 1467551 h 6858000"/>
              <a:gd name="connsiteX884" fmla="*/ 7158730 w 7467600"/>
              <a:gd name="connsiteY884" fmla="*/ 1507835 h 6858000"/>
              <a:gd name="connsiteX885" fmla="*/ 6326959 w 7467600"/>
              <a:gd name="connsiteY885" fmla="*/ 1817686 h 6858000"/>
              <a:gd name="connsiteX886" fmla="*/ 6537433 w 7467600"/>
              <a:gd name="connsiteY886" fmla="*/ 1907790 h 6858000"/>
              <a:gd name="connsiteX887" fmla="*/ 6550221 w 7467600"/>
              <a:gd name="connsiteY887" fmla="*/ 1910729 h 6858000"/>
              <a:gd name="connsiteX888" fmla="*/ 6964438 w 7467600"/>
              <a:gd name="connsiteY888" fmla="*/ 2209505 h 6858000"/>
              <a:gd name="connsiteX889" fmla="*/ 7367862 w 7467600"/>
              <a:gd name="connsiteY889" fmla="*/ 2806833 h 6858000"/>
              <a:gd name="connsiteX890" fmla="*/ 7364329 w 7467600"/>
              <a:gd name="connsiteY890" fmla="*/ 2826907 h 6858000"/>
              <a:gd name="connsiteX891" fmla="*/ 7290545 w 7467600"/>
              <a:gd name="connsiteY891" fmla="*/ 2850663 h 6858000"/>
              <a:gd name="connsiteX892" fmla="*/ 6472036 w 7467600"/>
              <a:gd name="connsiteY892" fmla="*/ 1959003 h 6858000"/>
              <a:gd name="connsiteX893" fmla="*/ 5792897 w 7467600"/>
              <a:gd name="connsiteY893" fmla="*/ 1647747 h 6858000"/>
              <a:gd name="connsiteX894" fmla="*/ 5842751 w 7467600"/>
              <a:gd name="connsiteY894" fmla="*/ 1816112 h 6858000"/>
              <a:gd name="connsiteX895" fmla="*/ 5847424 w 7467600"/>
              <a:gd name="connsiteY895" fmla="*/ 1815776 h 6858000"/>
              <a:gd name="connsiteX896" fmla="*/ 6399821 w 7467600"/>
              <a:gd name="connsiteY896" fmla="*/ 2344799 h 6858000"/>
              <a:gd name="connsiteX897" fmla="*/ 6323232 w 7467600"/>
              <a:gd name="connsiteY897" fmla="*/ 2389634 h 6858000"/>
              <a:gd name="connsiteX898" fmla="*/ 5942958 w 7467600"/>
              <a:gd name="connsiteY898" fmla="*/ 2077708 h 6858000"/>
              <a:gd name="connsiteX899" fmla="*/ 5921559 w 7467600"/>
              <a:gd name="connsiteY899" fmla="*/ 2378596 h 6858000"/>
              <a:gd name="connsiteX900" fmla="*/ 5817651 w 7467600"/>
              <a:gd name="connsiteY900" fmla="*/ 3023919 h 6858000"/>
              <a:gd name="connsiteX901" fmla="*/ 5729634 w 7467600"/>
              <a:gd name="connsiteY901" fmla="*/ 3051849 h 6858000"/>
              <a:gd name="connsiteX902" fmla="*/ 5611018 w 7467600"/>
              <a:gd name="connsiteY902" fmla="*/ 2316769 h 6858000"/>
              <a:gd name="connsiteX903" fmla="*/ 5687608 w 7467600"/>
              <a:gd name="connsiteY903" fmla="*/ 2039972 h 6858000"/>
              <a:gd name="connsiteX904" fmla="*/ 5657554 w 7467600"/>
              <a:gd name="connsiteY904" fmla="*/ 1576445 h 6858000"/>
              <a:gd name="connsiteX905" fmla="*/ 5150475 w 7467600"/>
              <a:gd name="connsiteY905" fmla="*/ 1274012 h 6858000"/>
              <a:gd name="connsiteX906" fmla="*/ 5349142 w 7467600"/>
              <a:gd name="connsiteY906" fmla="*/ 2204405 h 6858000"/>
              <a:gd name="connsiteX907" fmla="*/ 5262214 w 7467600"/>
              <a:gd name="connsiteY907" fmla="*/ 2233836 h 6858000"/>
              <a:gd name="connsiteX908" fmla="*/ 4981539 w 7467600"/>
              <a:gd name="connsiteY908" fmla="*/ 1542201 h 6858000"/>
              <a:gd name="connsiteX909" fmla="*/ 4958461 w 7467600"/>
              <a:gd name="connsiteY909" fmla="*/ 1136957 h 6858000"/>
              <a:gd name="connsiteX910" fmla="*/ 4655015 w 7467600"/>
              <a:gd name="connsiteY910" fmla="*/ 891426 h 6858000"/>
              <a:gd name="connsiteX911" fmla="*/ 4348002 w 7467600"/>
              <a:gd name="connsiteY911" fmla="*/ 2205895 h 6858000"/>
              <a:gd name="connsiteX912" fmla="*/ 4262250 w 7467600"/>
              <a:gd name="connsiteY912" fmla="*/ 2219972 h 6858000"/>
              <a:gd name="connsiteX913" fmla="*/ 4550611 w 7467600"/>
              <a:gd name="connsiteY913" fmla="*/ 817540 h 6858000"/>
              <a:gd name="connsiteX914" fmla="*/ 4564418 w 7467600"/>
              <a:gd name="connsiteY914" fmla="*/ 808293 h 6858000"/>
              <a:gd name="connsiteX915" fmla="*/ 4266388 w 7467600"/>
              <a:gd name="connsiteY915" fmla="*/ 500083 h 6858000"/>
              <a:gd name="connsiteX916" fmla="*/ 4032842 w 7467600"/>
              <a:gd name="connsiteY916" fmla="*/ 211809 h 6858000"/>
              <a:gd name="connsiteX917" fmla="*/ 3882765 w 7467600"/>
              <a:gd name="connsiteY917" fmla="*/ 0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3721337 w 7467600"/>
              <a:gd name="connsiteY935" fmla="*/ 0 h 6858000"/>
              <a:gd name="connsiteX936" fmla="*/ 2867960 w 7467600"/>
              <a:gd name="connsiteY936" fmla="*/ 0 h 6858000"/>
              <a:gd name="connsiteX937" fmla="*/ 2926351 w 7467600"/>
              <a:gd name="connsiteY937" fmla="*/ 0 h 6858000"/>
              <a:gd name="connsiteX938" fmla="*/ 2902823 w 7467600"/>
              <a:gd name="connsiteY938" fmla="*/ 262929 h 6858000"/>
              <a:gd name="connsiteX939" fmla="*/ 2940663 w 7467600"/>
              <a:gd name="connsiteY939" fmla="*/ 140884 h 6858000"/>
              <a:gd name="connsiteX940" fmla="*/ 2947039 w 7467600"/>
              <a:gd name="connsiteY940" fmla="*/ 122524 h 6858000"/>
              <a:gd name="connsiteX941" fmla="*/ 2984316 w 7467600"/>
              <a:gd name="connsiteY941" fmla="*/ 0 h 6858000"/>
              <a:gd name="connsiteX942" fmla="*/ 3016114 w 7467600"/>
              <a:gd name="connsiteY942" fmla="*/ 0 h 6858000"/>
              <a:gd name="connsiteX943" fmla="*/ 2979949 w 7467600"/>
              <a:gd name="connsiteY943" fmla="*/ 119274 h 6858000"/>
              <a:gd name="connsiteX944" fmla="*/ 3023879 w 7467600"/>
              <a:gd name="connsiteY944" fmla="*/ 0 h 6858000"/>
              <a:gd name="connsiteX945" fmla="*/ 3105400 w 7467600"/>
              <a:gd name="connsiteY945" fmla="*/ 0 h 6858000"/>
              <a:gd name="connsiteX946" fmla="*/ 3094669 w 7467600"/>
              <a:gd name="connsiteY946" fmla="*/ 30308 h 6858000"/>
              <a:gd name="connsiteX947" fmla="*/ 2901945 w 7467600"/>
              <a:gd name="connsiteY947" fmla="*/ 466538 h 6858000"/>
              <a:gd name="connsiteX948" fmla="*/ 2815209 w 7467600"/>
              <a:gd name="connsiteY948" fmla="*/ 497361 h 6858000"/>
              <a:gd name="connsiteX949" fmla="*/ 2844845 w 7467600"/>
              <a:gd name="connsiteY949" fmla="*/ 127638 h 6858000"/>
              <a:gd name="connsiteX950" fmla="*/ 2867960 w 7467600"/>
              <a:gd name="connsiteY950" fmla="*/ 0 h 6858000"/>
              <a:gd name="connsiteX951" fmla="*/ 1057230 w 7467600"/>
              <a:gd name="connsiteY951" fmla="*/ 0 h 6858000"/>
              <a:gd name="connsiteX952" fmla="*/ 1111003 w 7467600"/>
              <a:gd name="connsiteY952" fmla="*/ 0 h 6858000"/>
              <a:gd name="connsiteX953" fmla="*/ 1125553 w 7467600"/>
              <a:gd name="connsiteY953" fmla="*/ 52588 h 6858000"/>
              <a:gd name="connsiteX954" fmla="*/ 1304276 w 7467600"/>
              <a:gd name="connsiteY954" fmla="*/ 476275 h 6858000"/>
              <a:gd name="connsiteX955" fmla="*/ 1492066 w 7467600"/>
              <a:gd name="connsiteY955" fmla="*/ 886333 h 6858000"/>
              <a:gd name="connsiteX956" fmla="*/ 1423698 w 7467600"/>
              <a:gd name="connsiteY956" fmla="*/ 710817 h 6858000"/>
              <a:gd name="connsiteX957" fmla="*/ 1357609 w 7467600"/>
              <a:gd name="connsiteY957" fmla="*/ 532892 h 6858000"/>
              <a:gd name="connsiteX958" fmla="*/ 1309550 w 7467600"/>
              <a:gd name="connsiteY958" fmla="*/ 374031 h 6858000"/>
              <a:gd name="connsiteX959" fmla="*/ 1193673 w 7467600"/>
              <a:gd name="connsiteY959" fmla="*/ 49533 h 6858000"/>
              <a:gd name="connsiteX960" fmla="*/ 1164391 w 7467600"/>
              <a:gd name="connsiteY960" fmla="*/ 0 h 6858000"/>
              <a:gd name="connsiteX961" fmla="*/ 1200666 w 7467600"/>
              <a:gd name="connsiteY961" fmla="*/ 0 h 6858000"/>
              <a:gd name="connsiteX962" fmla="*/ 1223408 w 7467600"/>
              <a:gd name="connsiteY962" fmla="*/ 38996 h 6858000"/>
              <a:gd name="connsiteX963" fmla="*/ 1339635 w 7467600"/>
              <a:gd name="connsiteY963" fmla="*/ 365517 h 6858000"/>
              <a:gd name="connsiteX964" fmla="*/ 1387469 w 7467600"/>
              <a:gd name="connsiteY964" fmla="*/ 523079 h 6858000"/>
              <a:gd name="connsiteX965" fmla="*/ 1452685 w 7467600"/>
              <a:gd name="connsiteY965" fmla="*/ 699806 h 6858000"/>
              <a:gd name="connsiteX966" fmla="*/ 1492092 w 7467600"/>
              <a:gd name="connsiteY966" fmla="*/ 800424 h 6858000"/>
              <a:gd name="connsiteX967" fmla="*/ 1455302 w 7467600"/>
              <a:gd name="connsiteY967" fmla="*/ 632913 h 6858000"/>
              <a:gd name="connsiteX968" fmla="*/ 1222336 w 7467600"/>
              <a:gd name="connsiteY968" fmla="*/ 9480 h 6858000"/>
              <a:gd name="connsiteX969" fmla="*/ 1214634 w 7467600"/>
              <a:gd name="connsiteY969" fmla="*/ 0 h 6858000"/>
              <a:gd name="connsiteX970" fmla="*/ 1289827 w 7467600"/>
              <a:gd name="connsiteY970" fmla="*/ 0 h 6858000"/>
              <a:gd name="connsiteX971" fmla="*/ 1321076 w 7467600"/>
              <a:gd name="connsiteY971" fmla="*/ 59722 h 6858000"/>
              <a:gd name="connsiteX972" fmla="*/ 1512579 w 7467600"/>
              <a:gd name="connsiteY972" fmla="*/ 626441 h 6858000"/>
              <a:gd name="connsiteX973" fmla="*/ 1506076 w 7467600"/>
              <a:gd name="connsiteY973" fmla="*/ 1089289 h 6858000"/>
              <a:gd name="connsiteX974" fmla="*/ 1486346 w 7467600"/>
              <a:gd name="connsiteY974" fmla="*/ 1079919 h 6858000"/>
              <a:gd name="connsiteX975" fmla="*/ 1070511 w 7467600"/>
              <a:gd name="connsiteY975" fmla="*/ 48609 h 6858000"/>
              <a:gd name="connsiteX976" fmla="*/ 1057230 w 7467600"/>
              <a:gd name="connsiteY976" fmla="*/ 0 h 6858000"/>
              <a:gd name="connsiteX977" fmla="*/ 43151 w 7467600"/>
              <a:gd name="connsiteY977" fmla="*/ 0 h 6858000"/>
              <a:gd name="connsiteX978" fmla="*/ 95283 w 7467600"/>
              <a:gd name="connsiteY978" fmla="*/ 0 h 6858000"/>
              <a:gd name="connsiteX979" fmla="*/ 300708 w 7467600"/>
              <a:gd name="connsiteY979" fmla="*/ 154571 h 6858000"/>
              <a:gd name="connsiteX980" fmla="*/ 530414 w 7467600"/>
              <a:gd name="connsiteY980" fmla="*/ 354673 h 6858000"/>
              <a:gd name="connsiteX981" fmla="*/ 333785 w 7467600"/>
              <a:gd name="connsiteY981" fmla="*/ 161564 h 6858000"/>
              <a:gd name="connsiteX982" fmla="*/ 147005 w 7467600"/>
              <a:gd name="connsiteY982" fmla="*/ 0 h 6858000"/>
              <a:gd name="connsiteX983" fmla="*/ 272509 w 7467600"/>
              <a:gd name="connsiteY983" fmla="*/ 0 h 6858000"/>
              <a:gd name="connsiteX984" fmla="*/ 326276 w 7467600"/>
              <a:gd name="connsiteY984" fmla="*/ 45847 h 6858000"/>
              <a:gd name="connsiteX985" fmla="*/ 823759 w 7467600"/>
              <a:gd name="connsiteY985" fmla="*/ 574145 h 6858000"/>
              <a:gd name="connsiteX986" fmla="*/ 811254 w 7467600"/>
              <a:gd name="connsiteY986" fmla="*/ 665546 h 6858000"/>
              <a:gd name="connsiteX987" fmla="*/ 154042 w 7467600"/>
              <a:gd name="connsiteY987" fmla="*/ 261522 h 6858000"/>
              <a:gd name="connsiteX988" fmla="*/ 13550 w 7467600"/>
              <a:gd name="connsiteY988" fmla="*/ 158423 h 6858000"/>
              <a:gd name="connsiteX989" fmla="*/ 0 w 7467600"/>
              <a:gd name="connsiteY989" fmla="*/ 146618 h 6858000"/>
              <a:gd name="connsiteX990" fmla="*/ 0 w 7467600"/>
              <a:gd name="connsiteY990" fmla="*/ 59161 h 6858000"/>
              <a:gd name="connsiteX991" fmla="*/ 45427 w 7467600"/>
              <a:gd name="connsiteY991" fmla="*/ 101078 h 6858000"/>
              <a:gd name="connsiteX992" fmla="*/ 630103 w 7467600"/>
              <a:gd name="connsiteY992" fmla="*/ 485885 h 6858000"/>
              <a:gd name="connsiteX993" fmla="*/ 532040 w 7467600"/>
              <a:gd name="connsiteY993" fmla="*/ 399359 h 6858000"/>
              <a:gd name="connsiteX994" fmla="*/ 517618 w 7467600"/>
              <a:gd name="connsiteY994" fmla="*/ 385726 h 6858000"/>
              <a:gd name="connsiteX995" fmla="*/ 285074 w 7467600"/>
              <a:gd name="connsiteY995" fmla="*/ 182755 h 6858000"/>
              <a:gd name="connsiteX996" fmla="*/ 43151 w 7467600"/>
              <a:gd name="connsiteY99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27465 w 7467600"/>
              <a:gd name="connsiteY127" fmla="*/ 5174181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1903353 w 7467600"/>
              <a:gd name="connsiteY140" fmla="*/ 5044827 h 6858000"/>
              <a:gd name="connsiteX141" fmla="*/ 1936931 w 7467600"/>
              <a:gd name="connsiteY141" fmla="*/ 5093954 h 6858000"/>
              <a:gd name="connsiteX142" fmla="*/ 2195868 w 7467600"/>
              <a:gd name="connsiteY142" fmla="*/ 5396574 h 6858000"/>
              <a:gd name="connsiteX143" fmla="*/ 2088852 w 7467600"/>
              <a:gd name="connsiteY143" fmla="*/ 5166123 h 6858000"/>
              <a:gd name="connsiteX144" fmla="*/ 1958241 w 7467600"/>
              <a:gd name="connsiteY144" fmla="*/ 5067955 h 6858000"/>
              <a:gd name="connsiteX145" fmla="*/ 1903353 w 7467600"/>
              <a:gd name="connsiteY145" fmla="*/ 5044827 h 6858000"/>
              <a:gd name="connsiteX146" fmla="*/ 1979378 w 7467600"/>
              <a:gd name="connsiteY146" fmla="*/ 4769504 h 6858000"/>
              <a:gd name="connsiteX147" fmla="*/ 2882120 w 7467600"/>
              <a:gd name="connsiteY147" fmla="*/ 5064547 h 6858000"/>
              <a:gd name="connsiteX148" fmla="*/ 2793103 w 7467600"/>
              <a:gd name="connsiteY148" fmla="*/ 5039699 h 6858000"/>
              <a:gd name="connsiteX149" fmla="*/ 2770041 w 7467600"/>
              <a:gd name="connsiteY149" fmla="*/ 5033634 h 6858000"/>
              <a:gd name="connsiteX150" fmla="*/ 1979378 w 7467600"/>
              <a:gd name="connsiteY150" fmla="*/ 4769504 h 6858000"/>
              <a:gd name="connsiteX151" fmla="*/ 1927410 w 7467600"/>
              <a:gd name="connsiteY151" fmla="*/ 4716164 h 6858000"/>
              <a:gd name="connsiteX152" fmla="*/ 1959587 w 7467600"/>
              <a:gd name="connsiteY152" fmla="*/ 4728849 h 6858000"/>
              <a:gd name="connsiteX153" fmla="*/ 2777707 w 7467600"/>
              <a:gd name="connsiteY153" fmla="*/ 5003991 h 6858000"/>
              <a:gd name="connsiteX154" fmla="*/ 2800768 w 7467600"/>
              <a:gd name="connsiteY154" fmla="*/ 5010056 h 6858000"/>
              <a:gd name="connsiteX155" fmla="*/ 2879408 w 7467600"/>
              <a:gd name="connsiteY155" fmla="*/ 5031590 h 6858000"/>
              <a:gd name="connsiteX156" fmla="*/ 2862295 w 7467600"/>
              <a:gd name="connsiteY156" fmla="*/ 5022958 h 6858000"/>
              <a:gd name="connsiteX157" fmla="*/ 2813343 w 7467600"/>
              <a:gd name="connsiteY157" fmla="*/ 4998369 h 6858000"/>
              <a:gd name="connsiteX158" fmla="*/ 2646245 w 7467600"/>
              <a:gd name="connsiteY158" fmla="*/ 4930999 h 6858000"/>
              <a:gd name="connsiteX159" fmla="*/ 1999243 w 7467600"/>
              <a:gd name="connsiteY159" fmla="*/ 4730524 h 6858000"/>
              <a:gd name="connsiteX160" fmla="*/ 1979527 w 7467600"/>
              <a:gd name="connsiteY160" fmla="*/ 4726651 h 6858000"/>
              <a:gd name="connsiteX161" fmla="*/ 1927410 w 7467600"/>
              <a:gd name="connsiteY161" fmla="*/ 4716164 h 6858000"/>
              <a:gd name="connsiteX162" fmla="*/ 1997014 w 7467600"/>
              <a:gd name="connsiteY162" fmla="*/ 4698007 h 6858000"/>
              <a:gd name="connsiteX163" fmla="*/ 2005458 w 7467600"/>
              <a:gd name="connsiteY163" fmla="*/ 4699540 h 6858000"/>
              <a:gd name="connsiteX164" fmla="*/ 2657186 w 7467600"/>
              <a:gd name="connsiteY164" fmla="*/ 4901687 h 6858000"/>
              <a:gd name="connsiteX165" fmla="*/ 2826662 w 7467600"/>
              <a:gd name="connsiteY165" fmla="*/ 4970362 h 6858000"/>
              <a:gd name="connsiteX166" fmla="*/ 2876100 w 7467600"/>
              <a:gd name="connsiteY166" fmla="*/ 4995397 h 6858000"/>
              <a:gd name="connsiteX167" fmla="*/ 3042600 w 7467600"/>
              <a:gd name="connsiteY167" fmla="*/ 5059532 h 6858000"/>
              <a:gd name="connsiteX168" fmla="*/ 1997014 w 7467600"/>
              <a:gd name="connsiteY168" fmla="*/ 4698007 h 6858000"/>
              <a:gd name="connsiteX169" fmla="*/ 2305292 w 7467600"/>
              <a:gd name="connsiteY169" fmla="*/ 4219492 h 6858000"/>
              <a:gd name="connsiteX170" fmla="*/ 3360922 w 7467600"/>
              <a:gd name="connsiteY170" fmla="*/ 4529373 h 6858000"/>
              <a:gd name="connsiteX171" fmla="*/ 3492420 w 7467600"/>
              <a:gd name="connsiteY171" fmla="*/ 4510145 h 6858000"/>
              <a:gd name="connsiteX172" fmla="*/ 3364086 w 7467600"/>
              <a:gd name="connsiteY172" fmla="*/ 4480340 h 6858000"/>
              <a:gd name="connsiteX173" fmla="*/ 3225818 w 7467600"/>
              <a:gd name="connsiteY173" fmla="*/ 4411822 h 6858000"/>
              <a:gd name="connsiteX174" fmla="*/ 3129696 w 7467600"/>
              <a:gd name="connsiteY174" fmla="*/ 4360704 h 6858000"/>
              <a:gd name="connsiteX175" fmla="*/ 2814545 w 7467600"/>
              <a:gd name="connsiteY175" fmla="*/ 4282955 h 6858000"/>
              <a:gd name="connsiteX176" fmla="*/ 2305292 w 7467600"/>
              <a:gd name="connsiteY176" fmla="*/ 4219492 h 6858000"/>
              <a:gd name="connsiteX177" fmla="*/ 2626982 w 7467600"/>
              <a:gd name="connsiteY177" fmla="*/ 4206450 h 6858000"/>
              <a:gd name="connsiteX178" fmla="*/ 2490617 w 7467600"/>
              <a:gd name="connsiteY178" fmla="*/ 4206951 h 6858000"/>
              <a:gd name="connsiteX179" fmla="*/ 2819869 w 7467600"/>
              <a:gd name="connsiteY179" fmla="*/ 4252936 h 6858000"/>
              <a:gd name="connsiteX180" fmla="*/ 3143018 w 7467600"/>
              <a:gd name="connsiteY180" fmla="*/ 4332698 h 6858000"/>
              <a:gd name="connsiteX181" fmla="*/ 3241520 w 7467600"/>
              <a:gd name="connsiteY181" fmla="*/ 4385112 h 6858000"/>
              <a:gd name="connsiteX182" fmla="*/ 3374575 w 7467600"/>
              <a:gd name="connsiteY182" fmla="*/ 4451517 h 6858000"/>
              <a:gd name="connsiteX183" fmla="*/ 3505221 w 7467600"/>
              <a:gd name="connsiteY183" fmla="*/ 4480757 h 6858000"/>
              <a:gd name="connsiteX184" fmla="*/ 2626982 w 7467600"/>
              <a:gd name="connsiteY184" fmla="*/ 4206450 h 6858000"/>
              <a:gd name="connsiteX185" fmla="*/ 1310106 w 7467600"/>
              <a:gd name="connsiteY185" fmla="*/ 3943217 h 6858000"/>
              <a:gd name="connsiteX186" fmla="*/ 854994 w 7467600"/>
              <a:gd name="connsiteY186" fmla="*/ 4399136 h 6858000"/>
              <a:gd name="connsiteX187" fmla="*/ 742462 w 7467600"/>
              <a:gd name="connsiteY187" fmla="*/ 4594648 h 6858000"/>
              <a:gd name="connsiteX188" fmla="*/ 820602 w 7467600"/>
              <a:gd name="connsiteY188" fmla="*/ 4485915 h 6858000"/>
              <a:gd name="connsiteX189" fmla="*/ 878295 w 7467600"/>
              <a:gd name="connsiteY189" fmla="*/ 4403594 h 6858000"/>
              <a:gd name="connsiteX190" fmla="*/ 1240607 w 7467600"/>
              <a:gd name="connsiteY190" fmla="*/ 4010401 h 6858000"/>
              <a:gd name="connsiteX191" fmla="*/ 1310106 w 7467600"/>
              <a:gd name="connsiteY191" fmla="*/ 3943217 h 6858000"/>
              <a:gd name="connsiteX192" fmla="*/ 1423113 w 7467600"/>
              <a:gd name="connsiteY192" fmla="*/ 3874565 h 6858000"/>
              <a:gd name="connsiteX193" fmla="*/ 1260565 w 7467600"/>
              <a:gd name="connsiteY193" fmla="*/ 4031982 h 6858000"/>
              <a:gd name="connsiteX194" fmla="*/ 901900 w 7467600"/>
              <a:gd name="connsiteY194" fmla="*/ 4421236 h 6858000"/>
              <a:gd name="connsiteX195" fmla="*/ 845044 w 7467600"/>
              <a:gd name="connsiteY195" fmla="*/ 4502436 h 6858000"/>
              <a:gd name="connsiteX196" fmla="*/ 685926 w 7467600"/>
              <a:gd name="connsiteY196" fmla="*/ 4703069 h 6858000"/>
              <a:gd name="connsiteX197" fmla="*/ 684248 w 7467600"/>
              <a:gd name="connsiteY197" fmla="*/ 4706721 h 6858000"/>
              <a:gd name="connsiteX198" fmla="*/ 1423113 w 7467600"/>
              <a:gd name="connsiteY198" fmla="*/ 3874565 h 6858000"/>
              <a:gd name="connsiteX199" fmla="*/ 3316479 w 7467600"/>
              <a:gd name="connsiteY199" fmla="*/ 3872136 h 6858000"/>
              <a:gd name="connsiteX200" fmla="*/ 3546806 w 7467600"/>
              <a:gd name="connsiteY200" fmla="*/ 4356139 h 6858000"/>
              <a:gd name="connsiteX201" fmla="*/ 3364433 w 7467600"/>
              <a:gd name="connsiteY201" fmla="*/ 3953121 h 6858000"/>
              <a:gd name="connsiteX202" fmla="*/ 3316479 w 7467600"/>
              <a:gd name="connsiteY202" fmla="*/ 3872136 h 6858000"/>
              <a:gd name="connsiteX203" fmla="*/ 3291335 w 7467600"/>
              <a:gd name="connsiteY203" fmla="*/ 3767420 h 6858000"/>
              <a:gd name="connsiteX204" fmla="*/ 3390805 w 7467600"/>
              <a:gd name="connsiteY204" fmla="*/ 3937163 h 6858000"/>
              <a:gd name="connsiteX205" fmla="*/ 3579062 w 7467600"/>
              <a:gd name="connsiteY205" fmla="*/ 4359040 h 6858000"/>
              <a:gd name="connsiteX206" fmla="*/ 3467355 w 7467600"/>
              <a:gd name="connsiteY206" fmla="*/ 3988130 h 6858000"/>
              <a:gd name="connsiteX207" fmla="*/ 3310753 w 7467600"/>
              <a:gd name="connsiteY207" fmla="*/ 3787140 h 6858000"/>
              <a:gd name="connsiteX208" fmla="*/ 3291335 w 7467600"/>
              <a:gd name="connsiteY208" fmla="*/ 3767420 h 6858000"/>
              <a:gd name="connsiteX209" fmla="*/ 1635889 w 7467600"/>
              <a:gd name="connsiteY209" fmla="*/ 3709494 h 6858000"/>
              <a:gd name="connsiteX210" fmla="*/ 1634800 w 7467600"/>
              <a:gd name="connsiteY210" fmla="*/ 3731111 h 6858000"/>
              <a:gd name="connsiteX211" fmla="*/ 1635889 w 7467600"/>
              <a:gd name="connsiteY211" fmla="*/ 3709494 h 6858000"/>
              <a:gd name="connsiteX212" fmla="*/ 1510397 w 7467600"/>
              <a:gd name="connsiteY212" fmla="*/ 3684705 h 6858000"/>
              <a:gd name="connsiteX213" fmla="*/ 1146550 w 7467600"/>
              <a:gd name="connsiteY213" fmla="*/ 3802012 h 6858000"/>
              <a:gd name="connsiteX214" fmla="*/ 698834 w 7467600"/>
              <a:gd name="connsiteY214" fmla="*/ 3952272 h 6858000"/>
              <a:gd name="connsiteX215" fmla="*/ 34256 w 7467600"/>
              <a:gd name="connsiteY215" fmla="*/ 4347603 h 6858000"/>
              <a:gd name="connsiteX216" fmla="*/ 527241 w 7467600"/>
              <a:gd name="connsiteY216" fmla="*/ 4065078 h 6858000"/>
              <a:gd name="connsiteX217" fmla="*/ 1510397 w 7467600"/>
              <a:gd name="connsiteY217" fmla="*/ 3684705 h 6858000"/>
              <a:gd name="connsiteX218" fmla="*/ 1313114 w 7467600"/>
              <a:gd name="connsiteY218" fmla="*/ 3655216 h 6858000"/>
              <a:gd name="connsiteX219" fmla="*/ 1109304 w 7467600"/>
              <a:gd name="connsiteY219" fmla="*/ 3669030 h 6858000"/>
              <a:gd name="connsiteX220" fmla="*/ 8129 w 7467600"/>
              <a:gd name="connsiteY220" fmla="*/ 4330519 h 6858000"/>
              <a:gd name="connsiteX221" fmla="*/ 687572 w 7467600"/>
              <a:gd name="connsiteY221" fmla="*/ 3925629 h 6858000"/>
              <a:gd name="connsiteX222" fmla="*/ 1138365 w 7467600"/>
              <a:gd name="connsiteY222" fmla="*/ 3774515 h 6858000"/>
              <a:gd name="connsiteX223" fmla="*/ 1505579 w 7467600"/>
              <a:gd name="connsiteY223" fmla="*/ 3655526 h 6858000"/>
              <a:gd name="connsiteX224" fmla="*/ 1313114 w 7467600"/>
              <a:gd name="connsiteY224" fmla="*/ 3655216 h 6858000"/>
              <a:gd name="connsiteX225" fmla="*/ 3655073 w 7467600"/>
              <a:gd name="connsiteY225" fmla="*/ 3650884 h 6858000"/>
              <a:gd name="connsiteX226" fmla="*/ 3989938 w 7467600"/>
              <a:gd name="connsiteY226" fmla="*/ 3991685 h 6858000"/>
              <a:gd name="connsiteX227" fmla="*/ 4393907 w 7467600"/>
              <a:gd name="connsiteY227" fmla="*/ 4261258 h 6858000"/>
              <a:gd name="connsiteX228" fmla="*/ 4648051 w 7467600"/>
              <a:gd name="connsiteY228" fmla="*/ 4374051 h 6858000"/>
              <a:gd name="connsiteX229" fmla="*/ 4383389 w 7467600"/>
              <a:gd name="connsiteY229" fmla="*/ 4184369 h 6858000"/>
              <a:gd name="connsiteX230" fmla="*/ 4165508 w 7467600"/>
              <a:gd name="connsiteY230" fmla="*/ 4035196 h 6858000"/>
              <a:gd name="connsiteX231" fmla="*/ 4068162 w 7467600"/>
              <a:gd name="connsiteY231" fmla="*/ 3953394 h 6858000"/>
              <a:gd name="connsiteX232" fmla="*/ 3981416 w 7467600"/>
              <a:gd name="connsiteY232" fmla="*/ 3880482 h 6858000"/>
              <a:gd name="connsiteX233" fmla="*/ 3800147 w 7467600"/>
              <a:gd name="connsiteY233" fmla="*/ 3749872 h 6858000"/>
              <a:gd name="connsiteX234" fmla="*/ 3655073 w 7467600"/>
              <a:gd name="connsiteY234" fmla="*/ 3650884 h 6858000"/>
              <a:gd name="connsiteX235" fmla="*/ 3670252 w 7467600"/>
              <a:gd name="connsiteY235" fmla="*/ 3622798 h 6858000"/>
              <a:gd name="connsiteX236" fmla="*/ 3817258 w 7467600"/>
              <a:gd name="connsiteY236" fmla="*/ 3723577 h 6858000"/>
              <a:gd name="connsiteX237" fmla="*/ 4000461 w 7467600"/>
              <a:gd name="connsiteY237" fmla="*/ 3855966 h 6858000"/>
              <a:gd name="connsiteX238" fmla="*/ 4088180 w 7467600"/>
              <a:gd name="connsiteY238" fmla="*/ 3929774 h 6858000"/>
              <a:gd name="connsiteX239" fmla="*/ 4184555 w 7467600"/>
              <a:gd name="connsiteY239" fmla="*/ 4010683 h 6858000"/>
              <a:gd name="connsiteX240" fmla="*/ 4399563 w 7467600"/>
              <a:gd name="connsiteY240" fmla="*/ 4158106 h 6858000"/>
              <a:gd name="connsiteX241" fmla="*/ 4684469 w 7467600"/>
              <a:gd name="connsiteY241" fmla="*/ 4364680 h 6858000"/>
              <a:gd name="connsiteX242" fmla="*/ 4690271 w 7467600"/>
              <a:gd name="connsiteY242" fmla="*/ 4370034 h 6858000"/>
              <a:gd name="connsiteX243" fmla="*/ 4136093 w 7467600"/>
              <a:gd name="connsiteY243" fmla="*/ 3858466 h 6858000"/>
              <a:gd name="connsiteX244" fmla="*/ 3670252 w 7467600"/>
              <a:gd name="connsiteY244" fmla="*/ 3622798 h 6858000"/>
              <a:gd name="connsiteX245" fmla="*/ 4440129 w 7467600"/>
              <a:gd name="connsiteY245" fmla="*/ 3448571 h 6858000"/>
              <a:gd name="connsiteX246" fmla="*/ 4856525 w 7467600"/>
              <a:gd name="connsiteY246" fmla="*/ 3915351 h 6858000"/>
              <a:gd name="connsiteX247" fmla="*/ 5059055 w 7467600"/>
              <a:gd name="connsiteY247" fmla="*/ 4108918 h 6858000"/>
              <a:gd name="connsiteX248" fmla="*/ 5290070 w 7467600"/>
              <a:gd name="connsiteY248" fmla="*/ 4263619 h 6858000"/>
              <a:gd name="connsiteX249" fmla="*/ 4834991 w 7467600"/>
              <a:gd name="connsiteY249" fmla="*/ 3830985 h 6858000"/>
              <a:gd name="connsiteX250" fmla="*/ 4440129 w 7467600"/>
              <a:gd name="connsiteY250" fmla="*/ 3448571 h 6858000"/>
              <a:gd name="connsiteX251" fmla="*/ 4441737 w 7467600"/>
              <a:gd name="connsiteY251" fmla="*/ 3399734 h 6858000"/>
              <a:gd name="connsiteX252" fmla="*/ 4431236 w 7467600"/>
              <a:gd name="connsiteY252" fmla="*/ 3400954 h 6858000"/>
              <a:gd name="connsiteX253" fmla="*/ 4557150 w 7467600"/>
              <a:gd name="connsiteY253" fmla="*/ 3510023 h 6858000"/>
              <a:gd name="connsiteX254" fmla="*/ 4856936 w 7467600"/>
              <a:gd name="connsiteY254" fmla="*/ 3809146 h 6858000"/>
              <a:gd name="connsiteX255" fmla="*/ 5111996 w 7467600"/>
              <a:gd name="connsiteY255" fmla="*/ 4065759 h 6858000"/>
              <a:gd name="connsiteX256" fmla="*/ 5388878 w 7467600"/>
              <a:gd name="connsiteY256" fmla="*/ 4300185 h 6858000"/>
              <a:gd name="connsiteX257" fmla="*/ 5425556 w 7467600"/>
              <a:gd name="connsiteY257" fmla="*/ 4308967 h 6858000"/>
              <a:gd name="connsiteX258" fmla="*/ 4943646 w 7467600"/>
              <a:gd name="connsiteY258" fmla="*/ 3822916 h 6858000"/>
              <a:gd name="connsiteX259" fmla="*/ 4594837 w 7467600"/>
              <a:gd name="connsiteY259" fmla="*/ 3532274 h 6858000"/>
              <a:gd name="connsiteX260" fmla="*/ 4441737 w 7467600"/>
              <a:gd name="connsiteY260" fmla="*/ 3399734 h 6858000"/>
              <a:gd name="connsiteX261" fmla="*/ 5425834 w 7467600"/>
              <a:gd name="connsiteY261" fmla="*/ 3162785 h 6858000"/>
              <a:gd name="connsiteX262" fmla="*/ 5401644 w 7467600"/>
              <a:gd name="connsiteY262" fmla="*/ 3617847 h 6858000"/>
              <a:gd name="connsiteX263" fmla="*/ 5467256 w 7467600"/>
              <a:gd name="connsiteY263" fmla="*/ 4175494 h 6858000"/>
              <a:gd name="connsiteX264" fmla="*/ 5448069 w 7467600"/>
              <a:gd name="connsiteY264" fmla="*/ 3567554 h 6858000"/>
              <a:gd name="connsiteX265" fmla="*/ 5425834 w 7467600"/>
              <a:gd name="connsiteY265" fmla="*/ 3162785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399523 w 7467600"/>
              <a:gd name="connsiteY588" fmla="*/ 1428234 h 6858000"/>
              <a:gd name="connsiteX589" fmla="*/ 2448558 w 7467600"/>
              <a:gd name="connsiteY589" fmla="*/ 1373435 h 6858000"/>
              <a:gd name="connsiteX590" fmla="*/ 2312521 w 7467600"/>
              <a:gd name="connsiteY590" fmla="*/ 1806140 h 6858000"/>
              <a:gd name="connsiteX591" fmla="*/ 2127533 w 7467600"/>
              <a:gd name="connsiteY591" fmla="*/ 2348380 h 6858000"/>
              <a:gd name="connsiteX592" fmla="*/ 2358080 w 7467600"/>
              <a:gd name="connsiteY592" fmla="*/ 1866134 h 6858000"/>
              <a:gd name="connsiteX593" fmla="*/ 2407436 w 7467600"/>
              <a:gd name="connsiteY593" fmla="*/ 1651070 h 6858000"/>
              <a:gd name="connsiteX594" fmla="*/ 2448558 w 7467600"/>
              <a:gd name="connsiteY594" fmla="*/ 1373435 h 6858000"/>
              <a:gd name="connsiteX595" fmla="*/ 278707 w 7467600"/>
              <a:gd name="connsiteY595" fmla="*/ 1352270 h 6858000"/>
              <a:gd name="connsiteX596" fmla="*/ 321570 w 7467600"/>
              <a:gd name="connsiteY596" fmla="*/ 1861610 h 6858000"/>
              <a:gd name="connsiteX597" fmla="*/ 294281 w 7467600"/>
              <a:gd name="connsiteY597" fmla="*/ 1440658 h 6858000"/>
              <a:gd name="connsiteX598" fmla="*/ 278707 w 7467600"/>
              <a:gd name="connsiteY598" fmla="*/ 1352270 h 6858000"/>
              <a:gd name="connsiteX599" fmla="*/ 1423821 w 7467600"/>
              <a:gd name="connsiteY599" fmla="*/ 1351958 h 6858000"/>
              <a:gd name="connsiteX600" fmla="*/ 1638521 w 7467600"/>
              <a:gd name="connsiteY600" fmla="*/ 1908470 h 6858000"/>
              <a:gd name="connsiteX601" fmla="*/ 1754199 w 7467600"/>
              <a:gd name="connsiteY601" fmla="*/ 2149284 h 6858000"/>
              <a:gd name="connsiteX602" fmla="*/ 1908359 w 7467600"/>
              <a:gd name="connsiteY602" fmla="*/ 2364988 h 6858000"/>
              <a:gd name="connsiteX603" fmla="*/ 1647661 w 7467600"/>
              <a:gd name="connsiteY603" fmla="*/ 1825945 h 6858000"/>
              <a:gd name="connsiteX604" fmla="*/ 1423821 w 7467600"/>
              <a:gd name="connsiteY604" fmla="*/ 1351958 h 6858000"/>
              <a:gd name="connsiteX605" fmla="*/ 1431890 w 7467600"/>
              <a:gd name="connsiteY605" fmla="*/ 1306475 h 6858000"/>
              <a:gd name="connsiteX606" fmla="*/ 1507597 w 7467600"/>
              <a:gd name="connsiteY606" fmla="*/ 1446132 h 6858000"/>
              <a:gd name="connsiteX607" fmla="*/ 1674586 w 7467600"/>
              <a:gd name="connsiteY607" fmla="*/ 1813832 h 6858000"/>
              <a:gd name="connsiteX608" fmla="*/ 1815950 w 7467600"/>
              <a:gd name="connsiteY608" fmla="*/ 2128564 h 6858000"/>
              <a:gd name="connsiteX609" fmla="*/ 1984242 w 7467600"/>
              <a:gd name="connsiteY609" fmla="*/ 2430829 h 6858000"/>
              <a:gd name="connsiteX610" fmla="*/ 2014023 w 7467600"/>
              <a:gd name="connsiteY610" fmla="*/ 2450995 h 6858000"/>
              <a:gd name="connsiteX611" fmla="*/ 1747337 w 7467600"/>
              <a:gd name="connsiteY611" fmla="*/ 1855264 h 6858000"/>
              <a:gd name="connsiteX612" fmla="*/ 1533749 w 7467600"/>
              <a:gd name="connsiteY612" fmla="*/ 1478656 h 6858000"/>
              <a:gd name="connsiteX613" fmla="*/ 1431890 w 7467600"/>
              <a:gd name="connsiteY613" fmla="*/ 1306475 h 6858000"/>
              <a:gd name="connsiteX614" fmla="*/ 5052692 w 7467600"/>
              <a:gd name="connsiteY614" fmla="*/ 1292994 h 6858000"/>
              <a:gd name="connsiteX615" fmla="*/ 5200661 w 7467600"/>
              <a:gd name="connsiteY615" fmla="*/ 1635186 h 6858000"/>
              <a:gd name="connsiteX616" fmla="*/ 5297138 w 7467600"/>
              <a:gd name="connsiteY616" fmla="*/ 1906351 h 6858000"/>
              <a:gd name="connsiteX617" fmla="*/ 5052692 w 7467600"/>
              <a:gd name="connsiteY617" fmla="*/ 1292994 h 6858000"/>
              <a:gd name="connsiteX618" fmla="*/ 5009948 w 7467600"/>
              <a:gd name="connsiteY618" fmla="*/ 1273619 h 6858000"/>
              <a:gd name="connsiteX619" fmla="*/ 5121777 w 7467600"/>
              <a:gd name="connsiteY619" fmla="*/ 1654213 h 6858000"/>
              <a:gd name="connsiteX620" fmla="*/ 5293545 w 7467600"/>
              <a:gd name="connsiteY620" fmla="*/ 2072247 h 6858000"/>
              <a:gd name="connsiteX621" fmla="*/ 5294042 w 7467600"/>
              <a:gd name="connsiteY621" fmla="*/ 2065019 h 6858000"/>
              <a:gd name="connsiteX622" fmla="*/ 5171936 w 7467600"/>
              <a:gd name="connsiteY622" fmla="*/ 1647613 h 6858000"/>
              <a:gd name="connsiteX623" fmla="*/ 5009948 w 7467600"/>
              <a:gd name="connsiteY623" fmla="*/ 1273619 h 6858000"/>
              <a:gd name="connsiteX624" fmla="*/ 655236 w 7467600"/>
              <a:gd name="connsiteY624" fmla="*/ 1268632 h 6858000"/>
              <a:gd name="connsiteX625" fmla="*/ 839521 w 7467600"/>
              <a:gd name="connsiteY625" fmla="*/ 1685315 h 6858000"/>
              <a:gd name="connsiteX626" fmla="*/ 1109416 w 7467600"/>
              <a:gd name="connsiteY626" fmla="*/ 2061663 h 6858000"/>
              <a:gd name="connsiteX627" fmla="*/ 1298300 w 7467600"/>
              <a:gd name="connsiteY627" fmla="*/ 2247742 h 6858000"/>
              <a:gd name="connsiteX628" fmla="*/ 1125871 w 7467600"/>
              <a:gd name="connsiteY628" fmla="*/ 1989513 h 6858000"/>
              <a:gd name="connsiteX629" fmla="*/ 981574 w 7467600"/>
              <a:gd name="connsiteY629" fmla="*/ 1783157 h 6858000"/>
              <a:gd name="connsiteX630" fmla="*/ 922198 w 7467600"/>
              <a:gd name="connsiteY630" fmla="*/ 1677437 h 6858000"/>
              <a:gd name="connsiteX631" fmla="*/ 869293 w 7467600"/>
              <a:gd name="connsiteY631" fmla="*/ 1583214 h 6858000"/>
              <a:gd name="connsiteX632" fmla="*/ 751431 w 7467600"/>
              <a:gd name="connsiteY632" fmla="*/ 1405731 h 6858000"/>
              <a:gd name="connsiteX633" fmla="*/ 655236 w 7467600"/>
              <a:gd name="connsiteY633" fmla="*/ 1268632 h 6858000"/>
              <a:gd name="connsiteX634" fmla="*/ 6516292 w 7467600"/>
              <a:gd name="connsiteY634" fmla="*/ 1263064 h 6858000"/>
              <a:gd name="connsiteX635" fmla="*/ 5736320 w 7467600"/>
              <a:gd name="connsiteY635" fmla="*/ 1501803 h 6858000"/>
              <a:gd name="connsiteX636" fmla="*/ 6516292 w 7467600"/>
              <a:gd name="connsiteY636" fmla="*/ 1263064 h 6858000"/>
              <a:gd name="connsiteX637" fmla="*/ 291466 w 7467600"/>
              <a:gd name="connsiteY637" fmla="*/ 1250369 h 6858000"/>
              <a:gd name="connsiteX638" fmla="*/ 323180 w 7467600"/>
              <a:gd name="connsiteY638" fmla="*/ 1435283 h 6858000"/>
              <a:gd name="connsiteX639" fmla="*/ 349381 w 7467600"/>
              <a:gd name="connsiteY639" fmla="*/ 1875041 h 6858000"/>
              <a:gd name="connsiteX640" fmla="*/ 374363 w 7467600"/>
              <a:gd name="connsiteY640" fmla="*/ 1506494 h 6858000"/>
              <a:gd name="connsiteX641" fmla="*/ 302168 w 7467600"/>
              <a:gd name="connsiteY641" fmla="*/ 1274495 h 6858000"/>
              <a:gd name="connsiteX642" fmla="*/ 291466 w 7467600"/>
              <a:gd name="connsiteY642" fmla="*/ 1250369 h 6858000"/>
              <a:gd name="connsiteX643" fmla="*/ 678222 w 7467600"/>
              <a:gd name="connsiteY643" fmla="*/ 1248670 h 6858000"/>
              <a:gd name="connsiteX644" fmla="*/ 775536 w 7467600"/>
              <a:gd name="connsiteY644" fmla="*/ 1388015 h 6858000"/>
              <a:gd name="connsiteX645" fmla="*/ 894529 w 7467600"/>
              <a:gd name="connsiteY645" fmla="*/ 1567739 h 6858000"/>
              <a:gd name="connsiteX646" fmla="*/ 948000 w 7467600"/>
              <a:gd name="connsiteY646" fmla="*/ 1663088 h 6858000"/>
              <a:gd name="connsiteX647" fmla="*/ 1006812 w 7467600"/>
              <a:gd name="connsiteY647" fmla="*/ 1767683 h 6858000"/>
              <a:gd name="connsiteX648" fmla="*/ 1149133 w 7467600"/>
              <a:gd name="connsiteY648" fmla="*/ 1971513 h 6858000"/>
              <a:gd name="connsiteX649" fmla="*/ 1333952 w 7467600"/>
              <a:gd name="connsiteY649" fmla="*/ 2251620 h 6858000"/>
              <a:gd name="connsiteX650" fmla="*/ 1337329 w 7467600"/>
              <a:gd name="connsiteY650" fmla="*/ 2258350 h 6858000"/>
              <a:gd name="connsiteX651" fmla="*/ 1014726 w 7467600"/>
              <a:gd name="connsiteY651" fmla="*/ 1615556 h 6858000"/>
              <a:gd name="connsiteX652" fmla="*/ 678222 w 7467600"/>
              <a:gd name="connsiteY652" fmla="*/ 1248670 h 6858000"/>
              <a:gd name="connsiteX653" fmla="*/ 6691602 w 7467600"/>
              <a:gd name="connsiteY653" fmla="*/ 1140573 h 6858000"/>
              <a:gd name="connsiteX654" fmla="*/ 6571100 w 7467600"/>
              <a:gd name="connsiteY654" fmla="*/ 1183662 h 6858000"/>
              <a:gd name="connsiteX655" fmla="*/ 6241687 w 7467600"/>
              <a:gd name="connsiteY655" fmla="*/ 1257600 h 6858000"/>
              <a:gd name="connsiteX656" fmla="*/ 5693009 w 7467600"/>
              <a:gd name="connsiteY656" fmla="*/ 1478256 h 6858000"/>
              <a:gd name="connsiteX657" fmla="*/ 6548420 w 7467600"/>
              <a:gd name="connsiteY657" fmla="*/ 1214599 h 6858000"/>
              <a:gd name="connsiteX658" fmla="*/ 6605473 w 7467600"/>
              <a:gd name="connsiteY658" fmla="*/ 1184686 h 6858000"/>
              <a:gd name="connsiteX659" fmla="*/ 6691602 w 7467600"/>
              <a:gd name="connsiteY659" fmla="*/ 1140573 h 6858000"/>
              <a:gd name="connsiteX660" fmla="*/ 4002475 w 7467600"/>
              <a:gd name="connsiteY660" fmla="*/ 1037802 h 6858000"/>
              <a:gd name="connsiteX661" fmla="*/ 4000324 w 7467600"/>
              <a:gd name="connsiteY661" fmla="*/ 1039362 h 6858000"/>
              <a:gd name="connsiteX662" fmla="*/ 4002862 w 7467600"/>
              <a:gd name="connsiteY662" fmla="*/ 1042866 h 6858000"/>
              <a:gd name="connsiteX663" fmla="*/ 4002475 w 7467600"/>
              <a:gd name="connsiteY663" fmla="*/ 1037802 h 6858000"/>
              <a:gd name="connsiteX664" fmla="*/ 506322 w 7467600"/>
              <a:gd name="connsiteY664" fmla="*/ 1020997 h 6858000"/>
              <a:gd name="connsiteX665" fmla="*/ 533068 w 7467600"/>
              <a:gd name="connsiteY665" fmla="*/ 1029409 h 6858000"/>
              <a:gd name="connsiteX666" fmla="*/ 1232525 w 7467600"/>
              <a:gd name="connsiteY666" fmla="*/ 1804675 h 6858000"/>
              <a:gd name="connsiteX667" fmla="*/ 1388858 w 7467600"/>
              <a:gd name="connsiteY667" fmla="*/ 2368011 h 6858000"/>
              <a:gd name="connsiteX668" fmla="*/ 1384098 w 7467600"/>
              <a:gd name="connsiteY668" fmla="*/ 2378125 h 6858000"/>
              <a:gd name="connsiteX669" fmla="*/ 1425393 w 7467600"/>
              <a:gd name="connsiteY669" fmla="*/ 2589124 h 6858000"/>
              <a:gd name="connsiteX670" fmla="*/ 1424001 w 7467600"/>
              <a:gd name="connsiteY670" fmla="*/ 2597541 h 6858000"/>
              <a:gd name="connsiteX671" fmla="*/ 2152729 w 7467600"/>
              <a:gd name="connsiteY671" fmla="*/ 2864487 h 6858000"/>
              <a:gd name="connsiteX672" fmla="*/ 2020609 w 7467600"/>
              <a:gd name="connsiteY672" fmla="*/ 2539671 h 6858000"/>
              <a:gd name="connsiteX673" fmla="*/ 2018920 w 7467600"/>
              <a:gd name="connsiteY673" fmla="*/ 2536309 h 6858000"/>
              <a:gd name="connsiteX674" fmla="*/ 1342441 w 7467600"/>
              <a:gd name="connsiteY674" fmla="*/ 1173017 h 6858000"/>
              <a:gd name="connsiteX675" fmla="*/ 1367925 w 7467600"/>
              <a:gd name="connsiteY675" fmla="*/ 1135648 h 6858000"/>
              <a:gd name="connsiteX676" fmla="*/ 1771401 w 7467600"/>
              <a:gd name="connsiteY676" fmla="*/ 1806673 h 6858000"/>
              <a:gd name="connsiteX677" fmla="*/ 1972385 w 7467600"/>
              <a:gd name="connsiteY677" fmla="*/ 2198735 h 6858000"/>
              <a:gd name="connsiteX678" fmla="*/ 2040892 w 7467600"/>
              <a:gd name="connsiteY678" fmla="*/ 2405205 h 6858000"/>
              <a:gd name="connsiteX679" fmla="*/ 2131689 w 7467600"/>
              <a:gd name="connsiteY679" fmla="*/ 1936926 h 6858000"/>
              <a:gd name="connsiteX680" fmla="*/ 2454820 w 7467600"/>
              <a:gd name="connsiteY680" fmla="*/ 1248808 h 6858000"/>
              <a:gd name="connsiteX681" fmla="*/ 2492512 w 7467600"/>
              <a:gd name="connsiteY681" fmla="*/ 1302920 h 6858000"/>
              <a:gd name="connsiteX682" fmla="*/ 2081216 w 7467600"/>
              <a:gd name="connsiteY682" fmla="*/ 2527513 h 6858000"/>
              <a:gd name="connsiteX683" fmla="*/ 2081211 w 7467600"/>
              <a:gd name="connsiteY683" fmla="*/ 2528916 h 6858000"/>
              <a:gd name="connsiteX684" fmla="*/ 2199067 w 7467600"/>
              <a:gd name="connsiteY684" fmla="*/ 2884061 h 6858000"/>
              <a:gd name="connsiteX685" fmla="*/ 3192586 w 7467600"/>
              <a:gd name="connsiteY685" fmla="*/ 3411496 h 6858000"/>
              <a:gd name="connsiteX686" fmla="*/ 3182620 w 7467600"/>
              <a:gd name="connsiteY686" fmla="*/ 3483279 h 6858000"/>
              <a:gd name="connsiteX687" fmla="*/ 2435119 w 7467600"/>
              <a:gd name="connsiteY687" fmla="*/ 3080173 h 6858000"/>
              <a:gd name="connsiteX688" fmla="*/ 2410152 w 7467600"/>
              <a:gd name="connsiteY688" fmla="*/ 3063751 h 6858000"/>
              <a:gd name="connsiteX689" fmla="*/ 2408099 w 7467600"/>
              <a:gd name="connsiteY689" fmla="*/ 3064403 h 6858000"/>
              <a:gd name="connsiteX690" fmla="*/ 2407218 w 7467600"/>
              <a:gd name="connsiteY690" fmla="*/ 3070324 h 6858000"/>
              <a:gd name="connsiteX691" fmla="*/ 2380138 w 7467600"/>
              <a:gd name="connsiteY691" fmla="*/ 3099341 h 6858000"/>
              <a:gd name="connsiteX692" fmla="*/ 1765923 w 7467600"/>
              <a:gd name="connsiteY692" fmla="*/ 3581043 h 6858000"/>
              <a:gd name="connsiteX693" fmla="*/ 1702258 w 7467600"/>
              <a:gd name="connsiteY693" fmla="*/ 3612286 h 6858000"/>
              <a:gd name="connsiteX694" fmla="*/ 1538370 w 7467600"/>
              <a:gd name="connsiteY694" fmla="*/ 3811804 h 6858000"/>
              <a:gd name="connsiteX695" fmla="*/ 542867 w 7467600"/>
              <a:gd name="connsiteY695" fmla="*/ 4944092 h 6858000"/>
              <a:gd name="connsiteX696" fmla="*/ 515800 w 7467600"/>
              <a:gd name="connsiteY696" fmla="*/ 4862180 h 6858000"/>
              <a:gd name="connsiteX697" fmla="*/ 909145 w 7467600"/>
              <a:gd name="connsiteY697" fmla="*/ 4199225 h 6858000"/>
              <a:gd name="connsiteX698" fmla="*/ 1214067 w 7467600"/>
              <a:gd name="connsiteY698" fmla="*/ 3908561 h 6858000"/>
              <a:gd name="connsiteX699" fmla="*/ 640967 w 7467600"/>
              <a:gd name="connsiteY699" fmla="*/ 4105601 h 6858000"/>
              <a:gd name="connsiteX700" fmla="*/ 112563 w 7467600"/>
              <a:gd name="connsiteY700" fmla="*/ 4396952 h 6858000"/>
              <a:gd name="connsiteX701" fmla="*/ 0 w 7467600"/>
              <a:gd name="connsiteY701" fmla="*/ 4466006 h 6858000"/>
              <a:gd name="connsiteX702" fmla="*/ 0 w 7467600"/>
              <a:gd name="connsiteY702" fmla="*/ 4233763 h 6858000"/>
              <a:gd name="connsiteX703" fmla="*/ 36881 w 7467600"/>
              <a:gd name="connsiteY703" fmla="*/ 4200118 h 6858000"/>
              <a:gd name="connsiteX704" fmla="*/ 910534 w 7467600"/>
              <a:gd name="connsiteY704" fmla="*/ 3629753 h 6858000"/>
              <a:gd name="connsiteX705" fmla="*/ 1578717 w 7467600"/>
              <a:gd name="connsiteY705" fmla="*/ 3575982 h 6858000"/>
              <a:gd name="connsiteX706" fmla="*/ 2338780 w 7467600"/>
              <a:gd name="connsiteY706" fmla="*/ 3033725 h 6858000"/>
              <a:gd name="connsiteX707" fmla="*/ 1807991 w 7467600"/>
              <a:gd name="connsiteY707" fmla="*/ 2807184 h 6858000"/>
              <a:gd name="connsiteX708" fmla="*/ 1416358 w 7467600"/>
              <a:gd name="connsiteY708" fmla="*/ 3112571 h 6858000"/>
              <a:gd name="connsiteX709" fmla="*/ 939066 w 7467600"/>
              <a:gd name="connsiteY709" fmla="*/ 3378798 h 6858000"/>
              <a:gd name="connsiteX710" fmla="*/ 115099 w 7467600"/>
              <a:gd name="connsiteY710" fmla="*/ 3607650 h 6858000"/>
              <a:gd name="connsiteX711" fmla="*/ 97284 w 7467600"/>
              <a:gd name="connsiteY711" fmla="*/ 3520393 h 6858000"/>
              <a:gd name="connsiteX712" fmla="*/ 922050 w 7467600"/>
              <a:gd name="connsiteY712" fmla="*/ 3074867 h 6858000"/>
              <a:gd name="connsiteX713" fmla="*/ 1405265 w 7467600"/>
              <a:gd name="connsiteY713" fmla="*/ 3016319 h 6858000"/>
              <a:gd name="connsiteX714" fmla="*/ 1407512 w 7467600"/>
              <a:gd name="connsiteY714" fmla="*/ 3018001 h 6858000"/>
              <a:gd name="connsiteX715" fmla="*/ 1726266 w 7467600"/>
              <a:gd name="connsiteY715" fmla="*/ 2777274 h 6858000"/>
              <a:gd name="connsiteX716" fmla="*/ 625390 w 7467600"/>
              <a:gd name="connsiteY716" fmla="*/ 2514541 h 6858000"/>
              <a:gd name="connsiteX717" fmla="*/ 619799 w 7467600"/>
              <a:gd name="connsiteY717" fmla="*/ 2527180 h 6858000"/>
              <a:gd name="connsiteX718" fmla="*/ 310030 w 7467600"/>
              <a:gd name="connsiteY718" fmla="*/ 2771818 h 6858000"/>
              <a:gd name="connsiteX719" fmla="*/ 173877 w 7467600"/>
              <a:gd name="connsiteY719" fmla="*/ 2937056 h 6858000"/>
              <a:gd name="connsiteX720" fmla="*/ 77889 w 7467600"/>
              <a:gd name="connsiteY720" fmla="*/ 3138440 h 6858000"/>
              <a:gd name="connsiteX721" fmla="*/ 0 w 7467600"/>
              <a:gd name="connsiteY721" fmla="*/ 3271395 h 6858000"/>
              <a:gd name="connsiteX722" fmla="*/ 0 w 7467600"/>
              <a:gd name="connsiteY722" fmla="*/ 3153002 h 6858000"/>
              <a:gd name="connsiteX723" fmla="*/ 2386 w 7467600"/>
              <a:gd name="connsiteY723" fmla="*/ 3149203 h 6858000"/>
              <a:gd name="connsiteX724" fmla="*/ 89753 w 7467600"/>
              <a:gd name="connsiteY724" fmla="*/ 2987702 h 6858000"/>
              <a:gd name="connsiteX725" fmla="*/ 76869 w 7467600"/>
              <a:gd name="connsiteY725" fmla="*/ 3005404 h 6858000"/>
              <a:gd name="connsiteX726" fmla="*/ 32049 w 7467600"/>
              <a:gd name="connsiteY726" fmla="*/ 3065814 h 6858000"/>
              <a:gd name="connsiteX727" fmla="*/ 0 w 7467600"/>
              <a:gd name="connsiteY727" fmla="*/ 3108744 h 6858000"/>
              <a:gd name="connsiteX728" fmla="*/ 0 w 7467600"/>
              <a:gd name="connsiteY728" fmla="*/ 3058059 h 6858000"/>
              <a:gd name="connsiteX729" fmla="*/ 7610 w 7467600"/>
              <a:gd name="connsiteY729" fmla="*/ 3047889 h 6858000"/>
              <a:gd name="connsiteX730" fmla="*/ 52419 w 7467600"/>
              <a:gd name="connsiteY730" fmla="*/ 2987479 h 6858000"/>
              <a:gd name="connsiteX731" fmla="*/ 59142 w 7467600"/>
              <a:gd name="connsiteY731" fmla="*/ 2978488 h 6858000"/>
              <a:gd name="connsiteX732" fmla="*/ 0 w 7467600"/>
              <a:gd name="connsiteY732" fmla="*/ 3015334 h 6858000"/>
              <a:gd name="connsiteX733" fmla="*/ 0 w 7467600"/>
              <a:gd name="connsiteY733" fmla="*/ 2914286 h 6858000"/>
              <a:gd name="connsiteX734" fmla="*/ 36383 w 7467600"/>
              <a:gd name="connsiteY734" fmla="*/ 2901128 h 6858000"/>
              <a:gd name="connsiteX735" fmla="*/ 156329 w 7467600"/>
              <a:gd name="connsiteY735" fmla="*/ 2840533 h 6858000"/>
              <a:gd name="connsiteX736" fmla="*/ 358355 w 7467600"/>
              <a:gd name="connsiteY736" fmla="*/ 2620471 h 6858000"/>
              <a:gd name="connsiteX737" fmla="*/ 510577 w 7467600"/>
              <a:gd name="connsiteY737" fmla="*/ 2501244 h 6858000"/>
              <a:gd name="connsiteX738" fmla="*/ 211967 w 7467600"/>
              <a:gd name="connsiteY738" fmla="*/ 2479171 h 6858000"/>
              <a:gd name="connsiteX739" fmla="*/ 0 w 7467600"/>
              <a:gd name="connsiteY739" fmla="*/ 2476398 h 6858000"/>
              <a:gd name="connsiteX740" fmla="*/ 0 w 7467600"/>
              <a:gd name="connsiteY740" fmla="*/ 2389189 h 6858000"/>
              <a:gd name="connsiteX741" fmla="*/ 103062 w 7467600"/>
              <a:gd name="connsiteY741" fmla="*/ 2389518 h 6858000"/>
              <a:gd name="connsiteX742" fmla="*/ 510734 w 7467600"/>
              <a:gd name="connsiteY742" fmla="*/ 2416201 h 6858000"/>
              <a:gd name="connsiteX743" fmla="*/ 279257 w 7467600"/>
              <a:gd name="connsiteY743" fmla="*/ 2092102 h 6858000"/>
              <a:gd name="connsiteX744" fmla="*/ 65265 w 7467600"/>
              <a:gd name="connsiteY744" fmla="*/ 2006049 h 6858000"/>
              <a:gd name="connsiteX745" fmla="*/ 0 w 7467600"/>
              <a:gd name="connsiteY745" fmla="*/ 1982532 h 6858000"/>
              <a:gd name="connsiteX746" fmla="*/ 0 w 7467600"/>
              <a:gd name="connsiteY746" fmla="*/ 1912789 h 6858000"/>
              <a:gd name="connsiteX747" fmla="*/ 97460 w 7467600"/>
              <a:gd name="connsiteY747" fmla="*/ 1953725 h 6858000"/>
              <a:gd name="connsiteX748" fmla="*/ 221272 w 7467600"/>
              <a:gd name="connsiteY748" fmla="*/ 1980766 h 6858000"/>
              <a:gd name="connsiteX749" fmla="*/ 116765 w 7467600"/>
              <a:gd name="connsiteY749" fmla="*/ 1911033 h 6858000"/>
              <a:gd name="connsiteX750" fmla="*/ 16405 w 7467600"/>
              <a:gd name="connsiteY750" fmla="*/ 1803412 h 6858000"/>
              <a:gd name="connsiteX751" fmla="*/ 0 w 7467600"/>
              <a:gd name="connsiteY751" fmla="*/ 1784777 h 6858000"/>
              <a:gd name="connsiteX752" fmla="*/ 0 w 7467600"/>
              <a:gd name="connsiteY752" fmla="*/ 1740082 h 6858000"/>
              <a:gd name="connsiteX753" fmla="*/ 39394 w 7467600"/>
              <a:gd name="connsiteY753" fmla="*/ 1784856 h 6858000"/>
              <a:gd name="connsiteX754" fmla="*/ 135813 w 7467600"/>
              <a:gd name="connsiteY754" fmla="*/ 1888838 h 6858000"/>
              <a:gd name="connsiteX755" fmla="*/ 242575 w 7467600"/>
              <a:gd name="connsiteY755" fmla="*/ 1958841 h 6858000"/>
              <a:gd name="connsiteX756" fmla="*/ 82197 w 7467600"/>
              <a:gd name="connsiteY756" fmla="*/ 1754826 h 6858000"/>
              <a:gd name="connsiteX757" fmla="*/ 0 w 7467600"/>
              <a:gd name="connsiteY757" fmla="*/ 1679650 h 6858000"/>
              <a:gd name="connsiteX758" fmla="*/ 0 w 7467600"/>
              <a:gd name="connsiteY758" fmla="*/ 1602463 h 6858000"/>
              <a:gd name="connsiteX759" fmla="*/ 84689 w 7467600"/>
              <a:gd name="connsiteY759" fmla="*/ 1677442 h 6858000"/>
              <a:gd name="connsiteX760" fmla="*/ 298437 w 7467600"/>
              <a:gd name="connsiteY760" fmla="*/ 1968019 h 6858000"/>
              <a:gd name="connsiteX761" fmla="*/ 227269 w 7467600"/>
              <a:gd name="connsiteY761" fmla="*/ 1114064 h 6858000"/>
              <a:gd name="connsiteX762" fmla="*/ 248003 w 7467600"/>
              <a:gd name="connsiteY762" fmla="*/ 1089613 h 6858000"/>
              <a:gd name="connsiteX763" fmla="*/ 427020 w 7467600"/>
              <a:gd name="connsiteY763" fmla="*/ 1619803 h 6858000"/>
              <a:gd name="connsiteX764" fmla="*/ 340345 w 7467600"/>
              <a:gd name="connsiteY764" fmla="*/ 2027739 h 6858000"/>
              <a:gd name="connsiteX765" fmla="*/ 360865 w 7467600"/>
              <a:gd name="connsiteY765" fmla="*/ 2044827 h 6858000"/>
              <a:gd name="connsiteX766" fmla="*/ 560414 w 7467600"/>
              <a:gd name="connsiteY766" fmla="*/ 2421457 h 6858000"/>
              <a:gd name="connsiteX767" fmla="*/ 1359703 w 7467600"/>
              <a:gd name="connsiteY767" fmla="*/ 2578554 h 6858000"/>
              <a:gd name="connsiteX768" fmla="*/ 1359422 w 7467600"/>
              <a:gd name="connsiteY768" fmla="*/ 2577994 h 6858000"/>
              <a:gd name="connsiteX769" fmla="*/ 828701 w 7467600"/>
              <a:gd name="connsiteY769" fmla="*/ 1839520 h 6858000"/>
              <a:gd name="connsiteX770" fmla="*/ 494427 w 7467600"/>
              <a:gd name="connsiteY770" fmla="*/ 1092333 h 6858000"/>
              <a:gd name="connsiteX771" fmla="*/ 506322 w 7467600"/>
              <a:gd name="connsiteY771" fmla="*/ 1020997 h 6858000"/>
              <a:gd name="connsiteX772" fmla="*/ 4570198 w 7467600"/>
              <a:gd name="connsiteY772" fmla="*/ 978081 h 6858000"/>
              <a:gd name="connsiteX773" fmla="*/ 4523691 w 7467600"/>
              <a:gd name="connsiteY773" fmla="*/ 1127776 h 6858000"/>
              <a:gd name="connsiteX774" fmla="*/ 4509875 w 7467600"/>
              <a:gd name="connsiteY774" fmla="*/ 1167552 h 6858000"/>
              <a:gd name="connsiteX775" fmla="*/ 4478168 w 7467600"/>
              <a:gd name="connsiteY775" fmla="*/ 1260735 h 6858000"/>
              <a:gd name="connsiteX776" fmla="*/ 4409309 w 7467600"/>
              <a:gd name="connsiteY776" fmla="*/ 1666996 h 6858000"/>
              <a:gd name="connsiteX777" fmla="*/ 4370031 w 7467600"/>
              <a:gd name="connsiteY777" fmla="*/ 1955666 h 6858000"/>
              <a:gd name="connsiteX778" fmla="*/ 4570198 w 7467600"/>
              <a:gd name="connsiteY778" fmla="*/ 978081 h 6858000"/>
              <a:gd name="connsiteX779" fmla="*/ 4557898 w 7467600"/>
              <a:gd name="connsiteY779" fmla="*/ 900011 h 6858000"/>
              <a:gd name="connsiteX780" fmla="*/ 4344840 w 7467600"/>
              <a:gd name="connsiteY780" fmla="*/ 1922038 h 6858000"/>
              <a:gd name="connsiteX781" fmla="*/ 4378710 w 7467600"/>
              <a:gd name="connsiteY781" fmla="*/ 1665516 h 6858000"/>
              <a:gd name="connsiteX782" fmla="*/ 4448798 w 7467600"/>
              <a:gd name="connsiteY782" fmla="*/ 1253024 h 6858000"/>
              <a:gd name="connsiteX783" fmla="*/ 4480315 w 7467600"/>
              <a:gd name="connsiteY783" fmla="*/ 1158454 h 6858000"/>
              <a:gd name="connsiteX784" fmla="*/ 4494133 w 7467600"/>
              <a:gd name="connsiteY784" fmla="*/ 1118676 h 6858000"/>
              <a:gd name="connsiteX785" fmla="*/ 4557898 w 7467600"/>
              <a:gd name="connsiteY785" fmla="*/ 900011 h 6858000"/>
              <a:gd name="connsiteX786" fmla="*/ 5870151 w 7467600"/>
              <a:gd name="connsiteY786" fmla="*/ 898890 h 6858000"/>
              <a:gd name="connsiteX787" fmla="*/ 5861335 w 7467600"/>
              <a:gd name="connsiteY787" fmla="*/ 899177 h 6858000"/>
              <a:gd name="connsiteX788" fmla="*/ 5843702 w 7467600"/>
              <a:gd name="connsiteY788" fmla="*/ 899748 h 6858000"/>
              <a:gd name="connsiteX789" fmla="*/ 5651107 w 7467600"/>
              <a:gd name="connsiteY789" fmla="*/ 920306 h 6858000"/>
              <a:gd name="connsiteX790" fmla="*/ 5459407 w 7467600"/>
              <a:gd name="connsiteY790" fmla="*/ 940975 h 6858000"/>
              <a:gd name="connsiteX791" fmla="*/ 5374846 w 7467600"/>
              <a:gd name="connsiteY791" fmla="*/ 941988 h 6858000"/>
              <a:gd name="connsiteX792" fmla="*/ 5256105 w 7467600"/>
              <a:gd name="connsiteY792" fmla="*/ 945632 h 6858000"/>
              <a:gd name="connsiteX793" fmla="*/ 5107071 w 7467600"/>
              <a:gd name="connsiteY793" fmla="*/ 969720 h 6858000"/>
              <a:gd name="connsiteX794" fmla="*/ 4998681 w 7467600"/>
              <a:gd name="connsiteY794" fmla="*/ 988771 h 6858000"/>
              <a:gd name="connsiteX795" fmla="*/ 5870151 w 7467600"/>
              <a:gd name="connsiteY795" fmla="*/ 898890 h 6858000"/>
              <a:gd name="connsiteX796" fmla="*/ 5504425 w 7467600"/>
              <a:gd name="connsiteY796" fmla="*/ 848067 h 6858000"/>
              <a:gd name="connsiteX797" fmla="*/ 4968849 w 7467600"/>
              <a:gd name="connsiteY797" fmla="*/ 962318 h 6858000"/>
              <a:gd name="connsiteX798" fmla="*/ 5104039 w 7467600"/>
              <a:gd name="connsiteY798" fmla="*/ 940634 h 6858000"/>
              <a:gd name="connsiteX799" fmla="*/ 5256311 w 7467600"/>
              <a:gd name="connsiteY799" fmla="*/ 916490 h 6858000"/>
              <a:gd name="connsiteX800" fmla="*/ 5377381 w 7467600"/>
              <a:gd name="connsiteY800" fmla="*/ 912671 h 6858000"/>
              <a:gd name="connsiteX801" fmla="*/ 5460148 w 7467600"/>
              <a:gd name="connsiteY801" fmla="*/ 911442 h 6858000"/>
              <a:gd name="connsiteX802" fmla="*/ 5648971 w 7467600"/>
              <a:gd name="connsiteY802" fmla="*/ 891331 h 6858000"/>
              <a:gd name="connsiteX803" fmla="*/ 5844807 w 7467600"/>
              <a:gd name="connsiteY803" fmla="*/ 870718 h 6858000"/>
              <a:gd name="connsiteX804" fmla="*/ 5862975 w 7467600"/>
              <a:gd name="connsiteY804" fmla="*/ 869756 h 6858000"/>
              <a:gd name="connsiteX805" fmla="*/ 5920887 w 7467600"/>
              <a:gd name="connsiteY805" fmla="*/ 865929 h 6858000"/>
              <a:gd name="connsiteX806" fmla="*/ 5504425 w 7467600"/>
              <a:gd name="connsiteY806" fmla="*/ 848067 h 6858000"/>
              <a:gd name="connsiteX807" fmla="*/ 3607114 w 7467600"/>
              <a:gd name="connsiteY807" fmla="*/ 467441 h 6858000"/>
              <a:gd name="connsiteX808" fmla="*/ 3296242 w 7467600"/>
              <a:gd name="connsiteY808" fmla="*/ 807991 h 6858000"/>
              <a:gd name="connsiteX809" fmla="*/ 3174674 w 7467600"/>
              <a:gd name="connsiteY809" fmla="*/ 919759 h 6858000"/>
              <a:gd name="connsiteX810" fmla="*/ 3042978 w 7467600"/>
              <a:gd name="connsiteY810" fmla="*/ 1054894 h 6858000"/>
              <a:gd name="connsiteX811" fmla="*/ 2968914 w 7467600"/>
              <a:gd name="connsiteY811" fmla="*/ 1133756 h 6858000"/>
              <a:gd name="connsiteX812" fmla="*/ 3103823 w 7467600"/>
              <a:gd name="connsiteY812" fmla="*/ 1026814 h 6858000"/>
              <a:gd name="connsiteX813" fmla="*/ 3607114 w 7467600"/>
              <a:gd name="connsiteY813" fmla="*/ 467441 h 6858000"/>
              <a:gd name="connsiteX814" fmla="*/ 3744487 w 7467600"/>
              <a:gd name="connsiteY814" fmla="*/ 383136 h 6858000"/>
              <a:gd name="connsiteX815" fmla="*/ 3970213 w 7467600"/>
              <a:gd name="connsiteY815" fmla="*/ 995559 h 6858000"/>
              <a:gd name="connsiteX816" fmla="*/ 3744487 w 7467600"/>
              <a:gd name="connsiteY816" fmla="*/ 383136 h 6858000"/>
              <a:gd name="connsiteX817" fmla="*/ 3624562 w 7467600"/>
              <a:gd name="connsiteY817" fmla="*/ 367041 h 6858000"/>
              <a:gd name="connsiteX818" fmla="*/ 3489712 w 7467600"/>
              <a:gd name="connsiteY818" fmla="*/ 485386 h 6858000"/>
              <a:gd name="connsiteX819" fmla="*/ 3182994 w 7467600"/>
              <a:gd name="connsiteY819" fmla="*/ 828265 h 6858000"/>
              <a:gd name="connsiteX820" fmla="*/ 2892114 w 7467600"/>
              <a:gd name="connsiteY820" fmla="*/ 1172635 h 6858000"/>
              <a:gd name="connsiteX821" fmla="*/ 3021459 w 7467600"/>
              <a:gd name="connsiteY821" fmla="*/ 1035385 h 6858000"/>
              <a:gd name="connsiteX822" fmla="*/ 3153873 w 7467600"/>
              <a:gd name="connsiteY822" fmla="*/ 898971 h 6858000"/>
              <a:gd name="connsiteX823" fmla="*/ 3276511 w 7467600"/>
              <a:gd name="connsiteY823" fmla="*/ 786423 h 6858000"/>
              <a:gd name="connsiteX824" fmla="*/ 3584154 w 7467600"/>
              <a:gd name="connsiteY824" fmla="*/ 448218 h 6858000"/>
              <a:gd name="connsiteX825" fmla="*/ 3624562 w 7467600"/>
              <a:gd name="connsiteY825" fmla="*/ 367041 h 6858000"/>
              <a:gd name="connsiteX826" fmla="*/ 3766672 w 7467600"/>
              <a:gd name="connsiteY826" fmla="*/ 359429 h 6858000"/>
              <a:gd name="connsiteX827" fmla="*/ 3996338 w 7467600"/>
              <a:gd name="connsiteY827" fmla="*/ 968237 h 6858000"/>
              <a:gd name="connsiteX828" fmla="*/ 3766672 w 7467600"/>
              <a:gd name="connsiteY828" fmla="*/ 359429 h 6858000"/>
              <a:gd name="connsiteX829" fmla="*/ 5805386 w 7467600"/>
              <a:gd name="connsiteY829" fmla="*/ 239240 h 6858000"/>
              <a:gd name="connsiteX830" fmla="*/ 5736947 w 7467600"/>
              <a:gd name="connsiteY830" fmla="*/ 261367 h 6858000"/>
              <a:gd name="connsiteX831" fmla="*/ 5427012 w 7467600"/>
              <a:gd name="connsiteY831" fmla="*/ 311272 h 6858000"/>
              <a:gd name="connsiteX832" fmla="*/ 5147818 w 7467600"/>
              <a:gd name="connsiteY832" fmla="*/ 322112 h 6858000"/>
              <a:gd name="connsiteX833" fmla="*/ 5060854 w 7467600"/>
              <a:gd name="connsiteY833" fmla="*/ 311882 h 6858000"/>
              <a:gd name="connsiteX834" fmla="*/ 4945989 w 7467600"/>
              <a:gd name="connsiteY834" fmla="*/ 300516 h 6858000"/>
              <a:gd name="connsiteX835" fmla="*/ 5410479 w 7467600"/>
              <a:gd name="connsiteY835" fmla="*/ 348434 h 6858000"/>
              <a:gd name="connsiteX836" fmla="*/ 5805386 w 7467600"/>
              <a:gd name="connsiteY836" fmla="*/ 239240 h 6858000"/>
              <a:gd name="connsiteX837" fmla="*/ 5905192 w 7467600"/>
              <a:gd name="connsiteY837" fmla="*/ 163079 h 6858000"/>
              <a:gd name="connsiteX838" fmla="*/ 5865655 w 7467600"/>
              <a:gd name="connsiteY838" fmla="*/ 171901 h 6858000"/>
              <a:gd name="connsiteX839" fmla="*/ 5259740 w 7467600"/>
              <a:gd name="connsiteY839" fmla="*/ 257013 h 6858000"/>
              <a:gd name="connsiteX840" fmla="*/ 5208466 w 7467600"/>
              <a:gd name="connsiteY840" fmla="*/ 257550 h 6858000"/>
              <a:gd name="connsiteX841" fmla="*/ 4980204 w 7467600"/>
              <a:gd name="connsiteY841" fmla="*/ 271903 h 6858000"/>
              <a:gd name="connsiteX842" fmla="*/ 5068068 w 7467600"/>
              <a:gd name="connsiteY842" fmla="*/ 282244 h 6858000"/>
              <a:gd name="connsiteX843" fmla="*/ 5153231 w 7467600"/>
              <a:gd name="connsiteY843" fmla="*/ 292240 h 6858000"/>
              <a:gd name="connsiteX844" fmla="*/ 5426491 w 7467600"/>
              <a:gd name="connsiteY844" fmla="*/ 281128 h 6858000"/>
              <a:gd name="connsiteX845" fmla="*/ 5731212 w 7467600"/>
              <a:gd name="connsiteY845" fmla="*/ 231951 h 6858000"/>
              <a:gd name="connsiteX846" fmla="*/ 5905192 w 7467600"/>
              <a:gd name="connsiteY846" fmla="*/ 163079 h 6858000"/>
              <a:gd name="connsiteX847" fmla="*/ 5944437 w 7467600"/>
              <a:gd name="connsiteY847" fmla="*/ 113829 h 6858000"/>
              <a:gd name="connsiteX848" fmla="*/ 5825032 w 7467600"/>
              <a:gd name="connsiteY848" fmla="*/ 146405 h 6858000"/>
              <a:gd name="connsiteX849" fmla="*/ 4955599 w 7467600"/>
              <a:gd name="connsiteY849" fmla="*/ 247008 h 6858000"/>
              <a:gd name="connsiteX850" fmla="*/ 5210104 w 7467600"/>
              <a:gd name="connsiteY850" fmla="*/ 228123 h 6858000"/>
              <a:gd name="connsiteX851" fmla="*/ 5261015 w 7467600"/>
              <a:gd name="connsiteY851" fmla="*/ 227087 h 6858000"/>
              <a:gd name="connsiteX852" fmla="*/ 5861181 w 7467600"/>
              <a:gd name="connsiteY852" fmla="*/ 143093 h 6858000"/>
              <a:gd name="connsiteX853" fmla="*/ 5961252 w 7467600"/>
              <a:gd name="connsiteY853" fmla="*/ 114820 h 6858000"/>
              <a:gd name="connsiteX854" fmla="*/ 5944437 w 7467600"/>
              <a:gd name="connsiteY854" fmla="*/ 113829 h 6858000"/>
              <a:gd name="connsiteX855" fmla="*/ 3882765 w 7467600"/>
              <a:gd name="connsiteY855" fmla="*/ 0 h 6858000"/>
              <a:gd name="connsiteX856" fmla="*/ 3995099 w 7467600"/>
              <a:gd name="connsiteY856" fmla="*/ 0 h 6858000"/>
              <a:gd name="connsiteX857" fmla="*/ 4163818 w 7467600"/>
              <a:gd name="connsiteY857" fmla="*/ 234104 h 6858000"/>
              <a:gd name="connsiteX858" fmla="*/ 4172099 w 7467600"/>
              <a:gd name="connsiteY858" fmla="*/ 234207 h 6858000"/>
              <a:gd name="connsiteX859" fmla="*/ 4784282 w 7467600"/>
              <a:gd name="connsiteY859" fmla="*/ 276561 h 6858000"/>
              <a:gd name="connsiteX860" fmla="*/ 4801687 w 7467600"/>
              <a:gd name="connsiteY860" fmla="*/ 267764 h 6858000"/>
              <a:gd name="connsiteX861" fmla="*/ 6082788 w 7467600"/>
              <a:gd name="connsiteY861" fmla="*/ 64119 h 6858000"/>
              <a:gd name="connsiteX862" fmla="*/ 6099442 w 7467600"/>
              <a:gd name="connsiteY862" fmla="*/ 82568 h 6858000"/>
              <a:gd name="connsiteX863" fmla="*/ 4804137 w 7467600"/>
              <a:gd name="connsiteY863" fmla="*/ 320931 h 6858000"/>
              <a:gd name="connsiteX864" fmla="*/ 4227047 w 7467600"/>
              <a:gd name="connsiteY864" fmla="*/ 313415 h 6858000"/>
              <a:gd name="connsiteX865" fmla="*/ 4346041 w 7467600"/>
              <a:gd name="connsiteY865" fmla="*/ 456086 h 6858000"/>
              <a:gd name="connsiteX866" fmla="*/ 4870967 w 7467600"/>
              <a:gd name="connsiteY866" fmla="*/ 963061 h 6858000"/>
              <a:gd name="connsiteX867" fmla="*/ 4889647 w 7467600"/>
              <a:gd name="connsiteY867" fmla="*/ 957147 h 6858000"/>
              <a:gd name="connsiteX868" fmla="*/ 5422504 w 7467600"/>
              <a:gd name="connsiteY868" fmla="*/ 805191 h 6858000"/>
              <a:gd name="connsiteX869" fmla="*/ 6087656 w 7467600"/>
              <a:gd name="connsiteY869" fmla="*/ 826703 h 6858000"/>
              <a:gd name="connsiteX870" fmla="*/ 6058717 w 7467600"/>
              <a:gd name="connsiteY870" fmla="*/ 865992 h 6858000"/>
              <a:gd name="connsiteX871" fmla="*/ 4974153 w 7467600"/>
              <a:gd name="connsiteY871" fmla="*/ 1045456 h 6858000"/>
              <a:gd name="connsiteX872" fmla="*/ 5627835 w 7467600"/>
              <a:gd name="connsiteY872" fmla="*/ 1472077 h 6858000"/>
              <a:gd name="connsiteX873" fmla="*/ 5629817 w 7467600"/>
              <a:gd name="connsiteY873" fmla="*/ 1471412 h 6858000"/>
              <a:gd name="connsiteX874" fmla="*/ 5634124 w 7467600"/>
              <a:gd name="connsiteY874" fmla="*/ 1470572 h 6858000"/>
              <a:gd name="connsiteX875" fmla="*/ 5755832 w 7467600"/>
              <a:gd name="connsiteY875" fmla="*/ 1383886 h 6858000"/>
              <a:gd name="connsiteX876" fmla="*/ 6014186 w 7467600"/>
              <a:gd name="connsiteY876" fmla="*/ 1279799 h 6858000"/>
              <a:gd name="connsiteX877" fmla="*/ 6901619 w 7467600"/>
              <a:gd name="connsiteY877" fmla="*/ 1047874 h 6858000"/>
              <a:gd name="connsiteX878" fmla="*/ 6931566 w 7467600"/>
              <a:gd name="connsiteY878" fmla="*/ 1062034 h 6858000"/>
              <a:gd name="connsiteX879" fmla="*/ 5790982 w 7467600"/>
              <a:gd name="connsiteY879" fmla="*/ 1561380 h 6858000"/>
              <a:gd name="connsiteX880" fmla="*/ 6188971 w 7467600"/>
              <a:gd name="connsiteY880" fmla="*/ 1755168 h 6858000"/>
              <a:gd name="connsiteX881" fmla="*/ 6202446 w 7467600"/>
              <a:gd name="connsiteY881" fmla="*/ 1752268 h 6858000"/>
              <a:gd name="connsiteX882" fmla="*/ 7179560 w 7467600"/>
              <a:gd name="connsiteY882" fmla="*/ 1467551 h 6858000"/>
              <a:gd name="connsiteX883" fmla="*/ 7158730 w 7467600"/>
              <a:gd name="connsiteY883" fmla="*/ 1507835 h 6858000"/>
              <a:gd name="connsiteX884" fmla="*/ 6326959 w 7467600"/>
              <a:gd name="connsiteY884" fmla="*/ 1817686 h 6858000"/>
              <a:gd name="connsiteX885" fmla="*/ 6537433 w 7467600"/>
              <a:gd name="connsiteY885" fmla="*/ 1907790 h 6858000"/>
              <a:gd name="connsiteX886" fmla="*/ 6550221 w 7467600"/>
              <a:gd name="connsiteY886" fmla="*/ 1910729 h 6858000"/>
              <a:gd name="connsiteX887" fmla="*/ 6964438 w 7467600"/>
              <a:gd name="connsiteY887" fmla="*/ 2209505 h 6858000"/>
              <a:gd name="connsiteX888" fmla="*/ 7367862 w 7467600"/>
              <a:gd name="connsiteY888" fmla="*/ 2806833 h 6858000"/>
              <a:gd name="connsiteX889" fmla="*/ 7364329 w 7467600"/>
              <a:gd name="connsiteY889" fmla="*/ 2826907 h 6858000"/>
              <a:gd name="connsiteX890" fmla="*/ 7290545 w 7467600"/>
              <a:gd name="connsiteY890" fmla="*/ 2850663 h 6858000"/>
              <a:gd name="connsiteX891" fmla="*/ 6472036 w 7467600"/>
              <a:gd name="connsiteY891" fmla="*/ 1959003 h 6858000"/>
              <a:gd name="connsiteX892" fmla="*/ 5792897 w 7467600"/>
              <a:gd name="connsiteY892" fmla="*/ 1647747 h 6858000"/>
              <a:gd name="connsiteX893" fmla="*/ 5842751 w 7467600"/>
              <a:gd name="connsiteY893" fmla="*/ 1816112 h 6858000"/>
              <a:gd name="connsiteX894" fmla="*/ 5847424 w 7467600"/>
              <a:gd name="connsiteY894" fmla="*/ 1815776 h 6858000"/>
              <a:gd name="connsiteX895" fmla="*/ 6399821 w 7467600"/>
              <a:gd name="connsiteY895" fmla="*/ 2344799 h 6858000"/>
              <a:gd name="connsiteX896" fmla="*/ 6323232 w 7467600"/>
              <a:gd name="connsiteY896" fmla="*/ 2389634 h 6858000"/>
              <a:gd name="connsiteX897" fmla="*/ 5942958 w 7467600"/>
              <a:gd name="connsiteY897" fmla="*/ 2077708 h 6858000"/>
              <a:gd name="connsiteX898" fmla="*/ 5921559 w 7467600"/>
              <a:gd name="connsiteY898" fmla="*/ 2378596 h 6858000"/>
              <a:gd name="connsiteX899" fmla="*/ 5817651 w 7467600"/>
              <a:gd name="connsiteY899" fmla="*/ 3023919 h 6858000"/>
              <a:gd name="connsiteX900" fmla="*/ 5729634 w 7467600"/>
              <a:gd name="connsiteY900" fmla="*/ 3051849 h 6858000"/>
              <a:gd name="connsiteX901" fmla="*/ 5611018 w 7467600"/>
              <a:gd name="connsiteY901" fmla="*/ 2316769 h 6858000"/>
              <a:gd name="connsiteX902" fmla="*/ 5687608 w 7467600"/>
              <a:gd name="connsiteY902" fmla="*/ 2039972 h 6858000"/>
              <a:gd name="connsiteX903" fmla="*/ 5657554 w 7467600"/>
              <a:gd name="connsiteY903" fmla="*/ 1576445 h 6858000"/>
              <a:gd name="connsiteX904" fmla="*/ 5150475 w 7467600"/>
              <a:gd name="connsiteY904" fmla="*/ 1274012 h 6858000"/>
              <a:gd name="connsiteX905" fmla="*/ 5349142 w 7467600"/>
              <a:gd name="connsiteY905" fmla="*/ 2204405 h 6858000"/>
              <a:gd name="connsiteX906" fmla="*/ 5262214 w 7467600"/>
              <a:gd name="connsiteY906" fmla="*/ 2233836 h 6858000"/>
              <a:gd name="connsiteX907" fmla="*/ 4981539 w 7467600"/>
              <a:gd name="connsiteY907" fmla="*/ 1542201 h 6858000"/>
              <a:gd name="connsiteX908" fmla="*/ 4958461 w 7467600"/>
              <a:gd name="connsiteY908" fmla="*/ 1136957 h 6858000"/>
              <a:gd name="connsiteX909" fmla="*/ 4655015 w 7467600"/>
              <a:gd name="connsiteY909" fmla="*/ 891426 h 6858000"/>
              <a:gd name="connsiteX910" fmla="*/ 4348002 w 7467600"/>
              <a:gd name="connsiteY910" fmla="*/ 2205895 h 6858000"/>
              <a:gd name="connsiteX911" fmla="*/ 4262250 w 7467600"/>
              <a:gd name="connsiteY911" fmla="*/ 2219972 h 6858000"/>
              <a:gd name="connsiteX912" fmla="*/ 4550611 w 7467600"/>
              <a:gd name="connsiteY912" fmla="*/ 817540 h 6858000"/>
              <a:gd name="connsiteX913" fmla="*/ 4564418 w 7467600"/>
              <a:gd name="connsiteY913" fmla="*/ 808293 h 6858000"/>
              <a:gd name="connsiteX914" fmla="*/ 4266388 w 7467600"/>
              <a:gd name="connsiteY914" fmla="*/ 500083 h 6858000"/>
              <a:gd name="connsiteX915" fmla="*/ 4032842 w 7467600"/>
              <a:gd name="connsiteY915" fmla="*/ 211809 h 6858000"/>
              <a:gd name="connsiteX916" fmla="*/ 3882765 w 7467600"/>
              <a:gd name="connsiteY916" fmla="*/ 0 h 6858000"/>
              <a:gd name="connsiteX917" fmla="*/ 3721337 w 7467600"/>
              <a:gd name="connsiteY917" fmla="*/ 0 h 6858000"/>
              <a:gd name="connsiteX918" fmla="*/ 3797544 w 7467600"/>
              <a:gd name="connsiteY918" fmla="*/ 0 h 6858000"/>
              <a:gd name="connsiteX919" fmla="*/ 3775734 w 7467600"/>
              <a:gd name="connsiteY919" fmla="*/ 95131 h 6858000"/>
              <a:gd name="connsiteX920" fmla="*/ 3724807 w 7467600"/>
              <a:gd name="connsiteY920" fmla="*/ 272257 h 6858000"/>
              <a:gd name="connsiteX921" fmla="*/ 3726844 w 7467600"/>
              <a:gd name="connsiteY921" fmla="*/ 282988 h 6858000"/>
              <a:gd name="connsiteX922" fmla="*/ 3742664 w 7467600"/>
              <a:gd name="connsiteY922" fmla="*/ 279918 h 6858000"/>
              <a:gd name="connsiteX923" fmla="*/ 4103910 w 7467600"/>
              <a:gd name="connsiteY923" fmla="*/ 1161917 h 6858000"/>
              <a:gd name="connsiteX924" fmla="*/ 4020269 w 7467600"/>
              <a:gd name="connsiteY924" fmla="*/ 1200406 h 6858000"/>
              <a:gd name="connsiteX925" fmla="*/ 3674882 w 7467600"/>
              <a:gd name="connsiteY925" fmla="*/ 488524 h 6858000"/>
              <a:gd name="connsiteX926" fmla="*/ 3132682 w 7467600"/>
              <a:gd name="connsiteY926" fmla="*/ 1072284 h 6858000"/>
              <a:gd name="connsiteX927" fmla="*/ 2716346 w 7467600"/>
              <a:gd name="connsiteY927" fmla="*/ 1276376 h 6858000"/>
              <a:gd name="connsiteX928" fmla="*/ 2716772 w 7467600"/>
              <a:gd name="connsiteY928" fmla="*/ 1255462 h 6858000"/>
              <a:gd name="connsiteX929" fmla="*/ 3471096 w 7467600"/>
              <a:gd name="connsiteY929" fmla="*/ 437072 h 6858000"/>
              <a:gd name="connsiteX930" fmla="*/ 3639057 w 7467600"/>
              <a:gd name="connsiteY930" fmla="*/ 286334 h 6858000"/>
              <a:gd name="connsiteX931" fmla="*/ 3640309 w 7467600"/>
              <a:gd name="connsiteY931" fmla="*/ 284664 h 6858000"/>
              <a:gd name="connsiteX932" fmla="*/ 3646022 w 7467600"/>
              <a:gd name="connsiteY932" fmla="*/ 276711 h 6858000"/>
              <a:gd name="connsiteX933" fmla="*/ 3707943 w 7467600"/>
              <a:gd name="connsiteY933" fmla="*/ 65958 h 6858000"/>
              <a:gd name="connsiteX934" fmla="*/ 3721337 w 7467600"/>
              <a:gd name="connsiteY934" fmla="*/ 0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2867960 w 7467600"/>
              <a:gd name="connsiteY949" fmla="*/ 0 h 6858000"/>
              <a:gd name="connsiteX950" fmla="*/ 1057230 w 7467600"/>
              <a:gd name="connsiteY950" fmla="*/ 0 h 6858000"/>
              <a:gd name="connsiteX951" fmla="*/ 1111003 w 7467600"/>
              <a:gd name="connsiteY951" fmla="*/ 0 h 6858000"/>
              <a:gd name="connsiteX952" fmla="*/ 1125553 w 7467600"/>
              <a:gd name="connsiteY952" fmla="*/ 52588 h 6858000"/>
              <a:gd name="connsiteX953" fmla="*/ 1304276 w 7467600"/>
              <a:gd name="connsiteY953" fmla="*/ 476275 h 6858000"/>
              <a:gd name="connsiteX954" fmla="*/ 1492066 w 7467600"/>
              <a:gd name="connsiteY954" fmla="*/ 886333 h 6858000"/>
              <a:gd name="connsiteX955" fmla="*/ 1423698 w 7467600"/>
              <a:gd name="connsiteY955" fmla="*/ 710817 h 6858000"/>
              <a:gd name="connsiteX956" fmla="*/ 1357609 w 7467600"/>
              <a:gd name="connsiteY956" fmla="*/ 532892 h 6858000"/>
              <a:gd name="connsiteX957" fmla="*/ 1309550 w 7467600"/>
              <a:gd name="connsiteY957" fmla="*/ 374031 h 6858000"/>
              <a:gd name="connsiteX958" fmla="*/ 1193673 w 7467600"/>
              <a:gd name="connsiteY958" fmla="*/ 49533 h 6858000"/>
              <a:gd name="connsiteX959" fmla="*/ 1164391 w 7467600"/>
              <a:gd name="connsiteY959" fmla="*/ 0 h 6858000"/>
              <a:gd name="connsiteX960" fmla="*/ 1200666 w 7467600"/>
              <a:gd name="connsiteY960" fmla="*/ 0 h 6858000"/>
              <a:gd name="connsiteX961" fmla="*/ 1223408 w 7467600"/>
              <a:gd name="connsiteY961" fmla="*/ 38996 h 6858000"/>
              <a:gd name="connsiteX962" fmla="*/ 1339635 w 7467600"/>
              <a:gd name="connsiteY962" fmla="*/ 365517 h 6858000"/>
              <a:gd name="connsiteX963" fmla="*/ 1387469 w 7467600"/>
              <a:gd name="connsiteY963" fmla="*/ 523079 h 6858000"/>
              <a:gd name="connsiteX964" fmla="*/ 1452685 w 7467600"/>
              <a:gd name="connsiteY964" fmla="*/ 699806 h 6858000"/>
              <a:gd name="connsiteX965" fmla="*/ 1492092 w 7467600"/>
              <a:gd name="connsiteY965" fmla="*/ 800424 h 6858000"/>
              <a:gd name="connsiteX966" fmla="*/ 1455302 w 7467600"/>
              <a:gd name="connsiteY966" fmla="*/ 632913 h 6858000"/>
              <a:gd name="connsiteX967" fmla="*/ 1222336 w 7467600"/>
              <a:gd name="connsiteY967" fmla="*/ 9480 h 6858000"/>
              <a:gd name="connsiteX968" fmla="*/ 1214634 w 7467600"/>
              <a:gd name="connsiteY968" fmla="*/ 0 h 6858000"/>
              <a:gd name="connsiteX969" fmla="*/ 1289827 w 7467600"/>
              <a:gd name="connsiteY969" fmla="*/ 0 h 6858000"/>
              <a:gd name="connsiteX970" fmla="*/ 1321076 w 7467600"/>
              <a:gd name="connsiteY970" fmla="*/ 59722 h 6858000"/>
              <a:gd name="connsiteX971" fmla="*/ 1512579 w 7467600"/>
              <a:gd name="connsiteY971" fmla="*/ 626441 h 6858000"/>
              <a:gd name="connsiteX972" fmla="*/ 1506076 w 7467600"/>
              <a:gd name="connsiteY972" fmla="*/ 1089289 h 6858000"/>
              <a:gd name="connsiteX973" fmla="*/ 1486346 w 7467600"/>
              <a:gd name="connsiteY973" fmla="*/ 1079919 h 6858000"/>
              <a:gd name="connsiteX974" fmla="*/ 1070511 w 7467600"/>
              <a:gd name="connsiteY974" fmla="*/ 48609 h 6858000"/>
              <a:gd name="connsiteX975" fmla="*/ 1057230 w 7467600"/>
              <a:gd name="connsiteY975" fmla="*/ 0 h 6858000"/>
              <a:gd name="connsiteX976" fmla="*/ 43151 w 7467600"/>
              <a:gd name="connsiteY976" fmla="*/ 0 h 6858000"/>
              <a:gd name="connsiteX977" fmla="*/ 95283 w 7467600"/>
              <a:gd name="connsiteY977" fmla="*/ 0 h 6858000"/>
              <a:gd name="connsiteX978" fmla="*/ 300708 w 7467600"/>
              <a:gd name="connsiteY978" fmla="*/ 154571 h 6858000"/>
              <a:gd name="connsiteX979" fmla="*/ 530414 w 7467600"/>
              <a:gd name="connsiteY979" fmla="*/ 354673 h 6858000"/>
              <a:gd name="connsiteX980" fmla="*/ 333785 w 7467600"/>
              <a:gd name="connsiteY980" fmla="*/ 161564 h 6858000"/>
              <a:gd name="connsiteX981" fmla="*/ 147005 w 7467600"/>
              <a:gd name="connsiteY981" fmla="*/ 0 h 6858000"/>
              <a:gd name="connsiteX982" fmla="*/ 272509 w 7467600"/>
              <a:gd name="connsiteY982" fmla="*/ 0 h 6858000"/>
              <a:gd name="connsiteX983" fmla="*/ 326276 w 7467600"/>
              <a:gd name="connsiteY983" fmla="*/ 45847 h 6858000"/>
              <a:gd name="connsiteX984" fmla="*/ 823759 w 7467600"/>
              <a:gd name="connsiteY984" fmla="*/ 574145 h 6858000"/>
              <a:gd name="connsiteX985" fmla="*/ 811254 w 7467600"/>
              <a:gd name="connsiteY985" fmla="*/ 665546 h 6858000"/>
              <a:gd name="connsiteX986" fmla="*/ 154042 w 7467600"/>
              <a:gd name="connsiteY986" fmla="*/ 261522 h 6858000"/>
              <a:gd name="connsiteX987" fmla="*/ 13550 w 7467600"/>
              <a:gd name="connsiteY987" fmla="*/ 158423 h 6858000"/>
              <a:gd name="connsiteX988" fmla="*/ 0 w 7467600"/>
              <a:gd name="connsiteY988" fmla="*/ 146618 h 6858000"/>
              <a:gd name="connsiteX989" fmla="*/ 0 w 7467600"/>
              <a:gd name="connsiteY989" fmla="*/ 59161 h 6858000"/>
              <a:gd name="connsiteX990" fmla="*/ 45427 w 7467600"/>
              <a:gd name="connsiteY990" fmla="*/ 101078 h 6858000"/>
              <a:gd name="connsiteX991" fmla="*/ 630103 w 7467600"/>
              <a:gd name="connsiteY991" fmla="*/ 485885 h 6858000"/>
              <a:gd name="connsiteX992" fmla="*/ 532040 w 7467600"/>
              <a:gd name="connsiteY992" fmla="*/ 399359 h 6858000"/>
              <a:gd name="connsiteX993" fmla="*/ 517618 w 7467600"/>
              <a:gd name="connsiteY993" fmla="*/ 385726 h 6858000"/>
              <a:gd name="connsiteX994" fmla="*/ 285074 w 7467600"/>
              <a:gd name="connsiteY994" fmla="*/ 182755 h 6858000"/>
              <a:gd name="connsiteX995" fmla="*/ 43151 w 7467600"/>
              <a:gd name="connsiteY99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1903353 w 7467600"/>
              <a:gd name="connsiteY139" fmla="*/ 5044827 h 6858000"/>
              <a:gd name="connsiteX140" fmla="*/ 1936931 w 7467600"/>
              <a:gd name="connsiteY140" fmla="*/ 5093954 h 6858000"/>
              <a:gd name="connsiteX141" fmla="*/ 2195868 w 7467600"/>
              <a:gd name="connsiteY141" fmla="*/ 5396574 h 6858000"/>
              <a:gd name="connsiteX142" fmla="*/ 2088852 w 7467600"/>
              <a:gd name="connsiteY142" fmla="*/ 5166123 h 6858000"/>
              <a:gd name="connsiteX143" fmla="*/ 1958241 w 7467600"/>
              <a:gd name="connsiteY143" fmla="*/ 5067955 h 6858000"/>
              <a:gd name="connsiteX144" fmla="*/ 1903353 w 7467600"/>
              <a:gd name="connsiteY144" fmla="*/ 5044827 h 6858000"/>
              <a:gd name="connsiteX145" fmla="*/ 1979378 w 7467600"/>
              <a:gd name="connsiteY145" fmla="*/ 4769504 h 6858000"/>
              <a:gd name="connsiteX146" fmla="*/ 2882120 w 7467600"/>
              <a:gd name="connsiteY146" fmla="*/ 5064547 h 6858000"/>
              <a:gd name="connsiteX147" fmla="*/ 2793103 w 7467600"/>
              <a:gd name="connsiteY147" fmla="*/ 5039699 h 6858000"/>
              <a:gd name="connsiteX148" fmla="*/ 2770041 w 7467600"/>
              <a:gd name="connsiteY148" fmla="*/ 5033634 h 6858000"/>
              <a:gd name="connsiteX149" fmla="*/ 1979378 w 7467600"/>
              <a:gd name="connsiteY149" fmla="*/ 4769504 h 6858000"/>
              <a:gd name="connsiteX150" fmla="*/ 1927410 w 7467600"/>
              <a:gd name="connsiteY150" fmla="*/ 4716164 h 6858000"/>
              <a:gd name="connsiteX151" fmla="*/ 1959587 w 7467600"/>
              <a:gd name="connsiteY151" fmla="*/ 4728849 h 6858000"/>
              <a:gd name="connsiteX152" fmla="*/ 2777707 w 7467600"/>
              <a:gd name="connsiteY152" fmla="*/ 5003991 h 6858000"/>
              <a:gd name="connsiteX153" fmla="*/ 2800768 w 7467600"/>
              <a:gd name="connsiteY153" fmla="*/ 5010056 h 6858000"/>
              <a:gd name="connsiteX154" fmla="*/ 2879408 w 7467600"/>
              <a:gd name="connsiteY154" fmla="*/ 5031590 h 6858000"/>
              <a:gd name="connsiteX155" fmla="*/ 2862295 w 7467600"/>
              <a:gd name="connsiteY155" fmla="*/ 5022958 h 6858000"/>
              <a:gd name="connsiteX156" fmla="*/ 2813343 w 7467600"/>
              <a:gd name="connsiteY156" fmla="*/ 4998369 h 6858000"/>
              <a:gd name="connsiteX157" fmla="*/ 2646245 w 7467600"/>
              <a:gd name="connsiteY157" fmla="*/ 4930999 h 6858000"/>
              <a:gd name="connsiteX158" fmla="*/ 1999243 w 7467600"/>
              <a:gd name="connsiteY158" fmla="*/ 4730524 h 6858000"/>
              <a:gd name="connsiteX159" fmla="*/ 1979527 w 7467600"/>
              <a:gd name="connsiteY159" fmla="*/ 4726651 h 6858000"/>
              <a:gd name="connsiteX160" fmla="*/ 1927410 w 7467600"/>
              <a:gd name="connsiteY160" fmla="*/ 4716164 h 6858000"/>
              <a:gd name="connsiteX161" fmla="*/ 1997014 w 7467600"/>
              <a:gd name="connsiteY161" fmla="*/ 4698007 h 6858000"/>
              <a:gd name="connsiteX162" fmla="*/ 2005458 w 7467600"/>
              <a:gd name="connsiteY162" fmla="*/ 4699540 h 6858000"/>
              <a:gd name="connsiteX163" fmla="*/ 2657186 w 7467600"/>
              <a:gd name="connsiteY163" fmla="*/ 4901687 h 6858000"/>
              <a:gd name="connsiteX164" fmla="*/ 2826662 w 7467600"/>
              <a:gd name="connsiteY164" fmla="*/ 4970362 h 6858000"/>
              <a:gd name="connsiteX165" fmla="*/ 2876100 w 7467600"/>
              <a:gd name="connsiteY165" fmla="*/ 4995397 h 6858000"/>
              <a:gd name="connsiteX166" fmla="*/ 3042600 w 7467600"/>
              <a:gd name="connsiteY166" fmla="*/ 5059532 h 6858000"/>
              <a:gd name="connsiteX167" fmla="*/ 1997014 w 7467600"/>
              <a:gd name="connsiteY167" fmla="*/ 4698007 h 6858000"/>
              <a:gd name="connsiteX168" fmla="*/ 2305292 w 7467600"/>
              <a:gd name="connsiteY168" fmla="*/ 4219492 h 6858000"/>
              <a:gd name="connsiteX169" fmla="*/ 3360922 w 7467600"/>
              <a:gd name="connsiteY169" fmla="*/ 4529373 h 6858000"/>
              <a:gd name="connsiteX170" fmla="*/ 3492420 w 7467600"/>
              <a:gd name="connsiteY170" fmla="*/ 4510145 h 6858000"/>
              <a:gd name="connsiteX171" fmla="*/ 3364086 w 7467600"/>
              <a:gd name="connsiteY171" fmla="*/ 4480340 h 6858000"/>
              <a:gd name="connsiteX172" fmla="*/ 3225818 w 7467600"/>
              <a:gd name="connsiteY172" fmla="*/ 4411822 h 6858000"/>
              <a:gd name="connsiteX173" fmla="*/ 3129696 w 7467600"/>
              <a:gd name="connsiteY173" fmla="*/ 4360704 h 6858000"/>
              <a:gd name="connsiteX174" fmla="*/ 2814545 w 7467600"/>
              <a:gd name="connsiteY174" fmla="*/ 4282955 h 6858000"/>
              <a:gd name="connsiteX175" fmla="*/ 2305292 w 7467600"/>
              <a:gd name="connsiteY175" fmla="*/ 4219492 h 6858000"/>
              <a:gd name="connsiteX176" fmla="*/ 2626982 w 7467600"/>
              <a:gd name="connsiteY176" fmla="*/ 4206450 h 6858000"/>
              <a:gd name="connsiteX177" fmla="*/ 2490617 w 7467600"/>
              <a:gd name="connsiteY177" fmla="*/ 4206951 h 6858000"/>
              <a:gd name="connsiteX178" fmla="*/ 2819869 w 7467600"/>
              <a:gd name="connsiteY178" fmla="*/ 4252936 h 6858000"/>
              <a:gd name="connsiteX179" fmla="*/ 3143018 w 7467600"/>
              <a:gd name="connsiteY179" fmla="*/ 4332698 h 6858000"/>
              <a:gd name="connsiteX180" fmla="*/ 3241520 w 7467600"/>
              <a:gd name="connsiteY180" fmla="*/ 4385112 h 6858000"/>
              <a:gd name="connsiteX181" fmla="*/ 3374575 w 7467600"/>
              <a:gd name="connsiteY181" fmla="*/ 4451517 h 6858000"/>
              <a:gd name="connsiteX182" fmla="*/ 3505221 w 7467600"/>
              <a:gd name="connsiteY182" fmla="*/ 4480757 h 6858000"/>
              <a:gd name="connsiteX183" fmla="*/ 2626982 w 7467600"/>
              <a:gd name="connsiteY183" fmla="*/ 4206450 h 6858000"/>
              <a:gd name="connsiteX184" fmla="*/ 1310106 w 7467600"/>
              <a:gd name="connsiteY184" fmla="*/ 3943217 h 6858000"/>
              <a:gd name="connsiteX185" fmla="*/ 854994 w 7467600"/>
              <a:gd name="connsiteY185" fmla="*/ 4399136 h 6858000"/>
              <a:gd name="connsiteX186" fmla="*/ 742462 w 7467600"/>
              <a:gd name="connsiteY186" fmla="*/ 4594648 h 6858000"/>
              <a:gd name="connsiteX187" fmla="*/ 820602 w 7467600"/>
              <a:gd name="connsiteY187" fmla="*/ 4485915 h 6858000"/>
              <a:gd name="connsiteX188" fmla="*/ 878295 w 7467600"/>
              <a:gd name="connsiteY188" fmla="*/ 4403594 h 6858000"/>
              <a:gd name="connsiteX189" fmla="*/ 1240607 w 7467600"/>
              <a:gd name="connsiteY189" fmla="*/ 4010401 h 6858000"/>
              <a:gd name="connsiteX190" fmla="*/ 1310106 w 7467600"/>
              <a:gd name="connsiteY190" fmla="*/ 3943217 h 6858000"/>
              <a:gd name="connsiteX191" fmla="*/ 1423113 w 7467600"/>
              <a:gd name="connsiteY191" fmla="*/ 3874565 h 6858000"/>
              <a:gd name="connsiteX192" fmla="*/ 1260565 w 7467600"/>
              <a:gd name="connsiteY192" fmla="*/ 4031982 h 6858000"/>
              <a:gd name="connsiteX193" fmla="*/ 901900 w 7467600"/>
              <a:gd name="connsiteY193" fmla="*/ 4421236 h 6858000"/>
              <a:gd name="connsiteX194" fmla="*/ 845044 w 7467600"/>
              <a:gd name="connsiteY194" fmla="*/ 4502436 h 6858000"/>
              <a:gd name="connsiteX195" fmla="*/ 685926 w 7467600"/>
              <a:gd name="connsiteY195" fmla="*/ 4703069 h 6858000"/>
              <a:gd name="connsiteX196" fmla="*/ 684248 w 7467600"/>
              <a:gd name="connsiteY196" fmla="*/ 4706721 h 6858000"/>
              <a:gd name="connsiteX197" fmla="*/ 1423113 w 7467600"/>
              <a:gd name="connsiteY197" fmla="*/ 3874565 h 6858000"/>
              <a:gd name="connsiteX198" fmla="*/ 3316479 w 7467600"/>
              <a:gd name="connsiteY198" fmla="*/ 3872136 h 6858000"/>
              <a:gd name="connsiteX199" fmla="*/ 3546806 w 7467600"/>
              <a:gd name="connsiteY199" fmla="*/ 4356139 h 6858000"/>
              <a:gd name="connsiteX200" fmla="*/ 3364433 w 7467600"/>
              <a:gd name="connsiteY200" fmla="*/ 3953121 h 6858000"/>
              <a:gd name="connsiteX201" fmla="*/ 3316479 w 7467600"/>
              <a:gd name="connsiteY201" fmla="*/ 3872136 h 6858000"/>
              <a:gd name="connsiteX202" fmla="*/ 3291335 w 7467600"/>
              <a:gd name="connsiteY202" fmla="*/ 3767420 h 6858000"/>
              <a:gd name="connsiteX203" fmla="*/ 3390805 w 7467600"/>
              <a:gd name="connsiteY203" fmla="*/ 3937163 h 6858000"/>
              <a:gd name="connsiteX204" fmla="*/ 3579062 w 7467600"/>
              <a:gd name="connsiteY204" fmla="*/ 4359040 h 6858000"/>
              <a:gd name="connsiteX205" fmla="*/ 3467355 w 7467600"/>
              <a:gd name="connsiteY205" fmla="*/ 3988130 h 6858000"/>
              <a:gd name="connsiteX206" fmla="*/ 3310753 w 7467600"/>
              <a:gd name="connsiteY206" fmla="*/ 3787140 h 6858000"/>
              <a:gd name="connsiteX207" fmla="*/ 3291335 w 7467600"/>
              <a:gd name="connsiteY207" fmla="*/ 3767420 h 6858000"/>
              <a:gd name="connsiteX208" fmla="*/ 1635889 w 7467600"/>
              <a:gd name="connsiteY208" fmla="*/ 3709494 h 6858000"/>
              <a:gd name="connsiteX209" fmla="*/ 1634800 w 7467600"/>
              <a:gd name="connsiteY209" fmla="*/ 3731111 h 6858000"/>
              <a:gd name="connsiteX210" fmla="*/ 1635889 w 7467600"/>
              <a:gd name="connsiteY210" fmla="*/ 3709494 h 6858000"/>
              <a:gd name="connsiteX211" fmla="*/ 1510397 w 7467600"/>
              <a:gd name="connsiteY211" fmla="*/ 3684705 h 6858000"/>
              <a:gd name="connsiteX212" fmla="*/ 1146550 w 7467600"/>
              <a:gd name="connsiteY212" fmla="*/ 3802012 h 6858000"/>
              <a:gd name="connsiteX213" fmla="*/ 698834 w 7467600"/>
              <a:gd name="connsiteY213" fmla="*/ 3952272 h 6858000"/>
              <a:gd name="connsiteX214" fmla="*/ 34256 w 7467600"/>
              <a:gd name="connsiteY214" fmla="*/ 4347603 h 6858000"/>
              <a:gd name="connsiteX215" fmla="*/ 527241 w 7467600"/>
              <a:gd name="connsiteY215" fmla="*/ 4065078 h 6858000"/>
              <a:gd name="connsiteX216" fmla="*/ 1510397 w 7467600"/>
              <a:gd name="connsiteY216" fmla="*/ 3684705 h 6858000"/>
              <a:gd name="connsiteX217" fmla="*/ 1313114 w 7467600"/>
              <a:gd name="connsiteY217" fmla="*/ 3655216 h 6858000"/>
              <a:gd name="connsiteX218" fmla="*/ 1109304 w 7467600"/>
              <a:gd name="connsiteY218" fmla="*/ 3669030 h 6858000"/>
              <a:gd name="connsiteX219" fmla="*/ 8129 w 7467600"/>
              <a:gd name="connsiteY219" fmla="*/ 4330519 h 6858000"/>
              <a:gd name="connsiteX220" fmla="*/ 687572 w 7467600"/>
              <a:gd name="connsiteY220" fmla="*/ 3925629 h 6858000"/>
              <a:gd name="connsiteX221" fmla="*/ 1138365 w 7467600"/>
              <a:gd name="connsiteY221" fmla="*/ 3774515 h 6858000"/>
              <a:gd name="connsiteX222" fmla="*/ 1505579 w 7467600"/>
              <a:gd name="connsiteY222" fmla="*/ 3655526 h 6858000"/>
              <a:gd name="connsiteX223" fmla="*/ 1313114 w 7467600"/>
              <a:gd name="connsiteY223" fmla="*/ 3655216 h 6858000"/>
              <a:gd name="connsiteX224" fmla="*/ 3655073 w 7467600"/>
              <a:gd name="connsiteY224" fmla="*/ 3650884 h 6858000"/>
              <a:gd name="connsiteX225" fmla="*/ 3989938 w 7467600"/>
              <a:gd name="connsiteY225" fmla="*/ 3991685 h 6858000"/>
              <a:gd name="connsiteX226" fmla="*/ 4393907 w 7467600"/>
              <a:gd name="connsiteY226" fmla="*/ 4261258 h 6858000"/>
              <a:gd name="connsiteX227" fmla="*/ 4648051 w 7467600"/>
              <a:gd name="connsiteY227" fmla="*/ 4374051 h 6858000"/>
              <a:gd name="connsiteX228" fmla="*/ 4383389 w 7467600"/>
              <a:gd name="connsiteY228" fmla="*/ 4184369 h 6858000"/>
              <a:gd name="connsiteX229" fmla="*/ 4165508 w 7467600"/>
              <a:gd name="connsiteY229" fmla="*/ 4035196 h 6858000"/>
              <a:gd name="connsiteX230" fmla="*/ 4068162 w 7467600"/>
              <a:gd name="connsiteY230" fmla="*/ 3953394 h 6858000"/>
              <a:gd name="connsiteX231" fmla="*/ 3981416 w 7467600"/>
              <a:gd name="connsiteY231" fmla="*/ 3880482 h 6858000"/>
              <a:gd name="connsiteX232" fmla="*/ 3800147 w 7467600"/>
              <a:gd name="connsiteY232" fmla="*/ 3749872 h 6858000"/>
              <a:gd name="connsiteX233" fmla="*/ 3655073 w 7467600"/>
              <a:gd name="connsiteY233" fmla="*/ 3650884 h 6858000"/>
              <a:gd name="connsiteX234" fmla="*/ 3670252 w 7467600"/>
              <a:gd name="connsiteY234" fmla="*/ 3622798 h 6858000"/>
              <a:gd name="connsiteX235" fmla="*/ 3817258 w 7467600"/>
              <a:gd name="connsiteY235" fmla="*/ 3723577 h 6858000"/>
              <a:gd name="connsiteX236" fmla="*/ 4000461 w 7467600"/>
              <a:gd name="connsiteY236" fmla="*/ 3855966 h 6858000"/>
              <a:gd name="connsiteX237" fmla="*/ 4088180 w 7467600"/>
              <a:gd name="connsiteY237" fmla="*/ 3929774 h 6858000"/>
              <a:gd name="connsiteX238" fmla="*/ 4184555 w 7467600"/>
              <a:gd name="connsiteY238" fmla="*/ 4010683 h 6858000"/>
              <a:gd name="connsiteX239" fmla="*/ 4399563 w 7467600"/>
              <a:gd name="connsiteY239" fmla="*/ 4158106 h 6858000"/>
              <a:gd name="connsiteX240" fmla="*/ 4684469 w 7467600"/>
              <a:gd name="connsiteY240" fmla="*/ 4364680 h 6858000"/>
              <a:gd name="connsiteX241" fmla="*/ 4690271 w 7467600"/>
              <a:gd name="connsiteY241" fmla="*/ 4370034 h 6858000"/>
              <a:gd name="connsiteX242" fmla="*/ 4136093 w 7467600"/>
              <a:gd name="connsiteY242" fmla="*/ 3858466 h 6858000"/>
              <a:gd name="connsiteX243" fmla="*/ 3670252 w 7467600"/>
              <a:gd name="connsiteY243" fmla="*/ 3622798 h 6858000"/>
              <a:gd name="connsiteX244" fmla="*/ 4440129 w 7467600"/>
              <a:gd name="connsiteY244" fmla="*/ 3448571 h 6858000"/>
              <a:gd name="connsiteX245" fmla="*/ 4856525 w 7467600"/>
              <a:gd name="connsiteY245" fmla="*/ 3915351 h 6858000"/>
              <a:gd name="connsiteX246" fmla="*/ 5059055 w 7467600"/>
              <a:gd name="connsiteY246" fmla="*/ 4108918 h 6858000"/>
              <a:gd name="connsiteX247" fmla="*/ 5290070 w 7467600"/>
              <a:gd name="connsiteY247" fmla="*/ 4263619 h 6858000"/>
              <a:gd name="connsiteX248" fmla="*/ 4834991 w 7467600"/>
              <a:gd name="connsiteY248" fmla="*/ 3830985 h 6858000"/>
              <a:gd name="connsiteX249" fmla="*/ 4440129 w 7467600"/>
              <a:gd name="connsiteY249" fmla="*/ 3448571 h 6858000"/>
              <a:gd name="connsiteX250" fmla="*/ 4441737 w 7467600"/>
              <a:gd name="connsiteY250" fmla="*/ 3399734 h 6858000"/>
              <a:gd name="connsiteX251" fmla="*/ 4431236 w 7467600"/>
              <a:gd name="connsiteY251" fmla="*/ 3400954 h 6858000"/>
              <a:gd name="connsiteX252" fmla="*/ 4557150 w 7467600"/>
              <a:gd name="connsiteY252" fmla="*/ 3510023 h 6858000"/>
              <a:gd name="connsiteX253" fmla="*/ 4856936 w 7467600"/>
              <a:gd name="connsiteY253" fmla="*/ 3809146 h 6858000"/>
              <a:gd name="connsiteX254" fmla="*/ 5111996 w 7467600"/>
              <a:gd name="connsiteY254" fmla="*/ 4065759 h 6858000"/>
              <a:gd name="connsiteX255" fmla="*/ 5388878 w 7467600"/>
              <a:gd name="connsiteY255" fmla="*/ 4300185 h 6858000"/>
              <a:gd name="connsiteX256" fmla="*/ 5425556 w 7467600"/>
              <a:gd name="connsiteY256" fmla="*/ 4308967 h 6858000"/>
              <a:gd name="connsiteX257" fmla="*/ 4943646 w 7467600"/>
              <a:gd name="connsiteY257" fmla="*/ 3822916 h 6858000"/>
              <a:gd name="connsiteX258" fmla="*/ 4594837 w 7467600"/>
              <a:gd name="connsiteY258" fmla="*/ 3532274 h 6858000"/>
              <a:gd name="connsiteX259" fmla="*/ 4441737 w 7467600"/>
              <a:gd name="connsiteY259" fmla="*/ 3399734 h 6858000"/>
              <a:gd name="connsiteX260" fmla="*/ 5425834 w 7467600"/>
              <a:gd name="connsiteY260" fmla="*/ 3162785 h 6858000"/>
              <a:gd name="connsiteX261" fmla="*/ 5401644 w 7467600"/>
              <a:gd name="connsiteY261" fmla="*/ 3617847 h 6858000"/>
              <a:gd name="connsiteX262" fmla="*/ 5467256 w 7467600"/>
              <a:gd name="connsiteY262" fmla="*/ 4175494 h 6858000"/>
              <a:gd name="connsiteX263" fmla="*/ 5448069 w 7467600"/>
              <a:gd name="connsiteY263" fmla="*/ 3567554 h 6858000"/>
              <a:gd name="connsiteX264" fmla="*/ 5425834 w 7467600"/>
              <a:gd name="connsiteY264" fmla="*/ 3162785 h 6858000"/>
              <a:gd name="connsiteX265" fmla="*/ 1318687 w 7467600"/>
              <a:gd name="connsiteY265" fmla="*/ 3113840 h 6858000"/>
              <a:gd name="connsiteX266" fmla="*/ 1066793 w 7467600"/>
              <a:gd name="connsiteY266" fmla="*/ 3212171 h 6858000"/>
              <a:gd name="connsiteX267" fmla="*/ 993319 w 7467600"/>
              <a:gd name="connsiteY267" fmla="*/ 3247648 h 6858000"/>
              <a:gd name="connsiteX268" fmla="*/ 853081 w 7467600"/>
              <a:gd name="connsiteY268" fmla="*/ 3312410 h 6858000"/>
              <a:gd name="connsiteX269" fmla="*/ 805957 w 7467600"/>
              <a:gd name="connsiteY269" fmla="*/ 3330443 h 6858000"/>
              <a:gd name="connsiteX270" fmla="*/ 1318687 w 7467600"/>
              <a:gd name="connsiteY270" fmla="*/ 3113840 h 6858000"/>
              <a:gd name="connsiteX271" fmla="*/ 5453702 w 7467600"/>
              <a:gd name="connsiteY271" fmla="*/ 3090882 h 6858000"/>
              <a:gd name="connsiteX272" fmla="*/ 5480135 w 7467600"/>
              <a:gd name="connsiteY272" fmla="*/ 3565802 h 6858000"/>
              <a:gd name="connsiteX273" fmla="*/ 5499023 w 7467600"/>
              <a:gd name="connsiteY273" fmla="*/ 4166310 h 6858000"/>
              <a:gd name="connsiteX274" fmla="*/ 5547022 w 7467600"/>
              <a:gd name="connsiteY274" fmla="*/ 3607838 h 6858000"/>
              <a:gd name="connsiteX275" fmla="*/ 5515964 w 7467600"/>
              <a:gd name="connsiteY275" fmla="*/ 3378541 h 6858000"/>
              <a:gd name="connsiteX276" fmla="*/ 5453702 w 7467600"/>
              <a:gd name="connsiteY276" fmla="*/ 3090882 h 6858000"/>
              <a:gd name="connsiteX277" fmla="*/ 1238695 w 7467600"/>
              <a:gd name="connsiteY277" fmla="*/ 3076820 h 6858000"/>
              <a:gd name="connsiteX278" fmla="*/ 716371 w 7467600"/>
              <a:gd name="connsiteY278" fmla="*/ 3293249 h 6858000"/>
              <a:gd name="connsiteX279" fmla="*/ 579522 w 7467600"/>
              <a:gd name="connsiteY279" fmla="*/ 3371759 h 6858000"/>
              <a:gd name="connsiteX280" fmla="*/ 600288 w 7467600"/>
              <a:gd name="connsiteY280" fmla="*/ 3365555 h 6858000"/>
              <a:gd name="connsiteX281" fmla="*/ 840692 w 7467600"/>
              <a:gd name="connsiteY281" fmla="*/ 3284921 h 6858000"/>
              <a:gd name="connsiteX282" fmla="*/ 979248 w 7467600"/>
              <a:gd name="connsiteY282" fmla="*/ 3221003 h 6858000"/>
              <a:gd name="connsiteX283" fmla="*/ 1053282 w 7467600"/>
              <a:gd name="connsiteY283" fmla="*/ 3185247 h 6858000"/>
              <a:gd name="connsiteX284" fmla="*/ 1320603 w 7467600"/>
              <a:gd name="connsiteY284" fmla="*/ 3081281 h 6858000"/>
              <a:gd name="connsiteX285" fmla="*/ 1238695 w 7467600"/>
              <a:gd name="connsiteY285" fmla="*/ 3076820 h 6858000"/>
              <a:gd name="connsiteX286" fmla="*/ 5425627 w 7467600"/>
              <a:gd name="connsiteY286" fmla="*/ 2954192 h 6858000"/>
              <a:gd name="connsiteX287" fmla="*/ 5470770 w 7467600"/>
              <a:gd name="connsiteY287" fmla="*/ 3005435 h 6858000"/>
              <a:gd name="connsiteX288" fmla="*/ 5519779 w 7467600"/>
              <a:gd name="connsiteY288" fmla="*/ 4359223 h 6858000"/>
              <a:gd name="connsiteX289" fmla="*/ 5520293 w 7467600"/>
              <a:gd name="connsiteY289" fmla="*/ 4360602 h 6858000"/>
              <a:gd name="connsiteX290" fmla="*/ 5767221 w 7467600"/>
              <a:gd name="connsiteY290" fmla="*/ 4665564 h 6858000"/>
              <a:gd name="connsiteX291" fmla="*/ 6937169 w 7467600"/>
              <a:gd name="connsiteY291" fmla="*/ 4815941 h 6858000"/>
              <a:gd name="connsiteX292" fmla="*/ 6953922 w 7467600"/>
              <a:gd name="connsiteY292" fmla="*/ 4890068 h 6858000"/>
              <a:gd name="connsiteX293" fmla="*/ 6071359 w 7467600"/>
              <a:gd name="connsiteY293" fmla="*/ 4770770 h 6858000"/>
              <a:gd name="connsiteX294" fmla="*/ 6038839 w 7467600"/>
              <a:gd name="connsiteY294" fmla="*/ 4764474 h 6858000"/>
              <a:gd name="connsiteX295" fmla="*/ 6038706 w 7467600"/>
              <a:gd name="connsiteY295" fmla="*/ 4763847 h 6858000"/>
              <a:gd name="connsiteX296" fmla="*/ 6037784 w 7467600"/>
              <a:gd name="connsiteY296" fmla="*/ 4764270 h 6858000"/>
              <a:gd name="connsiteX297" fmla="*/ 6038839 w 7467600"/>
              <a:gd name="connsiteY297" fmla="*/ 4764474 h 6858000"/>
              <a:gd name="connsiteX298" fmla="*/ 6040338 w 7467600"/>
              <a:gd name="connsiteY298" fmla="*/ 4771418 h 6858000"/>
              <a:gd name="connsiteX299" fmla="*/ 6024488 w 7467600"/>
              <a:gd name="connsiteY299" fmla="*/ 4809903 h 6858000"/>
              <a:gd name="connsiteX300" fmla="*/ 5599771 w 7467600"/>
              <a:gd name="connsiteY300" fmla="*/ 5509652 h 6858000"/>
              <a:gd name="connsiteX301" fmla="*/ 5548843 w 7467600"/>
              <a:gd name="connsiteY301" fmla="*/ 5563845 h 6858000"/>
              <a:gd name="connsiteX302" fmla="*/ 5940952 w 7467600"/>
              <a:gd name="connsiteY302" fmla="*/ 6250028 h 6858000"/>
              <a:gd name="connsiteX303" fmla="*/ 6043441 w 7467600"/>
              <a:gd name="connsiteY303" fmla="*/ 6665847 h 6858000"/>
              <a:gd name="connsiteX304" fmla="*/ 6093432 w 7467600"/>
              <a:gd name="connsiteY304" fmla="*/ 6858000 h 6858000"/>
              <a:gd name="connsiteX305" fmla="*/ 6034344 w 7467600"/>
              <a:gd name="connsiteY305" fmla="*/ 6858000 h 6858000"/>
              <a:gd name="connsiteX306" fmla="*/ 6026679 w 7467600"/>
              <a:gd name="connsiteY306" fmla="*/ 6836959 h 6858000"/>
              <a:gd name="connsiteX307" fmla="*/ 5800441 w 7467600"/>
              <a:gd name="connsiteY307" fmla="*/ 6335286 h 6858000"/>
              <a:gd name="connsiteX308" fmla="*/ 5526562 w 7467600"/>
              <a:gd name="connsiteY308" fmla="*/ 5705388 h 6858000"/>
              <a:gd name="connsiteX309" fmla="*/ 5519640 w 7467600"/>
              <a:gd name="connsiteY309" fmla="*/ 5683774 h 6858000"/>
              <a:gd name="connsiteX310" fmla="*/ 5844559 w 7467600"/>
              <a:gd name="connsiteY310" fmla="*/ 6553349 h 6858000"/>
              <a:gd name="connsiteX311" fmla="*/ 5975994 w 7467600"/>
              <a:gd name="connsiteY311" fmla="*/ 6858000 h 6858000"/>
              <a:gd name="connsiteX312" fmla="*/ 5898547 w 7467600"/>
              <a:gd name="connsiteY312" fmla="*/ 6858000 h 6858000"/>
              <a:gd name="connsiteX313" fmla="*/ 5682041 w 7467600"/>
              <a:gd name="connsiteY313" fmla="*/ 6355860 h 6858000"/>
              <a:gd name="connsiteX314" fmla="*/ 5461758 w 7467600"/>
              <a:gd name="connsiteY314" fmla="*/ 5820220 h 6858000"/>
              <a:gd name="connsiteX315" fmla="*/ 5237282 w 7467600"/>
              <a:gd name="connsiteY315" fmla="*/ 6579086 h 6858000"/>
              <a:gd name="connsiteX316" fmla="*/ 5115009 w 7467600"/>
              <a:gd name="connsiteY316" fmla="*/ 6858000 h 6858000"/>
              <a:gd name="connsiteX317" fmla="*/ 5028074 w 7467600"/>
              <a:gd name="connsiteY317" fmla="*/ 6858000 h 6858000"/>
              <a:gd name="connsiteX318" fmla="*/ 5079508 w 7467600"/>
              <a:gd name="connsiteY318" fmla="*/ 6749074 h 6858000"/>
              <a:gd name="connsiteX319" fmla="*/ 5371846 w 7467600"/>
              <a:gd name="connsiteY319" fmla="*/ 5924413 h 6858000"/>
              <a:gd name="connsiteX320" fmla="*/ 5270512 w 7467600"/>
              <a:gd name="connsiteY320" fmla="*/ 6138975 h 6858000"/>
              <a:gd name="connsiteX321" fmla="*/ 5062409 w 7467600"/>
              <a:gd name="connsiteY321" fmla="*/ 6653544 h 6858000"/>
              <a:gd name="connsiteX322" fmla="*/ 5036628 w 7467600"/>
              <a:gd name="connsiteY322" fmla="*/ 6754247 h 6858000"/>
              <a:gd name="connsiteX323" fmla="*/ 5009112 w 7467600"/>
              <a:gd name="connsiteY323" fmla="*/ 6858000 h 6858000"/>
              <a:gd name="connsiteX324" fmla="*/ 4976679 w 7467600"/>
              <a:gd name="connsiteY324" fmla="*/ 6858000 h 6858000"/>
              <a:gd name="connsiteX325" fmla="*/ 5006537 w 7467600"/>
              <a:gd name="connsiteY325" fmla="*/ 6747068 h 6858000"/>
              <a:gd name="connsiteX326" fmla="*/ 5032723 w 7467600"/>
              <a:gd name="connsiteY326" fmla="*/ 6644957 h 6858000"/>
              <a:gd name="connsiteX327" fmla="*/ 5242949 w 7467600"/>
              <a:gd name="connsiteY327" fmla="*/ 6125175 h 6858000"/>
              <a:gd name="connsiteX328" fmla="*/ 5286321 w 7467600"/>
              <a:gd name="connsiteY328" fmla="*/ 6033555 h 6858000"/>
              <a:gd name="connsiteX329" fmla="*/ 5008210 w 7467600"/>
              <a:gd name="connsiteY329" fmla="*/ 6649194 h 6858000"/>
              <a:gd name="connsiteX330" fmla="*/ 4986321 w 7467600"/>
              <a:gd name="connsiteY330" fmla="*/ 6765687 h 6858000"/>
              <a:gd name="connsiteX331" fmla="*/ 4973474 w 7467600"/>
              <a:gd name="connsiteY331" fmla="*/ 6858000 h 6858000"/>
              <a:gd name="connsiteX332" fmla="*/ 4907178 w 7467600"/>
              <a:gd name="connsiteY332" fmla="*/ 6858000 h 6858000"/>
              <a:gd name="connsiteX333" fmla="*/ 4910810 w 7467600"/>
              <a:gd name="connsiteY333" fmla="*/ 6829660 h 6858000"/>
              <a:gd name="connsiteX334" fmla="*/ 4987461 w 7467600"/>
              <a:gd name="connsiteY334" fmla="*/ 6432994 h 6858000"/>
              <a:gd name="connsiteX335" fmla="*/ 5179262 w 7467600"/>
              <a:gd name="connsiteY335" fmla="*/ 6035044 h 6858000"/>
              <a:gd name="connsiteX336" fmla="*/ 4689678 w 7467600"/>
              <a:gd name="connsiteY336" fmla="*/ 6440241 h 6858000"/>
              <a:gd name="connsiteX337" fmla="*/ 4477543 w 7467600"/>
              <a:gd name="connsiteY337" fmla="*/ 6674836 h 6858000"/>
              <a:gd name="connsiteX338" fmla="*/ 4329957 w 7467600"/>
              <a:gd name="connsiteY338" fmla="*/ 6858000 h 6858000"/>
              <a:gd name="connsiteX339" fmla="*/ 4218595 w 7467600"/>
              <a:gd name="connsiteY339" fmla="*/ 6858000 h 6858000"/>
              <a:gd name="connsiteX340" fmla="*/ 4368888 w 7467600"/>
              <a:gd name="connsiteY340" fmla="*/ 6668412 h 6858000"/>
              <a:gd name="connsiteX341" fmla="*/ 4563091 w 7467600"/>
              <a:gd name="connsiteY341" fmla="*/ 6442508 h 6858000"/>
              <a:gd name="connsiteX342" fmla="*/ 5387324 w 7467600"/>
              <a:gd name="connsiteY342" fmla="*/ 5705830 h 6858000"/>
              <a:gd name="connsiteX343" fmla="*/ 5073620 w 7467600"/>
              <a:gd name="connsiteY343" fmla="*/ 5955437 h 6858000"/>
              <a:gd name="connsiteX344" fmla="*/ 4689789 w 7467600"/>
              <a:gd name="connsiteY344" fmla="*/ 6268382 h 6858000"/>
              <a:gd name="connsiteX345" fmla="*/ 4418722 w 7467600"/>
              <a:gd name="connsiteY345" fmla="*/ 6570886 h 6858000"/>
              <a:gd name="connsiteX346" fmla="*/ 4214944 w 7467600"/>
              <a:gd name="connsiteY346" fmla="*/ 6858000 h 6858000"/>
              <a:gd name="connsiteX347" fmla="*/ 4177898 w 7467600"/>
              <a:gd name="connsiteY347" fmla="*/ 6858000 h 6858000"/>
              <a:gd name="connsiteX348" fmla="*/ 4391597 w 7467600"/>
              <a:gd name="connsiteY348" fmla="*/ 6556370 h 6858000"/>
              <a:gd name="connsiteX349" fmla="*/ 4668889 w 7467600"/>
              <a:gd name="connsiteY349" fmla="*/ 6246399 h 6858000"/>
              <a:gd name="connsiteX350" fmla="*/ 5055427 w 7467600"/>
              <a:gd name="connsiteY350" fmla="*/ 5931476 h 6858000"/>
              <a:gd name="connsiteX351" fmla="*/ 5371814 w 7467600"/>
              <a:gd name="connsiteY351" fmla="*/ 5678975 h 6858000"/>
              <a:gd name="connsiteX352" fmla="*/ 4987918 w 7467600"/>
              <a:gd name="connsiteY352" fmla="*/ 5838701 h 6858000"/>
              <a:gd name="connsiteX353" fmla="*/ 4317146 w 7467600"/>
              <a:gd name="connsiteY353" fmla="*/ 6587716 h 6858000"/>
              <a:gd name="connsiteX354" fmla="*/ 4171627 w 7467600"/>
              <a:gd name="connsiteY354" fmla="*/ 6858000 h 6858000"/>
              <a:gd name="connsiteX355" fmla="*/ 4081585 w 7467600"/>
              <a:gd name="connsiteY355" fmla="*/ 6858000 h 6858000"/>
              <a:gd name="connsiteX356" fmla="*/ 4238603 w 7467600"/>
              <a:gd name="connsiteY356" fmla="*/ 6559341 h 6858000"/>
              <a:gd name="connsiteX357" fmla="*/ 4778333 w 7467600"/>
              <a:gd name="connsiteY357" fmla="*/ 5873626 h 6858000"/>
              <a:gd name="connsiteX358" fmla="*/ 5414185 w 7467600"/>
              <a:gd name="connsiteY358" fmla="*/ 5573882 h 6858000"/>
              <a:gd name="connsiteX359" fmla="*/ 5959648 w 7467600"/>
              <a:gd name="connsiteY359" fmla="*/ 4760797 h 6858000"/>
              <a:gd name="connsiteX360" fmla="*/ 5355019 w 7467600"/>
              <a:gd name="connsiteY360" fmla="*/ 4734672 h 6858000"/>
              <a:gd name="connsiteX361" fmla="*/ 5083565 w 7467600"/>
              <a:gd name="connsiteY361" fmla="*/ 5179121 h 6858000"/>
              <a:gd name="connsiteX362" fmla="*/ 4713577 w 7467600"/>
              <a:gd name="connsiteY362" fmla="*/ 5616803 h 6858000"/>
              <a:gd name="connsiteX363" fmla="*/ 3989559 w 7467600"/>
              <a:gd name="connsiteY363" fmla="*/ 6145945 h 6858000"/>
              <a:gd name="connsiteX364" fmla="*/ 3939824 w 7467600"/>
              <a:gd name="connsiteY364" fmla="*/ 6066900 h 6858000"/>
              <a:gd name="connsiteX365" fmla="*/ 4584537 w 7467600"/>
              <a:gd name="connsiteY365" fmla="*/ 5324826 h 6858000"/>
              <a:gd name="connsiteX366" fmla="*/ 5037105 w 7467600"/>
              <a:gd name="connsiteY366" fmla="*/ 5088765 h 6858000"/>
              <a:gd name="connsiteX367" fmla="*/ 5039930 w 7467600"/>
              <a:gd name="connsiteY367" fmla="*/ 5089585 h 6858000"/>
              <a:gd name="connsiteX368" fmla="*/ 5263764 w 7467600"/>
              <a:gd name="connsiteY368" fmla="*/ 4735525 h 6858000"/>
              <a:gd name="connsiteX369" fmla="*/ 4086300 w 7467600"/>
              <a:gd name="connsiteY369" fmla="*/ 4884599 h 6858000"/>
              <a:gd name="connsiteX370" fmla="*/ 4085485 w 7467600"/>
              <a:gd name="connsiteY370" fmla="*/ 4899070 h 6858000"/>
              <a:gd name="connsiteX371" fmla="*/ 3871915 w 7467600"/>
              <a:gd name="connsiteY371" fmla="*/ 5253645 h 6858000"/>
              <a:gd name="connsiteX372" fmla="*/ 3799374 w 7467600"/>
              <a:gd name="connsiteY372" fmla="*/ 5466127 h 6858000"/>
              <a:gd name="connsiteX373" fmla="*/ 3498850 w 7467600"/>
              <a:gd name="connsiteY373" fmla="*/ 6661888 h 6858000"/>
              <a:gd name="connsiteX374" fmla="*/ 3399216 w 7467600"/>
              <a:gd name="connsiteY374" fmla="*/ 6858000 h 6858000"/>
              <a:gd name="connsiteX375" fmla="*/ 3303688 w 7467600"/>
              <a:gd name="connsiteY375" fmla="*/ 6858000 h 6858000"/>
              <a:gd name="connsiteX376" fmla="*/ 3391774 w 7467600"/>
              <a:gd name="connsiteY376" fmla="*/ 6697181 h 6858000"/>
              <a:gd name="connsiteX377" fmla="*/ 3735540 w 7467600"/>
              <a:gd name="connsiteY377" fmla="*/ 5546923 h 6858000"/>
              <a:gd name="connsiteX378" fmla="*/ 3729438 w 7467600"/>
              <a:gd name="connsiteY378" fmla="*/ 5569058 h 6858000"/>
              <a:gd name="connsiteX379" fmla="*/ 3707782 w 7467600"/>
              <a:gd name="connsiteY379" fmla="*/ 5644908 h 6858000"/>
              <a:gd name="connsiteX380" fmla="*/ 3583827 w 7467600"/>
              <a:gd name="connsiteY380" fmla="*/ 6039215 h 6858000"/>
              <a:gd name="connsiteX381" fmla="*/ 3547861 w 7467600"/>
              <a:gd name="connsiteY381" fmla="*/ 6129609 h 6858000"/>
              <a:gd name="connsiteX382" fmla="*/ 3490905 w 7467600"/>
              <a:gd name="connsiteY382" fmla="*/ 6277660 h 6858000"/>
              <a:gd name="connsiteX383" fmla="*/ 3455859 w 7467600"/>
              <a:gd name="connsiteY383" fmla="*/ 6391301 h 6858000"/>
              <a:gd name="connsiteX384" fmla="*/ 3429112 w 7467600"/>
              <a:gd name="connsiteY384" fmla="*/ 6479469 h 6858000"/>
              <a:gd name="connsiteX385" fmla="*/ 3304862 w 7467600"/>
              <a:gd name="connsiteY385" fmla="*/ 6796476 h 6858000"/>
              <a:gd name="connsiteX386" fmla="*/ 3276071 w 7467600"/>
              <a:gd name="connsiteY386" fmla="*/ 6858000 h 6858000"/>
              <a:gd name="connsiteX387" fmla="*/ 3240805 w 7467600"/>
              <a:gd name="connsiteY387" fmla="*/ 6858000 h 6858000"/>
              <a:gd name="connsiteX388" fmla="*/ 3275917 w 7467600"/>
              <a:gd name="connsiteY388" fmla="*/ 6783192 h 6858000"/>
              <a:gd name="connsiteX389" fmla="*/ 3399358 w 7467600"/>
              <a:gd name="connsiteY389" fmla="*/ 6469011 h 6858000"/>
              <a:gd name="connsiteX390" fmla="*/ 3425650 w 7467600"/>
              <a:gd name="connsiteY390" fmla="*/ 6381333 h 6858000"/>
              <a:gd name="connsiteX391" fmla="*/ 3460661 w 7467600"/>
              <a:gd name="connsiteY391" fmla="*/ 6266763 h 6858000"/>
              <a:gd name="connsiteX392" fmla="*/ 3518021 w 7467600"/>
              <a:gd name="connsiteY392" fmla="*/ 6117298 h 6858000"/>
              <a:gd name="connsiteX393" fmla="*/ 3554035 w 7467600"/>
              <a:gd name="connsiteY393" fmla="*/ 6027832 h 6858000"/>
              <a:gd name="connsiteX394" fmla="*/ 3677174 w 7467600"/>
              <a:gd name="connsiteY394" fmla="*/ 5636351 h 6858000"/>
              <a:gd name="connsiteX395" fmla="*/ 3698819 w 7467600"/>
              <a:gd name="connsiteY395" fmla="*/ 5560503 h 6858000"/>
              <a:gd name="connsiteX396" fmla="*/ 3702094 w 7467600"/>
              <a:gd name="connsiteY396" fmla="*/ 5549194 h 6858000"/>
              <a:gd name="connsiteX397" fmla="*/ 3398355 w 7467600"/>
              <a:gd name="connsiteY397" fmla="*/ 6094603 h 6858000"/>
              <a:gd name="connsiteX398" fmla="*/ 3193941 w 7467600"/>
              <a:gd name="connsiteY398" fmla="*/ 6798775 h 6858000"/>
              <a:gd name="connsiteX399" fmla="*/ 3184140 w 7467600"/>
              <a:gd name="connsiteY399" fmla="*/ 6858000 h 6858000"/>
              <a:gd name="connsiteX400" fmla="*/ 3099978 w 7467600"/>
              <a:gd name="connsiteY400" fmla="*/ 6858000 h 6858000"/>
              <a:gd name="connsiteX401" fmla="*/ 3101556 w 7467600"/>
              <a:gd name="connsiteY401" fmla="*/ 6843337 h 6858000"/>
              <a:gd name="connsiteX402" fmla="*/ 3370162 w 7467600"/>
              <a:gd name="connsiteY402" fmla="*/ 5785550 h 6858000"/>
              <a:gd name="connsiteX403" fmla="*/ 3746477 w 7467600"/>
              <a:gd name="connsiteY403" fmla="*/ 5377889 h 6858000"/>
              <a:gd name="connsiteX404" fmla="*/ 3863399 w 7467600"/>
              <a:gd name="connsiteY404" fmla="*/ 5087257 h 6858000"/>
              <a:gd name="connsiteX405" fmla="*/ 3968712 w 7467600"/>
              <a:gd name="connsiteY405" fmla="*/ 4913989 h 6858000"/>
              <a:gd name="connsiteX406" fmla="*/ 2792390 w 7467600"/>
              <a:gd name="connsiteY406" fmla="*/ 5382974 h 6858000"/>
              <a:gd name="connsiteX407" fmla="*/ 2714982 w 7467600"/>
              <a:gd name="connsiteY407" fmla="*/ 5427051 h 6858000"/>
              <a:gd name="connsiteX408" fmla="*/ 2813361 w 7467600"/>
              <a:gd name="connsiteY408" fmla="*/ 6023912 h 6858000"/>
              <a:gd name="connsiteX409" fmla="*/ 2688430 w 7467600"/>
              <a:gd name="connsiteY409" fmla="*/ 6801564 h 6858000"/>
              <a:gd name="connsiteX410" fmla="*/ 2629626 w 7467600"/>
              <a:gd name="connsiteY410" fmla="*/ 6763394 h 6858000"/>
              <a:gd name="connsiteX411" fmla="*/ 2565328 w 7467600"/>
              <a:gd name="connsiteY411" fmla="*/ 5516399 h 6858000"/>
              <a:gd name="connsiteX412" fmla="*/ 1922999 w 7467600"/>
              <a:gd name="connsiteY412" fmla="*/ 5980343 h 6858000"/>
              <a:gd name="connsiteX413" fmla="*/ 1950261 w 7467600"/>
              <a:gd name="connsiteY413" fmla="*/ 6405858 h 6858000"/>
              <a:gd name="connsiteX414" fmla="*/ 2365554 w 7467600"/>
              <a:gd name="connsiteY414" fmla="*/ 6759107 h 6858000"/>
              <a:gd name="connsiteX415" fmla="*/ 2424142 w 7467600"/>
              <a:gd name="connsiteY415" fmla="*/ 6858000 h 6858000"/>
              <a:gd name="connsiteX416" fmla="*/ 2395994 w 7467600"/>
              <a:gd name="connsiteY416" fmla="*/ 6858000 h 6858000"/>
              <a:gd name="connsiteX417" fmla="*/ 2392863 w 7467600"/>
              <a:gd name="connsiteY417" fmla="*/ 6852964 h 6858000"/>
              <a:gd name="connsiteX418" fmla="*/ 2017589 w 7467600"/>
              <a:gd name="connsiteY418" fmla="*/ 6493982 h 6858000"/>
              <a:gd name="connsiteX419" fmla="*/ 2147336 w 7467600"/>
              <a:gd name="connsiteY419" fmla="*/ 6594052 h 6858000"/>
              <a:gd name="connsiteX420" fmla="*/ 2207047 w 7467600"/>
              <a:gd name="connsiteY420" fmla="*/ 6654540 h 6858000"/>
              <a:gd name="connsiteX421" fmla="*/ 2299106 w 7467600"/>
              <a:gd name="connsiteY421" fmla="*/ 6778931 h 6858000"/>
              <a:gd name="connsiteX422" fmla="*/ 2314430 w 7467600"/>
              <a:gd name="connsiteY422" fmla="*/ 6801144 h 6858000"/>
              <a:gd name="connsiteX423" fmla="*/ 2352406 w 7467600"/>
              <a:gd name="connsiteY423" fmla="*/ 6858000 h 6858000"/>
              <a:gd name="connsiteX424" fmla="*/ 2314492 w 7467600"/>
              <a:gd name="connsiteY424" fmla="*/ 6858000 h 6858000"/>
              <a:gd name="connsiteX425" fmla="*/ 2288095 w 7467600"/>
              <a:gd name="connsiteY425" fmla="*/ 6818030 h 6858000"/>
              <a:gd name="connsiteX426" fmla="*/ 2272768 w 7467600"/>
              <a:gd name="connsiteY426" fmla="*/ 6795822 h 6858000"/>
              <a:gd name="connsiteX427" fmla="*/ 2182715 w 7467600"/>
              <a:gd name="connsiteY427" fmla="*/ 6675071 h 6858000"/>
              <a:gd name="connsiteX428" fmla="*/ 2032061 w 7467600"/>
              <a:gd name="connsiteY428" fmla="*/ 6541380 h 6858000"/>
              <a:gd name="connsiteX429" fmla="*/ 2257220 w 7467600"/>
              <a:gd name="connsiteY429" fmla="*/ 6826257 h 6858000"/>
              <a:gd name="connsiteX430" fmla="*/ 2281324 w 7467600"/>
              <a:gd name="connsiteY430" fmla="*/ 6858000 h 6858000"/>
              <a:gd name="connsiteX431" fmla="*/ 2242860 w 7467600"/>
              <a:gd name="connsiteY431" fmla="*/ 6858000 h 6858000"/>
              <a:gd name="connsiteX432" fmla="*/ 2232818 w 7467600"/>
              <a:gd name="connsiteY432" fmla="*/ 6844926 h 6858000"/>
              <a:gd name="connsiteX433" fmla="*/ 1990172 w 7467600"/>
              <a:gd name="connsiteY433" fmla="*/ 6542121 h 6858000"/>
              <a:gd name="connsiteX434" fmla="*/ 2124090 w 7467600"/>
              <a:gd name="connsiteY434" fmla="*/ 6761017 h 6858000"/>
              <a:gd name="connsiteX435" fmla="*/ 2200380 w 7467600"/>
              <a:gd name="connsiteY435" fmla="*/ 6858000 h 6858000"/>
              <a:gd name="connsiteX436" fmla="*/ 2147507 w 7467600"/>
              <a:gd name="connsiteY436" fmla="*/ 6858000 h 6858000"/>
              <a:gd name="connsiteX437" fmla="*/ 2070668 w 7467600"/>
              <a:gd name="connsiteY437" fmla="*/ 6761520 h 6858000"/>
              <a:gd name="connsiteX438" fmla="*/ 1975142 w 7467600"/>
              <a:gd name="connsiteY438" fmla="*/ 6585570 h 6858000"/>
              <a:gd name="connsiteX439" fmla="*/ 2050035 w 7467600"/>
              <a:gd name="connsiteY439" fmla="*/ 6813345 h 6858000"/>
              <a:gd name="connsiteX440" fmla="*/ 2063025 w 7467600"/>
              <a:gd name="connsiteY440" fmla="*/ 6858000 h 6858000"/>
              <a:gd name="connsiteX441" fmla="*/ 2021675 w 7467600"/>
              <a:gd name="connsiteY441" fmla="*/ 6858000 h 6858000"/>
              <a:gd name="connsiteX442" fmla="*/ 2019308 w 7467600"/>
              <a:gd name="connsiteY442" fmla="*/ 6847118 h 6858000"/>
              <a:gd name="connsiteX443" fmla="*/ 1938835 w 7467600"/>
              <a:gd name="connsiteY443" fmla="*/ 6551160 h 6858000"/>
              <a:gd name="connsiteX444" fmla="*/ 1953230 w 7467600"/>
              <a:gd name="connsiteY444" fmla="*/ 6759699 h 6858000"/>
              <a:gd name="connsiteX445" fmla="*/ 1956763 w 7467600"/>
              <a:gd name="connsiteY445" fmla="*/ 6778191 h 6858000"/>
              <a:gd name="connsiteX446" fmla="*/ 1967925 w 7467600"/>
              <a:gd name="connsiteY446" fmla="*/ 6858000 h 6858000"/>
              <a:gd name="connsiteX447" fmla="*/ 1936622 w 7467600"/>
              <a:gd name="connsiteY447" fmla="*/ 6858000 h 6858000"/>
              <a:gd name="connsiteX448" fmla="*/ 1926261 w 7467600"/>
              <a:gd name="connsiteY448" fmla="*/ 6784064 h 6858000"/>
              <a:gd name="connsiteX449" fmla="*/ 1922724 w 7467600"/>
              <a:gd name="connsiteY449" fmla="*/ 6765577 h 6858000"/>
              <a:gd name="connsiteX450" fmla="*/ 1904650 w 7467600"/>
              <a:gd name="connsiteY450" fmla="*/ 6639616 h 6858000"/>
              <a:gd name="connsiteX451" fmla="*/ 1885273 w 7467600"/>
              <a:gd name="connsiteY451" fmla="*/ 6858000 h 6858000"/>
              <a:gd name="connsiteX452" fmla="*/ 1854363 w 7467600"/>
              <a:gd name="connsiteY452" fmla="*/ 6858000 h 6858000"/>
              <a:gd name="connsiteX453" fmla="*/ 1880391 w 7467600"/>
              <a:gd name="connsiteY453" fmla="*/ 6603796 h 6858000"/>
              <a:gd name="connsiteX454" fmla="*/ 1818273 w 7467600"/>
              <a:gd name="connsiteY454" fmla="*/ 6715729 h 6858000"/>
              <a:gd name="connsiteX455" fmla="*/ 1794691 w 7467600"/>
              <a:gd name="connsiteY455" fmla="*/ 6843239 h 6858000"/>
              <a:gd name="connsiteX456" fmla="*/ 1794914 w 7467600"/>
              <a:gd name="connsiteY456" fmla="*/ 6858000 h 6858000"/>
              <a:gd name="connsiteX457" fmla="*/ 1746128 w 7467600"/>
              <a:gd name="connsiteY457" fmla="*/ 6858000 h 6858000"/>
              <a:gd name="connsiteX458" fmla="*/ 1753934 w 7467600"/>
              <a:gd name="connsiteY458" fmla="*/ 6724796 h 6858000"/>
              <a:gd name="connsiteX459" fmla="*/ 1792053 w 7467600"/>
              <a:gd name="connsiteY459" fmla="*/ 6572396 h 6858000"/>
              <a:gd name="connsiteX460" fmla="*/ 1862248 w 7467600"/>
              <a:gd name="connsiteY460" fmla="*/ 6266397 h 6858000"/>
              <a:gd name="connsiteX461" fmla="*/ 1862250 w 7467600"/>
              <a:gd name="connsiteY461" fmla="*/ 6033531 h 6858000"/>
              <a:gd name="connsiteX462" fmla="*/ 1211999 w 7467600"/>
              <a:gd name="connsiteY462" fmla="*/ 6683610 h 6858000"/>
              <a:gd name="connsiteX463" fmla="*/ 1213266 w 7467600"/>
              <a:gd name="connsiteY463" fmla="*/ 6691947 h 6858000"/>
              <a:gd name="connsiteX464" fmla="*/ 1203370 w 7467600"/>
              <a:gd name="connsiteY464" fmla="*/ 6850676 h 6858000"/>
              <a:gd name="connsiteX465" fmla="*/ 1203671 w 7467600"/>
              <a:gd name="connsiteY465" fmla="*/ 6858000 h 6858000"/>
              <a:gd name="connsiteX466" fmla="*/ 1143180 w 7467600"/>
              <a:gd name="connsiteY466" fmla="*/ 6858000 h 6858000"/>
              <a:gd name="connsiteX467" fmla="*/ 1142176 w 7467600"/>
              <a:gd name="connsiteY467" fmla="*/ 6766045 h 6858000"/>
              <a:gd name="connsiteX468" fmla="*/ 1067484 w 7467600"/>
              <a:gd name="connsiteY468" fmla="*/ 6858000 h 6858000"/>
              <a:gd name="connsiteX469" fmla="*/ 953928 w 7467600"/>
              <a:gd name="connsiteY469" fmla="*/ 6858000 h 6858000"/>
              <a:gd name="connsiteX470" fmla="*/ 959715 w 7467600"/>
              <a:gd name="connsiteY470" fmla="*/ 6850185 h 6858000"/>
              <a:gd name="connsiteX471" fmla="*/ 1483788 w 7467600"/>
              <a:gd name="connsiteY471" fmla="*/ 6259174 h 6858000"/>
              <a:gd name="connsiteX472" fmla="*/ 1100671 w 7467600"/>
              <a:gd name="connsiteY472" fmla="*/ 6252137 h 6858000"/>
              <a:gd name="connsiteX473" fmla="*/ 1090144 w 7467600"/>
              <a:gd name="connsiteY473" fmla="*/ 6256748 h 6858000"/>
              <a:gd name="connsiteX474" fmla="*/ 1095872 w 7467600"/>
              <a:gd name="connsiteY474" fmla="*/ 6271892 h 6858000"/>
              <a:gd name="connsiteX475" fmla="*/ 262785 w 7467600"/>
              <a:gd name="connsiteY475" fmla="*/ 6845450 h 6858000"/>
              <a:gd name="connsiteX476" fmla="*/ 209968 w 7467600"/>
              <a:gd name="connsiteY476" fmla="*/ 6770713 h 6858000"/>
              <a:gd name="connsiteX477" fmla="*/ 873460 w 7467600"/>
              <a:gd name="connsiteY477" fmla="*/ 6253768 h 6858000"/>
              <a:gd name="connsiteX478" fmla="*/ 192686 w 7467600"/>
              <a:gd name="connsiteY478" fmla="*/ 5849257 h 6858000"/>
              <a:gd name="connsiteX479" fmla="*/ 4696 w 7467600"/>
              <a:gd name="connsiteY479" fmla="*/ 5697668 h 6858000"/>
              <a:gd name="connsiteX480" fmla="*/ 0 w 7467600"/>
              <a:gd name="connsiteY480" fmla="*/ 5689984 h 6858000"/>
              <a:gd name="connsiteX481" fmla="*/ 0 w 7467600"/>
              <a:gd name="connsiteY481" fmla="*/ 5513472 h 6858000"/>
              <a:gd name="connsiteX482" fmla="*/ 174101 w 7467600"/>
              <a:gd name="connsiteY482" fmla="*/ 5620277 h 6858000"/>
              <a:gd name="connsiteX483" fmla="*/ 891800 w 7467600"/>
              <a:gd name="connsiteY483" fmla="*/ 6036935 h 6858000"/>
              <a:gd name="connsiteX484" fmla="*/ 1072219 w 7467600"/>
              <a:gd name="connsiteY484" fmla="*/ 6169443 h 6858000"/>
              <a:gd name="connsiteX485" fmla="*/ 1074117 w 7467600"/>
              <a:gd name="connsiteY485" fmla="*/ 6170301 h 6858000"/>
              <a:gd name="connsiteX486" fmla="*/ 1083114 w 7467600"/>
              <a:gd name="connsiteY486" fmla="*/ 6174131 h 6858000"/>
              <a:gd name="connsiteX487" fmla="*/ 1543010 w 7467600"/>
              <a:gd name="connsiteY487" fmla="*/ 6191140 h 6858000"/>
              <a:gd name="connsiteX488" fmla="*/ 1551080 w 7467600"/>
              <a:gd name="connsiteY488" fmla="*/ 6195006 h 6858000"/>
              <a:gd name="connsiteX489" fmla="*/ 2345443 w 7467600"/>
              <a:gd name="connsiteY489" fmla="*/ 5549882 h 6858000"/>
              <a:gd name="connsiteX490" fmla="*/ 1721499 w 7467600"/>
              <a:gd name="connsiteY490" fmla="*/ 5599969 h 6858000"/>
              <a:gd name="connsiteX491" fmla="*/ 767716 w 7467600"/>
              <a:gd name="connsiteY491" fmla="*/ 5472768 h 6858000"/>
              <a:gd name="connsiteX492" fmla="*/ 722147 w 7467600"/>
              <a:gd name="connsiteY492" fmla="*/ 5393091 h 6858000"/>
              <a:gd name="connsiteX493" fmla="*/ 1485552 w 7467600"/>
              <a:gd name="connsiteY493" fmla="*/ 5313202 h 6858000"/>
              <a:gd name="connsiteX494" fmla="*/ 2143004 w 7467600"/>
              <a:gd name="connsiteY494" fmla="*/ 5402420 h 6858000"/>
              <a:gd name="connsiteX495" fmla="*/ 1933391 w 7467600"/>
              <a:gd name="connsiteY495" fmla="*/ 5156971 h 6858000"/>
              <a:gd name="connsiteX496" fmla="*/ 1827118 w 7467600"/>
              <a:gd name="connsiteY496" fmla="*/ 4968410 h 6858000"/>
              <a:gd name="connsiteX497" fmla="*/ 1837349 w 7467600"/>
              <a:gd name="connsiteY497" fmla="*/ 4956357 h 6858000"/>
              <a:gd name="connsiteX498" fmla="*/ 2162835 w 7467600"/>
              <a:gd name="connsiteY498" fmla="*/ 5187853 h 6858000"/>
              <a:gd name="connsiteX499" fmla="*/ 2257167 w 7467600"/>
              <a:gd name="connsiteY499" fmla="*/ 5462123 h 6858000"/>
              <a:gd name="connsiteX500" fmla="*/ 2261598 w 7467600"/>
              <a:gd name="connsiteY500" fmla="*/ 5467998 h 6858000"/>
              <a:gd name="connsiteX501" fmla="*/ 2437177 w 7467600"/>
              <a:gd name="connsiteY501" fmla="*/ 5479608 h 6858000"/>
              <a:gd name="connsiteX502" fmla="*/ 2445247 w 7467600"/>
              <a:gd name="connsiteY502" fmla="*/ 5483476 h 6858000"/>
              <a:gd name="connsiteX503" fmla="*/ 2743626 w 7467600"/>
              <a:gd name="connsiteY503" fmla="*/ 5304819 h 6858000"/>
              <a:gd name="connsiteX504" fmla="*/ 3048102 w 7467600"/>
              <a:gd name="connsiteY504" fmla="*/ 5150595 h 6858000"/>
              <a:gd name="connsiteX505" fmla="*/ 1799414 w 7467600"/>
              <a:gd name="connsiteY505" fmla="*/ 4694732 h 6858000"/>
              <a:gd name="connsiteX506" fmla="*/ 1771735 w 7467600"/>
              <a:gd name="connsiteY506" fmla="*/ 4619929 h 6858000"/>
              <a:gd name="connsiteX507" fmla="*/ 3104273 w 7467600"/>
              <a:gd name="connsiteY507" fmla="*/ 5076159 h 6858000"/>
              <a:gd name="connsiteX508" fmla="*/ 3113245 w 7467600"/>
              <a:gd name="connsiteY508" fmla="*/ 5090705 h 6858000"/>
              <a:gd name="connsiteX509" fmla="*/ 3126294 w 7467600"/>
              <a:gd name="connsiteY509" fmla="*/ 5114400 h 6858000"/>
              <a:gd name="connsiteX510" fmla="*/ 3937433 w 7467600"/>
              <a:gd name="connsiteY510" fmla="*/ 4830473 h 6858000"/>
              <a:gd name="connsiteX511" fmla="*/ 3590475 w 7467600"/>
              <a:gd name="connsiteY511" fmla="*/ 4597974 h 6858000"/>
              <a:gd name="connsiteX512" fmla="*/ 3100264 w 7467600"/>
              <a:gd name="connsiteY512" fmla="*/ 4579845 h 6858000"/>
              <a:gd name="connsiteX513" fmla="*/ 2183576 w 7467600"/>
              <a:gd name="connsiteY513" fmla="*/ 4227150 h 6858000"/>
              <a:gd name="connsiteX514" fmla="*/ 2151029 w 7467600"/>
              <a:gd name="connsiteY514" fmla="*/ 4146947 h 6858000"/>
              <a:gd name="connsiteX515" fmla="*/ 3563434 w 7467600"/>
              <a:gd name="connsiteY515" fmla="*/ 4469115 h 6858000"/>
              <a:gd name="connsiteX516" fmla="*/ 3177952 w 7467600"/>
              <a:gd name="connsiteY516" fmla="*/ 3657386 h 6858000"/>
              <a:gd name="connsiteX517" fmla="*/ 3189263 w 7467600"/>
              <a:gd name="connsiteY517" fmla="*/ 3625726 h 6858000"/>
              <a:gd name="connsiteX518" fmla="*/ 3560912 w 7467600"/>
              <a:gd name="connsiteY518" fmla="*/ 4079863 h 6858000"/>
              <a:gd name="connsiteX519" fmla="*/ 3626636 w 7467600"/>
              <a:gd name="connsiteY519" fmla="*/ 4512230 h 6858000"/>
              <a:gd name="connsiteX520" fmla="*/ 3653088 w 7467600"/>
              <a:gd name="connsiteY520" fmla="*/ 4521417 h 6858000"/>
              <a:gd name="connsiteX521" fmla="*/ 3988128 w 7467600"/>
              <a:gd name="connsiteY521" fmla="*/ 4817267 h 6858000"/>
              <a:gd name="connsiteX522" fmla="*/ 4830582 w 7467600"/>
              <a:gd name="connsiteY522" fmla="*/ 4676000 h 6858000"/>
              <a:gd name="connsiteX523" fmla="*/ 4830100 w 7467600"/>
              <a:gd name="connsiteY523" fmla="*/ 4675554 h 6858000"/>
              <a:gd name="connsiteX524" fmla="*/ 4036318 w 7467600"/>
              <a:gd name="connsiteY524" fmla="*/ 4147013 h 6858000"/>
              <a:gd name="connsiteX525" fmla="*/ 3432098 w 7467600"/>
              <a:gd name="connsiteY525" fmla="*/ 3537312 h 6858000"/>
              <a:gd name="connsiteX526" fmla="*/ 3446761 w 7467600"/>
              <a:gd name="connsiteY526" fmla="*/ 3461278 h 6858000"/>
              <a:gd name="connsiteX527" fmla="*/ 4419733 w 7467600"/>
              <a:gd name="connsiteY527" fmla="*/ 3963555 h 6858000"/>
              <a:gd name="connsiteX528" fmla="*/ 4781371 w 7467600"/>
              <a:gd name="connsiteY528" fmla="*/ 4458604 h 6858000"/>
              <a:gd name="connsiteX529" fmla="*/ 4780440 w 7467600"/>
              <a:gd name="connsiteY529" fmla="*/ 4470290 h 6858000"/>
              <a:gd name="connsiteX530" fmla="*/ 4898954 w 7467600"/>
              <a:gd name="connsiteY530" fmla="*/ 4662092 h 6858000"/>
              <a:gd name="connsiteX531" fmla="*/ 4900699 w 7467600"/>
              <a:gd name="connsiteY531" fmla="*/ 4670867 h 6858000"/>
              <a:gd name="connsiteX532" fmla="*/ 5714511 w 7467600"/>
              <a:gd name="connsiteY532" fmla="*/ 4663483 h 6858000"/>
              <a:gd name="connsiteX533" fmla="*/ 5464793 w 7467600"/>
              <a:gd name="connsiteY533" fmla="*/ 4393556 h 6858000"/>
              <a:gd name="connsiteX534" fmla="*/ 5461897 w 7467600"/>
              <a:gd name="connsiteY534" fmla="*/ 4390879 h 6858000"/>
              <a:gd name="connsiteX535" fmla="*/ 4294126 w 7467600"/>
              <a:gd name="connsiteY535" fmla="*/ 3303048 h 6858000"/>
              <a:gd name="connsiteX536" fmla="*/ 4305321 w 7467600"/>
              <a:gd name="connsiteY536" fmla="*/ 3256953 h 6858000"/>
              <a:gd name="connsiteX537" fmla="*/ 4949299 w 7467600"/>
              <a:gd name="connsiteY537" fmla="*/ 3766336 h 6858000"/>
              <a:gd name="connsiteX538" fmla="*/ 5291452 w 7467600"/>
              <a:gd name="connsiteY538" fmla="*/ 4076801 h 6858000"/>
              <a:gd name="connsiteX539" fmla="*/ 5434998 w 7467600"/>
              <a:gd name="connsiteY539" fmla="*/ 4254100 h 6858000"/>
              <a:gd name="connsiteX540" fmla="*/ 5351015 w 7467600"/>
              <a:gd name="connsiteY540" fmla="*/ 3760989 h 6858000"/>
              <a:gd name="connsiteX541" fmla="*/ 5413780 w 7467600"/>
              <a:gd name="connsiteY541" fmla="*/ 2966265 h 6858000"/>
              <a:gd name="connsiteX542" fmla="*/ 5425627 w 7467600"/>
              <a:gd name="connsiteY542" fmla="*/ 2954192 h 6858000"/>
              <a:gd name="connsiteX543" fmla="*/ 6604735 w 7467600"/>
              <a:gd name="connsiteY543" fmla="*/ 2041381 h 6858000"/>
              <a:gd name="connsiteX544" fmla="*/ 7204487 w 7467600"/>
              <a:gd name="connsiteY544" fmla="*/ 2742112 h 6858000"/>
              <a:gd name="connsiteX545" fmla="*/ 7131592 w 7467600"/>
              <a:gd name="connsiteY545" fmla="*/ 2672096 h 6858000"/>
              <a:gd name="connsiteX546" fmla="*/ 6996344 w 7467600"/>
              <a:gd name="connsiteY546" fmla="*/ 2518310 h 6858000"/>
              <a:gd name="connsiteX547" fmla="*/ 6735495 w 7467600"/>
              <a:gd name="connsiteY547" fmla="*/ 2196890 h 6858000"/>
              <a:gd name="connsiteX548" fmla="*/ 6721901 w 7467600"/>
              <a:gd name="connsiteY548" fmla="*/ 2179274 h 6858000"/>
              <a:gd name="connsiteX549" fmla="*/ 6604735 w 7467600"/>
              <a:gd name="connsiteY549" fmla="*/ 2041381 h 6858000"/>
              <a:gd name="connsiteX550" fmla="*/ 6591670 w 7467600"/>
              <a:gd name="connsiteY550" fmla="*/ 1988277 h 6858000"/>
              <a:gd name="connsiteX551" fmla="*/ 6747349 w 7467600"/>
              <a:gd name="connsiteY551" fmla="*/ 2160069 h 6858000"/>
              <a:gd name="connsiteX552" fmla="*/ 6760943 w 7467600"/>
              <a:gd name="connsiteY552" fmla="*/ 2177686 h 6858000"/>
              <a:gd name="connsiteX553" fmla="*/ 7021065 w 7467600"/>
              <a:gd name="connsiteY553" fmla="*/ 2498102 h 6858000"/>
              <a:gd name="connsiteX554" fmla="*/ 7155223 w 7467600"/>
              <a:gd name="connsiteY554" fmla="*/ 2650386 h 6858000"/>
              <a:gd name="connsiteX555" fmla="*/ 7203167 w 7467600"/>
              <a:gd name="connsiteY555" fmla="*/ 2697288 h 6858000"/>
              <a:gd name="connsiteX556" fmla="*/ 6937703 w 7467600"/>
              <a:gd name="connsiteY556" fmla="*/ 2321981 h 6858000"/>
              <a:gd name="connsiteX557" fmla="*/ 6591670 w 7467600"/>
              <a:gd name="connsiteY557" fmla="*/ 1988277 h 6858000"/>
              <a:gd name="connsiteX558" fmla="*/ 5798671 w 7467600"/>
              <a:gd name="connsiteY558" fmla="*/ 1981601 h 6858000"/>
              <a:gd name="connsiteX559" fmla="*/ 5754709 w 7467600"/>
              <a:gd name="connsiteY559" fmla="*/ 2071454 h 6858000"/>
              <a:gd name="connsiteX560" fmla="*/ 5763044 w 7467600"/>
              <a:gd name="connsiteY560" fmla="*/ 2842206 h 6858000"/>
              <a:gd name="connsiteX561" fmla="*/ 5764974 w 7467600"/>
              <a:gd name="connsiteY561" fmla="*/ 2799609 h 6858000"/>
              <a:gd name="connsiteX562" fmla="*/ 5767665 w 7467600"/>
              <a:gd name="connsiteY562" fmla="*/ 2666409 h 6858000"/>
              <a:gd name="connsiteX563" fmla="*/ 5763055 w 7467600"/>
              <a:gd name="connsiteY563" fmla="*/ 2579705 h 6858000"/>
              <a:gd name="connsiteX564" fmla="*/ 5758079 w 7467600"/>
              <a:gd name="connsiteY564" fmla="*/ 2492508 h 6858000"/>
              <a:gd name="connsiteX565" fmla="*/ 5779325 w 7467600"/>
              <a:gd name="connsiteY565" fmla="*/ 2197069 h 6858000"/>
              <a:gd name="connsiteX566" fmla="*/ 5798671 w 7467600"/>
              <a:gd name="connsiteY566" fmla="*/ 1981601 h 6858000"/>
              <a:gd name="connsiteX567" fmla="*/ 5829202 w 7467600"/>
              <a:gd name="connsiteY567" fmla="*/ 1971679 h 6858000"/>
              <a:gd name="connsiteX568" fmla="*/ 5809558 w 7467600"/>
              <a:gd name="connsiteY568" fmla="*/ 2198043 h 6858000"/>
              <a:gd name="connsiteX569" fmla="*/ 5788653 w 7467600"/>
              <a:gd name="connsiteY569" fmla="*/ 2489430 h 6858000"/>
              <a:gd name="connsiteX570" fmla="*/ 5793439 w 7467600"/>
              <a:gd name="connsiteY570" fmla="*/ 2575235 h 6858000"/>
              <a:gd name="connsiteX571" fmla="*/ 5796837 w 7467600"/>
              <a:gd name="connsiteY571" fmla="*/ 2637633 h 6858000"/>
              <a:gd name="connsiteX572" fmla="*/ 5818614 w 7467600"/>
              <a:gd name="connsiteY572" fmla="*/ 2473055 h 6858000"/>
              <a:gd name="connsiteX573" fmla="*/ 5829202 w 7467600"/>
              <a:gd name="connsiteY573" fmla="*/ 1971679 h 6858000"/>
              <a:gd name="connsiteX574" fmla="*/ 5911389 w 7467600"/>
              <a:gd name="connsiteY574" fmla="*/ 1898371 h 6858000"/>
              <a:gd name="connsiteX575" fmla="*/ 6237627 w 7467600"/>
              <a:gd name="connsiteY575" fmla="*/ 2231921 h 6858000"/>
              <a:gd name="connsiteX576" fmla="*/ 5911389 w 7467600"/>
              <a:gd name="connsiteY576" fmla="*/ 1898371 h 6858000"/>
              <a:gd name="connsiteX577" fmla="*/ 6944437 w 7467600"/>
              <a:gd name="connsiteY577" fmla="*/ 1575402 h 6858000"/>
              <a:gd name="connsiteX578" fmla="*/ 6304730 w 7467600"/>
              <a:gd name="connsiteY578" fmla="*/ 1766654 h 6858000"/>
              <a:gd name="connsiteX579" fmla="*/ 6944437 w 7467600"/>
              <a:gd name="connsiteY579" fmla="*/ 1575402 h 6858000"/>
              <a:gd name="connsiteX580" fmla="*/ 7019523 w 7467600"/>
              <a:gd name="connsiteY580" fmla="*/ 1519450 h 6858000"/>
              <a:gd name="connsiteX581" fmla="*/ 6298091 w 7467600"/>
              <a:gd name="connsiteY581" fmla="*/ 1737122 h 6858000"/>
              <a:gd name="connsiteX582" fmla="*/ 7019523 w 7467600"/>
              <a:gd name="connsiteY582" fmla="*/ 1519450 h 6858000"/>
              <a:gd name="connsiteX583" fmla="*/ 2399523 w 7467600"/>
              <a:gd name="connsiteY583" fmla="*/ 1428234 h 6858000"/>
              <a:gd name="connsiteX584" fmla="*/ 2224982 w 7467600"/>
              <a:gd name="connsiteY584" fmla="*/ 1826201 h 6858000"/>
              <a:gd name="connsiteX585" fmla="*/ 2096099 w 7467600"/>
              <a:gd name="connsiteY585" fmla="*/ 2345900 h 6858000"/>
              <a:gd name="connsiteX586" fmla="*/ 2283317 w 7467600"/>
              <a:gd name="connsiteY586" fmla="*/ 1796925 h 6858000"/>
              <a:gd name="connsiteX587" fmla="*/ 2399523 w 7467600"/>
              <a:gd name="connsiteY587" fmla="*/ 1428234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278707 w 7467600"/>
              <a:gd name="connsiteY597" fmla="*/ 1352270 h 6858000"/>
              <a:gd name="connsiteX598" fmla="*/ 1423821 w 7467600"/>
              <a:gd name="connsiteY598" fmla="*/ 1351958 h 6858000"/>
              <a:gd name="connsiteX599" fmla="*/ 1638521 w 7467600"/>
              <a:gd name="connsiteY599" fmla="*/ 1908470 h 6858000"/>
              <a:gd name="connsiteX600" fmla="*/ 1754199 w 7467600"/>
              <a:gd name="connsiteY600" fmla="*/ 2149284 h 6858000"/>
              <a:gd name="connsiteX601" fmla="*/ 1908359 w 7467600"/>
              <a:gd name="connsiteY601" fmla="*/ 2364988 h 6858000"/>
              <a:gd name="connsiteX602" fmla="*/ 1647661 w 7467600"/>
              <a:gd name="connsiteY602" fmla="*/ 1825945 h 6858000"/>
              <a:gd name="connsiteX603" fmla="*/ 1423821 w 7467600"/>
              <a:gd name="connsiteY603" fmla="*/ 1351958 h 6858000"/>
              <a:gd name="connsiteX604" fmla="*/ 1431890 w 7467600"/>
              <a:gd name="connsiteY604" fmla="*/ 1306475 h 6858000"/>
              <a:gd name="connsiteX605" fmla="*/ 1507597 w 7467600"/>
              <a:gd name="connsiteY605" fmla="*/ 1446132 h 6858000"/>
              <a:gd name="connsiteX606" fmla="*/ 1674586 w 7467600"/>
              <a:gd name="connsiteY606" fmla="*/ 1813832 h 6858000"/>
              <a:gd name="connsiteX607" fmla="*/ 1815950 w 7467600"/>
              <a:gd name="connsiteY607" fmla="*/ 2128564 h 6858000"/>
              <a:gd name="connsiteX608" fmla="*/ 1984242 w 7467600"/>
              <a:gd name="connsiteY608" fmla="*/ 2430829 h 6858000"/>
              <a:gd name="connsiteX609" fmla="*/ 2014023 w 7467600"/>
              <a:gd name="connsiteY609" fmla="*/ 2450995 h 6858000"/>
              <a:gd name="connsiteX610" fmla="*/ 1747337 w 7467600"/>
              <a:gd name="connsiteY610" fmla="*/ 1855264 h 6858000"/>
              <a:gd name="connsiteX611" fmla="*/ 1533749 w 7467600"/>
              <a:gd name="connsiteY611" fmla="*/ 1478656 h 6858000"/>
              <a:gd name="connsiteX612" fmla="*/ 1431890 w 7467600"/>
              <a:gd name="connsiteY612" fmla="*/ 1306475 h 6858000"/>
              <a:gd name="connsiteX613" fmla="*/ 5052692 w 7467600"/>
              <a:gd name="connsiteY613" fmla="*/ 1292994 h 6858000"/>
              <a:gd name="connsiteX614" fmla="*/ 5200661 w 7467600"/>
              <a:gd name="connsiteY614" fmla="*/ 1635186 h 6858000"/>
              <a:gd name="connsiteX615" fmla="*/ 5297138 w 7467600"/>
              <a:gd name="connsiteY615" fmla="*/ 1906351 h 6858000"/>
              <a:gd name="connsiteX616" fmla="*/ 5052692 w 7467600"/>
              <a:gd name="connsiteY616" fmla="*/ 1292994 h 6858000"/>
              <a:gd name="connsiteX617" fmla="*/ 5009948 w 7467600"/>
              <a:gd name="connsiteY617" fmla="*/ 1273619 h 6858000"/>
              <a:gd name="connsiteX618" fmla="*/ 5121777 w 7467600"/>
              <a:gd name="connsiteY618" fmla="*/ 1654213 h 6858000"/>
              <a:gd name="connsiteX619" fmla="*/ 5293545 w 7467600"/>
              <a:gd name="connsiteY619" fmla="*/ 2072247 h 6858000"/>
              <a:gd name="connsiteX620" fmla="*/ 5294042 w 7467600"/>
              <a:gd name="connsiteY620" fmla="*/ 2065019 h 6858000"/>
              <a:gd name="connsiteX621" fmla="*/ 5171936 w 7467600"/>
              <a:gd name="connsiteY621" fmla="*/ 1647613 h 6858000"/>
              <a:gd name="connsiteX622" fmla="*/ 5009948 w 7467600"/>
              <a:gd name="connsiteY622" fmla="*/ 1273619 h 6858000"/>
              <a:gd name="connsiteX623" fmla="*/ 655236 w 7467600"/>
              <a:gd name="connsiteY623" fmla="*/ 1268632 h 6858000"/>
              <a:gd name="connsiteX624" fmla="*/ 839521 w 7467600"/>
              <a:gd name="connsiteY624" fmla="*/ 1685315 h 6858000"/>
              <a:gd name="connsiteX625" fmla="*/ 1109416 w 7467600"/>
              <a:gd name="connsiteY625" fmla="*/ 2061663 h 6858000"/>
              <a:gd name="connsiteX626" fmla="*/ 1298300 w 7467600"/>
              <a:gd name="connsiteY626" fmla="*/ 2247742 h 6858000"/>
              <a:gd name="connsiteX627" fmla="*/ 1125871 w 7467600"/>
              <a:gd name="connsiteY627" fmla="*/ 1989513 h 6858000"/>
              <a:gd name="connsiteX628" fmla="*/ 981574 w 7467600"/>
              <a:gd name="connsiteY628" fmla="*/ 1783157 h 6858000"/>
              <a:gd name="connsiteX629" fmla="*/ 922198 w 7467600"/>
              <a:gd name="connsiteY629" fmla="*/ 1677437 h 6858000"/>
              <a:gd name="connsiteX630" fmla="*/ 869293 w 7467600"/>
              <a:gd name="connsiteY630" fmla="*/ 1583214 h 6858000"/>
              <a:gd name="connsiteX631" fmla="*/ 751431 w 7467600"/>
              <a:gd name="connsiteY631" fmla="*/ 1405731 h 6858000"/>
              <a:gd name="connsiteX632" fmla="*/ 655236 w 7467600"/>
              <a:gd name="connsiteY632" fmla="*/ 1268632 h 6858000"/>
              <a:gd name="connsiteX633" fmla="*/ 6516292 w 7467600"/>
              <a:gd name="connsiteY633" fmla="*/ 1263064 h 6858000"/>
              <a:gd name="connsiteX634" fmla="*/ 5736320 w 7467600"/>
              <a:gd name="connsiteY634" fmla="*/ 1501803 h 6858000"/>
              <a:gd name="connsiteX635" fmla="*/ 6516292 w 7467600"/>
              <a:gd name="connsiteY635" fmla="*/ 1263064 h 6858000"/>
              <a:gd name="connsiteX636" fmla="*/ 291466 w 7467600"/>
              <a:gd name="connsiteY636" fmla="*/ 1250369 h 6858000"/>
              <a:gd name="connsiteX637" fmla="*/ 323180 w 7467600"/>
              <a:gd name="connsiteY637" fmla="*/ 1435283 h 6858000"/>
              <a:gd name="connsiteX638" fmla="*/ 349381 w 7467600"/>
              <a:gd name="connsiteY638" fmla="*/ 1875041 h 6858000"/>
              <a:gd name="connsiteX639" fmla="*/ 374363 w 7467600"/>
              <a:gd name="connsiteY639" fmla="*/ 1506494 h 6858000"/>
              <a:gd name="connsiteX640" fmla="*/ 302168 w 7467600"/>
              <a:gd name="connsiteY640" fmla="*/ 1274495 h 6858000"/>
              <a:gd name="connsiteX641" fmla="*/ 291466 w 7467600"/>
              <a:gd name="connsiteY641" fmla="*/ 1250369 h 6858000"/>
              <a:gd name="connsiteX642" fmla="*/ 678222 w 7467600"/>
              <a:gd name="connsiteY642" fmla="*/ 1248670 h 6858000"/>
              <a:gd name="connsiteX643" fmla="*/ 775536 w 7467600"/>
              <a:gd name="connsiteY643" fmla="*/ 1388015 h 6858000"/>
              <a:gd name="connsiteX644" fmla="*/ 894529 w 7467600"/>
              <a:gd name="connsiteY644" fmla="*/ 1567739 h 6858000"/>
              <a:gd name="connsiteX645" fmla="*/ 948000 w 7467600"/>
              <a:gd name="connsiteY645" fmla="*/ 1663088 h 6858000"/>
              <a:gd name="connsiteX646" fmla="*/ 1006812 w 7467600"/>
              <a:gd name="connsiteY646" fmla="*/ 1767683 h 6858000"/>
              <a:gd name="connsiteX647" fmla="*/ 1149133 w 7467600"/>
              <a:gd name="connsiteY647" fmla="*/ 1971513 h 6858000"/>
              <a:gd name="connsiteX648" fmla="*/ 1333952 w 7467600"/>
              <a:gd name="connsiteY648" fmla="*/ 2251620 h 6858000"/>
              <a:gd name="connsiteX649" fmla="*/ 1337329 w 7467600"/>
              <a:gd name="connsiteY649" fmla="*/ 2258350 h 6858000"/>
              <a:gd name="connsiteX650" fmla="*/ 1014726 w 7467600"/>
              <a:gd name="connsiteY650" fmla="*/ 1615556 h 6858000"/>
              <a:gd name="connsiteX651" fmla="*/ 678222 w 7467600"/>
              <a:gd name="connsiteY651" fmla="*/ 1248670 h 6858000"/>
              <a:gd name="connsiteX652" fmla="*/ 6691602 w 7467600"/>
              <a:gd name="connsiteY652" fmla="*/ 1140573 h 6858000"/>
              <a:gd name="connsiteX653" fmla="*/ 6571100 w 7467600"/>
              <a:gd name="connsiteY653" fmla="*/ 1183662 h 6858000"/>
              <a:gd name="connsiteX654" fmla="*/ 6241687 w 7467600"/>
              <a:gd name="connsiteY654" fmla="*/ 1257600 h 6858000"/>
              <a:gd name="connsiteX655" fmla="*/ 5693009 w 7467600"/>
              <a:gd name="connsiteY655" fmla="*/ 1478256 h 6858000"/>
              <a:gd name="connsiteX656" fmla="*/ 6548420 w 7467600"/>
              <a:gd name="connsiteY656" fmla="*/ 1214599 h 6858000"/>
              <a:gd name="connsiteX657" fmla="*/ 6605473 w 7467600"/>
              <a:gd name="connsiteY657" fmla="*/ 1184686 h 6858000"/>
              <a:gd name="connsiteX658" fmla="*/ 6691602 w 7467600"/>
              <a:gd name="connsiteY658" fmla="*/ 1140573 h 6858000"/>
              <a:gd name="connsiteX659" fmla="*/ 4002475 w 7467600"/>
              <a:gd name="connsiteY659" fmla="*/ 1037802 h 6858000"/>
              <a:gd name="connsiteX660" fmla="*/ 4000324 w 7467600"/>
              <a:gd name="connsiteY660" fmla="*/ 1039362 h 6858000"/>
              <a:gd name="connsiteX661" fmla="*/ 4002862 w 7467600"/>
              <a:gd name="connsiteY661" fmla="*/ 1042866 h 6858000"/>
              <a:gd name="connsiteX662" fmla="*/ 4002475 w 7467600"/>
              <a:gd name="connsiteY662" fmla="*/ 1037802 h 6858000"/>
              <a:gd name="connsiteX663" fmla="*/ 506322 w 7467600"/>
              <a:gd name="connsiteY663" fmla="*/ 1020997 h 6858000"/>
              <a:gd name="connsiteX664" fmla="*/ 533068 w 7467600"/>
              <a:gd name="connsiteY664" fmla="*/ 1029409 h 6858000"/>
              <a:gd name="connsiteX665" fmla="*/ 1232525 w 7467600"/>
              <a:gd name="connsiteY665" fmla="*/ 1804675 h 6858000"/>
              <a:gd name="connsiteX666" fmla="*/ 1388858 w 7467600"/>
              <a:gd name="connsiteY666" fmla="*/ 2368011 h 6858000"/>
              <a:gd name="connsiteX667" fmla="*/ 1384098 w 7467600"/>
              <a:gd name="connsiteY667" fmla="*/ 2378125 h 6858000"/>
              <a:gd name="connsiteX668" fmla="*/ 1425393 w 7467600"/>
              <a:gd name="connsiteY668" fmla="*/ 2589124 h 6858000"/>
              <a:gd name="connsiteX669" fmla="*/ 1424001 w 7467600"/>
              <a:gd name="connsiteY669" fmla="*/ 2597541 h 6858000"/>
              <a:gd name="connsiteX670" fmla="*/ 2152729 w 7467600"/>
              <a:gd name="connsiteY670" fmla="*/ 2864487 h 6858000"/>
              <a:gd name="connsiteX671" fmla="*/ 2020609 w 7467600"/>
              <a:gd name="connsiteY671" fmla="*/ 2539671 h 6858000"/>
              <a:gd name="connsiteX672" fmla="*/ 2018920 w 7467600"/>
              <a:gd name="connsiteY672" fmla="*/ 2536309 h 6858000"/>
              <a:gd name="connsiteX673" fmla="*/ 1342441 w 7467600"/>
              <a:gd name="connsiteY673" fmla="*/ 1173017 h 6858000"/>
              <a:gd name="connsiteX674" fmla="*/ 1367925 w 7467600"/>
              <a:gd name="connsiteY674" fmla="*/ 1135648 h 6858000"/>
              <a:gd name="connsiteX675" fmla="*/ 1771401 w 7467600"/>
              <a:gd name="connsiteY675" fmla="*/ 1806673 h 6858000"/>
              <a:gd name="connsiteX676" fmla="*/ 1972385 w 7467600"/>
              <a:gd name="connsiteY676" fmla="*/ 2198735 h 6858000"/>
              <a:gd name="connsiteX677" fmla="*/ 2040892 w 7467600"/>
              <a:gd name="connsiteY677" fmla="*/ 2405205 h 6858000"/>
              <a:gd name="connsiteX678" fmla="*/ 2131689 w 7467600"/>
              <a:gd name="connsiteY678" fmla="*/ 1936926 h 6858000"/>
              <a:gd name="connsiteX679" fmla="*/ 2454820 w 7467600"/>
              <a:gd name="connsiteY679" fmla="*/ 1248808 h 6858000"/>
              <a:gd name="connsiteX680" fmla="*/ 2492512 w 7467600"/>
              <a:gd name="connsiteY680" fmla="*/ 1302920 h 6858000"/>
              <a:gd name="connsiteX681" fmla="*/ 2081216 w 7467600"/>
              <a:gd name="connsiteY681" fmla="*/ 2527513 h 6858000"/>
              <a:gd name="connsiteX682" fmla="*/ 2081211 w 7467600"/>
              <a:gd name="connsiteY682" fmla="*/ 2528916 h 6858000"/>
              <a:gd name="connsiteX683" fmla="*/ 2199067 w 7467600"/>
              <a:gd name="connsiteY683" fmla="*/ 2884061 h 6858000"/>
              <a:gd name="connsiteX684" fmla="*/ 3192586 w 7467600"/>
              <a:gd name="connsiteY684" fmla="*/ 3411496 h 6858000"/>
              <a:gd name="connsiteX685" fmla="*/ 3182620 w 7467600"/>
              <a:gd name="connsiteY685" fmla="*/ 3483279 h 6858000"/>
              <a:gd name="connsiteX686" fmla="*/ 2435119 w 7467600"/>
              <a:gd name="connsiteY686" fmla="*/ 3080173 h 6858000"/>
              <a:gd name="connsiteX687" fmla="*/ 2410152 w 7467600"/>
              <a:gd name="connsiteY687" fmla="*/ 3063751 h 6858000"/>
              <a:gd name="connsiteX688" fmla="*/ 2408099 w 7467600"/>
              <a:gd name="connsiteY688" fmla="*/ 3064403 h 6858000"/>
              <a:gd name="connsiteX689" fmla="*/ 2407218 w 7467600"/>
              <a:gd name="connsiteY689" fmla="*/ 3070324 h 6858000"/>
              <a:gd name="connsiteX690" fmla="*/ 2380138 w 7467600"/>
              <a:gd name="connsiteY690" fmla="*/ 3099341 h 6858000"/>
              <a:gd name="connsiteX691" fmla="*/ 1765923 w 7467600"/>
              <a:gd name="connsiteY691" fmla="*/ 3581043 h 6858000"/>
              <a:gd name="connsiteX692" fmla="*/ 1702258 w 7467600"/>
              <a:gd name="connsiteY692" fmla="*/ 3612286 h 6858000"/>
              <a:gd name="connsiteX693" fmla="*/ 1538370 w 7467600"/>
              <a:gd name="connsiteY693" fmla="*/ 3811804 h 6858000"/>
              <a:gd name="connsiteX694" fmla="*/ 542867 w 7467600"/>
              <a:gd name="connsiteY694" fmla="*/ 4944092 h 6858000"/>
              <a:gd name="connsiteX695" fmla="*/ 515800 w 7467600"/>
              <a:gd name="connsiteY695" fmla="*/ 4862180 h 6858000"/>
              <a:gd name="connsiteX696" fmla="*/ 909145 w 7467600"/>
              <a:gd name="connsiteY696" fmla="*/ 4199225 h 6858000"/>
              <a:gd name="connsiteX697" fmla="*/ 1214067 w 7467600"/>
              <a:gd name="connsiteY697" fmla="*/ 3908561 h 6858000"/>
              <a:gd name="connsiteX698" fmla="*/ 640967 w 7467600"/>
              <a:gd name="connsiteY698" fmla="*/ 4105601 h 6858000"/>
              <a:gd name="connsiteX699" fmla="*/ 112563 w 7467600"/>
              <a:gd name="connsiteY699" fmla="*/ 4396952 h 6858000"/>
              <a:gd name="connsiteX700" fmla="*/ 0 w 7467600"/>
              <a:gd name="connsiteY700" fmla="*/ 4466006 h 6858000"/>
              <a:gd name="connsiteX701" fmla="*/ 0 w 7467600"/>
              <a:gd name="connsiteY701" fmla="*/ 4233763 h 6858000"/>
              <a:gd name="connsiteX702" fmla="*/ 36881 w 7467600"/>
              <a:gd name="connsiteY702" fmla="*/ 4200118 h 6858000"/>
              <a:gd name="connsiteX703" fmla="*/ 910534 w 7467600"/>
              <a:gd name="connsiteY703" fmla="*/ 3629753 h 6858000"/>
              <a:gd name="connsiteX704" fmla="*/ 1578717 w 7467600"/>
              <a:gd name="connsiteY704" fmla="*/ 3575982 h 6858000"/>
              <a:gd name="connsiteX705" fmla="*/ 2338780 w 7467600"/>
              <a:gd name="connsiteY705" fmla="*/ 3033725 h 6858000"/>
              <a:gd name="connsiteX706" fmla="*/ 1807991 w 7467600"/>
              <a:gd name="connsiteY706" fmla="*/ 2807184 h 6858000"/>
              <a:gd name="connsiteX707" fmla="*/ 1416358 w 7467600"/>
              <a:gd name="connsiteY707" fmla="*/ 3112571 h 6858000"/>
              <a:gd name="connsiteX708" fmla="*/ 939066 w 7467600"/>
              <a:gd name="connsiteY708" fmla="*/ 3378798 h 6858000"/>
              <a:gd name="connsiteX709" fmla="*/ 115099 w 7467600"/>
              <a:gd name="connsiteY709" fmla="*/ 3607650 h 6858000"/>
              <a:gd name="connsiteX710" fmla="*/ 97284 w 7467600"/>
              <a:gd name="connsiteY710" fmla="*/ 3520393 h 6858000"/>
              <a:gd name="connsiteX711" fmla="*/ 922050 w 7467600"/>
              <a:gd name="connsiteY711" fmla="*/ 3074867 h 6858000"/>
              <a:gd name="connsiteX712" fmla="*/ 1405265 w 7467600"/>
              <a:gd name="connsiteY712" fmla="*/ 3016319 h 6858000"/>
              <a:gd name="connsiteX713" fmla="*/ 1407512 w 7467600"/>
              <a:gd name="connsiteY713" fmla="*/ 3018001 h 6858000"/>
              <a:gd name="connsiteX714" fmla="*/ 1726266 w 7467600"/>
              <a:gd name="connsiteY714" fmla="*/ 2777274 h 6858000"/>
              <a:gd name="connsiteX715" fmla="*/ 625390 w 7467600"/>
              <a:gd name="connsiteY715" fmla="*/ 2514541 h 6858000"/>
              <a:gd name="connsiteX716" fmla="*/ 619799 w 7467600"/>
              <a:gd name="connsiteY716" fmla="*/ 2527180 h 6858000"/>
              <a:gd name="connsiteX717" fmla="*/ 310030 w 7467600"/>
              <a:gd name="connsiteY717" fmla="*/ 2771818 h 6858000"/>
              <a:gd name="connsiteX718" fmla="*/ 173877 w 7467600"/>
              <a:gd name="connsiteY718" fmla="*/ 2937056 h 6858000"/>
              <a:gd name="connsiteX719" fmla="*/ 77889 w 7467600"/>
              <a:gd name="connsiteY719" fmla="*/ 3138440 h 6858000"/>
              <a:gd name="connsiteX720" fmla="*/ 0 w 7467600"/>
              <a:gd name="connsiteY720" fmla="*/ 3271395 h 6858000"/>
              <a:gd name="connsiteX721" fmla="*/ 0 w 7467600"/>
              <a:gd name="connsiteY721" fmla="*/ 3153002 h 6858000"/>
              <a:gd name="connsiteX722" fmla="*/ 2386 w 7467600"/>
              <a:gd name="connsiteY722" fmla="*/ 3149203 h 6858000"/>
              <a:gd name="connsiteX723" fmla="*/ 89753 w 7467600"/>
              <a:gd name="connsiteY723" fmla="*/ 2987702 h 6858000"/>
              <a:gd name="connsiteX724" fmla="*/ 76869 w 7467600"/>
              <a:gd name="connsiteY724" fmla="*/ 3005404 h 6858000"/>
              <a:gd name="connsiteX725" fmla="*/ 32049 w 7467600"/>
              <a:gd name="connsiteY725" fmla="*/ 3065814 h 6858000"/>
              <a:gd name="connsiteX726" fmla="*/ 0 w 7467600"/>
              <a:gd name="connsiteY726" fmla="*/ 3108744 h 6858000"/>
              <a:gd name="connsiteX727" fmla="*/ 0 w 7467600"/>
              <a:gd name="connsiteY727" fmla="*/ 3058059 h 6858000"/>
              <a:gd name="connsiteX728" fmla="*/ 7610 w 7467600"/>
              <a:gd name="connsiteY728" fmla="*/ 3047889 h 6858000"/>
              <a:gd name="connsiteX729" fmla="*/ 52419 w 7467600"/>
              <a:gd name="connsiteY729" fmla="*/ 2987479 h 6858000"/>
              <a:gd name="connsiteX730" fmla="*/ 59142 w 7467600"/>
              <a:gd name="connsiteY730" fmla="*/ 2978488 h 6858000"/>
              <a:gd name="connsiteX731" fmla="*/ 0 w 7467600"/>
              <a:gd name="connsiteY731" fmla="*/ 3015334 h 6858000"/>
              <a:gd name="connsiteX732" fmla="*/ 0 w 7467600"/>
              <a:gd name="connsiteY732" fmla="*/ 2914286 h 6858000"/>
              <a:gd name="connsiteX733" fmla="*/ 36383 w 7467600"/>
              <a:gd name="connsiteY733" fmla="*/ 2901128 h 6858000"/>
              <a:gd name="connsiteX734" fmla="*/ 156329 w 7467600"/>
              <a:gd name="connsiteY734" fmla="*/ 2840533 h 6858000"/>
              <a:gd name="connsiteX735" fmla="*/ 358355 w 7467600"/>
              <a:gd name="connsiteY735" fmla="*/ 2620471 h 6858000"/>
              <a:gd name="connsiteX736" fmla="*/ 510577 w 7467600"/>
              <a:gd name="connsiteY736" fmla="*/ 2501244 h 6858000"/>
              <a:gd name="connsiteX737" fmla="*/ 211967 w 7467600"/>
              <a:gd name="connsiteY737" fmla="*/ 2479171 h 6858000"/>
              <a:gd name="connsiteX738" fmla="*/ 0 w 7467600"/>
              <a:gd name="connsiteY738" fmla="*/ 2476398 h 6858000"/>
              <a:gd name="connsiteX739" fmla="*/ 0 w 7467600"/>
              <a:gd name="connsiteY739" fmla="*/ 2389189 h 6858000"/>
              <a:gd name="connsiteX740" fmla="*/ 103062 w 7467600"/>
              <a:gd name="connsiteY740" fmla="*/ 2389518 h 6858000"/>
              <a:gd name="connsiteX741" fmla="*/ 510734 w 7467600"/>
              <a:gd name="connsiteY741" fmla="*/ 2416201 h 6858000"/>
              <a:gd name="connsiteX742" fmla="*/ 279257 w 7467600"/>
              <a:gd name="connsiteY742" fmla="*/ 2092102 h 6858000"/>
              <a:gd name="connsiteX743" fmla="*/ 65265 w 7467600"/>
              <a:gd name="connsiteY743" fmla="*/ 2006049 h 6858000"/>
              <a:gd name="connsiteX744" fmla="*/ 0 w 7467600"/>
              <a:gd name="connsiteY744" fmla="*/ 1982532 h 6858000"/>
              <a:gd name="connsiteX745" fmla="*/ 0 w 7467600"/>
              <a:gd name="connsiteY745" fmla="*/ 1912789 h 6858000"/>
              <a:gd name="connsiteX746" fmla="*/ 97460 w 7467600"/>
              <a:gd name="connsiteY746" fmla="*/ 1953725 h 6858000"/>
              <a:gd name="connsiteX747" fmla="*/ 221272 w 7467600"/>
              <a:gd name="connsiteY747" fmla="*/ 1980766 h 6858000"/>
              <a:gd name="connsiteX748" fmla="*/ 116765 w 7467600"/>
              <a:gd name="connsiteY748" fmla="*/ 1911033 h 6858000"/>
              <a:gd name="connsiteX749" fmla="*/ 16405 w 7467600"/>
              <a:gd name="connsiteY749" fmla="*/ 1803412 h 6858000"/>
              <a:gd name="connsiteX750" fmla="*/ 0 w 7467600"/>
              <a:gd name="connsiteY750" fmla="*/ 1784777 h 6858000"/>
              <a:gd name="connsiteX751" fmla="*/ 0 w 7467600"/>
              <a:gd name="connsiteY751" fmla="*/ 1740082 h 6858000"/>
              <a:gd name="connsiteX752" fmla="*/ 39394 w 7467600"/>
              <a:gd name="connsiteY752" fmla="*/ 1784856 h 6858000"/>
              <a:gd name="connsiteX753" fmla="*/ 135813 w 7467600"/>
              <a:gd name="connsiteY753" fmla="*/ 1888838 h 6858000"/>
              <a:gd name="connsiteX754" fmla="*/ 242575 w 7467600"/>
              <a:gd name="connsiteY754" fmla="*/ 1958841 h 6858000"/>
              <a:gd name="connsiteX755" fmla="*/ 82197 w 7467600"/>
              <a:gd name="connsiteY755" fmla="*/ 1754826 h 6858000"/>
              <a:gd name="connsiteX756" fmla="*/ 0 w 7467600"/>
              <a:gd name="connsiteY756" fmla="*/ 1679650 h 6858000"/>
              <a:gd name="connsiteX757" fmla="*/ 0 w 7467600"/>
              <a:gd name="connsiteY757" fmla="*/ 1602463 h 6858000"/>
              <a:gd name="connsiteX758" fmla="*/ 84689 w 7467600"/>
              <a:gd name="connsiteY758" fmla="*/ 1677442 h 6858000"/>
              <a:gd name="connsiteX759" fmla="*/ 298437 w 7467600"/>
              <a:gd name="connsiteY759" fmla="*/ 1968019 h 6858000"/>
              <a:gd name="connsiteX760" fmla="*/ 227269 w 7467600"/>
              <a:gd name="connsiteY760" fmla="*/ 1114064 h 6858000"/>
              <a:gd name="connsiteX761" fmla="*/ 248003 w 7467600"/>
              <a:gd name="connsiteY761" fmla="*/ 1089613 h 6858000"/>
              <a:gd name="connsiteX762" fmla="*/ 427020 w 7467600"/>
              <a:gd name="connsiteY762" fmla="*/ 1619803 h 6858000"/>
              <a:gd name="connsiteX763" fmla="*/ 340345 w 7467600"/>
              <a:gd name="connsiteY763" fmla="*/ 2027739 h 6858000"/>
              <a:gd name="connsiteX764" fmla="*/ 360865 w 7467600"/>
              <a:gd name="connsiteY764" fmla="*/ 2044827 h 6858000"/>
              <a:gd name="connsiteX765" fmla="*/ 560414 w 7467600"/>
              <a:gd name="connsiteY765" fmla="*/ 2421457 h 6858000"/>
              <a:gd name="connsiteX766" fmla="*/ 1359703 w 7467600"/>
              <a:gd name="connsiteY766" fmla="*/ 2578554 h 6858000"/>
              <a:gd name="connsiteX767" fmla="*/ 1359422 w 7467600"/>
              <a:gd name="connsiteY767" fmla="*/ 2577994 h 6858000"/>
              <a:gd name="connsiteX768" fmla="*/ 828701 w 7467600"/>
              <a:gd name="connsiteY768" fmla="*/ 1839520 h 6858000"/>
              <a:gd name="connsiteX769" fmla="*/ 494427 w 7467600"/>
              <a:gd name="connsiteY769" fmla="*/ 1092333 h 6858000"/>
              <a:gd name="connsiteX770" fmla="*/ 506322 w 7467600"/>
              <a:gd name="connsiteY770" fmla="*/ 1020997 h 6858000"/>
              <a:gd name="connsiteX771" fmla="*/ 4570198 w 7467600"/>
              <a:gd name="connsiteY771" fmla="*/ 978081 h 6858000"/>
              <a:gd name="connsiteX772" fmla="*/ 4523691 w 7467600"/>
              <a:gd name="connsiteY772" fmla="*/ 1127776 h 6858000"/>
              <a:gd name="connsiteX773" fmla="*/ 4509875 w 7467600"/>
              <a:gd name="connsiteY773" fmla="*/ 1167552 h 6858000"/>
              <a:gd name="connsiteX774" fmla="*/ 4478168 w 7467600"/>
              <a:gd name="connsiteY774" fmla="*/ 1260735 h 6858000"/>
              <a:gd name="connsiteX775" fmla="*/ 4409309 w 7467600"/>
              <a:gd name="connsiteY775" fmla="*/ 1666996 h 6858000"/>
              <a:gd name="connsiteX776" fmla="*/ 4370031 w 7467600"/>
              <a:gd name="connsiteY776" fmla="*/ 1955666 h 6858000"/>
              <a:gd name="connsiteX777" fmla="*/ 4570198 w 7467600"/>
              <a:gd name="connsiteY777" fmla="*/ 978081 h 6858000"/>
              <a:gd name="connsiteX778" fmla="*/ 4557898 w 7467600"/>
              <a:gd name="connsiteY778" fmla="*/ 900011 h 6858000"/>
              <a:gd name="connsiteX779" fmla="*/ 4344840 w 7467600"/>
              <a:gd name="connsiteY779" fmla="*/ 1922038 h 6858000"/>
              <a:gd name="connsiteX780" fmla="*/ 4378710 w 7467600"/>
              <a:gd name="connsiteY780" fmla="*/ 1665516 h 6858000"/>
              <a:gd name="connsiteX781" fmla="*/ 4448798 w 7467600"/>
              <a:gd name="connsiteY781" fmla="*/ 1253024 h 6858000"/>
              <a:gd name="connsiteX782" fmla="*/ 4480315 w 7467600"/>
              <a:gd name="connsiteY782" fmla="*/ 1158454 h 6858000"/>
              <a:gd name="connsiteX783" fmla="*/ 4494133 w 7467600"/>
              <a:gd name="connsiteY783" fmla="*/ 1118676 h 6858000"/>
              <a:gd name="connsiteX784" fmla="*/ 4557898 w 7467600"/>
              <a:gd name="connsiteY784" fmla="*/ 900011 h 6858000"/>
              <a:gd name="connsiteX785" fmla="*/ 5870151 w 7467600"/>
              <a:gd name="connsiteY785" fmla="*/ 898890 h 6858000"/>
              <a:gd name="connsiteX786" fmla="*/ 5861335 w 7467600"/>
              <a:gd name="connsiteY786" fmla="*/ 899177 h 6858000"/>
              <a:gd name="connsiteX787" fmla="*/ 5843702 w 7467600"/>
              <a:gd name="connsiteY787" fmla="*/ 899748 h 6858000"/>
              <a:gd name="connsiteX788" fmla="*/ 5651107 w 7467600"/>
              <a:gd name="connsiteY788" fmla="*/ 920306 h 6858000"/>
              <a:gd name="connsiteX789" fmla="*/ 5459407 w 7467600"/>
              <a:gd name="connsiteY789" fmla="*/ 940975 h 6858000"/>
              <a:gd name="connsiteX790" fmla="*/ 5374846 w 7467600"/>
              <a:gd name="connsiteY790" fmla="*/ 941988 h 6858000"/>
              <a:gd name="connsiteX791" fmla="*/ 5256105 w 7467600"/>
              <a:gd name="connsiteY791" fmla="*/ 945632 h 6858000"/>
              <a:gd name="connsiteX792" fmla="*/ 5107071 w 7467600"/>
              <a:gd name="connsiteY792" fmla="*/ 969720 h 6858000"/>
              <a:gd name="connsiteX793" fmla="*/ 4998681 w 7467600"/>
              <a:gd name="connsiteY793" fmla="*/ 988771 h 6858000"/>
              <a:gd name="connsiteX794" fmla="*/ 5870151 w 7467600"/>
              <a:gd name="connsiteY794" fmla="*/ 898890 h 6858000"/>
              <a:gd name="connsiteX795" fmla="*/ 5504425 w 7467600"/>
              <a:gd name="connsiteY795" fmla="*/ 848067 h 6858000"/>
              <a:gd name="connsiteX796" fmla="*/ 4968849 w 7467600"/>
              <a:gd name="connsiteY796" fmla="*/ 962318 h 6858000"/>
              <a:gd name="connsiteX797" fmla="*/ 5104039 w 7467600"/>
              <a:gd name="connsiteY797" fmla="*/ 940634 h 6858000"/>
              <a:gd name="connsiteX798" fmla="*/ 5256311 w 7467600"/>
              <a:gd name="connsiteY798" fmla="*/ 916490 h 6858000"/>
              <a:gd name="connsiteX799" fmla="*/ 5377381 w 7467600"/>
              <a:gd name="connsiteY799" fmla="*/ 912671 h 6858000"/>
              <a:gd name="connsiteX800" fmla="*/ 5460148 w 7467600"/>
              <a:gd name="connsiteY800" fmla="*/ 911442 h 6858000"/>
              <a:gd name="connsiteX801" fmla="*/ 5648971 w 7467600"/>
              <a:gd name="connsiteY801" fmla="*/ 891331 h 6858000"/>
              <a:gd name="connsiteX802" fmla="*/ 5844807 w 7467600"/>
              <a:gd name="connsiteY802" fmla="*/ 870718 h 6858000"/>
              <a:gd name="connsiteX803" fmla="*/ 5862975 w 7467600"/>
              <a:gd name="connsiteY803" fmla="*/ 869756 h 6858000"/>
              <a:gd name="connsiteX804" fmla="*/ 5920887 w 7467600"/>
              <a:gd name="connsiteY804" fmla="*/ 865929 h 6858000"/>
              <a:gd name="connsiteX805" fmla="*/ 5504425 w 7467600"/>
              <a:gd name="connsiteY805" fmla="*/ 848067 h 6858000"/>
              <a:gd name="connsiteX806" fmla="*/ 3607114 w 7467600"/>
              <a:gd name="connsiteY806" fmla="*/ 467441 h 6858000"/>
              <a:gd name="connsiteX807" fmla="*/ 3296242 w 7467600"/>
              <a:gd name="connsiteY807" fmla="*/ 807991 h 6858000"/>
              <a:gd name="connsiteX808" fmla="*/ 3174674 w 7467600"/>
              <a:gd name="connsiteY808" fmla="*/ 919759 h 6858000"/>
              <a:gd name="connsiteX809" fmla="*/ 3042978 w 7467600"/>
              <a:gd name="connsiteY809" fmla="*/ 1054894 h 6858000"/>
              <a:gd name="connsiteX810" fmla="*/ 2968914 w 7467600"/>
              <a:gd name="connsiteY810" fmla="*/ 1133756 h 6858000"/>
              <a:gd name="connsiteX811" fmla="*/ 3103823 w 7467600"/>
              <a:gd name="connsiteY811" fmla="*/ 1026814 h 6858000"/>
              <a:gd name="connsiteX812" fmla="*/ 3607114 w 7467600"/>
              <a:gd name="connsiteY812" fmla="*/ 467441 h 6858000"/>
              <a:gd name="connsiteX813" fmla="*/ 3744487 w 7467600"/>
              <a:gd name="connsiteY813" fmla="*/ 383136 h 6858000"/>
              <a:gd name="connsiteX814" fmla="*/ 3970213 w 7467600"/>
              <a:gd name="connsiteY814" fmla="*/ 995559 h 6858000"/>
              <a:gd name="connsiteX815" fmla="*/ 3744487 w 7467600"/>
              <a:gd name="connsiteY815" fmla="*/ 383136 h 6858000"/>
              <a:gd name="connsiteX816" fmla="*/ 3624562 w 7467600"/>
              <a:gd name="connsiteY816" fmla="*/ 367041 h 6858000"/>
              <a:gd name="connsiteX817" fmla="*/ 3489712 w 7467600"/>
              <a:gd name="connsiteY817" fmla="*/ 485386 h 6858000"/>
              <a:gd name="connsiteX818" fmla="*/ 3182994 w 7467600"/>
              <a:gd name="connsiteY818" fmla="*/ 828265 h 6858000"/>
              <a:gd name="connsiteX819" fmla="*/ 2892114 w 7467600"/>
              <a:gd name="connsiteY819" fmla="*/ 1172635 h 6858000"/>
              <a:gd name="connsiteX820" fmla="*/ 3021459 w 7467600"/>
              <a:gd name="connsiteY820" fmla="*/ 1035385 h 6858000"/>
              <a:gd name="connsiteX821" fmla="*/ 3153873 w 7467600"/>
              <a:gd name="connsiteY821" fmla="*/ 898971 h 6858000"/>
              <a:gd name="connsiteX822" fmla="*/ 3276511 w 7467600"/>
              <a:gd name="connsiteY822" fmla="*/ 786423 h 6858000"/>
              <a:gd name="connsiteX823" fmla="*/ 3584154 w 7467600"/>
              <a:gd name="connsiteY823" fmla="*/ 448218 h 6858000"/>
              <a:gd name="connsiteX824" fmla="*/ 3624562 w 7467600"/>
              <a:gd name="connsiteY824" fmla="*/ 367041 h 6858000"/>
              <a:gd name="connsiteX825" fmla="*/ 3766672 w 7467600"/>
              <a:gd name="connsiteY825" fmla="*/ 359429 h 6858000"/>
              <a:gd name="connsiteX826" fmla="*/ 3996338 w 7467600"/>
              <a:gd name="connsiteY826" fmla="*/ 968237 h 6858000"/>
              <a:gd name="connsiteX827" fmla="*/ 3766672 w 7467600"/>
              <a:gd name="connsiteY827" fmla="*/ 359429 h 6858000"/>
              <a:gd name="connsiteX828" fmla="*/ 5805386 w 7467600"/>
              <a:gd name="connsiteY828" fmla="*/ 239240 h 6858000"/>
              <a:gd name="connsiteX829" fmla="*/ 5736947 w 7467600"/>
              <a:gd name="connsiteY829" fmla="*/ 261367 h 6858000"/>
              <a:gd name="connsiteX830" fmla="*/ 5427012 w 7467600"/>
              <a:gd name="connsiteY830" fmla="*/ 311272 h 6858000"/>
              <a:gd name="connsiteX831" fmla="*/ 5147818 w 7467600"/>
              <a:gd name="connsiteY831" fmla="*/ 322112 h 6858000"/>
              <a:gd name="connsiteX832" fmla="*/ 5060854 w 7467600"/>
              <a:gd name="connsiteY832" fmla="*/ 311882 h 6858000"/>
              <a:gd name="connsiteX833" fmla="*/ 4945989 w 7467600"/>
              <a:gd name="connsiteY833" fmla="*/ 300516 h 6858000"/>
              <a:gd name="connsiteX834" fmla="*/ 5410479 w 7467600"/>
              <a:gd name="connsiteY834" fmla="*/ 348434 h 6858000"/>
              <a:gd name="connsiteX835" fmla="*/ 5805386 w 7467600"/>
              <a:gd name="connsiteY835" fmla="*/ 239240 h 6858000"/>
              <a:gd name="connsiteX836" fmla="*/ 5905192 w 7467600"/>
              <a:gd name="connsiteY836" fmla="*/ 163079 h 6858000"/>
              <a:gd name="connsiteX837" fmla="*/ 5865655 w 7467600"/>
              <a:gd name="connsiteY837" fmla="*/ 171901 h 6858000"/>
              <a:gd name="connsiteX838" fmla="*/ 5259740 w 7467600"/>
              <a:gd name="connsiteY838" fmla="*/ 257013 h 6858000"/>
              <a:gd name="connsiteX839" fmla="*/ 5208466 w 7467600"/>
              <a:gd name="connsiteY839" fmla="*/ 257550 h 6858000"/>
              <a:gd name="connsiteX840" fmla="*/ 4980204 w 7467600"/>
              <a:gd name="connsiteY840" fmla="*/ 271903 h 6858000"/>
              <a:gd name="connsiteX841" fmla="*/ 5068068 w 7467600"/>
              <a:gd name="connsiteY841" fmla="*/ 282244 h 6858000"/>
              <a:gd name="connsiteX842" fmla="*/ 5153231 w 7467600"/>
              <a:gd name="connsiteY842" fmla="*/ 292240 h 6858000"/>
              <a:gd name="connsiteX843" fmla="*/ 5426491 w 7467600"/>
              <a:gd name="connsiteY843" fmla="*/ 281128 h 6858000"/>
              <a:gd name="connsiteX844" fmla="*/ 5731212 w 7467600"/>
              <a:gd name="connsiteY844" fmla="*/ 231951 h 6858000"/>
              <a:gd name="connsiteX845" fmla="*/ 5905192 w 7467600"/>
              <a:gd name="connsiteY845" fmla="*/ 163079 h 6858000"/>
              <a:gd name="connsiteX846" fmla="*/ 5944437 w 7467600"/>
              <a:gd name="connsiteY846" fmla="*/ 113829 h 6858000"/>
              <a:gd name="connsiteX847" fmla="*/ 5825032 w 7467600"/>
              <a:gd name="connsiteY847" fmla="*/ 146405 h 6858000"/>
              <a:gd name="connsiteX848" fmla="*/ 4955599 w 7467600"/>
              <a:gd name="connsiteY848" fmla="*/ 247008 h 6858000"/>
              <a:gd name="connsiteX849" fmla="*/ 5210104 w 7467600"/>
              <a:gd name="connsiteY849" fmla="*/ 228123 h 6858000"/>
              <a:gd name="connsiteX850" fmla="*/ 5261015 w 7467600"/>
              <a:gd name="connsiteY850" fmla="*/ 227087 h 6858000"/>
              <a:gd name="connsiteX851" fmla="*/ 5861181 w 7467600"/>
              <a:gd name="connsiteY851" fmla="*/ 143093 h 6858000"/>
              <a:gd name="connsiteX852" fmla="*/ 5961252 w 7467600"/>
              <a:gd name="connsiteY852" fmla="*/ 114820 h 6858000"/>
              <a:gd name="connsiteX853" fmla="*/ 5944437 w 7467600"/>
              <a:gd name="connsiteY853" fmla="*/ 113829 h 6858000"/>
              <a:gd name="connsiteX854" fmla="*/ 3882765 w 7467600"/>
              <a:gd name="connsiteY854" fmla="*/ 0 h 6858000"/>
              <a:gd name="connsiteX855" fmla="*/ 3995099 w 7467600"/>
              <a:gd name="connsiteY855" fmla="*/ 0 h 6858000"/>
              <a:gd name="connsiteX856" fmla="*/ 4163818 w 7467600"/>
              <a:gd name="connsiteY856" fmla="*/ 234104 h 6858000"/>
              <a:gd name="connsiteX857" fmla="*/ 4172099 w 7467600"/>
              <a:gd name="connsiteY857" fmla="*/ 234207 h 6858000"/>
              <a:gd name="connsiteX858" fmla="*/ 4784282 w 7467600"/>
              <a:gd name="connsiteY858" fmla="*/ 276561 h 6858000"/>
              <a:gd name="connsiteX859" fmla="*/ 4801687 w 7467600"/>
              <a:gd name="connsiteY859" fmla="*/ 267764 h 6858000"/>
              <a:gd name="connsiteX860" fmla="*/ 6082788 w 7467600"/>
              <a:gd name="connsiteY860" fmla="*/ 64119 h 6858000"/>
              <a:gd name="connsiteX861" fmla="*/ 6099442 w 7467600"/>
              <a:gd name="connsiteY861" fmla="*/ 82568 h 6858000"/>
              <a:gd name="connsiteX862" fmla="*/ 4804137 w 7467600"/>
              <a:gd name="connsiteY862" fmla="*/ 320931 h 6858000"/>
              <a:gd name="connsiteX863" fmla="*/ 4227047 w 7467600"/>
              <a:gd name="connsiteY863" fmla="*/ 313415 h 6858000"/>
              <a:gd name="connsiteX864" fmla="*/ 4346041 w 7467600"/>
              <a:gd name="connsiteY864" fmla="*/ 456086 h 6858000"/>
              <a:gd name="connsiteX865" fmla="*/ 4870967 w 7467600"/>
              <a:gd name="connsiteY865" fmla="*/ 963061 h 6858000"/>
              <a:gd name="connsiteX866" fmla="*/ 4889647 w 7467600"/>
              <a:gd name="connsiteY866" fmla="*/ 957147 h 6858000"/>
              <a:gd name="connsiteX867" fmla="*/ 5422504 w 7467600"/>
              <a:gd name="connsiteY867" fmla="*/ 805191 h 6858000"/>
              <a:gd name="connsiteX868" fmla="*/ 6087656 w 7467600"/>
              <a:gd name="connsiteY868" fmla="*/ 826703 h 6858000"/>
              <a:gd name="connsiteX869" fmla="*/ 6058717 w 7467600"/>
              <a:gd name="connsiteY869" fmla="*/ 865992 h 6858000"/>
              <a:gd name="connsiteX870" fmla="*/ 4974153 w 7467600"/>
              <a:gd name="connsiteY870" fmla="*/ 1045456 h 6858000"/>
              <a:gd name="connsiteX871" fmla="*/ 5627835 w 7467600"/>
              <a:gd name="connsiteY871" fmla="*/ 1472077 h 6858000"/>
              <a:gd name="connsiteX872" fmla="*/ 5629817 w 7467600"/>
              <a:gd name="connsiteY872" fmla="*/ 1471412 h 6858000"/>
              <a:gd name="connsiteX873" fmla="*/ 5634124 w 7467600"/>
              <a:gd name="connsiteY873" fmla="*/ 1470572 h 6858000"/>
              <a:gd name="connsiteX874" fmla="*/ 5755832 w 7467600"/>
              <a:gd name="connsiteY874" fmla="*/ 1383886 h 6858000"/>
              <a:gd name="connsiteX875" fmla="*/ 6014186 w 7467600"/>
              <a:gd name="connsiteY875" fmla="*/ 1279799 h 6858000"/>
              <a:gd name="connsiteX876" fmla="*/ 6901619 w 7467600"/>
              <a:gd name="connsiteY876" fmla="*/ 1047874 h 6858000"/>
              <a:gd name="connsiteX877" fmla="*/ 6931566 w 7467600"/>
              <a:gd name="connsiteY877" fmla="*/ 1062034 h 6858000"/>
              <a:gd name="connsiteX878" fmla="*/ 5790982 w 7467600"/>
              <a:gd name="connsiteY878" fmla="*/ 1561380 h 6858000"/>
              <a:gd name="connsiteX879" fmla="*/ 6188971 w 7467600"/>
              <a:gd name="connsiteY879" fmla="*/ 1755168 h 6858000"/>
              <a:gd name="connsiteX880" fmla="*/ 6202446 w 7467600"/>
              <a:gd name="connsiteY880" fmla="*/ 1752268 h 6858000"/>
              <a:gd name="connsiteX881" fmla="*/ 7179560 w 7467600"/>
              <a:gd name="connsiteY881" fmla="*/ 1467551 h 6858000"/>
              <a:gd name="connsiteX882" fmla="*/ 7158730 w 7467600"/>
              <a:gd name="connsiteY882" fmla="*/ 1507835 h 6858000"/>
              <a:gd name="connsiteX883" fmla="*/ 6326959 w 7467600"/>
              <a:gd name="connsiteY883" fmla="*/ 1817686 h 6858000"/>
              <a:gd name="connsiteX884" fmla="*/ 6537433 w 7467600"/>
              <a:gd name="connsiteY884" fmla="*/ 1907790 h 6858000"/>
              <a:gd name="connsiteX885" fmla="*/ 6550221 w 7467600"/>
              <a:gd name="connsiteY885" fmla="*/ 1910729 h 6858000"/>
              <a:gd name="connsiteX886" fmla="*/ 6964438 w 7467600"/>
              <a:gd name="connsiteY886" fmla="*/ 2209505 h 6858000"/>
              <a:gd name="connsiteX887" fmla="*/ 7367862 w 7467600"/>
              <a:gd name="connsiteY887" fmla="*/ 2806833 h 6858000"/>
              <a:gd name="connsiteX888" fmla="*/ 7364329 w 7467600"/>
              <a:gd name="connsiteY888" fmla="*/ 2826907 h 6858000"/>
              <a:gd name="connsiteX889" fmla="*/ 7290545 w 7467600"/>
              <a:gd name="connsiteY889" fmla="*/ 2850663 h 6858000"/>
              <a:gd name="connsiteX890" fmla="*/ 6472036 w 7467600"/>
              <a:gd name="connsiteY890" fmla="*/ 1959003 h 6858000"/>
              <a:gd name="connsiteX891" fmla="*/ 5792897 w 7467600"/>
              <a:gd name="connsiteY891" fmla="*/ 1647747 h 6858000"/>
              <a:gd name="connsiteX892" fmla="*/ 5842751 w 7467600"/>
              <a:gd name="connsiteY892" fmla="*/ 1816112 h 6858000"/>
              <a:gd name="connsiteX893" fmla="*/ 5847424 w 7467600"/>
              <a:gd name="connsiteY893" fmla="*/ 1815776 h 6858000"/>
              <a:gd name="connsiteX894" fmla="*/ 6399821 w 7467600"/>
              <a:gd name="connsiteY894" fmla="*/ 2344799 h 6858000"/>
              <a:gd name="connsiteX895" fmla="*/ 6323232 w 7467600"/>
              <a:gd name="connsiteY895" fmla="*/ 2389634 h 6858000"/>
              <a:gd name="connsiteX896" fmla="*/ 5942958 w 7467600"/>
              <a:gd name="connsiteY896" fmla="*/ 2077708 h 6858000"/>
              <a:gd name="connsiteX897" fmla="*/ 5921559 w 7467600"/>
              <a:gd name="connsiteY897" fmla="*/ 2378596 h 6858000"/>
              <a:gd name="connsiteX898" fmla="*/ 5817651 w 7467600"/>
              <a:gd name="connsiteY898" fmla="*/ 3023919 h 6858000"/>
              <a:gd name="connsiteX899" fmla="*/ 5729634 w 7467600"/>
              <a:gd name="connsiteY899" fmla="*/ 3051849 h 6858000"/>
              <a:gd name="connsiteX900" fmla="*/ 5611018 w 7467600"/>
              <a:gd name="connsiteY900" fmla="*/ 2316769 h 6858000"/>
              <a:gd name="connsiteX901" fmla="*/ 5687608 w 7467600"/>
              <a:gd name="connsiteY901" fmla="*/ 2039972 h 6858000"/>
              <a:gd name="connsiteX902" fmla="*/ 5657554 w 7467600"/>
              <a:gd name="connsiteY902" fmla="*/ 1576445 h 6858000"/>
              <a:gd name="connsiteX903" fmla="*/ 5150475 w 7467600"/>
              <a:gd name="connsiteY903" fmla="*/ 1274012 h 6858000"/>
              <a:gd name="connsiteX904" fmla="*/ 5349142 w 7467600"/>
              <a:gd name="connsiteY904" fmla="*/ 2204405 h 6858000"/>
              <a:gd name="connsiteX905" fmla="*/ 5262214 w 7467600"/>
              <a:gd name="connsiteY905" fmla="*/ 2233836 h 6858000"/>
              <a:gd name="connsiteX906" fmla="*/ 4981539 w 7467600"/>
              <a:gd name="connsiteY906" fmla="*/ 1542201 h 6858000"/>
              <a:gd name="connsiteX907" fmla="*/ 4958461 w 7467600"/>
              <a:gd name="connsiteY907" fmla="*/ 1136957 h 6858000"/>
              <a:gd name="connsiteX908" fmla="*/ 4655015 w 7467600"/>
              <a:gd name="connsiteY908" fmla="*/ 891426 h 6858000"/>
              <a:gd name="connsiteX909" fmla="*/ 4348002 w 7467600"/>
              <a:gd name="connsiteY909" fmla="*/ 2205895 h 6858000"/>
              <a:gd name="connsiteX910" fmla="*/ 4262250 w 7467600"/>
              <a:gd name="connsiteY910" fmla="*/ 2219972 h 6858000"/>
              <a:gd name="connsiteX911" fmla="*/ 4550611 w 7467600"/>
              <a:gd name="connsiteY911" fmla="*/ 817540 h 6858000"/>
              <a:gd name="connsiteX912" fmla="*/ 4564418 w 7467600"/>
              <a:gd name="connsiteY912" fmla="*/ 808293 h 6858000"/>
              <a:gd name="connsiteX913" fmla="*/ 4266388 w 7467600"/>
              <a:gd name="connsiteY913" fmla="*/ 500083 h 6858000"/>
              <a:gd name="connsiteX914" fmla="*/ 4032842 w 7467600"/>
              <a:gd name="connsiteY914" fmla="*/ 211809 h 6858000"/>
              <a:gd name="connsiteX915" fmla="*/ 3882765 w 7467600"/>
              <a:gd name="connsiteY915" fmla="*/ 0 h 6858000"/>
              <a:gd name="connsiteX916" fmla="*/ 3721337 w 7467600"/>
              <a:gd name="connsiteY916" fmla="*/ 0 h 6858000"/>
              <a:gd name="connsiteX917" fmla="*/ 3797544 w 7467600"/>
              <a:gd name="connsiteY917" fmla="*/ 0 h 6858000"/>
              <a:gd name="connsiteX918" fmla="*/ 3775734 w 7467600"/>
              <a:gd name="connsiteY918" fmla="*/ 95131 h 6858000"/>
              <a:gd name="connsiteX919" fmla="*/ 3724807 w 7467600"/>
              <a:gd name="connsiteY919" fmla="*/ 272257 h 6858000"/>
              <a:gd name="connsiteX920" fmla="*/ 3726844 w 7467600"/>
              <a:gd name="connsiteY920" fmla="*/ 282988 h 6858000"/>
              <a:gd name="connsiteX921" fmla="*/ 3742664 w 7467600"/>
              <a:gd name="connsiteY921" fmla="*/ 279918 h 6858000"/>
              <a:gd name="connsiteX922" fmla="*/ 4103910 w 7467600"/>
              <a:gd name="connsiteY922" fmla="*/ 1161917 h 6858000"/>
              <a:gd name="connsiteX923" fmla="*/ 4020269 w 7467600"/>
              <a:gd name="connsiteY923" fmla="*/ 1200406 h 6858000"/>
              <a:gd name="connsiteX924" fmla="*/ 3674882 w 7467600"/>
              <a:gd name="connsiteY924" fmla="*/ 488524 h 6858000"/>
              <a:gd name="connsiteX925" fmla="*/ 3132682 w 7467600"/>
              <a:gd name="connsiteY925" fmla="*/ 1072284 h 6858000"/>
              <a:gd name="connsiteX926" fmla="*/ 2716346 w 7467600"/>
              <a:gd name="connsiteY926" fmla="*/ 1276376 h 6858000"/>
              <a:gd name="connsiteX927" fmla="*/ 2716772 w 7467600"/>
              <a:gd name="connsiteY927" fmla="*/ 1255462 h 6858000"/>
              <a:gd name="connsiteX928" fmla="*/ 3471096 w 7467600"/>
              <a:gd name="connsiteY928" fmla="*/ 437072 h 6858000"/>
              <a:gd name="connsiteX929" fmla="*/ 3639057 w 7467600"/>
              <a:gd name="connsiteY929" fmla="*/ 286334 h 6858000"/>
              <a:gd name="connsiteX930" fmla="*/ 3640309 w 7467600"/>
              <a:gd name="connsiteY930" fmla="*/ 284664 h 6858000"/>
              <a:gd name="connsiteX931" fmla="*/ 3646022 w 7467600"/>
              <a:gd name="connsiteY931" fmla="*/ 276711 h 6858000"/>
              <a:gd name="connsiteX932" fmla="*/ 3707943 w 7467600"/>
              <a:gd name="connsiteY932" fmla="*/ 65958 h 6858000"/>
              <a:gd name="connsiteX933" fmla="*/ 3721337 w 7467600"/>
              <a:gd name="connsiteY933" fmla="*/ 0 h 6858000"/>
              <a:gd name="connsiteX934" fmla="*/ 2867960 w 7467600"/>
              <a:gd name="connsiteY934" fmla="*/ 0 h 6858000"/>
              <a:gd name="connsiteX935" fmla="*/ 2926351 w 7467600"/>
              <a:gd name="connsiteY935" fmla="*/ 0 h 6858000"/>
              <a:gd name="connsiteX936" fmla="*/ 2902823 w 7467600"/>
              <a:gd name="connsiteY936" fmla="*/ 262929 h 6858000"/>
              <a:gd name="connsiteX937" fmla="*/ 2940663 w 7467600"/>
              <a:gd name="connsiteY937" fmla="*/ 140884 h 6858000"/>
              <a:gd name="connsiteX938" fmla="*/ 2947039 w 7467600"/>
              <a:gd name="connsiteY938" fmla="*/ 122524 h 6858000"/>
              <a:gd name="connsiteX939" fmla="*/ 2984316 w 7467600"/>
              <a:gd name="connsiteY939" fmla="*/ 0 h 6858000"/>
              <a:gd name="connsiteX940" fmla="*/ 3016114 w 7467600"/>
              <a:gd name="connsiteY940" fmla="*/ 0 h 6858000"/>
              <a:gd name="connsiteX941" fmla="*/ 2979949 w 7467600"/>
              <a:gd name="connsiteY941" fmla="*/ 119274 h 6858000"/>
              <a:gd name="connsiteX942" fmla="*/ 3023879 w 7467600"/>
              <a:gd name="connsiteY942" fmla="*/ 0 h 6858000"/>
              <a:gd name="connsiteX943" fmla="*/ 3105400 w 7467600"/>
              <a:gd name="connsiteY943" fmla="*/ 0 h 6858000"/>
              <a:gd name="connsiteX944" fmla="*/ 3094669 w 7467600"/>
              <a:gd name="connsiteY944" fmla="*/ 30308 h 6858000"/>
              <a:gd name="connsiteX945" fmla="*/ 2901945 w 7467600"/>
              <a:gd name="connsiteY945" fmla="*/ 466538 h 6858000"/>
              <a:gd name="connsiteX946" fmla="*/ 2815209 w 7467600"/>
              <a:gd name="connsiteY946" fmla="*/ 497361 h 6858000"/>
              <a:gd name="connsiteX947" fmla="*/ 2844845 w 7467600"/>
              <a:gd name="connsiteY947" fmla="*/ 127638 h 6858000"/>
              <a:gd name="connsiteX948" fmla="*/ 2867960 w 7467600"/>
              <a:gd name="connsiteY948" fmla="*/ 0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1057230 w 7467600"/>
              <a:gd name="connsiteY974" fmla="*/ 0 h 6858000"/>
              <a:gd name="connsiteX975" fmla="*/ 43151 w 7467600"/>
              <a:gd name="connsiteY975" fmla="*/ 0 h 6858000"/>
              <a:gd name="connsiteX976" fmla="*/ 95283 w 7467600"/>
              <a:gd name="connsiteY976" fmla="*/ 0 h 6858000"/>
              <a:gd name="connsiteX977" fmla="*/ 300708 w 7467600"/>
              <a:gd name="connsiteY977" fmla="*/ 154571 h 6858000"/>
              <a:gd name="connsiteX978" fmla="*/ 530414 w 7467600"/>
              <a:gd name="connsiteY978" fmla="*/ 354673 h 6858000"/>
              <a:gd name="connsiteX979" fmla="*/ 333785 w 7467600"/>
              <a:gd name="connsiteY979" fmla="*/ 161564 h 6858000"/>
              <a:gd name="connsiteX980" fmla="*/ 147005 w 7467600"/>
              <a:gd name="connsiteY980" fmla="*/ 0 h 6858000"/>
              <a:gd name="connsiteX981" fmla="*/ 272509 w 7467600"/>
              <a:gd name="connsiteY981" fmla="*/ 0 h 6858000"/>
              <a:gd name="connsiteX982" fmla="*/ 326276 w 7467600"/>
              <a:gd name="connsiteY982" fmla="*/ 45847 h 6858000"/>
              <a:gd name="connsiteX983" fmla="*/ 823759 w 7467600"/>
              <a:gd name="connsiteY983" fmla="*/ 574145 h 6858000"/>
              <a:gd name="connsiteX984" fmla="*/ 811254 w 7467600"/>
              <a:gd name="connsiteY984" fmla="*/ 665546 h 6858000"/>
              <a:gd name="connsiteX985" fmla="*/ 154042 w 7467600"/>
              <a:gd name="connsiteY985" fmla="*/ 261522 h 6858000"/>
              <a:gd name="connsiteX986" fmla="*/ 13550 w 7467600"/>
              <a:gd name="connsiteY986" fmla="*/ 158423 h 6858000"/>
              <a:gd name="connsiteX987" fmla="*/ 0 w 7467600"/>
              <a:gd name="connsiteY987" fmla="*/ 146618 h 6858000"/>
              <a:gd name="connsiteX988" fmla="*/ 0 w 7467600"/>
              <a:gd name="connsiteY988" fmla="*/ 59161 h 6858000"/>
              <a:gd name="connsiteX989" fmla="*/ 45427 w 7467600"/>
              <a:gd name="connsiteY989" fmla="*/ 101078 h 6858000"/>
              <a:gd name="connsiteX990" fmla="*/ 630103 w 7467600"/>
              <a:gd name="connsiteY990" fmla="*/ 485885 h 6858000"/>
              <a:gd name="connsiteX991" fmla="*/ 532040 w 7467600"/>
              <a:gd name="connsiteY991" fmla="*/ 399359 h 6858000"/>
              <a:gd name="connsiteX992" fmla="*/ 517618 w 7467600"/>
              <a:gd name="connsiteY992" fmla="*/ 385726 h 6858000"/>
              <a:gd name="connsiteX993" fmla="*/ 285074 w 7467600"/>
              <a:gd name="connsiteY993" fmla="*/ 182755 h 6858000"/>
              <a:gd name="connsiteX994" fmla="*/ 43151 w 7467600"/>
              <a:gd name="connsiteY99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77736 h 6858000"/>
              <a:gd name="connsiteX138" fmla="*/ 1903353 w 7467600"/>
              <a:gd name="connsiteY138" fmla="*/ 5044827 h 6858000"/>
              <a:gd name="connsiteX139" fmla="*/ 1936931 w 7467600"/>
              <a:gd name="connsiteY139" fmla="*/ 5093954 h 6858000"/>
              <a:gd name="connsiteX140" fmla="*/ 2195868 w 7467600"/>
              <a:gd name="connsiteY140" fmla="*/ 5396574 h 6858000"/>
              <a:gd name="connsiteX141" fmla="*/ 2088852 w 7467600"/>
              <a:gd name="connsiteY141" fmla="*/ 5166123 h 6858000"/>
              <a:gd name="connsiteX142" fmla="*/ 1958241 w 7467600"/>
              <a:gd name="connsiteY142" fmla="*/ 5067955 h 6858000"/>
              <a:gd name="connsiteX143" fmla="*/ 1903353 w 7467600"/>
              <a:gd name="connsiteY143" fmla="*/ 5044827 h 6858000"/>
              <a:gd name="connsiteX144" fmla="*/ 1979378 w 7467600"/>
              <a:gd name="connsiteY144" fmla="*/ 4769504 h 6858000"/>
              <a:gd name="connsiteX145" fmla="*/ 2882120 w 7467600"/>
              <a:gd name="connsiteY145" fmla="*/ 5064547 h 6858000"/>
              <a:gd name="connsiteX146" fmla="*/ 2793103 w 7467600"/>
              <a:gd name="connsiteY146" fmla="*/ 5039699 h 6858000"/>
              <a:gd name="connsiteX147" fmla="*/ 2770041 w 7467600"/>
              <a:gd name="connsiteY147" fmla="*/ 5033634 h 6858000"/>
              <a:gd name="connsiteX148" fmla="*/ 1979378 w 7467600"/>
              <a:gd name="connsiteY148" fmla="*/ 4769504 h 6858000"/>
              <a:gd name="connsiteX149" fmla="*/ 1927410 w 7467600"/>
              <a:gd name="connsiteY149" fmla="*/ 4716164 h 6858000"/>
              <a:gd name="connsiteX150" fmla="*/ 1959587 w 7467600"/>
              <a:gd name="connsiteY150" fmla="*/ 4728849 h 6858000"/>
              <a:gd name="connsiteX151" fmla="*/ 2777707 w 7467600"/>
              <a:gd name="connsiteY151" fmla="*/ 5003991 h 6858000"/>
              <a:gd name="connsiteX152" fmla="*/ 2800768 w 7467600"/>
              <a:gd name="connsiteY152" fmla="*/ 5010056 h 6858000"/>
              <a:gd name="connsiteX153" fmla="*/ 2879408 w 7467600"/>
              <a:gd name="connsiteY153" fmla="*/ 5031590 h 6858000"/>
              <a:gd name="connsiteX154" fmla="*/ 2862295 w 7467600"/>
              <a:gd name="connsiteY154" fmla="*/ 5022958 h 6858000"/>
              <a:gd name="connsiteX155" fmla="*/ 2813343 w 7467600"/>
              <a:gd name="connsiteY155" fmla="*/ 4998369 h 6858000"/>
              <a:gd name="connsiteX156" fmla="*/ 2646245 w 7467600"/>
              <a:gd name="connsiteY156" fmla="*/ 4930999 h 6858000"/>
              <a:gd name="connsiteX157" fmla="*/ 1999243 w 7467600"/>
              <a:gd name="connsiteY157" fmla="*/ 4730524 h 6858000"/>
              <a:gd name="connsiteX158" fmla="*/ 1979527 w 7467600"/>
              <a:gd name="connsiteY158" fmla="*/ 4726651 h 6858000"/>
              <a:gd name="connsiteX159" fmla="*/ 1927410 w 7467600"/>
              <a:gd name="connsiteY159" fmla="*/ 4716164 h 6858000"/>
              <a:gd name="connsiteX160" fmla="*/ 1997014 w 7467600"/>
              <a:gd name="connsiteY160" fmla="*/ 4698007 h 6858000"/>
              <a:gd name="connsiteX161" fmla="*/ 2005458 w 7467600"/>
              <a:gd name="connsiteY161" fmla="*/ 4699540 h 6858000"/>
              <a:gd name="connsiteX162" fmla="*/ 2657186 w 7467600"/>
              <a:gd name="connsiteY162" fmla="*/ 4901687 h 6858000"/>
              <a:gd name="connsiteX163" fmla="*/ 2826662 w 7467600"/>
              <a:gd name="connsiteY163" fmla="*/ 4970362 h 6858000"/>
              <a:gd name="connsiteX164" fmla="*/ 2876100 w 7467600"/>
              <a:gd name="connsiteY164" fmla="*/ 4995397 h 6858000"/>
              <a:gd name="connsiteX165" fmla="*/ 3042600 w 7467600"/>
              <a:gd name="connsiteY165" fmla="*/ 5059532 h 6858000"/>
              <a:gd name="connsiteX166" fmla="*/ 1997014 w 7467600"/>
              <a:gd name="connsiteY166" fmla="*/ 4698007 h 6858000"/>
              <a:gd name="connsiteX167" fmla="*/ 2305292 w 7467600"/>
              <a:gd name="connsiteY167" fmla="*/ 4219492 h 6858000"/>
              <a:gd name="connsiteX168" fmla="*/ 3360922 w 7467600"/>
              <a:gd name="connsiteY168" fmla="*/ 4529373 h 6858000"/>
              <a:gd name="connsiteX169" fmla="*/ 3492420 w 7467600"/>
              <a:gd name="connsiteY169" fmla="*/ 4510145 h 6858000"/>
              <a:gd name="connsiteX170" fmla="*/ 3364086 w 7467600"/>
              <a:gd name="connsiteY170" fmla="*/ 4480340 h 6858000"/>
              <a:gd name="connsiteX171" fmla="*/ 3225818 w 7467600"/>
              <a:gd name="connsiteY171" fmla="*/ 4411822 h 6858000"/>
              <a:gd name="connsiteX172" fmla="*/ 3129696 w 7467600"/>
              <a:gd name="connsiteY172" fmla="*/ 4360704 h 6858000"/>
              <a:gd name="connsiteX173" fmla="*/ 2814545 w 7467600"/>
              <a:gd name="connsiteY173" fmla="*/ 4282955 h 6858000"/>
              <a:gd name="connsiteX174" fmla="*/ 2305292 w 7467600"/>
              <a:gd name="connsiteY174" fmla="*/ 4219492 h 6858000"/>
              <a:gd name="connsiteX175" fmla="*/ 2626982 w 7467600"/>
              <a:gd name="connsiteY175" fmla="*/ 4206450 h 6858000"/>
              <a:gd name="connsiteX176" fmla="*/ 2490617 w 7467600"/>
              <a:gd name="connsiteY176" fmla="*/ 4206951 h 6858000"/>
              <a:gd name="connsiteX177" fmla="*/ 2819869 w 7467600"/>
              <a:gd name="connsiteY177" fmla="*/ 4252936 h 6858000"/>
              <a:gd name="connsiteX178" fmla="*/ 3143018 w 7467600"/>
              <a:gd name="connsiteY178" fmla="*/ 4332698 h 6858000"/>
              <a:gd name="connsiteX179" fmla="*/ 3241520 w 7467600"/>
              <a:gd name="connsiteY179" fmla="*/ 4385112 h 6858000"/>
              <a:gd name="connsiteX180" fmla="*/ 3374575 w 7467600"/>
              <a:gd name="connsiteY180" fmla="*/ 4451517 h 6858000"/>
              <a:gd name="connsiteX181" fmla="*/ 3505221 w 7467600"/>
              <a:gd name="connsiteY181" fmla="*/ 4480757 h 6858000"/>
              <a:gd name="connsiteX182" fmla="*/ 2626982 w 7467600"/>
              <a:gd name="connsiteY182" fmla="*/ 4206450 h 6858000"/>
              <a:gd name="connsiteX183" fmla="*/ 1310106 w 7467600"/>
              <a:gd name="connsiteY183" fmla="*/ 3943217 h 6858000"/>
              <a:gd name="connsiteX184" fmla="*/ 854994 w 7467600"/>
              <a:gd name="connsiteY184" fmla="*/ 4399136 h 6858000"/>
              <a:gd name="connsiteX185" fmla="*/ 742462 w 7467600"/>
              <a:gd name="connsiteY185" fmla="*/ 4594648 h 6858000"/>
              <a:gd name="connsiteX186" fmla="*/ 820602 w 7467600"/>
              <a:gd name="connsiteY186" fmla="*/ 4485915 h 6858000"/>
              <a:gd name="connsiteX187" fmla="*/ 878295 w 7467600"/>
              <a:gd name="connsiteY187" fmla="*/ 4403594 h 6858000"/>
              <a:gd name="connsiteX188" fmla="*/ 1240607 w 7467600"/>
              <a:gd name="connsiteY188" fmla="*/ 4010401 h 6858000"/>
              <a:gd name="connsiteX189" fmla="*/ 1310106 w 7467600"/>
              <a:gd name="connsiteY189" fmla="*/ 3943217 h 6858000"/>
              <a:gd name="connsiteX190" fmla="*/ 1423113 w 7467600"/>
              <a:gd name="connsiteY190" fmla="*/ 3874565 h 6858000"/>
              <a:gd name="connsiteX191" fmla="*/ 1260565 w 7467600"/>
              <a:gd name="connsiteY191" fmla="*/ 4031982 h 6858000"/>
              <a:gd name="connsiteX192" fmla="*/ 901900 w 7467600"/>
              <a:gd name="connsiteY192" fmla="*/ 4421236 h 6858000"/>
              <a:gd name="connsiteX193" fmla="*/ 845044 w 7467600"/>
              <a:gd name="connsiteY193" fmla="*/ 4502436 h 6858000"/>
              <a:gd name="connsiteX194" fmla="*/ 685926 w 7467600"/>
              <a:gd name="connsiteY194" fmla="*/ 4703069 h 6858000"/>
              <a:gd name="connsiteX195" fmla="*/ 684248 w 7467600"/>
              <a:gd name="connsiteY195" fmla="*/ 4706721 h 6858000"/>
              <a:gd name="connsiteX196" fmla="*/ 1423113 w 7467600"/>
              <a:gd name="connsiteY196" fmla="*/ 3874565 h 6858000"/>
              <a:gd name="connsiteX197" fmla="*/ 3316479 w 7467600"/>
              <a:gd name="connsiteY197" fmla="*/ 3872136 h 6858000"/>
              <a:gd name="connsiteX198" fmla="*/ 3546806 w 7467600"/>
              <a:gd name="connsiteY198" fmla="*/ 4356139 h 6858000"/>
              <a:gd name="connsiteX199" fmla="*/ 3364433 w 7467600"/>
              <a:gd name="connsiteY199" fmla="*/ 3953121 h 6858000"/>
              <a:gd name="connsiteX200" fmla="*/ 3316479 w 7467600"/>
              <a:gd name="connsiteY200" fmla="*/ 3872136 h 6858000"/>
              <a:gd name="connsiteX201" fmla="*/ 3291335 w 7467600"/>
              <a:gd name="connsiteY201" fmla="*/ 3767420 h 6858000"/>
              <a:gd name="connsiteX202" fmla="*/ 3390805 w 7467600"/>
              <a:gd name="connsiteY202" fmla="*/ 3937163 h 6858000"/>
              <a:gd name="connsiteX203" fmla="*/ 3579062 w 7467600"/>
              <a:gd name="connsiteY203" fmla="*/ 4359040 h 6858000"/>
              <a:gd name="connsiteX204" fmla="*/ 3467355 w 7467600"/>
              <a:gd name="connsiteY204" fmla="*/ 3988130 h 6858000"/>
              <a:gd name="connsiteX205" fmla="*/ 3310753 w 7467600"/>
              <a:gd name="connsiteY205" fmla="*/ 3787140 h 6858000"/>
              <a:gd name="connsiteX206" fmla="*/ 3291335 w 7467600"/>
              <a:gd name="connsiteY206" fmla="*/ 3767420 h 6858000"/>
              <a:gd name="connsiteX207" fmla="*/ 1635889 w 7467600"/>
              <a:gd name="connsiteY207" fmla="*/ 3709494 h 6858000"/>
              <a:gd name="connsiteX208" fmla="*/ 1634800 w 7467600"/>
              <a:gd name="connsiteY208" fmla="*/ 3731111 h 6858000"/>
              <a:gd name="connsiteX209" fmla="*/ 1635889 w 7467600"/>
              <a:gd name="connsiteY209" fmla="*/ 3709494 h 6858000"/>
              <a:gd name="connsiteX210" fmla="*/ 1510397 w 7467600"/>
              <a:gd name="connsiteY210" fmla="*/ 3684705 h 6858000"/>
              <a:gd name="connsiteX211" fmla="*/ 1146550 w 7467600"/>
              <a:gd name="connsiteY211" fmla="*/ 3802012 h 6858000"/>
              <a:gd name="connsiteX212" fmla="*/ 698834 w 7467600"/>
              <a:gd name="connsiteY212" fmla="*/ 3952272 h 6858000"/>
              <a:gd name="connsiteX213" fmla="*/ 34256 w 7467600"/>
              <a:gd name="connsiteY213" fmla="*/ 4347603 h 6858000"/>
              <a:gd name="connsiteX214" fmla="*/ 527241 w 7467600"/>
              <a:gd name="connsiteY214" fmla="*/ 4065078 h 6858000"/>
              <a:gd name="connsiteX215" fmla="*/ 1510397 w 7467600"/>
              <a:gd name="connsiteY215" fmla="*/ 3684705 h 6858000"/>
              <a:gd name="connsiteX216" fmla="*/ 1313114 w 7467600"/>
              <a:gd name="connsiteY216" fmla="*/ 3655216 h 6858000"/>
              <a:gd name="connsiteX217" fmla="*/ 1109304 w 7467600"/>
              <a:gd name="connsiteY217" fmla="*/ 3669030 h 6858000"/>
              <a:gd name="connsiteX218" fmla="*/ 8129 w 7467600"/>
              <a:gd name="connsiteY218" fmla="*/ 4330519 h 6858000"/>
              <a:gd name="connsiteX219" fmla="*/ 687572 w 7467600"/>
              <a:gd name="connsiteY219" fmla="*/ 3925629 h 6858000"/>
              <a:gd name="connsiteX220" fmla="*/ 1138365 w 7467600"/>
              <a:gd name="connsiteY220" fmla="*/ 3774515 h 6858000"/>
              <a:gd name="connsiteX221" fmla="*/ 1505579 w 7467600"/>
              <a:gd name="connsiteY221" fmla="*/ 3655526 h 6858000"/>
              <a:gd name="connsiteX222" fmla="*/ 1313114 w 7467600"/>
              <a:gd name="connsiteY222" fmla="*/ 3655216 h 6858000"/>
              <a:gd name="connsiteX223" fmla="*/ 3655073 w 7467600"/>
              <a:gd name="connsiteY223" fmla="*/ 3650884 h 6858000"/>
              <a:gd name="connsiteX224" fmla="*/ 3989938 w 7467600"/>
              <a:gd name="connsiteY224" fmla="*/ 3991685 h 6858000"/>
              <a:gd name="connsiteX225" fmla="*/ 4393907 w 7467600"/>
              <a:gd name="connsiteY225" fmla="*/ 4261258 h 6858000"/>
              <a:gd name="connsiteX226" fmla="*/ 4648051 w 7467600"/>
              <a:gd name="connsiteY226" fmla="*/ 4374051 h 6858000"/>
              <a:gd name="connsiteX227" fmla="*/ 4383389 w 7467600"/>
              <a:gd name="connsiteY227" fmla="*/ 4184369 h 6858000"/>
              <a:gd name="connsiteX228" fmla="*/ 4165508 w 7467600"/>
              <a:gd name="connsiteY228" fmla="*/ 4035196 h 6858000"/>
              <a:gd name="connsiteX229" fmla="*/ 4068162 w 7467600"/>
              <a:gd name="connsiteY229" fmla="*/ 3953394 h 6858000"/>
              <a:gd name="connsiteX230" fmla="*/ 3981416 w 7467600"/>
              <a:gd name="connsiteY230" fmla="*/ 3880482 h 6858000"/>
              <a:gd name="connsiteX231" fmla="*/ 3800147 w 7467600"/>
              <a:gd name="connsiteY231" fmla="*/ 3749872 h 6858000"/>
              <a:gd name="connsiteX232" fmla="*/ 3655073 w 7467600"/>
              <a:gd name="connsiteY232" fmla="*/ 3650884 h 6858000"/>
              <a:gd name="connsiteX233" fmla="*/ 3670252 w 7467600"/>
              <a:gd name="connsiteY233" fmla="*/ 3622798 h 6858000"/>
              <a:gd name="connsiteX234" fmla="*/ 3817258 w 7467600"/>
              <a:gd name="connsiteY234" fmla="*/ 3723577 h 6858000"/>
              <a:gd name="connsiteX235" fmla="*/ 4000461 w 7467600"/>
              <a:gd name="connsiteY235" fmla="*/ 3855966 h 6858000"/>
              <a:gd name="connsiteX236" fmla="*/ 4088180 w 7467600"/>
              <a:gd name="connsiteY236" fmla="*/ 3929774 h 6858000"/>
              <a:gd name="connsiteX237" fmla="*/ 4184555 w 7467600"/>
              <a:gd name="connsiteY237" fmla="*/ 4010683 h 6858000"/>
              <a:gd name="connsiteX238" fmla="*/ 4399563 w 7467600"/>
              <a:gd name="connsiteY238" fmla="*/ 4158106 h 6858000"/>
              <a:gd name="connsiteX239" fmla="*/ 4684469 w 7467600"/>
              <a:gd name="connsiteY239" fmla="*/ 4364680 h 6858000"/>
              <a:gd name="connsiteX240" fmla="*/ 4690271 w 7467600"/>
              <a:gd name="connsiteY240" fmla="*/ 4370034 h 6858000"/>
              <a:gd name="connsiteX241" fmla="*/ 4136093 w 7467600"/>
              <a:gd name="connsiteY241" fmla="*/ 3858466 h 6858000"/>
              <a:gd name="connsiteX242" fmla="*/ 3670252 w 7467600"/>
              <a:gd name="connsiteY242" fmla="*/ 3622798 h 6858000"/>
              <a:gd name="connsiteX243" fmla="*/ 4440129 w 7467600"/>
              <a:gd name="connsiteY243" fmla="*/ 3448571 h 6858000"/>
              <a:gd name="connsiteX244" fmla="*/ 4856525 w 7467600"/>
              <a:gd name="connsiteY244" fmla="*/ 3915351 h 6858000"/>
              <a:gd name="connsiteX245" fmla="*/ 5059055 w 7467600"/>
              <a:gd name="connsiteY245" fmla="*/ 4108918 h 6858000"/>
              <a:gd name="connsiteX246" fmla="*/ 5290070 w 7467600"/>
              <a:gd name="connsiteY246" fmla="*/ 4263619 h 6858000"/>
              <a:gd name="connsiteX247" fmla="*/ 4834991 w 7467600"/>
              <a:gd name="connsiteY247" fmla="*/ 3830985 h 6858000"/>
              <a:gd name="connsiteX248" fmla="*/ 4440129 w 7467600"/>
              <a:gd name="connsiteY248" fmla="*/ 3448571 h 6858000"/>
              <a:gd name="connsiteX249" fmla="*/ 4441737 w 7467600"/>
              <a:gd name="connsiteY249" fmla="*/ 3399734 h 6858000"/>
              <a:gd name="connsiteX250" fmla="*/ 4431236 w 7467600"/>
              <a:gd name="connsiteY250" fmla="*/ 3400954 h 6858000"/>
              <a:gd name="connsiteX251" fmla="*/ 4557150 w 7467600"/>
              <a:gd name="connsiteY251" fmla="*/ 3510023 h 6858000"/>
              <a:gd name="connsiteX252" fmla="*/ 4856936 w 7467600"/>
              <a:gd name="connsiteY252" fmla="*/ 3809146 h 6858000"/>
              <a:gd name="connsiteX253" fmla="*/ 5111996 w 7467600"/>
              <a:gd name="connsiteY253" fmla="*/ 4065759 h 6858000"/>
              <a:gd name="connsiteX254" fmla="*/ 5388878 w 7467600"/>
              <a:gd name="connsiteY254" fmla="*/ 4300185 h 6858000"/>
              <a:gd name="connsiteX255" fmla="*/ 5425556 w 7467600"/>
              <a:gd name="connsiteY255" fmla="*/ 4308967 h 6858000"/>
              <a:gd name="connsiteX256" fmla="*/ 4943646 w 7467600"/>
              <a:gd name="connsiteY256" fmla="*/ 3822916 h 6858000"/>
              <a:gd name="connsiteX257" fmla="*/ 4594837 w 7467600"/>
              <a:gd name="connsiteY257" fmla="*/ 3532274 h 6858000"/>
              <a:gd name="connsiteX258" fmla="*/ 4441737 w 7467600"/>
              <a:gd name="connsiteY258" fmla="*/ 3399734 h 6858000"/>
              <a:gd name="connsiteX259" fmla="*/ 5425834 w 7467600"/>
              <a:gd name="connsiteY259" fmla="*/ 3162785 h 6858000"/>
              <a:gd name="connsiteX260" fmla="*/ 5401644 w 7467600"/>
              <a:gd name="connsiteY260" fmla="*/ 3617847 h 6858000"/>
              <a:gd name="connsiteX261" fmla="*/ 5467256 w 7467600"/>
              <a:gd name="connsiteY261" fmla="*/ 4175494 h 6858000"/>
              <a:gd name="connsiteX262" fmla="*/ 5448069 w 7467600"/>
              <a:gd name="connsiteY262" fmla="*/ 3567554 h 6858000"/>
              <a:gd name="connsiteX263" fmla="*/ 5425834 w 7467600"/>
              <a:gd name="connsiteY263" fmla="*/ 3162785 h 6858000"/>
              <a:gd name="connsiteX264" fmla="*/ 1318687 w 7467600"/>
              <a:gd name="connsiteY264" fmla="*/ 3113840 h 6858000"/>
              <a:gd name="connsiteX265" fmla="*/ 1066793 w 7467600"/>
              <a:gd name="connsiteY265" fmla="*/ 3212171 h 6858000"/>
              <a:gd name="connsiteX266" fmla="*/ 993319 w 7467600"/>
              <a:gd name="connsiteY266" fmla="*/ 3247648 h 6858000"/>
              <a:gd name="connsiteX267" fmla="*/ 853081 w 7467600"/>
              <a:gd name="connsiteY267" fmla="*/ 3312410 h 6858000"/>
              <a:gd name="connsiteX268" fmla="*/ 805957 w 7467600"/>
              <a:gd name="connsiteY268" fmla="*/ 3330443 h 6858000"/>
              <a:gd name="connsiteX269" fmla="*/ 1318687 w 7467600"/>
              <a:gd name="connsiteY269" fmla="*/ 3113840 h 6858000"/>
              <a:gd name="connsiteX270" fmla="*/ 5453702 w 7467600"/>
              <a:gd name="connsiteY270" fmla="*/ 3090882 h 6858000"/>
              <a:gd name="connsiteX271" fmla="*/ 5480135 w 7467600"/>
              <a:gd name="connsiteY271" fmla="*/ 3565802 h 6858000"/>
              <a:gd name="connsiteX272" fmla="*/ 5499023 w 7467600"/>
              <a:gd name="connsiteY272" fmla="*/ 4166310 h 6858000"/>
              <a:gd name="connsiteX273" fmla="*/ 5547022 w 7467600"/>
              <a:gd name="connsiteY273" fmla="*/ 3607838 h 6858000"/>
              <a:gd name="connsiteX274" fmla="*/ 5515964 w 7467600"/>
              <a:gd name="connsiteY274" fmla="*/ 3378541 h 6858000"/>
              <a:gd name="connsiteX275" fmla="*/ 5453702 w 7467600"/>
              <a:gd name="connsiteY275" fmla="*/ 3090882 h 6858000"/>
              <a:gd name="connsiteX276" fmla="*/ 1238695 w 7467600"/>
              <a:gd name="connsiteY276" fmla="*/ 3076820 h 6858000"/>
              <a:gd name="connsiteX277" fmla="*/ 716371 w 7467600"/>
              <a:gd name="connsiteY277" fmla="*/ 3293249 h 6858000"/>
              <a:gd name="connsiteX278" fmla="*/ 579522 w 7467600"/>
              <a:gd name="connsiteY278" fmla="*/ 3371759 h 6858000"/>
              <a:gd name="connsiteX279" fmla="*/ 600288 w 7467600"/>
              <a:gd name="connsiteY279" fmla="*/ 3365555 h 6858000"/>
              <a:gd name="connsiteX280" fmla="*/ 840692 w 7467600"/>
              <a:gd name="connsiteY280" fmla="*/ 3284921 h 6858000"/>
              <a:gd name="connsiteX281" fmla="*/ 979248 w 7467600"/>
              <a:gd name="connsiteY281" fmla="*/ 3221003 h 6858000"/>
              <a:gd name="connsiteX282" fmla="*/ 1053282 w 7467600"/>
              <a:gd name="connsiteY282" fmla="*/ 3185247 h 6858000"/>
              <a:gd name="connsiteX283" fmla="*/ 1320603 w 7467600"/>
              <a:gd name="connsiteY283" fmla="*/ 3081281 h 6858000"/>
              <a:gd name="connsiteX284" fmla="*/ 1238695 w 7467600"/>
              <a:gd name="connsiteY284" fmla="*/ 3076820 h 6858000"/>
              <a:gd name="connsiteX285" fmla="*/ 5425627 w 7467600"/>
              <a:gd name="connsiteY285" fmla="*/ 2954192 h 6858000"/>
              <a:gd name="connsiteX286" fmla="*/ 5470770 w 7467600"/>
              <a:gd name="connsiteY286" fmla="*/ 3005435 h 6858000"/>
              <a:gd name="connsiteX287" fmla="*/ 5519779 w 7467600"/>
              <a:gd name="connsiteY287" fmla="*/ 4359223 h 6858000"/>
              <a:gd name="connsiteX288" fmla="*/ 5520293 w 7467600"/>
              <a:gd name="connsiteY288" fmla="*/ 4360602 h 6858000"/>
              <a:gd name="connsiteX289" fmla="*/ 5767221 w 7467600"/>
              <a:gd name="connsiteY289" fmla="*/ 4665564 h 6858000"/>
              <a:gd name="connsiteX290" fmla="*/ 6937169 w 7467600"/>
              <a:gd name="connsiteY290" fmla="*/ 4815941 h 6858000"/>
              <a:gd name="connsiteX291" fmla="*/ 6953922 w 7467600"/>
              <a:gd name="connsiteY291" fmla="*/ 4890068 h 6858000"/>
              <a:gd name="connsiteX292" fmla="*/ 6071359 w 7467600"/>
              <a:gd name="connsiteY292" fmla="*/ 4770770 h 6858000"/>
              <a:gd name="connsiteX293" fmla="*/ 6038839 w 7467600"/>
              <a:gd name="connsiteY293" fmla="*/ 4764474 h 6858000"/>
              <a:gd name="connsiteX294" fmla="*/ 6038706 w 7467600"/>
              <a:gd name="connsiteY294" fmla="*/ 4763847 h 6858000"/>
              <a:gd name="connsiteX295" fmla="*/ 6037784 w 7467600"/>
              <a:gd name="connsiteY295" fmla="*/ 4764270 h 6858000"/>
              <a:gd name="connsiteX296" fmla="*/ 6038839 w 7467600"/>
              <a:gd name="connsiteY296" fmla="*/ 4764474 h 6858000"/>
              <a:gd name="connsiteX297" fmla="*/ 6040338 w 7467600"/>
              <a:gd name="connsiteY297" fmla="*/ 4771418 h 6858000"/>
              <a:gd name="connsiteX298" fmla="*/ 6024488 w 7467600"/>
              <a:gd name="connsiteY298" fmla="*/ 4809903 h 6858000"/>
              <a:gd name="connsiteX299" fmla="*/ 5599771 w 7467600"/>
              <a:gd name="connsiteY299" fmla="*/ 5509652 h 6858000"/>
              <a:gd name="connsiteX300" fmla="*/ 5548843 w 7467600"/>
              <a:gd name="connsiteY300" fmla="*/ 5563845 h 6858000"/>
              <a:gd name="connsiteX301" fmla="*/ 5940952 w 7467600"/>
              <a:gd name="connsiteY301" fmla="*/ 6250028 h 6858000"/>
              <a:gd name="connsiteX302" fmla="*/ 6043441 w 7467600"/>
              <a:gd name="connsiteY302" fmla="*/ 6665847 h 6858000"/>
              <a:gd name="connsiteX303" fmla="*/ 6093432 w 7467600"/>
              <a:gd name="connsiteY303" fmla="*/ 6858000 h 6858000"/>
              <a:gd name="connsiteX304" fmla="*/ 6034344 w 7467600"/>
              <a:gd name="connsiteY304" fmla="*/ 6858000 h 6858000"/>
              <a:gd name="connsiteX305" fmla="*/ 6026679 w 7467600"/>
              <a:gd name="connsiteY305" fmla="*/ 6836959 h 6858000"/>
              <a:gd name="connsiteX306" fmla="*/ 5800441 w 7467600"/>
              <a:gd name="connsiteY306" fmla="*/ 6335286 h 6858000"/>
              <a:gd name="connsiteX307" fmla="*/ 5526562 w 7467600"/>
              <a:gd name="connsiteY307" fmla="*/ 5705388 h 6858000"/>
              <a:gd name="connsiteX308" fmla="*/ 5519640 w 7467600"/>
              <a:gd name="connsiteY308" fmla="*/ 5683774 h 6858000"/>
              <a:gd name="connsiteX309" fmla="*/ 5844559 w 7467600"/>
              <a:gd name="connsiteY309" fmla="*/ 6553349 h 6858000"/>
              <a:gd name="connsiteX310" fmla="*/ 5975994 w 7467600"/>
              <a:gd name="connsiteY310" fmla="*/ 6858000 h 6858000"/>
              <a:gd name="connsiteX311" fmla="*/ 5898547 w 7467600"/>
              <a:gd name="connsiteY311" fmla="*/ 6858000 h 6858000"/>
              <a:gd name="connsiteX312" fmla="*/ 5682041 w 7467600"/>
              <a:gd name="connsiteY312" fmla="*/ 6355860 h 6858000"/>
              <a:gd name="connsiteX313" fmla="*/ 5461758 w 7467600"/>
              <a:gd name="connsiteY313" fmla="*/ 5820220 h 6858000"/>
              <a:gd name="connsiteX314" fmla="*/ 5237282 w 7467600"/>
              <a:gd name="connsiteY314" fmla="*/ 6579086 h 6858000"/>
              <a:gd name="connsiteX315" fmla="*/ 5115009 w 7467600"/>
              <a:gd name="connsiteY315" fmla="*/ 6858000 h 6858000"/>
              <a:gd name="connsiteX316" fmla="*/ 5028074 w 7467600"/>
              <a:gd name="connsiteY316" fmla="*/ 6858000 h 6858000"/>
              <a:gd name="connsiteX317" fmla="*/ 5079508 w 7467600"/>
              <a:gd name="connsiteY317" fmla="*/ 6749074 h 6858000"/>
              <a:gd name="connsiteX318" fmla="*/ 5371846 w 7467600"/>
              <a:gd name="connsiteY318" fmla="*/ 5924413 h 6858000"/>
              <a:gd name="connsiteX319" fmla="*/ 5270512 w 7467600"/>
              <a:gd name="connsiteY319" fmla="*/ 6138975 h 6858000"/>
              <a:gd name="connsiteX320" fmla="*/ 5062409 w 7467600"/>
              <a:gd name="connsiteY320" fmla="*/ 6653544 h 6858000"/>
              <a:gd name="connsiteX321" fmla="*/ 5036628 w 7467600"/>
              <a:gd name="connsiteY321" fmla="*/ 6754247 h 6858000"/>
              <a:gd name="connsiteX322" fmla="*/ 5009112 w 7467600"/>
              <a:gd name="connsiteY322" fmla="*/ 6858000 h 6858000"/>
              <a:gd name="connsiteX323" fmla="*/ 4976679 w 7467600"/>
              <a:gd name="connsiteY323" fmla="*/ 6858000 h 6858000"/>
              <a:gd name="connsiteX324" fmla="*/ 5006537 w 7467600"/>
              <a:gd name="connsiteY324" fmla="*/ 6747068 h 6858000"/>
              <a:gd name="connsiteX325" fmla="*/ 5032723 w 7467600"/>
              <a:gd name="connsiteY325" fmla="*/ 6644957 h 6858000"/>
              <a:gd name="connsiteX326" fmla="*/ 5242949 w 7467600"/>
              <a:gd name="connsiteY326" fmla="*/ 6125175 h 6858000"/>
              <a:gd name="connsiteX327" fmla="*/ 5286321 w 7467600"/>
              <a:gd name="connsiteY327" fmla="*/ 6033555 h 6858000"/>
              <a:gd name="connsiteX328" fmla="*/ 5008210 w 7467600"/>
              <a:gd name="connsiteY328" fmla="*/ 6649194 h 6858000"/>
              <a:gd name="connsiteX329" fmla="*/ 4986321 w 7467600"/>
              <a:gd name="connsiteY329" fmla="*/ 6765687 h 6858000"/>
              <a:gd name="connsiteX330" fmla="*/ 4973474 w 7467600"/>
              <a:gd name="connsiteY330" fmla="*/ 6858000 h 6858000"/>
              <a:gd name="connsiteX331" fmla="*/ 4907178 w 7467600"/>
              <a:gd name="connsiteY331" fmla="*/ 6858000 h 6858000"/>
              <a:gd name="connsiteX332" fmla="*/ 4910810 w 7467600"/>
              <a:gd name="connsiteY332" fmla="*/ 6829660 h 6858000"/>
              <a:gd name="connsiteX333" fmla="*/ 4987461 w 7467600"/>
              <a:gd name="connsiteY333" fmla="*/ 6432994 h 6858000"/>
              <a:gd name="connsiteX334" fmla="*/ 5179262 w 7467600"/>
              <a:gd name="connsiteY334" fmla="*/ 6035044 h 6858000"/>
              <a:gd name="connsiteX335" fmla="*/ 4689678 w 7467600"/>
              <a:gd name="connsiteY335" fmla="*/ 6440241 h 6858000"/>
              <a:gd name="connsiteX336" fmla="*/ 4477543 w 7467600"/>
              <a:gd name="connsiteY336" fmla="*/ 6674836 h 6858000"/>
              <a:gd name="connsiteX337" fmla="*/ 4329957 w 7467600"/>
              <a:gd name="connsiteY337" fmla="*/ 6858000 h 6858000"/>
              <a:gd name="connsiteX338" fmla="*/ 4218595 w 7467600"/>
              <a:gd name="connsiteY338" fmla="*/ 6858000 h 6858000"/>
              <a:gd name="connsiteX339" fmla="*/ 4368888 w 7467600"/>
              <a:gd name="connsiteY339" fmla="*/ 6668412 h 6858000"/>
              <a:gd name="connsiteX340" fmla="*/ 4563091 w 7467600"/>
              <a:gd name="connsiteY340" fmla="*/ 6442508 h 6858000"/>
              <a:gd name="connsiteX341" fmla="*/ 5387324 w 7467600"/>
              <a:gd name="connsiteY341" fmla="*/ 5705830 h 6858000"/>
              <a:gd name="connsiteX342" fmla="*/ 5073620 w 7467600"/>
              <a:gd name="connsiteY342" fmla="*/ 5955437 h 6858000"/>
              <a:gd name="connsiteX343" fmla="*/ 4689789 w 7467600"/>
              <a:gd name="connsiteY343" fmla="*/ 6268382 h 6858000"/>
              <a:gd name="connsiteX344" fmla="*/ 4418722 w 7467600"/>
              <a:gd name="connsiteY344" fmla="*/ 6570886 h 6858000"/>
              <a:gd name="connsiteX345" fmla="*/ 4214944 w 7467600"/>
              <a:gd name="connsiteY345" fmla="*/ 6858000 h 6858000"/>
              <a:gd name="connsiteX346" fmla="*/ 4177898 w 7467600"/>
              <a:gd name="connsiteY346" fmla="*/ 6858000 h 6858000"/>
              <a:gd name="connsiteX347" fmla="*/ 4391597 w 7467600"/>
              <a:gd name="connsiteY347" fmla="*/ 6556370 h 6858000"/>
              <a:gd name="connsiteX348" fmla="*/ 4668889 w 7467600"/>
              <a:gd name="connsiteY348" fmla="*/ 6246399 h 6858000"/>
              <a:gd name="connsiteX349" fmla="*/ 5055427 w 7467600"/>
              <a:gd name="connsiteY349" fmla="*/ 5931476 h 6858000"/>
              <a:gd name="connsiteX350" fmla="*/ 5371814 w 7467600"/>
              <a:gd name="connsiteY350" fmla="*/ 5678975 h 6858000"/>
              <a:gd name="connsiteX351" fmla="*/ 4987918 w 7467600"/>
              <a:gd name="connsiteY351" fmla="*/ 5838701 h 6858000"/>
              <a:gd name="connsiteX352" fmla="*/ 4317146 w 7467600"/>
              <a:gd name="connsiteY352" fmla="*/ 6587716 h 6858000"/>
              <a:gd name="connsiteX353" fmla="*/ 4171627 w 7467600"/>
              <a:gd name="connsiteY353" fmla="*/ 6858000 h 6858000"/>
              <a:gd name="connsiteX354" fmla="*/ 4081585 w 7467600"/>
              <a:gd name="connsiteY354" fmla="*/ 6858000 h 6858000"/>
              <a:gd name="connsiteX355" fmla="*/ 4238603 w 7467600"/>
              <a:gd name="connsiteY355" fmla="*/ 6559341 h 6858000"/>
              <a:gd name="connsiteX356" fmla="*/ 4778333 w 7467600"/>
              <a:gd name="connsiteY356" fmla="*/ 5873626 h 6858000"/>
              <a:gd name="connsiteX357" fmla="*/ 5414185 w 7467600"/>
              <a:gd name="connsiteY357" fmla="*/ 5573882 h 6858000"/>
              <a:gd name="connsiteX358" fmla="*/ 5959648 w 7467600"/>
              <a:gd name="connsiteY358" fmla="*/ 4760797 h 6858000"/>
              <a:gd name="connsiteX359" fmla="*/ 5355019 w 7467600"/>
              <a:gd name="connsiteY359" fmla="*/ 4734672 h 6858000"/>
              <a:gd name="connsiteX360" fmla="*/ 5083565 w 7467600"/>
              <a:gd name="connsiteY360" fmla="*/ 5179121 h 6858000"/>
              <a:gd name="connsiteX361" fmla="*/ 4713577 w 7467600"/>
              <a:gd name="connsiteY361" fmla="*/ 5616803 h 6858000"/>
              <a:gd name="connsiteX362" fmla="*/ 3989559 w 7467600"/>
              <a:gd name="connsiteY362" fmla="*/ 6145945 h 6858000"/>
              <a:gd name="connsiteX363" fmla="*/ 3939824 w 7467600"/>
              <a:gd name="connsiteY363" fmla="*/ 6066900 h 6858000"/>
              <a:gd name="connsiteX364" fmla="*/ 4584537 w 7467600"/>
              <a:gd name="connsiteY364" fmla="*/ 5324826 h 6858000"/>
              <a:gd name="connsiteX365" fmla="*/ 5037105 w 7467600"/>
              <a:gd name="connsiteY365" fmla="*/ 5088765 h 6858000"/>
              <a:gd name="connsiteX366" fmla="*/ 5039930 w 7467600"/>
              <a:gd name="connsiteY366" fmla="*/ 5089585 h 6858000"/>
              <a:gd name="connsiteX367" fmla="*/ 5263764 w 7467600"/>
              <a:gd name="connsiteY367" fmla="*/ 4735525 h 6858000"/>
              <a:gd name="connsiteX368" fmla="*/ 4086300 w 7467600"/>
              <a:gd name="connsiteY368" fmla="*/ 4884599 h 6858000"/>
              <a:gd name="connsiteX369" fmla="*/ 4085485 w 7467600"/>
              <a:gd name="connsiteY369" fmla="*/ 4899070 h 6858000"/>
              <a:gd name="connsiteX370" fmla="*/ 3871915 w 7467600"/>
              <a:gd name="connsiteY370" fmla="*/ 5253645 h 6858000"/>
              <a:gd name="connsiteX371" fmla="*/ 3799374 w 7467600"/>
              <a:gd name="connsiteY371" fmla="*/ 5466127 h 6858000"/>
              <a:gd name="connsiteX372" fmla="*/ 3498850 w 7467600"/>
              <a:gd name="connsiteY372" fmla="*/ 6661888 h 6858000"/>
              <a:gd name="connsiteX373" fmla="*/ 3399216 w 7467600"/>
              <a:gd name="connsiteY373" fmla="*/ 6858000 h 6858000"/>
              <a:gd name="connsiteX374" fmla="*/ 3303688 w 7467600"/>
              <a:gd name="connsiteY374" fmla="*/ 6858000 h 6858000"/>
              <a:gd name="connsiteX375" fmla="*/ 3391774 w 7467600"/>
              <a:gd name="connsiteY375" fmla="*/ 6697181 h 6858000"/>
              <a:gd name="connsiteX376" fmla="*/ 3735540 w 7467600"/>
              <a:gd name="connsiteY376" fmla="*/ 5546923 h 6858000"/>
              <a:gd name="connsiteX377" fmla="*/ 3729438 w 7467600"/>
              <a:gd name="connsiteY377" fmla="*/ 5569058 h 6858000"/>
              <a:gd name="connsiteX378" fmla="*/ 3707782 w 7467600"/>
              <a:gd name="connsiteY378" fmla="*/ 5644908 h 6858000"/>
              <a:gd name="connsiteX379" fmla="*/ 3583827 w 7467600"/>
              <a:gd name="connsiteY379" fmla="*/ 6039215 h 6858000"/>
              <a:gd name="connsiteX380" fmla="*/ 3547861 w 7467600"/>
              <a:gd name="connsiteY380" fmla="*/ 6129609 h 6858000"/>
              <a:gd name="connsiteX381" fmla="*/ 3490905 w 7467600"/>
              <a:gd name="connsiteY381" fmla="*/ 6277660 h 6858000"/>
              <a:gd name="connsiteX382" fmla="*/ 3455859 w 7467600"/>
              <a:gd name="connsiteY382" fmla="*/ 6391301 h 6858000"/>
              <a:gd name="connsiteX383" fmla="*/ 3429112 w 7467600"/>
              <a:gd name="connsiteY383" fmla="*/ 6479469 h 6858000"/>
              <a:gd name="connsiteX384" fmla="*/ 3304862 w 7467600"/>
              <a:gd name="connsiteY384" fmla="*/ 6796476 h 6858000"/>
              <a:gd name="connsiteX385" fmla="*/ 3276071 w 7467600"/>
              <a:gd name="connsiteY385" fmla="*/ 6858000 h 6858000"/>
              <a:gd name="connsiteX386" fmla="*/ 3240805 w 7467600"/>
              <a:gd name="connsiteY386" fmla="*/ 6858000 h 6858000"/>
              <a:gd name="connsiteX387" fmla="*/ 3275917 w 7467600"/>
              <a:gd name="connsiteY387" fmla="*/ 6783192 h 6858000"/>
              <a:gd name="connsiteX388" fmla="*/ 3399358 w 7467600"/>
              <a:gd name="connsiteY388" fmla="*/ 6469011 h 6858000"/>
              <a:gd name="connsiteX389" fmla="*/ 3425650 w 7467600"/>
              <a:gd name="connsiteY389" fmla="*/ 6381333 h 6858000"/>
              <a:gd name="connsiteX390" fmla="*/ 3460661 w 7467600"/>
              <a:gd name="connsiteY390" fmla="*/ 6266763 h 6858000"/>
              <a:gd name="connsiteX391" fmla="*/ 3518021 w 7467600"/>
              <a:gd name="connsiteY391" fmla="*/ 6117298 h 6858000"/>
              <a:gd name="connsiteX392" fmla="*/ 3554035 w 7467600"/>
              <a:gd name="connsiteY392" fmla="*/ 6027832 h 6858000"/>
              <a:gd name="connsiteX393" fmla="*/ 3677174 w 7467600"/>
              <a:gd name="connsiteY393" fmla="*/ 5636351 h 6858000"/>
              <a:gd name="connsiteX394" fmla="*/ 3698819 w 7467600"/>
              <a:gd name="connsiteY394" fmla="*/ 5560503 h 6858000"/>
              <a:gd name="connsiteX395" fmla="*/ 3702094 w 7467600"/>
              <a:gd name="connsiteY395" fmla="*/ 5549194 h 6858000"/>
              <a:gd name="connsiteX396" fmla="*/ 3398355 w 7467600"/>
              <a:gd name="connsiteY396" fmla="*/ 6094603 h 6858000"/>
              <a:gd name="connsiteX397" fmla="*/ 3193941 w 7467600"/>
              <a:gd name="connsiteY397" fmla="*/ 6798775 h 6858000"/>
              <a:gd name="connsiteX398" fmla="*/ 3184140 w 7467600"/>
              <a:gd name="connsiteY398" fmla="*/ 6858000 h 6858000"/>
              <a:gd name="connsiteX399" fmla="*/ 3099978 w 7467600"/>
              <a:gd name="connsiteY399" fmla="*/ 6858000 h 6858000"/>
              <a:gd name="connsiteX400" fmla="*/ 3101556 w 7467600"/>
              <a:gd name="connsiteY400" fmla="*/ 6843337 h 6858000"/>
              <a:gd name="connsiteX401" fmla="*/ 3370162 w 7467600"/>
              <a:gd name="connsiteY401" fmla="*/ 5785550 h 6858000"/>
              <a:gd name="connsiteX402" fmla="*/ 3746477 w 7467600"/>
              <a:gd name="connsiteY402" fmla="*/ 5377889 h 6858000"/>
              <a:gd name="connsiteX403" fmla="*/ 3863399 w 7467600"/>
              <a:gd name="connsiteY403" fmla="*/ 5087257 h 6858000"/>
              <a:gd name="connsiteX404" fmla="*/ 3968712 w 7467600"/>
              <a:gd name="connsiteY404" fmla="*/ 4913989 h 6858000"/>
              <a:gd name="connsiteX405" fmla="*/ 2792390 w 7467600"/>
              <a:gd name="connsiteY405" fmla="*/ 5382974 h 6858000"/>
              <a:gd name="connsiteX406" fmla="*/ 2714982 w 7467600"/>
              <a:gd name="connsiteY406" fmla="*/ 5427051 h 6858000"/>
              <a:gd name="connsiteX407" fmla="*/ 2813361 w 7467600"/>
              <a:gd name="connsiteY407" fmla="*/ 6023912 h 6858000"/>
              <a:gd name="connsiteX408" fmla="*/ 2688430 w 7467600"/>
              <a:gd name="connsiteY408" fmla="*/ 6801564 h 6858000"/>
              <a:gd name="connsiteX409" fmla="*/ 2629626 w 7467600"/>
              <a:gd name="connsiteY409" fmla="*/ 6763394 h 6858000"/>
              <a:gd name="connsiteX410" fmla="*/ 2565328 w 7467600"/>
              <a:gd name="connsiteY410" fmla="*/ 5516399 h 6858000"/>
              <a:gd name="connsiteX411" fmla="*/ 1922999 w 7467600"/>
              <a:gd name="connsiteY411" fmla="*/ 5980343 h 6858000"/>
              <a:gd name="connsiteX412" fmla="*/ 1950261 w 7467600"/>
              <a:gd name="connsiteY412" fmla="*/ 6405858 h 6858000"/>
              <a:gd name="connsiteX413" fmla="*/ 2365554 w 7467600"/>
              <a:gd name="connsiteY413" fmla="*/ 6759107 h 6858000"/>
              <a:gd name="connsiteX414" fmla="*/ 2424142 w 7467600"/>
              <a:gd name="connsiteY414" fmla="*/ 6858000 h 6858000"/>
              <a:gd name="connsiteX415" fmla="*/ 2395994 w 7467600"/>
              <a:gd name="connsiteY415" fmla="*/ 6858000 h 6858000"/>
              <a:gd name="connsiteX416" fmla="*/ 2392863 w 7467600"/>
              <a:gd name="connsiteY416" fmla="*/ 6852964 h 6858000"/>
              <a:gd name="connsiteX417" fmla="*/ 2017589 w 7467600"/>
              <a:gd name="connsiteY417" fmla="*/ 6493982 h 6858000"/>
              <a:gd name="connsiteX418" fmla="*/ 2147336 w 7467600"/>
              <a:gd name="connsiteY418" fmla="*/ 6594052 h 6858000"/>
              <a:gd name="connsiteX419" fmla="*/ 2207047 w 7467600"/>
              <a:gd name="connsiteY419" fmla="*/ 6654540 h 6858000"/>
              <a:gd name="connsiteX420" fmla="*/ 2299106 w 7467600"/>
              <a:gd name="connsiteY420" fmla="*/ 6778931 h 6858000"/>
              <a:gd name="connsiteX421" fmla="*/ 2314430 w 7467600"/>
              <a:gd name="connsiteY421" fmla="*/ 6801144 h 6858000"/>
              <a:gd name="connsiteX422" fmla="*/ 2352406 w 7467600"/>
              <a:gd name="connsiteY422" fmla="*/ 6858000 h 6858000"/>
              <a:gd name="connsiteX423" fmla="*/ 2314492 w 7467600"/>
              <a:gd name="connsiteY423" fmla="*/ 6858000 h 6858000"/>
              <a:gd name="connsiteX424" fmla="*/ 2288095 w 7467600"/>
              <a:gd name="connsiteY424" fmla="*/ 6818030 h 6858000"/>
              <a:gd name="connsiteX425" fmla="*/ 2272768 w 7467600"/>
              <a:gd name="connsiteY425" fmla="*/ 6795822 h 6858000"/>
              <a:gd name="connsiteX426" fmla="*/ 2182715 w 7467600"/>
              <a:gd name="connsiteY426" fmla="*/ 6675071 h 6858000"/>
              <a:gd name="connsiteX427" fmla="*/ 2032061 w 7467600"/>
              <a:gd name="connsiteY427" fmla="*/ 6541380 h 6858000"/>
              <a:gd name="connsiteX428" fmla="*/ 2257220 w 7467600"/>
              <a:gd name="connsiteY428" fmla="*/ 6826257 h 6858000"/>
              <a:gd name="connsiteX429" fmla="*/ 2281324 w 7467600"/>
              <a:gd name="connsiteY429" fmla="*/ 6858000 h 6858000"/>
              <a:gd name="connsiteX430" fmla="*/ 2242860 w 7467600"/>
              <a:gd name="connsiteY430" fmla="*/ 6858000 h 6858000"/>
              <a:gd name="connsiteX431" fmla="*/ 2232818 w 7467600"/>
              <a:gd name="connsiteY431" fmla="*/ 6844926 h 6858000"/>
              <a:gd name="connsiteX432" fmla="*/ 1990172 w 7467600"/>
              <a:gd name="connsiteY432" fmla="*/ 6542121 h 6858000"/>
              <a:gd name="connsiteX433" fmla="*/ 2124090 w 7467600"/>
              <a:gd name="connsiteY433" fmla="*/ 6761017 h 6858000"/>
              <a:gd name="connsiteX434" fmla="*/ 2200380 w 7467600"/>
              <a:gd name="connsiteY434" fmla="*/ 6858000 h 6858000"/>
              <a:gd name="connsiteX435" fmla="*/ 2147507 w 7467600"/>
              <a:gd name="connsiteY435" fmla="*/ 6858000 h 6858000"/>
              <a:gd name="connsiteX436" fmla="*/ 2070668 w 7467600"/>
              <a:gd name="connsiteY436" fmla="*/ 6761520 h 6858000"/>
              <a:gd name="connsiteX437" fmla="*/ 1975142 w 7467600"/>
              <a:gd name="connsiteY437" fmla="*/ 6585570 h 6858000"/>
              <a:gd name="connsiteX438" fmla="*/ 2050035 w 7467600"/>
              <a:gd name="connsiteY438" fmla="*/ 6813345 h 6858000"/>
              <a:gd name="connsiteX439" fmla="*/ 2063025 w 7467600"/>
              <a:gd name="connsiteY439" fmla="*/ 6858000 h 6858000"/>
              <a:gd name="connsiteX440" fmla="*/ 2021675 w 7467600"/>
              <a:gd name="connsiteY440" fmla="*/ 6858000 h 6858000"/>
              <a:gd name="connsiteX441" fmla="*/ 2019308 w 7467600"/>
              <a:gd name="connsiteY441" fmla="*/ 6847118 h 6858000"/>
              <a:gd name="connsiteX442" fmla="*/ 1938835 w 7467600"/>
              <a:gd name="connsiteY442" fmla="*/ 6551160 h 6858000"/>
              <a:gd name="connsiteX443" fmla="*/ 1953230 w 7467600"/>
              <a:gd name="connsiteY443" fmla="*/ 6759699 h 6858000"/>
              <a:gd name="connsiteX444" fmla="*/ 1956763 w 7467600"/>
              <a:gd name="connsiteY444" fmla="*/ 6778191 h 6858000"/>
              <a:gd name="connsiteX445" fmla="*/ 1967925 w 7467600"/>
              <a:gd name="connsiteY445" fmla="*/ 6858000 h 6858000"/>
              <a:gd name="connsiteX446" fmla="*/ 1936622 w 7467600"/>
              <a:gd name="connsiteY446" fmla="*/ 6858000 h 6858000"/>
              <a:gd name="connsiteX447" fmla="*/ 1926261 w 7467600"/>
              <a:gd name="connsiteY447" fmla="*/ 6784064 h 6858000"/>
              <a:gd name="connsiteX448" fmla="*/ 1922724 w 7467600"/>
              <a:gd name="connsiteY448" fmla="*/ 6765577 h 6858000"/>
              <a:gd name="connsiteX449" fmla="*/ 1904650 w 7467600"/>
              <a:gd name="connsiteY449" fmla="*/ 6639616 h 6858000"/>
              <a:gd name="connsiteX450" fmla="*/ 1885273 w 7467600"/>
              <a:gd name="connsiteY450" fmla="*/ 6858000 h 6858000"/>
              <a:gd name="connsiteX451" fmla="*/ 1854363 w 7467600"/>
              <a:gd name="connsiteY451" fmla="*/ 6858000 h 6858000"/>
              <a:gd name="connsiteX452" fmla="*/ 1880391 w 7467600"/>
              <a:gd name="connsiteY452" fmla="*/ 6603796 h 6858000"/>
              <a:gd name="connsiteX453" fmla="*/ 1818273 w 7467600"/>
              <a:gd name="connsiteY453" fmla="*/ 6715729 h 6858000"/>
              <a:gd name="connsiteX454" fmla="*/ 1794691 w 7467600"/>
              <a:gd name="connsiteY454" fmla="*/ 6843239 h 6858000"/>
              <a:gd name="connsiteX455" fmla="*/ 1794914 w 7467600"/>
              <a:gd name="connsiteY455" fmla="*/ 6858000 h 6858000"/>
              <a:gd name="connsiteX456" fmla="*/ 1746128 w 7467600"/>
              <a:gd name="connsiteY456" fmla="*/ 6858000 h 6858000"/>
              <a:gd name="connsiteX457" fmla="*/ 1753934 w 7467600"/>
              <a:gd name="connsiteY457" fmla="*/ 6724796 h 6858000"/>
              <a:gd name="connsiteX458" fmla="*/ 1792053 w 7467600"/>
              <a:gd name="connsiteY458" fmla="*/ 6572396 h 6858000"/>
              <a:gd name="connsiteX459" fmla="*/ 1862248 w 7467600"/>
              <a:gd name="connsiteY459" fmla="*/ 6266397 h 6858000"/>
              <a:gd name="connsiteX460" fmla="*/ 1862250 w 7467600"/>
              <a:gd name="connsiteY460" fmla="*/ 6033531 h 6858000"/>
              <a:gd name="connsiteX461" fmla="*/ 1211999 w 7467600"/>
              <a:gd name="connsiteY461" fmla="*/ 6683610 h 6858000"/>
              <a:gd name="connsiteX462" fmla="*/ 1213266 w 7467600"/>
              <a:gd name="connsiteY462" fmla="*/ 6691947 h 6858000"/>
              <a:gd name="connsiteX463" fmla="*/ 1203370 w 7467600"/>
              <a:gd name="connsiteY463" fmla="*/ 6850676 h 6858000"/>
              <a:gd name="connsiteX464" fmla="*/ 1203671 w 7467600"/>
              <a:gd name="connsiteY464" fmla="*/ 6858000 h 6858000"/>
              <a:gd name="connsiteX465" fmla="*/ 1143180 w 7467600"/>
              <a:gd name="connsiteY465" fmla="*/ 6858000 h 6858000"/>
              <a:gd name="connsiteX466" fmla="*/ 1142176 w 7467600"/>
              <a:gd name="connsiteY466" fmla="*/ 6766045 h 6858000"/>
              <a:gd name="connsiteX467" fmla="*/ 1067484 w 7467600"/>
              <a:gd name="connsiteY467" fmla="*/ 6858000 h 6858000"/>
              <a:gd name="connsiteX468" fmla="*/ 953928 w 7467600"/>
              <a:gd name="connsiteY468" fmla="*/ 6858000 h 6858000"/>
              <a:gd name="connsiteX469" fmla="*/ 959715 w 7467600"/>
              <a:gd name="connsiteY469" fmla="*/ 6850185 h 6858000"/>
              <a:gd name="connsiteX470" fmla="*/ 1483788 w 7467600"/>
              <a:gd name="connsiteY470" fmla="*/ 6259174 h 6858000"/>
              <a:gd name="connsiteX471" fmla="*/ 1100671 w 7467600"/>
              <a:gd name="connsiteY471" fmla="*/ 6252137 h 6858000"/>
              <a:gd name="connsiteX472" fmla="*/ 1090144 w 7467600"/>
              <a:gd name="connsiteY472" fmla="*/ 6256748 h 6858000"/>
              <a:gd name="connsiteX473" fmla="*/ 1095872 w 7467600"/>
              <a:gd name="connsiteY473" fmla="*/ 6271892 h 6858000"/>
              <a:gd name="connsiteX474" fmla="*/ 262785 w 7467600"/>
              <a:gd name="connsiteY474" fmla="*/ 6845450 h 6858000"/>
              <a:gd name="connsiteX475" fmla="*/ 209968 w 7467600"/>
              <a:gd name="connsiteY475" fmla="*/ 6770713 h 6858000"/>
              <a:gd name="connsiteX476" fmla="*/ 873460 w 7467600"/>
              <a:gd name="connsiteY476" fmla="*/ 6253768 h 6858000"/>
              <a:gd name="connsiteX477" fmla="*/ 192686 w 7467600"/>
              <a:gd name="connsiteY477" fmla="*/ 5849257 h 6858000"/>
              <a:gd name="connsiteX478" fmla="*/ 4696 w 7467600"/>
              <a:gd name="connsiteY478" fmla="*/ 5697668 h 6858000"/>
              <a:gd name="connsiteX479" fmla="*/ 0 w 7467600"/>
              <a:gd name="connsiteY479" fmla="*/ 5689984 h 6858000"/>
              <a:gd name="connsiteX480" fmla="*/ 0 w 7467600"/>
              <a:gd name="connsiteY480" fmla="*/ 5513472 h 6858000"/>
              <a:gd name="connsiteX481" fmla="*/ 174101 w 7467600"/>
              <a:gd name="connsiteY481" fmla="*/ 5620277 h 6858000"/>
              <a:gd name="connsiteX482" fmla="*/ 891800 w 7467600"/>
              <a:gd name="connsiteY482" fmla="*/ 6036935 h 6858000"/>
              <a:gd name="connsiteX483" fmla="*/ 1072219 w 7467600"/>
              <a:gd name="connsiteY483" fmla="*/ 6169443 h 6858000"/>
              <a:gd name="connsiteX484" fmla="*/ 1074117 w 7467600"/>
              <a:gd name="connsiteY484" fmla="*/ 6170301 h 6858000"/>
              <a:gd name="connsiteX485" fmla="*/ 1083114 w 7467600"/>
              <a:gd name="connsiteY485" fmla="*/ 6174131 h 6858000"/>
              <a:gd name="connsiteX486" fmla="*/ 1543010 w 7467600"/>
              <a:gd name="connsiteY486" fmla="*/ 6191140 h 6858000"/>
              <a:gd name="connsiteX487" fmla="*/ 1551080 w 7467600"/>
              <a:gd name="connsiteY487" fmla="*/ 6195006 h 6858000"/>
              <a:gd name="connsiteX488" fmla="*/ 2345443 w 7467600"/>
              <a:gd name="connsiteY488" fmla="*/ 5549882 h 6858000"/>
              <a:gd name="connsiteX489" fmla="*/ 1721499 w 7467600"/>
              <a:gd name="connsiteY489" fmla="*/ 5599969 h 6858000"/>
              <a:gd name="connsiteX490" fmla="*/ 767716 w 7467600"/>
              <a:gd name="connsiteY490" fmla="*/ 5472768 h 6858000"/>
              <a:gd name="connsiteX491" fmla="*/ 722147 w 7467600"/>
              <a:gd name="connsiteY491" fmla="*/ 5393091 h 6858000"/>
              <a:gd name="connsiteX492" fmla="*/ 1485552 w 7467600"/>
              <a:gd name="connsiteY492" fmla="*/ 5313202 h 6858000"/>
              <a:gd name="connsiteX493" fmla="*/ 2143004 w 7467600"/>
              <a:gd name="connsiteY493" fmla="*/ 5402420 h 6858000"/>
              <a:gd name="connsiteX494" fmla="*/ 1933391 w 7467600"/>
              <a:gd name="connsiteY494" fmla="*/ 5156971 h 6858000"/>
              <a:gd name="connsiteX495" fmla="*/ 1827118 w 7467600"/>
              <a:gd name="connsiteY495" fmla="*/ 4968410 h 6858000"/>
              <a:gd name="connsiteX496" fmla="*/ 1837349 w 7467600"/>
              <a:gd name="connsiteY496" fmla="*/ 4956357 h 6858000"/>
              <a:gd name="connsiteX497" fmla="*/ 2162835 w 7467600"/>
              <a:gd name="connsiteY497" fmla="*/ 5187853 h 6858000"/>
              <a:gd name="connsiteX498" fmla="*/ 2257167 w 7467600"/>
              <a:gd name="connsiteY498" fmla="*/ 5462123 h 6858000"/>
              <a:gd name="connsiteX499" fmla="*/ 2261598 w 7467600"/>
              <a:gd name="connsiteY499" fmla="*/ 5467998 h 6858000"/>
              <a:gd name="connsiteX500" fmla="*/ 2437177 w 7467600"/>
              <a:gd name="connsiteY500" fmla="*/ 5479608 h 6858000"/>
              <a:gd name="connsiteX501" fmla="*/ 2445247 w 7467600"/>
              <a:gd name="connsiteY501" fmla="*/ 5483476 h 6858000"/>
              <a:gd name="connsiteX502" fmla="*/ 2743626 w 7467600"/>
              <a:gd name="connsiteY502" fmla="*/ 5304819 h 6858000"/>
              <a:gd name="connsiteX503" fmla="*/ 3048102 w 7467600"/>
              <a:gd name="connsiteY503" fmla="*/ 5150595 h 6858000"/>
              <a:gd name="connsiteX504" fmla="*/ 1799414 w 7467600"/>
              <a:gd name="connsiteY504" fmla="*/ 4694732 h 6858000"/>
              <a:gd name="connsiteX505" fmla="*/ 1771735 w 7467600"/>
              <a:gd name="connsiteY505" fmla="*/ 4619929 h 6858000"/>
              <a:gd name="connsiteX506" fmla="*/ 3104273 w 7467600"/>
              <a:gd name="connsiteY506" fmla="*/ 5076159 h 6858000"/>
              <a:gd name="connsiteX507" fmla="*/ 3113245 w 7467600"/>
              <a:gd name="connsiteY507" fmla="*/ 5090705 h 6858000"/>
              <a:gd name="connsiteX508" fmla="*/ 3126294 w 7467600"/>
              <a:gd name="connsiteY508" fmla="*/ 5114400 h 6858000"/>
              <a:gd name="connsiteX509" fmla="*/ 3937433 w 7467600"/>
              <a:gd name="connsiteY509" fmla="*/ 4830473 h 6858000"/>
              <a:gd name="connsiteX510" fmla="*/ 3590475 w 7467600"/>
              <a:gd name="connsiteY510" fmla="*/ 4597974 h 6858000"/>
              <a:gd name="connsiteX511" fmla="*/ 3100264 w 7467600"/>
              <a:gd name="connsiteY511" fmla="*/ 4579845 h 6858000"/>
              <a:gd name="connsiteX512" fmla="*/ 2183576 w 7467600"/>
              <a:gd name="connsiteY512" fmla="*/ 4227150 h 6858000"/>
              <a:gd name="connsiteX513" fmla="*/ 2151029 w 7467600"/>
              <a:gd name="connsiteY513" fmla="*/ 4146947 h 6858000"/>
              <a:gd name="connsiteX514" fmla="*/ 3563434 w 7467600"/>
              <a:gd name="connsiteY514" fmla="*/ 4469115 h 6858000"/>
              <a:gd name="connsiteX515" fmla="*/ 3177952 w 7467600"/>
              <a:gd name="connsiteY515" fmla="*/ 3657386 h 6858000"/>
              <a:gd name="connsiteX516" fmla="*/ 3189263 w 7467600"/>
              <a:gd name="connsiteY516" fmla="*/ 3625726 h 6858000"/>
              <a:gd name="connsiteX517" fmla="*/ 3560912 w 7467600"/>
              <a:gd name="connsiteY517" fmla="*/ 4079863 h 6858000"/>
              <a:gd name="connsiteX518" fmla="*/ 3626636 w 7467600"/>
              <a:gd name="connsiteY518" fmla="*/ 4512230 h 6858000"/>
              <a:gd name="connsiteX519" fmla="*/ 3653088 w 7467600"/>
              <a:gd name="connsiteY519" fmla="*/ 4521417 h 6858000"/>
              <a:gd name="connsiteX520" fmla="*/ 3988128 w 7467600"/>
              <a:gd name="connsiteY520" fmla="*/ 4817267 h 6858000"/>
              <a:gd name="connsiteX521" fmla="*/ 4830582 w 7467600"/>
              <a:gd name="connsiteY521" fmla="*/ 4676000 h 6858000"/>
              <a:gd name="connsiteX522" fmla="*/ 4830100 w 7467600"/>
              <a:gd name="connsiteY522" fmla="*/ 4675554 h 6858000"/>
              <a:gd name="connsiteX523" fmla="*/ 4036318 w 7467600"/>
              <a:gd name="connsiteY523" fmla="*/ 4147013 h 6858000"/>
              <a:gd name="connsiteX524" fmla="*/ 3432098 w 7467600"/>
              <a:gd name="connsiteY524" fmla="*/ 3537312 h 6858000"/>
              <a:gd name="connsiteX525" fmla="*/ 3446761 w 7467600"/>
              <a:gd name="connsiteY525" fmla="*/ 3461278 h 6858000"/>
              <a:gd name="connsiteX526" fmla="*/ 4419733 w 7467600"/>
              <a:gd name="connsiteY526" fmla="*/ 3963555 h 6858000"/>
              <a:gd name="connsiteX527" fmla="*/ 4781371 w 7467600"/>
              <a:gd name="connsiteY527" fmla="*/ 4458604 h 6858000"/>
              <a:gd name="connsiteX528" fmla="*/ 4780440 w 7467600"/>
              <a:gd name="connsiteY528" fmla="*/ 4470290 h 6858000"/>
              <a:gd name="connsiteX529" fmla="*/ 4898954 w 7467600"/>
              <a:gd name="connsiteY529" fmla="*/ 4662092 h 6858000"/>
              <a:gd name="connsiteX530" fmla="*/ 4900699 w 7467600"/>
              <a:gd name="connsiteY530" fmla="*/ 4670867 h 6858000"/>
              <a:gd name="connsiteX531" fmla="*/ 5714511 w 7467600"/>
              <a:gd name="connsiteY531" fmla="*/ 4663483 h 6858000"/>
              <a:gd name="connsiteX532" fmla="*/ 5464793 w 7467600"/>
              <a:gd name="connsiteY532" fmla="*/ 4393556 h 6858000"/>
              <a:gd name="connsiteX533" fmla="*/ 5461897 w 7467600"/>
              <a:gd name="connsiteY533" fmla="*/ 4390879 h 6858000"/>
              <a:gd name="connsiteX534" fmla="*/ 4294126 w 7467600"/>
              <a:gd name="connsiteY534" fmla="*/ 3303048 h 6858000"/>
              <a:gd name="connsiteX535" fmla="*/ 4305321 w 7467600"/>
              <a:gd name="connsiteY535" fmla="*/ 3256953 h 6858000"/>
              <a:gd name="connsiteX536" fmla="*/ 4949299 w 7467600"/>
              <a:gd name="connsiteY536" fmla="*/ 3766336 h 6858000"/>
              <a:gd name="connsiteX537" fmla="*/ 5291452 w 7467600"/>
              <a:gd name="connsiteY537" fmla="*/ 4076801 h 6858000"/>
              <a:gd name="connsiteX538" fmla="*/ 5434998 w 7467600"/>
              <a:gd name="connsiteY538" fmla="*/ 4254100 h 6858000"/>
              <a:gd name="connsiteX539" fmla="*/ 5351015 w 7467600"/>
              <a:gd name="connsiteY539" fmla="*/ 3760989 h 6858000"/>
              <a:gd name="connsiteX540" fmla="*/ 5413780 w 7467600"/>
              <a:gd name="connsiteY540" fmla="*/ 2966265 h 6858000"/>
              <a:gd name="connsiteX541" fmla="*/ 5425627 w 7467600"/>
              <a:gd name="connsiteY541" fmla="*/ 2954192 h 6858000"/>
              <a:gd name="connsiteX542" fmla="*/ 6604735 w 7467600"/>
              <a:gd name="connsiteY542" fmla="*/ 2041381 h 6858000"/>
              <a:gd name="connsiteX543" fmla="*/ 7204487 w 7467600"/>
              <a:gd name="connsiteY543" fmla="*/ 2742112 h 6858000"/>
              <a:gd name="connsiteX544" fmla="*/ 7131592 w 7467600"/>
              <a:gd name="connsiteY544" fmla="*/ 2672096 h 6858000"/>
              <a:gd name="connsiteX545" fmla="*/ 6996344 w 7467600"/>
              <a:gd name="connsiteY545" fmla="*/ 2518310 h 6858000"/>
              <a:gd name="connsiteX546" fmla="*/ 6735495 w 7467600"/>
              <a:gd name="connsiteY546" fmla="*/ 2196890 h 6858000"/>
              <a:gd name="connsiteX547" fmla="*/ 6721901 w 7467600"/>
              <a:gd name="connsiteY547" fmla="*/ 2179274 h 6858000"/>
              <a:gd name="connsiteX548" fmla="*/ 6604735 w 7467600"/>
              <a:gd name="connsiteY548" fmla="*/ 2041381 h 6858000"/>
              <a:gd name="connsiteX549" fmla="*/ 6591670 w 7467600"/>
              <a:gd name="connsiteY549" fmla="*/ 1988277 h 6858000"/>
              <a:gd name="connsiteX550" fmla="*/ 6747349 w 7467600"/>
              <a:gd name="connsiteY550" fmla="*/ 2160069 h 6858000"/>
              <a:gd name="connsiteX551" fmla="*/ 6760943 w 7467600"/>
              <a:gd name="connsiteY551" fmla="*/ 2177686 h 6858000"/>
              <a:gd name="connsiteX552" fmla="*/ 7021065 w 7467600"/>
              <a:gd name="connsiteY552" fmla="*/ 2498102 h 6858000"/>
              <a:gd name="connsiteX553" fmla="*/ 7155223 w 7467600"/>
              <a:gd name="connsiteY553" fmla="*/ 2650386 h 6858000"/>
              <a:gd name="connsiteX554" fmla="*/ 7203167 w 7467600"/>
              <a:gd name="connsiteY554" fmla="*/ 2697288 h 6858000"/>
              <a:gd name="connsiteX555" fmla="*/ 6937703 w 7467600"/>
              <a:gd name="connsiteY555" fmla="*/ 2321981 h 6858000"/>
              <a:gd name="connsiteX556" fmla="*/ 6591670 w 7467600"/>
              <a:gd name="connsiteY556" fmla="*/ 1988277 h 6858000"/>
              <a:gd name="connsiteX557" fmla="*/ 5798671 w 7467600"/>
              <a:gd name="connsiteY557" fmla="*/ 1981601 h 6858000"/>
              <a:gd name="connsiteX558" fmla="*/ 5754709 w 7467600"/>
              <a:gd name="connsiteY558" fmla="*/ 2071454 h 6858000"/>
              <a:gd name="connsiteX559" fmla="*/ 5763044 w 7467600"/>
              <a:gd name="connsiteY559" fmla="*/ 2842206 h 6858000"/>
              <a:gd name="connsiteX560" fmla="*/ 5764974 w 7467600"/>
              <a:gd name="connsiteY560" fmla="*/ 2799609 h 6858000"/>
              <a:gd name="connsiteX561" fmla="*/ 5767665 w 7467600"/>
              <a:gd name="connsiteY561" fmla="*/ 2666409 h 6858000"/>
              <a:gd name="connsiteX562" fmla="*/ 5763055 w 7467600"/>
              <a:gd name="connsiteY562" fmla="*/ 2579705 h 6858000"/>
              <a:gd name="connsiteX563" fmla="*/ 5758079 w 7467600"/>
              <a:gd name="connsiteY563" fmla="*/ 2492508 h 6858000"/>
              <a:gd name="connsiteX564" fmla="*/ 5779325 w 7467600"/>
              <a:gd name="connsiteY564" fmla="*/ 2197069 h 6858000"/>
              <a:gd name="connsiteX565" fmla="*/ 5798671 w 7467600"/>
              <a:gd name="connsiteY565" fmla="*/ 1981601 h 6858000"/>
              <a:gd name="connsiteX566" fmla="*/ 5829202 w 7467600"/>
              <a:gd name="connsiteY566" fmla="*/ 1971679 h 6858000"/>
              <a:gd name="connsiteX567" fmla="*/ 5809558 w 7467600"/>
              <a:gd name="connsiteY567" fmla="*/ 2198043 h 6858000"/>
              <a:gd name="connsiteX568" fmla="*/ 5788653 w 7467600"/>
              <a:gd name="connsiteY568" fmla="*/ 2489430 h 6858000"/>
              <a:gd name="connsiteX569" fmla="*/ 5793439 w 7467600"/>
              <a:gd name="connsiteY569" fmla="*/ 2575235 h 6858000"/>
              <a:gd name="connsiteX570" fmla="*/ 5796837 w 7467600"/>
              <a:gd name="connsiteY570" fmla="*/ 2637633 h 6858000"/>
              <a:gd name="connsiteX571" fmla="*/ 5818614 w 7467600"/>
              <a:gd name="connsiteY571" fmla="*/ 2473055 h 6858000"/>
              <a:gd name="connsiteX572" fmla="*/ 5829202 w 7467600"/>
              <a:gd name="connsiteY572" fmla="*/ 1971679 h 6858000"/>
              <a:gd name="connsiteX573" fmla="*/ 5911389 w 7467600"/>
              <a:gd name="connsiteY573" fmla="*/ 1898371 h 6858000"/>
              <a:gd name="connsiteX574" fmla="*/ 6237627 w 7467600"/>
              <a:gd name="connsiteY574" fmla="*/ 2231921 h 6858000"/>
              <a:gd name="connsiteX575" fmla="*/ 5911389 w 7467600"/>
              <a:gd name="connsiteY575" fmla="*/ 1898371 h 6858000"/>
              <a:gd name="connsiteX576" fmla="*/ 6944437 w 7467600"/>
              <a:gd name="connsiteY576" fmla="*/ 1575402 h 6858000"/>
              <a:gd name="connsiteX577" fmla="*/ 6304730 w 7467600"/>
              <a:gd name="connsiteY577" fmla="*/ 1766654 h 6858000"/>
              <a:gd name="connsiteX578" fmla="*/ 6944437 w 7467600"/>
              <a:gd name="connsiteY578" fmla="*/ 1575402 h 6858000"/>
              <a:gd name="connsiteX579" fmla="*/ 7019523 w 7467600"/>
              <a:gd name="connsiteY579" fmla="*/ 1519450 h 6858000"/>
              <a:gd name="connsiteX580" fmla="*/ 6298091 w 7467600"/>
              <a:gd name="connsiteY580" fmla="*/ 1737122 h 6858000"/>
              <a:gd name="connsiteX581" fmla="*/ 7019523 w 7467600"/>
              <a:gd name="connsiteY581" fmla="*/ 1519450 h 6858000"/>
              <a:gd name="connsiteX582" fmla="*/ 2399523 w 7467600"/>
              <a:gd name="connsiteY582" fmla="*/ 1428234 h 6858000"/>
              <a:gd name="connsiteX583" fmla="*/ 2224982 w 7467600"/>
              <a:gd name="connsiteY583" fmla="*/ 1826201 h 6858000"/>
              <a:gd name="connsiteX584" fmla="*/ 2096099 w 7467600"/>
              <a:gd name="connsiteY584" fmla="*/ 2345900 h 6858000"/>
              <a:gd name="connsiteX585" fmla="*/ 2283317 w 7467600"/>
              <a:gd name="connsiteY585" fmla="*/ 1796925 h 6858000"/>
              <a:gd name="connsiteX586" fmla="*/ 2399523 w 7467600"/>
              <a:gd name="connsiteY586" fmla="*/ 1428234 h 6858000"/>
              <a:gd name="connsiteX587" fmla="*/ 2448558 w 7467600"/>
              <a:gd name="connsiteY587" fmla="*/ 1373435 h 6858000"/>
              <a:gd name="connsiteX588" fmla="*/ 2312521 w 7467600"/>
              <a:gd name="connsiteY588" fmla="*/ 1806140 h 6858000"/>
              <a:gd name="connsiteX589" fmla="*/ 2127533 w 7467600"/>
              <a:gd name="connsiteY589" fmla="*/ 2348380 h 6858000"/>
              <a:gd name="connsiteX590" fmla="*/ 2358080 w 7467600"/>
              <a:gd name="connsiteY590" fmla="*/ 1866134 h 6858000"/>
              <a:gd name="connsiteX591" fmla="*/ 2407436 w 7467600"/>
              <a:gd name="connsiteY591" fmla="*/ 1651070 h 6858000"/>
              <a:gd name="connsiteX592" fmla="*/ 2448558 w 7467600"/>
              <a:gd name="connsiteY592" fmla="*/ 1373435 h 6858000"/>
              <a:gd name="connsiteX593" fmla="*/ 278707 w 7467600"/>
              <a:gd name="connsiteY593" fmla="*/ 1352270 h 6858000"/>
              <a:gd name="connsiteX594" fmla="*/ 321570 w 7467600"/>
              <a:gd name="connsiteY594" fmla="*/ 1861610 h 6858000"/>
              <a:gd name="connsiteX595" fmla="*/ 294281 w 7467600"/>
              <a:gd name="connsiteY595" fmla="*/ 1440658 h 6858000"/>
              <a:gd name="connsiteX596" fmla="*/ 278707 w 7467600"/>
              <a:gd name="connsiteY596" fmla="*/ 1352270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5236 w 7467600"/>
              <a:gd name="connsiteY631" fmla="*/ 1268632 h 6858000"/>
              <a:gd name="connsiteX632" fmla="*/ 6516292 w 7467600"/>
              <a:gd name="connsiteY632" fmla="*/ 1263064 h 6858000"/>
              <a:gd name="connsiteX633" fmla="*/ 5736320 w 7467600"/>
              <a:gd name="connsiteY633" fmla="*/ 1501803 h 6858000"/>
              <a:gd name="connsiteX634" fmla="*/ 6516292 w 7467600"/>
              <a:gd name="connsiteY634" fmla="*/ 1263064 h 6858000"/>
              <a:gd name="connsiteX635" fmla="*/ 291466 w 7467600"/>
              <a:gd name="connsiteY635" fmla="*/ 1250369 h 6858000"/>
              <a:gd name="connsiteX636" fmla="*/ 323180 w 7467600"/>
              <a:gd name="connsiteY636" fmla="*/ 1435283 h 6858000"/>
              <a:gd name="connsiteX637" fmla="*/ 349381 w 7467600"/>
              <a:gd name="connsiteY637" fmla="*/ 1875041 h 6858000"/>
              <a:gd name="connsiteX638" fmla="*/ 374363 w 7467600"/>
              <a:gd name="connsiteY638" fmla="*/ 1506494 h 6858000"/>
              <a:gd name="connsiteX639" fmla="*/ 302168 w 7467600"/>
              <a:gd name="connsiteY639" fmla="*/ 1274495 h 6858000"/>
              <a:gd name="connsiteX640" fmla="*/ 291466 w 7467600"/>
              <a:gd name="connsiteY640" fmla="*/ 1250369 h 6858000"/>
              <a:gd name="connsiteX641" fmla="*/ 678222 w 7467600"/>
              <a:gd name="connsiteY641" fmla="*/ 1248670 h 6858000"/>
              <a:gd name="connsiteX642" fmla="*/ 775536 w 7467600"/>
              <a:gd name="connsiteY642" fmla="*/ 1388015 h 6858000"/>
              <a:gd name="connsiteX643" fmla="*/ 894529 w 7467600"/>
              <a:gd name="connsiteY643" fmla="*/ 1567739 h 6858000"/>
              <a:gd name="connsiteX644" fmla="*/ 948000 w 7467600"/>
              <a:gd name="connsiteY644" fmla="*/ 1663088 h 6858000"/>
              <a:gd name="connsiteX645" fmla="*/ 1006812 w 7467600"/>
              <a:gd name="connsiteY645" fmla="*/ 1767683 h 6858000"/>
              <a:gd name="connsiteX646" fmla="*/ 1149133 w 7467600"/>
              <a:gd name="connsiteY646" fmla="*/ 1971513 h 6858000"/>
              <a:gd name="connsiteX647" fmla="*/ 1333952 w 7467600"/>
              <a:gd name="connsiteY647" fmla="*/ 2251620 h 6858000"/>
              <a:gd name="connsiteX648" fmla="*/ 1337329 w 7467600"/>
              <a:gd name="connsiteY648" fmla="*/ 2258350 h 6858000"/>
              <a:gd name="connsiteX649" fmla="*/ 1014726 w 7467600"/>
              <a:gd name="connsiteY649" fmla="*/ 1615556 h 6858000"/>
              <a:gd name="connsiteX650" fmla="*/ 678222 w 7467600"/>
              <a:gd name="connsiteY650" fmla="*/ 1248670 h 6858000"/>
              <a:gd name="connsiteX651" fmla="*/ 6691602 w 7467600"/>
              <a:gd name="connsiteY651" fmla="*/ 1140573 h 6858000"/>
              <a:gd name="connsiteX652" fmla="*/ 6571100 w 7467600"/>
              <a:gd name="connsiteY652" fmla="*/ 1183662 h 6858000"/>
              <a:gd name="connsiteX653" fmla="*/ 6241687 w 7467600"/>
              <a:gd name="connsiteY653" fmla="*/ 1257600 h 6858000"/>
              <a:gd name="connsiteX654" fmla="*/ 5693009 w 7467600"/>
              <a:gd name="connsiteY654" fmla="*/ 1478256 h 6858000"/>
              <a:gd name="connsiteX655" fmla="*/ 6548420 w 7467600"/>
              <a:gd name="connsiteY655" fmla="*/ 1214599 h 6858000"/>
              <a:gd name="connsiteX656" fmla="*/ 6605473 w 7467600"/>
              <a:gd name="connsiteY656" fmla="*/ 1184686 h 6858000"/>
              <a:gd name="connsiteX657" fmla="*/ 6691602 w 7467600"/>
              <a:gd name="connsiteY657" fmla="*/ 1140573 h 6858000"/>
              <a:gd name="connsiteX658" fmla="*/ 4002475 w 7467600"/>
              <a:gd name="connsiteY658" fmla="*/ 1037802 h 6858000"/>
              <a:gd name="connsiteX659" fmla="*/ 4000324 w 7467600"/>
              <a:gd name="connsiteY659" fmla="*/ 1039362 h 6858000"/>
              <a:gd name="connsiteX660" fmla="*/ 4002862 w 7467600"/>
              <a:gd name="connsiteY660" fmla="*/ 1042866 h 6858000"/>
              <a:gd name="connsiteX661" fmla="*/ 4002475 w 7467600"/>
              <a:gd name="connsiteY661" fmla="*/ 1037802 h 6858000"/>
              <a:gd name="connsiteX662" fmla="*/ 506322 w 7467600"/>
              <a:gd name="connsiteY662" fmla="*/ 1020997 h 6858000"/>
              <a:gd name="connsiteX663" fmla="*/ 533068 w 7467600"/>
              <a:gd name="connsiteY663" fmla="*/ 1029409 h 6858000"/>
              <a:gd name="connsiteX664" fmla="*/ 1232525 w 7467600"/>
              <a:gd name="connsiteY664" fmla="*/ 1804675 h 6858000"/>
              <a:gd name="connsiteX665" fmla="*/ 1388858 w 7467600"/>
              <a:gd name="connsiteY665" fmla="*/ 2368011 h 6858000"/>
              <a:gd name="connsiteX666" fmla="*/ 1384098 w 7467600"/>
              <a:gd name="connsiteY666" fmla="*/ 2378125 h 6858000"/>
              <a:gd name="connsiteX667" fmla="*/ 1425393 w 7467600"/>
              <a:gd name="connsiteY667" fmla="*/ 2589124 h 6858000"/>
              <a:gd name="connsiteX668" fmla="*/ 1424001 w 7467600"/>
              <a:gd name="connsiteY668" fmla="*/ 2597541 h 6858000"/>
              <a:gd name="connsiteX669" fmla="*/ 2152729 w 7467600"/>
              <a:gd name="connsiteY669" fmla="*/ 2864487 h 6858000"/>
              <a:gd name="connsiteX670" fmla="*/ 2020609 w 7467600"/>
              <a:gd name="connsiteY670" fmla="*/ 2539671 h 6858000"/>
              <a:gd name="connsiteX671" fmla="*/ 2018920 w 7467600"/>
              <a:gd name="connsiteY671" fmla="*/ 2536309 h 6858000"/>
              <a:gd name="connsiteX672" fmla="*/ 1342441 w 7467600"/>
              <a:gd name="connsiteY672" fmla="*/ 1173017 h 6858000"/>
              <a:gd name="connsiteX673" fmla="*/ 1367925 w 7467600"/>
              <a:gd name="connsiteY673" fmla="*/ 1135648 h 6858000"/>
              <a:gd name="connsiteX674" fmla="*/ 1771401 w 7467600"/>
              <a:gd name="connsiteY674" fmla="*/ 1806673 h 6858000"/>
              <a:gd name="connsiteX675" fmla="*/ 1972385 w 7467600"/>
              <a:gd name="connsiteY675" fmla="*/ 2198735 h 6858000"/>
              <a:gd name="connsiteX676" fmla="*/ 2040892 w 7467600"/>
              <a:gd name="connsiteY676" fmla="*/ 2405205 h 6858000"/>
              <a:gd name="connsiteX677" fmla="*/ 2131689 w 7467600"/>
              <a:gd name="connsiteY677" fmla="*/ 1936926 h 6858000"/>
              <a:gd name="connsiteX678" fmla="*/ 2454820 w 7467600"/>
              <a:gd name="connsiteY678" fmla="*/ 1248808 h 6858000"/>
              <a:gd name="connsiteX679" fmla="*/ 2492512 w 7467600"/>
              <a:gd name="connsiteY679" fmla="*/ 1302920 h 6858000"/>
              <a:gd name="connsiteX680" fmla="*/ 2081216 w 7467600"/>
              <a:gd name="connsiteY680" fmla="*/ 2527513 h 6858000"/>
              <a:gd name="connsiteX681" fmla="*/ 2081211 w 7467600"/>
              <a:gd name="connsiteY681" fmla="*/ 2528916 h 6858000"/>
              <a:gd name="connsiteX682" fmla="*/ 2199067 w 7467600"/>
              <a:gd name="connsiteY682" fmla="*/ 2884061 h 6858000"/>
              <a:gd name="connsiteX683" fmla="*/ 3192586 w 7467600"/>
              <a:gd name="connsiteY683" fmla="*/ 3411496 h 6858000"/>
              <a:gd name="connsiteX684" fmla="*/ 3182620 w 7467600"/>
              <a:gd name="connsiteY684" fmla="*/ 3483279 h 6858000"/>
              <a:gd name="connsiteX685" fmla="*/ 2435119 w 7467600"/>
              <a:gd name="connsiteY685" fmla="*/ 3080173 h 6858000"/>
              <a:gd name="connsiteX686" fmla="*/ 2410152 w 7467600"/>
              <a:gd name="connsiteY686" fmla="*/ 3063751 h 6858000"/>
              <a:gd name="connsiteX687" fmla="*/ 2408099 w 7467600"/>
              <a:gd name="connsiteY687" fmla="*/ 3064403 h 6858000"/>
              <a:gd name="connsiteX688" fmla="*/ 2407218 w 7467600"/>
              <a:gd name="connsiteY688" fmla="*/ 3070324 h 6858000"/>
              <a:gd name="connsiteX689" fmla="*/ 2380138 w 7467600"/>
              <a:gd name="connsiteY689" fmla="*/ 3099341 h 6858000"/>
              <a:gd name="connsiteX690" fmla="*/ 1765923 w 7467600"/>
              <a:gd name="connsiteY690" fmla="*/ 3581043 h 6858000"/>
              <a:gd name="connsiteX691" fmla="*/ 1702258 w 7467600"/>
              <a:gd name="connsiteY691" fmla="*/ 3612286 h 6858000"/>
              <a:gd name="connsiteX692" fmla="*/ 1538370 w 7467600"/>
              <a:gd name="connsiteY692" fmla="*/ 3811804 h 6858000"/>
              <a:gd name="connsiteX693" fmla="*/ 542867 w 7467600"/>
              <a:gd name="connsiteY693" fmla="*/ 4944092 h 6858000"/>
              <a:gd name="connsiteX694" fmla="*/ 515800 w 7467600"/>
              <a:gd name="connsiteY694" fmla="*/ 4862180 h 6858000"/>
              <a:gd name="connsiteX695" fmla="*/ 909145 w 7467600"/>
              <a:gd name="connsiteY695" fmla="*/ 4199225 h 6858000"/>
              <a:gd name="connsiteX696" fmla="*/ 1214067 w 7467600"/>
              <a:gd name="connsiteY696" fmla="*/ 3908561 h 6858000"/>
              <a:gd name="connsiteX697" fmla="*/ 640967 w 7467600"/>
              <a:gd name="connsiteY697" fmla="*/ 4105601 h 6858000"/>
              <a:gd name="connsiteX698" fmla="*/ 112563 w 7467600"/>
              <a:gd name="connsiteY698" fmla="*/ 4396952 h 6858000"/>
              <a:gd name="connsiteX699" fmla="*/ 0 w 7467600"/>
              <a:gd name="connsiteY699" fmla="*/ 4466006 h 6858000"/>
              <a:gd name="connsiteX700" fmla="*/ 0 w 7467600"/>
              <a:gd name="connsiteY700" fmla="*/ 4233763 h 6858000"/>
              <a:gd name="connsiteX701" fmla="*/ 36881 w 7467600"/>
              <a:gd name="connsiteY701" fmla="*/ 4200118 h 6858000"/>
              <a:gd name="connsiteX702" fmla="*/ 910534 w 7467600"/>
              <a:gd name="connsiteY702" fmla="*/ 3629753 h 6858000"/>
              <a:gd name="connsiteX703" fmla="*/ 1578717 w 7467600"/>
              <a:gd name="connsiteY703" fmla="*/ 3575982 h 6858000"/>
              <a:gd name="connsiteX704" fmla="*/ 2338780 w 7467600"/>
              <a:gd name="connsiteY704" fmla="*/ 3033725 h 6858000"/>
              <a:gd name="connsiteX705" fmla="*/ 1807991 w 7467600"/>
              <a:gd name="connsiteY705" fmla="*/ 2807184 h 6858000"/>
              <a:gd name="connsiteX706" fmla="*/ 1416358 w 7467600"/>
              <a:gd name="connsiteY706" fmla="*/ 3112571 h 6858000"/>
              <a:gd name="connsiteX707" fmla="*/ 939066 w 7467600"/>
              <a:gd name="connsiteY707" fmla="*/ 3378798 h 6858000"/>
              <a:gd name="connsiteX708" fmla="*/ 115099 w 7467600"/>
              <a:gd name="connsiteY708" fmla="*/ 3607650 h 6858000"/>
              <a:gd name="connsiteX709" fmla="*/ 97284 w 7467600"/>
              <a:gd name="connsiteY709" fmla="*/ 3520393 h 6858000"/>
              <a:gd name="connsiteX710" fmla="*/ 922050 w 7467600"/>
              <a:gd name="connsiteY710" fmla="*/ 3074867 h 6858000"/>
              <a:gd name="connsiteX711" fmla="*/ 1405265 w 7467600"/>
              <a:gd name="connsiteY711" fmla="*/ 3016319 h 6858000"/>
              <a:gd name="connsiteX712" fmla="*/ 1407512 w 7467600"/>
              <a:gd name="connsiteY712" fmla="*/ 3018001 h 6858000"/>
              <a:gd name="connsiteX713" fmla="*/ 1726266 w 7467600"/>
              <a:gd name="connsiteY713" fmla="*/ 2777274 h 6858000"/>
              <a:gd name="connsiteX714" fmla="*/ 625390 w 7467600"/>
              <a:gd name="connsiteY714" fmla="*/ 2514541 h 6858000"/>
              <a:gd name="connsiteX715" fmla="*/ 619799 w 7467600"/>
              <a:gd name="connsiteY715" fmla="*/ 2527180 h 6858000"/>
              <a:gd name="connsiteX716" fmla="*/ 310030 w 7467600"/>
              <a:gd name="connsiteY716" fmla="*/ 2771818 h 6858000"/>
              <a:gd name="connsiteX717" fmla="*/ 173877 w 7467600"/>
              <a:gd name="connsiteY717" fmla="*/ 2937056 h 6858000"/>
              <a:gd name="connsiteX718" fmla="*/ 77889 w 7467600"/>
              <a:gd name="connsiteY718" fmla="*/ 3138440 h 6858000"/>
              <a:gd name="connsiteX719" fmla="*/ 0 w 7467600"/>
              <a:gd name="connsiteY719" fmla="*/ 3271395 h 6858000"/>
              <a:gd name="connsiteX720" fmla="*/ 0 w 7467600"/>
              <a:gd name="connsiteY720" fmla="*/ 3153002 h 6858000"/>
              <a:gd name="connsiteX721" fmla="*/ 2386 w 7467600"/>
              <a:gd name="connsiteY721" fmla="*/ 3149203 h 6858000"/>
              <a:gd name="connsiteX722" fmla="*/ 89753 w 7467600"/>
              <a:gd name="connsiteY722" fmla="*/ 2987702 h 6858000"/>
              <a:gd name="connsiteX723" fmla="*/ 76869 w 7467600"/>
              <a:gd name="connsiteY723" fmla="*/ 3005404 h 6858000"/>
              <a:gd name="connsiteX724" fmla="*/ 32049 w 7467600"/>
              <a:gd name="connsiteY724" fmla="*/ 3065814 h 6858000"/>
              <a:gd name="connsiteX725" fmla="*/ 0 w 7467600"/>
              <a:gd name="connsiteY725" fmla="*/ 3108744 h 6858000"/>
              <a:gd name="connsiteX726" fmla="*/ 0 w 7467600"/>
              <a:gd name="connsiteY726" fmla="*/ 3058059 h 6858000"/>
              <a:gd name="connsiteX727" fmla="*/ 7610 w 7467600"/>
              <a:gd name="connsiteY727" fmla="*/ 3047889 h 6858000"/>
              <a:gd name="connsiteX728" fmla="*/ 52419 w 7467600"/>
              <a:gd name="connsiteY728" fmla="*/ 2987479 h 6858000"/>
              <a:gd name="connsiteX729" fmla="*/ 59142 w 7467600"/>
              <a:gd name="connsiteY729" fmla="*/ 2978488 h 6858000"/>
              <a:gd name="connsiteX730" fmla="*/ 0 w 7467600"/>
              <a:gd name="connsiteY730" fmla="*/ 3015334 h 6858000"/>
              <a:gd name="connsiteX731" fmla="*/ 0 w 7467600"/>
              <a:gd name="connsiteY731" fmla="*/ 2914286 h 6858000"/>
              <a:gd name="connsiteX732" fmla="*/ 36383 w 7467600"/>
              <a:gd name="connsiteY732" fmla="*/ 2901128 h 6858000"/>
              <a:gd name="connsiteX733" fmla="*/ 156329 w 7467600"/>
              <a:gd name="connsiteY733" fmla="*/ 2840533 h 6858000"/>
              <a:gd name="connsiteX734" fmla="*/ 358355 w 7467600"/>
              <a:gd name="connsiteY734" fmla="*/ 2620471 h 6858000"/>
              <a:gd name="connsiteX735" fmla="*/ 510577 w 7467600"/>
              <a:gd name="connsiteY735" fmla="*/ 2501244 h 6858000"/>
              <a:gd name="connsiteX736" fmla="*/ 211967 w 7467600"/>
              <a:gd name="connsiteY736" fmla="*/ 2479171 h 6858000"/>
              <a:gd name="connsiteX737" fmla="*/ 0 w 7467600"/>
              <a:gd name="connsiteY737" fmla="*/ 2476398 h 6858000"/>
              <a:gd name="connsiteX738" fmla="*/ 0 w 7467600"/>
              <a:gd name="connsiteY738" fmla="*/ 2389189 h 6858000"/>
              <a:gd name="connsiteX739" fmla="*/ 103062 w 7467600"/>
              <a:gd name="connsiteY739" fmla="*/ 2389518 h 6858000"/>
              <a:gd name="connsiteX740" fmla="*/ 510734 w 7467600"/>
              <a:gd name="connsiteY740" fmla="*/ 2416201 h 6858000"/>
              <a:gd name="connsiteX741" fmla="*/ 279257 w 7467600"/>
              <a:gd name="connsiteY741" fmla="*/ 2092102 h 6858000"/>
              <a:gd name="connsiteX742" fmla="*/ 65265 w 7467600"/>
              <a:gd name="connsiteY742" fmla="*/ 2006049 h 6858000"/>
              <a:gd name="connsiteX743" fmla="*/ 0 w 7467600"/>
              <a:gd name="connsiteY743" fmla="*/ 1982532 h 6858000"/>
              <a:gd name="connsiteX744" fmla="*/ 0 w 7467600"/>
              <a:gd name="connsiteY744" fmla="*/ 1912789 h 6858000"/>
              <a:gd name="connsiteX745" fmla="*/ 97460 w 7467600"/>
              <a:gd name="connsiteY745" fmla="*/ 1953725 h 6858000"/>
              <a:gd name="connsiteX746" fmla="*/ 221272 w 7467600"/>
              <a:gd name="connsiteY746" fmla="*/ 1980766 h 6858000"/>
              <a:gd name="connsiteX747" fmla="*/ 116765 w 7467600"/>
              <a:gd name="connsiteY747" fmla="*/ 1911033 h 6858000"/>
              <a:gd name="connsiteX748" fmla="*/ 16405 w 7467600"/>
              <a:gd name="connsiteY748" fmla="*/ 1803412 h 6858000"/>
              <a:gd name="connsiteX749" fmla="*/ 0 w 7467600"/>
              <a:gd name="connsiteY749" fmla="*/ 1784777 h 6858000"/>
              <a:gd name="connsiteX750" fmla="*/ 0 w 7467600"/>
              <a:gd name="connsiteY750" fmla="*/ 1740082 h 6858000"/>
              <a:gd name="connsiteX751" fmla="*/ 39394 w 7467600"/>
              <a:gd name="connsiteY751" fmla="*/ 1784856 h 6858000"/>
              <a:gd name="connsiteX752" fmla="*/ 135813 w 7467600"/>
              <a:gd name="connsiteY752" fmla="*/ 1888838 h 6858000"/>
              <a:gd name="connsiteX753" fmla="*/ 242575 w 7467600"/>
              <a:gd name="connsiteY753" fmla="*/ 1958841 h 6858000"/>
              <a:gd name="connsiteX754" fmla="*/ 82197 w 7467600"/>
              <a:gd name="connsiteY754" fmla="*/ 1754826 h 6858000"/>
              <a:gd name="connsiteX755" fmla="*/ 0 w 7467600"/>
              <a:gd name="connsiteY755" fmla="*/ 1679650 h 6858000"/>
              <a:gd name="connsiteX756" fmla="*/ 0 w 7467600"/>
              <a:gd name="connsiteY756" fmla="*/ 1602463 h 6858000"/>
              <a:gd name="connsiteX757" fmla="*/ 84689 w 7467600"/>
              <a:gd name="connsiteY757" fmla="*/ 1677442 h 6858000"/>
              <a:gd name="connsiteX758" fmla="*/ 298437 w 7467600"/>
              <a:gd name="connsiteY758" fmla="*/ 1968019 h 6858000"/>
              <a:gd name="connsiteX759" fmla="*/ 227269 w 7467600"/>
              <a:gd name="connsiteY759" fmla="*/ 1114064 h 6858000"/>
              <a:gd name="connsiteX760" fmla="*/ 248003 w 7467600"/>
              <a:gd name="connsiteY760" fmla="*/ 1089613 h 6858000"/>
              <a:gd name="connsiteX761" fmla="*/ 427020 w 7467600"/>
              <a:gd name="connsiteY761" fmla="*/ 1619803 h 6858000"/>
              <a:gd name="connsiteX762" fmla="*/ 340345 w 7467600"/>
              <a:gd name="connsiteY762" fmla="*/ 2027739 h 6858000"/>
              <a:gd name="connsiteX763" fmla="*/ 360865 w 7467600"/>
              <a:gd name="connsiteY763" fmla="*/ 2044827 h 6858000"/>
              <a:gd name="connsiteX764" fmla="*/ 560414 w 7467600"/>
              <a:gd name="connsiteY764" fmla="*/ 2421457 h 6858000"/>
              <a:gd name="connsiteX765" fmla="*/ 1359703 w 7467600"/>
              <a:gd name="connsiteY765" fmla="*/ 2578554 h 6858000"/>
              <a:gd name="connsiteX766" fmla="*/ 1359422 w 7467600"/>
              <a:gd name="connsiteY766" fmla="*/ 2577994 h 6858000"/>
              <a:gd name="connsiteX767" fmla="*/ 828701 w 7467600"/>
              <a:gd name="connsiteY767" fmla="*/ 1839520 h 6858000"/>
              <a:gd name="connsiteX768" fmla="*/ 494427 w 7467600"/>
              <a:gd name="connsiteY768" fmla="*/ 1092333 h 6858000"/>
              <a:gd name="connsiteX769" fmla="*/ 506322 w 7467600"/>
              <a:gd name="connsiteY769" fmla="*/ 1020997 h 6858000"/>
              <a:gd name="connsiteX770" fmla="*/ 4570198 w 7467600"/>
              <a:gd name="connsiteY770" fmla="*/ 978081 h 6858000"/>
              <a:gd name="connsiteX771" fmla="*/ 4523691 w 7467600"/>
              <a:gd name="connsiteY771" fmla="*/ 1127776 h 6858000"/>
              <a:gd name="connsiteX772" fmla="*/ 4509875 w 7467600"/>
              <a:gd name="connsiteY772" fmla="*/ 1167552 h 6858000"/>
              <a:gd name="connsiteX773" fmla="*/ 4478168 w 7467600"/>
              <a:gd name="connsiteY773" fmla="*/ 1260735 h 6858000"/>
              <a:gd name="connsiteX774" fmla="*/ 4409309 w 7467600"/>
              <a:gd name="connsiteY774" fmla="*/ 1666996 h 6858000"/>
              <a:gd name="connsiteX775" fmla="*/ 4370031 w 7467600"/>
              <a:gd name="connsiteY775" fmla="*/ 1955666 h 6858000"/>
              <a:gd name="connsiteX776" fmla="*/ 4570198 w 7467600"/>
              <a:gd name="connsiteY776" fmla="*/ 978081 h 6858000"/>
              <a:gd name="connsiteX777" fmla="*/ 4557898 w 7467600"/>
              <a:gd name="connsiteY777" fmla="*/ 900011 h 6858000"/>
              <a:gd name="connsiteX778" fmla="*/ 4344840 w 7467600"/>
              <a:gd name="connsiteY778" fmla="*/ 1922038 h 6858000"/>
              <a:gd name="connsiteX779" fmla="*/ 4378710 w 7467600"/>
              <a:gd name="connsiteY779" fmla="*/ 1665516 h 6858000"/>
              <a:gd name="connsiteX780" fmla="*/ 4448798 w 7467600"/>
              <a:gd name="connsiteY780" fmla="*/ 1253024 h 6858000"/>
              <a:gd name="connsiteX781" fmla="*/ 4480315 w 7467600"/>
              <a:gd name="connsiteY781" fmla="*/ 1158454 h 6858000"/>
              <a:gd name="connsiteX782" fmla="*/ 4494133 w 7467600"/>
              <a:gd name="connsiteY782" fmla="*/ 1118676 h 6858000"/>
              <a:gd name="connsiteX783" fmla="*/ 4557898 w 7467600"/>
              <a:gd name="connsiteY783" fmla="*/ 900011 h 6858000"/>
              <a:gd name="connsiteX784" fmla="*/ 5870151 w 7467600"/>
              <a:gd name="connsiteY784" fmla="*/ 898890 h 6858000"/>
              <a:gd name="connsiteX785" fmla="*/ 5861335 w 7467600"/>
              <a:gd name="connsiteY785" fmla="*/ 899177 h 6858000"/>
              <a:gd name="connsiteX786" fmla="*/ 5843702 w 7467600"/>
              <a:gd name="connsiteY786" fmla="*/ 899748 h 6858000"/>
              <a:gd name="connsiteX787" fmla="*/ 5651107 w 7467600"/>
              <a:gd name="connsiteY787" fmla="*/ 920306 h 6858000"/>
              <a:gd name="connsiteX788" fmla="*/ 5459407 w 7467600"/>
              <a:gd name="connsiteY788" fmla="*/ 940975 h 6858000"/>
              <a:gd name="connsiteX789" fmla="*/ 5374846 w 7467600"/>
              <a:gd name="connsiteY789" fmla="*/ 941988 h 6858000"/>
              <a:gd name="connsiteX790" fmla="*/ 5256105 w 7467600"/>
              <a:gd name="connsiteY790" fmla="*/ 945632 h 6858000"/>
              <a:gd name="connsiteX791" fmla="*/ 5107071 w 7467600"/>
              <a:gd name="connsiteY791" fmla="*/ 969720 h 6858000"/>
              <a:gd name="connsiteX792" fmla="*/ 4998681 w 7467600"/>
              <a:gd name="connsiteY792" fmla="*/ 988771 h 6858000"/>
              <a:gd name="connsiteX793" fmla="*/ 5870151 w 7467600"/>
              <a:gd name="connsiteY793" fmla="*/ 898890 h 6858000"/>
              <a:gd name="connsiteX794" fmla="*/ 5504425 w 7467600"/>
              <a:gd name="connsiteY794" fmla="*/ 848067 h 6858000"/>
              <a:gd name="connsiteX795" fmla="*/ 4968849 w 7467600"/>
              <a:gd name="connsiteY795" fmla="*/ 962318 h 6858000"/>
              <a:gd name="connsiteX796" fmla="*/ 5104039 w 7467600"/>
              <a:gd name="connsiteY796" fmla="*/ 940634 h 6858000"/>
              <a:gd name="connsiteX797" fmla="*/ 5256311 w 7467600"/>
              <a:gd name="connsiteY797" fmla="*/ 916490 h 6858000"/>
              <a:gd name="connsiteX798" fmla="*/ 5377381 w 7467600"/>
              <a:gd name="connsiteY798" fmla="*/ 912671 h 6858000"/>
              <a:gd name="connsiteX799" fmla="*/ 5460148 w 7467600"/>
              <a:gd name="connsiteY799" fmla="*/ 911442 h 6858000"/>
              <a:gd name="connsiteX800" fmla="*/ 5648971 w 7467600"/>
              <a:gd name="connsiteY800" fmla="*/ 891331 h 6858000"/>
              <a:gd name="connsiteX801" fmla="*/ 5844807 w 7467600"/>
              <a:gd name="connsiteY801" fmla="*/ 870718 h 6858000"/>
              <a:gd name="connsiteX802" fmla="*/ 5862975 w 7467600"/>
              <a:gd name="connsiteY802" fmla="*/ 869756 h 6858000"/>
              <a:gd name="connsiteX803" fmla="*/ 5920887 w 7467600"/>
              <a:gd name="connsiteY803" fmla="*/ 865929 h 6858000"/>
              <a:gd name="connsiteX804" fmla="*/ 5504425 w 7467600"/>
              <a:gd name="connsiteY804" fmla="*/ 848067 h 6858000"/>
              <a:gd name="connsiteX805" fmla="*/ 3607114 w 7467600"/>
              <a:gd name="connsiteY805" fmla="*/ 467441 h 6858000"/>
              <a:gd name="connsiteX806" fmla="*/ 3296242 w 7467600"/>
              <a:gd name="connsiteY806" fmla="*/ 807991 h 6858000"/>
              <a:gd name="connsiteX807" fmla="*/ 3174674 w 7467600"/>
              <a:gd name="connsiteY807" fmla="*/ 919759 h 6858000"/>
              <a:gd name="connsiteX808" fmla="*/ 3042978 w 7467600"/>
              <a:gd name="connsiteY808" fmla="*/ 1054894 h 6858000"/>
              <a:gd name="connsiteX809" fmla="*/ 2968914 w 7467600"/>
              <a:gd name="connsiteY809" fmla="*/ 1133756 h 6858000"/>
              <a:gd name="connsiteX810" fmla="*/ 3103823 w 7467600"/>
              <a:gd name="connsiteY810" fmla="*/ 1026814 h 6858000"/>
              <a:gd name="connsiteX811" fmla="*/ 3607114 w 7467600"/>
              <a:gd name="connsiteY811" fmla="*/ 467441 h 6858000"/>
              <a:gd name="connsiteX812" fmla="*/ 3744487 w 7467600"/>
              <a:gd name="connsiteY812" fmla="*/ 383136 h 6858000"/>
              <a:gd name="connsiteX813" fmla="*/ 3970213 w 7467600"/>
              <a:gd name="connsiteY813" fmla="*/ 995559 h 6858000"/>
              <a:gd name="connsiteX814" fmla="*/ 3744487 w 7467600"/>
              <a:gd name="connsiteY814" fmla="*/ 383136 h 6858000"/>
              <a:gd name="connsiteX815" fmla="*/ 3624562 w 7467600"/>
              <a:gd name="connsiteY815" fmla="*/ 367041 h 6858000"/>
              <a:gd name="connsiteX816" fmla="*/ 3489712 w 7467600"/>
              <a:gd name="connsiteY816" fmla="*/ 485386 h 6858000"/>
              <a:gd name="connsiteX817" fmla="*/ 3182994 w 7467600"/>
              <a:gd name="connsiteY817" fmla="*/ 828265 h 6858000"/>
              <a:gd name="connsiteX818" fmla="*/ 2892114 w 7467600"/>
              <a:gd name="connsiteY818" fmla="*/ 1172635 h 6858000"/>
              <a:gd name="connsiteX819" fmla="*/ 3021459 w 7467600"/>
              <a:gd name="connsiteY819" fmla="*/ 1035385 h 6858000"/>
              <a:gd name="connsiteX820" fmla="*/ 3153873 w 7467600"/>
              <a:gd name="connsiteY820" fmla="*/ 898971 h 6858000"/>
              <a:gd name="connsiteX821" fmla="*/ 3276511 w 7467600"/>
              <a:gd name="connsiteY821" fmla="*/ 786423 h 6858000"/>
              <a:gd name="connsiteX822" fmla="*/ 3584154 w 7467600"/>
              <a:gd name="connsiteY822" fmla="*/ 448218 h 6858000"/>
              <a:gd name="connsiteX823" fmla="*/ 3624562 w 7467600"/>
              <a:gd name="connsiteY823" fmla="*/ 367041 h 6858000"/>
              <a:gd name="connsiteX824" fmla="*/ 3766672 w 7467600"/>
              <a:gd name="connsiteY824" fmla="*/ 359429 h 6858000"/>
              <a:gd name="connsiteX825" fmla="*/ 3996338 w 7467600"/>
              <a:gd name="connsiteY825" fmla="*/ 968237 h 6858000"/>
              <a:gd name="connsiteX826" fmla="*/ 3766672 w 7467600"/>
              <a:gd name="connsiteY826" fmla="*/ 359429 h 6858000"/>
              <a:gd name="connsiteX827" fmla="*/ 5805386 w 7467600"/>
              <a:gd name="connsiteY827" fmla="*/ 239240 h 6858000"/>
              <a:gd name="connsiteX828" fmla="*/ 5736947 w 7467600"/>
              <a:gd name="connsiteY828" fmla="*/ 261367 h 6858000"/>
              <a:gd name="connsiteX829" fmla="*/ 5427012 w 7467600"/>
              <a:gd name="connsiteY829" fmla="*/ 311272 h 6858000"/>
              <a:gd name="connsiteX830" fmla="*/ 5147818 w 7467600"/>
              <a:gd name="connsiteY830" fmla="*/ 322112 h 6858000"/>
              <a:gd name="connsiteX831" fmla="*/ 5060854 w 7467600"/>
              <a:gd name="connsiteY831" fmla="*/ 311882 h 6858000"/>
              <a:gd name="connsiteX832" fmla="*/ 4945989 w 7467600"/>
              <a:gd name="connsiteY832" fmla="*/ 300516 h 6858000"/>
              <a:gd name="connsiteX833" fmla="*/ 5410479 w 7467600"/>
              <a:gd name="connsiteY833" fmla="*/ 348434 h 6858000"/>
              <a:gd name="connsiteX834" fmla="*/ 5805386 w 7467600"/>
              <a:gd name="connsiteY834" fmla="*/ 239240 h 6858000"/>
              <a:gd name="connsiteX835" fmla="*/ 5905192 w 7467600"/>
              <a:gd name="connsiteY835" fmla="*/ 163079 h 6858000"/>
              <a:gd name="connsiteX836" fmla="*/ 5865655 w 7467600"/>
              <a:gd name="connsiteY836" fmla="*/ 171901 h 6858000"/>
              <a:gd name="connsiteX837" fmla="*/ 5259740 w 7467600"/>
              <a:gd name="connsiteY837" fmla="*/ 257013 h 6858000"/>
              <a:gd name="connsiteX838" fmla="*/ 5208466 w 7467600"/>
              <a:gd name="connsiteY838" fmla="*/ 257550 h 6858000"/>
              <a:gd name="connsiteX839" fmla="*/ 4980204 w 7467600"/>
              <a:gd name="connsiteY839" fmla="*/ 271903 h 6858000"/>
              <a:gd name="connsiteX840" fmla="*/ 5068068 w 7467600"/>
              <a:gd name="connsiteY840" fmla="*/ 282244 h 6858000"/>
              <a:gd name="connsiteX841" fmla="*/ 5153231 w 7467600"/>
              <a:gd name="connsiteY841" fmla="*/ 292240 h 6858000"/>
              <a:gd name="connsiteX842" fmla="*/ 5426491 w 7467600"/>
              <a:gd name="connsiteY842" fmla="*/ 281128 h 6858000"/>
              <a:gd name="connsiteX843" fmla="*/ 5731212 w 7467600"/>
              <a:gd name="connsiteY843" fmla="*/ 231951 h 6858000"/>
              <a:gd name="connsiteX844" fmla="*/ 5905192 w 7467600"/>
              <a:gd name="connsiteY844" fmla="*/ 163079 h 6858000"/>
              <a:gd name="connsiteX845" fmla="*/ 5944437 w 7467600"/>
              <a:gd name="connsiteY845" fmla="*/ 113829 h 6858000"/>
              <a:gd name="connsiteX846" fmla="*/ 5825032 w 7467600"/>
              <a:gd name="connsiteY846" fmla="*/ 146405 h 6858000"/>
              <a:gd name="connsiteX847" fmla="*/ 4955599 w 7467600"/>
              <a:gd name="connsiteY847" fmla="*/ 247008 h 6858000"/>
              <a:gd name="connsiteX848" fmla="*/ 5210104 w 7467600"/>
              <a:gd name="connsiteY848" fmla="*/ 228123 h 6858000"/>
              <a:gd name="connsiteX849" fmla="*/ 5261015 w 7467600"/>
              <a:gd name="connsiteY849" fmla="*/ 227087 h 6858000"/>
              <a:gd name="connsiteX850" fmla="*/ 5861181 w 7467600"/>
              <a:gd name="connsiteY850" fmla="*/ 143093 h 6858000"/>
              <a:gd name="connsiteX851" fmla="*/ 5961252 w 7467600"/>
              <a:gd name="connsiteY851" fmla="*/ 114820 h 6858000"/>
              <a:gd name="connsiteX852" fmla="*/ 5944437 w 7467600"/>
              <a:gd name="connsiteY852" fmla="*/ 113829 h 6858000"/>
              <a:gd name="connsiteX853" fmla="*/ 3882765 w 7467600"/>
              <a:gd name="connsiteY853" fmla="*/ 0 h 6858000"/>
              <a:gd name="connsiteX854" fmla="*/ 3995099 w 7467600"/>
              <a:gd name="connsiteY854" fmla="*/ 0 h 6858000"/>
              <a:gd name="connsiteX855" fmla="*/ 4163818 w 7467600"/>
              <a:gd name="connsiteY855" fmla="*/ 234104 h 6858000"/>
              <a:gd name="connsiteX856" fmla="*/ 4172099 w 7467600"/>
              <a:gd name="connsiteY856" fmla="*/ 234207 h 6858000"/>
              <a:gd name="connsiteX857" fmla="*/ 4784282 w 7467600"/>
              <a:gd name="connsiteY857" fmla="*/ 276561 h 6858000"/>
              <a:gd name="connsiteX858" fmla="*/ 4801687 w 7467600"/>
              <a:gd name="connsiteY858" fmla="*/ 267764 h 6858000"/>
              <a:gd name="connsiteX859" fmla="*/ 6082788 w 7467600"/>
              <a:gd name="connsiteY859" fmla="*/ 64119 h 6858000"/>
              <a:gd name="connsiteX860" fmla="*/ 6099442 w 7467600"/>
              <a:gd name="connsiteY860" fmla="*/ 82568 h 6858000"/>
              <a:gd name="connsiteX861" fmla="*/ 4804137 w 7467600"/>
              <a:gd name="connsiteY861" fmla="*/ 320931 h 6858000"/>
              <a:gd name="connsiteX862" fmla="*/ 4227047 w 7467600"/>
              <a:gd name="connsiteY862" fmla="*/ 313415 h 6858000"/>
              <a:gd name="connsiteX863" fmla="*/ 4346041 w 7467600"/>
              <a:gd name="connsiteY863" fmla="*/ 456086 h 6858000"/>
              <a:gd name="connsiteX864" fmla="*/ 4870967 w 7467600"/>
              <a:gd name="connsiteY864" fmla="*/ 963061 h 6858000"/>
              <a:gd name="connsiteX865" fmla="*/ 4889647 w 7467600"/>
              <a:gd name="connsiteY865" fmla="*/ 957147 h 6858000"/>
              <a:gd name="connsiteX866" fmla="*/ 5422504 w 7467600"/>
              <a:gd name="connsiteY866" fmla="*/ 805191 h 6858000"/>
              <a:gd name="connsiteX867" fmla="*/ 6087656 w 7467600"/>
              <a:gd name="connsiteY867" fmla="*/ 826703 h 6858000"/>
              <a:gd name="connsiteX868" fmla="*/ 6058717 w 7467600"/>
              <a:gd name="connsiteY868" fmla="*/ 865992 h 6858000"/>
              <a:gd name="connsiteX869" fmla="*/ 4974153 w 7467600"/>
              <a:gd name="connsiteY869" fmla="*/ 1045456 h 6858000"/>
              <a:gd name="connsiteX870" fmla="*/ 5627835 w 7467600"/>
              <a:gd name="connsiteY870" fmla="*/ 1472077 h 6858000"/>
              <a:gd name="connsiteX871" fmla="*/ 5629817 w 7467600"/>
              <a:gd name="connsiteY871" fmla="*/ 1471412 h 6858000"/>
              <a:gd name="connsiteX872" fmla="*/ 5634124 w 7467600"/>
              <a:gd name="connsiteY872" fmla="*/ 1470572 h 6858000"/>
              <a:gd name="connsiteX873" fmla="*/ 5755832 w 7467600"/>
              <a:gd name="connsiteY873" fmla="*/ 1383886 h 6858000"/>
              <a:gd name="connsiteX874" fmla="*/ 6014186 w 7467600"/>
              <a:gd name="connsiteY874" fmla="*/ 1279799 h 6858000"/>
              <a:gd name="connsiteX875" fmla="*/ 6901619 w 7467600"/>
              <a:gd name="connsiteY875" fmla="*/ 1047874 h 6858000"/>
              <a:gd name="connsiteX876" fmla="*/ 6931566 w 7467600"/>
              <a:gd name="connsiteY876" fmla="*/ 1062034 h 6858000"/>
              <a:gd name="connsiteX877" fmla="*/ 5790982 w 7467600"/>
              <a:gd name="connsiteY877" fmla="*/ 1561380 h 6858000"/>
              <a:gd name="connsiteX878" fmla="*/ 6188971 w 7467600"/>
              <a:gd name="connsiteY878" fmla="*/ 1755168 h 6858000"/>
              <a:gd name="connsiteX879" fmla="*/ 6202446 w 7467600"/>
              <a:gd name="connsiteY879" fmla="*/ 1752268 h 6858000"/>
              <a:gd name="connsiteX880" fmla="*/ 7179560 w 7467600"/>
              <a:gd name="connsiteY880" fmla="*/ 1467551 h 6858000"/>
              <a:gd name="connsiteX881" fmla="*/ 7158730 w 7467600"/>
              <a:gd name="connsiteY881" fmla="*/ 1507835 h 6858000"/>
              <a:gd name="connsiteX882" fmla="*/ 6326959 w 7467600"/>
              <a:gd name="connsiteY882" fmla="*/ 1817686 h 6858000"/>
              <a:gd name="connsiteX883" fmla="*/ 6537433 w 7467600"/>
              <a:gd name="connsiteY883" fmla="*/ 1907790 h 6858000"/>
              <a:gd name="connsiteX884" fmla="*/ 6550221 w 7467600"/>
              <a:gd name="connsiteY884" fmla="*/ 1910729 h 6858000"/>
              <a:gd name="connsiteX885" fmla="*/ 6964438 w 7467600"/>
              <a:gd name="connsiteY885" fmla="*/ 2209505 h 6858000"/>
              <a:gd name="connsiteX886" fmla="*/ 7367862 w 7467600"/>
              <a:gd name="connsiteY886" fmla="*/ 2806833 h 6858000"/>
              <a:gd name="connsiteX887" fmla="*/ 7364329 w 7467600"/>
              <a:gd name="connsiteY887" fmla="*/ 2826907 h 6858000"/>
              <a:gd name="connsiteX888" fmla="*/ 7290545 w 7467600"/>
              <a:gd name="connsiteY888" fmla="*/ 2850663 h 6858000"/>
              <a:gd name="connsiteX889" fmla="*/ 6472036 w 7467600"/>
              <a:gd name="connsiteY889" fmla="*/ 1959003 h 6858000"/>
              <a:gd name="connsiteX890" fmla="*/ 5792897 w 7467600"/>
              <a:gd name="connsiteY890" fmla="*/ 1647747 h 6858000"/>
              <a:gd name="connsiteX891" fmla="*/ 5842751 w 7467600"/>
              <a:gd name="connsiteY891" fmla="*/ 1816112 h 6858000"/>
              <a:gd name="connsiteX892" fmla="*/ 5847424 w 7467600"/>
              <a:gd name="connsiteY892" fmla="*/ 1815776 h 6858000"/>
              <a:gd name="connsiteX893" fmla="*/ 6399821 w 7467600"/>
              <a:gd name="connsiteY893" fmla="*/ 2344799 h 6858000"/>
              <a:gd name="connsiteX894" fmla="*/ 6323232 w 7467600"/>
              <a:gd name="connsiteY894" fmla="*/ 2389634 h 6858000"/>
              <a:gd name="connsiteX895" fmla="*/ 5942958 w 7467600"/>
              <a:gd name="connsiteY895" fmla="*/ 2077708 h 6858000"/>
              <a:gd name="connsiteX896" fmla="*/ 5921559 w 7467600"/>
              <a:gd name="connsiteY896" fmla="*/ 2378596 h 6858000"/>
              <a:gd name="connsiteX897" fmla="*/ 5817651 w 7467600"/>
              <a:gd name="connsiteY897" fmla="*/ 3023919 h 6858000"/>
              <a:gd name="connsiteX898" fmla="*/ 5729634 w 7467600"/>
              <a:gd name="connsiteY898" fmla="*/ 3051849 h 6858000"/>
              <a:gd name="connsiteX899" fmla="*/ 5611018 w 7467600"/>
              <a:gd name="connsiteY899" fmla="*/ 2316769 h 6858000"/>
              <a:gd name="connsiteX900" fmla="*/ 5687608 w 7467600"/>
              <a:gd name="connsiteY900" fmla="*/ 2039972 h 6858000"/>
              <a:gd name="connsiteX901" fmla="*/ 5657554 w 7467600"/>
              <a:gd name="connsiteY901" fmla="*/ 1576445 h 6858000"/>
              <a:gd name="connsiteX902" fmla="*/ 5150475 w 7467600"/>
              <a:gd name="connsiteY902" fmla="*/ 1274012 h 6858000"/>
              <a:gd name="connsiteX903" fmla="*/ 5349142 w 7467600"/>
              <a:gd name="connsiteY903" fmla="*/ 2204405 h 6858000"/>
              <a:gd name="connsiteX904" fmla="*/ 5262214 w 7467600"/>
              <a:gd name="connsiteY904" fmla="*/ 2233836 h 6858000"/>
              <a:gd name="connsiteX905" fmla="*/ 4981539 w 7467600"/>
              <a:gd name="connsiteY905" fmla="*/ 1542201 h 6858000"/>
              <a:gd name="connsiteX906" fmla="*/ 4958461 w 7467600"/>
              <a:gd name="connsiteY906" fmla="*/ 1136957 h 6858000"/>
              <a:gd name="connsiteX907" fmla="*/ 4655015 w 7467600"/>
              <a:gd name="connsiteY907" fmla="*/ 891426 h 6858000"/>
              <a:gd name="connsiteX908" fmla="*/ 4348002 w 7467600"/>
              <a:gd name="connsiteY908" fmla="*/ 2205895 h 6858000"/>
              <a:gd name="connsiteX909" fmla="*/ 4262250 w 7467600"/>
              <a:gd name="connsiteY909" fmla="*/ 2219972 h 6858000"/>
              <a:gd name="connsiteX910" fmla="*/ 4550611 w 7467600"/>
              <a:gd name="connsiteY910" fmla="*/ 817540 h 6858000"/>
              <a:gd name="connsiteX911" fmla="*/ 4564418 w 7467600"/>
              <a:gd name="connsiteY911" fmla="*/ 808293 h 6858000"/>
              <a:gd name="connsiteX912" fmla="*/ 4266388 w 7467600"/>
              <a:gd name="connsiteY912" fmla="*/ 500083 h 6858000"/>
              <a:gd name="connsiteX913" fmla="*/ 4032842 w 7467600"/>
              <a:gd name="connsiteY913" fmla="*/ 211809 h 6858000"/>
              <a:gd name="connsiteX914" fmla="*/ 3882765 w 7467600"/>
              <a:gd name="connsiteY914" fmla="*/ 0 h 6858000"/>
              <a:gd name="connsiteX915" fmla="*/ 3721337 w 7467600"/>
              <a:gd name="connsiteY915" fmla="*/ 0 h 6858000"/>
              <a:gd name="connsiteX916" fmla="*/ 3797544 w 7467600"/>
              <a:gd name="connsiteY916" fmla="*/ 0 h 6858000"/>
              <a:gd name="connsiteX917" fmla="*/ 3775734 w 7467600"/>
              <a:gd name="connsiteY917" fmla="*/ 95131 h 6858000"/>
              <a:gd name="connsiteX918" fmla="*/ 3724807 w 7467600"/>
              <a:gd name="connsiteY918" fmla="*/ 272257 h 6858000"/>
              <a:gd name="connsiteX919" fmla="*/ 3726844 w 7467600"/>
              <a:gd name="connsiteY919" fmla="*/ 282988 h 6858000"/>
              <a:gd name="connsiteX920" fmla="*/ 3742664 w 7467600"/>
              <a:gd name="connsiteY920" fmla="*/ 279918 h 6858000"/>
              <a:gd name="connsiteX921" fmla="*/ 4103910 w 7467600"/>
              <a:gd name="connsiteY921" fmla="*/ 1161917 h 6858000"/>
              <a:gd name="connsiteX922" fmla="*/ 4020269 w 7467600"/>
              <a:gd name="connsiteY922" fmla="*/ 1200406 h 6858000"/>
              <a:gd name="connsiteX923" fmla="*/ 3674882 w 7467600"/>
              <a:gd name="connsiteY923" fmla="*/ 488524 h 6858000"/>
              <a:gd name="connsiteX924" fmla="*/ 3132682 w 7467600"/>
              <a:gd name="connsiteY924" fmla="*/ 1072284 h 6858000"/>
              <a:gd name="connsiteX925" fmla="*/ 2716346 w 7467600"/>
              <a:gd name="connsiteY925" fmla="*/ 1276376 h 6858000"/>
              <a:gd name="connsiteX926" fmla="*/ 2716772 w 7467600"/>
              <a:gd name="connsiteY926" fmla="*/ 1255462 h 6858000"/>
              <a:gd name="connsiteX927" fmla="*/ 3471096 w 7467600"/>
              <a:gd name="connsiteY927" fmla="*/ 437072 h 6858000"/>
              <a:gd name="connsiteX928" fmla="*/ 3639057 w 7467600"/>
              <a:gd name="connsiteY928" fmla="*/ 286334 h 6858000"/>
              <a:gd name="connsiteX929" fmla="*/ 3640309 w 7467600"/>
              <a:gd name="connsiteY929" fmla="*/ 284664 h 6858000"/>
              <a:gd name="connsiteX930" fmla="*/ 3646022 w 7467600"/>
              <a:gd name="connsiteY930" fmla="*/ 276711 h 6858000"/>
              <a:gd name="connsiteX931" fmla="*/ 3707943 w 7467600"/>
              <a:gd name="connsiteY931" fmla="*/ 65958 h 6858000"/>
              <a:gd name="connsiteX932" fmla="*/ 3721337 w 7467600"/>
              <a:gd name="connsiteY932" fmla="*/ 0 h 6858000"/>
              <a:gd name="connsiteX933" fmla="*/ 2867960 w 7467600"/>
              <a:gd name="connsiteY933" fmla="*/ 0 h 6858000"/>
              <a:gd name="connsiteX934" fmla="*/ 2926351 w 7467600"/>
              <a:gd name="connsiteY934" fmla="*/ 0 h 6858000"/>
              <a:gd name="connsiteX935" fmla="*/ 2902823 w 7467600"/>
              <a:gd name="connsiteY935" fmla="*/ 262929 h 6858000"/>
              <a:gd name="connsiteX936" fmla="*/ 2940663 w 7467600"/>
              <a:gd name="connsiteY936" fmla="*/ 140884 h 6858000"/>
              <a:gd name="connsiteX937" fmla="*/ 2947039 w 7467600"/>
              <a:gd name="connsiteY937" fmla="*/ 122524 h 6858000"/>
              <a:gd name="connsiteX938" fmla="*/ 2984316 w 7467600"/>
              <a:gd name="connsiteY938" fmla="*/ 0 h 6858000"/>
              <a:gd name="connsiteX939" fmla="*/ 3016114 w 7467600"/>
              <a:gd name="connsiteY939" fmla="*/ 0 h 6858000"/>
              <a:gd name="connsiteX940" fmla="*/ 2979949 w 7467600"/>
              <a:gd name="connsiteY940" fmla="*/ 119274 h 6858000"/>
              <a:gd name="connsiteX941" fmla="*/ 3023879 w 7467600"/>
              <a:gd name="connsiteY941" fmla="*/ 0 h 6858000"/>
              <a:gd name="connsiteX942" fmla="*/ 3105400 w 7467600"/>
              <a:gd name="connsiteY942" fmla="*/ 0 h 6858000"/>
              <a:gd name="connsiteX943" fmla="*/ 3094669 w 7467600"/>
              <a:gd name="connsiteY943" fmla="*/ 30308 h 6858000"/>
              <a:gd name="connsiteX944" fmla="*/ 2901945 w 7467600"/>
              <a:gd name="connsiteY944" fmla="*/ 466538 h 6858000"/>
              <a:gd name="connsiteX945" fmla="*/ 2815209 w 7467600"/>
              <a:gd name="connsiteY945" fmla="*/ 497361 h 6858000"/>
              <a:gd name="connsiteX946" fmla="*/ 2844845 w 7467600"/>
              <a:gd name="connsiteY946" fmla="*/ 127638 h 6858000"/>
              <a:gd name="connsiteX947" fmla="*/ 2867960 w 7467600"/>
              <a:gd name="connsiteY947" fmla="*/ 0 h 6858000"/>
              <a:gd name="connsiteX948" fmla="*/ 1057230 w 7467600"/>
              <a:gd name="connsiteY948" fmla="*/ 0 h 6858000"/>
              <a:gd name="connsiteX949" fmla="*/ 1111003 w 7467600"/>
              <a:gd name="connsiteY949" fmla="*/ 0 h 6858000"/>
              <a:gd name="connsiteX950" fmla="*/ 1125553 w 7467600"/>
              <a:gd name="connsiteY950" fmla="*/ 52588 h 6858000"/>
              <a:gd name="connsiteX951" fmla="*/ 1304276 w 7467600"/>
              <a:gd name="connsiteY951" fmla="*/ 476275 h 6858000"/>
              <a:gd name="connsiteX952" fmla="*/ 1492066 w 7467600"/>
              <a:gd name="connsiteY952" fmla="*/ 886333 h 6858000"/>
              <a:gd name="connsiteX953" fmla="*/ 1423698 w 7467600"/>
              <a:gd name="connsiteY953" fmla="*/ 710817 h 6858000"/>
              <a:gd name="connsiteX954" fmla="*/ 1357609 w 7467600"/>
              <a:gd name="connsiteY954" fmla="*/ 532892 h 6858000"/>
              <a:gd name="connsiteX955" fmla="*/ 1309550 w 7467600"/>
              <a:gd name="connsiteY955" fmla="*/ 374031 h 6858000"/>
              <a:gd name="connsiteX956" fmla="*/ 1193673 w 7467600"/>
              <a:gd name="connsiteY956" fmla="*/ 49533 h 6858000"/>
              <a:gd name="connsiteX957" fmla="*/ 1164391 w 7467600"/>
              <a:gd name="connsiteY957" fmla="*/ 0 h 6858000"/>
              <a:gd name="connsiteX958" fmla="*/ 1200666 w 7467600"/>
              <a:gd name="connsiteY958" fmla="*/ 0 h 6858000"/>
              <a:gd name="connsiteX959" fmla="*/ 1223408 w 7467600"/>
              <a:gd name="connsiteY959" fmla="*/ 38996 h 6858000"/>
              <a:gd name="connsiteX960" fmla="*/ 1339635 w 7467600"/>
              <a:gd name="connsiteY960" fmla="*/ 365517 h 6858000"/>
              <a:gd name="connsiteX961" fmla="*/ 1387469 w 7467600"/>
              <a:gd name="connsiteY961" fmla="*/ 523079 h 6858000"/>
              <a:gd name="connsiteX962" fmla="*/ 1452685 w 7467600"/>
              <a:gd name="connsiteY962" fmla="*/ 699806 h 6858000"/>
              <a:gd name="connsiteX963" fmla="*/ 1492092 w 7467600"/>
              <a:gd name="connsiteY963" fmla="*/ 800424 h 6858000"/>
              <a:gd name="connsiteX964" fmla="*/ 1455302 w 7467600"/>
              <a:gd name="connsiteY964" fmla="*/ 632913 h 6858000"/>
              <a:gd name="connsiteX965" fmla="*/ 1222336 w 7467600"/>
              <a:gd name="connsiteY965" fmla="*/ 9480 h 6858000"/>
              <a:gd name="connsiteX966" fmla="*/ 1214634 w 7467600"/>
              <a:gd name="connsiteY966" fmla="*/ 0 h 6858000"/>
              <a:gd name="connsiteX967" fmla="*/ 1289827 w 7467600"/>
              <a:gd name="connsiteY967" fmla="*/ 0 h 6858000"/>
              <a:gd name="connsiteX968" fmla="*/ 1321076 w 7467600"/>
              <a:gd name="connsiteY968" fmla="*/ 59722 h 6858000"/>
              <a:gd name="connsiteX969" fmla="*/ 1512579 w 7467600"/>
              <a:gd name="connsiteY969" fmla="*/ 626441 h 6858000"/>
              <a:gd name="connsiteX970" fmla="*/ 1506076 w 7467600"/>
              <a:gd name="connsiteY970" fmla="*/ 1089289 h 6858000"/>
              <a:gd name="connsiteX971" fmla="*/ 1486346 w 7467600"/>
              <a:gd name="connsiteY971" fmla="*/ 1079919 h 6858000"/>
              <a:gd name="connsiteX972" fmla="*/ 1070511 w 7467600"/>
              <a:gd name="connsiteY972" fmla="*/ 48609 h 6858000"/>
              <a:gd name="connsiteX973" fmla="*/ 1057230 w 7467600"/>
              <a:gd name="connsiteY973" fmla="*/ 0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993" fmla="*/ 43151 w 7467600"/>
              <a:gd name="connsiteY99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43603 w 7467600"/>
              <a:gd name="connsiteY127" fmla="*/ 51497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1903353 w 7467600"/>
              <a:gd name="connsiteY137" fmla="*/ 5044827 h 6858000"/>
              <a:gd name="connsiteX138" fmla="*/ 1936931 w 7467600"/>
              <a:gd name="connsiteY138" fmla="*/ 5093954 h 6858000"/>
              <a:gd name="connsiteX139" fmla="*/ 2195868 w 7467600"/>
              <a:gd name="connsiteY139" fmla="*/ 5396574 h 6858000"/>
              <a:gd name="connsiteX140" fmla="*/ 2088852 w 7467600"/>
              <a:gd name="connsiteY140" fmla="*/ 5166123 h 6858000"/>
              <a:gd name="connsiteX141" fmla="*/ 1958241 w 7467600"/>
              <a:gd name="connsiteY141" fmla="*/ 5067955 h 6858000"/>
              <a:gd name="connsiteX142" fmla="*/ 1903353 w 7467600"/>
              <a:gd name="connsiteY142" fmla="*/ 5044827 h 6858000"/>
              <a:gd name="connsiteX143" fmla="*/ 1979378 w 7467600"/>
              <a:gd name="connsiteY143" fmla="*/ 4769504 h 6858000"/>
              <a:gd name="connsiteX144" fmla="*/ 2882120 w 7467600"/>
              <a:gd name="connsiteY144" fmla="*/ 5064547 h 6858000"/>
              <a:gd name="connsiteX145" fmla="*/ 2793103 w 7467600"/>
              <a:gd name="connsiteY145" fmla="*/ 5039699 h 6858000"/>
              <a:gd name="connsiteX146" fmla="*/ 2770041 w 7467600"/>
              <a:gd name="connsiteY146" fmla="*/ 5033634 h 6858000"/>
              <a:gd name="connsiteX147" fmla="*/ 1979378 w 7467600"/>
              <a:gd name="connsiteY147" fmla="*/ 4769504 h 6858000"/>
              <a:gd name="connsiteX148" fmla="*/ 1927410 w 7467600"/>
              <a:gd name="connsiteY148" fmla="*/ 4716164 h 6858000"/>
              <a:gd name="connsiteX149" fmla="*/ 1959587 w 7467600"/>
              <a:gd name="connsiteY149" fmla="*/ 4728849 h 6858000"/>
              <a:gd name="connsiteX150" fmla="*/ 2777707 w 7467600"/>
              <a:gd name="connsiteY150" fmla="*/ 5003991 h 6858000"/>
              <a:gd name="connsiteX151" fmla="*/ 2800768 w 7467600"/>
              <a:gd name="connsiteY151" fmla="*/ 5010056 h 6858000"/>
              <a:gd name="connsiteX152" fmla="*/ 2879408 w 7467600"/>
              <a:gd name="connsiteY152" fmla="*/ 5031590 h 6858000"/>
              <a:gd name="connsiteX153" fmla="*/ 2862295 w 7467600"/>
              <a:gd name="connsiteY153" fmla="*/ 5022958 h 6858000"/>
              <a:gd name="connsiteX154" fmla="*/ 2813343 w 7467600"/>
              <a:gd name="connsiteY154" fmla="*/ 4998369 h 6858000"/>
              <a:gd name="connsiteX155" fmla="*/ 2646245 w 7467600"/>
              <a:gd name="connsiteY155" fmla="*/ 4930999 h 6858000"/>
              <a:gd name="connsiteX156" fmla="*/ 1999243 w 7467600"/>
              <a:gd name="connsiteY156" fmla="*/ 4730524 h 6858000"/>
              <a:gd name="connsiteX157" fmla="*/ 1979527 w 7467600"/>
              <a:gd name="connsiteY157" fmla="*/ 4726651 h 6858000"/>
              <a:gd name="connsiteX158" fmla="*/ 1927410 w 7467600"/>
              <a:gd name="connsiteY158" fmla="*/ 4716164 h 6858000"/>
              <a:gd name="connsiteX159" fmla="*/ 1997014 w 7467600"/>
              <a:gd name="connsiteY159" fmla="*/ 4698007 h 6858000"/>
              <a:gd name="connsiteX160" fmla="*/ 2005458 w 7467600"/>
              <a:gd name="connsiteY160" fmla="*/ 4699540 h 6858000"/>
              <a:gd name="connsiteX161" fmla="*/ 2657186 w 7467600"/>
              <a:gd name="connsiteY161" fmla="*/ 4901687 h 6858000"/>
              <a:gd name="connsiteX162" fmla="*/ 2826662 w 7467600"/>
              <a:gd name="connsiteY162" fmla="*/ 4970362 h 6858000"/>
              <a:gd name="connsiteX163" fmla="*/ 2876100 w 7467600"/>
              <a:gd name="connsiteY163" fmla="*/ 4995397 h 6858000"/>
              <a:gd name="connsiteX164" fmla="*/ 3042600 w 7467600"/>
              <a:gd name="connsiteY164" fmla="*/ 5059532 h 6858000"/>
              <a:gd name="connsiteX165" fmla="*/ 1997014 w 7467600"/>
              <a:gd name="connsiteY165" fmla="*/ 4698007 h 6858000"/>
              <a:gd name="connsiteX166" fmla="*/ 2305292 w 7467600"/>
              <a:gd name="connsiteY166" fmla="*/ 4219492 h 6858000"/>
              <a:gd name="connsiteX167" fmla="*/ 3360922 w 7467600"/>
              <a:gd name="connsiteY167" fmla="*/ 4529373 h 6858000"/>
              <a:gd name="connsiteX168" fmla="*/ 3492420 w 7467600"/>
              <a:gd name="connsiteY168" fmla="*/ 4510145 h 6858000"/>
              <a:gd name="connsiteX169" fmla="*/ 3364086 w 7467600"/>
              <a:gd name="connsiteY169" fmla="*/ 4480340 h 6858000"/>
              <a:gd name="connsiteX170" fmla="*/ 3225818 w 7467600"/>
              <a:gd name="connsiteY170" fmla="*/ 4411822 h 6858000"/>
              <a:gd name="connsiteX171" fmla="*/ 3129696 w 7467600"/>
              <a:gd name="connsiteY171" fmla="*/ 4360704 h 6858000"/>
              <a:gd name="connsiteX172" fmla="*/ 2814545 w 7467600"/>
              <a:gd name="connsiteY172" fmla="*/ 4282955 h 6858000"/>
              <a:gd name="connsiteX173" fmla="*/ 2305292 w 7467600"/>
              <a:gd name="connsiteY173" fmla="*/ 4219492 h 6858000"/>
              <a:gd name="connsiteX174" fmla="*/ 2626982 w 7467600"/>
              <a:gd name="connsiteY174" fmla="*/ 4206450 h 6858000"/>
              <a:gd name="connsiteX175" fmla="*/ 2490617 w 7467600"/>
              <a:gd name="connsiteY175" fmla="*/ 4206951 h 6858000"/>
              <a:gd name="connsiteX176" fmla="*/ 2819869 w 7467600"/>
              <a:gd name="connsiteY176" fmla="*/ 4252936 h 6858000"/>
              <a:gd name="connsiteX177" fmla="*/ 3143018 w 7467600"/>
              <a:gd name="connsiteY177" fmla="*/ 4332698 h 6858000"/>
              <a:gd name="connsiteX178" fmla="*/ 3241520 w 7467600"/>
              <a:gd name="connsiteY178" fmla="*/ 4385112 h 6858000"/>
              <a:gd name="connsiteX179" fmla="*/ 3374575 w 7467600"/>
              <a:gd name="connsiteY179" fmla="*/ 4451517 h 6858000"/>
              <a:gd name="connsiteX180" fmla="*/ 3505221 w 7467600"/>
              <a:gd name="connsiteY180" fmla="*/ 4480757 h 6858000"/>
              <a:gd name="connsiteX181" fmla="*/ 2626982 w 7467600"/>
              <a:gd name="connsiteY181" fmla="*/ 4206450 h 6858000"/>
              <a:gd name="connsiteX182" fmla="*/ 1310106 w 7467600"/>
              <a:gd name="connsiteY182" fmla="*/ 3943217 h 6858000"/>
              <a:gd name="connsiteX183" fmla="*/ 854994 w 7467600"/>
              <a:gd name="connsiteY183" fmla="*/ 4399136 h 6858000"/>
              <a:gd name="connsiteX184" fmla="*/ 742462 w 7467600"/>
              <a:gd name="connsiteY184" fmla="*/ 4594648 h 6858000"/>
              <a:gd name="connsiteX185" fmla="*/ 820602 w 7467600"/>
              <a:gd name="connsiteY185" fmla="*/ 4485915 h 6858000"/>
              <a:gd name="connsiteX186" fmla="*/ 878295 w 7467600"/>
              <a:gd name="connsiteY186" fmla="*/ 4403594 h 6858000"/>
              <a:gd name="connsiteX187" fmla="*/ 1240607 w 7467600"/>
              <a:gd name="connsiteY187" fmla="*/ 4010401 h 6858000"/>
              <a:gd name="connsiteX188" fmla="*/ 1310106 w 7467600"/>
              <a:gd name="connsiteY188" fmla="*/ 3943217 h 6858000"/>
              <a:gd name="connsiteX189" fmla="*/ 1423113 w 7467600"/>
              <a:gd name="connsiteY189" fmla="*/ 3874565 h 6858000"/>
              <a:gd name="connsiteX190" fmla="*/ 1260565 w 7467600"/>
              <a:gd name="connsiteY190" fmla="*/ 4031982 h 6858000"/>
              <a:gd name="connsiteX191" fmla="*/ 901900 w 7467600"/>
              <a:gd name="connsiteY191" fmla="*/ 4421236 h 6858000"/>
              <a:gd name="connsiteX192" fmla="*/ 845044 w 7467600"/>
              <a:gd name="connsiteY192" fmla="*/ 4502436 h 6858000"/>
              <a:gd name="connsiteX193" fmla="*/ 685926 w 7467600"/>
              <a:gd name="connsiteY193" fmla="*/ 4703069 h 6858000"/>
              <a:gd name="connsiteX194" fmla="*/ 684248 w 7467600"/>
              <a:gd name="connsiteY194" fmla="*/ 4706721 h 6858000"/>
              <a:gd name="connsiteX195" fmla="*/ 1423113 w 7467600"/>
              <a:gd name="connsiteY195" fmla="*/ 3874565 h 6858000"/>
              <a:gd name="connsiteX196" fmla="*/ 3316479 w 7467600"/>
              <a:gd name="connsiteY196" fmla="*/ 3872136 h 6858000"/>
              <a:gd name="connsiteX197" fmla="*/ 3546806 w 7467600"/>
              <a:gd name="connsiteY197" fmla="*/ 4356139 h 6858000"/>
              <a:gd name="connsiteX198" fmla="*/ 3364433 w 7467600"/>
              <a:gd name="connsiteY198" fmla="*/ 3953121 h 6858000"/>
              <a:gd name="connsiteX199" fmla="*/ 3316479 w 7467600"/>
              <a:gd name="connsiteY199" fmla="*/ 3872136 h 6858000"/>
              <a:gd name="connsiteX200" fmla="*/ 3291335 w 7467600"/>
              <a:gd name="connsiteY200" fmla="*/ 3767420 h 6858000"/>
              <a:gd name="connsiteX201" fmla="*/ 3390805 w 7467600"/>
              <a:gd name="connsiteY201" fmla="*/ 3937163 h 6858000"/>
              <a:gd name="connsiteX202" fmla="*/ 3579062 w 7467600"/>
              <a:gd name="connsiteY202" fmla="*/ 4359040 h 6858000"/>
              <a:gd name="connsiteX203" fmla="*/ 3467355 w 7467600"/>
              <a:gd name="connsiteY203" fmla="*/ 3988130 h 6858000"/>
              <a:gd name="connsiteX204" fmla="*/ 3310753 w 7467600"/>
              <a:gd name="connsiteY204" fmla="*/ 3787140 h 6858000"/>
              <a:gd name="connsiteX205" fmla="*/ 3291335 w 7467600"/>
              <a:gd name="connsiteY205" fmla="*/ 3767420 h 6858000"/>
              <a:gd name="connsiteX206" fmla="*/ 1635889 w 7467600"/>
              <a:gd name="connsiteY206" fmla="*/ 3709494 h 6858000"/>
              <a:gd name="connsiteX207" fmla="*/ 1634800 w 7467600"/>
              <a:gd name="connsiteY207" fmla="*/ 3731111 h 6858000"/>
              <a:gd name="connsiteX208" fmla="*/ 1635889 w 7467600"/>
              <a:gd name="connsiteY208" fmla="*/ 3709494 h 6858000"/>
              <a:gd name="connsiteX209" fmla="*/ 1510397 w 7467600"/>
              <a:gd name="connsiteY209" fmla="*/ 3684705 h 6858000"/>
              <a:gd name="connsiteX210" fmla="*/ 1146550 w 7467600"/>
              <a:gd name="connsiteY210" fmla="*/ 3802012 h 6858000"/>
              <a:gd name="connsiteX211" fmla="*/ 698834 w 7467600"/>
              <a:gd name="connsiteY211" fmla="*/ 3952272 h 6858000"/>
              <a:gd name="connsiteX212" fmla="*/ 34256 w 7467600"/>
              <a:gd name="connsiteY212" fmla="*/ 4347603 h 6858000"/>
              <a:gd name="connsiteX213" fmla="*/ 527241 w 7467600"/>
              <a:gd name="connsiteY213" fmla="*/ 4065078 h 6858000"/>
              <a:gd name="connsiteX214" fmla="*/ 1510397 w 7467600"/>
              <a:gd name="connsiteY214" fmla="*/ 3684705 h 6858000"/>
              <a:gd name="connsiteX215" fmla="*/ 1313114 w 7467600"/>
              <a:gd name="connsiteY215" fmla="*/ 3655216 h 6858000"/>
              <a:gd name="connsiteX216" fmla="*/ 1109304 w 7467600"/>
              <a:gd name="connsiteY216" fmla="*/ 3669030 h 6858000"/>
              <a:gd name="connsiteX217" fmla="*/ 8129 w 7467600"/>
              <a:gd name="connsiteY217" fmla="*/ 4330519 h 6858000"/>
              <a:gd name="connsiteX218" fmla="*/ 687572 w 7467600"/>
              <a:gd name="connsiteY218" fmla="*/ 3925629 h 6858000"/>
              <a:gd name="connsiteX219" fmla="*/ 1138365 w 7467600"/>
              <a:gd name="connsiteY219" fmla="*/ 3774515 h 6858000"/>
              <a:gd name="connsiteX220" fmla="*/ 1505579 w 7467600"/>
              <a:gd name="connsiteY220" fmla="*/ 3655526 h 6858000"/>
              <a:gd name="connsiteX221" fmla="*/ 1313114 w 7467600"/>
              <a:gd name="connsiteY221" fmla="*/ 3655216 h 6858000"/>
              <a:gd name="connsiteX222" fmla="*/ 3655073 w 7467600"/>
              <a:gd name="connsiteY222" fmla="*/ 3650884 h 6858000"/>
              <a:gd name="connsiteX223" fmla="*/ 3989938 w 7467600"/>
              <a:gd name="connsiteY223" fmla="*/ 3991685 h 6858000"/>
              <a:gd name="connsiteX224" fmla="*/ 4393907 w 7467600"/>
              <a:gd name="connsiteY224" fmla="*/ 4261258 h 6858000"/>
              <a:gd name="connsiteX225" fmla="*/ 4648051 w 7467600"/>
              <a:gd name="connsiteY225" fmla="*/ 4374051 h 6858000"/>
              <a:gd name="connsiteX226" fmla="*/ 4383389 w 7467600"/>
              <a:gd name="connsiteY226" fmla="*/ 4184369 h 6858000"/>
              <a:gd name="connsiteX227" fmla="*/ 4165508 w 7467600"/>
              <a:gd name="connsiteY227" fmla="*/ 4035196 h 6858000"/>
              <a:gd name="connsiteX228" fmla="*/ 4068162 w 7467600"/>
              <a:gd name="connsiteY228" fmla="*/ 3953394 h 6858000"/>
              <a:gd name="connsiteX229" fmla="*/ 3981416 w 7467600"/>
              <a:gd name="connsiteY229" fmla="*/ 3880482 h 6858000"/>
              <a:gd name="connsiteX230" fmla="*/ 3800147 w 7467600"/>
              <a:gd name="connsiteY230" fmla="*/ 3749872 h 6858000"/>
              <a:gd name="connsiteX231" fmla="*/ 3655073 w 7467600"/>
              <a:gd name="connsiteY231" fmla="*/ 3650884 h 6858000"/>
              <a:gd name="connsiteX232" fmla="*/ 3670252 w 7467600"/>
              <a:gd name="connsiteY232" fmla="*/ 3622798 h 6858000"/>
              <a:gd name="connsiteX233" fmla="*/ 3817258 w 7467600"/>
              <a:gd name="connsiteY233" fmla="*/ 3723577 h 6858000"/>
              <a:gd name="connsiteX234" fmla="*/ 4000461 w 7467600"/>
              <a:gd name="connsiteY234" fmla="*/ 3855966 h 6858000"/>
              <a:gd name="connsiteX235" fmla="*/ 4088180 w 7467600"/>
              <a:gd name="connsiteY235" fmla="*/ 3929774 h 6858000"/>
              <a:gd name="connsiteX236" fmla="*/ 4184555 w 7467600"/>
              <a:gd name="connsiteY236" fmla="*/ 4010683 h 6858000"/>
              <a:gd name="connsiteX237" fmla="*/ 4399563 w 7467600"/>
              <a:gd name="connsiteY237" fmla="*/ 4158106 h 6858000"/>
              <a:gd name="connsiteX238" fmla="*/ 4684469 w 7467600"/>
              <a:gd name="connsiteY238" fmla="*/ 4364680 h 6858000"/>
              <a:gd name="connsiteX239" fmla="*/ 4690271 w 7467600"/>
              <a:gd name="connsiteY239" fmla="*/ 4370034 h 6858000"/>
              <a:gd name="connsiteX240" fmla="*/ 4136093 w 7467600"/>
              <a:gd name="connsiteY240" fmla="*/ 3858466 h 6858000"/>
              <a:gd name="connsiteX241" fmla="*/ 3670252 w 7467600"/>
              <a:gd name="connsiteY241" fmla="*/ 3622798 h 6858000"/>
              <a:gd name="connsiteX242" fmla="*/ 4440129 w 7467600"/>
              <a:gd name="connsiteY242" fmla="*/ 3448571 h 6858000"/>
              <a:gd name="connsiteX243" fmla="*/ 4856525 w 7467600"/>
              <a:gd name="connsiteY243" fmla="*/ 3915351 h 6858000"/>
              <a:gd name="connsiteX244" fmla="*/ 5059055 w 7467600"/>
              <a:gd name="connsiteY244" fmla="*/ 4108918 h 6858000"/>
              <a:gd name="connsiteX245" fmla="*/ 5290070 w 7467600"/>
              <a:gd name="connsiteY245" fmla="*/ 4263619 h 6858000"/>
              <a:gd name="connsiteX246" fmla="*/ 4834991 w 7467600"/>
              <a:gd name="connsiteY246" fmla="*/ 3830985 h 6858000"/>
              <a:gd name="connsiteX247" fmla="*/ 4440129 w 7467600"/>
              <a:gd name="connsiteY247" fmla="*/ 3448571 h 6858000"/>
              <a:gd name="connsiteX248" fmla="*/ 4441737 w 7467600"/>
              <a:gd name="connsiteY248" fmla="*/ 3399734 h 6858000"/>
              <a:gd name="connsiteX249" fmla="*/ 4431236 w 7467600"/>
              <a:gd name="connsiteY249" fmla="*/ 3400954 h 6858000"/>
              <a:gd name="connsiteX250" fmla="*/ 4557150 w 7467600"/>
              <a:gd name="connsiteY250" fmla="*/ 3510023 h 6858000"/>
              <a:gd name="connsiteX251" fmla="*/ 4856936 w 7467600"/>
              <a:gd name="connsiteY251" fmla="*/ 3809146 h 6858000"/>
              <a:gd name="connsiteX252" fmla="*/ 5111996 w 7467600"/>
              <a:gd name="connsiteY252" fmla="*/ 4065759 h 6858000"/>
              <a:gd name="connsiteX253" fmla="*/ 5388878 w 7467600"/>
              <a:gd name="connsiteY253" fmla="*/ 4300185 h 6858000"/>
              <a:gd name="connsiteX254" fmla="*/ 5425556 w 7467600"/>
              <a:gd name="connsiteY254" fmla="*/ 4308967 h 6858000"/>
              <a:gd name="connsiteX255" fmla="*/ 4943646 w 7467600"/>
              <a:gd name="connsiteY255" fmla="*/ 3822916 h 6858000"/>
              <a:gd name="connsiteX256" fmla="*/ 4594837 w 7467600"/>
              <a:gd name="connsiteY256" fmla="*/ 3532274 h 6858000"/>
              <a:gd name="connsiteX257" fmla="*/ 4441737 w 7467600"/>
              <a:gd name="connsiteY257" fmla="*/ 3399734 h 6858000"/>
              <a:gd name="connsiteX258" fmla="*/ 5425834 w 7467600"/>
              <a:gd name="connsiteY258" fmla="*/ 3162785 h 6858000"/>
              <a:gd name="connsiteX259" fmla="*/ 5401644 w 7467600"/>
              <a:gd name="connsiteY259" fmla="*/ 3617847 h 6858000"/>
              <a:gd name="connsiteX260" fmla="*/ 5467256 w 7467600"/>
              <a:gd name="connsiteY260" fmla="*/ 4175494 h 6858000"/>
              <a:gd name="connsiteX261" fmla="*/ 5448069 w 7467600"/>
              <a:gd name="connsiteY261" fmla="*/ 3567554 h 6858000"/>
              <a:gd name="connsiteX262" fmla="*/ 5425834 w 7467600"/>
              <a:gd name="connsiteY262" fmla="*/ 3162785 h 6858000"/>
              <a:gd name="connsiteX263" fmla="*/ 1318687 w 7467600"/>
              <a:gd name="connsiteY263" fmla="*/ 3113840 h 6858000"/>
              <a:gd name="connsiteX264" fmla="*/ 1066793 w 7467600"/>
              <a:gd name="connsiteY264" fmla="*/ 3212171 h 6858000"/>
              <a:gd name="connsiteX265" fmla="*/ 993319 w 7467600"/>
              <a:gd name="connsiteY265" fmla="*/ 3247648 h 6858000"/>
              <a:gd name="connsiteX266" fmla="*/ 853081 w 7467600"/>
              <a:gd name="connsiteY266" fmla="*/ 3312410 h 6858000"/>
              <a:gd name="connsiteX267" fmla="*/ 805957 w 7467600"/>
              <a:gd name="connsiteY267" fmla="*/ 3330443 h 6858000"/>
              <a:gd name="connsiteX268" fmla="*/ 1318687 w 7467600"/>
              <a:gd name="connsiteY268" fmla="*/ 3113840 h 6858000"/>
              <a:gd name="connsiteX269" fmla="*/ 5453702 w 7467600"/>
              <a:gd name="connsiteY269" fmla="*/ 3090882 h 6858000"/>
              <a:gd name="connsiteX270" fmla="*/ 5480135 w 7467600"/>
              <a:gd name="connsiteY270" fmla="*/ 3565802 h 6858000"/>
              <a:gd name="connsiteX271" fmla="*/ 5499023 w 7467600"/>
              <a:gd name="connsiteY271" fmla="*/ 4166310 h 6858000"/>
              <a:gd name="connsiteX272" fmla="*/ 5547022 w 7467600"/>
              <a:gd name="connsiteY272" fmla="*/ 3607838 h 6858000"/>
              <a:gd name="connsiteX273" fmla="*/ 5515964 w 7467600"/>
              <a:gd name="connsiteY273" fmla="*/ 3378541 h 6858000"/>
              <a:gd name="connsiteX274" fmla="*/ 5453702 w 7467600"/>
              <a:gd name="connsiteY274" fmla="*/ 3090882 h 6858000"/>
              <a:gd name="connsiteX275" fmla="*/ 1238695 w 7467600"/>
              <a:gd name="connsiteY275" fmla="*/ 3076820 h 6858000"/>
              <a:gd name="connsiteX276" fmla="*/ 716371 w 7467600"/>
              <a:gd name="connsiteY276" fmla="*/ 3293249 h 6858000"/>
              <a:gd name="connsiteX277" fmla="*/ 579522 w 7467600"/>
              <a:gd name="connsiteY277" fmla="*/ 3371759 h 6858000"/>
              <a:gd name="connsiteX278" fmla="*/ 600288 w 7467600"/>
              <a:gd name="connsiteY278" fmla="*/ 3365555 h 6858000"/>
              <a:gd name="connsiteX279" fmla="*/ 840692 w 7467600"/>
              <a:gd name="connsiteY279" fmla="*/ 3284921 h 6858000"/>
              <a:gd name="connsiteX280" fmla="*/ 979248 w 7467600"/>
              <a:gd name="connsiteY280" fmla="*/ 3221003 h 6858000"/>
              <a:gd name="connsiteX281" fmla="*/ 1053282 w 7467600"/>
              <a:gd name="connsiteY281" fmla="*/ 3185247 h 6858000"/>
              <a:gd name="connsiteX282" fmla="*/ 1320603 w 7467600"/>
              <a:gd name="connsiteY282" fmla="*/ 3081281 h 6858000"/>
              <a:gd name="connsiteX283" fmla="*/ 1238695 w 7467600"/>
              <a:gd name="connsiteY283" fmla="*/ 3076820 h 6858000"/>
              <a:gd name="connsiteX284" fmla="*/ 5425627 w 7467600"/>
              <a:gd name="connsiteY284" fmla="*/ 2954192 h 6858000"/>
              <a:gd name="connsiteX285" fmla="*/ 5470770 w 7467600"/>
              <a:gd name="connsiteY285" fmla="*/ 3005435 h 6858000"/>
              <a:gd name="connsiteX286" fmla="*/ 5519779 w 7467600"/>
              <a:gd name="connsiteY286" fmla="*/ 4359223 h 6858000"/>
              <a:gd name="connsiteX287" fmla="*/ 5520293 w 7467600"/>
              <a:gd name="connsiteY287" fmla="*/ 4360602 h 6858000"/>
              <a:gd name="connsiteX288" fmla="*/ 5767221 w 7467600"/>
              <a:gd name="connsiteY288" fmla="*/ 4665564 h 6858000"/>
              <a:gd name="connsiteX289" fmla="*/ 6937169 w 7467600"/>
              <a:gd name="connsiteY289" fmla="*/ 4815941 h 6858000"/>
              <a:gd name="connsiteX290" fmla="*/ 6953922 w 7467600"/>
              <a:gd name="connsiteY290" fmla="*/ 4890068 h 6858000"/>
              <a:gd name="connsiteX291" fmla="*/ 6071359 w 7467600"/>
              <a:gd name="connsiteY291" fmla="*/ 4770770 h 6858000"/>
              <a:gd name="connsiteX292" fmla="*/ 6038839 w 7467600"/>
              <a:gd name="connsiteY292" fmla="*/ 4764474 h 6858000"/>
              <a:gd name="connsiteX293" fmla="*/ 6038706 w 7467600"/>
              <a:gd name="connsiteY293" fmla="*/ 4763847 h 6858000"/>
              <a:gd name="connsiteX294" fmla="*/ 6037784 w 7467600"/>
              <a:gd name="connsiteY294" fmla="*/ 4764270 h 6858000"/>
              <a:gd name="connsiteX295" fmla="*/ 6038839 w 7467600"/>
              <a:gd name="connsiteY295" fmla="*/ 4764474 h 6858000"/>
              <a:gd name="connsiteX296" fmla="*/ 6040338 w 7467600"/>
              <a:gd name="connsiteY296" fmla="*/ 4771418 h 6858000"/>
              <a:gd name="connsiteX297" fmla="*/ 6024488 w 7467600"/>
              <a:gd name="connsiteY297" fmla="*/ 4809903 h 6858000"/>
              <a:gd name="connsiteX298" fmla="*/ 5599771 w 7467600"/>
              <a:gd name="connsiteY298" fmla="*/ 5509652 h 6858000"/>
              <a:gd name="connsiteX299" fmla="*/ 5548843 w 7467600"/>
              <a:gd name="connsiteY299" fmla="*/ 5563845 h 6858000"/>
              <a:gd name="connsiteX300" fmla="*/ 5940952 w 7467600"/>
              <a:gd name="connsiteY300" fmla="*/ 6250028 h 6858000"/>
              <a:gd name="connsiteX301" fmla="*/ 6043441 w 7467600"/>
              <a:gd name="connsiteY301" fmla="*/ 6665847 h 6858000"/>
              <a:gd name="connsiteX302" fmla="*/ 6093432 w 7467600"/>
              <a:gd name="connsiteY302" fmla="*/ 6858000 h 6858000"/>
              <a:gd name="connsiteX303" fmla="*/ 6034344 w 7467600"/>
              <a:gd name="connsiteY303" fmla="*/ 6858000 h 6858000"/>
              <a:gd name="connsiteX304" fmla="*/ 6026679 w 7467600"/>
              <a:gd name="connsiteY304" fmla="*/ 6836959 h 6858000"/>
              <a:gd name="connsiteX305" fmla="*/ 5800441 w 7467600"/>
              <a:gd name="connsiteY305" fmla="*/ 6335286 h 6858000"/>
              <a:gd name="connsiteX306" fmla="*/ 5526562 w 7467600"/>
              <a:gd name="connsiteY306" fmla="*/ 5705388 h 6858000"/>
              <a:gd name="connsiteX307" fmla="*/ 5519640 w 7467600"/>
              <a:gd name="connsiteY307" fmla="*/ 5683774 h 6858000"/>
              <a:gd name="connsiteX308" fmla="*/ 5844559 w 7467600"/>
              <a:gd name="connsiteY308" fmla="*/ 6553349 h 6858000"/>
              <a:gd name="connsiteX309" fmla="*/ 5975994 w 7467600"/>
              <a:gd name="connsiteY309" fmla="*/ 6858000 h 6858000"/>
              <a:gd name="connsiteX310" fmla="*/ 5898547 w 7467600"/>
              <a:gd name="connsiteY310" fmla="*/ 6858000 h 6858000"/>
              <a:gd name="connsiteX311" fmla="*/ 5682041 w 7467600"/>
              <a:gd name="connsiteY311" fmla="*/ 6355860 h 6858000"/>
              <a:gd name="connsiteX312" fmla="*/ 5461758 w 7467600"/>
              <a:gd name="connsiteY312" fmla="*/ 5820220 h 6858000"/>
              <a:gd name="connsiteX313" fmla="*/ 5237282 w 7467600"/>
              <a:gd name="connsiteY313" fmla="*/ 6579086 h 6858000"/>
              <a:gd name="connsiteX314" fmla="*/ 5115009 w 7467600"/>
              <a:gd name="connsiteY314" fmla="*/ 6858000 h 6858000"/>
              <a:gd name="connsiteX315" fmla="*/ 5028074 w 7467600"/>
              <a:gd name="connsiteY315" fmla="*/ 6858000 h 6858000"/>
              <a:gd name="connsiteX316" fmla="*/ 5079508 w 7467600"/>
              <a:gd name="connsiteY316" fmla="*/ 6749074 h 6858000"/>
              <a:gd name="connsiteX317" fmla="*/ 5371846 w 7467600"/>
              <a:gd name="connsiteY317" fmla="*/ 5924413 h 6858000"/>
              <a:gd name="connsiteX318" fmla="*/ 5270512 w 7467600"/>
              <a:gd name="connsiteY318" fmla="*/ 6138975 h 6858000"/>
              <a:gd name="connsiteX319" fmla="*/ 5062409 w 7467600"/>
              <a:gd name="connsiteY319" fmla="*/ 6653544 h 6858000"/>
              <a:gd name="connsiteX320" fmla="*/ 5036628 w 7467600"/>
              <a:gd name="connsiteY320" fmla="*/ 6754247 h 6858000"/>
              <a:gd name="connsiteX321" fmla="*/ 5009112 w 7467600"/>
              <a:gd name="connsiteY321" fmla="*/ 6858000 h 6858000"/>
              <a:gd name="connsiteX322" fmla="*/ 4976679 w 7467600"/>
              <a:gd name="connsiteY322" fmla="*/ 6858000 h 6858000"/>
              <a:gd name="connsiteX323" fmla="*/ 5006537 w 7467600"/>
              <a:gd name="connsiteY323" fmla="*/ 6747068 h 6858000"/>
              <a:gd name="connsiteX324" fmla="*/ 5032723 w 7467600"/>
              <a:gd name="connsiteY324" fmla="*/ 6644957 h 6858000"/>
              <a:gd name="connsiteX325" fmla="*/ 5242949 w 7467600"/>
              <a:gd name="connsiteY325" fmla="*/ 6125175 h 6858000"/>
              <a:gd name="connsiteX326" fmla="*/ 5286321 w 7467600"/>
              <a:gd name="connsiteY326" fmla="*/ 6033555 h 6858000"/>
              <a:gd name="connsiteX327" fmla="*/ 5008210 w 7467600"/>
              <a:gd name="connsiteY327" fmla="*/ 6649194 h 6858000"/>
              <a:gd name="connsiteX328" fmla="*/ 4986321 w 7467600"/>
              <a:gd name="connsiteY328" fmla="*/ 6765687 h 6858000"/>
              <a:gd name="connsiteX329" fmla="*/ 4973474 w 7467600"/>
              <a:gd name="connsiteY329" fmla="*/ 6858000 h 6858000"/>
              <a:gd name="connsiteX330" fmla="*/ 4907178 w 7467600"/>
              <a:gd name="connsiteY330" fmla="*/ 6858000 h 6858000"/>
              <a:gd name="connsiteX331" fmla="*/ 4910810 w 7467600"/>
              <a:gd name="connsiteY331" fmla="*/ 6829660 h 6858000"/>
              <a:gd name="connsiteX332" fmla="*/ 4987461 w 7467600"/>
              <a:gd name="connsiteY332" fmla="*/ 6432994 h 6858000"/>
              <a:gd name="connsiteX333" fmla="*/ 5179262 w 7467600"/>
              <a:gd name="connsiteY333" fmla="*/ 6035044 h 6858000"/>
              <a:gd name="connsiteX334" fmla="*/ 4689678 w 7467600"/>
              <a:gd name="connsiteY334" fmla="*/ 6440241 h 6858000"/>
              <a:gd name="connsiteX335" fmla="*/ 4477543 w 7467600"/>
              <a:gd name="connsiteY335" fmla="*/ 6674836 h 6858000"/>
              <a:gd name="connsiteX336" fmla="*/ 4329957 w 7467600"/>
              <a:gd name="connsiteY336" fmla="*/ 6858000 h 6858000"/>
              <a:gd name="connsiteX337" fmla="*/ 4218595 w 7467600"/>
              <a:gd name="connsiteY337" fmla="*/ 6858000 h 6858000"/>
              <a:gd name="connsiteX338" fmla="*/ 4368888 w 7467600"/>
              <a:gd name="connsiteY338" fmla="*/ 6668412 h 6858000"/>
              <a:gd name="connsiteX339" fmla="*/ 4563091 w 7467600"/>
              <a:gd name="connsiteY339" fmla="*/ 6442508 h 6858000"/>
              <a:gd name="connsiteX340" fmla="*/ 5387324 w 7467600"/>
              <a:gd name="connsiteY340" fmla="*/ 5705830 h 6858000"/>
              <a:gd name="connsiteX341" fmla="*/ 5073620 w 7467600"/>
              <a:gd name="connsiteY341" fmla="*/ 5955437 h 6858000"/>
              <a:gd name="connsiteX342" fmla="*/ 4689789 w 7467600"/>
              <a:gd name="connsiteY342" fmla="*/ 6268382 h 6858000"/>
              <a:gd name="connsiteX343" fmla="*/ 4418722 w 7467600"/>
              <a:gd name="connsiteY343" fmla="*/ 6570886 h 6858000"/>
              <a:gd name="connsiteX344" fmla="*/ 4214944 w 7467600"/>
              <a:gd name="connsiteY344" fmla="*/ 6858000 h 6858000"/>
              <a:gd name="connsiteX345" fmla="*/ 4177898 w 7467600"/>
              <a:gd name="connsiteY345" fmla="*/ 6858000 h 6858000"/>
              <a:gd name="connsiteX346" fmla="*/ 4391597 w 7467600"/>
              <a:gd name="connsiteY346" fmla="*/ 6556370 h 6858000"/>
              <a:gd name="connsiteX347" fmla="*/ 4668889 w 7467600"/>
              <a:gd name="connsiteY347" fmla="*/ 6246399 h 6858000"/>
              <a:gd name="connsiteX348" fmla="*/ 5055427 w 7467600"/>
              <a:gd name="connsiteY348" fmla="*/ 5931476 h 6858000"/>
              <a:gd name="connsiteX349" fmla="*/ 5371814 w 7467600"/>
              <a:gd name="connsiteY349" fmla="*/ 5678975 h 6858000"/>
              <a:gd name="connsiteX350" fmla="*/ 4987918 w 7467600"/>
              <a:gd name="connsiteY350" fmla="*/ 5838701 h 6858000"/>
              <a:gd name="connsiteX351" fmla="*/ 4317146 w 7467600"/>
              <a:gd name="connsiteY351" fmla="*/ 6587716 h 6858000"/>
              <a:gd name="connsiteX352" fmla="*/ 4171627 w 7467600"/>
              <a:gd name="connsiteY352" fmla="*/ 6858000 h 6858000"/>
              <a:gd name="connsiteX353" fmla="*/ 4081585 w 7467600"/>
              <a:gd name="connsiteY353" fmla="*/ 6858000 h 6858000"/>
              <a:gd name="connsiteX354" fmla="*/ 4238603 w 7467600"/>
              <a:gd name="connsiteY354" fmla="*/ 6559341 h 6858000"/>
              <a:gd name="connsiteX355" fmla="*/ 4778333 w 7467600"/>
              <a:gd name="connsiteY355" fmla="*/ 5873626 h 6858000"/>
              <a:gd name="connsiteX356" fmla="*/ 5414185 w 7467600"/>
              <a:gd name="connsiteY356" fmla="*/ 5573882 h 6858000"/>
              <a:gd name="connsiteX357" fmla="*/ 5959648 w 7467600"/>
              <a:gd name="connsiteY357" fmla="*/ 4760797 h 6858000"/>
              <a:gd name="connsiteX358" fmla="*/ 5355019 w 7467600"/>
              <a:gd name="connsiteY358" fmla="*/ 4734672 h 6858000"/>
              <a:gd name="connsiteX359" fmla="*/ 5083565 w 7467600"/>
              <a:gd name="connsiteY359" fmla="*/ 5179121 h 6858000"/>
              <a:gd name="connsiteX360" fmla="*/ 4713577 w 7467600"/>
              <a:gd name="connsiteY360" fmla="*/ 5616803 h 6858000"/>
              <a:gd name="connsiteX361" fmla="*/ 3989559 w 7467600"/>
              <a:gd name="connsiteY361" fmla="*/ 6145945 h 6858000"/>
              <a:gd name="connsiteX362" fmla="*/ 3939824 w 7467600"/>
              <a:gd name="connsiteY362" fmla="*/ 6066900 h 6858000"/>
              <a:gd name="connsiteX363" fmla="*/ 4584537 w 7467600"/>
              <a:gd name="connsiteY363" fmla="*/ 5324826 h 6858000"/>
              <a:gd name="connsiteX364" fmla="*/ 5037105 w 7467600"/>
              <a:gd name="connsiteY364" fmla="*/ 5088765 h 6858000"/>
              <a:gd name="connsiteX365" fmla="*/ 5039930 w 7467600"/>
              <a:gd name="connsiteY365" fmla="*/ 5089585 h 6858000"/>
              <a:gd name="connsiteX366" fmla="*/ 5263764 w 7467600"/>
              <a:gd name="connsiteY366" fmla="*/ 4735525 h 6858000"/>
              <a:gd name="connsiteX367" fmla="*/ 4086300 w 7467600"/>
              <a:gd name="connsiteY367" fmla="*/ 4884599 h 6858000"/>
              <a:gd name="connsiteX368" fmla="*/ 4085485 w 7467600"/>
              <a:gd name="connsiteY368" fmla="*/ 4899070 h 6858000"/>
              <a:gd name="connsiteX369" fmla="*/ 3871915 w 7467600"/>
              <a:gd name="connsiteY369" fmla="*/ 5253645 h 6858000"/>
              <a:gd name="connsiteX370" fmla="*/ 3799374 w 7467600"/>
              <a:gd name="connsiteY370" fmla="*/ 5466127 h 6858000"/>
              <a:gd name="connsiteX371" fmla="*/ 3498850 w 7467600"/>
              <a:gd name="connsiteY371" fmla="*/ 6661888 h 6858000"/>
              <a:gd name="connsiteX372" fmla="*/ 3399216 w 7467600"/>
              <a:gd name="connsiteY372" fmla="*/ 6858000 h 6858000"/>
              <a:gd name="connsiteX373" fmla="*/ 3303688 w 7467600"/>
              <a:gd name="connsiteY373" fmla="*/ 6858000 h 6858000"/>
              <a:gd name="connsiteX374" fmla="*/ 3391774 w 7467600"/>
              <a:gd name="connsiteY374" fmla="*/ 6697181 h 6858000"/>
              <a:gd name="connsiteX375" fmla="*/ 3735540 w 7467600"/>
              <a:gd name="connsiteY375" fmla="*/ 5546923 h 6858000"/>
              <a:gd name="connsiteX376" fmla="*/ 3729438 w 7467600"/>
              <a:gd name="connsiteY376" fmla="*/ 5569058 h 6858000"/>
              <a:gd name="connsiteX377" fmla="*/ 3707782 w 7467600"/>
              <a:gd name="connsiteY377" fmla="*/ 5644908 h 6858000"/>
              <a:gd name="connsiteX378" fmla="*/ 3583827 w 7467600"/>
              <a:gd name="connsiteY378" fmla="*/ 6039215 h 6858000"/>
              <a:gd name="connsiteX379" fmla="*/ 3547861 w 7467600"/>
              <a:gd name="connsiteY379" fmla="*/ 6129609 h 6858000"/>
              <a:gd name="connsiteX380" fmla="*/ 3490905 w 7467600"/>
              <a:gd name="connsiteY380" fmla="*/ 6277660 h 6858000"/>
              <a:gd name="connsiteX381" fmla="*/ 3455859 w 7467600"/>
              <a:gd name="connsiteY381" fmla="*/ 6391301 h 6858000"/>
              <a:gd name="connsiteX382" fmla="*/ 3429112 w 7467600"/>
              <a:gd name="connsiteY382" fmla="*/ 6479469 h 6858000"/>
              <a:gd name="connsiteX383" fmla="*/ 3304862 w 7467600"/>
              <a:gd name="connsiteY383" fmla="*/ 6796476 h 6858000"/>
              <a:gd name="connsiteX384" fmla="*/ 3276071 w 7467600"/>
              <a:gd name="connsiteY384" fmla="*/ 6858000 h 6858000"/>
              <a:gd name="connsiteX385" fmla="*/ 3240805 w 7467600"/>
              <a:gd name="connsiteY385" fmla="*/ 6858000 h 6858000"/>
              <a:gd name="connsiteX386" fmla="*/ 3275917 w 7467600"/>
              <a:gd name="connsiteY386" fmla="*/ 6783192 h 6858000"/>
              <a:gd name="connsiteX387" fmla="*/ 3399358 w 7467600"/>
              <a:gd name="connsiteY387" fmla="*/ 6469011 h 6858000"/>
              <a:gd name="connsiteX388" fmla="*/ 3425650 w 7467600"/>
              <a:gd name="connsiteY388" fmla="*/ 6381333 h 6858000"/>
              <a:gd name="connsiteX389" fmla="*/ 3460661 w 7467600"/>
              <a:gd name="connsiteY389" fmla="*/ 6266763 h 6858000"/>
              <a:gd name="connsiteX390" fmla="*/ 3518021 w 7467600"/>
              <a:gd name="connsiteY390" fmla="*/ 6117298 h 6858000"/>
              <a:gd name="connsiteX391" fmla="*/ 3554035 w 7467600"/>
              <a:gd name="connsiteY391" fmla="*/ 6027832 h 6858000"/>
              <a:gd name="connsiteX392" fmla="*/ 3677174 w 7467600"/>
              <a:gd name="connsiteY392" fmla="*/ 5636351 h 6858000"/>
              <a:gd name="connsiteX393" fmla="*/ 3698819 w 7467600"/>
              <a:gd name="connsiteY393" fmla="*/ 5560503 h 6858000"/>
              <a:gd name="connsiteX394" fmla="*/ 3702094 w 7467600"/>
              <a:gd name="connsiteY394" fmla="*/ 5549194 h 6858000"/>
              <a:gd name="connsiteX395" fmla="*/ 3398355 w 7467600"/>
              <a:gd name="connsiteY395" fmla="*/ 6094603 h 6858000"/>
              <a:gd name="connsiteX396" fmla="*/ 3193941 w 7467600"/>
              <a:gd name="connsiteY396" fmla="*/ 6798775 h 6858000"/>
              <a:gd name="connsiteX397" fmla="*/ 3184140 w 7467600"/>
              <a:gd name="connsiteY397" fmla="*/ 6858000 h 6858000"/>
              <a:gd name="connsiteX398" fmla="*/ 3099978 w 7467600"/>
              <a:gd name="connsiteY398" fmla="*/ 6858000 h 6858000"/>
              <a:gd name="connsiteX399" fmla="*/ 3101556 w 7467600"/>
              <a:gd name="connsiteY399" fmla="*/ 6843337 h 6858000"/>
              <a:gd name="connsiteX400" fmla="*/ 3370162 w 7467600"/>
              <a:gd name="connsiteY400" fmla="*/ 5785550 h 6858000"/>
              <a:gd name="connsiteX401" fmla="*/ 3746477 w 7467600"/>
              <a:gd name="connsiteY401" fmla="*/ 5377889 h 6858000"/>
              <a:gd name="connsiteX402" fmla="*/ 3863399 w 7467600"/>
              <a:gd name="connsiteY402" fmla="*/ 5087257 h 6858000"/>
              <a:gd name="connsiteX403" fmla="*/ 3968712 w 7467600"/>
              <a:gd name="connsiteY403" fmla="*/ 4913989 h 6858000"/>
              <a:gd name="connsiteX404" fmla="*/ 2792390 w 7467600"/>
              <a:gd name="connsiteY404" fmla="*/ 5382974 h 6858000"/>
              <a:gd name="connsiteX405" fmla="*/ 2714982 w 7467600"/>
              <a:gd name="connsiteY405" fmla="*/ 5427051 h 6858000"/>
              <a:gd name="connsiteX406" fmla="*/ 2813361 w 7467600"/>
              <a:gd name="connsiteY406" fmla="*/ 6023912 h 6858000"/>
              <a:gd name="connsiteX407" fmla="*/ 2688430 w 7467600"/>
              <a:gd name="connsiteY407" fmla="*/ 6801564 h 6858000"/>
              <a:gd name="connsiteX408" fmla="*/ 2629626 w 7467600"/>
              <a:gd name="connsiteY408" fmla="*/ 6763394 h 6858000"/>
              <a:gd name="connsiteX409" fmla="*/ 2565328 w 7467600"/>
              <a:gd name="connsiteY409" fmla="*/ 5516399 h 6858000"/>
              <a:gd name="connsiteX410" fmla="*/ 1922999 w 7467600"/>
              <a:gd name="connsiteY410" fmla="*/ 5980343 h 6858000"/>
              <a:gd name="connsiteX411" fmla="*/ 1950261 w 7467600"/>
              <a:gd name="connsiteY411" fmla="*/ 6405858 h 6858000"/>
              <a:gd name="connsiteX412" fmla="*/ 2365554 w 7467600"/>
              <a:gd name="connsiteY412" fmla="*/ 6759107 h 6858000"/>
              <a:gd name="connsiteX413" fmla="*/ 2424142 w 7467600"/>
              <a:gd name="connsiteY413" fmla="*/ 6858000 h 6858000"/>
              <a:gd name="connsiteX414" fmla="*/ 2395994 w 7467600"/>
              <a:gd name="connsiteY414" fmla="*/ 6858000 h 6858000"/>
              <a:gd name="connsiteX415" fmla="*/ 2392863 w 7467600"/>
              <a:gd name="connsiteY415" fmla="*/ 6852964 h 6858000"/>
              <a:gd name="connsiteX416" fmla="*/ 2017589 w 7467600"/>
              <a:gd name="connsiteY416" fmla="*/ 6493982 h 6858000"/>
              <a:gd name="connsiteX417" fmla="*/ 2147336 w 7467600"/>
              <a:gd name="connsiteY417" fmla="*/ 6594052 h 6858000"/>
              <a:gd name="connsiteX418" fmla="*/ 2207047 w 7467600"/>
              <a:gd name="connsiteY418" fmla="*/ 6654540 h 6858000"/>
              <a:gd name="connsiteX419" fmla="*/ 2299106 w 7467600"/>
              <a:gd name="connsiteY419" fmla="*/ 6778931 h 6858000"/>
              <a:gd name="connsiteX420" fmla="*/ 2314430 w 7467600"/>
              <a:gd name="connsiteY420" fmla="*/ 6801144 h 6858000"/>
              <a:gd name="connsiteX421" fmla="*/ 2352406 w 7467600"/>
              <a:gd name="connsiteY421" fmla="*/ 6858000 h 6858000"/>
              <a:gd name="connsiteX422" fmla="*/ 2314492 w 7467600"/>
              <a:gd name="connsiteY422" fmla="*/ 6858000 h 6858000"/>
              <a:gd name="connsiteX423" fmla="*/ 2288095 w 7467600"/>
              <a:gd name="connsiteY423" fmla="*/ 6818030 h 6858000"/>
              <a:gd name="connsiteX424" fmla="*/ 2272768 w 7467600"/>
              <a:gd name="connsiteY424" fmla="*/ 6795822 h 6858000"/>
              <a:gd name="connsiteX425" fmla="*/ 2182715 w 7467600"/>
              <a:gd name="connsiteY425" fmla="*/ 6675071 h 6858000"/>
              <a:gd name="connsiteX426" fmla="*/ 2032061 w 7467600"/>
              <a:gd name="connsiteY426" fmla="*/ 6541380 h 6858000"/>
              <a:gd name="connsiteX427" fmla="*/ 2257220 w 7467600"/>
              <a:gd name="connsiteY427" fmla="*/ 6826257 h 6858000"/>
              <a:gd name="connsiteX428" fmla="*/ 2281324 w 7467600"/>
              <a:gd name="connsiteY428" fmla="*/ 6858000 h 6858000"/>
              <a:gd name="connsiteX429" fmla="*/ 2242860 w 7467600"/>
              <a:gd name="connsiteY429" fmla="*/ 6858000 h 6858000"/>
              <a:gd name="connsiteX430" fmla="*/ 2232818 w 7467600"/>
              <a:gd name="connsiteY430" fmla="*/ 6844926 h 6858000"/>
              <a:gd name="connsiteX431" fmla="*/ 1990172 w 7467600"/>
              <a:gd name="connsiteY431" fmla="*/ 6542121 h 6858000"/>
              <a:gd name="connsiteX432" fmla="*/ 2124090 w 7467600"/>
              <a:gd name="connsiteY432" fmla="*/ 6761017 h 6858000"/>
              <a:gd name="connsiteX433" fmla="*/ 2200380 w 7467600"/>
              <a:gd name="connsiteY433" fmla="*/ 6858000 h 6858000"/>
              <a:gd name="connsiteX434" fmla="*/ 2147507 w 7467600"/>
              <a:gd name="connsiteY434" fmla="*/ 6858000 h 6858000"/>
              <a:gd name="connsiteX435" fmla="*/ 2070668 w 7467600"/>
              <a:gd name="connsiteY435" fmla="*/ 6761520 h 6858000"/>
              <a:gd name="connsiteX436" fmla="*/ 1975142 w 7467600"/>
              <a:gd name="connsiteY436" fmla="*/ 6585570 h 6858000"/>
              <a:gd name="connsiteX437" fmla="*/ 2050035 w 7467600"/>
              <a:gd name="connsiteY437" fmla="*/ 6813345 h 6858000"/>
              <a:gd name="connsiteX438" fmla="*/ 2063025 w 7467600"/>
              <a:gd name="connsiteY438" fmla="*/ 6858000 h 6858000"/>
              <a:gd name="connsiteX439" fmla="*/ 2021675 w 7467600"/>
              <a:gd name="connsiteY439" fmla="*/ 6858000 h 6858000"/>
              <a:gd name="connsiteX440" fmla="*/ 2019308 w 7467600"/>
              <a:gd name="connsiteY440" fmla="*/ 6847118 h 6858000"/>
              <a:gd name="connsiteX441" fmla="*/ 1938835 w 7467600"/>
              <a:gd name="connsiteY441" fmla="*/ 6551160 h 6858000"/>
              <a:gd name="connsiteX442" fmla="*/ 1953230 w 7467600"/>
              <a:gd name="connsiteY442" fmla="*/ 6759699 h 6858000"/>
              <a:gd name="connsiteX443" fmla="*/ 1956763 w 7467600"/>
              <a:gd name="connsiteY443" fmla="*/ 6778191 h 6858000"/>
              <a:gd name="connsiteX444" fmla="*/ 1967925 w 7467600"/>
              <a:gd name="connsiteY444" fmla="*/ 6858000 h 6858000"/>
              <a:gd name="connsiteX445" fmla="*/ 1936622 w 7467600"/>
              <a:gd name="connsiteY445" fmla="*/ 6858000 h 6858000"/>
              <a:gd name="connsiteX446" fmla="*/ 1926261 w 7467600"/>
              <a:gd name="connsiteY446" fmla="*/ 6784064 h 6858000"/>
              <a:gd name="connsiteX447" fmla="*/ 1922724 w 7467600"/>
              <a:gd name="connsiteY447" fmla="*/ 6765577 h 6858000"/>
              <a:gd name="connsiteX448" fmla="*/ 1904650 w 7467600"/>
              <a:gd name="connsiteY448" fmla="*/ 6639616 h 6858000"/>
              <a:gd name="connsiteX449" fmla="*/ 1885273 w 7467600"/>
              <a:gd name="connsiteY449" fmla="*/ 6858000 h 6858000"/>
              <a:gd name="connsiteX450" fmla="*/ 1854363 w 7467600"/>
              <a:gd name="connsiteY450" fmla="*/ 6858000 h 6858000"/>
              <a:gd name="connsiteX451" fmla="*/ 1880391 w 7467600"/>
              <a:gd name="connsiteY451" fmla="*/ 6603796 h 6858000"/>
              <a:gd name="connsiteX452" fmla="*/ 1818273 w 7467600"/>
              <a:gd name="connsiteY452" fmla="*/ 6715729 h 6858000"/>
              <a:gd name="connsiteX453" fmla="*/ 1794691 w 7467600"/>
              <a:gd name="connsiteY453" fmla="*/ 6843239 h 6858000"/>
              <a:gd name="connsiteX454" fmla="*/ 1794914 w 7467600"/>
              <a:gd name="connsiteY454" fmla="*/ 6858000 h 6858000"/>
              <a:gd name="connsiteX455" fmla="*/ 1746128 w 7467600"/>
              <a:gd name="connsiteY455" fmla="*/ 6858000 h 6858000"/>
              <a:gd name="connsiteX456" fmla="*/ 1753934 w 7467600"/>
              <a:gd name="connsiteY456" fmla="*/ 6724796 h 6858000"/>
              <a:gd name="connsiteX457" fmla="*/ 1792053 w 7467600"/>
              <a:gd name="connsiteY457" fmla="*/ 6572396 h 6858000"/>
              <a:gd name="connsiteX458" fmla="*/ 1862248 w 7467600"/>
              <a:gd name="connsiteY458" fmla="*/ 6266397 h 6858000"/>
              <a:gd name="connsiteX459" fmla="*/ 1862250 w 7467600"/>
              <a:gd name="connsiteY459" fmla="*/ 6033531 h 6858000"/>
              <a:gd name="connsiteX460" fmla="*/ 1211999 w 7467600"/>
              <a:gd name="connsiteY460" fmla="*/ 6683610 h 6858000"/>
              <a:gd name="connsiteX461" fmla="*/ 1213266 w 7467600"/>
              <a:gd name="connsiteY461" fmla="*/ 6691947 h 6858000"/>
              <a:gd name="connsiteX462" fmla="*/ 1203370 w 7467600"/>
              <a:gd name="connsiteY462" fmla="*/ 6850676 h 6858000"/>
              <a:gd name="connsiteX463" fmla="*/ 1203671 w 7467600"/>
              <a:gd name="connsiteY463" fmla="*/ 6858000 h 6858000"/>
              <a:gd name="connsiteX464" fmla="*/ 1143180 w 7467600"/>
              <a:gd name="connsiteY464" fmla="*/ 6858000 h 6858000"/>
              <a:gd name="connsiteX465" fmla="*/ 1142176 w 7467600"/>
              <a:gd name="connsiteY465" fmla="*/ 6766045 h 6858000"/>
              <a:gd name="connsiteX466" fmla="*/ 1067484 w 7467600"/>
              <a:gd name="connsiteY466" fmla="*/ 6858000 h 6858000"/>
              <a:gd name="connsiteX467" fmla="*/ 953928 w 7467600"/>
              <a:gd name="connsiteY467" fmla="*/ 6858000 h 6858000"/>
              <a:gd name="connsiteX468" fmla="*/ 959715 w 7467600"/>
              <a:gd name="connsiteY468" fmla="*/ 6850185 h 6858000"/>
              <a:gd name="connsiteX469" fmla="*/ 1483788 w 7467600"/>
              <a:gd name="connsiteY469" fmla="*/ 6259174 h 6858000"/>
              <a:gd name="connsiteX470" fmla="*/ 1100671 w 7467600"/>
              <a:gd name="connsiteY470" fmla="*/ 6252137 h 6858000"/>
              <a:gd name="connsiteX471" fmla="*/ 1090144 w 7467600"/>
              <a:gd name="connsiteY471" fmla="*/ 6256748 h 6858000"/>
              <a:gd name="connsiteX472" fmla="*/ 1095872 w 7467600"/>
              <a:gd name="connsiteY472" fmla="*/ 6271892 h 6858000"/>
              <a:gd name="connsiteX473" fmla="*/ 262785 w 7467600"/>
              <a:gd name="connsiteY473" fmla="*/ 6845450 h 6858000"/>
              <a:gd name="connsiteX474" fmla="*/ 209968 w 7467600"/>
              <a:gd name="connsiteY474" fmla="*/ 6770713 h 6858000"/>
              <a:gd name="connsiteX475" fmla="*/ 873460 w 7467600"/>
              <a:gd name="connsiteY475" fmla="*/ 6253768 h 6858000"/>
              <a:gd name="connsiteX476" fmla="*/ 192686 w 7467600"/>
              <a:gd name="connsiteY476" fmla="*/ 5849257 h 6858000"/>
              <a:gd name="connsiteX477" fmla="*/ 4696 w 7467600"/>
              <a:gd name="connsiteY477" fmla="*/ 5697668 h 6858000"/>
              <a:gd name="connsiteX478" fmla="*/ 0 w 7467600"/>
              <a:gd name="connsiteY478" fmla="*/ 5689984 h 6858000"/>
              <a:gd name="connsiteX479" fmla="*/ 0 w 7467600"/>
              <a:gd name="connsiteY479" fmla="*/ 5513472 h 6858000"/>
              <a:gd name="connsiteX480" fmla="*/ 174101 w 7467600"/>
              <a:gd name="connsiteY480" fmla="*/ 5620277 h 6858000"/>
              <a:gd name="connsiteX481" fmla="*/ 891800 w 7467600"/>
              <a:gd name="connsiteY481" fmla="*/ 6036935 h 6858000"/>
              <a:gd name="connsiteX482" fmla="*/ 1072219 w 7467600"/>
              <a:gd name="connsiteY482" fmla="*/ 6169443 h 6858000"/>
              <a:gd name="connsiteX483" fmla="*/ 1074117 w 7467600"/>
              <a:gd name="connsiteY483" fmla="*/ 6170301 h 6858000"/>
              <a:gd name="connsiteX484" fmla="*/ 1083114 w 7467600"/>
              <a:gd name="connsiteY484" fmla="*/ 6174131 h 6858000"/>
              <a:gd name="connsiteX485" fmla="*/ 1543010 w 7467600"/>
              <a:gd name="connsiteY485" fmla="*/ 6191140 h 6858000"/>
              <a:gd name="connsiteX486" fmla="*/ 1551080 w 7467600"/>
              <a:gd name="connsiteY486" fmla="*/ 6195006 h 6858000"/>
              <a:gd name="connsiteX487" fmla="*/ 2345443 w 7467600"/>
              <a:gd name="connsiteY487" fmla="*/ 5549882 h 6858000"/>
              <a:gd name="connsiteX488" fmla="*/ 1721499 w 7467600"/>
              <a:gd name="connsiteY488" fmla="*/ 5599969 h 6858000"/>
              <a:gd name="connsiteX489" fmla="*/ 767716 w 7467600"/>
              <a:gd name="connsiteY489" fmla="*/ 5472768 h 6858000"/>
              <a:gd name="connsiteX490" fmla="*/ 722147 w 7467600"/>
              <a:gd name="connsiteY490" fmla="*/ 5393091 h 6858000"/>
              <a:gd name="connsiteX491" fmla="*/ 1485552 w 7467600"/>
              <a:gd name="connsiteY491" fmla="*/ 5313202 h 6858000"/>
              <a:gd name="connsiteX492" fmla="*/ 2143004 w 7467600"/>
              <a:gd name="connsiteY492" fmla="*/ 5402420 h 6858000"/>
              <a:gd name="connsiteX493" fmla="*/ 1933391 w 7467600"/>
              <a:gd name="connsiteY493" fmla="*/ 5156971 h 6858000"/>
              <a:gd name="connsiteX494" fmla="*/ 1827118 w 7467600"/>
              <a:gd name="connsiteY494" fmla="*/ 4968410 h 6858000"/>
              <a:gd name="connsiteX495" fmla="*/ 1837349 w 7467600"/>
              <a:gd name="connsiteY495" fmla="*/ 4956357 h 6858000"/>
              <a:gd name="connsiteX496" fmla="*/ 2162835 w 7467600"/>
              <a:gd name="connsiteY496" fmla="*/ 5187853 h 6858000"/>
              <a:gd name="connsiteX497" fmla="*/ 2257167 w 7467600"/>
              <a:gd name="connsiteY497" fmla="*/ 5462123 h 6858000"/>
              <a:gd name="connsiteX498" fmla="*/ 2261598 w 7467600"/>
              <a:gd name="connsiteY498" fmla="*/ 5467998 h 6858000"/>
              <a:gd name="connsiteX499" fmla="*/ 2437177 w 7467600"/>
              <a:gd name="connsiteY499" fmla="*/ 5479608 h 6858000"/>
              <a:gd name="connsiteX500" fmla="*/ 2445247 w 7467600"/>
              <a:gd name="connsiteY500" fmla="*/ 5483476 h 6858000"/>
              <a:gd name="connsiteX501" fmla="*/ 2743626 w 7467600"/>
              <a:gd name="connsiteY501" fmla="*/ 5304819 h 6858000"/>
              <a:gd name="connsiteX502" fmla="*/ 3048102 w 7467600"/>
              <a:gd name="connsiteY502" fmla="*/ 5150595 h 6858000"/>
              <a:gd name="connsiteX503" fmla="*/ 1799414 w 7467600"/>
              <a:gd name="connsiteY503" fmla="*/ 4694732 h 6858000"/>
              <a:gd name="connsiteX504" fmla="*/ 1771735 w 7467600"/>
              <a:gd name="connsiteY504" fmla="*/ 4619929 h 6858000"/>
              <a:gd name="connsiteX505" fmla="*/ 3104273 w 7467600"/>
              <a:gd name="connsiteY505" fmla="*/ 5076159 h 6858000"/>
              <a:gd name="connsiteX506" fmla="*/ 3113245 w 7467600"/>
              <a:gd name="connsiteY506" fmla="*/ 5090705 h 6858000"/>
              <a:gd name="connsiteX507" fmla="*/ 3126294 w 7467600"/>
              <a:gd name="connsiteY507" fmla="*/ 5114400 h 6858000"/>
              <a:gd name="connsiteX508" fmla="*/ 3937433 w 7467600"/>
              <a:gd name="connsiteY508" fmla="*/ 4830473 h 6858000"/>
              <a:gd name="connsiteX509" fmla="*/ 3590475 w 7467600"/>
              <a:gd name="connsiteY509" fmla="*/ 4597974 h 6858000"/>
              <a:gd name="connsiteX510" fmla="*/ 3100264 w 7467600"/>
              <a:gd name="connsiteY510" fmla="*/ 4579845 h 6858000"/>
              <a:gd name="connsiteX511" fmla="*/ 2183576 w 7467600"/>
              <a:gd name="connsiteY511" fmla="*/ 4227150 h 6858000"/>
              <a:gd name="connsiteX512" fmla="*/ 2151029 w 7467600"/>
              <a:gd name="connsiteY512" fmla="*/ 4146947 h 6858000"/>
              <a:gd name="connsiteX513" fmla="*/ 3563434 w 7467600"/>
              <a:gd name="connsiteY513" fmla="*/ 4469115 h 6858000"/>
              <a:gd name="connsiteX514" fmla="*/ 3177952 w 7467600"/>
              <a:gd name="connsiteY514" fmla="*/ 3657386 h 6858000"/>
              <a:gd name="connsiteX515" fmla="*/ 3189263 w 7467600"/>
              <a:gd name="connsiteY515" fmla="*/ 3625726 h 6858000"/>
              <a:gd name="connsiteX516" fmla="*/ 3560912 w 7467600"/>
              <a:gd name="connsiteY516" fmla="*/ 4079863 h 6858000"/>
              <a:gd name="connsiteX517" fmla="*/ 3626636 w 7467600"/>
              <a:gd name="connsiteY517" fmla="*/ 4512230 h 6858000"/>
              <a:gd name="connsiteX518" fmla="*/ 3653088 w 7467600"/>
              <a:gd name="connsiteY518" fmla="*/ 4521417 h 6858000"/>
              <a:gd name="connsiteX519" fmla="*/ 3988128 w 7467600"/>
              <a:gd name="connsiteY519" fmla="*/ 4817267 h 6858000"/>
              <a:gd name="connsiteX520" fmla="*/ 4830582 w 7467600"/>
              <a:gd name="connsiteY520" fmla="*/ 4676000 h 6858000"/>
              <a:gd name="connsiteX521" fmla="*/ 4830100 w 7467600"/>
              <a:gd name="connsiteY521" fmla="*/ 4675554 h 6858000"/>
              <a:gd name="connsiteX522" fmla="*/ 4036318 w 7467600"/>
              <a:gd name="connsiteY522" fmla="*/ 4147013 h 6858000"/>
              <a:gd name="connsiteX523" fmla="*/ 3432098 w 7467600"/>
              <a:gd name="connsiteY523" fmla="*/ 3537312 h 6858000"/>
              <a:gd name="connsiteX524" fmla="*/ 3446761 w 7467600"/>
              <a:gd name="connsiteY524" fmla="*/ 3461278 h 6858000"/>
              <a:gd name="connsiteX525" fmla="*/ 4419733 w 7467600"/>
              <a:gd name="connsiteY525" fmla="*/ 3963555 h 6858000"/>
              <a:gd name="connsiteX526" fmla="*/ 4781371 w 7467600"/>
              <a:gd name="connsiteY526" fmla="*/ 4458604 h 6858000"/>
              <a:gd name="connsiteX527" fmla="*/ 4780440 w 7467600"/>
              <a:gd name="connsiteY527" fmla="*/ 4470290 h 6858000"/>
              <a:gd name="connsiteX528" fmla="*/ 4898954 w 7467600"/>
              <a:gd name="connsiteY528" fmla="*/ 4662092 h 6858000"/>
              <a:gd name="connsiteX529" fmla="*/ 4900699 w 7467600"/>
              <a:gd name="connsiteY529" fmla="*/ 4670867 h 6858000"/>
              <a:gd name="connsiteX530" fmla="*/ 5714511 w 7467600"/>
              <a:gd name="connsiteY530" fmla="*/ 4663483 h 6858000"/>
              <a:gd name="connsiteX531" fmla="*/ 5464793 w 7467600"/>
              <a:gd name="connsiteY531" fmla="*/ 4393556 h 6858000"/>
              <a:gd name="connsiteX532" fmla="*/ 5461897 w 7467600"/>
              <a:gd name="connsiteY532" fmla="*/ 4390879 h 6858000"/>
              <a:gd name="connsiteX533" fmla="*/ 4294126 w 7467600"/>
              <a:gd name="connsiteY533" fmla="*/ 3303048 h 6858000"/>
              <a:gd name="connsiteX534" fmla="*/ 4305321 w 7467600"/>
              <a:gd name="connsiteY534" fmla="*/ 3256953 h 6858000"/>
              <a:gd name="connsiteX535" fmla="*/ 4949299 w 7467600"/>
              <a:gd name="connsiteY535" fmla="*/ 3766336 h 6858000"/>
              <a:gd name="connsiteX536" fmla="*/ 5291452 w 7467600"/>
              <a:gd name="connsiteY536" fmla="*/ 4076801 h 6858000"/>
              <a:gd name="connsiteX537" fmla="*/ 5434998 w 7467600"/>
              <a:gd name="connsiteY537" fmla="*/ 4254100 h 6858000"/>
              <a:gd name="connsiteX538" fmla="*/ 5351015 w 7467600"/>
              <a:gd name="connsiteY538" fmla="*/ 3760989 h 6858000"/>
              <a:gd name="connsiteX539" fmla="*/ 5413780 w 7467600"/>
              <a:gd name="connsiteY539" fmla="*/ 2966265 h 6858000"/>
              <a:gd name="connsiteX540" fmla="*/ 5425627 w 7467600"/>
              <a:gd name="connsiteY540" fmla="*/ 2954192 h 6858000"/>
              <a:gd name="connsiteX541" fmla="*/ 6604735 w 7467600"/>
              <a:gd name="connsiteY541" fmla="*/ 2041381 h 6858000"/>
              <a:gd name="connsiteX542" fmla="*/ 7204487 w 7467600"/>
              <a:gd name="connsiteY542" fmla="*/ 2742112 h 6858000"/>
              <a:gd name="connsiteX543" fmla="*/ 7131592 w 7467600"/>
              <a:gd name="connsiteY543" fmla="*/ 2672096 h 6858000"/>
              <a:gd name="connsiteX544" fmla="*/ 6996344 w 7467600"/>
              <a:gd name="connsiteY544" fmla="*/ 2518310 h 6858000"/>
              <a:gd name="connsiteX545" fmla="*/ 6735495 w 7467600"/>
              <a:gd name="connsiteY545" fmla="*/ 2196890 h 6858000"/>
              <a:gd name="connsiteX546" fmla="*/ 6721901 w 7467600"/>
              <a:gd name="connsiteY546" fmla="*/ 2179274 h 6858000"/>
              <a:gd name="connsiteX547" fmla="*/ 6604735 w 7467600"/>
              <a:gd name="connsiteY547" fmla="*/ 2041381 h 6858000"/>
              <a:gd name="connsiteX548" fmla="*/ 6591670 w 7467600"/>
              <a:gd name="connsiteY548" fmla="*/ 1988277 h 6858000"/>
              <a:gd name="connsiteX549" fmla="*/ 6747349 w 7467600"/>
              <a:gd name="connsiteY549" fmla="*/ 2160069 h 6858000"/>
              <a:gd name="connsiteX550" fmla="*/ 6760943 w 7467600"/>
              <a:gd name="connsiteY550" fmla="*/ 2177686 h 6858000"/>
              <a:gd name="connsiteX551" fmla="*/ 7021065 w 7467600"/>
              <a:gd name="connsiteY551" fmla="*/ 2498102 h 6858000"/>
              <a:gd name="connsiteX552" fmla="*/ 7155223 w 7467600"/>
              <a:gd name="connsiteY552" fmla="*/ 2650386 h 6858000"/>
              <a:gd name="connsiteX553" fmla="*/ 7203167 w 7467600"/>
              <a:gd name="connsiteY553" fmla="*/ 2697288 h 6858000"/>
              <a:gd name="connsiteX554" fmla="*/ 6937703 w 7467600"/>
              <a:gd name="connsiteY554" fmla="*/ 2321981 h 6858000"/>
              <a:gd name="connsiteX555" fmla="*/ 6591670 w 7467600"/>
              <a:gd name="connsiteY555" fmla="*/ 1988277 h 6858000"/>
              <a:gd name="connsiteX556" fmla="*/ 5798671 w 7467600"/>
              <a:gd name="connsiteY556" fmla="*/ 1981601 h 6858000"/>
              <a:gd name="connsiteX557" fmla="*/ 5754709 w 7467600"/>
              <a:gd name="connsiteY557" fmla="*/ 2071454 h 6858000"/>
              <a:gd name="connsiteX558" fmla="*/ 5763044 w 7467600"/>
              <a:gd name="connsiteY558" fmla="*/ 2842206 h 6858000"/>
              <a:gd name="connsiteX559" fmla="*/ 5764974 w 7467600"/>
              <a:gd name="connsiteY559" fmla="*/ 2799609 h 6858000"/>
              <a:gd name="connsiteX560" fmla="*/ 5767665 w 7467600"/>
              <a:gd name="connsiteY560" fmla="*/ 2666409 h 6858000"/>
              <a:gd name="connsiteX561" fmla="*/ 5763055 w 7467600"/>
              <a:gd name="connsiteY561" fmla="*/ 2579705 h 6858000"/>
              <a:gd name="connsiteX562" fmla="*/ 5758079 w 7467600"/>
              <a:gd name="connsiteY562" fmla="*/ 2492508 h 6858000"/>
              <a:gd name="connsiteX563" fmla="*/ 5779325 w 7467600"/>
              <a:gd name="connsiteY563" fmla="*/ 2197069 h 6858000"/>
              <a:gd name="connsiteX564" fmla="*/ 5798671 w 7467600"/>
              <a:gd name="connsiteY564" fmla="*/ 1981601 h 6858000"/>
              <a:gd name="connsiteX565" fmla="*/ 5829202 w 7467600"/>
              <a:gd name="connsiteY565" fmla="*/ 1971679 h 6858000"/>
              <a:gd name="connsiteX566" fmla="*/ 5809558 w 7467600"/>
              <a:gd name="connsiteY566" fmla="*/ 2198043 h 6858000"/>
              <a:gd name="connsiteX567" fmla="*/ 5788653 w 7467600"/>
              <a:gd name="connsiteY567" fmla="*/ 2489430 h 6858000"/>
              <a:gd name="connsiteX568" fmla="*/ 5793439 w 7467600"/>
              <a:gd name="connsiteY568" fmla="*/ 2575235 h 6858000"/>
              <a:gd name="connsiteX569" fmla="*/ 5796837 w 7467600"/>
              <a:gd name="connsiteY569" fmla="*/ 2637633 h 6858000"/>
              <a:gd name="connsiteX570" fmla="*/ 5818614 w 7467600"/>
              <a:gd name="connsiteY570" fmla="*/ 2473055 h 6858000"/>
              <a:gd name="connsiteX571" fmla="*/ 5829202 w 7467600"/>
              <a:gd name="connsiteY571" fmla="*/ 1971679 h 6858000"/>
              <a:gd name="connsiteX572" fmla="*/ 5911389 w 7467600"/>
              <a:gd name="connsiteY572" fmla="*/ 1898371 h 6858000"/>
              <a:gd name="connsiteX573" fmla="*/ 6237627 w 7467600"/>
              <a:gd name="connsiteY573" fmla="*/ 2231921 h 6858000"/>
              <a:gd name="connsiteX574" fmla="*/ 5911389 w 7467600"/>
              <a:gd name="connsiteY574" fmla="*/ 1898371 h 6858000"/>
              <a:gd name="connsiteX575" fmla="*/ 6944437 w 7467600"/>
              <a:gd name="connsiteY575" fmla="*/ 1575402 h 6858000"/>
              <a:gd name="connsiteX576" fmla="*/ 6304730 w 7467600"/>
              <a:gd name="connsiteY576" fmla="*/ 1766654 h 6858000"/>
              <a:gd name="connsiteX577" fmla="*/ 6944437 w 7467600"/>
              <a:gd name="connsiteY577" fmla="*/ 1575402 h 6858000"/>
              <a:gd name="connsiteX578" fmla="*/ 7019523 w 7467600"/>
              <a:gd name="connsiteY578" fmla="*/ 1519450 h 6858000"/>
              <a:gd name="connsiteX579" fmla="*/ 6298091 w 7467600"/>
              <a:gd name="connsiteY579" fmla="*/ 1737122 h 6858000"/>
              <a:gd name="connsiteX580" fmla="*/ 7019523 w 7467600"/>
              <a:gd name="connsiteY580" fmla="*/ 1519450 h 6858000"/>
              <a:gd name="connsiteX581" fmla="*/ 2399523 w 7467600"/>
              <a:gd name="connsiteY581" fmla="*/ 1428234 h 6858000"/>
              <a:gd name="connsiteX582" fmla="*/ 2224982 w 7467600"/>
              <a:gd name="connsiteY582" fmla="*/ 1826201 h 6858000"/>
              <a:gd name="connsiteX583" fmla="*/ 2096099 w 7467600"/>
              <a:gd name="connsiteY583" fmla="*/ 2345900 h 6858000"/>
              <a:gd name="connsiteX584" fmla="*/ 2283317 w 7467600"/>
              <a:gd name="connsiteY584" fmla="*/ 1796925 h 6858000"/>
              <a:gd name="connsiteX585" fmla="*/ 2399523 w 7467600"/>
              <a:gd name="connsiteY585" fmla="*/ 1428234 h 6858000"/>
              <a:gd name="connsiteX586" fmla="*/ 2448558 w 7467600"/>
              <a:gd name="connsiteY586" fmla="*/ 1373435 h 6858000"/>
              <a:gd name="connsiteX587" fmla="*/ 2312521 w 7467600"/>
              <a:gd name="connsiteY587" fmla="*/ 1806140 h 6858000"/>
              <a:gd name="connsiteX588" fmla="*/ 2127533 w 7467600"/>
              <a:gd name="connsiteY588" fmla="*/ 2348380 h 6858000"/>
              <a:gd name="connsiteX589" fmla="*/ 2358080 w 7467600"/>
              <a:gd name="connsiteY589" fmla="*/ 1866134 h 6858000"/>
              <a:gd name="connsiteX590" fmla="*/ 2407436 w 7467600"/>
              <a:gd name="connsiteY590" fmla="*/ 1651070 h 6858000"/>
              <a:gd name="connsiteX591" fmla="*/ 2448558 w 7467600"/>
              <a:gd name="connsiteY591" fmla="*/ 1373435 h 6858000"/>
              <a:gd name="connsiteX592" fmla="*/ 278707 w 7467600"/>
              <a:gd name="connsiteY592" fmla="*/ 1352270 h 6858000"/>
              <a:gd name="connsiteX593" fmla="*/ 321570 w 7467600"/>
              <a:gd name="connsiteY593" fmla="*/ 1861610 h 6858000"/>
              <a:gd name="connsiteX594" fmla="*/ 294281 w 7467600"/>
              <a:gd name="connsiteY594" fmla="*/ 1440658 h 6858000"/>
              <a:gd name="connsiteX595" fmla="*/ 278707 w 7467600"/>
              <a:gd name="connsiteY595" fmla="*/ 1352270 h 6858000"/>
              <a:gd name="connsiteX596" fmla="*/ 1423821 w 7467600"/>
              <a:gd name="connsiteY596" fmla="*/ 1351958 h 6858000"/>
              <a:gd name="connsiteX597" fmla="*/ 1638521 w 7467600"/>
              <a:gd name="connsiteY597" fmla="*/ 1908470 h 6858000"/>
              <a:gd name="connsiteX598" fmla="*/ 1754199 w 7467600"/>
              <a:gd name="connsiteY598" fmla="*/ 2149284 h 6858000"/>
              <a:gd name="connsiteX599" fmla="*/ 1908359 w 7467600"/>
              <a:gd name="connsiteY599" fmla="*/ 2364988 h 6858000"/>
              <a:gd name="connsiteX600" fmla="*/ 1647661 w 7467600"/>
              <a:gd name="connsiteY600" fmla="*/ 1825945 h 6858000"/>
              <a:gd name="connsiteX601" fmla="*/ 1423821 w 7467600"/>
              <a:gd name="connsiteY601" fmla="*/ 1351958 h 6858000"/>
              <a:gd name="connsiteX602" fmla="*/ 1431890 w 7467600"/>
              <a:gd name="connsiteY602" fmla="*/ 1306475 h 6858000"/>
              <a:gd name="connsiteX603" fmla="*/ 1507597 w 7467600"/>
              <a:gd name="connsiteY603" fmla="*/ 1446132 h 6858000"/>
              <a:gd name="connsiteX604" fmla="*/ 1674586 w 7467600"/>
              <a:gd name="connsiteY604" fmla="*/ 1813832 h 6858000"/>
              <a:gd name="connsiteX605" fmla="*/ 1815950 w 7467600"/>
              <a:gd name="connsiteY605" fmla="*/ 2128564 h 6858000"/>
              <a:gd name="connsiteX606" fmla="*/ 1984242 w 7467600"/>
              <a:gd name="connsiteY606" fmla="*/ 2430829 h 6858000"/>
              <a:gd name="connsiteX607" fmla="*/ 2014023 w 7467600"/>
              <a:gd name="connsiteY607" fmla="*/ 2450995 h 6858000"/>
              <a:gd name="connsiteX608" fmla="*/ 1747337 w 7467600"/>
              <a:gd name="connsiteY608" fmla="*/ 1855264 h 6858000"/>
              <a:gd name="connsiteX609" fmla="*/ 1533749 w 7467600"/>
              <a:gd name="connsiteY609" fmla="*/ 1478656 h 6858000"/>
              <a:gd name="connsiteX610" fmla="*/ 1431890 w 7467600"/>
              <a:gd name="connsiteY610" fmla="*/ 1306475 h 6858000"/>
              <a:gd name="connsiteX611" fmla="*/ 5052692 w 7467600"/>
              <a:gd name="connsiteY611" fmla="*/ 1292994 h 6858000"/>
              <a:gd name="connsiteX612" fmla="*/ 5200661 w 7467600"/>
              <a:gd name="connsiteY612" fmla="*/ 1635186 h 6858000"/>
              <a:gd name="connsiteX613" fmla="*/ 5297138 w 7467600"/>
              <a:gd name="connsiteY613" fmla="*/ 1906351 h 6858000"/>
              <a:gd name="connsiteX614" fmla="*/ 5052692 w 7467600"/>
              <a:gd name="connsiteY614" fmla="*/ 1292994 h 6858000"/>
              <a:gd name="connsiteX615" fmla="*/ 5009948 w 7467600"/>
              <a:gd name="connsiteY615" fmla="*/ 1273619 h 6858000"/>
              <a:gd name="connsiteX616" fmla="*/ 5121777 w 7467600"/>
              <a:gd name="connsiteY616" fmla="*/ 1654213 h 6858000"/>
              <a:gd name="connsiteX617" fmla="*/ 5293545 w 7467600"/>
              <a:gd name="connsiteY617" fmla="*/ 2072247 h 6858000"/>
              <a:gd name="connsiteX618" fmla="*/ 5294042 w 7467600"/>
              <a:gd name="connsiteY618" fmla="*/ 2065019 h 6858000"/>
              <a:gd name="connsiteX619" fmla="*/ 5171936 w 7467600"/>
              <a:gd name="connsiteY619" fmla="*/ 1647613 h 6858000"/>
              <a:gd name="connsiteX620" fmla="*/ 5009948 w 7467600"/>
              <a:gd name="connsiteY620" fmla="*/ 1273619 h 6858000"/>
              <a:gd name="connsiteX621" fmla="*/ 655236 w 7467600"/>
              <a:gd name="connsiteY621" fmla="*/ 1268632 h 6858000"/>
              <a:gd name="connsiteX622" fmla="*/ 839521 w 7467600"/>
              <a:gd name="connsiteY622" fmla="*/ 1685315 h 6858000"/>
              <a:gd name="connsiteX623" fmla="*/ 1109416 w 7467600"/>
              <a:gd name="connsiteY623" fmla="*/ 2061663 h 6858000"/>
              <a:gd name="connsiteX624" fmla="*/ 1298300 w 7467600"/>
              <a:gd name="connsiteY624" fmla="*/ 2247742 h 6858000"/>
              <a:gd name="connsiteX625" fmla="*/ 1125871 w 7467600"/>
              <a:gd name="connsiteY625" fmla="*/ 1989513 h 6858000"/>
              <a:gd name="connsiteX626" fmla="*/ 981574 w 7467600"/>
              <a:gd name="connsiteY626" fmla="*/ 1783157 h 6858000"/>
              <a:gd name="connsiteX627" fmla="*/ 922198 w 7467600"/>
              <a:gd name="connsiteY627" fmla="*/ 1677437 h 6858000"/>
              <a:gd name="connsiteX628" fmla="*/ 869293 w 7467600"/>
              <a:gd name="connsiteY628" fmla="*/ 1583214 h 6858000"/>
              <a:gd name="connsiteX629" fmla="*/ 751431 w 7467600"/>
              <a:gd name="connsiteY629" fmla="*/ 1405731 h 6858000"/>
              <a:gd name="connsiteX630" fmla="*/ 655236 w 7467600"/>
              <a:gd name="connsiteY630" fmla="*/ 1268632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5905192 w 7467600"/>
              <a:gd name="connsiteY834" fmla="*/ 163079 h 6858000"/>
              <a:gd name="connsiteX835" fmla="*/ 5865655 w 7467600"/>
              <a:gd name="connsiteY835" fmla="*/ 171901 h 6858000"/>
              <a:gd name="connsiteX836" fmla="*/ 5259740 w 7467600"/>
              <a:gd name="connsiteY836" fmla="*/ 257013 h 6858000"/>
              <a:gd name="connsiteX837" fmla="*/ 5208466 w 7467600"/>
              <a:gd name="connsiteY837" fmla="*/ 257550 h 6858000"/>
              <a:gd name="connsiteX838" fmla="*/ 4980204 w 7467600"/>
              <a:gd name="connsiteY838" fmla="*/ 271903 h 6858000"/>
              <a:gd name="connsiteX839" fmla="*/ 5068068 w 7467600"/>
              <a:gd name="connsiteY839" fmla="*/ 282244 h 6858000"/>
              <a:gd name="connsiteX840" fmla="*/ 5153231 w 7467600"/>
              <a:gd name="connsiteY840" fmla="*/ 292240 h 6858000"/>
              <a:gd name="connsiteX841" fmla="*/ 5426491 w 7467600"/>
              <a:gd name="connsiteY841" fmla="*/ 281128 h 6858000"/>
              <a:gd name="connsiteX842" fmla="*/ 5731212 w 7467600"/>
              <a:gd name="connsiteY842" fmla="*/ 231951 h 6858000"/>
              <a:gd name="connsiteX843" fmla="*/ 5905192 w 7467600"/>
              <a:gd name="connsiteY843" fmla="*/ 163079 h 6858000"/>
              <a:gd name="connsiteX844" fmla="*/ 5944437 w 7467600"/>
              <a:gd name="connsiteY844" fmla="*/ 113829 h 6858000"/>
              <a:gd name="connsiteX845" fmla="*/ 5825032 w 7467600"/>
              <a:gd name="connsiteY845" fmla="*/ 146405 h 6858000"/>
              <a:gd name="connsiteX846" fmla="*/ 4955599 w 7467600"/>
              <a:gd name="connsiteY846" fmla="*/ 247008 h 6858000"/>
              <a:gd name="connsiteX847" fmla="*/ 5210104 w 7467600"/>
              <a:gd name="connsiteY847" fmla="*/ 228123 h 6858000"/>
              <a:gd name="connsiteX848" fmla="*/ 5261015 w 7467600"/>
              <a:gd name="connsiteY848" fmla="*/ 227087 h 6858000"/>
              <a:gd name="connsiteX849" fmla="*/ 5861181 w 7467600"/>
              <a:gd name="connsiteY849" fmla="*/ 143093 h 6858000"/>
              <a:gd name="connsiteX850" fmla="*/ 5961252 w 7467600"/>
              <a:gd name="connsiteY850" fmla="*/ 114820 h 6858000"/>
              <a:gd name="connsiteX851" fmla="*/ 5944437 w 7467600"/>
              <a:gd name="connsiteY851" fmla="*/ 113829 h 6858000"/>
              <a:gd name="connsiteX852" fmla="*/ 3882765 w 7467600"/>
              <a:gd name="connsiteY852" fmla="*/ 0 h 6858000"/>
              <a:gd name="connsiteX853" fmla="*/ 3995099 w 7467600"/>
              <a:gd name="connsiteY853" fmla="*/ 0 h 6858000"/>
              <a:gd name="connsiteX854" fmla="*/ 4163818 w 7467600"/>
              <a:gd name="connsiteY854" fmla="*/ 234104 h 6858000"/>
              <a:gd name="connsiteX855" fmla="*/ 4172099 w 7467600"/>
              <a:gd name="connsiteY855" fmla="*/ 234207 h 6858000"/>
              <a:gd name="connsiteX856" fmla="*/ 4784282 w 7467600"/>
              <a:gd name="connsiteY856" fmla="*/ 276561 h 6858000"/>
              <a:gd name="connsiteX857" fmla="*/ 4801687 w 7467600"/>
              <a:gd name="connsiteY857" fmla="*/ 267764 h 6858000"/>
              <a:gd name="connsiteX858" fmla="*/ 6082788 w 7467600"/>
              <a:gd name="connsiteY858" fmla="*/ 64119 h 6858000"/>
              <a:gd name="connsiteX859" fmla="*/ 6099442 w 7467600"/>
              <a:gd name="connsiteY859" fmla="*/ 82568 h 6858000"/>
              <a:gd name="connsiteX860" fmla="*/ 4804137 w 7467600"/>
              <a:gd name="connsiteY860" fmla="*/ 320931 h 6858000"/>
              <a:gd name="connsiteX861" fmla="*/ 4227047 w 7467600"/>
              <a:gd name="connsiteY861" fmla="*/ 313415 h 6858000"/>
              <a:gd name="connsiteX862" fmla="*/ 4346041 w 7467600"/>
              <a:gd name="connsiteY862" fmla="*/ 456086 h 6858000"/>
              <a:gd name="connsiteX863" fmla="*/ 4870967 w 7467600"/>
              <a:gd name="connsiteY863" fmla="*/ 963061 h 6858000"/>
              <a:gd name="connsiteX864" fmla="*/ 4889647 w 7467600"/>
              <a:gd name="connsiteY864" fmla="*/ 957147 h 6858000"/>
              <a:gd name="connsiteX865" fmla="*/ 5422504 w 7467600"/>
              <a:gd name="connsiteY865" fmla="*/ 805191 h 6858000"/>
              <a:gd name="connsiteX866" fmla="*/ 6087656 w 7467600"/>
              <a:gd name="connsiteY866" fmla="*/ 826703 h 6858000"/>
              <a:gd name="connsiteX867" fmla="*/ 6058717 w 7467600"/>
              <a:gd name="connsiteY867" fmla="*/ 865992 h 6858000"/>
              <a:gd name="connsiteX868" fmla="*/ 4974153 w 7467600"/>
              <a:gd name="connsiteY868" fmla="*/ 1045456 h 6858000"/>
              <a:gd name="connsiteX869" fmla="*/ 5627835 w 7467600"/>
              <a:gd name="connsiteY869" fmla="*/ 1472077 h 6858000"/>
              <a:gd name="connsiteX870" fmla="*/ 5629817 w 7467600"/>
              <a:gd name="connsiteY870" fmla="*/ 1471412 h 6858000"/>
              <a:gd name="connsiteX871" fmla="*/ 5634124 w 7467600"/>
              <a:gd name="connsiteY871" fmla="*/ 1470572 h 6858000"/>
              <a:gd name="connsiteX872" fmla="*/ 5755832 w 7467600"/>
              <a:gd name="connsiteY872" fmla="*/ 1383886 h 6858000"/>
              <a:gd name="connsiteX873" fmla="*/ 6014186 w 7467600"/>
              <a:gd name="connsiteY873" fmla="*/ 1279799 h 6858000"/>
              <a:gd name="connsiteX874" fmla="*/ 6901619 w 7467600"/>
              <a:gd name="connsiteY874" fmla="*/ 1047874 h 6858000"/>
              <a:gd name="connsiteX875" fmla="*/ 6931566 w 7467600"/>
              <a:gd name="connsiteY875" fmla="*/ 1062034 h 6858000"/>
              <a:gd name="connsiteX876" fmla="*/ 5790982 w 7467600"/>
              <a:gd name="connsiteY876" fmla="*/ 1561380 h 6858000"/>
              <a:gd name="connsiteX877" fmla="*/ 6188971 w 7467600"/>
              <a:gd name="connsiteY877" fmla="*/ 1755168 h 6858000"/>
              <a:gd name="connsiteX878" fmla="*/ 6202446 w 7467600"/>
              <a:gd name="connsiteY878" fmla="*/ 1752268 h 6858000"/>
              <a:gd name="connsiteX879" fmla="*/ 7179560 w 7467600"/>
              <a:gd name="connsiteY879" fmla="*/ 1467551 h 6858000"/>
              <a:gd name="connsiteX880" fmla="*/ 7158730 w 7467600"/>
              <a:gd name="connsiteY880" fmla="*/ 1507835 h 6858000"/>
              <a:gd name="connsiteX881" fmla="*/ 6326959 w 7467600"/>
              <a:gd name="connsiteY881" fmla="*/ 1817686 h 6858000"/>
              <a:gd name="connsiteX882" fmla="*/ 6537433 w 7467600"/>
              <a:gd name="connsiteY882" fmla="*/ 1907790 h 6858000"/>
              <a:gd name="connsiteX883" fmla="*/ 6550221 w 7467600"/>
              <a:gd name="connsiteY883" fmla="*/ 1910729 h 6858000"/>
              <a:gd name="connsiteX884" fmla="*/ 6964438 w 7467600"/>
              <a:gd name="connsiteY884" fmla="*/ 2209505 h 6858000"/>
              <a:gd name="connsiteX885" fmla="*/ 7367862 w 7467600"/>
              <a:gd name="connsiteY885" fmla="*/ 2806833 h 6858000"/>
              <a:gd name="connsiteX886" fmla="*/ 7364329 w 7467600"/>
              <a:gd name="connsiteY886" fmla="*/ 2826907 h 6858000"/>
              <a:gd name="connsiteX887" fmla="*/ 7290545 w 7467600"/>
              <a:gd name="connsiteY887" fmla="*/ 2850663 h 6858000"/>
              <a:gd name="connsiteX888" fmla="*/ 6472036 w 7467600"/>
              <a:gd name="connsiteY888" fmla="*/ 1959003 h 6858000"/>
              <a:gd name="connsiteX889" fmla="*/ 5792897 w 7467600"/>
              <a:gd name="connsiteY889" fmla="*/ 1647747 h 6858000"/>
              <a:gd name="connsiteX890" fmla="*/ 5842751 w 7467600"/>
              <a:gd name="connsiteY890" fmla="*/ 1816112 h 6858000"/>
              <a:gd name="connsiteX891" fmla="*/ 5847424 w 7467600"/>
              <a:gd name="connsiteY891" fmla="*/ 1815776 h 6858000"/>
              <a:gd name="connsiteX892" fmla="*/ 6399821 w 7467600"/>
              <a:gd name="connsiteY892" fmla="*/ 2344799 h 6858000"/>
              <a:gd name="connsiteX893" fmla="*/ 6323232 w 7467600"/>
              <a:gd name="connsiteY893" fmla="*/ 2389634 h 6858000"/>
              <a:gd name="connsiteX894" fmla="*/ 5942958 w 7467600"/>
              <a:gd name="connsiteY894" fmla="*/ 2077708 h 6858000"/>
              <a:gd name="connsiteX895" fmla="*/ 5921559 w 7467600"/>
              <a:gd name="connsiteY895" fmla="*/ 2378596 h 6858000"/>
              <a:gd name="connsiteX896" fmla="*/ 5817651 w 7467600"/>
              <a:gd name="connsiteY896" fmla="*/ 3023919 h 6858000"/>
              <a:gd name="connsiteX897" fmla="*/ 5729634 w 7467600"/>
              <a:gd name="connsiteY897" fmla="*/ 3051849 h 6858000"/>
              <a:gd name="connsiteX898" fmla="*/ 5611018 w 7467600"/>
              <a:gd name="connsiteY898" fmla="*/ 2316769 h 6858000"/>
              <a:gd name="connsiteX899" fmla="*/ 5687608 w 7467600"/>
              <a:gd name="connsiteY899" fmla="*/ 2039972 h 6858000"/>
              <a:gd name="connsiteX900" fmla="*/ 5657554 w 7467600"/>
              <a:gd name="connsiteY900" fmla="*/ 1576445 h 6858000"/>
              <a:gd name="connsiteX901" fmla="*/ 5150475 w 7467600"/>
              <a:gd name="connsiteY901" fmla="*/ 1274012 h 6858000"/>
              <a:gd name="connsiteX902" fmla="*/ 5349142 w 7467600"/>
              <a:gd name="connsiteY902" fmla="*/ 2204405 h 6858000"/>
              <a:gd name="connsiteX903" fmla="*/ 5262214 w 7467600"/>
              <a:gd name="connsiteY903" fmla="*/ 2233836 h 6858000"/>
              <a:gd name="connsiteX904" fmla="*/ 4981539 w 7467600"/>
              <a:gd name="connsiteY904" fmla="*/ 1542201 h 6858000"/>
              <a:gd name="connsiteX905" fmla="*/ 4958461 w 7467600"/>
              <a:gd name="connsiteY905" fmla="*/ 1136957 h 6858000"/>
              <a:gd name="connsiteX906" fmla="*/ 4655015 w 7467600"/>
              <a:gd name="connsiteY906" fmla="*/ 891426 h 6858000"/>
              <a:gd name="connsiteX907" fmla="*/ 4348002 w 7467600"/>
              <a:gd name="connsiteY907" fmla="*/ 2205895 h 6858000"/>
              <a:gd name="connsiteX908" fmla="*/ 4262250 w 7467600"/>
              <a:gd name="connsiteY908" fmla="*/ 2219972 h 6858000"/>
              <a:gd name="connsiteX909" fmla="*/ 4550611 w 7467600"/>
              <a:gd name="connsiteY909" fmla="*/ 817540 h 6858000"/>
              <a:gd name="connsiteX910" fmla="*/ 4564418 w 7467600"/>
              <a:gd name="connsiteY910" fmla="*/ 808293 h 6858000"/>
              <a:gd name="connsiteX911" fmla="*/ 4266388 w 7467600"/>
              <a:gd name="connsiteY911" fmla="*/ 500083 h 6858000"/>
              <a:gd name="connsiteX912" fmla="*/ 4032842 w 7467600"/>
              <a:gd name="connsiteY912" fmla="*/ 211809 h 6858000"/>
              <a:gd name="connsiteX913" fmla="*/ 3882765 w 7467600"/>
              <a:gd name="connsiteY913" fmla="*/ 0 h 6858000"/>
              <a:gd name="connsiteX914" fmla="*/ 3721337 w 7467600"/>
              <a:gd name="connsiteY914" fmla="*/ 0 h 6858000"/>
              <a:gd name="connsiteX915" fmla="*/ 3797544 w 7467600"/>
              <a:gd name="connsiteY915" fmla="*/ 0 h 6858000"/>
              <a:gd name="connsiteX916" fmla="*/ 3775734 w 7467600"/>
              <a:gd name="connsiteY916" fmla="*/ 95131 h 6858000"/>
              <a:gd name="connsiteX917" fmla="*/ 3724807 w 7467600"/>
              <a:gd name="connsiteY917" fmla="*/ 272257 h 6858000"/>
              <a:gd name="connsiteX918" fmla="*/ 3726844 w 7467600"/>
              <a:gd name="connsiteY918" fmla="*/ 282988 h 6858000"/>
              <a:gd name="connsiteX919" fmla="*/ 3742664 w 7467600"/>
              <a:gd name="connsiteY919" fmla="*/ 279918 h 6858000"/>
              <a:gd name="connsiteX920" fmla="*/ 4103910 w 7467600"/>
              <a:gd name="connsiteY920" fmla="*/ 1161917 h 6858000"/>
              <a:gd name="connsiteX921" fmla="*/ 4020269 w 7467600"/>
              <a:gd name="connsiteY921" fmla="*/ 1200406 h 6858000"/>
              <a:gd name="connsiteX922" fmla="*/ 3674882 w 7467600"/>
              <a:gd name="connsiteY922" fmla="*/ 488524 h 6858000"/>
              <a:gd name="connsiteX923" fmla="*/ 3132682 w 7467600"/>
              <a:gd name="connsiteY923" fmla="*/ 1072284 h 6858000"/>
              <a:gd name="connsiteX924" fmla="*/ 2716346 w 7467600"/>
              <a:gd name="connsiteY924" fmla="*/ 1276376 h 6858000"/>
              <a:gd name="connsiteX925" fmla="*/ 2716772 w 7467600"/>
              <a:gd name="connsiteY925" fmla="*/ 1255462 h 6858000"/>
              <a:gd name="connsiteX926" fmla="*/ 3471096 w 7467600"/>
              <a:gd name="connsiteY926" fmla="*/ 437072 h 6858000"/>
              <a:gd name="connsiteX927" fmla="*/ 3639057 w 7467600"/>
              <a:gd name="connsiteY927" fmla="*/ 286334 h 6858000"/>
              <a:gd name="connsiteX928" fmla="*/ 3640309 w 7467600"/>
              <a:gd name="connsiteY928" fmla="*/ 284664 h 6858000"/>
              <a:gd name="connsiteX929" fmla="*/ 3646022 w 7467600"/>
              <a:gd name="connsiteY929" fmla="*/ 276711 h 6858000"/>
              <a:gd name="connsiteX930" fmla="*/ 3707943 w 7467600"/>
              <a:gd name="connsiteY930" fmla="*/ 65958 h 6858000"/>
              <a:gd name="connsiteX931" fmla="*/ 3721337 w 7467600"/>
              <a:gd name="connsiteY931" fmla="*/ 0 h 6858000"/>
              <a:gd name="connsiteX932" fmla="*/ 2867960 w 7467600"/>
              <a:gd name="connsiteY932" fmla="*/ 0 h 6858000"/>
              <a:gd name="connsiteX933" fmla="*/ 2926351 w 7467600"/>
              <a:gd name="connsiteY933" fmla="*/ 0 h 6858000"/>
              <a:gd name="connsiteX934" fmla="*/ 2902823 w 7467600"/>
              <a:gd name="connsiteY934" fmla="*/ 262929 h 6858000"/>
              <a:gd name="connsiteX935" fmla="*/ 2940663 w 7467600"/>
              <a:gd name="connsiteY935" fmla="*/ 140884 h 6858000"/>
              <a:gd name="connsiteX936" fmla="*/ 2947039 w 7467600"/>
              <a:gd name="connsiteY936" fmla="*/ 122524 h 6858000"/>
              <a:gd name="connsiteX937" fmla="*/ 2984316 w 7467600"/>
              <a:gd name="connsiteY937" fmla="*/ 0 h 6858000"/>
              <a:gd name="connsiteX938" fmla="*/ 3016114 w 7467600"/>
              <a:gd name="connsiteY938" fmla="*/ 0 h 6858000"/>
              <a:gd name="connsiteX939" fmla="*/ 2979949 w 7467600"/>
              <a:gd name="connsiteY939" fmla="*/ 119274 h 6858000"/>
              <a:gd name="connsiteX940" fmla="*/ 3023879 w 7467600"/>
              <a:gd name="connsiteY940" fmla="*/ 0 h 6858000"/>
              <a:gd name="connsiteX941" fmla="*/ 3105400 w 7467600"/>
              <a:gd name="connsiteY941" fmla="*/ 0 h 6858000"/>
              <a:gd name="connsiteX942" fmla="*/ 3094669 w 7467600"/>
              <a:gd name="connsiteY942" fmla="*/ 30308 h 6858000"/>
              <a:gd name="connsiteX943" fmla="*/ 2901945 w 7467600"/>
              <a:gd name="connsiteY943" fmla="*/ 466538 h 6858000"/>
              <a:gd name="connsiteX944" fmla="*/ 2815209 w 7467600"/>
              <a:gd name="connsiteY944" fmla="*/ 497361 h 6858000"/>
              <a:gd name="connsiteX945" fmla="*/ 2844845 w 7467600"/>
              <a:gd name="connsiteY945" fmla="*/ 127638 h 6858000"/>
              <a:gd name="connsiteX946" fmla="*/ 2867960 w 7467600"/>
              <a:gd name="connsiteY946" fmla="*/ 0 h 6858000"/>
              <a:gd name="connsiteX947" fmla="*/ 1057230 w 7467600"/>
              <a:gd name="connsiteY947" fmla="*/ 0 h 6858000"/>
              <a:gd name="connsiteX948" fmla="*/ 1111003 w 7467600"/>
              <a:gd name="connsiteY948" fmla="*/ 0 h 6858000"/>
              <a:gd name="connsiteX949" fmla="*/ 1125553 w 7467600"/>
              <a:gd name="connsiteY949" fmla="*/ 52588 h 6858000"/>
              <a:gd name="connsiteX950" fmla="*/ 1304276 w 7467600"/>
              <a:gd name="connsiteY950" fmla="*/ 476275 h 6858000"/>
              <a:gd name="connsiteX951" fmla="*/ 1492066 w 7467600"/>
              <a:gd name="connsiteY951" fmla="*/ 886333 h 6858000"/>
              <a:gd name="connsiteX952" fmla="*/ 1423698 w 7467600"/>
              <a:gd name="connsiteY952" fmla="*/ 710817 h 6858000"/>
              <a:gd name="connsiteX953" fmla="*/ 1357609 w 7467600"/>
              <a:gd name="connsiteY953" fmla="*/ 532892 h 6858000"/>
              <a:gd name="connsiteX954" fmla="*/ 1309550 w 7467600"/>
              <a:gd name="connsiteY954" fmla="*/ 374031 h 6858000"/>
              <a:gd name="connsiteX955" fmla="*/ 1193673 w 7467600"/>
              <a:gd name="connsiteY955" fmla="*/ 49533 h 6858000"/>
              <a:gd name="connsiteX956" fmla="*/ 1164391 w 7467600"/>
              <a:gd name="connsiteY956" fmla="*/ 0 h 6858000"/>
              <a:gd name="connsiteX957" fmla="*/ 1200666 w 7467600"/>
              <a:gd name="connsiteY957" fmla="*/ 0 h 6858000"/>
              <a:gd name="connsiteX958" fmla="*/ 1223408 w 7467600"/>
              <a:gd name="connsiteY958" fmla="*/ 38996 h 6858000"/>
              <a:gd name="connsiteX959" fmla="*/ 1339635 w 7467600"/>
              <a:gd name="connsiteY959" fmla="*/ 365517 h 6858000"/>
              <a:gd name="connsiteX960" fmla="*/ 1387469 w 7467600"/>
              <a:gd name="connsiteY960" fmla="*/ 523079 h 6858000"/>
              <a:gd name="connsiteX961" fmla="*/ 1452685 w 7467600"/>
              <a:gd name="connsiteY961" fmla="*/ 699806 h 6858000"/>
              <a:gd name="connsiteX962" fmla="*/ 1492092 w 7467600"/>
              <a:gd name="connsiteY962" fmla="*/ 800424 h 6858000"/>
              <a:gd name="connsiteX963" fmla="*/ 1455302 w 7467600"/>
              <a:gd name="connsiteY963" fmla="*/ 632913 h 6858000"/>
              <a:gd name="connsiteX964" fmla="*/ 1222336 w 7467600"/>
              <a:gd name="connsiteY964" fmla="*/ 9480 h 6858000"/>
              <a:gd name="connsiteX965" fmla="*/ 1214634 w 7467600"/>
              <a:gd name="connsiteY965" fmla="*/ 0 h 6858000"/>
              <a:gd name="connsiteX966" fmla="*/ 1289827 w 7467600"/>
              <a:gd name="connsiteY966" fmla="*/ 0 h 6858000"/>
              <a:gd name="connsiteX967" fmla="*/ 1321076 w 7467600"/>
              <a:gd name="connsiteY967" fmla="*/ 59722 h 6858000"/>
              <a:gd name="connsiteX968" fmla="*/ 1512579 w 7467600"/>
              <a:gd name="connsiteY968" fmla="*/ 626441 h 6858000"/>
              <a:gd name="connsiteX969" fmla="*/ 1506076 w 7467600"/>
              <a:gd name="connsiteY969" fmla="*/ 1089289 h 6858000"/>
              <a:gd name="connsiteX970" fmla="*/ 1486346 w 7467600"/>
              <a:gd name="connsiteY970" fmla="*/ 1079919 h 6858000"/>
              <a:gd name="connsiteX971" fmla="*/ 1070511 w 7467600"/>
              <a:gd name="connsiteY971" fmla="*/ 48609 h 6858000"/>
              <a:gd name="connsiteX972" fmla="*/ 1057230 w 7467600"/>
              <a:gd name="connsiteY972" fmla="*/ 0 h 6858000"/>
              <a:gd name="connsiteX973" fmla="*/ 43151 w 7467600"/>
              <a:gd name="connsiteY973" fmla="*/ 0 h 6858000"/>
              <a:gd name="connsiteX974" fmla="*/ 95283 w 7467600"/>
              <a:gd name="connsiteY974" fmla="*/ 0 h 6858000"/>
              <a:gd name="connsiteX975" fmla="*/ 300708 w 7467600"/>
              <a:gd name="connsiteY975" fmla="*/ 154571 h 6858000"/>
              <a:gd name="connsiteX976" fmla="*/ 530414 w 7467600"/>
              <a:gd name="connsiteY976" fmla="*/ 354673 h 6858000"/>
              <a:gd name="connsiteX977" fmla="*/ 333785 w 7467600"/>
              <a:gd name="connsiteY977" fmla="*/ 161564 h 6858000"/>
              <a:gd name="connsiteX978" fmla="*/ 147005 w 7467600"/>
              <a:gd name="connsiteY978" fmla="*/ 0 h 6858000"/>
              <a:gd name="connsiteX979" fmla="*/ 272509 w 7467600"/>
              <a:gd name="connsiteY979" fmla="*/ 0 h 6858000"/>
              <a:gd name="connsiteX980" fmla="*/ 326276 w 7467600"/>
              <a:gd name="connsiteY980" fmla="*/ 45847 h 6858000"/>
              <a:gd name="connsiteX981" fmla="*/ 823759 w 7467600"/>
              <a:gd name="connsiteY981" fmla="*/ 574145 h 6858000"/>
              <a:gd name="connsiteX982" fmla="*/ 811254 w 7467600"/>
              <a:gd name="connsiteY982" fmla="*/ 665546 h 6858000"/>
              <a:gd name="connsiteX983" fmla="*/ 154042 w 7467600"/>
              <a:gd name="connsiteY983" fmla="*/ 261522 h 6858000"/>
              <a:gd name="connsiteX984" fmla="*/ 13550 w 7467600"/>
              <a:gd name="connsiteY984" fmla="*/ 158423 h 6858000"/>
              <a:gd name="connsiteX985" fmla="*/ 0 w 7467600"/>
              <a:gd name="connsiteY985" fmla="*/ 146618 h 6858000"/>
              <a:gd name="connsiteX986" fmla="*/ 0 w 7467600"/>
              <a:gd name="connsiteY986" fmla="*/ 59161 h 6858000"/>
              <a:gd name="connsiteX987" fmla="*/ 45427 w 7467600"/>
              <a:gd name="connsiteY987" fmla="*/ 101078 h 6858000"/>
              <a:gd name="connsiteX988" fmla="*/ 630103 w 7467600"/>
              <a:gd name="connsiteY988" fmla="*/ 485885 h 6858000"/>
              <a:gd name="connsiteX989" fmla="*/ 532040 w 7467600"/>
              <a:gd name="connsiteY989" fmla="*/ 399359 h 6858000"/>
              <a:gd name="connsiteX990" fmla="*/ 517618 w 7467600"/>
              <a:gd name="connsiteY990" fmla="*/ 385726 h 6858000"/>
              <a:gd name="connsiteX991" fmla="*/ 285074 w 7467600"/>
              <a:gd name="connsiteY991" fmla="*/ 182755 h 6858000"/>
              <a:gd name="connsiteX992" fmla="*/ 43151 w 7467600"/>
              <a:gd name="connsiteY99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1903353 w 7467600"/>
              <a:gd name="connsiteY136" fmla="*/ 5044827 h 6858000"/>
              <a:gd name="connsiteX137" fmla="*/ 1936931 w 7467600"/>
              <a:gd name="connsiteY137" fmla="*/ 5093954 h 6858000"/>
              <a:gd name="connsiteX138" fmla="*/ 2195868 w 7467600"/>
              <a:gd name="connsiteY138" fmla="*/ 5396574 h 6858000"/>
              <a:gd name="connsiteX139" fmla="*/ 2088852 w 7467600"/>
              <a:gd name="connsiteY139" fmla="*/ 5166123 h 6858000"/>
              <a:gd name="connsiteX140" fmla="*/ 1958241 w 7467600"/>
              <a:gd name="connsiteY140" fmla="*/ 5067955 h 6858000"/>
              <a:gd name="connsiteX141" fmla="*/ 1903353 w 7467600"/>
              <a:gd name="connsiteY141" fmla="*/ 5044827 h 6858000"/>
              <a:gd name="connsiteX142" fmla="*/ 1979378 w 7467600"/>
              <a:gd name="connsiteY142" fmla="*/ 4769504 h 6858000"/>
              <a:gd name="connsiteX143" fmla="*/ 2882120 w 7467600"/>
              <a:gd name="connsiteY143" fmla="*/ 5064547 h 6858000"/>
              <a:gd name="connsiteX144" fmla="*/ 2793103 w 7467600"/>
              <a:gd name="connsiteY144" fmla="*/ 5039699 h 6858000"/>
              <a:gd name="connsiteX145" fmla="*/ 2770041 w 7467600"/>
              <a:gd name="connsiteY145" fmla="*/ 5033634 h 6858000"/>
              <a:gd name="connsiteX146" fmla="*/ 1979378 w 7467600"/>
              <a:gd name="connsiteY146" fmla="*/ 4769504 h 6858000"/>
              <a:gd name="connsiteX147" fmla="*/ 1927410 w 7467600"/>
              <a:gd name="connsiteY147" fmla="*/ 4716164 h 6858000"/>
              <a:gd name="connsiteX148" fmla="*/ 1959587 w 7467600"/>
              <a:gd name="connsiteY148" fmla="*/ 4728849 h 6858000"/>
              <a:gd name="connsiteX149" fmla="*/ 2777707 w 7467600"/>
              <a:gd name="connsiteY149" fmla="*/ 5003991 h 6858000"/>
              <a:gd name="connsiteX150" fmla="*/ 2800768 w 7467600"/>
              <a:gd name="connsiteY150" fmla="*/ 5010056 h 6858000"/>
              <a:gd name="connsiteX151" fmla="*/ 2879408 w 7467600"/>
              <a:gd name="connsiteY151" fmla="*/ 5031590 h 6858000"/>
              <a:gd name="connsiteX152" fmla="*/ 2862295 w 7467600"/>
              <a:gd name="connsiteY152" fmla="*/ 5022958 h 6858000"/>
              <a:gd name="connsiteX153" fmla="*/ 2813343 w 7467600"/>
              <a:gd name="connsiteY153" fmla="*/ 4998369 h 6858000"/>
              <a:gd name="connsiteX154" fmla="*/ 2646245 w 7467600"/>
              <a:gd name="connsiteY154" fmla="*/ 4930999 h 6858000"/>
              <a:gd name="connsiteX155" fmla="*/ 1999243 w 7467600"/>
              <a:gd name="connsiteY155" fmla="*/ 4730524 h 6858000"/>
              <a:gd name="connsiteX156" fmla="*/ 1979527 w 7467600"/>
              <a:gd name="connsiteY156" fmla="*/ 4726651 h 6858000"/>
              <a:gd name="connsiteX157" fmla="*/ 1927410 w 7467600"/>
              <a:gd name="connsiteY157" fmla="*/ 4716164 h 6858000"/>
              <a:gd name="connsiteX158" fmla="*/ 1997014 w 7467600"/>
              <a:gd name="connsiteY158" fmla="*/ 4698007 h 6858000"/>
              <a:gd name="connsiteX159" fmla="*/ 2005458 w 7467600"/>
              <a:gd name="connsiteY159" fmla="*/ 4699540 h 6858000"/>
              <a:gd name="connsiteX160" fmla="*/ 2657186 w 7467600"/>
              <a:gd name="connsiteY160" fmla="*/ 4901687 h 6858000"/>
              <a:gd name="connsiteX161" fmla="*/ 2826662 w 7467600"/>
              <a:gd name="connsiteY161" fmla="*/ 4970362 h 6858000"/>
              <a:gd name="connsiteX162" fmla="*/ 2876100 w 7467600"/>
              <a:gd name="connsiteY162" fmla="*/ 4995397 h 6858000"/>
              <a:gd name="connsiteX163" fmla="*/ 3042600 w 7467600"/>
              <a:gd name="connsiteY163" fmla="*/ 5059532 h 6858000"/>
              <a:gd name="connsiteX164" fmla="*/ 1997014 w 7467600"/>
              <a:gd name="connsiteY164" fmla="*/ 4698007 h 6858000"/>
              <a:gd name="connsiteX165" fmla="*/ 2305292 w 7467600"/>
              <a:gd name="connsiteY165" fmla="*/ 4219492 h 6858000"/>
              <a:gd name="connsiteX166" fmla="*/ 3360922 w 7467600"/>
              <a:gd name="connsiteY166" fmla="*/ 4529373 h 6858000"/>
              <a:gd name="connsiteX167" fmla="*/ 3492420 w 7467600"/>
              <a:gd name="connsiteY167" fmla="*/ 4510145 h 6858000"/>
              <a:gd name="connsiteX168" fmla="*/ 3364086 w 7467600"/>
              <a:gd name="connsiteY168" fmla="*/ 4480340 h 6858000"/>
              <a:gd name="connsiteX169" fmla="*/ 3225818 w 7467600"/>
              <a:gd name="connsiteY169" fmla="*/ 4411822 h 6858000"/>
              <a:gd name="connsiteX170" fmla="*/ 3129696 w 7467600"/>
              <a:gd name="connsiteY170" fmla="*/ 4360704 h 6858000"/>
              <a:gd name="connsiteX171" fmla="*/ 2814545 w 7467600"/>
              <a:gd name="connsiteY171" fmla="*/ 4282955 h 6858000"/>
              <a:gd name="connsiteX172" fmla="*/ 2305292 w 7467600"/>
              <a:gd name="connsiteY172" fmla="*/ 4219492 h 6858000"/>
              <a:gd name="connsiteX173" fmla="*/ 2626982 w 7467600"/>
              <a:gd name="connsiteY173" fmla="*/ 4206450 h 6858000"/>
              <a:gd name="connsiteX174" fmla="*/ 2490617 w 7467600"/>
              <a:gd name="connsiteY174" fmla="*/ 4206951 h 6858000"/>
              <a:gd name="connsiteX175" fmla="*/ 2819869 w 7467600"/>
              <a:gd name="connsiteY175" fmla="*/ 4252936 h 6858000"/>
              <a:gd name="connsiteX176" fmla="*/ 3143018 w 7467600"/>
              <a:gd name="connsiteY176" fmla="*/ 4332698 h 6858000"/>
              <a:gd name="connsiteX177" fmla="*/ 3241520 w 7467600"/>
              <a:gd name="connsiteY177" fmla="*/ 4385112 h 6858000"/>
              <a:gd name="connsiteX178" fmla="*/ 3374575 w 7467600"/>
              <a:gd name="connsiteY178" fmla="*/ 4451517 h 6858000"/>
              <a:gd name="connsiteX179" fmla="*/ 3505221 w 7467600"/>
              <a:gd name="connsiteY179" fmla="*/ 4480757 h 6858000"/>
              <a:gd name="connsiteX180" fmla="*/ 2626982 w 7467600"/>
              <a:gd name="connsiteY180" fmla="*/ 4206450 h 6858000"/>
              <a:gd name="connsiteX181" fmla="*/ 1310106 w 7467600"/>
              <a:gd name="connsiteY181" fmla="*/ 3943217 h 6858000"/>
              <a:gd name="connsiteX182" fmla="*/ 854994 w 7467600"/>
              <a:gd name="connsiteY182" fmla="*/ 4399136 h 6858000"/>
              <a:gd name="connsiteX183" fmla="*/ 742462 w 7467600"/>
              <a:gd name="connsiteY183" fmla="*/ 4594648 h 6858000"/>
              <a:gd name="connsiteX184" fmla="*/ 820602 w 7467600"/>
              <a:gd name="connsiteY184" fmla="*/ 4485915 h 6858000"/>
              <a:gd name="connsiteX185" fmla="*/ 878295 w 7467600"/>
              <a:gd name="connsiteY185" fmla="*/ 4403594 h 6858000"/>
              <a:gd name="connsiteX186" fmla="*/ 1240607 w 7467600"/>
              <a:gd name="connsiteY186" fmla="*/ 4010401 h 6858000"/>
              <a:gd name="connsiteX187" fmla="*/ 1310106 w 7467600"/>
              <a:gd name="connsiteY187" fmla="*/ 3943217 h 6858000"/>
              <a:gd name="connsiteX188" fmla="*/ 1423113 w 7467600"/>
              <a:gd name="connsiteY188" fmla="*/ 3874565 h 6858000"/>
              <a:gd name="connsiteX189" fmla="*/ 1260565 w 7467600"/>
              <a:gd name="connsiteY189" fmla="*/ 4031982 h 6858000"/>
              <a:gd name="connsiteX190" fmla="*/ 901900 w 7467600"/>
              <a:gd name="connsiteY190" fmla="*/ 4421236 h 6858000"/>
              <a:gd name="connsiteX191" fmla="*/ 845044 w 7467600"/>
              <a:gd name="connsiteY191" fmla="*/ 4502436 h 6858000"/>
              <a:gd name="connsiteX192" fmla="*/ 685926 w 7467600"/>
              <a:gd name="connsiteY192" fmla="*/ 4703069 h 6858000"/>
              <a:gd name="connsiteX193" fmla="*/ 684248 w 7467600"/>
              <a:gd name="connsiteY193" fmla="*/ 4706721 h 6858000"/>
              <a:gd name="connsiteX194" fmla="*/ 1423113 w 7467600"/>
              <a:gd name="connsiteY194" fmla="*/ 3874565 h 6858000"/>
              <a:gd name="connsiteX195" fmla="*/ 3316479 w 7467600"/>
              <a:gd name="connsiteY195" fmla="*/ 3872136 h 6858000"/>
              <a:gd name="connsiteX196" fmla="*/ 3546806 w 7467600"/>
              <a:gd name="connsiteY196" fmla="*/ 4356139 h 6858000"/>
              <a:gd name="connsiteX197" fmla="*/ 3364433 w 7467600"/>
              <a:gd name="connsiteY197" fmla="*/ 3953121 h 6858000"/>
              <a:gd name="connsiteX198" fmla="*/ 3316479 w 7467600"/>
              <a:gd name="connsiteY198" fmla="*/ 3872136 h 6858000"/>
              <a:gd name="connsiteX199" fmla="*/ 3291335 w 7467600"/>
              <a:gd name="connsiteY199" fmla="*/ 3767420 h 6858000"/>
              <a:gd name="connsiteX200" fmla="*/ 3390805 w 7467600"/>
              <a:gd name="connsiteY200" fmla="*/ 3937163 h 6858000"/>
              <a:gd name="connsiteX201" fmla="*/ 3579062 w 7467600"/>
              <a:gd name="connsiteY201" fmla="*/ 4359040 h 6858000"/>
              <a:gd name="connsiteX202" fmla="*/ 3467355 w 7467600"/>
              <a:gd name="connsiteY202" fmla="*/ 3988130 h 6858000"/>
              <a:gd name="connsiteX203" fmla="*/ 3310753 w 7467600"/>
              <a:gd name="connsiteY203" fmla="*/ 3787140 h 6858000"/>
              <a:gd name="connsiteX204" fmla="*/ 3291335 w 7467600"/>
              <a:gd name="connsiteY204" fmla="*/ 3767420 h 6858000"/>
              <a:gd name="connsiteX205" fmla="*/ 1635889 w 7467600"/>
              <a:gd name="connsiteY205" fmla="*/ 3709494 h 6858000"/>
              <a:gd name="connsiteX206" fmla="*/ 1634800 w 7467600"/>
              <a:gd name="connsiteY206" fmla="*/ 3731111 h 6858000"/>
              <a:gd name="connsiteX207" fmla="*/ 1635889 w 7467600"/>
              <a:gd name="connsiteY207" fmla="*/ 3709494 h 6858000"/>
              <a:gd name="connsiteX208" fmla="*/ 1510397 w 7467600"/>
              <a:gd name="connsiteY208" fmla="*/ 3684705 h 6858000"/>
              <a:gd name="connsiteX209" fmla="*/ 1146550 w 7467600"/>
              <a:gd name="connsiteY209" fmla="*/ 3802012 h 6858000"/>
              <a:gd name="connsiteX210" fmla="*/ 698834 w 7467600"/>
              <a:gd name="connsiteY210" fmla="*/ 3952272 h 6858000"/>
              <a:gd name="connsiteX211" fmla="*/ 34256 w 7467600"/>
              <a:gd name="connsiteY211" fmla="*/ 4347603 h 6858000"/>
              <a:gd name="connsiteX212" fmla="*/ 527241 w 7467600"/>
              <a:gd name="connsiteY212" fmla="*/ 4065078 h 6858000"/>
              <a:gd name="connsiteX213" fmla="*/ 1510397 w 7467600"/>
              <a:gd name="connsiteY213" fmla="*/ 3684705 h 6858000"/>
              <a:gd name="connsiteX214" fmla="*/ 1313114 w 7467600"/>
              <a:gd name="connsiteY214" fmla="*/ 3655216 h 6858000"/>
              <a:gd name="connsiteX215" fmla="*/ 1109304 w 7467600"/>
              <a:gd name="connsiteY215" fmla="*/ 3669030 h 6858000"/>
              <a:gd name="connsiteX216" fmla="*/ 8129 w 7467600"/>
              <a:gd name="connsiteY216" fmla="*/ 4330519 h 6858000"/>
              <a:gd name="connsiteX217" fmla="*/ 687572 w 7467600"/>
              <a:gd name="connsiteY217" fmla="*/ 3925629 h 6858000"/>
              <a:gd name="connsiteX218" fmla="*/ 1138365 w 7467600"/>
              <a:gd name="connsiteY218" fmla="*/ 3774515 h 6858000"/>
              <a:gd name="connsiteX219" fmla="*/ 1505579 w 7467600"/>
              <a:gd name="connsiteY219" fmla="*/ 3655526 h 6858000"/>
              <a:gd name="connsiteX220" fmla="*/ 1313114 w 7467600"/>
              <a:gd name="connsiteY220" fmla="*/ 3655216 h 6858000"/>
              <a:gd name="connsiteX221" fmla="*/ 3655073 w 7467600"/>
              <a:gd name="connsiteY221" fmla="*/ 3650884 h 6858000"/>
              <a:gd name="connsiteX222" fmla="*/ 3989938 w 7467600"/>
              <a:gd name="connsiteY222" fmla="*/ 3991685 h 6858000"/>
              <a:gd name="connsiteX223" fmla="*/ 4393907 w 7467600"/>
              <a:gd name="connsiteY223" fmla="*/ 4261258 h 6858000"/>
              <a:gd name="connsiteX224" fmla="*/ 4648051 w 7467600"/>
              <a:gd name="connsiteY224" fmla="*/ 4374051 h 6858000"/>
              <a:gd name="connsiteX225" fmla="*/ 4383389 w 7467600"/>
              <a:gd name="connsiteY225" fmla="*/ 4184369 h 6858000"/>
              <a:gd name="connsiteX226" fmla="*/ 4165508 w 7467600"/>
              <a:gd name="connsiteY226" fmla="*/ 4035196 h 6858000"/>
              <a:gd name="connsiteX227" fmla="*/ 4068162 w 7467600"/>
              <a:gd name="connsiteY227" fmla="*/ 3953394 h 6858000"/>
              <a:gd name="connsiteX228" fmla="*/ 3981416 w 7467600"/>
              <a:gd name="connsiteY228" fmla="*/ 3880482 h 6858000"/>
              <a:gd name="connsiteX229" fmla="*/ 3800147 w 7467600"/>
              <a:gd name="connsiteY229" fmla="*/ 3749872 h 6858000"/>
              <a:gd name="connsiteX230" fmla="*/ 3655073 w 7467600"/>
              <a:gd name="connsiteY230" fmla="*/ 3650884 h 6858000"/>
              <a:gd name="connsiteX231" fmla="*/ 3670252 w 7467600"/>
              <a:gd name="connsiteY231" fmla="*/ 3622798 h 6858000"/>
              <a:gd name="connsiteX232" fmla="*/ 3817258 w 7467600"/>
              <a:gd name="connsiteY232" fmla="*/ 3723577 h 6858000"/>
              <a:gd name="connsiteX233" fmla="*/ 4000461 w 7467600"/>
              <a:gd name="connsiteY233" fmla="*/ 3855966 h 6858000"/>
              <a:gd name="connsiteX234" fmla="*/ 4088180 w 7467600"/>
              <a:gd name="connsiteY234" fmla="*/ 3929774 h 6858000"/>
              <a:gd name="connsiteX235" fmla="*/ 4184555 w 7467600"/>
              <a:gd name="connsiteY235" fmla="*/ 4010683 h 6858000"/>
              <a:gd name="connsiteX236" fmla="*/ 4399563 w 7467600"/>
              <a:gd name="connsiteY236" fmla="*/ 4158106 h 6858000"/>
              <a:gd name="connsiteX237" fmla="*/ 4684469 w 7467600"/>
              <a:gd name="connsiteY237" fmla="*/ 4364680 h 6858000"/>
              <a:gd name="connsiteX238" fmla="*/ 4690271 w 7467600"/>
              <a:gd name="connsiteY238" fmla="*/ 4370034 h 6858000"/>
              <a:gd name="connsiteX239" fmla="*/ 4136093 w 7467600"/>
              <a:gd name="connsiteY239" fmla="*/ 3858466 h 6858000"/>
              <a:gd name="connsiteX240" fmla="*/ 3670252 w 7467600"/>
              <a:gd name="connsiteY240" fmla="*/ 3622798 h 6858000"/>
              <a:gd name="connsiteX241" fmla="*/ 4440129 w 7467600"/>
              <a:gd name="connsiteY241" fmla="*/ 3448571 h 6858000"/>
              <a:gd name="connsiteX242" fmla="*/ 4856525 w 7467600"/>
              <a:gd name="connsiteY242" fmla="*/ 3915351 h 6858000"/>
              <a:gd name="connsiteX243" fmla="*/ 5059055 w 7467600"/>
              <a:gd name="connsiteY243" fmla="*/ 4108918 h 6858000"/>
              <a:gd name="connsiteX244" fmla="*/ 5290070 w 7467600"/>
              <a:gd name="connsiteY244" fmla="*/ 4263619 h 6858000"/>
              <a:gd name="connsiteX245" fmla="*/ 4834991 w 7467600"/>
              <a:gd name="connsiteY245" fmla="*/ 3830985 h 6858000"/>
              <a:gd name="connsiteX246" fmla="*/ 4440129 w 7467600"/>
              <a:gd name="connsiteY246" fmla="*/ 3448571 h 6858000"/>
              <a:gd name="connsiteX247" fmla="*/ 4441737 w 7467600"/>
              <a:gd name="connsiteY247" fmla="*/ 3399734 h 6858000"/>
              <a:gd name="connsiteX248" fmla="*/ 4431236 w 7467600"/>
              <a:gd name="connsiteY248" fmla="*/ 3400954 h 6858000"/>
              <a:gd name="connsiteX249" fmla="*/ 4557150 w 7467600"/>
              <a:gd name="connsiteY249" fmla="*/ 3510023 h 6858000"/>
              <a:gd name="connsiteX250" fmla="*/ 4856936 w 7467600"/>
              <a:gd name="connsiteY250" fmla="*/ 3809146 h 6858000"/>
              <a:gd name="connsiteX251" fmla="*/ 5111996 w 7467600"/>
              <a:gd name="connsiteY251" fmla="*/ 4065759 h 6858000"/>
              <a:gd name="connsiteX252" fmla="*/ 5388878 w 7467600"/>
              <a:gd name="connsiteY252" fmla="*/ 4300185 h 6858000"/>
              <a:gd name="connsiteX253" fmla="*/ 5425556 w 7467600"/>
              <a:gd name="connsiteY253" fmla="*/ 4308967 h 6858000"/>
              <a:gd name="connsiteX254" fmla="*/ 4943646 w 7467600"/>
              <a:gd name="connsiteY254" fmla="*/ 3822916 h 6858000"/>
              <a:gd name="connsiteX255" fmla="*/ 4594837 w 7467600"/>
              <a:gd name="connsiteY255" fmla="*/ 3532274 h 6858000"/>
              <a:gd name="connsiteX256" fmla="*/ 4441737 w 7467600"/>
              <a:gd name="connsiteY256" fmla="*/ 3399734 h 6858000"/>
              <a:gd name="connsiteX257" fmla="*/ 5425834 w 7467600"/>
              <a:gd name="connsiteY257" fmla="*/ 3162785 h 6858000"/>
              <a:gd name="connsiteX258" fmla="*/ 5401644 w 7467600"/>
              <a:gd name="connsiteY258" fmla="*/ 3617847 h 6858000"/>
              <a:gd name="connsiteX259" fmla="*/ 5467256 w 7467600"/>
              <a:gd name="connsiteY259" fmla="*/ 4175494 h 6858000"/>
              <a:gd name="connsiteX260" fmla="*/ 5448069 w 7467600"/>
              <a:gd name="connsiteY260" fmla="*/ 3567554 h 6858000"/>
              <a:gd name="connsiteX261" fmla="*/ 5425834 w 7467600"/>
              <a:gd name="connsiteY261" fmla="*/ 3162785 h 6858000"/>
              <a:gd name="connsiteX262" fmla="*/ 1318687 w 7467600"/>
              <a:gd name="connsiteY262" fmla="*/ 3113840 h 6858000"/>
              <a:gd name="connsiteX263" fmla="*/ 1066793 w 7467600"/>
              <a:gd name="connsiteY263" fmla="*/ 3212171 h 6858000"/>
              <a:gd name="connsiteX264" fmla="*/ 993319 w 7467600"/>
              <a:gd name="connsiteY264" fmla="*/ 3247648 h 6858000"/>
              <a:gd name="connsiteX265" fmla="*/ 853081 w 7467600"/>
              <a:gd name="connsiteY265" fmla="*/ 3312410 h 6858000"/>
              <a:gd name="connsiteX266" fmla="*/ 805957 w 7467600"/>
              <a:gd name="connsiteY266" fmla="*/ 3330443 h 6858000"/>
              <a:gd name="connsiteX267" fmla="*/ 1318687 w 7467600"/>
              <a:gd name="connsiteY267" fmla="*/ 3113840 h 6858000"/>
              <a:gd name="connsiteX268" fmla="*/ 5453702 w 7467600"/>
              <a:gd name="connsiteY268" fmla="*/ 3090882 h 6858000"/>
              <a:gd name="connsiteX269" fmla="*/ 5480135 w 7467600"/>
              <a:gd name="connsiteY269" fmla="*/ 3565802 h 6858000"/>
              <a:gd name="connsiteX270" fmla="*/ 5499023 w 7467600"/>
              <a:gd name="connsiteY270" fmla="*/ 4166310 h 6858000"/>
              <a:gd name="connsiteX271" fmla="*/ 5547022 w 7467600"/>
              <a:gd name="connsiteY271" fmla="*/ 3607838 h 6858000"/>
              <a:gd name="connsiteX272" fmla="*/ 5515964 w 7467600"/>
              <a:gd name="connsiteY272" fmla="*/ 3378541 h 6858000"/>
              <a:gd name="connsiteX273" fmla="*/ 5453702 w 7467600"/>
              <a:gd name="connsiteY273" fmla="*/ 3090882 h 6858000"/>
              <a:gd name="connsiteX274" fmla="*/ 1238695 w 7467600"/>
              <a:gd name="connsiteY274" fmla="*/ 3076820 h 6858000"/>
              <a:gd name="connsiteX275" fmla="*/ 716371 w 7467600"/>
              <a:gd name="connsiteY275" fmla="*/ 3293249 h 6858000"/>
              <a:gd name="connsiteX276" fmla="*/ 579522 w 7467600"/>
              <a:gd name="connsiteY276" fmla="*/ 3371759 h 6858000"/>
              <a:gd name="connsiteX277" fmla="*/ 600288 w 7467600"/>
              <a:gd name="connsiteY277" fmla="*/ 3365555 h 6858000"/>
              <a:gd name="connsiteX278" fmla="*/ 840692 w 7467600"/>
              <a:gd name="connsiteY278" fmla="*/ 3284921 h 6858000"/>
              <a:gd name="connsiteX279" fmla="*/ 979248 w 7467600"/>
              <a:gd name="connsiteY279" fmla="*/ 3221003 h 6858000"/>
              <a:gd name="connsiteX280" fmla="*/ 1053282 w 7467600"/>
              <a:gd name="connsiteY280" fmla="*/ 3185247 h 6858000"/>
              <a:gd name="connsiteX281" fmla="*/ 1320603 w 7467600"/>
              <a:gd name="connsiteY281" fmla="*/ 3081281 h 6858000"/>
              <a:gd name="connsiteX282" fmla="*/ 1238695 w 7467600"/>
              <a:gd name="connsiteY282" fmla="*/ 3076820 h 6858000"/>
              <a:gd name="connsiteX283" fmla="*/ 5425627 w 7467600"/>
              <a:gd name="connsiteY283" fmla="*/ 2954192 h 6858000"/>
              <a:gd name="connsiteX284" fmla="*/ 5470770 w 7467600"/>
              <a:gd name="connsiteY284" fmla="*/ 3005435 h 6858000"/>
              <a:gd name="connsiteX285" fmla="*/ 5519779 w 7467600"/>
              <a:gd name="connsiteY285" fmla="*/ 4359223 h 6858000"/>
              <a:gd name="connsiteX286" fmla="*/ 5520293 w 7467600"/>
              <a:gd name="connsiteY286" fmla="*/ 4360602 h 6858000"/>
              <a:gd name="connsiteX287" fmla="*/ 5767221 w 7467600"/>
              <a:gd name="connsiteY287" fmla="*/ 4665564 h 6858000"/>
              <a:gd name="connsiteX288" fmla="*/ 6937169 w 7467600"/>
              <a:gd name="connsiteY288" fmla="*/ 4815941 h 6858000"/>
              <a:gd name="connsiteX289" fmla="*/ 6953922 w 7467600"/>
              <a:gd name="connsiteY289" fmla="*/ 4890068 h 6858000"/>
              <a:gd name="connsiteX290" fmla="*/ 6071359 w 7467600"/>
              <a:gd name="connsiteY290" fmla="*/ 4770770 h 6858000"/>
              <a:gd name="connsiteX291" fmla="*/ 6038839 w 7467600"/>
              <a:gd name="connsiteY291" fmla="*/ 4764474 h 6858000"/>
              <a:gd name="connsiteX292" fmla="*/ 6038706 w 7467600"/>
              <a:gd name="connsiteY292" fmla="*/ 4763847 h 6858000"/>
              <a:gd name="connsiteX293" fmla="*/ 6037784 w 7467600"/>
              <a:gd name="connsiteY293" fmla="*/ 4764270 h 6858000"/>
              <a:gd name="connsiteX294" fmla="*/ 6038839 w 7467600"/>
              <a:gd name="connsiteY294" fmla="*/ 4764474 h 6858000"/>
              <a:gd name="connsiteX295" fmla="*/ 6040338 w 7467600"/>
              <a:gd name="connsiteY295" fmla="*/ 4771418 h 6858000"/>
              <a:gd name="connsiteX296" fmla="*/ 6024488 w 7467600"/>
              <a:gd name="connsiteY296" fmla="*/ 4809903 h 6858000"/>
              <a:gd name="connsiteX297" fmla="*/ 5599771 w 7467600"/>
              <a:gd name="connsiteY297" fmla="*/ 5509652 h 6858000"/>
              <a:gd name="connsiteX298" fmla="*/ 5548843 w 7467600"/>
              <a:gd name="connsiteY298" fmla="*/ 5563845 h 6858000"/>
              <a:gd name="connsiteX299" fmla="*/ 5940952 w 7467600"/>
              <a:gd name="connsiteY299" fmla="*/ 6250028 h 6858000"/>
              <a:gd name="connsiteX300" fmla="*/ 6043441 w 7467600"/>
              <a:gd name="connsiteY300" fmla="*/ 6665847 h 6858000"/>
              <a:gd name="connsiteX301" fmla="*/ 6093432 w 7467600"/>
              <a:gd name="connsiteY301" fmla="*/ 6858000 h 6858000"/>
              <a:gd name="connsiteX302" fmla="*/ 6034344 w 7467600"/>
              <a:gd name="connsiteY302" fmla="*/ 6858000 h 6858000"/>
              <a:gd name="connsiteX303" fmla="*/ 6026679 w 7467600"/>
              <a:gd name="connsiteY303" fmla="*/ 6836959 h 6858000"/>
              <a:gd name="connsiteX304" fmla="*/ 5800441 w 7467600"/>
              <a:gd name="connsiteY304" fmla="*/ 6335286 h 6858000"/>
              <a:gd name="connsiteX305" fmla="*/ 5526562 w 7467600"/>
              <a:gd name="connsiteY305" fmla="*/ 5705388 h 6858000"/>
              <a:gd name="connsiteX306" fmla="*/ 5519640 w 7467600"/>
              <a:gd name="connsiteY306" fmla="*/ 5683774 h 6858000"/>
              <a:gd name="connsiteX307" fmla="*/ 5844559 w 7467600"/>
              <a:gd name="connsiteY307" fmla="*/ 6553349 h 6858000"/>
              <a:gd name="connsiteX308" fmla="*/ 5975994 w 7467600"/>
              <a:gd name="connsiteY308" fmla="*/ 6858000 h 6858000"/>
              <a:gd name="connsiteX309" fmla="*/ 5898547 w 7467600"/>
              <a:gd name="connsiteY309" fmla="*/ 6858000 h 6858000"/>
              <a:gd name="connsiteX310" fmla="*/ 5682041 w 7467600"/>
              <a:gd name="connsiteY310" fmla="*/ 6355860 h 6858000"/>
              <a:gd name="connsiteX311" fmla="*/ 5461758 w 7467600"/>
              <a:gd name="connsiteY311" fmla="*/ 5820220 h 6858000"/>
              <a:gd name="connsiteX312" fmla="*/ 5237282 w 7467600"/>
              <a:gd name="connsiteY312" fmla="*/ 6579086 h 6858000"/>
              <a:gd name="connsiteX313" fmla="*/ 5115009 w 7467600"/>
              <a:gd name="connsiteY313" fmla="*/ 6858000 h 6858000"/>
              <a:gd name="connsiteX314" fmla="*/ 5028074 w 7467600"/>
              <a:gd name="connsiteY314" fmla="*/ 6858000 h 6858000"/>
              <a:gd name="connsiteX315" fmla="*/ 5079508 w 7467600"/>
              <a:gd name="connsiteY315" fmla="*/ 6749074 h 6858000"/>
              <a:gd name="connsiteX316" fmla="*/ 5371846 w 7467600"/>
              <a:gd name="connsiteY316" fmla="*/ 5924413 h 6858000"/>
              <a:gd name="connsiteX317" fmla="*/ 5270512 w 7467600"/>
              <a:gd name="connsiteY317" fmla="*/ 6138975 h 6858000"/>
              <a:gd name="connsiteX318" fmla="*/ 5062409 w 7467600"/>
              <a:gd name="connsiteY318" fmla="*/ 6653544 h 6858000"/>
              <a:gd name="connsiteX319" fmla="*/ 5036628 w 7467600"/>
              <a:gd name="connsiteY319" fmla="*/ 6754247 h 6858000"/>
              <a:gd name="connsiteX320" fmla="*/ 5009112 w 7467600"/>
              <a:gd name="connsiteY320" fmla="*/ 6858000 h 6858000"/>
              <a:gd name="connsiteX321" fmla="*/ 4976679 w 7467600"/>
              <a:gd name="connsiteY321" fmla="*/ 6858000 h 6858000"/>
              <a:gd name="connsiteX322" fmla="*/ 5006537 w 7467600"/>
              <a:gd name="connsiteY322" fmla="*/ 6747068 h 6858000"/>
              <a:gd name="connsiteX323" fmla="*/ 5032723 w 7467600"/>
              <a:gd name="connsiteY323" fmla="*/ 6644957 h 6858000"/>
              <a:gd name="connsiteX324" fmla="*/ 5242949 w 7467600"/>
              <a:gd name="connsiteY324" fmla="*/ 6125175 h 6858000"/>
              <a:gd name="connsiteX325" fmla="*/ 5286321 w 7467600"/>
              <a:gd name="connsiteY325" fmla="*/ 6033555 h 6858000"/>
              <a:gd name="connsiteX326" fmla="*/ 5008210 w 7467600"/>
              <a:gd name="connsiteY326" fmla="*/ 6649194 h 6858000"/>
              <a:gd name="connsiteX327" fmla="*/ 4986321 w 7467600"/>
              <a:gd name="connsiteY327" fmla="*/ 6765687 h 6858000"/>
              <a:gd name="connsiteX328" fmla="*/ 4973474 w 7467600"/>
              <a:gd name="connsiteY328" fmla="*/ 6858000 h 6858000"/>
              <a:gd name="connsiteX329" fmla="*/ 4907178 w 7467600"/>
              <a:gd name="connsiteY329" fmla="*/ 6858000 h 6858000"/>
              <a:gd name="connsiteX330" fmla="*/ 4910810 w 7467600"/>
              <a:gd name="connsiteY330" fmla="*/ 6829660 h 6858000"/>
              <a:gd name="connsiteX331" fmla="*/ 4987461 w 7467600"/>
              <a:gd name="connsiteY331" fmla="*/ 6432994 h 6858000"/>
              <a:gd name="connsiteX332" fmla="*/ 5179262 w 7467600"/>
              <a:gd name="connsiteY332" fmla="*/ 6035044 h 6858000"/>
              <a:gd name="connsiteX333" fmla="*/ 4689678 w 7467600"/>
              <a:gd name="connsiteY333" fmla="*/ 6440241 h 6858000"/>
              <a:gd name="connsiteX334" fmla="*/ 4477543 w 7467600"/>
              <a:gd name="connsiteY334" fmla="*/ 6674836 h 6858000"/>
              <a:gd name="connsiteX335" fmla="*/ 4329957 w 7467600"/>
              <a:gd name="connsiteY335" fmla="*/ 6858000 h 6858000"/>
              <a:gd name="connsiteX336" fmla="*/ 4218595 w 7467600"/>
              <a:gd name="connsiteY336" fmla="*/ 6858000 h 6858000"/>
              <a:gd name="connsiteX337" fmla="*/ 4368888 w 7467600"/>
              <a:gd name="connsiteY337" fmla="*/ 6668412 h 6858000"/>
              <a:gd name="connsiteX338" fmla="*/ 4563091 w 7467600"/>
              <a:gd name="connsiteY338" fmla="*/ 6442508 h 6858000"/>
              <a:gd name="connsiteX339" fmla="*/ 5387324 w 7467600"/>
              <a:gd name="connsiteY339" fmla="*/ 5705830 h 6858000"/>
              <a:gd name="connsiteX340" fmla="*/ 5073620 w 7467600"/>
              <a:gd name="connsiteY340" fmla="*/ 5955437 h 6858000"/>
              <a:gd name="connsiteX341" fmla="*/ 4689789 w 7467600"/>
              <a:gd name="connsiteY341" fmla="*/ 6268382 h 6858000"/>
              <a:gd name="connsiteX342" fmla="*/ 4418722 w 7467600"/>
              <a:gd name="connsiteY342" fmla="*/ 6570886 h 6858000"/>
              <a:gd name="connsiteX343" fmla="*/ 4214944 w 7467600"/>
              <a:gd name="connsiteY343" fmla="*/ 6858000 h 6858000"/>
              <a:gd name="connsiteX344" fmla="*/ 4177898 w 7467600"/>
              <a:gd name="connsiteY344" fmla="*/ 6858000 h 6858000"/>
              <a:gd name="connsiteX345" fmla="*/ 4391597 w 7467600"/>
              <a:gd name="connsiteY345" fmla="*/ 6556370 h 6858000"/>
              <a:gd name="connsiteX346" fmla="*/ 4668889 w 7467600"/>
              <a:gd name="connsiteY346" fmla="*/ 6246399 h 6858000"/>
              <a:gd name="connsiteX347" fmla="*/ 5055427 w 7467600"/>
              <a:gd name="connsiteY347" fmla="*/ 5931476 h 6858000"/>
              <a:gd name="connsiteX348" fmla="*/ 5371814 w 7467600"/>
              <a:gd name="connsiteY348" fmla="*/ 5678975 h 6858000"/>
              <a:gd name="connsiteX349" fmla="*/ 4987918 w 7467600"/>
              <a:gd name="connsiteY349" fmla="*/ 5838701 h 6858000"/>
              <a:gd name="connsiteX350" fmla="*/ 4317146 w 7467600"/>
              <a:gd name="connsiteY350" fmla="*/ 6587716 h 6858000"/>
              <a:gd name="connsiteX351" fmla="*/ 4171627 w 7467600"/>
              <a:gd name="connsiteY351" fmla="*/ 6858000 h 6858000"/>
              <a:gd name="connsiteX352" fmla="*/ 4081585 w 7467600"/>
              <a:gd name="connsiteY352" fmla="*/ 6858000 h 6858000"/>
              <a:gd name="connsiteX353" fmla="*/ 4238603 w 7467600"/>
              <a:gd name="connsiteY353" fmla="*/ 6559341 h 6858000"/>
              <a:gd name="connsiteX354" fmla="*/ 4778333 w 7467600"/>
              <a:gd name="connsiteY354" fmla="*/ 5873626 h 6858000"/>
              <a:gd name="connsiteX355" fmla="*/ 5414185 w 7467600"/>
              <a:gd name="connsiteY355" fmla="*/ 5573882 h 6858000"/>
              <a:gd name="connsiteX356" fmla="*/ 5959648 w 7467600"/>
              <a:gd name="connsiteY356" fmla="*/ 4760797 h 6858000"/>
              <a:gd name="connsiteX357" fmla="*/ 5355019 w 7467600"/>
              <a:gd name="connsiteY357" fmla="*/ 4734672 h 6858000"/>
              <a:gd name="connsiteX358" fmla="*/ 5083565 w 7467600"/>
              <a:gd name="connsiteY358" fmla="*/ 5179121 h 6858000"/>
              <a:gd name="connsiteX359" fmla="*/ 4713577 w 7467600"/>
              <a:gd name="connsiteY359" fmla="*/ 5616803 h 6858000"/>
              <a:gd name="connsiteX360" fmla="*/ 3989559 w 7467600"/>
              <a:gd name="connsiteY360" fmla="*/ 6145945 h 6858000"/>
              <a:gd name="connsiteX361" fmla="*/ 3939824 w 7467600"/>
              <a:gd name="connsiteY361" fmla="*/ 6066900 h 6858000"/>
              <a:gd name="connsiteX362" fmla="*/ 4584537 w 7467600"/>
              <a:gd name="connsiteY362" fmla="*/ 5324826 h 6858000"/>
              <a:gd name="connsiteX363" fmla="*/ 5037105 w 7467600"/>
              <a:gd name="connsiteY363" fmla="*/ 5088765 h 6858000"/>
              <a:gd name="connsiteX364" fmla="*/ 5039930 w 7467600"/>
              <a:gd name="connsiteY364" fmla="*/ 5089585 h 6858000"/>
              <a:gd name="connsiteX365" fmla="*/ 5263764 w 7467600"/>
              <a:gd name="connsiteY365" fmla="*/ 4735525 h 6858000"/>
              <a:gd name="connsiteX366" fmla="*/ 4086300 w 7467600"/>
              <a:gd name="connsiteY366" fmla="*/ 4884599 h 6858000"/>
              <a:gd name="connsiteX367" fmla="*/ 4085485 w 7467600"/>
              <a:gd name="connsiteY367" fmla="*/ 4899070 h 6858000"/>
              <a:gd name="connsiteX368" fmla="*/ 3871915 w 7467600"/>
              <a:gd name="connsiteY368" fmla="*/ 5253645 h 6858000"/>
              <a:gd name="connsiteX369" fmla="*/ 3799374 w 7467600"/>
              <a:gd name="connsiteY369" fmla="*/ 5466127 h 6858000"/>
              <a:gd name="connsiteX370" fmla="*/ 3498850 w 7467600"/>
              <a:gd name="connsiteY370" fmla="*/ 6661888 h 6858000"/>
              <a:gd name="connsiteX371" fmla="*/ 3399216 w 7467600"/>
              <a:gd name="connsiteY371" fmla="*/ 6858000 h 6858000"/>
              <a:gd name="connsiteX372" fmla="*/ 3303688 w 7467600"/>
              <a:gd name="connsiteY372" fmla="*/ 6858000 h 6858000"/>
              <a:gd name="connsiteX373" fmla="*/ 3391774 w 7467600"/>
              <a:gd name="connsiteY373" fmla="*/ 6697181 h 6858000"/>
              <a:gd name="connsiteX374" fmla="*/ 3735540 w 7467600"/>
              <a:gd name="connsiteY374" fmla="*/ 5546923 h 6858000"/>
              <a:gd name="connsiteX375" fmla="*/ 3729438 w 7467600"/>
              <a:gd name="connsiteY375" fmla="*/ 5569058 h 6858000"/>
              <a:gd name="connsiteX376" fmla="*/ 3707782 w 7467600"/>
              <a:gd name="connsiteY376" fmla="*/ 5644908 h 6858000"/>
              <a:gd name="connsiteX377" fmla="*/ 3583827 w 7467600"/>
              <a:gd name="connsiteY377" fmla="*/ 6039215 h 6858000"/>
              <a:gd name="connsiteX378" fmla="*/ 3547861 w 7467600"/>
              <a:gd name="connsiteY378" fmla="*/ 6129609 h 6858000"/>
              <a:gd name="connsiteX379" fmla="*/ 3490905 w 7467600"/>
              <a:gd name="connsiteY379" fmla="*/ 6277660 h 6858000"/>
              <a:gd name="connsiteX380" fmla="*/ 3455859 w 7467600"/>
              <a:gd name="connsiteY380" fmla="*/ 6391301 h 6858000"/>
              <a:gd name="connsiteX381" fmla="*/ 3429112 w 7467600"/>
              <a:gd name="connsiteY381" fmla="*/ 6479469 h 6858000"/>
              <a:gd name="connsiteX382" fmla="*/ 3304862 w 7467600"/>
              <a:gd name="connsiteY382" fmla="*/ 6796476 h 6858000"/>
              <a:gd name="connsiteX383" fmla="*/ 3276071 w 7467600"/>
              <a:gd name="connsiteY383" fmla="*/ 6858000 h 6858000"/>
              <a:gd name="connsiteX384" fmla="*/ 3240805 w 7467600"/>
              <a:gd name="connsiteY384" fmla="*/ 6858000 h 6858000"/>
              <a:gd name="connsiteX385" fmla="*/ 3275917 w 7467600"/>
              <a:gd name="connsiteY385" fmla="*/ 6783192 h 6858000"/>
              <a:gd name="connsiteX386" fmla="*/ 3399358 w 7467600"/>
              <a:gd name="connsiteY386" fmla="*/ 6469011 h 6858000"/>
              <a:gd name="connsiteX387" fmla="*/ 3425650 w 7467600"/>
              <a:gd name="connsiteY387" fmla="*/ 6381333 h 6858000"/>
              <a:gd name="connsiteX388" fmla="*/ 3460661 w 7467600"/>
              <a:gd name="connsiteY388" fmla="*/ 6266763 h 6858000"/>
              <a:gd name="connsiteX389" fmla="*/ 3518021 w 7467600"/>
              <a:gd name="connsiteY389" fmla="*/ 6117298 h 6858000"/>
              <a:gd name="connsiteX390" fmla="*/ 3554035 w 7467600"/>
              <a:gd name="connsiteY390" fmla="*/ 6027832 h 6858000"/>
              <a:gd name="connsiteX391" fmla="*/ 3677174 w 7467600"/>
              <a:gd name="connsiteY391" fmla="*/ 5636351 h 6858000"/>
              <a:gd name="connsiteX392" fmla="*/ 3698819 w 7467600"/>
              <a:gd name="connsiteY392" fmla="*/ 5560503 h 6858000"/>
              <a:gd name="connsiteX393" fmla="*/ 3702094 w 7467600"/>
              <a:gd name="connsiteY393" fmla="*/ 5549194 h 6858000"/>
              <a:gd name="connsiteX394" fmla="*/ 3398355 w 7467600"/>
              <a:gd name="connsiteY394" fmla="*/ 6094603 h 6858000"/>
              <a:gd name="connsiteX395" fmla="*/ 3193941 w 7467600"/>
              <a:gd name="connsiteY395" fmla="*/ 6798775 h 6858000"/>
              <a:gd name="connsiteX396" fmla="*/ 3184140 w 7467600"/>
              <a:gd name="connsiteY396" fmla="*/ 6858000 h 6858000"/>
              <a:gd name="connsiteX397" fmla="*/ 3099978 w 7467600"/>
              <a:gd name="connsiteY397" fmla="*/ 6858000 h 6858000"/>
              <a:gd name="connsiteX398" fmla="*/ 3101556 w 7467600"/>
              <a:gd name="connsiteY398" fmla="*/ 6843337 h 6858000"/>
              <a:gd name="connsiteX399" fmla="*/ 3370162 w 7467600"/>
              <a:gd name="connsiteY399" fmla="*/ 5785550 h 6858000"/>
              <a:gd name="connsiteX400" fmla="*/ 3746477 w 7467600"/>
              <a:gd name="connsiteY400" fmla="*/ 5377889 h 6858000"/>
              <a:gd name="connsiteX401" fmla="*/ 3863399 w 7467600"/>
              <a:gd name="connsiteY401" fmla="*/ 5087257 h 6858000"/>
              <a:gd name="connsiteX402" fmla="*/ 3968712 w 7467600"/>
              <a:gd name="connsiteY402" fmla="*/ 4913989 h 6858000"/>
              <a:gd name="connsiteX403" fmla="*/ 2792390 w 7467600"/>
              <a:gd name="connsiteY403" fmla="*/ 5382974 h 6858000"/>
              <a:gd name="connsiteX404" fmla="*/ 2714982 w 7467600"/>
              <a:gd name="connsiteY404" fmla="*/ 5427051 h 6858000"/>
              <a:gd name="connsiteX405" fmla="*/ 2813361 w 7467600"/>
              <a:gd name="connsiteY405" fmla="*/ 6023912 h 6858000"/>
              <a:gd name="connsiteX406" fmla="*/ 2688430 w 7467600"/>
              <a:gd name="connsiteY406" fmla="*/ 6801564 h 6858000"/>
              <a:gd name="connsiteX407" fmla="*/ 2629626 w 7467600"/>
              <a:gd name="connsiteY407" fmla="*/ 6763394 h 6858000"/>
              <a:gd name="connsiteX408" fmla="*/ 2565328 w 7467600"/>
              <a:gd name="connsiteY408" fmla="*/ 5516399 h 6858000"/>
              <a:gd name="connsiteX409" fmla="*/ 1922999 w 7467600"/>
              <a:gd name="connsiteY409" fmla="*/ 5980343 h 6858000"/>
              <a:gd name="connsiteX410" fmla="*/ 1950261 w 7467600"/>
              <a:gd name="connsiteY410" fmla="*/ 6405858 h 6858000"/>
              <a:gd name="connsiteX411" fmla="*/ 2365554 w 7467600"/>
              <a:gd name="connsiteY411" fmla="*/ 6759107 h 6858000"/>
              <a:gd name="connsiteX412" fmla="*/ 2424142 w 7467600"/>
              <a:gd name="connsiteY412" fmla="*/ 6858000 h 6858000"/>
              <a:gd name="connsiteX413" fmla="*/ 2395994 w 7467600"/>
              <a:gd name="connsiteY413" fmla="*/ 6858000 h 6858000"/>
              <a:gd name="connsiteX414" fmla="*/ 2392863 w 7467600"/>
              <a:gd name="connsiteY414" fmla="*/ 6852964 h 6858000"/>
              <a:gd name="connsiteX415" fmla="*/ 2017589 w 7467600"/>
              <a:gd name="connsiteY415" fmla="*/ 6493982 h 6858000"/>
              <a:gd name="connsiteX416" fmla="*/ 2147336 w 7467600"/>
              <a:gd name="connsiteY416" fmla="*/ 6594052 h 6858000"/>
              <a:gd name="connsiteX417" fmla="*/ 2207047 w 7467600"/>
              <a:gd name="connsiteY417" fmla="*/ 6654540 h 6858000"/>
              <a:gd name="connsiteX418" fmla="*/ 2299106 w 7467600"/>
              <a:gd name="connsiteY418" fmla="*/ 6778931 h 6858000"/>
              <a:gd name="connsiteX419" fmla="*/ 2314430 w 7467600"/>
              <a:gd name="connsiteY419" fmla="*/ 6801144 h 6858000"/>
              <a:gd name="connsiteX420" fmla="*/ 2352406 w 7467600"/>
              <a:gd name="connsiteY420" fmla="*/ 6858000 h 6858000"/>
              <a:gd name="connsiteX421" fmla="*/ 2314492 w 7467600"/>
              <a:gd name="connsiteY421" fmla="*/ 6858000 h 6858000"/>
              <a:gd name="connsiteX422" fmla="*/ 2288095 w 7467600"/>
              <a:gd name="connsiteY422" fmla="*/ 6818030 h 6858000"/>
              <a:gd name="connsiteX423" fmla="*/ 2272768 w 7467600"/>
              <a:gd name="connsiteY423" fmla="*/ 6795822 h 6858000"/>
              <a:gd name="connsiteX424" fmla="*/ 2182715 w 7467600"/>
              <a:gd name="connsiteY424" fmla="*/ 6675071 h 6858000"/>
              <a:gd name="connsiteX425" fmla="*/ 2032061 w 7467600"/>
              <a:gd name="connsiteY425" fmla="*/ 6541380 h 6858000"/>
              <a:gd name="connsiteX426" fmla="*/ 2257220 w 7467600"/>
              <a:gd name="connsiteY426" fmla="*/ 6826257 h 6858000"/>
              <a:gd name="connsiteX427" fmla="*/ 2281324 w 7467600"/>
              <a:gd name="connsiteY427" fmla="*/ 6858000 h 6858000"/>
              <a:gd name="connsiteX428" fmla="*/ 2242860 w 7467600"/>
              <a:gd name="connsiteY428" fmla="*/ 6858000 h 6858000"/>
              <a:gd name="connsiteX429" fmla="*/ 2232818 w 7467600"/>
              <a:gd name="connsiteY429" fmla="*/ 6844926 h 6858000"/>
              <a:gd name="connsiteX430" fmla="*/ 1990172 w 7467600"/>
              <a:gd name="connsiteY430" fmla="*/ 6542121 h 6858000"/>
              <a:gd name="connsiteX431" fmla="*/ 2124090 w 7467600"/>
              <a:gd name="connsiteY431" fmla="*/ 6761017 h 6858000"/>
              <a:gd name="connsiteX432" fmla="*/ 2200380 w 7467600"/>
              <a:gd name="connsiteY432" fmla="*/ 6858000 h 6858000"/>
              <a:gd name="connsiteX433" fmla="*/ 2147507 w 7467600"/>
              <a:gd name="connsiteY433" fmla="*/ 6858000 h 6858000"/>
              <a:gd name="connsiteX434" fmla="*/ 2070668 w 7467600"/>
              <a:gd name="connsiteY434" fmla="*/ 6761520 h 6858000"/>
              <a:gd name="connsiteX435" fmla="*/ 1975142 w 7467600"/>
              <a:gd name="connsiteY435" fmla="*/ 6585570 h 6858000"/>
              <a:gd name="connsiteX436" fmla="*/ 2050035 w 7467600"/>
              <a:gd name="connsiteY436" fmla="*/ 6813345 h 6858000"/>
              <a:gd name="connsiteX437" fmla="*/ 2063025 w 7467600"/>
              <a:gd name="connsiteY437" fmla="*/ 6858000 h 6858000"/>
              <a:gd name="connsiteX438" fmla="*/ 2021675 w 7467600"/>
              <a:gd name="connsiteY438" fmla="*/ 6858000 h 6858000"/>
              <a:gd name="connsiteX439" fmla="*/ 2019308 w 7467600"/>
              <a:gd name="connsiteY439" fmla="*/ 6847118 h 6858000"/>
              <a:gd name="connsiteX440" fmla="*/ 1938835 w 7467600"/>
              <a:gd name="connsiteY440" fmla="*/ 6551160 h 6858000"/>
              <a:gd name="connsiteX441" fmla="*/ 1953230 w 7467600"/>
              <a:gd name="connsiteY441" fmla="*/ 6759699 h 6858000"/>
              <a:gd name="connsiteX442" fmla="*/ 1956763 w 7467600"/>
              <a:gd name="connsiteY442" fmla="*/ 6778191 h 6858000"/>
              <a:gd name="connsiteX443" fmla="*/ 1967925 w 7467600"/>
              <a:gd name="connsiteY443" fmla="*/ 6858000 h 6858000"/>
              <a:gd name="connsiteX444" fmla="*/ 1936622 w 7467600"/>
              <a:gd name="connsiteY444" fmla="*/ 6858000 h 6858000"/>
              <a:gd name="connsiteX445" fmla="*/ 1926261 w 7467600"/>
              <a:gd name="connsiteY445" fmla="*/ 6784064 h 6858000"/>
              <a:gd name="connsiteX446" fmla="*/ 1922724 w 7467600"/>
              <a:gd name="connsiteY446" fmla="*/ 6765577 h 6858000"/>
              <a:gd name="connsiteX447" fmla="*/ 1904650 w 7467600"/>
              <a:gd name="connsiteY447" fmla="*/ 6639616 h 6858000"/>
              <a:gd name="connsiteX448" fmla="*/ 1885273 w 7467600"/>
              <a:gd name="connsiteY448" fmla="*/ 6858000 h 6858000"/>
              <a:gd name="connsiteX449" fmla="*/ 1854363 w 7467600"/>
              <a:gd name="connsiteY449" fmla="*/ 6858000 h 6858000"/>
              <a:gd name="connsiteX450" fmla="*/ 1880391 w 7467600"/>
              <a:gd name="connsiteY450" fmla="*/ 6603796 h 6858000"/>
              <a:gd name="connsiteX451" fmla="*/ 1818273 w 7467600"/>
              <a:gd name="connsiteY451" fmla="*/ 6715729 h 6858000"/>
              <a:gd name="connsiteX452" fmla="*/ 1794691 w 7467600"/>
              <a:gd name="connsiteY452" fmla="*/ 6843239 h 6858000"/>
              <a:gd name="connsiteX453" fmla="*/ 1794914 w 7467600"/>
              <a:gd name="connsiteY453" fmla="*/ 6858000 h 6858000"/>
              <a:gd name="connsiteX454" fmla="*/ 1746128 w 7467600"/>
              <a:gd name="connsiteY454" fmla="*/ 6858000 h 6858000"/>
              <a:gd name="connsiteX455" fmla="*/ 1753934 w 7467600"/>
              <a:gd name="connsiteY455" fmla="*/ 6724796 h 6858000"/>
              <a:gd name="connsiteX456" fmla="*/ 1792053 w 7467600"/>
              <a:gd name="connsiteY456" fmla="*/ 6572396 h 6858000"/>
              <a:gd name="connsiteX457" fmla="*/ 1862248 w 7467600"/>
              <a:gd name="connsiteY457" fmla="*/ 6266397 h 6858000"/>
              <a:gd name="connsiteX458" fmla="*/ 1862250 w 7467600"/>
              <a:gd name="connsiteY458" fmla="*/ 6033531 h 6858000"/>
              <a:gd name="connsiteX459" fmla="*/ 1211999 w 7467600"/>
              <a:gd name="connsiteY459" fmla="*/ 6683610 h 6858000"/>
              <a:gd name="connsiteX460" fmla="*/ 1213266 w 7467600"/>
              <a:gd name="connsiteY460" fmla="*/ 6691947 h 6858000"/>
              <a:gd name="connsiteX461" fmla="*/ 1203370 w 7467600"/>
              <a:gd name="connsiteY461" fmla="*/ 6850676 h 6858000"/>
              <a:gd name="connsiteX462" fmla="*/ 1203671 w 7467600"/>
              <a:gd name="connsiteY462" fmla="*/ 6858000 h 6858000"/>
              <a:gd name="connsiteX463" fmla="*/ 1143180 w 7467600"/>
              <a:gd name="connsiteY463" fmla="*/ 6858000 h 6858000"/>
              <a:gd name="connsiteX464" fmla="*/ 1142176 w 7467600"/>
              <a:gd name="connsiteY464" fmla="*/ 6766045 h 6858000"/>
              <a:gd name="connsiteX465" fmla="*/ 1067484 w 7467600"/>
              <a:gd name="connsiteY465" fmla="*/ 6858000 h 6858000"/>
              <a:gd name="connsiteX466" fmla="*/ 953928 w 7467600"/>
              <a:gd name="connsiteY466" fmla="*/ 6858000 h 6858000"/>
              <a:gd name="connsiteX467" fmla="*/ 959715 w 7467600"/>
              <a:gd name="connsiteY467" fmla="*/ 6850185 h 6858000"/>
              <a:gd name="connsiteX468" fmla="*/ 1483788 w 7467600"/>
              <a:gd name="connsiteY468" fmla="*/ 6259174 h 6858000"/>
              <a:gd name="connsiteX469" fmla="*/ 1100671 w 7467600"/>
              <a:gd name="connsiteY469" fmla="*/ 6252137 h 6858000"/>
              <a:gd name="connsiteX470" fmla="*/ 1090144 w 7467600"/>
              <a:gd name="connsiteY470" fmla="*/ 6256748 h 6858000"/>
              <a:gd name="connsiteX471" fmla="*/ 1095872 w 7467600"/>
              <a:gd name="connsiteY471" fmla="*/ 6271892 h 6858000"/>
              <a:gd name="connsiteX472" fmla="*/ 262785 w 7467600"/>
              <a:gd name="connsiteY472" fmla="*/ 6845450 h 6858000"/>
              <a:gd name="connsiteX473" fmla="*/ 209968 w 7467600"/>
              <a:gd name="connsiteY473" fmla="*/ 6770713 h 6858000"/>
              <a:gd name="connsiteX474" fmla="*/ 873460 w 7467600"/>
              <a:gd name="connsiteY474" fmla="*/ 6253768 h 6858000"/>
              <a:gd name="connsiteX475" fmla="*/ 192686 w 7467600"/>
              <a:gd name="connsiteY475" fmla="*/ 5849257 h 6858000"/>
              <a:gd name="connsiteX476" fmla="*/ 4696 w 7467600"/>
              <a:gd name="connsiteY476" fmla="*/ 5697668 h 6858000"/>
              <a:gd name="connsiteX477" fmla="*/ 0 w 7467600"/>
              <a:gd name="connsiteY477" fmla="*/ 5689984 h 6858000"/>
              <a:gd name="connsiteX478" fmla="*/ 0 w 7467600"/>
              <a:gd name="connsiteY478" fmla="*/ 5513472 h 6858000"/>
              <a:gd name="connsiteX479" fmla="*/ 174101 w 7467600"/>
              <a:gd name="connsiteY479" fmla="*/ 5620277 h 6858000"/>
              <a:gd name="connsiteX480" fmla="*/ 891800 w 7467600"/>
              <a:gd name="connsiteY480" fmla="*/ 6036935 h 6858000"/>
              <a:gd name="connsiteX481" fmla="*/ 1072219 w 7467600"/>
              <a:gd name="connsiteY481" fmla="*/ 6169443 h 6858000"/>
              <a:gd name="connsiteX482" fmla="*/ 1074117 w 7467600"/>
              <a:gd name="connsiteY482" fmla="*/ 6170301 h 6858000"/>
              <a:gd name="connsiteX483" fmla="*/ 1083114 w 7467600"/>
              <a:gd name="connsiteY483" fmla="*/ 6174131 h 6858000"/>
              <a:gd name="connsiteX484" fmla="*/ 1543010 w 7467600"/>
              <a:gd name="connsiteY484" fmla="*/ 6191140 h 6858000"/>
              <a:gd name="connsiteX485" fmla="*/ 1551080 w 7467600"/>
              <a:gd name="connsiteY485" fmla="*/ 6195006 h 6858000"/>
              <a:gd name="connsiteX486" fmla="*/ 2345443 w 7467600"/>
              <a:gd name="connsiteY486" fmla="*/ 5549882 h 6858000"/>
              <a:gd name="connsiteX487" fmla="*/ 1721499 w 7467600"/>
              <a:gd name="connsiteY487" fmla="*/ 5599969 h 6858000"/>
              <a:gd name="connsiteX488" fmla="*/ 767716 w 7467600"/>
              <a:gd name="connsiteY488" fmla="*/ 5472768 h 6858000"/>
              <a:gd name="connsiteX489" fmla="*/ 722147 w 7467600"/>
              <a:gd name="connsiteY489" fmla="*/ 5393091 h 6858000"/>
              <a:gd name="connsiteX490" fmla="*/ 1485552 w 7467600"/>
              <a:gd name="connsiteY490" fmla="*/ 5313202 h 6858000"/>
              <a:gd name="connsiteX491" fmla="*/ 2143004 w 7467600"/>
              <a:gd name="connsiteY491" fmla="*/ 5402420 h 6858000"/>
              <a:gd name="connsiteX492" fmla="*/ 1933391 w 7467600"/>
              <a:gd name="connsiteY492" fmla="*/ 5156971 h 6858000"/>
              <a:gd name="connsiteX493" fmla="*/ 1827118 w 7467600"/>
              <a:gd name="connsiteY493" fmla="*/ 4968410 h 6858000"/>
              <a:gd name="connsiteX494" fmla="*/ 1837349 w 7467600"/>
              <a:gd name="connsiteY494" fmla="*/ 4956357 h 6858000"/>
              <a:gd name="connsiteX495" fmla="*/ 2162835 w 7467600"/>
              <a:gd name="connsiteY495" fmla="*/ 5187853 h 6858000"/>
              <a:gd name="connsiteX496" fmla="*/ 2257167 w 7467600"/>
              <a:gd name="connsiteY496" fmla="*/ 5462123 h 6858000"/>
              <a:gd name="connsiteX497" fmla="*/ 2261598 w 7467600"/>
              <a:gd name="connsiteY497" fmla="*/ 5467998 h 6858000"/>
              <a:gd name="connsiteX498" fmla="*/ 2437177 w 7467600"/>
              <a:gd name="connsiteY498" fmla="*/ 5479608 h 6858000"/>
              <a:gd name="connsiteX499" fmla="*/ 2445247 w 7467600"/>
              <a:gd name="connsiteY499" fmla="*/ 5483476 h 6858000"/>
              <a:gd name="connsiteX500" fmla="*/ 2743626 w 7467600"/>
              <a:gd name="connsiteY500" fmla="*/ 5304819 h 6858000"/>
              <a:gd name="connsiteX501" fmla="*/ 3048102 w 7467600"/>
              <a:gd name="connsiteY501" fmla="*/ 5150595 h 6858000"/>
              <a:gd name="connsiteX502" fmla="*/ 1799414 w 7467600"/>
              <a:gd name="connsiteY502" fmla="*/ 4694732 h 6858000"/>
              <a:gd name="connsiteX503" fmla="*/ 1771735 w 7467600"/>
              <a:gd name="connsiteY503" fmla="*/ 4619929 h 6858000"/>
              <a:gd name="connsiteX504" fmla="*/ 3104273 w 7467600"/>
              <a:gd name="connsiteY504" fmla="*/ 5076159 h 6858000"/>
              <a:gd name="connsiteX505" fmla="*/ 3113245 w 7467600"/>
              <a:gd name="connsiteY505" fmla="*/ 5090705 h 6858000"/>
              <a:gd name="connsiteX506" fmla="*/ 3126294 w 7467600"/>
              <a:gd name="connsiteY506" fmla="*/ 5114400 h 6858000"/>
              <a:gd name="connsiteX507" fmla="*/ 3937433 w 7467600"/>
              <a:gd name="connsiteY507" fmla="*/ 4830473 h 6858000"/>
              <a:gd name="connsiteX508" fmla="*/ 3590475 w 7467600"/>
              <a:gd name="connsiteY508" fmla="*/ 4597974 h 6858000"/>
              <a:gd name="connsiteX509" fmla="*/ 3100264 w 7467600"/>
              <a:gd name="connsiteY509" fmla="*/ 4579845 h 6858000"/>
              <a:gd name="connsiteX510" fmla="*/ 2183576 w 7467600"/>
              <a:gd name="connsiteY510" fmla="*/ 4227150 h 6858000"/>
              <a:gd name="connsiteX511" fmla="*/ 2151029 w 7467600"/>
              <a:gd name="connsiteY511" fmla="*/ 4146947 h 6858000"/>
              <a:gd name="connsiteX512" fmla="*/ 3563434 w 7467600"/>
              <a:gd name="connsiteY512" fmla="*/ 4469115 h 6858000"/>
              <a:gd name="connsiteX513" fmla="*/ 3177952 w 7467600"/>
              <a:gd name="connsiteY513" fmla="*/ 3657386 h 6858000"/>
              <a:gd name="connsiteX514" fmla="*/ 3189263 w 7467600"/>
              <a:gd name="connsiteY514" fmla="*/ 3625726 h 6858000"/>
              <a:gd name="connsiteX515" fmla="*/ 3560912 w 7467600"/>
              <a:gd name="connsiteY515" fmla="*/ 4079863 h 6858000"/>
              <a:gd name="connsiteX516" fmla="*/ 3626636 w 7467600"/>
              <a:gd name="connsiteY516" fmla="*/ 4512230 h 6858000"/>
              <a:gd name="connsiteX517" fmla="*/ 3653088 w 7467600"/>
              <a:gd name="connsiteY517" fmla="*/ 4521417 h 6858000"/>
              <a:gd name="connsiteX518" fmla="*/ 3988128 w 7467600"/>
              <a:gd name="connsiteY518" fmla="*/ 4817267 h 6858000"/>
              <a:gd name="connsiteX519" fmla="*/ 4830582 w 7467600"/>
              <a:gd name="connsiteY519" fmla="*/ 4676000 h 6858000"/>
              <a:gd name="connsiteX520" fmla="*/ 4830100 w 7467600"/>
              <a:gd name="connsiteY520" fmla="*/ 4675554 h 6858000"/>
              <a:gd name="connsiteX521" fmla="*/ 4036318 w 7467600"/>
              <a:gd name="connsiteY521" fmla="*/ 4147013 h 6858000"/>
              <a:gd name="connsiteX522" fmla="*/ 3432098 w 7467600"/>
              <a:gd name="connsiteY522" fmla="*/ 3537312 h 6858000"/>
              <a:gd name="connsiteX523" fmla="*/ 3446761 w 7467600"/>
              <a:gd name="connsiteY523" fmla="*/ 3461278 h 6858000"/>
              <a:gd name="connsiteX524" fmla="*/ 4419733 w 7467600"/>
              <a:gd name="connsiteY524" fmla="*/ 3963555 h 6858000"/>
              <a:gd name="connsiteX525" fmla="*/ 4781371 w 7467600"/>
              <a:gd name="connsiteY525" fmla="*/ 4458604 h 6858000"/>
              <a:gd name="connsiteX526" fmla="*/ 4780440 w 7467600"/>
              <a:gd name="connsiteY526" fmla="*/ 4470290 h 6858000"/>
              <a:gd name="connsiteX527" fmla="*/ 4898954 w 7467600"/>
              <a:gd name="connsiteY527" fmla="*/ 4662092 h 6858000"/>
              <a:gd name="connsiteX528" fmla="*/ 4900699 w 7467600"/>
              <a:gd name="connsiteY528" fmla="*/ 4670867 h 6858000"/>
              <a:gd name="connsiteX529" fmla="*/ 5714511 w 7467600"/>
              <a:gd name="connsiteY529" fmla="*/ 4663483 h 6858000"/>
              <a:gd name="connsiteX530" fmla="*/ 5464793 w 7467600"/>
              <a:gd name="connsiteY530" fmla="*/ 4393556 h 6858000"/>
              <a:gd name="connsiteX531" fmla="*/ 5461897 w 7467600"/>
              <a:gd name="connsiteY531" fmla="*/ 4390879 h 6858000"/>
              <a:gd name="connsiteX532" fmla="*/ 4294126 w 7467600"/>
              <a:gd name="connsiteY532" fmla="*/ 3303048 h 6858000"/>
              <a:gd name="connsiteX533" fmla="*/ 4305321 w 7467600"/>
              <a:gd name="connsiteY533" fmla="*/ 3256953 h 6858000"/>
              <a:gd name="connsiteX534" fmla="*/ 4949299 w 7467600"/>
              <a:gd name="connsiteY534" fmla="*/ 3766336 h 6858000"/>
              <a:gd name="connsiteX535" fmla="*/ 5291452 w 7467600"/>
              <a:gd name="connsiteY535" fmla="*/ 4076801 h 6858000"/>
              <a:gd name="connsiteX536" fmla="*/ 5434998 w 7467600"/>
              <a:gd name="connsiteY536" fmla="*/ 4254100 h 6858000"/>
              <a:gd name="connsiteX537" fmla="*/ 5351015 w 7467600"/>
              <a:gd name="connsiteY537" fmla="*/ 3760989 h 6858000"/>
              <a:gd name="connsiteX538" fmla="*/ 5413780 w 7467600"/>
              <a:gd name="connsiteY538" fmla="*/ 2966265 h 6858000"/>
              <a:gd name="connsiteX539" fmla="*/ 5425627 w 7467600"/>
              <a:gd name="connsiteY539" fmla="*/ 2954192 h 6858000"/>
              <a:gd name="connsiteX540" fmla="*/ 6604735 w 7467600"/>
              <a:gd name="connsiteY540" fmla="*/ 2041381 h 6858000"/>
              <a:gd name="connsiteX541" fmla="*/ 7204487 w 7467600"/>
              <a:gd name="connsiteY541" fmla="*/ 2742112 h 6858000"/>
              <a:gd name="connsiteX542" fmla="*/ 7131592 w 7467600"/>
              <a:gd name="connsiteY542" fmla="*/ 2672096 h 6858000"/>
              <a:gd name="connsiteX543" fmla="*/ 6996344 w 7467600"/>
              <a:gd name="connsiteY543" fmla="*/ 2518310 h 6858000"/>
              <a:gd name="connsiteX544" fmla="*/ 6735495 w 7467600"/>
              <a:gd name="connsiteY544" fmla="*/ 2196890 h 6858000"/>
              <a:gd name="connsiteX545" fmla="*/ 6721901 w 7467600"/>
              <a:gd name="connsiteY545" fmla="*/ 2179274 h 6858000"/>
              <a:gd name="connsiteX546" fmla="*/ 6604735 w 7467600"/>
              <a:gd name="connsiteY546" fmla="*/ 2041381 h 6858000"/>
              <a:gd name="connsiteX547" fmla="*/ 6591670 w 7467600"/>
              <a:gd name="connsiteY547" fmla="*/ 1988277 h 6858000"/>
              <a:gd name="connsiteX548" fmla="*/ 6747349 w 7467600"/>
              <a:gd name="connsiteY548" fmla="*/ 2160069 h 6858000"/>
              <a:gd name="connsiteX549" fmla="*/ 6760943 w 7467600"/>
              <a:gd name="connsiteY549" fmla="*/ 2177686 h 6858000"/>
              <a:gd name="connsiteX550" fmla="*/ 7021065 w 7467600"/>
              <a:gd name="connsiteY550" fmla="*/ 2498102 h 6858000"/>
              <a:gd name="connsiteX551" fmla="*/ 7155223 w 7467600"/>
              <a:gd name="connsiteY551" fmla="*/ 2650386 h 6858000"/>
              <a:gd name="connsiteX552" fmla="*/ 7203167 w 7467600"/>
              <a:gd name="connsiteY552" fmla="*/ 2697288 h 6858000"/>
              <a:gd name="connsiteX553" fmla="*/ 6937703 w 7467600"/>
              <a:gd name="connsiteY553" fmla="*/ 2321981 h 6858000"/>
              <a:gd name="connsiteX554" fmla="*/ 6591670 w 7467600"/>
              <a:gd name="connsiteY554" fmla="*/ 1988277 h 6858000"/>
              <a:gd name="connsiteX555" fmla="*/ 5798671 w 7467600"/>
              <a:gd name="connsiteY555" fmla="*/ 1981601 h 6858000"/>
              <a:gd name="connsiteX556" fmla="*/ 5754709 w 7467600"/>
              <a:gd name="connsiteY556" fmla="*/ 2071454 h 6858000"/>
              <a:gd name="connsiteX557" fmla="*/ 5763044 w 7467600"/>
              <a:gd name="connsiteY557" fmla="*/ 2842206 h 6858000"/>
              <a:gd name="connsiteX558" fmla="*/ 5764974 w 7467600"/>
              <a:gd name="connsiteY558" fmla="*/ 2799609 h 6858000"/>
              <a:gd name="connsiteX559" fmla="*/ 5767665 w 7467600"/>
              <a:gd name="connsiteY559" fmla="*/ 2666409 h 6858000"/>
              <a:gd name="connsiteX560" fmla="*/ 5763055 w 7467600"/>
              <a:gd name="connsiteY560" fmla="*/ 2579705 h 6858000"/>
              <a:gd name="connsiteX561" fmla="*/ 5758079 w 7467600"/>
              <a:gd name="connsiteY561" fmla="*/ 2492508 h 6858000"/>
              <a:gd name="connsiteX562" fmla="*/ 5779325 w 7467600"/>
              <a:gd name="connsiteY562" fmla="*/ 2197069 h 6858000"/>
              <a:gd name="connsiteX563" fmla="*/ 5798671 w 7467600"/>
              <a:gd name="connsiteY563" fmla="*/ 1981601 h 6858000"/>
              <a:gd name="connsiteX564" fmla="*/ 5829202 w 7467600"/>
              <a:gd name="connsiteY564" fmla="*/ 1971679 h 6858000"/>
              <a:gd name="connsiteX565" fmla="*/ 5809558 w 7467600"/>
              <a:gd name="connsiteY565" fmla="*/ 2198043 h 6858000"/>
              <a:gd name="connsiteX566" fmla="*/ 5788653 w 7467600"/>
              <a:gd name="connsiteY566" fmla="*/ 2489430 h 6858000"/>
              <a:gd name="connsiteX567" fmla="*/ 5793439 w 7467600"/>
              <a:gd name="connsiteY567" fmla="*/ 2575235 h 6858000"/>
              <a:gd name="connsiteX568" fmla="*/ 5796837 w 7467600"/>
              <a:gd name="connsiteY568" fmla="*/ 2637633 h 6858000"/>
              <a:gd name="connsiteX569" fmla="*/ 5818614 w 7467600"/>
              <a:gd name="connsiteY569" fmla="*/ 2473055 h 6858000"/>
              <a:gd name="connsiteX570" fmla="*/ 5829202 w 7467600"/>
              <a:gd name="connsiteY570" fmla="*/ 1971679 h 6858000"/>
              <a:gd name="connsiteX571" fmla="*/ 5911389 w 7467600"/>
              <a:gd name="connsiteY571" fmla="*/ 1898371 h 6858000"/>
              <a:gd name="connsiteX572" fmla="*/ 6237627 w 7467600"/>
              <a:gd name="connsiteY572" fmla="*/ 2231921 h 6858000"/>
              <a:gd name="connsiteX573" fmla="*/ 5911389 w 7467600"/>
              <a:gd name="connsiteY573" fmla="*/ 1898371 h 6858000"/>
              <a:gd name="connsiteX574" fmla="*/ 6944437 w 7467600"/>
              <a:gd name="connsiteY574" fmla="*/ 1575402 h 6858000"/>
              <a:gd name="connsiteX575" fmla="*/ 6304730 w 7467600"/>
              <a:gd name="connsiteY575" fmla="*/ 1766654 h 6858000"/>
              <a:gd name="connsiteX576" fmla="*/ 6944437 w 7467600"/>
              <a:gd name="connsiteY576" fmla="*/ 1575402 h 6858000"/>
              <a:gd name="connsiteX577" fmla="*/ 7019523 w 7467600"/>
              <a:gd name="connsiteY577" fmla="*/ 1519450 h 6858000"/>
              <a:gd name="connsiteX578" fmla="*/ 6298091 w 7467600"/>
              <a:gd name="connsiteY578" fmla="*/ 1737122 h 6858000"/>
              <a:gd name="connsiteX579" fmla="*/ 7019523 w 7467600"/>
              <a:gd name="connsiteY579" fmla="*/ 1519450 h 6858000"/>
              <a:gd name="connsiteX580" fmla="*/ 2399523 w 7467600"/>
              <a:gd name="connsiteY580" fmla="*/ 1428234 h 6858000"/>
              <a:gd name="connsiteX581" fmla="*/ 2224982 w 7467600"/>
              <a:gd name="connsiteY581" fmla="*/ 1826201 h 6858000"/>
              <a:gd name="connsiteX582" fmla="*/ 2096099 w 7467600"/>
              <a:gd name="connsiteY582" fmla="*/ 2345900 h 6858000"/>
              <a:gd name="connsiteX583" fmla="*/ 2283317 w 7467600"/>
              <a:gd name="connsiteY583" fmla="*/ 1796925 h 6858000"/>
              <a:gd name="connsiteX584" fmla="*/ 2399523 w 7467600"/>
              <a:gd name="connsiteY584" fmla="*/ 1428234 h 6858000"/>
              <a:gd name="connsiteX585" fmla="*/ 2448558 w 7467600"/>
              <a:gd name="connsiteY585" fmla="*/ 1373435 h 6858000"/>
              <a:gd name="connsiteX586" fmla="*/ 2312521 w 7467600"/>
              <a:gd name="connsiteY586" fmla="*/ 1806140 h 6858000"/>
              <a:gd name="connsiteX587" fmla="*/ 2127533 w 7467600"/>
              <a:gd name="connsiteY587" fmla="*/ 2348380 h 6858000"/>
              <a:gd name="connsiteX588" fmla="*/ 2358080 w 7467600"/>
              <a:gd name="connsiteY588" fmla="*/ 1866134 h 6858000"/>
              <a:gd name="connsiteX589" fmla="*/ 2407436 w 7467600"/>
              <a:gd name="connsiteY589" fmla="*/ 1651070 h 6858000"/>
              <a:gd name="connsiteX590" fmla="*/ 2448558 w 7467600"/>
              <a:gd name="connsiteY590" fmla="*/ 1373435 h 6858000"/>
              <a:gd name="connsiteX591" fmla="*/ 278707 w 7467600"/>
              <a:gd name="connsiteY591" fmla="*/ 1352270 h 6858000"/>
              <a:gd name="connsiteX592" fmla="*/ 321570 w 7467600"/>
              <a:gd name="connsiteY592" fmla="*/ 1861610 h 6858000"/>
              <a:gd name="connsiteX593" fmla="*/ 294281 w 7467600"/>
              <a:gd name="connsiteY593" fmla="*/ 1440658 h 6858000"/>
              <a:gd name="connsiteX594" fmla="*/ 278707 w 7467600"/>
              <a:gd name="connsiteY594" fmla="*/ 1352270 h 6858000"/>
              <a:gd name="connsiteX595" fmla="*/ 1423821 w 7467600"/>
              <a:gd name="connsiteY595" fmla="*/ 1351958 h 6858000"/>
              <a:gd name="connsiteX596" fmla="*/ 1638521 w 7467600"/>
              <a:gd name="connsiteY596" fmla="*/ 1908470 h 6858000"/>
              <a:gd name="connsiteX597" fmla="*/ 1754199 w 7467600"/>
              <a:gd name="connsiteY597" fmla="*/ 2149284 h 6858000"/>
              <a:gd name="connsiteX598" fmla="*/ 1908359 w 7467600"/>
              <a:gd name="connsiteY598" fmla="*/ 2364988 h 6858000"/>
              <a:gd name="connsiteX599" fmla="*/ 1647661 w 7467600"/>
              <a:gd name="connsiteY599" fmla="*/ 1825945 h 6858000"/>
              <a:gd name="connsiteX600" fmla="*/ 1423821 w 7467600"/>
              <a:gd name="connsiteY600" fmla="*/ 1351958 h 6858000"/>
              <a:gd name="connsiteX601" fmla="*/ 1431890 w 7467600"/>
              <a:gd name="connsiteY601" fmla="*/ 1306475 h 6858000"/>
              <a:gd name="connsiteX602" fmla="*/ 1507597 w 7467600"/>
              <a:gd name="connsiteY602" fmla="*/ 1446132 h 6858000"/>
              <a:gd name="connsiteX603" fmla="*/ 1674586 w 7467600"/>
              <a:gd name="connsiteY603" fmla="*/ 1813832 h 6858000"/>
              <a:gd name="connsiteX604" fmla="*/ 1815950 w 7467600"/>
              <a:gd name="connsiteY604" fmla="*/ 2128564 h 6858000"/>
              <a:gd name="connsiteX605" fmla="*/ 1984242 w 7467600"/>
              <a:gd name="connsiteY605" fmla="*/ 2430829 h 6858000"/>
              <a:gd name="connsiteX606" fmla="*/ 2014023 w 7467600"/>
              <a:gd name="connsiteY606" fmla="*/ 2450995 h 6858000"/>
              <a:gd name="connsiteX607" fmla="*/ 1747337 w 7467600"/>
              <a:gd name="connsiteY607" fmla="*/ 1855264 h 6858000"/>
              <a:gd name="connsiteX608" fmla="*/ 1533749 w 7467600"/>
              <a:gd name="connsiteY608" fmla="*/ 1478656 h 6858000"/>
              <a:gd name="connsiteX609" fmla="*/ 1431890 w 7467600"/>
              <a:gd name="connsiteY609" fmla="*/ 1306475 h 6858000"/>
              <a:gd name="connsiteX610" fmla="*/ 5052692 w 7467600"/>
              <a:gd name="connsiteY610" fmla="*/ 1292994 h 6858000"/>
              <a:gd name="connsiteX611" fmla="*/ 5200661 w 7467600"/>
              <a:gd name="connsiteY611" fmla="*/ 1635186 h 6858000"/>
              <a:gd name="connsiteX612" fmla="*/ 5297138 w 7467600"/>
              <a:gd name="connsiteY612" fmla="*/ 1906351 h 6858000"/>
              <a:gd name="connsiteX613" fmla="*/ 5052692 w 7467600"/>
              <a:gd name="connsiteY613" fmla="*/ 1292994 h 6858000"/>
              <a:gd name="connsiteX614" fmla="*/ 5009948 w 7467600"/>
              <a:gd name="connsiteY614" fmla="*/ 1273619 h 6858000"/>
              <a:gd name="connsiteX615" fmla="*/ 5121777 w 7467600"/>
              <a:gd name="connsiteY615" fmla="*/ 1654213 h 6858000"/>
              <a:gd name="connsiteX616" fmla="*/ 5293545 w 7467600"/>
              <a:gd name="connsiteY616" fmla="*/ 2072247 h 6858000"/>
              <a:gd name="connsiteX617" fmla="*/ 5294042 w 7467600"/>
              <a:gd name="connsiteY617" fmla="*/ 2065019 h 6858000"/>
              <a:gd name="connsiteX618" fmla="*/ 5171936 w 7467600"/>
              <a:gd name="connsiteY618" fmla="*/ 1647613 h 6858000"/>
              <a:gd name="connsiteX619" fmla="*/ 5009948 w 7467600"/>
              <a:gd name="connsiteY619" fmla="*/ 1273619 h 6858000"/>
              <a:gd name="connsiteX620" fmla="*/ 655236 w 7467600"/>
              <a:gd name="connsiteY620" fmla="*/ 1268632 h 6858000"/>
              <a:gd name="connsiteX621" fmla="*/ 839521 w 7467600"/>
              <a:gd name="connsiteY621" fmla="*/ 1685315 h 6858000"/>
              <a:gd name="connsiteX622" fmla="*/ 1109416 w 7467600"/>
              <a:gd name="connsiteY622" fmla="*/ 2061663 h 6858000"/>
              <a:gd name="connsiteX623" fmla="*/ 1298300 w 7467600"/>
              <a:gd name="connsiteY623" fmla="*/ 2247742 h 6858000"/>
              <a:gd name="connsiteX624" fmla="*/ 1125871 w 7467600"/>
              <a:gd name="connsiteY624" fmla="*/ 1989513 h 6858000"/>
              <a:gd name="connsiteX625" fmla="*/ 981574 w 7467600"/>
              <a:gd name="connsiteY625" fmla="*/ 1783157 h 6858000"/>
              <a:gd name="connsiteX626" fmla="*/ 922198 w 7467600"/>
              <a:gd name="connsiteY626" fmla="*/ 1677437 h 6858000"/>
              <a:gd name="connsiteX627" fmla="*/ 869293 w 7467600"/>
              <a:gd name="connsiteY627" fmla="*/ 1583214 h 6858000"/>
              <a:gd name="connsiteX628" fmla="*/ 751431 w 7467600"/>
              <a:gd name="connsiteY628" fmla="*/ 1405731 h 6858000"/>
              <a:gd name="connsiteX629" fmla="*/ 655236 w 7467600"/>
              <a:gd name="connsiteY629" fmla="*/ 1268632 h 6858000"/>
              <a:gd name="connsiteX630" fmla="*/ 6516292 w 7467600"/>
              <a:gd name="connsiteY630" fmla="*/ 1263064 h 6858000"/>
              <a:gd name="connsiteX631" fmla="*/ 5736320 w 7467600"/>
              <a:gd name="connsiteY631" fmla="*/ 1501803 h 6858000"/>
              <a:gd name="connsiteX632" fmla="*/ 6516292 w 7467600"/>
              <a:gd name="connsiteY632" fmla="*/ 1263064 h 6858000"/>
              <a:gd name="connsiteX633" fmla="*/ 291466 w 7467600"/>
              <a:gd name="connsiteY633" fmla="*/ 1250369 h 6858000"/>
              <a:gd name="connsiteX634" fmla="*/ 323180 w 7467600"/>
              <a:gd name="connsiteY634" fmla="*/ 1435283 h 6858000"/>
              <a:gd name="connsiteX635" fmla="*/ 349381 w 7467600"/>
              <a:gd name="connsiteY635" fmla="*/ 1875041 h 6858000"/>
              <a:gd name="connsiteX636" fmla="*/ 374363 w 7467600"/>
              <a:gd name="connsiteY636" fmla="*/ 1506494 h 6858000"/>
              <a:gd name="connsiteX637" fmla="*/ 302168 w 7467600"/>
              <a:gd name="connsiteY637" fmla="*/ 1274495 h 6858000"/>
              <a:gd name="connsiteX638" fmla="*/ 291466 w 7467600"/>
              <a:gd name="connsiteY638" fmla="*/ 1250369 h 6858000"/>
              <a:gd name="connsiteX639" fmla="*/ 678222 w 7467600"/>
              <a:gd name="connsiteY639" fmla="*/ 1248670 h 6858000"/>
              <a:gd name="connsiteX640" fmla="*/ 775536 w 7467600"/>
              <a:gd name="connsiteY640" fmla="*/ 1388015 h 6858000"/>
              <a:gd name="connsiteX641" fmla="*/ 894529 w 7467600"/>
              <a:gd name="connsiteY641" fmla="*/ 1567739 h 6858000"/>
              <a:gd name="connsiteX642" fmla="*/ 948000 w 7467600"/>
              <a:gd name="connsiteY642" fmla="*/ 1663088 h 6858000"/>
              <a:gd name="connsiteX643" fmla="*/ 1006812 w 7467600"/>
              <a:gd name="connsiteY643" fmla="*/ 1767683 h 6858000"/>
              <a:gd name="connsiteX644" fmla="*/ 1149133 w 7467600"/>
              <a:gd name="connsiteY644" fmla="*/ 1971513 h 6858000"/>
              <a:gd name="connsiteX645" fmla="*/ 1333952 w 7467600"/>
              <a:gd name="connsiteY645" fmla="*/ 2251620 h 6858000"/>
              <a:gd name="connsiteX646" fmla="*/ 1337329 w 7467600"/>
              <a:gd name="connsiteY646" fmla="*/ 2258350 h 6858000"/>
              <a:gd name="connsiteX647" fmla="*/ 1014726 w 7467600"/>
              <a:gd name="connsiteY647" fmla="*/ 1615556 h 6858000"/>
              <a:gd name="connsiteX648" fmla="*/ 678222 w 7467600"/>
              <a:gd name="connsiteY648" fmla="*/ 1248670 h 6858000"/>
              <a:gd name="connsiteX649" fmla="*/ 6691602 w 7467600"/>
              <a:gd name="connsiteY649" fmla="*/ 1140573 h 6858000"/>
              <a:gd name="connsiteX650" fmla="*/ 6571100 w 7467600"/>
              <a:gd name="connsiteY650" fmla="*/ 1183662 h 6858000"/>
              <a:gd name="connsiteX651" fmla="*/ 6241687 w 7467600"/>
              <a:gd name="connsiteY651" fmla="*/ 1257600 h 6858000"/>
              <a:gd name="connsiteX652" fmla="*/ 5693009 w 7467600"/>
              <a:gd name="connsiteY652" fmla="*/ 1478256 h 6858000"/>
              <a:gd name="connsiteX653" fmla="*/ 6548420 w 7467600"/>
              <a:gd name="connsiteY653" fmla="*/ 1214599 h 6858000"/>
              <a:gd name="connsiteX654" fmla="*/ 6605473 w 7467600"/>
              <a:gd name="connsiteY654" fmla="*/ 1184686 h 6858000"/>
              <a:gd name="connsiteX655" fmla="*/ 6691602 w 7467600"/>
              <a:gd name="connsiteY655" fmla="*/ 1140573 h 6858000"/>
              <a:gd name="connsiteX656" fmla="*/ 4002475 w 7467600"/>
              <a:gd name="connsiteY656" fmla="*/ 1037802 h 6858000"/>
              <a:gd name="connsiteX657" fmla="*/ 4000324 w 7467600"/>
              <a:gd name="connsiteY657" fmla="*/ 1039362 h 6858000"/>
              <a:gd name="connsiteX658" fmla="*/ 4002862 w 7467600"/>
              <a:gd name="connsiteY658" fmla="*/ 1042866 h 6858000"/>
              <a:gd name="connsiteX659" fmla="*/ 4002475 w 7467600"/>
              <a:gd name="connsiteY659" fmla="*/ 1037802 h 6858000"/>
              <a:gd name="connsiteX660" fmla="*/ 506322 w 7467600"/>
              <a:gd name="connsiteY660" fmla="*/ 1020997 h 6858000"/>
              <a:gd name="connsiteX661" fmla="*/ 533068 w 7467600"/>
              <a:gd name="connsiteY661" fmla="*/ 1029409 h 6858000"/>
              <a:gd name="connsiteX662" fmla="*/ 1232525 w 7467600"/>
              <a:gd name="connsiteY662" fmla="*/ 1804675 h 6858000"/>
              <a:gd name="connsiteX663" fmla="*/ 1388858 w 7467600"/>
              <a:gd name="connsiteY663" fmla="*/ 2368011 h 6858000"/>
              <a:gd name="connsiteX664" fmla="*/ 1384098 w 7467600"/>
              <a:gd name="connsiteY664" fmla="*/ 2378125 h 6858000"/>
              <a:gd name="connsiteX665" fmla="*/ 1425393 w 7467600"/>
              <a:gd name="connsiteY665" fmla="*/ 2589124 h 6858000"/>
              <a:gd name="connsiteX666" fmla="*/ 1424001 w 7467600"/>
              <a:gd name="connsiteY666" fmla="*/ 2597541 h 6858000"/>
              <a:gd name="connsiteX667" fmla="*/ 2152729 w 7467600"/>
              <a:gd name="connsiteY667" fmla="*/ 2864487 h 6858000"/>
              <a:gd name="connsiteX668" fmla="*/ 2020609 w 7467600"/>
              <a:gd name="connsiteY668" fmla="*/ 2539671 h 6858000"/>
              <a:gd name="connsiteX669" fmla="*/ 2018920 w 7467600"/>
              <a:gd name="connsiteY669" fmla="*/ 2536309 h 6858000"/>
              <a:gd name="connsiteX670" fmla="*/ 1342441 w 7467600"/>
              <a:gd name="connsiteY670" fmla="*/ 1173017 h 6858000"/>
              <a:gd name="connsiteX671" fmla="*/ 1367925 w 7467600"/>
              <a:gd name="connsiteY671" fmla="*/ 1135648 h 6858000"/>
              <a:gd name="connsiteX672" fmla="*/ 1771401 w 7467600"/>
              <a:gd name="connsiteY672" fmla="*/ 1806673 h 6858000"/>
              <a:gd name="connsiteX673" fmla="*/ 1972385 w 7467600"/>
              <a:gd name="connsiteY673" fmla="*/ 2198735 h 6858000"/>
              <a:gd name="connsiteX674" fmla="*/ 2040892 w 7467600"/>
              <a:gd name="connsiteY674" fmla="*/ 2405205 h 6858000"/>
              <a:gd name="connsiteX675" fmla="*/ 2131689 w 7467600"/>
              <a:gd name="connsiteY675" fmla="*/ 1936926 h 6858000"/>
              <a:gd name="connsiteX676" fmla="*/ 2454820 w 7467600"/>
              <a:gd name="connsiteY676" fmla="*/ 1248808 h 6858000"/>
              <a:gd name="connsiteX677" fmla="*/ 2492512 w 7467600"/>
              <a:gd name="connsiteY677" fmla="*/ 1302920 h 6858000"/>
              <a:gd name="connsiteX678" fmla="*/ 2081216 w 7467600"/>
              <a:gd name="connsiteY678" fmla="*/ 2527513 h 6858000"/>
              <a:gd name="connsiteX679" fmla="*/ 2081211 w 7467600"/>
              <a:gd name="connsiteY679" fmla="*/ 2528916 h 6858000"/>
              <a:gd name="connsiteX680" fmla="*/ 2199067 w 7467600"/>
              <a:gd name="connsiteY680" fmla="*/ 2884061 h 6858000"/>
              <a:gd name="connsiteX681" fmla="*/ 3192586 w 7467600"/>
              <a:gd name="connsiteY681" fmla="*/ 3411496 h 6858000"/>
              <a:gd name="connsiteX682" fmla="*/ 3182620 w 7467600"/>
              <a:gd name="connsiteY682" fmla="*/ 3483279 h 6858000"/>
              <a:gd name="connsiteX683" fmla="*/ 2435119 w 7467600"/>
              <a:gd name="connsiteY683" fmla="*/ 3080173 h 6858000"/>
              <a:gd name="connsiteX684" fmla="*/ 2410152 w 7467600"/>
              <a:gd name="connsiteY684" fmla="*/ 3063751 h 6858000"/>
              <a:gd name="connsiteX685" fmla="*/ 2408099 w 7467600"/>
              <a:gd name="connsiteY685" fmla="*/ 3064403 h 6858000"/>
              <a:gd name="connsiteX686" fmla="*/ 2407218 w 7467600"/>
              <a:gd name="connsiteY686" fmla="*/ 3070324 h 6858000"/>
              <a:gd name="connsiteX687" fmla="*/ 2380138 w 7467600"/>
              <a:gd name="connsiteY687" fmla="*/ 3099341 h 6858000"/>
              <a:gd name="connsiteX688" fmla="*/ 1765923 w 7467600"/>
              <a:gd name="connsiteY688" fmla="*/ 3581043 h 6858000"/>
              <a:gd name="connsiteX689" fmla="*/ 1702258 w 7467600"/>
              <a:gd name="connsiteY689" fmla="*/ 3612286 h 6858000"/>
              <a:gd name="connsiteX690" fmla="*/ 1538370 w 7467600"/>
              <a:gd name="connsiteY690" fmla="*/ 3811804 h 6858000"/>
              <a:gd name="connsiteX691" fmla="*/ 542867 w 7467600"/>
              <a:gd name="connsiteY691" fmla="*/ 4944092 h 6858000"/>
              <a:gd name="connsiteX692" fmla="*/ 515800 w 7467600"/>
              <a:gd name="connsiteY692" fmla="*/ 4862180 h 6858000"/>
              <a:gd name="connsiteX693" fmla="*/ 909145 w 7467600"/>
              <a:gd name="connsiteY693" fmla="*/ 4199225 h 6858000"/>
              <a:gd name="connsiteX694" fmla="*/ 1214067 w 7467600"/>
              <a:gd name="connsiteY694" fmla="*/ 3908561 h 6858000"/>
              <a:gd name="connsiteX695" fmla="*/ 640967 w 7467600"/>
              <a:gd name="connsiteY695" fmla="*/ 4105601 h 6858000"/>
              <a:gd name="connsiteX696" fmla="*/ 112563 w 7467600"/>
              <a:gd name="connsiteY696" fmla="*/ 4396952 h 6858000"/>
              <a:gd name="connsiteX697" fmla="*/ 0 w 7467600"/>
              <a:gd name="connsiteY697" fmla="*/ 4466006 h 6858000"/>
              <a:gd name="connsiteX698" fmla="*/ 0 w 7467600"/>
              <a:gd name="connsiteY698" fmla="*/ 4233763 h 6858000"/>
              <a:gd name="connsiteX699" fmla="*/ 36881 w 7467600"/>
              <a:gd name="connsiteY699" fmla="*/ 4200118 h 6858000"/>
              <a:gd name="connsiteX700" fmla="*/ 910534 w 7467600"/>
              <a:gd name="connsiteY700" fmla="*/ 3629753 h 6858000"/>
              <a:gd name="connsiteX701" fmla="*/ 1578717 w 7467600"/>
              <a:gd name="connsiteY701" fmla="*/ 3575982 h 6858000"/>
              <a:gd name="connsiteX702" fmla="*/ 2338780 w 7467600"/>
              <a:gd name="connsiteY702" fmla="*/ 3033725 h 6858000"/>
              <a:gd name="connsiteX703" fmla="*/ 1807991 w 7467600"/>
              <a:gd name="connsiteY703" fmla="*/ 2807184 h 6858000"/>
              <a:gd name="connsiteX704" fmla="*/ 1416358 w 7467600"/>
              <a:gd name="connsiteY704" fmla="*/ 3112571 h 6858000"/>
              <a:gd name="connsiteX705" fmla="*/ 939066 w 7467600"/>
              <a:gd name="connsiteY705" fmla="*/ 3378798 h 6858000"/>
              <a:gd name="connsiteX706" fmla="*/ 115099 w 7467600"/>
              <a:gd name="connsiteY706" fmla="*/ 3607650 h 6858000"/>
              <a:gd name="connsiteX707" fmla="*/ 97284 w 7467600"/>
              <a:gd name="connsiteY707" fmla="*/ 3520393 h 6858000"/>
              <a:gd name="connsiteX708" fmla="*/ 922050 w 7467600"/>
              <a:gd name="connsiteY708" fmla="*/ 3074867 h 6858000"/>
              <a:gd name="connsiteX709" fmla="*/ 1405265 w 7467600"/>
              <a:gd name="connsiteY709" fmla="*/ 3016319 h 6858000"/>
              <a:gd name="connsiteX710" fmla="*/ 1407512 w 7467600"/>
              <a:gd name="connsiteY710" fmla="*/ 3018001 h 6858000"/>
              <a:gd name="connsiteX711" fmla="*/ 1726266 w 7467600"/>
              <a:gd name="connsiteY711" fmla="*/ 2777274 h 6858000"/>
              <a:gd name="connsiteX712" fmla="*/ 625390 w 7467600"/>
              <a:gd name="connsiteY712" fmla="*/ 2514541 h 6858000"/>
              <a:gd name="connsiteX713" fmla="*/ 619799 w 7467600"/>
              <a:gd name="connsiteY713" fmla="*/ 2527180 h 6858000"/>
              <a:gd name="connsiteX714" fmla="*/ 310030 w 7467600"/>
              <a:gd name="connsiteY714" fmla="*/ 2771818 h 6858000"/>
              <a:gd name="connsiteX715" fmla="*/ 173877 w 7467600"/>
              <a:gd name="connsiteY715" fmla="*/ 2937056 h 6858000"/>
              <a:gd name="connsiteX716" fmla="*/ 77889 w 7467600"/>
              <a:gd name="connsiteY716" fmla="*/ 3138440 h 6858000"/>
              <a:gd name="connsiteX717" fmla="*/ 0 w 7467600"/>
              <a:gd name="connsiteY717" fmla="*/ 3271395 h 6858000"/>
              <a:gd name="connsiteX718" fmla="*/ 0 w 7467600"/>
              <a:gd name="connsiteY718" fmla="*/ 3153002 h 6858000"/>
              <a:gd name="connsiteX719" fmla="*/ 2386 w 7467600"/>
              <a:gd name="connsiteY719" fmla="*/ 3149203 h 6858000"/>
              <a:gd name="connsiteX720" fmla="*/ 89753 w 7467600"/>
              <a:gd name="connsiteY720" fmla="*/ 2987702 h 6858000"/>
              <a:gd name="connsiteX721" fmla="*/ 76869 w 7467600"/>
              <a:gd name="connsiteY721" fmla="*/ 3005404 h 6858000"/>
              <a:gd name="connsiteX722" fmla="*/ 32049 w 7467600"/>
              <a:gd name="connsiteY722" fmla="*/ 3065814 h 6858000"/>
              <a:gd name="connsiteX723" fmla="*/ 0 w 7467600"/>
              <a:gd name="connsiteY723" fmla="*/ 3108744 h 6858000"/>
              <a:gd name="connsiteX724" fmla="*/ 0 w 7467600"/>
              <a:gd name="connsiteY724" fmla="*/ 3058059 h 6858000"/>
              <a:gd name="connsiteX725" fmla="*/ 7610 w 7467600"/>
              <a:gd name="connsiteY725" fmla="*/ 3047889 h 6858000"/>
              <a:gd name="connsiteX726" fmla="*/ 52419 w 7467600"/>
              <a:gd name="connsiteY726" fmla="*/ 2987479 h 6858000"/>
              <a:gd name="connsiteX727" fmla="*/ 59142 w 7467600"/>
              <a:gd name="connsiteY727" fmla="*/ 2978488 h 6858000"/>
              <a:gd name="connsiteX728" fmla="*/ 0 w 7467600"/>
              <a:gd name="connsiteY728" fmla="*/ 3015334 h 6858000"/>
              <a:gd name="connsiteX729" fmla="*/ 0 w 7467600"/>
              <a:gd name="connsiteY729" fmla="*/ 2914286 h 6858000"/>
              <a:gd name="connsiteX730" fmla="*/ 36383 w 7467600"/>
              <a:gd name="connsiteY730" fmla="*/ 2901128 h 6858000"/>
              <a:gd name="connsiteX731" fmla="*/ 156329 w 7467600"/>
              <a:gd name="connsiteY731" fmla="*/ 2840533 h 6858000"/>
              <a:gd name="connsiteX732" fmla="*/ 358355 w 7467600"/>
              <a:gd name="connsiteY732" fmla="*/ 2620471 h 6858000"/>
              <a:gd name="connsiteX733" fmla="*/ 510577 w 7467600"/>
              <a:gd name="connsiteY733" fmla="*/ 2501244 h 6858000"/>
              <a:gd name="connsiteX734" fmla="*/ 211967 w 7467600"/>
              <a:gd name="connsiteY734" fmla="*/ 2479171 h 6858000"/>
              <a:gd name="connsiteX735" fmla="*/ 0 w 7467600"/>
              <a:gd name="connsiteY735" fmla="*/ 2476398 h 6858000"/>
              <a:gd name="connsiteX736" fmla="*/ 0 w 7467600"/>
              <a:gd name="connsiteY736" fmla="*/ 2389189 h 6858000"/>
              <a:gd name="connsiteX737" fmla="*/ 103062 w 7467600"/>
              <a:gd name="connsiteY737" fmla="*/ 2389518 h 6858000"/>
              <a:gd name="connsiteX738" fmla="*/ 510734 w 7467600"/>
              <a:gd name="connsiteY738" fmla="*/ 2416201 h 6858000"/>
              <a:gd name="connsiteX739" fmla="*/ 279257 w 7467600"/>
              <a:gd name="connsiteY739" fmla="*/ 2092102 h 6858000"/>
              <a:gd name="connsiteX740" fmla="*/ 65265 w 7467600"/>
              <a:gd name="connsiteY740" fmla="*/ 2006049 h 6858000"/>
              <a:gd name="connsiteX741" fmla="*/ 0 w 7467600"/>
              <a:gd name="connsiteY741" fmla="*/ 1982532 h 6858000"/>
              <a:gd name="connsiteX742" fmla="*/ 0 w 7467600"/>
              <a:gd name="connsiteY742" fmla="*/ 1912789 h 6858000"/>
              <a:gd name="connsiteX743" fmla="*/ 97460 w 7467600"/>
              <a:gd name="connsiteY743" fmla="*/ 1953725 h 6858000"/>
              <a:gd name="connsiteX744" fmla="*/ 221272 w 7467600"/>
              <a:gd name="connsiteY744" fmla="*/ 1980766 h 6858000"/>
              <a:gd name="connsiteX745" fmla="*/ 116765 w 7467600"/>
              <a:gd name="connsiteY745" fmla="*/ 1911033 h 6858000"/>
              <a:gd name="connsiteX746" fmla="*/ 16405 w 7467600"/>
              <a:gd name="connsiteY746" fmla="*/ 1803412 h 6858000"/>
              <a:gd name="connsiteX747" fmla="*/ 0 w 7467600"/>
              <a:gd name="connsiteY747" fmla="*/ 1784777 h 6858000"/>
              <a:gd name="connsiteX748" fmla="*/ 0 w 7467600"/>
              <a:gd name="connsiteY748" fmla="*/ 1740082 h 6858000"/>
              <a:gd name="connsiteX749" fmla="*/ 39394 w 7467600"/>
              <a:gd name="connsiteY749" fmla="*/ 1784856 h 6858000"/>
              <a:gd name="connsiteX750" fmla="*/ 135813 w 7467600"/>
              <a:gd name="connsiteY750" fmla="*/ 1888838 h 6858000"/>
              <a:gd name="connsiteX751" fmla="*/ 242575 w 7467600"/>
              <a:gd name="connsiteY751" fmla="*/ 1958841 h 6858000"/>
              <a:gd name="connsiteX752" fmla="*/ 82197 w 7467600"/>
              <a:gd name="connsiteY752" fmla="*/ 1754826 h 6858000"/>
              <a:gd name="connsiteX753" fmla="*/ 0 w 7467600"/>
              <a:gd name="connsiteY753" fmla="*/ 1679650 h 6858000"/>
              <a:gd name="connsiteX754" fmla="*/ 0 w 7467600"/>
              <a:gd name="connsiteY754" fmla="*/ 1602463 h 6858000"/>
              <a:gd name="connsiteX755" fmla="*/ 84689 w 7467600"/>
              <a:gd name="connsiteY755" fmla="*/ 1677442 h 6858000"/>
              <a:gd name="connsiteX756" fmla="*/ 298437 w 7467600"/>
              <a:gd name="connsiteY756" fmla="*/ 1968019 h 6858000"/>
              <a:gd name="connsiteX757" fmla="*/ 227269 w 7467600"/>
              <a:gd name="connsiteY757" fmla="*/ 1114064 h 6858000"/>
              <a:gd name="connsiteX758" fmla="*/ 248003 w 7467600"/>
              <a:gd name="connsiteY758" fmla="*/ 1089613 h 6858000"/>
              <a:gd name="connsiteX759" fmla="*/ 427020 w 7467600"/>
              <a:gd name="connsiteY759" fmla="*/ 1619803 h 6858000"/>
              <a:gd name="connsiteX760" fmla="*/ 340345 w 7467600"/>
              <a:gd name="connsiteY760" fmla="*/ 2027739 h 6858000"/>
              <a:gd name="connsiteX761" fmla="*/ 360865 w 7467600"/>
              <a:gd name="connsiteY761" fmla="*/ 2044827 h 6858000"/>
              <a:gd name="connsiteX762" fmla="*/ 560414 w 7467600"/>
              <a:gd name="connsiteY762" fmla="*/ 2421457 h 6858000"/>
              <a:gd name="connsiteX763" fmla="*/ 1359703 w 7467600"/>
              <a:gd name="connsiteY763" fmla="*/ 2578554 h 6858000"/>
              <a:gd name="connsiteX764" fmla="*/ 1359422 w 7467600"/>
              <a:gd name="connsiteY764" fmla="*/ 2577994 h 6858000"/>
              <a:gd name="connsiteX765" fmla="*/ 828701 w 7467600"/>
              <a:gd name="connsiteY765" fmla="*/ 1839520 h 6858000"/>
              <a:gd name="connsiteX766" fmla="*/ 494427 w 7467600"/>
              <a:gd name="connsiteY766" fmla="*/ 1092333 h 6858000"/>
              <a:gd name="connsiteX767" fmla="*/ 506322 w 7467600"/>
              <a:gd name="connsiteY767" fmla="*/ 1020997 h 6858000"/>
              <a:gd name="connsiteX768" fmla="*/ 4570198 w 7467600"/>
              <a:gd name="connsiteY768" fmla="*/ 978081 h 6858000"/>
              <a:gd name="connsiteX769" fmla="*/ 4523691 w 7467600"/>
              <a:gd name="connsiteY769" fmla="*/ 1127776 h 6858000"/>
              <a:gd name="connsiteX770" fmla="*/ 4509875 w 7467600"/>
              <a:gd name="connsiteY770" fmla="*/ 1167552 h 6858000"/>
              <a:gd name="connsiteX771" fmla="*/ 4478168 w 7467600"/>
              <a:gd name="connsiteY771" fmla="*/ 1260735 h 6858000"/>
              <a:gd name="connsiteX772" fmla="*/ 4409309 w 7467600"/>
              <a:gd name="connsiteY772" fmla="*/ 1666996 h 6858000"/>
              <a:gd name="connsiteX773" fmla="*/ 4370031 w 7467600"/>
              <a:gd name="connsiteY773" fmla="*/ 1955666 h 6858000"/>
              <a:gd name="connsiteX774" fmla="*/ 4570198 w 7467600"/>
              <a:gd name="connsiteY774" fmla="*/ 978081 h 6858000"/>
              <a:gd name="connsiteX775" fmla="*/ 4557898 w 7467600"/>
              <a:gd name="connsiteY775" fmla="*/ 900011 h 6858000"/>
              <a:gd name="connsiteX776" fmla="*/ 4344840 w 7467600"/>
              <a:gd name="connsiteY776" fmla="*/ 1922038 h 6858000"/>
              <a:gd name="connsiteX777" fmla="*/ 4378710 w 7467600"/>
              <a:gd name="connsiteY777" fmla="*/ 1665516 h 6858000"/>
              <a:gd name="connsiteX778" fmla="*/ 4448798 w 7467600"/>
              <a:gd name="connsiteY778" fmla="*/ 1253024 h 6858000"/>
              <a:gd name="connsiteX779" fmla="*/ 4480315 w 7467600"/>
              <a:gd name="connsiteY779" fmla="*/ 1158454 h 6858000"/>
              <a:gd name="connsiteX780" fmla="*/ 4494133 w 7467600"/>
              <a:gd name="connsiteY780" fmla="*/ 1118676 h 6858000"/>
              <a:gd name="connsiteX781" fmla="*/ 4557898 w 7467600"/>
              <a:gd name="connsiteY781" fmla="*/ 900011 h 6858000"/>
              <a:gd name="connsiteX782" fmla="*/ 5870151 w 7467600"/>
              <a:gd name="connsiteY782" fmla="*/ 898890 h 6858000"/>
              <a:gd name="connsiteX783" fmla="*/ 5861335 w 7467600"/>
              <a:gd name="connsiteY783" fmla="*/ 899177 h 6858000"/>
              <a:gd name="connsiteX784" fmla="*/ 5843702 w 7467600"/>
              <a:gd name="connsiteY784" fmla="*/ 899748 h 6858000"/>
              <a:gd name="connsiteX785" fmla="*/ 5651107 w 7467600"/>
              <a:gd name="connsiteY785" fmla="*/ 920306 h 6858000"/>
              <a:gd name="connsiteX786" fmla="*/ 5459407 w 7467600"/>
              <a:gd name="connsiteY786" fmla="*/ 940975 h 6858000"/>
              <a:gd name="connsiteX787" fmla="*/ 5374846 w 7467600"/>
              <a:gd name="connsiteY787" fmla="*/ 941988 h 6858000"/>
              <a:gd name="connsiteX788" fmla="*/ 5256105 w 7467600"/>
              <a:gd name="connsiteY788" fmla="*/ 945632 h 6858000"/>
              <a:gd name="connsiteX789" fmla="*/ 5107071 w 7467600"/>
              <a:gd name="connsiteY789" fmla="*/ 969720 h 6858000"/>
              <a:gd name="connsiteX790" fmla="*/ 4998681 w 7467600"/>
              <a:gd name="connsiteY790" fmla="*/ 988771 h 6858000"/>
              <a:gd name="connsiteX791" fmla="*/ 5870151 w 7467600"/>
              <a:gd name="connsiteY791" fmla="*/ 898890 h 6858000"/>
              <a:gd name="connsiteX792" fmla="*/ 5504425 w 7467600"/>
              <a:gd name="connsiteY792" fmla="*/ 848067 h 6858000"/>
              <a:gd name="connsiteX793" fmla="*/ 4968849 w 7467600"/>
              <a:gd name="connsiteY793" fmla="*/ 962318 h 6858000"/>
              <a:gd name="connsiteX794" fmla="*/ 5104039 w 7467600"/>
              <a:gd name="connsiteY794" fmla="*/ 940634 h 6858000"/>
              <a:gd name="connsiteX795" fmla="*/ 5256311 w 7467600"/>
              <a:gd name="connsiteY795" fmla="*/ 916490 h 6858000"/>
              <a:gd name="connsiteX796" fmla="*/ 5377381 w 7467600"/>
              <a:gd name="connsiteY796" fmla="*/ 912671 h 6858000"/>
              <a:gd name="connsiteX797" fmla="*/ 5460148 w 7467600"/>
              <a:gd name="connsiteY797" fmla="*/ 911442 h 6858000"/>
              <a:gd name="connsiteX798" fmla="*/ 5648971 w 7467600"/>
              <a:gd name="connsiteY798" fmla="*/ 891331 h 6858000"/>
              <a:gd name="connsiteX799" fmla="*/ 5844807 w 7467600"/>
              <a:gd name="connsiteY799" fmla="*/ 870718 h 6858000"/>
              <a:gd name="connsiteX800" fmla="*/ 5862975 w 7467600"/>
              <a:gd name="connsiteY800" fmla="*/ 869756 h 6858000"/>
              <a:gd name="connsiteX801" fmla="*/ 5920887 w 7467600"/>
              <a:gd name="connsiteY801" fmla="*/ 865929 h 6858000"/>
              <a:gd name="connsiteX802" fmla="*/ 5504425 w 7467600"/>
              <a:gd name="connsiteY802" fmla="*/ 848067 h 6858000"/>
              <a:gd name="connsiteX803" fmla="*/ 3607114 w 7467600"/>
              <a:gd name="connsiteY803" fmla="*/ 467441 h 6858000"/>
              <a:gd name="connsiteX804" fmla="*/ 3296242 w 7467600"/>
              <a:gd name="connsiteY804" fmla="*/ 807991 h 6858000"/>
              <a:gd name="connsiteX805" fmla="*/ 3174674 w 7467600"/>
              <a:gd name="connsiteY805" fmla="*/ 919759 h 6858000"/>
              <a:gd name="connsiteX806" fmla="*/ 3042978 w 7467600"/>
              <a:gd name="connsiteY806" fmla="*/ 1054894 h 6858000"/>
              <a:gd name="connsiteX807" fmla="*/ 2968914 w 7467600"/>
              <a:gd name="connsiteY807" fmla="*/ 1133756 h 6858000"/>
              <a:gd name="connsiteX808" fmla="*/ 3103823 w 7467600"/>
              <a:gd name="connsiteY808" fmla="*/ 1026814 h 6858000"/>
              <a:gd name="connsiteX809" fmla="*/ 3607114 w 7467600"/>
              <a:gd name="connsiteY809" fmla="*/ 467441 h 6858000"/>
              <a:gd name="connsiteX810" fmla="*/ 3744487 w 7467600"/>
              <a:gd name="connsiteY810" fmla="*/ 383136 h 6858000"/>
              <a:gd name="connsiteX811" fmla="*/ 3970213 w 7467600"/>
              <a:gd name="connsiteY811" fmla="*/ 995559 h 6858000"/>
              <a:gd name="connsiteX812" fmla="*/ 3744487 w 7467600"/>
              <a:gd name="connsiteY812" fmla="*/ 383136 h 6858000"/>
              <a:gd name="connsiteX813" fmla="*/ 3624562 w 7467600"/>
              <a:gd name="connsiteY813" fmla="*/ 367041 h 6858000"/>
              <a:gd name="connsiteX814" fmla="*/ 3489712 w 7467600"/>
              <a:gd name="connsiteY814" fmla="*/ 485386 h 6858000"/>
              <a:gd name="connsiteX815" fmla="*/ 3182994 w 7467600"/>
              <a:gd name="connsiteY815" fmla="*/ 828265 h 6858000"/>
              <a:gd name="connsiteX816" fmla="*/ 2892114 w 7467600"/>
              <a:gd name="connsiteY816" fmla="*/ 1172635 h 6858000"/>
              <a:gd name="connsiteX817" fmla="*/ 3021459 w 7467600"/>
              <a:gd name="connsiteY817" fmla="*/ 1035385 h 6858000"/>
              <a:gd name="connsiteX818" fmla="*/ 3153873 w 7467600"/>
              <a:gd name="connsiteY818" fmla="*/ 898971 h 6858000"/>
              <a:gd name="connsiteX819" fmla="*/ 3276511 w 7467600"/>
              <a:gd name="connsiteY819" fmla="*/ 786423 h 6858000"/>
              <a:gd name="connsiteX820" fmla="*/ 3584154 w 7467600"/>
              <a:gd name="connsiteY820" fmla="*/ 448218 h 6858000"/>
              <a:gd name="connsiteX821" fmla="*/ 3624562 w 7467600"/>
              <a:gd name="connsiteY821" fmla="*/ 367041 h 6858000"/>
              <a:gd name="connsiteX822" fmla="*/ 3766672 w 7467600"/>
              <a:gd name="connsiteY822" fmla="*/ 359429 h 6858000"/>
              <a:gd name="connsiteX823" fmla="*/ 3996338 w 7467600"/>
              <a:gd name="connsiteY823" fmla="*/ 968237 h 6858000"/>
              <a:gd name="connsiteX824" fmla="*/ 3766672 w 7467600"/>
              <a:gd name="connsiteY824" fmla="*/ 359429 h 6858000"/>
              <a:gd name="connsiteX825" fmla="*/ 5805386 w 7467600"/>
              <a:gd name="connsiteY825" fmla="*/ 239240 h 6858000"/>
              <a:gd name="connsiteX826" fmla="*/ 5736947 w 7467600"/>
              <a:gd name="connsiteY826" fmla="*/ 261367 h 6858000"/>
              <a:gd name="connsiteX827" fmla="*/ 5427012 w 7467600"/>
              <a:gd name="connsiteY827" fmla="*/ 311272 h 6858000"/>
              <a:gd name="connsiteX828" fmla="*/ 5147818 w 7467600"/>
              <a:gd name="connsiteY828" fmla="*/ 322112 h 6858000"/>
              <a:gd name="connsiteX829" fmla="*/ 5060854 w 7467600"/>
              <a:gd name="connsiteY829" fmla="*/ 311882 h 6858000"/>
              <a:gd name="connsiteX830" fmla="*/ 4945989 w 7467600"/>
              <a:gd name="connsiteY830" fmla="*/ 300516 h 6858000"/>
              <a:gd name="connsiteX831" fmla="*/ 5410479 w 7467600"/>
              <a:gd name="connsiteY831" fmla="*/ 348434 h 6858000"/>
              <a:gd name="connsiteX832" fmla="*/ 5805386 w 7467600"/>
              <a:gd name="connsiteY832" fmla="*/ 239240 h 6858000"/>
              <a:gd name="connsiteX833" fmla="*/ 5905192 w 7467600"/>
              <a:gd name="connsiteY833" fmla="*/ 163079 h 6858000"/>
              <a:gd name="connsiteX834" fmla="*/ 5865655 w 7467600"/>
              <a:gd name="connsiteY834" fmla="*/ 171901 h 6858000"/>
              <a:gd name="connsiteX835" fmla="*/ 5259740 w 7467600"/>
              <a:gd name="connsiteY835" fmla="*/ 257013 h 6858000"/>
              <a:gd name="connsiteX836" fmla="*/ 5208466 w 7467600"/>
              <a:gd name="connsiteY836" fmla="*/ 257550 h 6858000"/>
              <a:gd name="connsiteX837" fmla="*/ 4980204 w 7467600"/>
              <a:gd name="connsiteY837" fmla="*/ 271903 h 6858000"/>
              <a:gd name="connsiteX838" fmla="*/ 5068068 w 7467600"/>
              <a:gd name="connsiteY838" fmla="*/ 282244 h 6858000"/>
              <a:gd name="connsiteX839" fmla="*/ 5153231 w 7467600"/>
              <a:gd name="connsiteY839" fmla="*/ 292240 h 6858000"/>
              <a:gd name="connsiteX840" fmla="*/ 5426491 w 7467600"/>
              <a:gd name="connsiteY840" fmla="*/ 281128 h 6858000"/>
              <a:gd name="connsiteX841" fmla="*/ 5731212 w 7467600"/>
              <a:gd name="connsiteY841" fmla="*/ 231951 h 6858000"/>
              <a:gd name="connsiteX842" fmla="*/ 5905192 w 7467600"/>
              <a:gd name="connsiteY842" fmla="*/ 163079 h 6858000"/>
              <a:gd name="connsiteX843" fmla="*/ 5944437 w 7467600"/>
              <a:gd name="connsiteY843" fmla="*/ 113829 h 6858000"/>
              <a:gd name="connsiteX844" fmla="*/ 5825032 w 7467600"/>
              <a:gd name="connsiteY844" fmla="*/ 146405 h 6858000"/>
              <a:gd name="connsiteX845" fmla="*/ 4955599 w 7467600"/>
              <a:gd name="connsiteY845" fmla="*/ 247008 h 6858000"/>
              <a:gd name="connsiteX846" fmla="*/ 5210104 w 7467600"/>
              <a:gd name="connsiteY846" fmla="*/ 228123 h 6858000"/>
              <a:gd name="connsiteX847" fmla="*/ 5261015 w 7467600"/>
              <a:gd name="connsiteY847" fmla="*/ 227087 h 6858000"/>
              <a:gd name="connsiteX848" fmla="*/ 5861181 w 7467600"/>
              <a:gd name="connsiteY848" fmla="*/ 143093 h 6858000"/>
              <a:gd name="connsiteX849" fmla="*/ 5961252 w 7467600"/>
              <a:gd name="connsiteY849" fmla="*/ 114820 h 6858000"/>
              <a:gd name="connsiteX850" fmla="*/ 5944437 w 7467600"/>
              <a:gd name="connsiteY850" fmla="*/ 113829 h 6858000"/>
              <a:gd name="connsiteX851" fmla="*/ 3882765 w 7467600"/>
              <a:gd name="connsiteY851" fmla="*/ 0 h 6858000"/>
              <a:gd name="connsiteX852" fmla="*/ 3995099 w 7467600"/>
              <a:gd name="connsiteY852" fmla="*/ 0 h 6858000"/>
              <a:gd name="connsiteX853" fmla="*/ 4163818 w 7467600"/>
              <a:gd name="connsiteY853" fmla="*/ 234104 h 6858000"/>
              <a:gd name="connsiteX854" fmla="*/ 4172099 w 7467600"/>
              <a:gd name="connsiteY854" fmla="*/ 234207 h 6858000"/>
              <a:gd name="connsiteX855" fmla="*/ 4784282 w 7467600"/>
              <a:gd name="connsiteY855" fmla="*/ 276561 h 6858000"/>
              <a:gd name="connsiteX856" fmla="*/ 4801687 w 7467600"/>
              <a:gd name="connsiteY856" fmla="*/ 267764 h 6858000"/>
              <a:gd name="connsiteX857" fmla="*/ 6082788 w 7467600"/>
              <a:gd name="connsiteY857" fmla="*/ 64119 h 6858000"/>
              <a:gd name="connsiteX858" fmla="*/ 6099442 w 7467600"/>
              <a:gd name="connsiteY858" fmla="*/ 82568 h 6858000"/>
              <a:gd name="connsiteX859" fmla="*/ 4804137 w 7467600"/>
              <a:gd name="connsiteY859" fmla="*/ 320931 h 6858000"/>
              <a:gd name="connsiteX860" fmla="*/ 4227047 w 7467600"/>
              <a:gd name="connsiteY860" fmla="*/ 313415 h 6858000"/>
              <a:gd name="connsiteX861" fmla="*/ 4346041 w 7467600"/>
              <a:gd name="connsiteY861" fmla="*/ 456086 h 6858000"/>
              <a:gd name="connsiteX862" fmla="*/ 4870967 w 7467600"/>
              <a:gd name="connsiteY862" fmla="*/ 963061 h 6858000"/>
              <a:gd name="connsiteX863" fmla="*/ 4889647 w 7467600"/>
              <a:gd name="connsiteY863" fmla="*/ 957147 h 6858000"/>
              <a:gd name="connsiteX864" fmla="*/ 5422504 w 7467600"/>
              <a:gd name="connsiteY864" fmla="*/ 805191 h 6858000"/>
              <a:gd name="connsiteX865" fmla="*/ 6087656 w 7467600"/>
              <a:gd name="connsiteY865" fmla="*/ 826703 h 6858000"/>
              <a:gd name="connsiteX866" fmla="*/ 6058717 w 7467600"/>
              <a:gd name="connsiteY866" fmla="*/ 865992 h 6858000"/>
              <a:gd name="connsiteX867" fmla="*/ 4974153 w 7467600"/>
              <a:gd name="connsiteY867" fmla="*/ 1045456 h 6858000"/>
              <a:gd name="connsiteX868" fmla="*/ 5627835 w 7467600"/>
              <a:gd name="connsiteY868" fmla="*/ 1472077 h 6858000"/>
              <a:gd name="connsiteX869" fmla="*/ 5629817 w 7467600"/>
              <a:gd name="connsiteY869" fmla="*/ 1471412 h 6858000"/>
              <a:gd name="connsiteX870" fmla="*/ 5634124 w 7467600"/>
              <a:gd name="connsiteY870" fmla="*/ 1470572 h 6858000"/>
              <a:gd name="connsiteX871" fmla="*/ 5755832 w 7467600"/>
              <a:gd name="connsiteY871" fmla="*/ 1383886 h 6858000"/>
              <a:gd name="connsiteX872" fmla="*/ 6014186 w 7467600"/>
              <a:gd name="connsiteY872" fmla="*/ 1279799 h 6858000"/>
              <a:gd name="connsiteX873" fmla="*/ 6901619 w 7467600"/>
              <a:gd name="connsiteY873" fmla="*/ 1047874 h 6858000"/>
              <a:gd name="connsiteX874" fmla="*/ 6931566 w 7467600"/>
              <a:gd name="connsiteY874" fmla="*/ 1062034 h 6858000"/>
              <a:gd name="connsiteX875" fmla="*/ 5790982 w 7467600"/>
              <a:gd name="connsiteY875" fmla="*/ 1561380 h 6858000"/>
              <a:gd name="connsiteX876" fmla="*/ 6188971 w 7467600"/>
              <a:gd name="connsiteY876" fmla="*/ 1755168 h 6858000"/>
              <a:gd name="connsiteX877" fmla="*/ 6202446 w 7467600"/>
              <a:gd name="connsiteY877" fmla="*/ 1752268 h 6858000"/>
              <a:gd name="connsiteX878" fmla="*/ 7179560 w 7467600"/>
              <a:gd name="connsiteY878" fmla="*/ 1467551 h 6858000"/>
              <a:gd name="connsiteX879" fmla="*/ 7158730 w 7467600"/>
              <a:gd name="connsiteY879" fmla="*/ 1507835 h 6858000"/>
              <a:gd name="connsiteX880" fmla="*/ 6326959 w 7467600"/>
              <a:gd name="connsiteY880" fmla="*/ 1817686 h 6858000"/>
              <a:gd name="connsiteX881" fmla="*/ 6537433 w 7467600"/>
              <a:gd name="connsiteY881" fmla="*/ 1907790 h 6858000"/>
              <a:gd name="connsiteX882" fmla="*/ 6550221 w 7467600"/>
              <a:gd name="connsiteY882" fmla="*/ 1910729 h 6858000"/>
              <a:gd name="connsiteX883" fmla="*/ 6964438 w 7467600"/>
              <a:gd name="connsiteY883" fmla="*/ 2209505 h 6858000"/>
              <a:gd name="connsiteX884" fmla="*/ 7367862 w 7467600"/>
              <a:gd name="connsiteY884" fmla="*/ 2806833 h 6858000"/>
              <a:gd name="connsiteX885" fmla="*/ 7364329 w 7467600"/>
              <a:gd name="connsiteY885" fmla="*/ 2826907 h 6858000"/>
              <a:gd name="connsiteX886" fmla="*/ 7290545 w 7467600"/>
              <a:gd name="connsiteY886" fmla="*/ 2850663 h 6858000"/>
              <a:gd name="connsiteX887" fmla="*/ 6472036 w 7467600"/>
              <a:gd name="connsiteY887" fmla="*/ 1959003 h 6858000"/>
              <a:gd name="connsiteX888" fmla="*/ 5792897 w 7467600"/>
              <a:gd name="connsiteY888" fmla="*/ 1647747 h 6858000"/>
              <a:gd name="connsiteX889" fmla="*/ 5842751 w 7467600"/>
              <a:gd name="connsiteY889" fmla="*/ 1816112 h 6858000"/>
              <a:gd name="connsiteX890" fmla="*/ 5847424 w 7467600"/>
              <a:gd name="connsiteY890" fmla="*/ 1815776 h 6858000"/>
              <a:gd name="connsiteX891" fmla="*/ 6399821 w 7467600"/>
              <a:gd name="connsiteY891" fmla="*/ 2344799 h 6858000"/>
              <a:gd name="connsiteX892" fmla="*/ 6323232 w 7467600"/>
              <a:gd name="connsiteY892" fmla="*/ 2389634 h 6858000"/>
              <a:gd name="connsiteX893" fmla="*/ 5942958 w 7467600"/>
              <a:gd name="connsiteY893" fmla="*/ 2077708 h 6858000"/>
              <a:gd name="connsiteX894" fmla="*/ 5921559 w 7467600"/>
              <a:gd name="connsiteY894" fmla="*/ 2378596 h 6858000"/>
              <a:gd name="connsiteX895" fmla="*/ 5817651 w 7467600"/>
              <a:gd name="connsiteY895" fmla="*/ 3023919 h 6858000"/>
              <a:gd name="connsiteX896" fmla="*/ 5729634 w 7467600"/>
              <a:gd name="connsiteY896" fmla="*/ 3051849 h 6858000"/>
              <a:gd name="connsiteX897" fmla="*/ 5611018 w 7467600"/>
              <a:gd name="connsiteY897" fmla="*/ 2316769 h 6858000"/>
              <a:gd name="connsiteX898" fmla="*/ 5687608 w 7467600"/>
              <a:gd name="connsiteY898" fmla="*/ 2039972 h 6858000"/>
              <a:gd name="connsiteX899" fmla="*/ 5657554 w 7467600"/>
              <a:gd name="connsiteY899" fmla="*/ 1576445 h 6858000"/>
              <a:gd name="connsiteX900" fmla="*/ 5150475 w 7467600"/>
              <a:gd name="connsiteY900" fmla="*/ 1274012 h 6858000"/>
              <a:gd name="connsiteX901" fmla="*/ 5349142 w 7467600"/>
              <a:gd name="connsiteY901" fmla="*/ 2204405 h 6858000"/>
              <a:gd name="connsiteX902" fmla="*/ 5262214 w 7467600"/>
              <a:gd name="connsiteY902" fmla="*/ 2233836 h 6858000"/>
              <a:gd name="connsiteX903" fmla="*/ 4981539 w 7467600"/>
              <a:gd name="connsiteY903" fmla="*/ 1542201 h 6858000"/>
              <a:gd name="connsiteX904" fmla="*/ 4958461 w 7467600"/>
              <a:gd name="connsiteY904" fmla="*/ 1136957 h 6858000"/>
              <a:gd name="connsiteX905" fmla="*/ 4655015 w 7467600"/>
              <a:gd name="connsiteY905" fmla="*/ 891426 h 6858000"/>
              <a:gd name="connsiteX906" fmla="*/ 4348002 w 7467600"/>
              <a:gd name="connsiteY906" fmla="*/ 2205895 h 6858000"/>
              <a:gd name="connsiteX907" fmla="*/ 4262250 w 7467600"/>
              <a:gd name="connsiteY907" fmla="*/ 2219972 h 6858000"/>
              <a:gd name="connsiteX908" fmla="*/ 4550611 w 7467600"/>
              <a:gd name="connsiteY908" fmla="*/ 817540 h 6858000"/>
              <a:gd name="connsiteX909" fmla="*/ 4564418 w 7467600"/>
              <a:gd name="connsiteY909" fmla="*/ 808293 h 6858000"/>
              <a:gd name="connsiteX910" fmla="*/ 4266388 w 7467600"/>
              <a:gd name="connsiteY910" fmla="*/ 500083 h 6858000"/>
              <a:gd name="connsiteX911" fmla="*/ 4032842 w 7467600"/>
              <a:gd name="connsiteY911" fmla="*/ 211809 h 6858000"/>
              <a:gd name="connsiteX912" fmla="*/ 3882765 w 7467600"/>
              <a:gd name="connsiteY912" fmla="*/ 0 h 6858000"/>
              <a:gd name="connsiteX913" fmla="*/ 3721337 w 7467600"/>
              <a:gd name="connsiteY913" fmla="*/ 0 h 6858000"/>
              <a:gd name="connsiteX914" fmla="*/ 3797544 w 7467600"/>
              <a:gd name="connsiteY914" fmla="*/ 0 h 6858000"/>
              <a:gd name="connsiteX915" fmla="*/ 3775734 w 7467600"/>
              <a:gd name="connsiteY915" fmla="*/ 95131 h 6858000"/>
              <a:gd name="connsiteX916" fmla="*/ 3724807 w 7467600"/>
              <a:gd name="connsiteY916" fmla="*/ 272257 h 6858000"/>
              <a:gd name="connsiteX917" fmla="*/ 3726844 w 7467600"/>
              <a:gd name="connsiteY917" fmla="*/ 282988 h 6858000"/>
              <a:gd name="connsiteX918" fmla="*/ 3742664 w 7467600"/>
              <a:gd name="connsiteY918" fmla="*/ 279918 h 6858000"/>
              <a:gd name="connsiteX919" fmla="*/ 4103910 w 7467600"/>
              <a:gd name="connsiteY919" fmla="*/ 1161917 h 6858000"/>
              <a:gd name="connsiteX920" fmla="*/ 4020269 w 7467600"/>
              <a:gd name="connsiteY920" fmla="*/ 1200406 h 6858000"/>
              <a:gd name="connsiteX921" fmla="*/ 3674882 w 7467600"/>
              <a:gd name="connsiteY921" fmla="*/ 488524 h 6858000"/>
              <a:gd name="connsiteX922" fmla="*/ 3132682 w 7467600"/>
              <a:gd name="connsiteY922" fmla="*/ 1072284 h 6858000"/>
              <a:gd name="connsiteX923" fmla="*/ 2716346 w 7467600"/>
              <a:gd name="connsiteY923" fmla="*/ 1276376 h 6858000"/>
              <a:gd name="connsiteX924" fmla="*/ 2716772 w 7467600"/>
              <a:gd name="connsiteY924" fmla="*/ 1255462 h 6858000"/>
              <a:gd name="connsiteX925" fmla="*/ 3471096 w 7467600"/>
              <a:gd name="connsiteY925" fmla="*/ 437072 h 6858000"/>
              <a:gd name="connsiteX926" fmla="*/ 3639057 w 7467600"/>
              <a:gd name="connsiteY926" fmla="*/ 286334 h 6858000"/>
              <a:gd name="connsiteX927" fmla="*/ 3640309 w 7467600"/>
              <a:gd name="connsiteY927" fmla="*/ 284664 h 6858000"/>
              <a:gd name="connsiteX928" fmla="*/ 3646022 w 7467600"/>
              <a:gd name="connsiteY928" fmla="*/ 276711 h 6858000"/>
              <a:gd name="connsiteX929" fmla="*/ 3707943 w 7467600"/>
              <a:gd name="connsiteY929" fmla="*/ 65958 h 6858000"/>
              <a:gd name="connsiteX930" fmla="*/ 3721337 w 7467600"/>
              <a:gd name="connsiteY930" fmla="*/ 0 h 6858000"/>
              <a:gd name="connsiteX931" fmla="*/ 2867960 w 7467600"/>
              <a:gd name="connsiteY931" fmla="*/ 0 h 6858000"/>
              <a:gd name="connsiteX932" fmla="*/ 2926351 w 7467600"/>
              <a:gd name="connsiteY932" fmla="*/ 0 h 6858000"/>
              <a:gd name="connsiteX933" fmla="*/ 2902823 w 7467600"/>
              <a:gd name="connsiteY933" fmla="*/ 262929 h 6858000"/>
              <a:gd name="connsiteX934" fmla="*/ 2940663 w 7467600"/>
              <a:gd name="connsiteY934" fmla="*/ 140884 h 6858000"/>
              <a:gd name="connsiteX935" fmla="*/ 2947039 w 7467600"/>
              <a:gd name="connsiteY935" fmla="*/ 122524 h 6858000"/>
              <a:gd name="connsiteX936" fmla="*/ 2984316 w 7467600"/>
              <a:gd name="connsiteY936" fmla="*/ 0 h 6858000"/>
              <a:gd name="connsiteX937" fmla="*/ 3016114 w 7467600"/>
              <a:gd name="connsiteY937" fmla="*/ 0 h 6858000"/>
              <a:gd name="connsiteX938" fmla="*/ 2979949 w 7467600"/>
              <a:gd name="connsiteY938" fmla="*/ 119274 h 6858000"/>
              <a:gd name="connsiteX939" fmla="*/ 3023879 w 7467600"/>
              <a:gd name="connsiteY939" fmla="*/ 0 h 6858000"/>
              <a:gd name="connsiteX940" fmla="*/ 3105400 w 7467600"/>
              <a:gd name="connsiteY940" fmla="*/ 0 h 6858000"/>
              <a:gd name="connsiteX941" fmla="*/ 3094669 w 7467600"/>
              <a:gd name="connsiteY941" fmla="*/ 30308 h 6858000"/>
              <a:gd name="connsiteX942" fmla="*/ 2901945 w 7467600"/>
              <a:gd name="connsiteY942" fmla="*/ 466538 h 6858000"/>
              <a:gd name="connsiteX943" fmla="*/ 2815209 w 7467600"/>
              <a:gd name="connsiteY943" fmla="*/ 497361 h 6858000"/>
              <a:gd name="connsiteX944" fmla="*/ 2844845 w 7467600"/>
              <a:gd name="connsiteY944" fmla="*/ 127638 h 6858000"/>
              <a:gd name="connsiteX945" fmla="*/ 2867960 w 7467600"/>
              <a:gd name="connsiteY945" fmla="*/ 0 h 6858000"/>
              <a:gd name="connsiteX946" fmla="*/ 1057230 w 7467600"/>
              <a:gd name="connsiteY946" fmla="*/ 0 h 6858000"/>
              <a:gd name="connsiteX947" fmla="*/ 1111003 w 7467600"/>
              <a:gd name="connsiteY947" fmla="*/ 0 h 6858000"/>
              <a:gd name="connsiteX948" fmla="*/ 1125553 w 7467600"/>
              <a:gd name="connsiteY948" fmla="*/ 52588 h 6858000"/>
              <a:gd name="connsiteX949" fmla="*/ 1304276 w 7467600"/>
              <a:gd name="connsiteY949" fmla="*/ 476275 h 6858000"/>
              <a:gd name="connsiteX950" fmla="*/ 1492066 w 7467600"/>
              <a:gd name="connsiteY950" fmla="*/ 886333 h 6858000"/>
              <a:gd name="connsiteX951" fmla="*/ 1423698 w 7467600"/>
              <a:gd name="connsiteY951" fmla="*/ 710817 h 6858000"/>
              <a:gd name="connsiteX952" fmla="*/ 1357609 w 7467600"/>
              <a:gd name="connsiteY952" fmla="*/ 532892 h 6858000"/>
              <a:gd name="connsiteX953" fmla="*/ 1309550 w 7467600"/>
              <a:gd name="connsiteY953" fmla="*/ 374031 h 6858000"/>
              <a:gd name="connsiteX954" fmla="*/ 1193673 w 7467600"/>
              <a:gd name="connsiteY954" fmla="*/ 49533 h 6858000"/>
              <a:gd name="connsiteX955" fmla="*/ 1164391 w 7467600"/>
              <a:gd name="connsiteY955" fmla="*/ 0 h 6858000"/>
              <a:gd name="connsiteX956" fmla="*/ 1200666 w 7467600"/>
              <a:gd name="connsiteY956" fmla="*/ 0 h 6858000"/>
              <a:gd name="connsiteX957" fmla="*/ 1223408 w 7467600"/>
              <a:gd name="connsiteY957" fmla="*/ 38996 h 6858000"/>
              <a:gd name="connsiteX958" fmla="*/ 1339635 w 7467600"/>
              <a:gd name="connsiteY958" fmla="*/ 365517 h 6858000"/>
              <a:gd name="connsiteX959" fmla="*/ 1387469 w 7467600"/>
              <a:gd name="connsiteY959" fmla="*/ 523079 h 6858000"/>
              <a:gd name="connsiteX960" fmla="*/ 1452685 w 7467600"/>
              <a:gd name="connsiteY960" fmla="*/ 699806 h 6858000"/>
              <a:gd name="connsiteX961" fmla="*/ 1492092 w 7467600"/>
              <a:gd name="connsiteY961" fmla="*/ 800424 h 6858000"/>
              <a:gd name="connsiteX962" fmla="*/ 1455302 w 7467600"/>
              <a:gd name="connsiteY962" fmla="*/ 632913 h 6858000"/>
              <a:gd name="connsiteX963" fmla="*/ 1222336 w 7467600"/>
              <a:gd name="connsiteY963" fmla="*/ 9480 h 6858000"/>
              <a:gd name="connsiteX964" fmla="*/ 1214634 w 7467600"/>
              <a:gd name="connsiteY964" fmla="*/ 0 h 6858000"/>
              <a:gd name="connsiteX965" fmla="*/ 1289827 w 7467600"/>
              <a:gd name="connsiteY965" fmla="*/ 0 h 6858000"/>
              <a:gd name="connsiteX966" fmla="*/ 1321076 w 7467600"/>
              <a:gd name="connsiteY966" fmla="*/ 59722 h 6858000"/>
              <a:gd name="connsiteX967" fmla="*/ 1512579 w 7467600"/>
              <a:gd name="connsiteY967" fmla="*/ 626441 h 6858000"/>
              <a:gd name="connsiteX968" fmla="*/ 1506076 w 7467600"/>
              <a:gd name="connsiteY968" fmla="*/ 1089289 h 6858000"/>
              <a:gd name="connsiteX969" fmla="*/ 1486346 w 7467600"/>
              <a:gd name="connsiteY969" fmla="*/ 1079919 h 6858000"/>
              <a:gd name="connsiteX970" fmla="*/ 1070511 w 7467600"/>
              <a:gd name="connsiteY970" fmla="*/ 48609 h 6858000"/>
              <a:gd name="connsiteX971" fmla="*/ 1057230 w 7467600"/>
              <a:gd name="connsiteY971" fmla="*/ 0 h 6858000"/>
              <a:gd name="connsiteX972" fmla="*/ 43151 w 7467600"/>
              <a:gd name="connsiteY972" fmla="*/ 0 h 6858000"/>
              <a:gd name="connsiteX973" fmla="*/ 95283 w 7467600"/>
              <a:gd name="connsiteY973" fmla="*/ 0 h 6858000"/>
              <a:gd name="connsiteX974" fmla="*/ 300708 w 7467600"/>
              <a:gd name="connsiteY974" fmla="*/ 154571 h 6858000"/>
              <a:gd name="connsiteX975" fmla="*/ 530414 w 7467600"/>
              <a:gd name="connsiteY975" fmla="*/ 354673 h 6858000"/>
              <a:gd name="connsiteX976" fmla="*/ 333785 w 7467600"/>
              <a:gd name="connsiteY976" fmla="*/ 161564 h 6858000"/>
              <a:gd name="connsiteX977" fmla="*/ 147005 w 7467600"/>
              <a:gd name="connsiteY977" fmla="*/ 0 h 6858000"/>
              <a:gd name="connsiteX978" fmla="*/ 272509 w 7467600"/>
              <a:gd name="connsiteY978" fmla="*/ 0 h 6858000"/>
              <a:gd name="connsiteX979" fmla="*/ 326276 w 7467600"/>
              <a:gd name="connsiteY979" fmla="*/ 45847 h 6858000"/>
              <a:gd name="connsiteX980" fmla="*/ 823759 w 7467600"/>
              <a:gd name="connsiteY980" fmla="*/ 574145 h 6858000"/>
              <a:gd name="connsiteX981" fmla="*/ 811254 w 7467600"/>
              <a:gd name="connsiteY981" fmla="*/ 665546 h 6858000"/>
              <a:gd name="connsiteX982" fmla="*/ 154042 w 7467600"/>
              <a:gd name="connsiteY982" fmla="*/ 261522 h 6858000"/>
              <a:gd name="connsiteX983" fmla="*/ 13550 w 7467600"/>
              <a:gd name="connsiteY983" fmla="*/ 158423 h 6858000"/>
              <a:gd name="connsiteX984" fmla="*/ 0 w 7467600"/>
              <a:gd name="connsiteY984" fmla="*/ 146618 h 6858000"/>
              <a:gd name="connsiteX985" fmla="*/ 0 w 7467600"/>
              <a:gd name="connsiteY985" fmla="*/ 59161 h 6858000"/>
              <a:gd name="connsiteX986" fmla="*/ 45427 w 7467600"/>
              <a:gd name="connsiteY986" fmla="*/ 101078 h 6858000"/>
              <a:gd name="connsiteX987" fmla="*/ 630103 w 7467600"/>
              <a:gd name="connsiteY987" fmla="*/ 485885 h 6858000"/>
              <a:gd name="connsiteX988" fmla="*/ 532040 w 7467600"/>
              <a:gd name="connsiteY988" fmla="*/ 399359 h 6858000"/>
              <a:gd name="connsiteX989" fmla="*/ 517618 w 7467600"/>
              <a:gd name="connsiteY989" fmla="*/ 385726 h 6858000"/>
              <a:gd name="connsiteX990" fmla="*/ 285074 w 7467600"/>
              <a:gd name="connsiteY990" fmla="*/ 182755 h 6858000"/>
              <a:gd name="connsiteX991" fmla="*/ 43151 w 7467600"/>
              <a:gd name="connsiteY99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12201 w 7467600"/>
              <a:gd name="connsiteY134" fmla="*/ 5128278 h 6858000"/>
              <a:gd name="connsiteX135" fmla="*/ 1903353 w 7467600"/>
              <a:gd name="connsiteY135" fmla="*/ 5044827 h 6858000"/>
              <a:gd name="connsiteX136" fmla="*/ 1936931 w 7467600"/>
              <a:gd name="connsiteY136" fmla="*/ 5093954 h 6858000"/>
              <a:gd name="connsiteX137" fmla="*/ 2195868 w 7467600"/>
              <a:gd name="connsiteY137" fmla="*/ 5396574 h 6858000"/>
              <a:gd name="connsiteX138" fmla="*/ 2088852 w 7467600"/>
              <a:gd name="connsiteY138" fmla="*/ 5166123 h 6858000"/>
              <a:gd name="connsiteX139" fmla="*/ 1958241 w 7467600"/>
              <a:gd name="connsiteY139" fmla="*/ 5067955 h 6858000"/>
              <a:gd name="connsiteX140" fmla="*/ 1903353 w 7467600"/>
              <a:gd name="connsiteY140" fmla="*/ 5044827 h 6858000"/>
              <a:gd name="connsiteX141" fmla="*/ 1979378 w 7467600"/>
              <a:gd name="connsiteY141" fmla="*/ 4769504 h 6858000"/>
              <a:gd name="connsiteX142" fmla="*/ 2882120 w 7467600"/>
              <a:gd name="connsiteY142" fmla="*/ 5064547 h 6858000"/>
              <a:gd name="connsiteX143" fmla="*/ 2793103 w 7467600"/>
              <a:gd name="connsiteY143" fmla="*/ 5039699 h 6858000"/>
              <a:gd name="connsiteX144" fmla="*/ 2770041 w 7467600"/>
              <a:gd name="connsiteY144" fmla="*/ 5033634 h 6858000"/>
              <a:gd name="connsiteX145" fmla="*/ 1979378 w 7467600"/>
              <a:gd name="connsiteY145" fmla="*/ 4769504 h 6858000"/>
              <a:gd name="connsiteX146" fmla="*/ 1927410 w 7467600"/>
              <a:gd name="connsiteY146" fmla="*/ 4716164 h 6858000"/>
              <a:gd name="connsiteX147" fmla="*/ 1959587 w 7467600"/>
              <a:gd name="connsiteY147" fmla="*/ 4728849 h 6858000"/>
              <a:gd name="connsiteX148" fmla="*/ 2777707 w 7467600"/>
              <a:gd name="connsiteY148" fmla="*/ 5003991 h 6858000"/>
              <a:gd name="connsiteX149" fmla="*/ 2800768 w 7467600"/>
              <a:gd name="connsiteY149" fmla="*/ 5010056 h 6858000"/>
              <a:gd name="connsiteX150" fmla="*/ 2879408 w 7467600"/>
              <a:gd name="connsiteY150" fmla="*/ 5031590 h 6858000"/>
              <a:gd name="connsiteX151" fmla="*/ 2862295 w 7467600"/>
              <a:gd name="connsiteY151" fmla="*/ 5022958 h 6858000"/>
              <a:gd name="connsiteX152" fmla="*/ 2813343 w 7467600"/>
              <a:gd name="connsiteY152" fmla="*/ 4998369 h 6858000"/>
              <a:gd name="connsiteX153" fmla="*/ 2646245 w 7467600"/>
              <a:gd name="connsiteY153" fmla="*/ 4930999 h 6858000"/>
              <a:gd name="connsiteX154" fmla="*/ 1999243 w 7467600"/>
              <a:gd name="connsiteY154" fmla="*/ 4730524 h 6858000"/>
              <a:gd name="connsiteX155" fmla="*/ 1979527 w 7467600"/>
              <a:gd name="connsiteY155" fmla="*/ 4726651 h 6858000"/>
              <a:gd name="connsiteX156" fmla="*/ 1927410 w 7467600"/>
              <a:gd name="connsiteY156" fmla="*/ 4716164 h 6858000"/>
              <a:gd name="connsiteX157" fmla="*/ 1997014 w 7467600"/>
              <a:gd name="connsiteY157" fmla="*/ 4698007 h 6858000"/>
              <a:gd name="connsiteX158" fmla="*/ 2005458 w 7467600"/>
              <a:gd name="connsiteY158" fmla="*/ 4699540 h 6858000"/>
              <a:gd name="connsiteX159" fmla="*/ 2657186 w 7467600"/>
              <a:gd name="connsiteY159" fmla="*/ 4901687 h 6858000"/>
              <a:gd name="connsiteX160" fmla="*/ 2826662 w 7467600"/>
              <a:gd name="connsiteY160" fmla="*/ 4970362 h 6858000"/>
              <a:gd name="connsiteX161" fmla="*/ 2876100 w 7467600"/>
              <a:gd name="connsiteY161" fmla="*/ 4995397 h 6858000"/>
              <a:gd name="connsiteX162" fmla="*/ 3042600 w 7467600"/>
              <a:gd name="connsiteY162" fmla="*/ 5059532 h 6858000"/>
              <a:gd name="connsiteX163" fmla="*/ 1997014 w 7467600"/>
              <a:gd name="connsiteY163" fmla="*/ 4698007 h 6858000"/>
              <a:gd name="connsiteX164" fmla="*/ 2305292 w 7467600"/>
              <a:gd name="connsiteY164" fmla="*/ 4219492 h 6858000"/>
              <a:gd name="connsiteX165" fmla="*/ 3360922 w 7467600"/>
              <a:gd name="connsiteY165" fmla="*/ 4529373 h 6858000"/>
              <a:gd name="connsiteX166" fmla="*/ 3492420 w 7467600"/>
              <a:gd name="connsiteY166" fmla="*/ 4510145 h 6858000"/>
              <a:gd name="connsiteX167" fmla="*/ 3364086 w 7467600"/>
              <a:gd name="connsiteY167" fmla="*/ 4480340 h 6858000"/>
              <a:gd name="connsiteX168" fmla="*/ 3225818 w 7467600"/>
              <a:gd name="connsiteY168" fmla="*/ 4411822 h 6858000"/>
              <a:gd name="connsiteX169" fmla="*/ 3129696 w 7467600"/>
              <a:gd name="connsiteY169" fmla="*/ 4360704 h 6858000"/>
              <a:gd name="connsiteX170" fmla="*/ 2814545 w 7467600"/>
              <a:gd name="connsiteY170" fmla="*/ 4282955 h 6858000"/>
              <a:gd name="connsiteX171" fmla="*/ 2305292 w 7467600"/>
              <a:gd name="connsiteY171" fmla="*/ 4219492 h 6858000"/>
              <a:gd name="connsiteX172" fmla="*/ 2626982 w 7467600"/>
              <a:gd name="connsiteY172" fmla="*/ 4206450 h 6858000"/>
              <a:gd name="connsiteX173" fmla="*/ 2490617 w 7467600"/>
              <a:gd name="connsiteY173" fmla="*/ 4206951 h 6858000"/>
              <a:gd name="connsiteX174" fmla="*/ 2819869 w 7467600"/>
              <a:gd name="connsiteY174" fmla="*/ 4252936 h 6858000"/>
              <a:gd name="connsiteX175" fmla="*/ 3143018 w 7467600"/>
              <a:gd name="connsiteY175" fmla="*/ 4332698 h 6858000"/>
              <a:gd name="connsiteX176" fmla="*/ 3241520 w 7467600"/>
              <a:gd name="connsiteY176" fmla="*/ 4385112 h 6858000"/>
              <a:gd name="connsiteX177" fmla="*/ 3374575 w 7467600"/>
              <a:gd name="connsiteY177" fmla="*/ 4451517 h 6858000"/>
              <a:gd name="connsiteX178" fmla="*/ 3505221 w 7467600"/>
              <a:gd name="connsiteY178" fmla="*/ 4480757 h 6858000"/>
              <a:gd name="connsiteX179" fmla="*/ 2626982 w 7467600"/>
              <a:gd name="connsiteY179" fmla="*/ 4206450 h 6858000"/>
              <a:gd name="connsiteX180" fmla="*/ 1310106 w 7467600"/>
              <a:gd name="connsiteY180" fmla="*/ 3943217 h 6858000"/>
              <a:gd name="connsiteX181" fmla="*/ 854994 w 7467600"/>
              <a:gd name="connsiteY181" fmla="*/ 4399136 h 6858000"/>
              <a:gd name="connsiteX182" fmla="*/ 742462 w 7467600"/>
              <a:gd name="connsiteY182" fmla="*/ 4594648 h 6858000"/>
              <a:gd name="connsiteX183" fmla="*/ 820602 w 7467600"/>
              <a:gd name="connsiteY183" fmla="*/ 4485915 h 6858000"/>
              <a:gd name="connsiteX184" fmla="*/ 878295 w 7467600"/>
              <a:gd name="connsiteY184" fmla="*/ 4403594 h 6858000"/>
              <a:gd name="connsiteX185" fmla="*/ 1240607 w 7467600"/>
              <a:gd name="connsiteY185" fmla="*/ 4010401 h 6858000"/>
              <a:gd name="connsiteX186" fmla="*/ 1310106 w 7467600"/>
              <a:gd name="connsiteY186" fmla="*/ 3943217 h 6858000"/>
              <a:gd name="connsiteX187" fmla="*/ 1423113 w 7467600"/>
              <a:gd name="connsiteY187" fmla="*/ 3874565 h 6858000"/>
              <a:gd name="connsiteX188" fmla="*/ 1260565 w 7467600"/>
              <a:gd name="connsiteY188" fmla="*/ 4031982 h 6858000"/>
              <a:gd name="connsiteX189" fmla="*/ 901900 w 7467600"/>
              <a:gd name="connsiteY189" fmla="*/ 4421236 h 6858000"/>
              <a:gd name="connsiteX190" fmla="*/ 845044 w 7467600"/>
              <a:gd name="connsiteY190" fmla="*/ 4502436 h 6858000"/>
              <a:gd name="connsiteX191" fmla="*/ 685926 w 7467600"/>
              <a:gd name="connsiteY191" fmla="*/ 4703069 h 6858000"/>
              <a:gd name="connsiteX192" fmla="*/ 684248 w 7467600"/>
              <a:gd name="connsiteY192" fmla="*/ 4706721 h 6858000"/>
              <a:gd name="connsiteX193" fmla="*/ 1423113 w 7467600"/>
              <a:gd name="connsiteY193" fmla="*/ 3874565 h 6858000"/>
              <a:gd name="connsiteX194" fmla="*/ 3316479 w 7467600"/>
              <a:gd name="connsiteY194" fmla="*/ 3872136 h 6858000"/>
              <a:gd name="connsiteX195" fmla="*/ 3546806 w 7467600"/>
              <a:gd name="connsiteY195" fmla="*/ 4356139 h 6858000"/>
              <a:gd name="connsiteX196" fmla="*/ 3364433 w 7467600"/>
              <a:gd name="connsiteY196" fmla="*/ 3953121 h 6858000"/>
              <a:gd name="connsiteX197" fmla="*/ 3316479 w 7467600"/>
              <a:gd name="connsiteY197" fmla="*/ 3872136 h 6858000"/>
              <a:gd name="connsiteX198" fmla="*/ 3291335 w 7467600"/>
              <a:gd name="connsiteY198" fmla="*/ 3767420 h 6858000"/>
              <a:gd name="connsiteX199" fmla="*/ 3390805 w 7467600"/>
              <a:gd name="connsiteY199" fmla="*/ 3937163 h 6858000"/>
              <a:gd name="connsiteX200" fmla="*/ 3579062 w 7467600"/>
              <a:gd name="connsiteY200" fmla="*/ 4359040 h 6858000"/>
              <a:gd name="connsiteX201" fmla="*/ 3467355 w 7467600"/>
              <a:gd name="connsiteY201" fmla="*/ 3988130 h 6858000"/>
              <a:gd name="connsiteX202" fmla="*/ 3310753 w 7467600"/>
              <a:gd name="connsiteY202" fmla="*/ 3787140 h 6858000"/>
              <a:gd name="connsiteX203" fmla="*/ 3291335 w 7467600"/>
              <a:gd name="connsiteY203" fmla="*/ 3767420 h 6858000"/>
              <a:gd name="connsiteX204" fmla="*/ 1635889 w 7467600"/>
              <a:gd name="connsiteY204" fmla="*/ 3709494 h 6858000"/>
              <a:gd name="connsiteX205" fmla="*/ 1634800 w 7467600"/>
              <a:gd name="connsiteY205" fmla="*/ 3731111 h 6858000"/>
              <a:gd name="connsiteX206" fmla="*/ 1635889 w 7467600"/>
              <a:gd name="connsiteY206" fmla="*/ 3709494 h 6858000"/>
              <a:gd name="connsiteX207" fmla="*/ 1510397 w 7467600"/>
              <a:gd name="connsiteY207" fmla="*/ 3684705 h 6858000"/>
              <a:gd name="connsiteX208" fmla="*/ 1146550 w 7467600"/>
              <a:gd name="connsiteY208" fmla="*/ 3802012 h 6858000"/>
              <a:gd name="connsiteX209" fmla="*/ 698834 w 7467600"/>
              <a:gd name="connsiteY209" fmla="*/ 3952272 h 6858000"/>
              <a:gd name="connsiteX210" fmla="*/ 34256 w 7467600"/>
              <a:gd name="connsiteY210" fmla="*/ 4347603 h 6858000"/>
              <a:gd name="connsiteX211" fmla="*/ 527241 w 7467600"/>
              <a:gd name="connsiteY211" fmla="*/ 4065078 h 6858000"/>
              <a:gd name="connsiteX212" fmla="*/ 1510397 w 7467600"/>
              <a:gd name="connsiteY212" fmla="*/ 3684705 h 6858000"/>
              <a:gd name="connsiteX213" fmla="*/ 1313114 w 7467600"/>
              <a:gd name="connsiteY213" fmla="*/ 3655216 h 6858000"/>
              <a:gd name="connsiteX214" fmla="*/ 1109304 w 7467600"/>
              <a:gd name="connsiteY214" fmla="*/ 3669030 h 6858000"/>
              <a:gd name="connsiteX215" fmla="*/ 8129 w 7467600"/>
              <a:gd name="connsiteY215" fmla="*/ 4330519 h 6858000"/>
              <a:gd name="connsiteX216" fmla="*/ 687572 w 7467600"/>
              <a:gd name="connsiteY216" fmla="*/ 3925629 h 6858000"/>
              <a:gd name="connsiteX217" fmla="*/ 1138365 w 7467600"/>
              <a:gd name="connsiteY217" fmla="*/ 3774515 h 6858000"/>
              <a:gd name="connsiteX218" fmla="*/ 1505579 w 7467600"/>
              <a:gd name="connsiteY218" fmla="*/ 3655526 h 6858000"/>
              <a:gd name="connsiteX219" fmla="*/ 1313114 w 7467600"/>
              <a:gd name="connsiteY219" fmla="*/ 3655216 h 6858000"/>
              <a:gd name="connsiteX220" fmla="*/ 3655073 w 7467600"/>
              <a:gd name="connsiteY220" fmla="*/ 3650884 h 6858000"/>
              <a:gd name="connsiteX221" fmla="*/ 3989938 w 7467600"/>
              <a:gd name="connsiteY221" fmla="*/ 3991685 h 6858000"/>
              <a:gd name="connsiteX222" fmla="*/ 4393907 w 7467600"/>
              <a:gd name="connsiteY222" fmla="*/ 4261258 h 6858000"/>
              <a:gd name="connsiteX223" fmla="*/ 4648051 w 7467600"/>
              <a:gd name="connsiteY223" fmla="*/ 4374051 h 6858000"/>
              <a:gd name="connsiteX224" fmla="*/ 4383389 w 7467600"/>
              <a:gd name="connsiteY224" fmla="*/ 4184369 h 6858000"/>
              <a:gd name="connsiteX225" fmla="*/ 4165508 w 7467600"/>
              <a:gd name="connsiteY225" fmla="*/ 4035196 h 6858000"/>
              <a:gd name="connsiteX226" fmla="*/ 4068162 w 7467600"/>
              <a:gd name="connsiteY226" fmla="*/ 3953394 h 6858000"/>
              <a:gd name="connsiteX227" fmla="*/ 3981416 w 7467600"/>
              <a:gd name="connsiteY227" fmla="*/ 3880482 h 6858000"/>
              <a:gd name="connsiteX228" fmla="*/ 3800147 w 7467600"/>
              <a:gd name="connsiteY228" fmla="*/ 3749872 h 6858000"/>
              <a:gd name="connsiteX229" fmla="*/ 3655073 w 7467600"/>
              <a:gd name="connsiteY229" fmla="*/ 3650884 h 6858000"/>
              <a:gd name="connsiteX230" fmla="*/ 3670252 w 7467600"/>
              <a:gd name="connsiteY230" fmla="*/ 3622798 h 6858000"/>
              <a:gd name="connsiteX231" fmla="*/ 3817258 w 7467600"/>
              <a:gd name="connsiteY231" fmla="*/ 3723577 h 6858000"/>
              <a:gd name="connsiteX232" fmla="*/ 4000461 w 7467600"/>
              <a:gd name="connsiteY232" fmla="*/ 3855966 h 6858000"/>
              <a:gd name="connsiteX233" fmla="*/ 4088180 w 7467600"/>
              <a:gd name="connsiteY233" fmla="*/ 3929774 h 6858000"/>
              <a:gd name="connsiteX234" fmla="*/ 4184555 w 7467600"/>
              <a:gd name="connsiteY234" fmla="*/ 4010683 h 6858000"/>
              <a:gd name="connsiteX235" fmla="*/ 4399563 w 7467600"/>
              <a:gd name="connsiteY235" fmla="*/ 4158106 h 6858000"/>
              <a:gd name="connsiteX236" fmla="*/ 4684469 w 7467600"/>
              <a:gd name="connsiteY236" fmla="*/ 4364680 h 6858000"/>
              <a:gd name="connsiteX237" fmla="*/ 4690271 w 7467600"/>
              <a:gd name="connsiteY237" fmla="*/ 4370034 h 6858000"/>
              <a:gd name="connsiteX238" fmla="*/ 4136093 w 7467600"/>
              <a:gd name="connsiteY238" fmla="*/ 3858466 h 6858000"/>
              <a:gd name="connsiteX239" fmla="*/ 3670252 w 7467600"/>
              <a:gd name="connsiteY239" fmla="*/ 3622798 h 6858000"/>
              <a:gd name="connsiteX240" fmla="*/ 4440129 w 7467600"/>
              <a:gd name="connsiteY240" fmla="*/ 3448571 h 6858000"/>
              <a:gd name="connsiteX241" fmla="*/ 4856525 w 7467600"/>
              <a:gd name="connsiteY241" fmla="*/ 3915351 h 6858000"/>
              <a:gd name="connsiteX242" fmla="*/ 5059055 w 7467600"/>
              <a:gd name="connsiteY242" fmla="*/ 4108918 h 6858000"/>
              <a:gd name="connsiteX243" fmla="*/ 5290070 w 7467600"/>
              <a:gd name="connsiteY243" fmla="*/ 4263619 h 6858000"/>
              <a:gd name="connsiteX244" fmla="*/ 4834991 w 7467600"/>
              <a:gd name="connsiteY244" fmla="*/ 3830985 h 6858000"/>
              <a:gd name="connsiteX245" fmla="*/ 4440129 w 7467600"/>
              <a:gd name="connsiteY245" fmla="*/ 3448571 h 6858000"/>
              <a:gd name="connsiteX246" fmla="*/ 4441737 w 7467600"/>
              <a:gd name="connsiteY246" fmla="*/ 3399734 h 6858000"/>
              <a:gd name="connsiteX247" fmla="*/ 4431236 w 7467600"/>
              <a:gd name="connsiteY247" fmla="*/ 3400954 h 6858000"/>
              <a:gd name="connsiteX248" fmla="*/ 4557150 w 7467600"/>
              <a:gd name="connsiteY248" fmla="*/ 3510023 h 6858000"/>
              <a:gd name="connsiteX249" fmla="*/ 4856936 w 7467600"/>
              <a:gd name="connsiteY249" fmla="*/ 3809146 h 6858000"/>
              <a:gd name="connsiteX250" fmla="*/ 5111996 w 7467600"/>
              <a:gd name="connsiteY250" fmla="*/ 4065759 h 6858000"/>
              <a:gd name="connsiteX251" fmla="*/ 5388878 w 7467600"/>
              <a:gd name="connsiteY251" fmla="*/ 4300185 h 6858000"/>
              <a:gd name="connsiteX252" fmla="*/ 5425556 w 7467600"/>
              <a:gd name="connsiteY252" fmla="*/ 4308967 h 6858000"/>
              <a:gd name="connsiteX253" fmla="*/ 4943646 w 7467600"/>
              <a:gd name="connsiteY253" fmla="*/ 3822916 h 6858000"/>
              <a:gd name="connsiteX254" fmla="*/ 4594837 w 7467600"/>
              <a:gd name="connsiteY254" fmla="*/ 3532274 h 6858000"/>
              <a:gd name="connsiteX255" fmla="*/ 4441737 w 7467600"/>
              <a:gd name="connsiteY255" fmla="*/ 3399734 h 6858000"/>
              <a:gd name="connsiteX256" fmla="*/ 5425834 w 7467600"/>
              <a:gd name="connsiteY256" fmla="*/ 3162785 h 6858000"/>
              <a:gd name="connsiteX257" fmla="*/ 5401644 w 7467600"/>
              <a:gd name="connsiteY257" fmla="*/ 3617847 h 6858000"/>
              <a:gd name="connsiteX258" fmla="*/ 5467256 w 7467600"/>
              <a:gd name="connsiteY258" fmla="*/ 4175494 h 6858000"/>
              <a:gd name="connsiteX259" fmla="*/ 5448069 w 7467600"/>
              <a:gd name="connsiteY259" fmla="*/ 3567554 h 6858000"/>
              <a:gd name="connsiteX260" fmla="*/ 5425834 w 7467600"/>
              <a:gd name="connsiteY260" fmla="*/ 3162785 h 6858000"/>
              <a:gd name="connsiteX261" fmla="*/ 1318687 w 7467600"/>
              <a:gd name="connsiteY261" fmla="*/ 3113840 h 6858000"/>
              <a:gd name="connsiteX262" fmla="*/ 1066793 w 7467600"/>
              <a:gd name="connsiteY262" fmla="*/ 3212171 h 6858000"/>
              <a:gd name="connsiteX263" fmla="*/ 993319 w 7467600"/>
              <a:gd name="connsiteY263" fmla="*/ 3247648 h 6858000"/>
              <a:gd name="connsiteX264" fmla="*/ 853081 w 7467600"/>
              <a:gd name="connsiteY264" fmla="*/ 3312410 h 6858000"/>
              <a:gd name="connsiteX265" fmla="*/ 805957 w 7467600"/>
              <a:gd name="connsiteY265" fmla="*/ 3330443 h 6858000"/>
              <a:gd name="connsiteX266" fmla="*/ 1318687 w 7467600"/>
              <a:gd name="connsiteY266" fmla="*/ 3113840 h 6858000"/>
              <a:gd name="connsiteX267" fmla="*/ 5453702 w 7467600"/>
              <a:gd name="connsiteY267" fmla="*/ 3090882 h 6858000"/>
              <a:gd name="connsiteX268" fmla="*/ 5480135 w 7467600"/>
              <a:gd name="connsiteY268" fmla="*/ 3565802 h 6858000"/>
              <a:gd name="connsiteX269" fmla="*/ 5499023 w 7467600"/>
              <a:gd name="connsiteY269" fmla="*/ 4166310 h 6858000"/>
              <a:gd name="connsiteX270" fmla="*/ 5547022 w 7467600"/>
              <a:gd name="connsiteY270" fmla="*/ 3607838 h 6858000"/>
              <a:gd name="connsiteX271" fmla="*/ 5515964 w 7467600"/>
              <a:gd name="connsiteY271" fmla="*/ 3378541 h 6858000"/>
              <a:gd name="connsiteX272" fmla="*/ 5453702 w 7467600"/>
              <a:gd name="connsiteY272" fmla="*/ 3090882 h 6858000"/>
              <a:gd name="connsiteX273" fmla="*/ 1238695 w 7467600"/>
              <a:gd name="connsiteY273" fmla="*/ 3076820 h 6858000"/>
              <a:gd name="connsiteX274" fmla="*/ 716371 w 7467600"/>
              <a:gd name="connsiteY274" fmla="*/ 3293249 h 6858000"/>
              <a:gd name="connsiteX275" fmla="*/ 579522 w 7467600"/>
              <a:gd name="connsiteY275" fmla="*/ 3371759 h 6858000"/>
              <a:gd name="connsiteX276" fmla="*/ 600288 w 7467600"/>
              <a:gd name="connsiteY276" fmla="*/ 3365555 h 6858000"/>
              <a:gd name="connsiteX277" fmla="*/ 840692 w 7467600"/>
              <a:gd name="connsiteY277" fmla="*/ 3284921 h 6858000"/>
              <a:gd name="connsiteX278" fmla="*/ 979248 w 7467600"/>
              <a:gd name="connsiteY278" fmla="*/ 3221003 h 6858000"/>
              <a:gd name="connsiteX279" fmla="*/ 1053282 w 7467600"/>
              <a:gd name="connsiteY279" fmla="*/ 3185247 h 6858000"/>
              <a:gd name="connsiteX280" fmla="*/ 1320603 w 7467600"/>
              <a:gd name="connsiteY280" fmla="*/ 3081281 h 6858000"/>
              <a:gd name="connsiteX281" fmla="*/ 1238695 w 7467600"/>
              <a:gd name="connsiteY281" fmla="*/ 3076820 h 6858000"/>
              <a:gd name="connsiteX282" fmla="*/ 5425627 w 7467600"/>
              <a:gd name="connsiteY282" fmla="*/ 2954192 h 6858000"/>
              <a:gd name="connsiteX283" fmla="*/ 5470770 w 7467600"/>
              <a:gd name="connsiteY283" fmla="*/ 3005435 h 6858000"/>
              <a:gd name="connsiteX284" fmla="*/ 5519779 w 7467600"/>
              <a:gd name="connsiteY284" fmla="*/ 4359223 h 6858000"/>
              <a:gd name="connsiteX285" fmla="*/ 5520293 w 7467600"/>
              <a:gd name="connsiteY285" fmla="*/ 4360602 h 6858000"/>
              <a:gd name="connsiteX286" fmla="*/ 5767221 w 7467600"/>
              <a:gd name="connsiteY286" fmla="*/ 4665564 h 6858000"/>
              <a:gd name="connsiteX287" fmla="*/ 6937169 w 7467600"/>
              <a:gd name="connsiteY287" fmla="*/ 4815941 h 6858000"/>
              <a:gd name="connsiteX288" fmla="*/ 6953922 w 7467600"/>
              <a:gd name="connsiteY288" fmla="*/ 4890068 h 6858000"/>
              <a:gd name="connsiteX289" fmla="*/ 6071359 w 7467600"/>
              <a:gd name="connsiteY289" fmla="*/ 4770770 h 6858000"/>
              <a:gd name="connsiteX290" fmla="*/ 6038839 w 7467600"/>
              <a:gd name="connsiteY290" fmla="*/ 4764474 h 6858000"/>
              <a:gd name="connsiteX291" fmla="*/ 6038706 w 7467600"/>
              <a:gd name="connsiteY291" fmla="*/ 4763847 h 6858000"/>
              <a:gd name="connsiteX292" fmla="*/ 6037784 w 7467600"/>
              <a:gd name="connsiteY292" fmla="*/ 4764270 h 6858000"/>
              <a:gd name="connsiteX293" fmla="*/ 6038839 w 7467600"/>
              <a:gd name="connsiteY293" fmla="*/ 4764474 h 6858000"/>
              <a:gd name="connsiteX294" fmla="*/ 6040338 w 7467600"/>
              <a:gd name="connsiteY294" fmla="*/ 4771418 h 6858000"/>
              <a:gd name="connsiteX295" fmla="*/ 6024488 w 7467600"/>
              <a:gd name="connsiteY295" fmla="*/ 4809903 h 6858000"/>
              <a:gd name="connsiteX296" fmla="*/ 5599771 w 7467600"/>
              <a:gd name="connsiteY296" fmla="*/ 5509652 h 6858000"/>
              <a:gd name="connsiteX297" fmla="*/ 5548843 w 7467600"/>
              <a:gd name="connsiteY297" fmla="*/ 5563845 h 6858000"/>
              <a:gd name="connsiteX298" fmla="*/ 5940952 w 7467600"/>
              <a:gd name="connsiteY298" fmla="*/ 6250028 h 6858000"/>
              <a:gd name="connsiteX299" fmla="*/ 6043441 w 7467600"/>
              <a:gd name="connsiteY299" fmla="*/ 6665847 h 6858000"/>
              <a:gd name="connsiteX300" fmla="*/ 6093432 w 7467600"/>
              <a:gd name="connsiteY300" fmla="*/ 6858000 h 6858000"/>
              <a:gd name="connsiteX301" fmla="*/ 6034344 w 7467600"/>
              <a:gd name="connsiteY301" fmla="*/ 6858000 h 6858000"/>
              <a:gd name="connsiteX302" fmla="*/ 6026679 w 7467600"/>
              <a:gd name="connsiteY302" fmla="*/ 6836959 h 6858000"/>
              <a:gd name="connsiteX303" fmla="*/ 5800441 w 7467600"/>
              <a:gd name="connsiteY303" fmla="*/ 6335286 h 6858000"/>
              <a:gd name="connsiteX304" fmla="*/ 5526562 w 7467600"/>
              <a:gd name="connsiteY304" fmla="*/ 5705388 h 6858000"/>
              <a:gd name="connsiteX305" fmla="*/ 5519640 w 7467600"/>
              <a:gd name="connsiteY305" fmla="*/ 5683774 h 6858000"/>
              <a:gd name="connsiteX306" fmla="*/ 5844559 w 7467600"/>
              <a:gd name="connsiteY306" fmla="*/ 6553349 h 6858000"/>
              <a:gd name="connsiteX307" fmla="*/ 5975994 w 7467600"/>
              <a:gd name="connsiteY307" fmla="*/ 6858000 h 6858000"/>
              <a:gd name="connsiteX308" fmla="*/ 5898547 w 7467600"/>
              <a:gd name="connsiteY308" fmla="*/ 6858000 h 6858000"/>
              <a:gd name="connsiteX309" fmla="*/ 5682041 w 7467600"/>
              <a:gd name="connsiteY309" fmla="*/ 6355860 h 6858000"/>
              <a:gd name="connsiteX310" fmla="*/ 5461758 w 7467600"/>
              <a:gd name="connsiteY310" fmla="*/ 5820220 h 6858000"/>
              <a:gd name="connsiteX311" fmla="*/ 5237282 w 7467600"/>
              <a:gd name="connsiteY311" fmla="*/ 6579086 h 6858000"/>
              <a:gd name="connsiteX312" fmla="*/ 5115009 w 7467600"/>
              <a:gd name="connsiteY312" fmla="*/ 6858000 h 6858000"/>
              <a:gd name="connsiteX313" fmla="*/ 5028074 w 7467600"/>
              <a:gd name="connsiteY313" fmla="*/ 6858000 h 6858000"/>
              <a:gd name="connsiteX314" fmla="*/ 5079508 w 7467600"/>
              <a:gd name="connsiteY314" fmla="*/ 6749074 h 6858000"/>
              <a:gd name="connsiteX315" fmla="*/ 5371846 w 7467600"/>
              <a:gd name="connsiteY315" fmla="*/ 5924413 h 6858000"/>
              <a:gd name="connsiteX316" fmla="*/ 5270512 w 7467600"/>
              <a:gd name="connsiteY316" fmla="*/ 6138975 h 6858000"/>
              <a:gd name="connsiteX317" fmla="*/ 5062409 w 7467600"/>
              <a:gd name="connsiteY317" fmla="*/ 6653544 h 6858000"/>
              <a:gd name="connsiteX318" fmla="*/ 5036628 w 7467600"/>
              <a:gd name="connsiteY318" fmla="*/ 6754247 h 6858000"/>
              <a:gd name="connsiteX319" fmla="*/ 5009112 w 7467600"/>
              <a:gd name="connsiteY319" fmla="*/ 6858000 h 6858000"/>
              <a:gd name="connsiteX320" fmla="*/ 4976679 w 7467600"/>
              <a:gd name="connsiteY320" fmla="*/ 6858000 h 6858000"/>
              <a:gd name="connsiteX321" fmla="*/ 5006537 w 7467600"/>
              <a:gd name="connsiteY321" fmla="*/ 6747068 h 6858000"/>
              <a:gd name="connsiteX322" fmla="*/ 5032723 w 7467600"/>
              <a:gd name="connsiteY322" fmla="*/ 6644957 h 6858000"/>
              <a:gd name="connsiteX323" fmla="*/ 5242949 w 7467600"/>
              <a:gd name="connsiteY323" fmla="*/ 6125175 h 6858000"/>
              <a:gd name="connsiteX324" fmla="*/ 5286321 w 7467600"/>
              <a:gd name="connsiteY324" fmla="*/ 6033555 h 6858000"/>
              <a:gd name="connsiteX325" fmla="*/ 5008210 w 7467600"/>
              <a:gd name="connsiteY325" fmla="*/ 6649194 h 6858000"/>
              <a:gd name="connsiteX326" fmla="*/ 4986321 w 7467600"/>
              <a:gd name="connsiteY326" fmla="*/ 6765687 h 6858000"/>
              <a:gd name="connsiteX327" fmla="*/ 4973474 w 7467600"/>
              <a:gd name="connsiteY327" fmla="*/ 6858000 h 6858000"/>
              <a:gd name="connsiteX328" fmla="*/ 4907178 w 7467600"/>
              <a:gd name="connsiteY328" fmla="*/ 6858000 h 6858000"/>
              <a:gd name="connsiteX329" fmla="*/ 4910810 w 7467600"/>
              <a:gd name="connsiteY329" fmla="*/ 6829660 h 6858000"/>
              <a:gd name="connsiteX330" fmla="*/ 4987461 w 7467600"/>
              <a:gd name="connsiteY330" fmla="*/ 6432994 h 6858000"/>
              <a:gd name="connsiteX331" fmla="*/ 5179262 w 7467600"/>
              <a:gd name="connsiteY331" fmla="*/ 6035044 h 6858000"/>
              <a:gd name="connsiteX332" fmla="*/ 4689678 w 7467600"/>
              <a:gd name="connsiteY332" fmla="*/ 6440241 h 6858000"/>
              <a:gd name="connsiteX333" fmla="*/ 4477543 w 7467600"/>
              <a:gd name="connsiteY333" fmla="*/ 6674836 h 6858000"/>
              <a:gd name="connsiteX334" fmla="*/ 4329957 w 7467600"/>
              <a:gd name="connsiteY334" fmla="*/ 6858000 h 6858000"/>
              <a:gd name="connsiteX335" fmla="*/ 4218595 w 7467600"/>
              <a:gd name="connsiteY335" fmla="*/ 6858000 h 6858000"/>
              <a:gd name="connsiteX336" fmla="*/ 4368888 w 7467600"/>
              <a:gd name="connsiteY336" fmla="*/ 6668412 h 6858000"/>
              <a:gd name="connsiteX337" fmla="*/ 4563091 w 7467600"/>
              <a:gd name="connsiteY337" fmla="*/ 6442508 h 6858000"/>
              <a:gd name="connsiteX338" fmla="*/ 5387324 w 7467600"/>
              <a:gd name="connsiteY338" fmla="*/ 5705830 h 6858000"/>
              <a:gd name="connsiteX339" fmla="*/ 5073620 w 7467600"/>
              <a:gd name="connsiteY339" fmla="*/ 5955437 h 6858000"/>
              <a:gd name="connsiteX340" fmla="*/ 4689789 w 7467600"/>
              <a:gd name="connsiteY340" fmla="*/ 6268382 h 6858000"/>
              <a:gd name="connsiteX341" fmla="*/ 4418722 w 7467600"/>
              <a:gd name="connsiteY341" fmla="*/ 6570886 h 6858000"/>
              <a:gd name="connsiteX342" fmla="*/ 4214944 w 7467600"/>
              <a:gd name="connsiteY342" fmla="*/ 6858000 h 6858000"/>
              <a:gd name="connsiteX343" fmla="*/ 4177898 w 7467600"/>
              <a:gd name="connsiteY343" fmla="*/ 6858000 h 6858000"/>
              <a:gd name="connsiteX344" fmla="*/ 4391597 w 7467600"/>
              <a:gd name="connsiteY344" fmla="*/ 6556370 h 6858000"/>
              <a:gd name="connsiteX345" fmla="*/ 4668889 w 7467600"/>
              <a:gd name="connsiteY345" fmla="*/ 6246399 h 6858000"/>
              <a:gd name="connsiteX346" fmla="*/ 5055427 w 7467600"/>
              <a:gd name="connsiteY346" fmla="*/ 5931476 h 6858000"/>
              <a:gd name="connsiteX347" fmla="*/ 5371814 w 7467600"/>
              <a:gd name="connsiteY347" fmla="*/ 5678975 h 6858000"/>
              <a:gd name="connsiteX348" fmla="*/ 4987918 w 7467600"/>
              <a:gd name="connsiteY348" fmla="*/ 5838701 h 6858000"/>
              <a:gd name="connsiteX349" fmla="*/ 4317146 w 7467600"/>
              <a:gd name="connsiteY349" fmla="*/ 6587716 h 6858000"/>
              <a:gd name="connsiteX350" fmla="*/ 4171627 w 7467600"/>
              <a:gd name="connsiteY350" fmla="*/ 6858000 h 6858000"/>
              <a:gd name="connsiteX351" fmla="*/ 4081585 w 7467600"/>
              <a:gd name="connsiteY351" fmla="*/ 6858000 h 6858000"/>
              <a:gd name="connsiteX352" fmla="*/ 4238603 w 7467600"/>
              <a:gd name="connsiteY352" fmla="*/ 6559341 h 6858000"/>
              <a:gd name="connsiteX353" fmla="*/ 4778333 w 7467600"/>
              <a:gd name="connsiteY353" fmla="*/ 5873626 h 6858000"/>
              <a:gd name="connsiteX354" fmla="*/ 5414185 w 7467600"/>
              <a:gd name="connsiteY354" fmla="*/ 5573882 h 6858000"/>
              <a:gd name="connsiteX355" fmla="*/ 5959648 w 7467600"/>
              <a:gd name="connsiteY355" fmla="*/ 4760797 h 6858000"/>
              <a:gd name="connsiteX356" fmla="*/ 5355019 w 7467600"/>
              <a:gd name="connsiteY356" fmla="*/ 4734672 h 6858000"/>
              <a:gd name="connsiteX357" fmla="*/ 5083565 w 7467600"/>
              <a:gd name="connsiteY357" fmla="*/ 5179121 h 6858000"/>
              <a:gd name="connsiteX358" fmla="*/ 4713577 w 7467600"/>
              <a:gd name="connsiteY358" fmla="*/ 5616803 h 6858000"/>
              <a:gd name="connsiteX359" fmla="*/ 3989559 w 7467600"/>
              <a:gd name="connsiteY359" fmla="*/ 6145945 h 6858000"/>
              <a:gd name="connsiteX360" fmla="*/ 3939824 w 7467600"/>
              <a:gd name="connsiteY360" fmla="*/ 6066900 h 6858000"/>
              <a:gd name="connsiteX361" fmla="*/ 4584537 w 7467600"/>
              <a:gd name="connsiteY361" fmla="*/ 5324826 h 6858000"/>
              <a:gd name="connsiteX362" fmla="*/ 5037105 w 7467600"/>
              <a:gd name="connsiteY362" fmla="*/ 5088765 h 6858000"/>
              <a:gd name="connsiteX363" fmla="*/ 5039930 w 7467600"/>
              <a:gd name="connsiteY363" fmla="*/ 5089585 h 6858000"/>
              <a:gd name="connsiteX364" fmla="*/ 5263764 w 7467600"/>
              <a:gd name="connsiteY364" fmla="*/ 4735525 h 6858000"/>
              <a:gd name="connsiteX365" fmla="*/ 4086300 w 7467600"/>
              <a:gd name="connsiteY365" fmla="*/ 4884599 h 6858000"/>
              <a:gd name="connsiteX366" fmla="*/ 4085485 w 7467600"/>
              <a:gd name="connsiteY366" fmla="*/ 4899070 h 6858000"/>
              <a:gd name="connsiteX367" fmla="*/ 3871915 w 7467600"/>
              <a:gd name="connsiteY367" fmla="*/ 5253645 h 6858000"/>
              <a:gd name="connsiteX368" fmla="*/ 3799374 w 7467600"/>
              <a:gd name="connsiteY368" fmla="*/ 5466127 h 6858000"/>
              <a:gd name="connsiteX369" fmla="*/ 3498850 w 7467600"/>
              <a:gd name="connsiteY369" fmla="*/ 6661888 h 6858000"/>
              <a:gd name="connsiteX370" fmla="*/ 3399216 w 7467600"/>
              <a:gd name="connsiteY370" fmla="*/ 6858000 h 6858000"/>
              <a:gd name="connsiteX371" fmla="*/ 3303688 w 7467600"/>
              <a:gd name="connsiteY371" fmla="*/ 6858000 h 6858000"/>
              <a:gd name="connsiteX372" fmla="*/ 3391774 w 7467600"/>
              <a:gd name="connsiteY372" fmla="*/ 6697181 h 6858000"/>
              <a:gd name="connsiteX373" fmla="*/ 3735540 w 7467600"/>
              <a:gd name="connsiteY373" fmla="*/ 5546923 h 6858000"/>
              <a:gd name="connsiteX374" fmla="*/ 3729438 w 7467600"/>
              <a:gd name="connsiteY374" fmla="*/ 5569058 h 6858000"/>
              <a:gd name="connsiteX375" fmla="*/ 3707782 w 7467600"/>
              <a:gd name="connsiteY375" fmla="*/ 5644908 h 6858000"/>
              <a:gd name="connsiteX376" fmla="*/ 3583827 w 7467600"/>
              <a:gd name="connsiteY376" fmla="*/ 6039215 h 6858000"/>
              <a:gd name="connsiteX377" fmla="*/ 3547861 w 7467600"/>
              <a:gd name="connsiteY377" fmla="*/ 6129609 h 6858000"/>
              <a:gd name="connsiteX378" fmla="*/ 3490905 w 7467600"/>
              <a:gd name="connsiteY378" fmla="*/ 6277660 h 6858000"/>
              <a:gd name="connsiteX379" fmla="*/ 3455859 w 7467600"/>
              <a:gd name="connsiteY379" fmla="*/ 6391301 h 6858000"/>
              <a:gd name="connsiteX380" fmla="*/ 3429112 w 7467600"/>
              <a:gd name="connsiteY380" fmla="*/ 6479469 h 6858000"/>
              <a:gd name="connsiteX381" fmla="*/ 3304862 w 7467600"/>
              <a:gd name="connsiteY381" fmla="*/ 6796476 h 6858000"/>
              <a:gd name="connsiteX382" fmla="*/ 3276071 w 7467600"/>
              <a:gd name="connsiteY382" fmla="*/ 6858000 h 6858000"/>
              <a:gd name="connsiteX383" fmla="*/ 3240805 w 7467600"/>
              <a:gd name="connsiteY383" fmla="*/ 6858000 h 6858000"/>
              <a:gd name="connsiteX384" fmla="*/ 3275917 w 7467600"/>
              <a:gd name="connsiteY384" fmla="*/ 6783192 h 6858000"/>
              <a:gd name="connsiteX385" fmla="*/ 3399358 w 7467600"/>
              <a:gd name="connsiteY385" fmla="*/ 6469011 h 6858000"/>
              <a:gd name="connsiteX386" fmla="*/ 3425650 w 7467600"/>
              <a:gd name="connsiteY386" fmla="*/ 6381333 h 6858000"/>
              <a:gd name="connsiteX387" fmla="*/ 3460661 w 7467600"/>
              <a:gd name="connsiteY387" fmla="*/ 6266763 h 6858000"/>
              <a:gd name="connsiteX388" fmla="*/ 3518021 w 7467600"/>
              <a:gd name="connsiteY388" fmla="*/ 6117298 h 6858000"/>
              <a:gd name="connsiteX389" fmla="*/ 3554035 w 7467600"/>
              <a:gd name="connsiteY389" fmla="*/ 6027832 h 6858000"/>
              <a:gd name="connsiteX390" fmla="*/ 3677174 w 7467600"/>
              <a:gd name="connsiteY390" fmla="*/ 5636351 h 6858000"/>
              <a:gd name="connsiteX391" fmla="*/ 3698819 w 7467600"/>
              <a:gd name="connsiteY391" fmla="*/ 5560503 h 6858000"/>
              <a:gd name="connsiteX392" fmla="*/ 3702094 w 7467600"/>
              <a:gd name="connsiteY392" fmla="*/ 5549194 h 6858000"/>
              <a:gd name="connsiteX393" fmla="*/ 3398355 w 7467600"/>
              <a:gd name="connsiteY393" fmla="*/ 6094603 h 6858000"/>
              <a:gd name="connsiteX394" fmla="*/ 3193941 w 7467600"/>
              <a:gd name="connsiteY394" fmla="*/ 6798775 h 6858000"/>
              <a:gd name="connsiteX395" fmla="*/ 3184140 w 7467600"/>
              <a:gd name="connsiteY395" fmla="*/ 6858000 h 6858000"/>
              <a:gd name="connsiteX396" fmla="*/ 3099978 w 7467600"/>
              <a:gd name="connsiteY396" fmla="*/ 6858000 h 6858000"/>
              <a:gd name="connsiteX397" fmla="*/ 3101556 w 7467600"/>
              <a:gd name="connsiteY397" fmla="*/ 6843337 h 6858000"/>
              <a:gd name="connsiteX398" fmla="*/ 3370162 w 7467600"/>
              <a:gd name="connsiteY398" fmla="*/ 5785550 h 6858000"/>
              <a:gd name="connsiteX399" fmla="*/ 3746477 w 7467600"/>
              <a:gd name="connsiteY399" fmla="*/ 5377889 h 6858000"/>
              <a:gd name="connsiteX400" fmla="*/ 3863399 w 7467600"/>
              <a:gd name="connsiteY400" fmla="*/ 5087257 h 6858000"/>
              <a:gd name="connsiteX401" fmla="*/ 3968712 w 7467600"/>
              <a:gd name="connsiteY401" fmla="*/ 4913989 h 6858000"/>
              <a:gd name="connsiteX402" fmla="*/ 2792390 w 7467600"/>
              <a:gd name="connsiteY402" fmla="*/ 5382974 h 6858000"/>
              <a:gd name="connsiteX403" fmla="*/ 2714982 w 7467600"/>
              <a:gd name="connsiteY403" fmla="*/ 5427051 h 6858000"/>
              <a:gd name="connsiteX404" fmla="*/ 2813361 w 7467600"/>
              <a:gd name="connsiteY404" fmla="*/ 6023912 h 6858000"/>
              <a:gd name="connsiteX405" fmla="*/ 2688430 w 7467600"/>
              <a:gd name="connsiteY405" fmla="*/ 6801564 h 6858000"/>
              <a:gd name="connsiteX406" fmla="*/ 2629626 w 7467600"/>
              <a:gd name="connsiteY406" fmla="*/ 6763394 h 6858000"/>
              <a:gd name="connsiteX407" fmla="*/ 2565328 w 7467600"/>
              <a:gd name="connsiteY407" fmla="*/ 5516399 h 6858000"/>
              <a:gd name="connsiteX408" fmla="*/ 1922999 w 7467600"/>
              <a:gd name="connsiteY408" fmla="*/ 5980343 h 6858000"/>
              <a:gd name="connsiteX409" fmla="*/ 1950261 w 7467600"/>
              <a:gd name="connsiteY409" fmla="*/ 6405858 h 6858000"/>
              <a:gd name="connsiteX410" fmla="*/ 2365554 w 7467600"/>
              <a:gd name="connsiteY410" fmla="*/ 6759107 h 6858000"/>
              <a:gd name="connsiteX411" fmla="*/ 2424142 w 7467600"/>
              <a:gd name="connsiteY411" fmla="*/ 6858000 h 6858000"/>
              <a:gd name="connsiteX412" fmla="*/ 2395994 w 7467600"/>
              <a:gd name="connsiteY412" fmla="*/ 6858000 h 6858000"/>
              <a:gd name="connsiteX413" fmla="*/ 2392863 w 7467600"/>
              <a:gd name="connsiteY413" fmla="*/ 6852964 h 6858000"/>
              <a:gd name="connsiteX414" fmla="*/ 2017589 w 7467600"/>
              <a:gd name="connsiteY414" fmla="*/ 6493982 h 6858000"/>
              <a:gd name="connsiteX415" fmla="*/ 2147336 w 7467600"/>
              <a:gd name="connsiteY415" fmla="*/ 6594052 h 6858000"/>
              <a:gd name="connsiteX416" fmla="*/ 2207047 w 7467600"/>
              <a:gd name="connsiteY416" fmla="*/ 6654540 h 6858000"/>
              <a:gd name="connsiteX417" fmla="*/ 2299106 w 7467600"/>
              <a:gd name="connsiteY417" fmla="*/ 6778931 h 6858000"/>
              <a:gd name="connsiteX418" fmla="*/ 2314430 w 7467600"/>
              <a:gd name="connsiteY418" fmla="*/ 6801144 h 6858000"/>
              <a:gd name="connsiteX419" fmla="*/ 2352406 w 7467600"/>
              <a:gd name="connsiteY419" fmla="*/ 6858000 h 6858000"/>
              <a:gd name="connsiteX420" fmla="*/ 2314492 w 7467600"/>
              <a:gd name="connsiteY420" fmla="*/ 6858000 h 6858000"/>
              <a:gd name="connsiteX421" fmla="*/ 2288095 w 7467600"/>
              <a:gd name="connsiteY421" fmla="*/ 6818030 h 6858000"/>
              <a:gd name="connsiteX422" fmla="*/ 2272768 w 7467600"/>
              <a:gd name="connsiteY422" fmla="*/ 6795822 h 6858000"/>
              <a:gd name="connsiteX423" fmla="*/ 2182715 w 7467600"/>
              <a:gd name="connsiteY423" fmla="*/ 6675071 h 6858000"/>
              <a:gd name="connsiteX424" fmla="*/ 2032061 w 7467600"/>
              <a:gd name="connsiteY424" fmla="*/ 6541380 h 6858000"/>
              <a:gd name="connsiteX425" fmla="*/ 2257220 w 7467600"/>
              <a:gd name="connsiteY425" fmla="*/ 6826257 h 6858000"/>
              <a:gd name="connsiteX426" fmla="*/ 2281324 w 7467600"/>
              <a:gd name="connsiteY426" fmla="*/ 6858000 h 6858000"/>
              <a:gd name="connsiteX427" fmla="*/ 2242860 w 7467600"/>
              <a:gd name="connsiteY427" fmla="*/ 6858000 h 6858000"/>
              <a:gd name="connsiteX428" fmla="*/ 2232818 w 7467600"/>
              <a:gd name="connsiteY428" fmla="*/ 6844926 h 6858000"/>
              <a:gd name="connsiteX429" fmla="*/ 1990172 w 7467600"/>
              <a:gd name="connsiteY429" fmla="*/ 6542121 h 6858000"/>
              <a:gd name="connsiteX430" fmla="*/ 2124090 w 7467600"/>
              <a:gd name="connsiteY430" fmla="*/ 6761017 h 6858000"/>
              <a:gd name="connsiteX431" fmla="*/ 2200380 w 7467600"/>
              <a:gd name="connsiteY431" fmla="*/ 6858000 h 6858000"/>
              <a:gd name="connsiteX432" fmla="*/ 2147507 w 7467600"/>
              <a:gd name="connsiteY432" fmla="*/ 6858000 h 6858000"/>
              <a:gd name="connsiteX433" fmla="*/ 2070668 w 7467600"/>
              <a:gd name="connsiteY433" fmla="*/ 6761520 h 6858000"/>
              <a:gd name="connsiteX434" fmla="*/ 1975142 w 7467600"/>
              <a:gd name="connsiteY434" fmla="*/ 6585570 h 6858000"/>
              <a:gd name="connsiteX435" fmla="*/ 2050035 w 7467600"/>
              <a:gd name="connsiteY435" fmla="*/ 6813345 h 6858000"/>
              <a:gd name="connsiteX436" fmla="*/ 2063025 w 7467600"/>
              <a:gd name="connsiteY436" fmla="*/ 6858000 h 6858000"/>
              <a:gd name="connsiteX437" fmla="*/ 2021675 w 7467600"/>
              <a:gd name="connsiteY437" fmla="*/ 6858000 h 6858000"/>
              <a:gd name="connsiteX438" fmla="*/ 2019308 w 7467600"/>
              <a:gd name="connsiteY438" fmla="*/ 6847118 h 6858000"/>
              <a:gd name="connsiteX439" fmla="*/ 1938835 w 7467600"/>
              <a:gd name="connsiteY439" fmla="*/ 6551160 h 6858000"/>
              <a:gd name="connsiteX440" fmla="*/ 1953230 w 7467600"/>
              <a:gd name="connsiteY440" fmla="*/ 6759699 h 6858000"/>
              <a:gd name="connsiteX441" fmla="*/ 1956763 w 7467600"/>
              <a:gd name="connsiteY441" fmla="*/ 6778191 h 6858000"/>
              <a:gd name="connsiteX442" fmla="*/ 1967925 w 7467600"/>
              <a:gd name="connsiteY442" fmla="*/ 6858000 h 6858000"/>
              <a:gd name="connsiteX443" fmla="*/ 1936622 w 7467600"/>
              <a:gd name="connsiteY443" fmla="*/ 6858000 h 6858000"/>
              <a:gd name="connsiteX444" fmla="*/ 1926261 w 7467600"/>
              <a:gd name="connsiteY444" fmla="*/ 6784064 h 6858000"/>
              <a:gd name="connsiteX445" fmla="*/ 1922724 w 7467600"/>
              <a:gd name="connsiteY445" fmla="*/ 6765577 h 6858000"/>
              <a:gd name="connsiteX446" fmla="*/ 1904650 w 7467600"/>
              <a:gd name="connsiteY446" fmla="*/ 6639616 h 6858000"/>
              <a:gd name="connsiteX447" fmla="*/ 1885273 w 7467600"/>
              <a:gd name="connsiteY447" fmla="*/ 6858000 h 6858000"/>
              <a:gd name="connsiteX448" fmla="*/ 1854363 w 7467600"/>
              <a:gd name="connsiteY448" fmla="*/ 6858000 h 6858000"/>
              <a:gd name="connsiteX449" fmla="*/ 1880391 w 7467600"/>
              <a:gd name="connsiteY449" fmla="*/ 6603796 h 6858000"/>
              <a:gd name="connsiteX450" fmla="*/ 1818273 w 7467600"/>
              <a:gd name="connsiteY450" fmla="*/ 6715729 h 6858000"/>
              <a:gd name="connsiteX451" fmla="*/ 1794691 w 7467600"/>
              <a:gd name="connsiteY451" fmla="*/ 6843239 h 6858000"/>
              <a:gd name="connsiteX452" fmla="*/ 1794914 w 7467600"/>
              <a:gd name="connsiteY452" fmla="*/ 6858000 h 6858000"/>
              <a:gd name="connsiteX453" fmla="*/ 1746128 w 7467600"/>
              <a:gd name="connsiteY453" fmla="*/ 6858000 h 6858000"/>
              <a:gd name="connsiteX454" fmla="*/ 1753934 w 7467600"/>
              <a:gd name="connsiteY454" fmla="*/ 6724796 h 6858000"/>
              <a:gd name="connsiteX455" fmla="*/ 1792053 w 7467600"/>
              <a:gd name="connsiteY455" fmla="*/ 6572396 h 6858000"/>
              <a:gd name="connsiteX456" fmla="*/ 1862248 w 7467600"/>
              <a:gd name="connsiteY456" fmla="*/ 6266397 h 6858000"/>
              <a:gd name="connsiteX457" fmla="*/ 1862250 w 7467600"/>
              <a:gd name="connsiteY457" fmla="*/ 6033531 h 6858000"/>
              <a:gd name="connsiteX458" fmla="*/ 1211999 w 7467600"/>
              <a:gd name="connsiteY458" fmla="*/ 6683610 h 6858000"/>
              <a:gd name="connsiteX459" fmla="*/ 1213266 w 7467600"/>
              <a:gd name="connsiteY459" fmla="*/ 6691947 h 6858000"/>
              <a:gd name="connsiteX460" fmla="*/ 1203370 w 7467600"/>
              <a:gd name="connsiteY460" fmla="*/ 6850676 h 6858000"/>
              <a:gd name="connsiteX461" fmla="*/ 1203671 w 7467600"/>
              <a:gd name="connsiteY461" fmla="*/ 6858000 h 6858000"/>
              <a:gd name="connsiteX462" fmla="*/ 1143180 w 7467600"/>
              <a:gd name="connsiteY462" fmla="*/ 6858000 h 6858000"/>
              <a:gd name="connsiteX463" fmla="*/ 1142176 w 7467600"/>
              <a:gd name="connsiteY463" fmla="*/ 6766045 h 6858000"/>
              <a:gd name="connsiteX464" fmla="*/ 1067484 w 7467600"/>
              <a:gd name="connsiteY464" fmla="*/ 6858000 h 6858000"/>
              <a:gd name="connsiteX465" fmla="*/ 953928 w 7467600"/>
              <a:gd name="connsiteY465" fmla="*/ 6858000 h 6858000"/>
              <a:gd name="connsiteX466" fmla="*/ 959715 w 7467600"/>
              <a:gd name="connsiteY466" fmla="*/ 6850185 h 6858000"/>
              <a:gd name="connsiteX467" fmla="*/ 1483788 w 7467600"/>
              <a:gd name="connsiteY467" fmla="*/ 6259174 h 6858000"/>
              <a:gd name="connsiteX468" fmla="*/ 1100671 w 7467600"/>
              <a:gd name="connsiteY468" fmla="*/ 6252137 h 6858000"/>
              <a:gd name="connsiteX469" fmla="*/ 1090144 w 7467600"/>
              <a:gd name="connsiteY469" fmla="*/ 6256748 h 6858000"/>
              <a:gd name="connsiteX470" fmla="*/ 1095872 w 7467600"/>
              <a:gd name="connsiteY470" fmla="*/ 6271892 h 6858000"/>
              <a:gd name="connsiteX471" fmla="*/ 262785 w 7467600"/>
              <a:gd name="connsiteY471" fmla="*/ 6845450 h 6858000"/>
              <a:gd name="connsiteX472" fmla="*/ 209968 w 7467600"/>
              <a:gd name="connsiteY472" fmla="*/ 6770713 h 6858000"/>
              <a:gd name="connsiteX473" fmla="*/ 873460 w 7467600"/>
              <a:gd name="connsiteY473" fmla="*/ 6253768 h 6858000"/>
              <a:gd name="connsiteX474" fmla="*/ 192686 w 7467600"/>
              <a:gd name="connsiteY474" fmla="*/ 5849257 h 6858000"/>
              <a:gd name="connsiteX475" fmla="*/ 4696 w 7467600"/>
              <a:gd name="connsiteY475" fmla="*/ 5697668 h 6858000"/>
              <a:gd name="connsiteX476" fmla="*/ 0 w 7467600"/>
              <a:gd name="connsiteY476" fmla="*/ 5689984 h 6858000"/>
              <a:gd name="connsiteX477" fmla="*/ 0 w 7467600"/>
              <a:gd name="connsiteY477" fmla="*/ 5513472 h 6858000"/>
              <a:gd name="connsiteX478" fmla="*/ 174101 w 7467600"/>
              <a:gd name="connsiteY478" fmla="*/ 5620277 h 6858000"/>
              <a:gd name="connsiteX479" fmla="*/ 891800 w 7467600"/>
              <a:gd name="connsiteY479" fmla="*/ 6036935 h 6858000"/>
              <a:gd name="connsiteX480" fmla="*/ 1072219 w 7467600"/>
              <a:gd name="connsiteY480" fmla="*/ 6169443 h 6858000"/>
              <a:gd name="connsiteX481" fmla="*/ 1074117 w 7467600"/>
              <a:gd name="connsiteY481" fmla="*/ 6170301 h 6858000"/>
              <a:gd name="connsiteX482" fmla="*/ 1083114 w 7467600"/>
              <a:gd name="connsiteY482" fmla="*/ 6174131 h 6858000"/>
              <a:gd name="connsiteX483" fmla="*/ 1543010 w 7467600"/>
              <a:gd name="connsiteY483" fmla="*/ 6191140 h 6858000"/>
              <a:gd name="connsiteX484" fmla="*/ 1551080 w 7467600"/>
              <a:gd name="connsiteY484" fmla="*/ 6195006 h 6858000"/>
              <a:gd name="connsiteX485" fmla="*/ 2345443 w 7467600"/>
              <a:gd name="connsiteY485" fmla="*/ 5549882 h 6858000"/>
              <a:gd name="connsiteX486" fmla="*/ 1721499 w 7467600"/>
              <a:gd name="connsiteY486" fmla="*/ 5599969 h 6858000"/>
              <a:gd name="connsiteX487" fmla="*/ 767716 w 7467600"/>
              <a:gd name="connsiteY487" fmla="*/ 5472768 h 6858000"/>
              <a:gd name="connsiteX488" fmla="*/ 722147 w 7467600"/>
              <a:gd name="connsiteY488" fmla="*/ 5393091 h 6858000"/>
              <a:gd name="connsiteX489" fmla="*/ 1485552 w 7467600"/>
              <a:gd name="connsiteY489" fmla="*/ 5313202 h 6858000"/>
              <a:gd name="connsiteX490" fmla="*/ 2143004 w 7467600"/>
              <a:gd name="connsiteY490" fmla="*/ 5402420 h 6858000"/>
              <a:gd name="connsiteX491" fmla="*/ 1933391 w 7467600"/>
              <a:gd name="connsiteY491" fmla="*/ 5156971 h 6858000"/>
              <a:gd name="connsiteX492" fmla="*/ 1827118 w 7467600"/>
              <a:gd name="connsiteY492" fmla="*/ 4968410 h 6858000"/>
              <a:gd name="connsiteX493" fmla="*/ 1837349 w 7467600"/>
              <a:gd name="connsiteY493" fmla="*/ 4956357 h 6858000"/>
              <a:gd name="connsiteX494" fmla="*/ 2162835 w 7467600"/>
              <a:gd name="connsiteY494" fmla="*/ 5187853 h 6858000"/>
              <a:gd name="connsiteX495" fmla="*/ 2257167 w 7467600"/>
              <a:gd name="connsiteY495" fmla="*/ 5462123 h 6858000"/>
              <a:gd name="connsiteX496" fmla="*/ 2261598 w 7467600"/>
              <a:gd name="connsiteY496" fmla="*/ 5467998 h 6858000"/>
              <a:gd name="connsiteX497" fmla="*/ 2437177 w 7467600"/>
              <a:gd name="connsiteY497" fmla="*/ 5479608 h 6858000"/>
              <a:gd name="connsiteX498" fmla="*/ 2445247 w 7467600"/>
              <a:gd name="connsiteY498" fmla="*/ 5483476 h 6858000"/>
              <a:gd name="connsiteX499" fmla="*/ 2743626 w 7467600"/>
              <a:gd name="connsiteY499" fmla="*/ 5304819 h 6858000"/>
              <a:gd name="connsiteX500" fmla="*/ 3048102 w 7467600"/>
              <a:gd name="connsiteY500" fmla="*/ 5150595 h 6858000"/>
              <a:gd name="connsiteX501" fmla="*/ 1799414 w 7467600"/>
              <a:gd name="connsiteY501" fmla="*/ 4694732 h 6858000"/>
              <a:gd name="connsiteX502" fmla="*/ 1771735 w 7467600"/>
              <a:gd name="connsiteY502" fmla="*/ 4619929 h 6858000"/>
              <a:gd name="connsiteX503" fmla="*/ 3104273 w 7467600"/>
              <a:gd name="connsiteY503" fmla="*/ 5076159 h 6858000"/>
              <a:gd name="connsiteX504" fmla="*/ 3113245 w 7467600"/>
              <a:gd name="connsiteY504" fmla="*/ 5090705 h 6858000"/>
              <a:gd name="connsiteX505" fmla="*/ 3126294 w 7467600"/>
              <a:gd name="connsiteY505" fmla="*/ 5114400 h 6858000"/>
              <a:gd name="connsiteX506" fmla="*/ 3937433 w 7467600"/>
              <a:gd name="connsiteY506" fmla="*/ 4830473 h 6858000"/>
              <a:gd name="connsiteX507" fmla="*/ 3590475 w 7467600"/>
              <a:gd name="connsiteY507" fmla="*/ 4597974 h 6858000"/>
              <a:gd name="connsiteX508" fmla="*/ 3100264 w 7467600"/>
              <a:gd name="connsiteY508" fmla="*/ 4579845 h 6858000"/>
              <a:gd name="connsiteX509" fmla="*/ 2183576 w 7467600"/>
              <a:gd name="connsiteY509" fmla="*/ 4227150 h 6858000"/>
              <a:gd name="connsiteX510" fmla="*/ 2151029 w 7467600"/>
              <a:gd name="connsiteY510" fmla="*/ 4146947 h 6858000"/>
              <a:gd name="connsiteX511" fmla="*/ 3563434 w 7467600"/>
              <a:gd name="connsiteY511" fmla="*/ 4469115 h 6858000"/>
              <a:gd name="connsiteX512" fmla="*/ 3177952 w 7467600"/>
              <a:gd name="connsiteY512" fmla="*/ 3657386 h 6858000"/>
              <a:gd name="connsiteX513" fmla="*/ 3189263 w 7467600"/>
              <a:gd name="connsiteY513" fmla="*/ 3625726 h 6858000"/>
              <a:gd name="connsiteX514" fmla="*/ 3560912 w 7467600"/>
              <a:gd name="connsiteY514" fmla="*/ 4079863 h 6858000"/>
              <a:gd name="connsiteX515" fmla="*/ 3626636 w 7467600"/>
              <a:gd name="connsiteY515" fmla="*/ 4512230 h 6858000"/>
              <a:gd name="connsiteX516" fmla="*/ 3653088 w 7467600"/>
              <a:gd name="connsiteY516" fmla="*/ 4521417 h 6858000"/>
              <a:gd name="connsiteX517" fmla="*/ 3988128 w 7467600"/>
              <a:gd name="connsiteY517" fmla="*/ 4817267 h 6858000"/>
              <a:gd name="connsiteX518" fmla="*/ 4830582 w 7467600"/>
              <a:gd name="connsiteY518" fmla="*/ 4676000 h 6858000"/>
              <a:gd name="connsiteX519" fmla="*/ 4830100 w 7467600"/>
              <a:gd name="connsiteY519" fmla="*/ 4675554 h 6858000"/>
              <a:gd name="connsiteX520" fmla="*/ 4036318 w 7467600"/>
              <a:gd name="connsiteY520" fmla="*/ 4147013 h 6858000"/>
              <a:gd name="connsiteX521" fmla="*/ 3432098 w 7467600"/>
              <a:gd name="connsiteY521" fmla="*/ 3537312 h 6858000"/>
              <a:gd name="connsiteX522" fmla="*/ 3446761 w 7467600"/>
              <a:gd name="connsiteY522" fmla="*/ 3461278 h 6858000"/>
              <a:gd name="connsiteX523" fmla="*/ 4419733 w 7467600"/>
              <a:gd name="connsiteY523" fmla="*/ 3963555 h 6858000"/>
              <a:gd name="connsiteX524" fmla="*/ 4781371 w 7467600"/>
              <a:gd name="connsiteY524" fmla="*/ 4458604 h 6858000"/>
              <a:gd name="connsiteX525" fmla="*/ 4780440 w 7467600"/>
              <a:gd name="connsiteY525" fmla="*/ 4470290 h 6858000"/>
              <a:gd name="connsiteX526" fmla="*/ 4898954 w 7467600"/>
              <a:gd name="connsiteY526" fmla="*/ 4662092 h 6858000"/>
              <a:gd name="connsiteX527" fmla="*/ 4900699 w 7467600"/>
              <a:gd name="connsiteY527" fmla="*/ 4670867 h 6858000"/>
              <a:gd name="connsiteX528" fmla="*/ 5714511 w 7467600"/>
              <a:gd name="connsiteY528" fmla="*/ 4663483 h 6858000"/>
              <a:gd name="connsiteX529" fmla="*/ 5464793 w 7467600"/>
              <a:gd name="connsiteY529" fmla="*/ 4393556 h 6858000"/>
              <a:gd name="connsiteX530" fmla="*/ 5461897 w 7467600"/>
              <a:gd name="connsiteY530" fmla="*/ 4390879 h 6858000"/>
              <a:gd name="connsiteX531" fmla="*/ 4294126 w 7467600"/>
              <a:gd name="connsiteY531" fmla="*/ 3303048 h 6858000"/>
              <a:gd name="connsiteX532" fmla="*/ 4305321 w 7467600"/>
              <a:gd name="connsiteY532" fmla="*/ 3256953 h 6858000"/>
              <a:gd name="connsiteX533" fmla="*/ 4949299 w 7467600"/>
              <a:gd name="connsiteY533" fmla="*/ 3766336 h 6858000"/>
              <a:gd name="connsiteX534" fmla="*/ 5291452 w 7467600"/>
              <a:gd name="connsiteY534" fmla="*/ 4076801 h 6858000"/>
              <a:gd name="connsiteX535" fmla="*/ 5434998 w 7467600"/>
              <a:gd name="connsiteY535" fmla="*/ 4254100 h 6858000"/>
              <a:gd name="connsiteX536" fmla="*/ 5351015 w 7467600"/>
              <a:gd name="connsiteY536" fmla="*/ 3760989 h 6858000"/>
              <a:gd name="connsiteX537" fmla="*/ 5413780 w 7467600"/>
              <a:gd name="connsiteY537" fmla="*/ 2966265 h 6858000"/>
              <a:gd name="connsiteX538" fmla="*/ 5425627 w 7467600"/>
              <a:gd name="connsiteY538" fmla="*/ 2954192 h 6858000"/>
              <a:gd name="connsiteX539" fmla="*/ 6604735 w 7467600"/>
              <a:gd name="connsiteY539" fmla="*/ 2041381 h 6858000"/>
              <a:gd name="connsiteX540" fmla="*/ 7204487 w 7467600"/>
              <a:gd name="connsiteY540" fmla="*/ 2742112 h 6858000"/>
              <a:gd name="connsiteX541" fmla="*/ 7131592 w 7467600"/>
              <a:gd name="connsiteY541" fmla="*/ 2672096 h 6858000"/>
              <a:gd name="connsiteX542" fmla="*/ 6996344 w 7467600"/>
              <a:gd name="connsiteY542" fmla="*/ 2518310 h 6858000"/>
              <a:gd name="connsiteX543" fmla="*/ 6735495 w 7467600"/>
              <a:gd name="connsiteY543" fmla="*/ 2196890 h 6858000"/>
              <a:gd name="connsiteX544" fmla="*/ 6721901 w 7467600"/>
              <a:gd name="connsiteY544" fmla="*/ 2179274 h 6858000"/>
              <a:gd name="connsiteX545" fmla="*/ 6604735 w 7467600"/>
              <a:gd name="connsiteY545" fmla="*/ 2041381 h 6858000"/>
              <a:gd name="connsiteX546" fmla="*/ 6591670 w 7467600"/>
              <a:gd name="connsiteY546" fmla="*/ 1988277 h 6858000"/>
              <a:gd name="connsiteX547" fmla="*/ 6747349 w 7467600"/>
              <a:gd name="connsiteY547" fmla="*/ 2160069 h 6858000"/>
              <a:gd name="connsiteX548" fmla="*/ 6760943 w 7467600"/>
              <a:gd name="connsiteY548" fmla="*/ 2177686 h 6858000"/>
              <a:gd name="connsiteX549" fmla="*/ 7021065 w 7467600"/>
              <a:gd name="connsiteY549" fmla="*/ 2498102 h 6858000"/>
              <a:gd name="connsiteX550" fmla="*/ 7155223 w 7467600"/>
              <a:gd name="connsiteY550" fmla="*/ 2650386 h 6858000"/>
              <a:gd name="connsiteX551" fmla="*/ 7203167 w 7467600"/>
              <a:gd name="connsiteY551" fmla="*/ 2697288 h 6858000"/>
              <a:gd name="connsiteX552" fmla="*/ 6937703 w 7467600"/>
              <a:gd name="connsiteY552" fmla="*/ 2321981 h 6858000"/>
              <a:gd name="connsiteX553" fmla="*/ 6591670 w 7467600"/>
              <a:gd name="connsiteY553" fmla="*/ 1988277 h 6858000"/>
              <a:gd name="connsiteX554" fmla="*/ 5798671 w 7467600"/>
              <a:gd name="connsiteY554" fmla="*/ 1981601 h 6858000"/>
              <a:gd name="connsiteX555" fmla="*/ 5754709 w 7467600"/>
              <a:gd name="connsiteY555" fmla="*/ 2071454 h 6858000"/>
              <a:gd name="connsiteX556" fmla="*/ 5763044 w 7467600"/>
              <a:gd name="connsiteY556" fmla="*/ 2842206 h 6858000"/>
              <a:gd name="connsiteX557" fmla="*/ 5764974 w 7467600"/>
              <a:gd name="connsiteY557" fmla="*/ 2799609 h 6858000"/>
              <a:gd name="connsiteX558" fmla="*/ 5767665 w 7467600"/>
              <a:gd name="connsiteY558" fmla="*/ 2666409 h 6858000"/>
              <a:gd name="connsiteX559" fmla="*/ 5763055 w 7467600"/>
              <a:gd name="connsiteY559" fmla="*/ 2579705 h 6858000"/>
              <a:gd name="connsiteX560" fmla="*/ 5758079 w 7467600"/>
              <a:gd name="connsiteY560" fmla="*/ 2492508 h 6858000"/>
              <a:gd name="connsiteX561" fmla="*/ 5779325 w 7467600"/>
              <a:gd name="connsiteY561" fmla="*/ 2197069 h 6858000"/>
              <a:gd name="connsiteX562" fmla="*/ 5798671 w 7467600"/>
              <a:gd name="connsiteY562" fmla="*/ 1981601 h 6858000"/>
              <a:gd name="connsiteX563" fmla="*/ 5829202 w 7467600"/>
              <a:gd name="connsiteY563" fmla="*/ 1971679 h 6858000"/>
              <a:gd name="connsiteX564" fmla="*/ 5809558 w 7467600"/>
              <a:gd name="connsiteY564" fmla="*/ 2198043 h 6858000"/>
              <a:gd name="connsiteX565" fmla="*/ 5788653 w 7467600"/>
              <a:gd name="connsiteY565" fmla="*/ 2489430 h 6858000"/>
              <a:gd name="connsiteX566" fmla="*/ 5793439 w 7467600"/>
              <a:gd name="connsiteY566" fmla="*/ 2575235 h 6858000"/>
              <a:gd name="connsiteX567" fmla="*/ 5796837 w 7467600"/>
              <a:gd name="connsiteY567" fmla="*/ 2637633 h 6858000"/>
              <a:gd name="connsiteX568" fmla="*/ 5818614 w 7467600"/>
              <a:gd name="connsiteY568" fmla="*/ 2473055 h 6858000"/>
              <a:gd name="connsiteX569" fmla="*/ 5829202 w 7467600"/>
              <a:gd name="connsiteY569" fmla="*/ 1971679 h 6858000"/>
              <a:gd name="connsiteX570" fmla="*/ 5911389 w 7467600"/>
              <a:gd name="connsiteY570" fmla="*/ 1898371 h 6858000"/>
              <a:gd name="connsiteX571" fmla="*/ 6237627 w 7467600"/>
              <a:gd name="connsiteY571" fmla="*/ 2231921 h 6858000"/>
              <a:gd name="connsiteX572" fmla="*/ 5911389 w 7467600"/>
              <a:gd name="connsiteY572" fmla="*/ 1898371 h 6858000"/>
              <a:gd name="connsiteX573" fmla="*/ 6944437 w 7467600"/>
              <a:gd name="connsiteY573" fmla="*/ 1575402 h 6858000"/>
              <a:gd name="connsiteX574" fmla="*/ 6304730 w 7467600"/>
              <a:gd name="connsiteY574" fmla="*/ 1766654 h 6858000"/>
              <a:gd name="connsiteX575" fmla="*/ 6944437 w 7467600"/>
              <a:gd name="connsiteY575" fmla="*/ 1575402 h 6858000"/>
              <a:gd name="connsiteX576" fmla="*/ 7019523 w 7467600"/>
              <a:gd name="connsiteY576" fmla="*/ 1519450 h 6858000"/>
              <a:gd name="connsiteX577" fmla="*/ 6298091 w 7467600"/>
              <a:gd name="connsiteY577" fmla="*/ 1737122 h 6858000"/>
              <a:gd name="connsiteX578" fmla="*/ 7019523 w 7467600"/>
              <a:gd name="connsiteY578" fmla="*/ 1519450 h 6858000"/>
              <a:gd name="connsiteX579" fmla="*/ 2399523 w 7467600"/>
              <a:gd name="connsiteY579" fmla="*/ 1428234 h 6858000"/>
              <a:gd name="connsiteX580" fmla="*/ 2224982 w 7467600"/>
              <a:gd name="connsiteY580" fmla="*/ 1826201 h 6858000"/>
              <a:gd name="connsiteX581" fmla="*/ 2096099 w 7467600"/>
              <a:gd name="connsiteY581" fmla="*/ 2345900 h 6858000"/>
              <a:gd name="connsiteX582" fmla="*/ 2283317 w 7467600"/>
              <a:gd name="connsiteY582" fmla="*/ 1796925 h 6858000"/>
              <a:gd name="connsiteX583" fmla="*/ 2399523 w 7467600"/>
              <a:gd name="connsiteY583" fmla="*/ 1428234 h 6858000"/>
              <a:gd name="connsiteX584" fmla="*/ 2448558 w 7467600"/>
              <a:gd name="connsiteY584" fmla="*/ 1373435 h 6858000"/>
              <a:gd name="connsiteX585" fmla="*/ 2312521 w 7467600"/>
              <a:gd name="connsiteY585" fmla="*/ 1806140 h 6858000"/>
              <a:gd name="connsiteX586" fmla="*/ 2127533 w 7467600"/>
              <a:gd name="connsiteY586" fmla="*/ 2348380 h 6858000"/>
              <a:gd name="connsiteX587" fmla="*/ 2358080 w 7467600"/>
              <a:gd name="connsiteY587" fmla="*/ 1866134 h 6858000"/>
              <a:gd name="connsiteX588" fmla="*/ 2407436 w 7467600"/>
              <a:gd name="connsiteY588" fmla="*/ 1651070 h 6858000"/>
              <a:gd name="connsiteX589" fmla="*/ 2448558 w 7467600"/>
              <a:gd name="connsiteY589" fmla="*/ 1373435 h 6858000"/>
              <a:gd name="connsiteX590" fmla="*/ 278707 w 7467600"/>
              <a:gd name="connsiteY590" fmla="*/ 1352270 h 6858000"/>
              <a:gd name="connsiteX591" fmla="*/ 321570 w 7467600"/>
              <a:gd name="connsiteY591" fmla="*/ 1861610 h 6858000"/>
              <a:gd name="connsiteX592" fmla="*/ 294281 w 7467600"/>
              <a:gd name="connsiteY592" fmla="*/ 1440658 h 6858000"/>
              <a:gd name="connsiteX593" fmla="*/ 278707 w 7467600"/>
              <a:gd name="connsiteY593" fmla="*/ 1352270 h 6858000"/>
              <a:gd name="connsiteX594" fmla="*/ 1423821 w 7467600"/>
              <a:gd name="connsiteY594" fmla="*/ 1351958 h 6858000"/>
              <a:gd name="connsiteX595" fmla="*/ 1638521 w 7467600"/>
              <a:gd name="connsiteY595" fmla="*/ 1908470 h 6858000"/>
              <a:gd name="connsiteX596" fmla="*/ 1754199 w 7467600"/>
              <a:gd name="connsiteY596" fmla="*/ 2149284 h 6858000"/>
              <a:gd name="connsiteX597" fmla="*/ 1908359 w 7467600"/>
              <a:gd name="connsiteY597" fmla="*/ 2364988 h 6858000"/>
              <a:gd name="connsiteX598" fmla="*/ 1647661 w 7467600"/>
              <a:gd name="connsiteY598" fmla="*/ 1825945 h 6858000"/>
              <a:gd name="connsiteX599" fmla="*/ 1423821 w 7467600"/>
              <a:gd name="connsiteY599" fmla="*/ 1351958 h 6858000"/>
              <a:gd name="connsiteX600" fmla="*/ 1431890 w 7467600"/>
              <a:gd name="connsiteY600" fmla="*/ 1306475 h 6858000"/>
              <a:gd name="connsiteX601" fmla="*/ 1507597 w 7467600"/>
              <a:gd name="connsiteY601" fmla="*/ 1446132 h 6858000"/>
              <a:gd name="connsiteX602" fmla="*/ 1674586 w 7467600"/>
              <a:gd name="connsiteY602" fmla="*/ 1813832 h 6858000"/>
              <a:gd name="connsiteX603" fmla="*/ 1815950 w 7467600"/>
              <a:gd name="connsiteY603" fmla="*/ 2128564 h 6858000"/>
              <a:gd name="connsiteX604" fmla="*/ 1984242 w 7467600"/>
              <a:gd name="connsiteY604" fmla="*/ 2430829 h 6858000"/>
              <a:gd name="connsiteX605" fmla="*/ 2014023 w 7467600"/>
              <a:gd name="connsiteY605" fmla="*/ 2450995 h 6858000"/>
              <a:gd name="connsiteX606" fmla="*/ 1747337 w 7467600"/>
              <a:gd name="connsiteY606" fmla="*/ 1855264 h 6858000"/>
              <a:gd name="connsiteX607" fmla="*/ 1533749 w 7467600"/>
              <a:gd name="connsiteY607" fmla="*/ 1478656 h 6858000"/>
              <a:gd name="connsiteX608" fmla="*/ 1431890 w 7467600"/>
              <a:gd name="connsiteY608" fmla="*/ 1306475 h 6858000"/>
              <a:gd name="connsiteX609" fmla="*/ 5052692 w 7467600"/>
              <a:gd name="connsiteY609" fmla="*/ 1292994 h 6858000"/>
              <a:gd name="connsiteX610" fmla="*/ 5200661 w 7467600"/>
              <a:gd name="connsiteY610" fmla="*/ 1635186 h 6858000"/>
              <a:gd name="connsiteX611" fmla="*/ 5297138 w 7467600"/>
              <a:gd name="connsiteY611" fmla="*/ 1906351 h 6858000"/>
              <a:gd name="connsiteX612" fmla="*/ 5052692 w 7467600"/>
              <a:gd name="connsiteY612" fmla="*/ 1292994 h 6858000"/>
              <a:gd name="connsiteX613" fmla="*/ 5009948 w 7467600"/>
              <a:gd name="connsiteY613" fmla="*/ 1273619 h 6858000"/>
              <a:gd name="connsiteX614" fmla="*/ 5121777 w 7467600"/>
              <a:gd name="connsiteY614" fmla="*/ 1654213 h 6858000"/>
              <a:gd name="connsiteX615" fmla="*/ 5293545 w 7467600"/>
              <a:gd name="connsiteY615" fmla="*/ 2072247 h 6858000"/>
              <a:gd name="connsiteX616" fmla="*/ 5294042 w 7467600"/>
              <a:gd name="connsiteY616" fmla="*/ 2065019 h 6858000"/>
              <a:gd name="connsiteX617" fmla="*/ 5171936 w 7467600"/>
              <a:gd name="connsiteY617" fmla="*/ 1647613 h 6858000"/>
              <a:gd name="connsiteX618" fmla="*/ 5009948 w 7467600"/>
              <a:gd name="connsiteY618" fmla="*/ 1273619 h 6858000"/>
              <a:gd name="connsiteX619" fmla="*/ 655236 w 7467600"/>
              <a:gd name="connsiteY619" fmla="*/ 1268632 h 6858000"/>
              <a:gd name="connsiteX620" fmla="*/ 839521 w 7467600"/>
              <a:gd name="connsiteY620" fmla="*/ 1685315 h 6858000"/>
              <a:gd name="connsiteX621" fmla="*/ 1109416 w 7467600"/>
              <a:gd name="connsiteY621" fmla="*/ 2061663 h 6858000"/>
              <a:gd name="connsiteX622" fmla="*/ 1298300 w 7467600"/>
              <a:gd name="connsiteY622" fmla="*/ 2247742 h 6858000"/>
              <a:gd name="connsiteX623" fmla="*/ 1125871 w 7467600"/>
              <a:gd name="connsiteY623" fmla="*/ 1989513 h 6858000"/>
              <a:gd name="connsiteX624" fmla="*/ 981574 w 7467600"/>
              <a:gd name="connsiteY624" fmla="*/ 1783157 h 6858000"/>
              <a:gd name="connsiteX625" fmla="*/ 922198 w 7467600"/>
              <a:gd name="connsiteY625" fmla="*/ 1677437 h 6858000"/>
              <a:gd name="connsiteX626" fmla="*/ 869293 w 7467600"/>
              <a:gd name="connsiteY626" fmla="*/ 1583214 h 6858000"/>
              <a:gd name="connsiteX627" fmla="*/ 751431 w 7467600"/>
              <a:gd name="connsiteY627" fmla="*/ 1405731 h 6858000"/>
              <a:gd name="connsiteX628" fmla="*/ 655236 w 7467600"/>
              <a:gd name="connsiteY628" fmla="*/ 1268632 h 6858000"/>
              <a:gd name="connsiteX629" fmla="*/ 6516292 w 7467600"/>
              <a:gd name="connsiteY629" fmla="*/ 1263064 h 6858000"/>
              <a:gd name="connsiteX630" fmla="*/ 5736320 w 7467600"/>
              <a:gd name="connsiteY630" fmla="*/ 1501803 h 6858000"/>
              <a:gd name="connsiteX631" fmla="*/ 6516292 w 7467600"/>
              <a:gd name="connsiteY631" fmla="*/ 1263064 h 6858000"/>
              <a:gd name="connsiteX632" fmla="*/ 291466 w 7467600"/>
              <a:gd name="connsiteY632" fmla="*/ 1250369 h 6858000"/>
              <a:gd name="connsiteX633" fmla="*/ 323180 w 7467600"/>
              <a:gd name="connsiteY633" fmla="*/ 1435283 h 6858000"/>
              <a:gd name="connsiteX634" fmla="*/ 349381 w 7467600"/>
              <a:gd name="connsiteY634" fmla="*/ 1875041 h 6858000"/>
              <a:gd name="connsiteX635" fmla="*/ 374363 w 7467600"/>
              <a:gd name="connsiteY635" fmla="*/ 1506494 h 6858000"/>
              <a:gd name="connsiteX636" fmla="*/ 302168 w 7467600"/>
              <a:gd name="connsiteY636" fmla="*/ 1274495 h 6858000"/>
              <a:gd name="connsiteX637" fmla="*/ 291466 w 7467600"/>
              <a:gd name="connsiteY637" fmla="*/ 1250369 h 6858000"/>
              <a:gd name="connsiteX638" fmla="*/ 678222 w 7467600"/>
              <a:gd name="connsiteY638" fmla="*/ 1248670 h 6858000"/>
              <a:gd name="connsiteX639" fmla="*/ 775536 w 7467600"/>
              <a:gd name="connsiteY639" fmla="*/ 1388015 h 6858000"/>
              <a:gd name="connsiteX640" fmla="*/ 894529 w 7467600"/>
              <a:gd name="connsiteY640" fmla="*/ 1567739 h 6858000"/>
              <a:gd name="connsiteX641" fmla="*/ 948000 w 7467600"/>
              <a:gd name="connsiteY641" fmla="*/ 1663088 h 6858000"/>
              <a:gd name="connsiteX642" fmla="*/ 1006812 w 7467600"/>
              <a:gd name="connsiteY642" fmla="*/ 1767683 h 6858000"/>
              <a:gd name="connsiteX643" fmla="*/ 1149133 w 7467600"/>
              <a:gd name="connsiteY643" fmla="*/ 1971513 h 6858000"/>
              <a:gd name="connsiteX644" fmla="*/ 1333952 w 7467600"/>
              <a:gd name="connsiteY644" fmla="*/ 2251620 h 6858000"/>
              <a:gd name="connsiteX645" fmla="*/ 1337329 w 7467600"/>
              <a:gd name="connsiteY645" fmla="*/ 2258350 h 6858000"/>
              <a:gd name="connsiteX646" fmla="*/ 1014726 w 7467600"/>
              <a:gd name="connsiteY646" fmla="*/ 1615556 h 6858000"/>
              <a:gd name="connsiteX647" fmla="*/ 678222 w 7467600"/>
              <a:gd name="connsiteY647" fmla="*/ 1248670 h 6858000"/>
              <a:gd name="connsiteX648" fmla="*/ 6691602 w 7467600"/>
              <a:gd name="connsiteY648" fmla="*/ 1140573 h 6858000"/>
              <a:gd name="connsiteX649" fmla="*/ 6571100 w 7467600"/>
              <a:gd name="connsiteY649" fmla="*/ 1183662 h 6858000"/>
              <a:gd name="connsiteX650" fmla="*/ 6241687 w 7467600"/>
              <a:gd name="connsiteY650" fmla="*/ 1257600 h 6858000"/>
              <a:gd name="connsiteX651" fmla="*/ 5693009 w 7467600"/>
              <a:gd name="connsiteY651" fmla="*/ 1478256 h 6858000"/>
              <a:gd name="connsiteX652" fmla="*/ 6548420 w 7467600"/>
              <a:gd name="connsiteY652" fmla="*/ 1214599 h 6858000"/>
              <a:gd name="connsiteX653" fmla="*/ 6605473 w 7467600"/>
              <a:gd name="connsiteY653" fmla="*/ 1184686 h 6858000"/>
              <a:gd name="connsiteX654" fmla="*/ 6691602 w 7467600"/>
              <a:gd name="connsiteY654" fmla="*/ 1140573 h 6858000"/>
              <a:gd name="connsiteX655" fmla="*/ 4002475 w 7467600"/>
              <a:gd name="connsiteY655" fmla="*/ 1037802 h 6858000"/>
              <a:gd name="connsiteX656" fmla="*/ 4000324 w 7467600"/>
              <a:gd name="connsiteY656" fmla="*/ 1039362 h 6858000"/>
              <a:gd name="connsiteX657" fmla="*/ 4002862 w 7467600"/>
              <a:gd name="connsiteY657" fmla="*/ 1042866 h 6858000"/>
              <a:gd name="connsiteX658" fmla="*/ 4002475 w 7467600"/>
              <a:gd name="connsiteY658" fmla="*/ 1037802 h 6858000"/>
              <a:gd name="connsiteX659" fmla="*/ 506322 w 7467600"/>
              <a:gd name="connsiteY659" fmla="*/ 1020997 h 6858000"/>
              <a:gd name="connsiteX660" fmla="*/ 533068 w 7467600"/>
              <a:gd name="connsiteY660" fmla="*/ 1029409 h 6858000"/>
              <a:gd name="connsiteX661" fmla="*/ 1232525 w 7467600"/>
              <a:gd name="connsiteY661" fmla="*/ 1804675 h 6858000"/>
              <a:gd name="connsiteX662" fmla="*/ 1388858 w 7467600"/>
              <a:gd name="connsiteY662" fmla="*/ 2368011 h 6858000"/>
              <a:gd name="connsiteX663" fmla="*/ 1384098 w 7467600"/>
              <a:gd name="connsiteY663" fmla="*/ 2378125 h 6858000"/>
              <a:gd name="connsiteX664" fmla="*/ 1425393 w 7467600"/>
              <a:gd name="connsiteY664" fmla="*/ 2589124 h 6858000"/>
              <a:gd name="connsiteX665" fmla="*/ 1424001 w 7467600"/>
              <a:gd name="connsiteY665" fmla="*/ 2597541 h 6858000"/>
              <a:gd name="connsiteX666" fmla="*/ 2152729 w 7467600"/>
              <a:gd name="connsiteY666" fmla="*/ 2864487 h 6858000"/>
              <a:gd name="connsiteX667" fmla="*/ 2020609 w 7467600"/>
              <a:gd name="connsiteY667" fmla="*/ 2539671 h 6858000"/>
              <a:gd name="connsiteX668" fmla="*/ 2018920 w 7467600"/>
              <a:gd name="connsiteY668" fmla="*/ 2536309 h 6858000"/>
              <a:gd name="connsiteX669" fmla="*/ 1342441 w 7467600"/>
              <a:gd name="connsiteY669" fmla="*/ 1173017 h 6858000"/>
              <a:gd name="connsiteX670" fmla="*/ 1367925 w 7467600"/>
              <a:gd name="connsiteY670" fmla="*/ 1135648 h 6858000"/>
              <a:gd name="connsiteX671" fmla="*/ 1771401 w 7467600"/>
              <a:gd name="connsiteY671" fmla="*/ 1806673 h 6858000"/>
              <a:gd name="connsiteX672" fmla="*/ 1972385 w 7467600"/>
              <a:gd name="connsiteY672" fmla="*/ 2198735 h 6858000"/>
              <a:gd name="connsiteX673" fmla="*/ 2040892 w 7467600"/>
              <a:gd name="connsiteY673" fmla="*/ 2405205 h 6858000"/>
              <a:gd name="connsiteX674" fmla="*/ 2131689 w 7467600"/>
              <a:gd name="connsiteY674" fmla="*/ 1936926 h 6858000"/>
              <a:gd name="connsiteX675" fmla="*/ 2454820 w 7467600"/>
              <a:gd name="connsiteY675" fmla="*/ 1248808 h 6858000"/>
              <a:gd name="connsiteX676" fmla="*/ 2492512 w 7467600"/>
              <a:gd name="connsiteY676" fmla="*/ 1302920 h 6858000"/>
              <a:gd name="connsiteX677" fmla="*/ 2081216 w 7467600"/>
              <a:gd name="connsiteY677" fmla="*/ 2527513 h 6858000"/>
              <a:gd name="connsiteX678" fmla="*/ 2081211 w 7467600"/>
              <a:gd name="connsiteY678" fmla="*/ 2528916 h 6858000"/>
              <a:gd name="connsiteX679" fmla="*/ 2199067 w 7467600"/>
              <a:gd name="connsiteY679" fmla="*/ 2884061 h 6858000"/>
              <a:gd name="connsiteX680" fmla="*/ 3192586 w 7467600"/>
              <a:gd name="connsiteY680" fmla="*/ 3411496 h 6858000"/>
              <a:gd name="connsiteX681" fmla="*/ 3182620 w 7467600"/>
              <a:gd name="connsiteY681" fmla="*/ 3483279 h 6858000"/>
              <a:gd name="connsiteX682" fmla="*/ 2435119 w 7467600"/>
              <a:gd name="connsiteY682" fmla="*/ 3080173 h 6858000"/>
              <a:gd name="connsiteX683" fmla="*/ 2410152 w 7467600"/>
              <a:gd name="connsiteY683" fmla="*/ 3063751 h 6858000"/>
              <a:gd name="connsiteX684" fmla="*/ 2408099 w 7467600"/>
              <a:gd name="connsiteY684" fmla="*/ 3064403 h 6858000"/>
              <a:gd name="connsiteX685" fmla="*/ 2407218 w 7467600"/>
              <a:gd name="connsiteY685" fmla="*/ 3070324 h 6858000"/>
              <a:gd name="connsiteX686" fmla="*/ 2380138 w 7467600"/>
              <a:gd name="connsiteY686" fmla="*/ 3099341 h 6858000"/>
              <a:gd name="connsiteX687" fmla="*/ 1765923 w 7467600"/>
              <a:gd name="connsiteY687" fmla="*/ 3581043 h 6858000"/>
              <a:gd name="connsiteX688" fmla="*/ 1702258 w 7467600"/>
              <a:gd name="connsiteY688" fmla="*/ 3612286 h 6858000"/>
              <a:gd name="connsiteX689" fmla="*/ 1538370 w 7467600"/>
              <a:gd name="connsiteY689" fmla="*/ 3811804 h 6858000"/>
              <a:gd name="connsiteX690" fmla="*/ 542867 w 7467600"/>
              <a:gd name="connsiteY690" fmla="*/ 4944092 h 6858000"/>
              <a:gd name="connsiteX691" fmla="*/ 515800 w 7467600"/>
              <a:gd name="connsiteY691" fmla="*/ 4862180 h 6858000"/>
              <a:gd name="connsiteX692" fmla="*/ 909145 w 7467600"/>
              <a:gd name="connsiteY692" fmla="*/ 4199225 h 6858000"/>
              <a:gd name="connsiteX693" fmla="*/ 1214067 w 7467600"/>
              <a:gd name="connsiteY693" fmla="*/ 3908561 h 6858000"/>
              <a:gd name="connsiteX694" fmla="*/ 640967 w 7467600"/>
              <a:gd name="connsiteY694" fmla="*/ 4105601 h 6858000"/>
              <a:gd name="connsiteX695" fmla="*/ 112563 w 7467600"/>
              <a:gd name="connsiteY695" fmla="*/ 4396952 h 6858000"/>
              <a:gd name="connsiteX696" fmla="*/ 0 w 7467600"/>
              <a:gd name="connsiteY696" fmla="*/ 4466006 h 6858000"/>
              <a:gd name="connsiteX697" fmla="*/ 0 w 7467600"/>
              <a:gd name="connsiteY697" fmla="*/ 4233763 h 6858000"/>
              <a:gd name="connsiteX698" fmla="*/ 36881 w 7467600"/>
              <a:gd name="connsiteY698" fmla="*/ 4200118 h 6858000"/>
              <a:gd name="connsiteX699" fmla="*/ 910534 w 7467600"/>
              <a:gd name="connsiteY699" fmla="*/ 3629753 h 6858000"/>
              <a:gd name="connsiteX700" fmla="*/ 1578717 w 7467600"/>
              <a:gd name="connsiteY700" fmla="*/ 3575982 h 6858000"/>
              <a:gd name="connsiteX701" fmla="*/ 2338780 w 7467600"/>
              <a:gd name="connsiteY701" fmla="*/ 3033725 h 6858000"/>
              <a:gd name="connsiteX702" fmla="*/ 1807991 w 7467600"/>
              <a:gd name="connsiteY702" fmla="*/ 2807184 h 6858000"/>
              <a:gd name="connsiteX703" fmla="*/ 1416358 w 7467600"/>
              <a:gd name="connsiteY703" fmla="*/ 3112571 h 6858000"/>
              <a:gd name="connsiteX704" fmla="*/ 939066 w 7467600"/>
              <a:gd name="connsiteY704" fmla="*/ 3378798 h 6858000"/>
              <a:gd name="connsiteX705" fmla="*/ 115099 w 7467600"/>
              <a:gd name="connsiteY705" fmla="*/ 3607650 h 6858000"/>
              <a:gd name="connsiteX706" fmla="*/ 97284 w 7467600"/>
              <a:gd name="connsiteY706" fmla="*/ 3520393 h 6858000"/>
              <a:gd name="connsiteX707" fmla="*/ 922050 w 7467600"/>
              <a:gd name="connsiteY707" fmla="*/ 3074867 h 6858000"/>
              <a:gd name="connsiteX708" fmla="*/ 1405265 w 7467600"/>
              <a:gd name="connsiteY708" fmla="*/ 3016319 h 6858000"/>
              <a:gd name="connsiteX709" fmla="*/ 1407512 w 7467600"/>
              <a:gd name="connsiteY709" fmla="*/ 3018001 h 6858000"/>
              <a:gd name="connsiteX710" fmla="*/ 1726266 w 7467600"/>
              <a:gd name="connsiteY710" fmla="*/ 2777274 h 6858000"/>
              <a:gd name="connsiteX711" fmla="*/ 625390 w 7467600"/>
              <a:gd name="connsiteY711" fmla="*/ 2514541 h 6858000"/>
              <a:gd name="connsiteX712" fmla="*/ 619799 w 7467600"/>
              <a:gd name="connsiteY712" fmla="*/ 2527180 h 6858000"/>
              <a:gd name="connsiteX713" fmla="*/ 310030 w 7467600"/>
              <a:gd name="connsiteY713" fmla="*/ 2771818 h 6858000"/>
              <a:gd name="connsiteX714" fmla="*/ 173877 w 7467600"/>
              <a:gd name="connsiteY714" fmla="*/ 2937056 h 6858000"/>
              <a:gd name="connsiteX715" fmla="*/ 77889 w 7467600"/>
              <a:gd name="connsiteY715" fmla="*/ 3138440 h 6858000"/>
              <a:gd name="connsiteX716" fmla="*/ 0 w 7467600"/>
              <a:gd name="connsiteY716" fmla="*/ 3271395 h 6858000"/>
              <a:gd name="connsiteX717" fmla="*/ 0 w 7467600"/>
              <a:gd name="connsiteY717" fmla="*/ 3153002 h 6858000"/>
              <a:gd name="connsiteX718" fmla="*/ 2386 w 7467600"/>
              <a:gd name="connsiteY718" fmla="*/ 3149203 h 6858000"/>
              <a:gd name="connsiteX719" fmla="*/ 89753 w 7467600"/>
              <a:gd name="connsiteY719" fmla="*/ 2987702 h 6858000"/>
              <a:gd name="connsiteX720" fmla="*/ 76869 w 7467600"/>
              <a:gd name="connsiteY720" fmla="*/ 3005404 h 6858000"/>
              <a:gd name="connsiteX721" fmla="*/ 32049 w 7467600"/>
              <a:gd name="connsiteY721" fmla="*/ 3065814 h 6858000"/>
              <a:gd name="connsiteX722" fmla="*/ 0 w 7467600"/>
              <a:gd name="connsiteY722" fmla="*/ 3108744 h 6858000"/>
              <a:gd name="connsiteX723" fmla="*/ 0 w 7467600"/>
              <a:gd name="connsiteY723" fmla="*/ 3058059 h 6858000"/>
              <a:gd name="connsiteX724" fmla="*/ 7610 w 7467600"/>
              <a:gd name="connsiteY724" fmla="*/ 3047889 h 6858000"/>
              <a:gd name="connsiteX725" fmla="*/ 52419 w 7467600"/>
              <a:gd name="connsiteY725" fmla="*/ 2987479 h 6858000"/>
              <a:gd name="connsiteX726" fmla="*/ 59142 w 7467600"/>
              <a:gd name="connsiteY726" fmla="*/ 2978488 h 6858000"/>
              <a:gd name="connsiteX727" fmla="*/ 0 w 7467600"/>
              <a:gd name="connsiteY727" fmla="*/ 3015334 h 6858000"/>
              <a:gd name="connsiteX728" fmla="*/ 0 w 7467600"/>
              <a:gd name="connsiteY728" fmla="*/ 2914286 h 6858000"/>
              <a:gd name="connsiteX729" fmla="*/ 36383 w 7467600"/>
              <a:gd name="connsiteY729" fmla="*/ 2901128 h 6858000"/>
              <a:gd name="connsiteX730" fmla="*/ 156329 w 7467600"/>
              <a:gd name="connsiteY730" fmla="*/ 2840533 h 6858000"/>
              <a:gd name="connsiteX731" fmla="*/ 358355 w 7467600"/>
              <a:gd name="connsiteY731" fmla="*/ 2620471 h 6858000"/>
              <a:gd name="connsiteX732" fmla="*/ 510577 w 7467600"/>
              <a:gd name="connsiteY732" fmla="*/ 2501244 h 6858000"/>
              <a:gd name="connsiteX733" fmla="*/ 211967 w 7467600"/>
              <a:gd name="connsiteY733" fmla="*/ 2479171 h 6858000"/>
              <a:gd name="connsiteX734" fmla="*/ 0 w 7467600"/>
              <a:gd name="connsiteY734" fmla="*/ 2476398 h 6858000"/>
              <a:gd name="connsiteX735" fmla="*/ 0 w 7467600"/>
              <a:gd name="connsiteY735" fmla="*/ 2389189 h 6858000"/>
              <a:gd name="connsiteX736" fmla="*/ 103062 w 7467600"/>
              <a:gd name="connsiteY736" fmla="*/ 2389518 h 6858000"/>
              <a:gd name="connsiteX737" fmla="*/ 510734 w 7467600"/>
              <a:gd name="connsiteY737" fmla="*/ 2416201 h 6858000"/>
              <a:gd name="connsiteX738" fmla="*/ 279257 w 7467600"/>
              <a:gd name="connsiteY738" fmla="*/ 2092102 h 6858000"/>
              <a:gd name="connsiteX739" fmla="*/ 65265 w 7467600"/>
              <a:gd name="connsiteY739" fmla="*/ 2006049 h 6858000"/>
              <a:gd name="connsiteX740" fmla="*/ 0 w 7467600"/>
              <a:gd name="connsiteY740" fmla="*/ 1982532 h 6858000"/>
              <a:gd name="connsiteX741" fmla="*/ 0 w 7467600"/>
              <a:gd name="connsiteY741" fmla="*/ 1912789 h 6858000"/>
              <a:gd name="connsiteX742" fmla="*/ 97460 w 7467600"/>
              <a:gd name="connsiteY742" fmla="*/ 1953725 h 6858000"/>
              <a:gd name="connsiteX743" fmla="*/ 221272 w 7467600"/>
              <a:gd name="connsiteY743" fmla="*/ 1980766 h 6858000"/>
              <a:gd name="connsiteX744" fmla="*/ 116765 w 7467600"/>
              <a:gd name="connsiteY744" fmla="*/ 1911033 h 6858000"/>
              <a:gd name="connsiteX745" fmla="*/ 16405 w 7467600"/>
              <a:gd name="connsiteY745" fmla="*/ 1803412 h 6858000"/>
              <a:gd name="connsiteX746" fmla="*/ 0 w 7467600"/>
              <a:gd name="connsiteY746" fmla="*/ 1784777 h 6858000"/>
              <a:gd name="connsiteX747" fmla="*/ 0 w 7467600"/>
              <a:gd name="connsiteY747" fmla="*/ 1740082 h 6858000"/>
              <a:gd name="connsiteX748" fmla="*/ 39394 w 7467600"/>
              <a:gd name="connsiteY748" fmla="*/ 1784856 h 6858000"/>
              <a:gd name="connsiteX749" fmla="*/ 135813 w 7467600"/>
              <a:gd name="connsiteY749" fmla="*/ 1888838 h 6858000"/>
              <a:gd name="connsiteX750" fmla="*/ 242575 w 7467600"/>
              <a:gd name="connsiteY750" fmla="*/ 1958841 h 6858000"/>
              <a:gd name="connsiteX751" fmla="*/ 82197 w 7467600"/>
              <a:gd name="connsiteY751" fmla="*/ 1754826 h 6858000"/>
              <a:gd name="connsiteX752" fmla="*/ 0 w 7467600"/>
              <a:gd name="connsiteY752" fmla="*/ 1679650 h 6858000"/>
              <a:gd name="connsiteX753" fmla="*/ 0 w 7467600"/>
              <a:gd name="connsiteY753" fmla="*/ 1602463 h 6858000"/>
              <a:gd name="connsiteX754" fmla="*/ 84689 w 7467600"/>
              <a:gd name="connsiteY754" fmla="*/ 1677442 h 6858000"/>
              <a:gd name="connsiteX755" fmla="*/ 298437 w 7467600"/>
              <a:gd name="connsiteY755" fmla="*/ 1968019 h 6858000"/>
              <a:gd name="connsiteX756" fmla="*/ 227269 w 7467600"/>
              <a:gd name="connsiteY756" fmla="*/ 1114064 h 6858000"/>
              <a:gd name="connsiteX757" fmla="*/ 248003 w 7467600"/>
              <a:gd name="connsiteY757" fmla="*/ 1089613 h 6858000"/>
              <a:gd name="connsiteX758" fmla="*/ 427020 w 7467600"/>
              <a:gd name="connsiteY758" fmla="*/ 1619803 h 6858000"/>
              <a:gd name="connsiteX759" fmla="*/ 340345 w 7467600"/>
              <a:gd name="connsiteY759" fmla="*/ 2027739 h 6858000"/>
              <a:gd name="connsiteX760" fmla="*/ 360865 w 7467600"/>
              <a:gd name="connsiteY760" fmla="*/ 2044827 h 6858000"/>
              <a:gd name="connsiteX761" fmla="*/ 560414 w 7467600"/>
              <a:gd name="connsiteY761" fmla="*/ 2421457 h 6858000"/>
              <a:gd name="connsiteX762" fmla="*/ 1359703 w 7467600"/>
              <a:gd name="connsiteY762" fmla="*/ 2578554 h 6858000"/>
              <a:gd name="connsiteX763" fmla="*/ 1359422 w 7467600"/>
              <a:gd name="connsiteY763" fmla="*/ 2577994 h 6858000"/>
              <a:gd name="connsiteX764" fmla="*/ 828701 w 7467600"/>
              <a:gd name="connsiteY764" fmla="*/ 1839520 h 6858000"/>
              <a:gd name="connsiteX765" fmla="*/ 494427 w 7467600"/>
              <a:gd name="connsiteY765" fmla="*/ 1092333 h 6858000"/>
              <a:gd name="connsiteX766" fmla="*/ 506322 w 7467600"/>
              <a:gd name="connsiteY766" fmla="*/ 1020997 h 6858000"/>
              <a:gd name="connsiteX767" fmla="*/ 4570198 w 7467600"/>
              <a:gd name="connsiteY767" fmla="*/ 978081 h 6858000"/>
              <a:gd name="connsiteX768" fmla="*/ 4523691 w 7467600"/>
              <a:gd name="connsiteY768" fmla="*/ 1127776 h 6858000"/>
              <a:gd name="connsiteX769" fmla="*/ 4509875 w 7467600"/>
              <a:gd name="connsiteY769" fmla="*/ 1167552 h 6858000"/>
              <a:gd name="connsiteX770" fmla="*/ 4478168 w 7467600"/>
              <a:gd name="connsiteY770" fmla="*/ 1260735 h 6858000"/>
              <a:gd name="connsiteX771" fmla="*/ 4409309 w 7467600"/>
              <a:gd name="connsiteY771" fmla="*/ 1666996 h 6858000"/>
              <a:gd name="connsiteX772" fmla="*/ 4370031 w 7467600"/>
              <a:gd name="connsiteY772" fmla="*/ 1955666 h 6858000"/>
              <a:gd name="connsiteX773" fmla="*/ 4570198 w 7467600"/>
              <a:gd name="connsiteY773" fmla="*/ 978081 h 6858000"/>
              <a:gd name="connsiteX774" fmla="*/ 4557898 w 7467600"/>
              <a:gd name="connsiteY774" fmla="*/ 900011 h 6858000"/>
              <a:gd name="connsiteX775" fmla="*/ 4344840 w 7467600"/>
              <a:gd name="connsiteY775" fmla="*/ 1922038 h 6858000"/>
              <a:gd name="connsiteX776" fmla="*/ 4378710 w 7467600"/>
              <a:gd name="connsiteY776" fmla="*/ 1665516 h 6858000"/>
              <a:gd name="connsiteX777" fmla="*/ 4448798 w 7467600"/>
              <a:gd name="connsiteY777" fmla="*/ 1253024 h 6858000"/>
              <a:gd name="connsiteX778" fmla="*/ 4480315 w 7467600"/>
              <a:gd name="connsiteY778" fmla="*/ 1158454 h 6858000"/>
              <a:gd name="connsiteX779" fmla="*/ 4494133 w 7467600"/>
              <a:gd name="connsiteY779" fmla="*/ 1118676 h 6858000"/>
              <a:gd name="connsiteX780" fmla="*/ 4557898 w 7467600"/>
              <a:gd name="connsiteY780" fmla="*/ 900011 h 6858000"/>
              <a:gd name="connsiteX781" fmla="*/ 5870151 w 7467600"/>
              <a:gd name="connsiteY781" fmla="*/ 898890 h 6858000"/>
              <a:gd name="connsiteX782" fmla="*/ 5861335 w 7467600"/>
              <a:gd name="connsiteY782" fmla="*/ 899177 h 6858000"/>
              <a:gd name="connsiteX783" fmla="*/ 5843702 w 7467600"/>
              <a:gd name="connsiteY783" fmla="*/ 899748 h 6858000"/>
              <a:gd name="connsiteX784" fmla="*/ 5651107 w 7467600"/>
              <a:gd name="connsiteY784" fmla="*/ 920306 h 6858000"/>
              <a:gd name="connsiteX785" fmla="*/ 5459407 w 7467600"/>
              <a:gd name="connsiteY785" fmla="*/ 940975 h 6858000"/>
              <a:gd name="connsiteX786" fmla="*/ 5374846 w 7467600"/>
              <a:gd name="connsiteY786" fmla="*/ 941988 h 6858000"/>
              <a:gd name="connsiteX787" fmla="*/ 5256105 w 7467600"/>
              <a:gd name="connsiteY787" fmla="*/ 945632 h 6858000"/>
              <a:gd name="connsiteX788" fmla="*/ 5107071 w 7467600"/>
              <a:gd name="connsiteY788" fmla="*/ 969720 h 6858000"/>
              <a:gd name="connsiteX789" fmla="*/ 4998681 w 7467600"/>
              <a:gd name="connsiteY789" fmla="*/ 988771 h 6858000"/>
              <a:gd name="connsiteX790" fmla="*/ 5870151 w 7467600"/>
              <a:gd name="connsiteY790" fmla="*/ 898890 h 6858000"/>
              <a:gd name="connsiteX791" fmla="*/ 5504425 w 7467600"/>
              <a:gd name="connsiteY791" fmla="*/ 848067 h 6858000"/>
              <a:gd name="connsiteX792" fmla="*/ 4968849 w 7467600"/>
              <a:gd name="connsiteY792" fmla="*/ 962318 h 6858000"/>
              <a:gd name="connsiteX793" fmla="*/ 5104039 w 7467600"/>
              <a:gd name="connsiteY793" fmla="*/ 940634 h 6858000"/>
              <a:gd name="connsiteX794" fmla="*/ 5256311 w 7467600"/>
              <a:gd name="connsiteY794" fmla="*/ 916490 h 6858000"/>
              <a:gd name="connsiteX795" fmla="*/ 5377381 w 7467600"/>
              <a:gd name="connsiteY795" fmla="*/ 912671 h 6858000"/>
              <a:gd name="connsiteX796" fmla="*/ 5460148 w 7467600"/>
              <a:gd name="connsiteY796" fmla="*/ 911442 h 6858000"/>
              <a:gd name="connsiteX797" fmla="*/ 5648971 w 7467600"/>
              <a:gd name="connsiteY797" fmla="*/ 891331 h 6858000"/>
              <a:gd name="connsiteX798" fmla="*/ 5844807 w 7467600"/>
              <a:gd name="connsiteY798" fmla="*/ 870718 h 6858000"/>
              <a:gd name="connsiteX799" fmla="*/ 5862975 w 7467600"/>
              <a:gd name="connsiteY799" fmla="*/ 869756 h 6858000"/>
              <a:gd name="connsiteX800" fmla="*/ 5920887 w 7467600"/>
              <a:gd name="connsiteY800" fmla="*/ 865929 h 6858000"/>
              <a:gd name="connsiteX801" fmla="*/ 5504425 w 7467600"/>
              <a:gd name="connsiteY801" fmla="*/ 848067 h 6858000"/>
              <a:gd name="connsiteX802" fmla="*/ 3607114 w 7467600"/>
              <a:gd name="connsiteY802" fmla="*/ 467441 h 6858000"/>
              <a:gd name="connsiteX803" fmla="*/ 3296242 w 7467600"/>
              <a:gd name="connsiteY803" fmla="*/ 807991 h 6858000"/>
              <a:gd name="connsiteX804" fmla="*/ 3174674 w 7467600"/>
              <a:gd name="connsiteY804" fmla="*/ 919759 h 6858000"/>
              <a:gd name="connsiteX805" fmla="*/ 3042978 w 7467600"/>
              <a:gd name="connsiteY805" fmla="*/ 1054894 h 6858000"/>
              <a:gd name="connsiteX806" fmla="*/ 2968914 w 7467600"/>
              <a:gd name="connsiteY806" fmla="*/ 1133756 h 6858000"/>
              <a:gd name="connsiteX807" fmla="*/ 3103823 w 7467600"/>
              <a:gd name="connsiteY807" fmla="*/ 1026814 h 6858000"/>
              <a:gd name="connsiteX808" fmla="*/ 3607114 w 7467600"/>
              <a:gd name="connsiteY808" fmla="*/ 467441 h 6858000"/>
              <a:gd name="connsiteX809" fmla="*/ 3744487 w 7467600"/>
              <a:gd name="connsiteY809" fmla="*/ 383136 h 6858000"/>
              <a:gd name="connsiteX810" fmla="*/ 3970213 w 7467600"/>
              <a:gd name="connsiteY810" fmla="*/ 995559 h 6858000"/>
              <a:gd name="connsiteX811" fmla="*/ 3744487 w 7467600"/>
              <a:gd name="connsiteY811" fmla="*/ 383136 h 6858000"/>
              <a:gd name="connsiteX812" fmla="*/ 3624562 w 7467600"/>
              <a:gd name="connsiteY812" fmla="*/ 367041 h 6858000"/>
              <a:gd name="connsiteX813" fmla="*/ 3489712 w 7467600"/>
              <a:gd name="connsiteY813" fmla="*/ 485386 h 6858000"/>
              <a:gd name="connsiteX814" fmla="*/ 3182994 w 7467600"/>
              <a:gd name="connsiteY814" fmla="*/ 828265 h 6858000"/>
              <a:gd name="connsiteX815" fmla="*/ 2892114 w 7467600"/>
              <a:gd name="connsiteY815" fmla="*/ 1172635 h 6858000"/>
              <a:gd name="connsiteX816" fmla="*/ 3021459 w 7467600"/>
              <a:gd name="connsiteY816" fmla="*/ 1035385 h 6858000"/>
              <a:gd name="connsiteX817" fmla="*/ 3153873 w 7467600"/>
              <a:gd name="connsiteY817" fmla="*/ 898971 h 6858000"/>
              <a:gd name="connsiteX818" fmla="*/ 3276511 w 7467600"/>
              <a:gd name="connsiteY818" fmla="*/ 786423 h 6858000"/>
              <a:gd name="connsiteX819" fmla="*/ 3584154 w 7467600"/>
              <a:gd name="connsiteY819" fmla="*/ 448218 h 6858000"/>
              <a:gd name="connsiteX820" fmla="*/ 3624562 w 7467600"/>
              <a:gd name="connsiteY820" fmla="*/ 367041 h 6858000"/>
              <a:gd name="connsiteX821" fmla="*/ 3766672 w 7467600"/>
              <a:gd name="connsiteY821" fmla="*/ 359429 h 6858000"/>
              <a:gd name="connsiteX822" fmla="*/ 3996338 w 7467600"/>
              <a:gd name="connsiteY822" fmla="*/ 968237 h 6858000"/>
              <a:gd name="connsiteX823" fmla="*/ 3766672 w 7467600"/>
              <a:gd name="connsiteY823" fmla="*/ 359429 h 6858000"/>
              <a:gd name="connsiteX824" fmla="*/ 5805386 w 7467600"/>
              <a:gd name="connsiteY824" fmla="*/ 239240 h 6858000"/>
              <a:gd name="connsiteX825" fmla="*/ 5736947 w 7467600"/>
              <a:gd name="connsiteY825" fmla="*/ 261367 h 6858000"/>
              <a:gd name="connsiteX826" fmla="*/ 5427012 w 7467600"/>
              <a:gd name="connsiteY826" fmla="*/ 311272 h 6858000"/>
              <a:gd name="connsiteX827" fmla="*/ 5147818 w 7467600"/>
              <a:gd name="connsiteY827" fmla="*/ 322112 h 6858000"/>
              <a:gd name="connsiteX828" fmla="*/ 5060854 w 7467600"/>
              <a:gd name="connsiteY828" fmla="*/ 311882 h 6858000"/>
              <a:gd name="connsiteX829" fmla="*/ 4945989 w 7467600"/>
              <a:gd name="connsiteY829" fmla="*/ 300516 h 6858000"/>
              <a:gd name="connsiteX830" fmla="*/ 5410479 w 7467600"/>
              <a:gd name="connsiteY830" fmla="*/ 348434 h 6858000"/>
              <a:gd name="connsiteX831" fmla="*/ 5805386 w 7467600"/>
              <a:gd name="connsiteY831" fmla="*/ 239240 h 6858000"/>
              <a:gd name="connsiteX832" fmla="*/ 5905192 w 7467600"/>
              <a:gd name="connsiteY832" fmla="*/ 163079 h 6858000"/>
              <a:gd name="connsiteX833" fmla="*/ 5865655 w 7467600"/>
              <a:gd name="connsiteY833" fmla="*/ 171901 h 6858000"/>
              <a:gd name="connsiteX834" fmla="*/ 5259740 w 7467600"/>
              <a:gd name="connsiteY834" fmla="*/ 257013 h 6858000"/>
              <a:gd name="connsiteX835" fmla="*/ 5208466 w 7467600"/>
              <a:gd name="connsiteY835" fmla="*/ 257550 h 6858000"/>
              <a:gd name="connsiteX836" fmla="*/ 4980204 w 7467600"/>
              <a:gd name="connsiteY836" fmla="*/ 271903 h 6858000"/>
              <a:gd name="connsiteX837" fmla="*/ 5068068 w 7467600"/>
              <a:gd name="connsiteY837" fmla="*/ 282244 h 6858000"/>
              <a:gd name="connsiteX838" fmla="*/ 5153231 w 7467600"/>
              <a:gd name="connsiteY838" fmla="*/ 292240 h 6858000"/>
              <a:gd name="connsiteX839" fmla="*/ 5426491 w 7467600"/>
              <a:gd name="connsiteY839" fmla="*/ 281128 h 6858000"/>
              <a:gd name="connsiteX840" fmla="*/ 5731212 w 7467600"/>
              <a:gd name="connsiteY840" fmla="*/ 231951 h 6858000"/>
              <a:gd name="connsiteX841" fmla="*/ 5905192 w 7467600"/>
              <a:gd name="connsiteY841" fmla="*/ 163079 h 6858000"/>
              <a:gd name="connsiteX842" fmla="*/ 5944437 w 7467600"/>
              <a:gd name="connsiteY842" fmla="*/ 113829 h 6858000"/>
              <a:gd name="connsiteX843" fmla="*/ 5825032 w 7467600"/>
              <a:gd name="connsiteY843" fmla="*/ 146405 h 6858000"/>
              <a:gd name="connsiteX844" fmla="*/ 4955599 w 7467600"/>
              <a:gd name="connsiteY844" fmla="*/ 247008 h 6858000"/>
              <a:gd name="connsiteX845" fmla="*/ 5210104 w 7467600"/>
              <a:gd name="connsiteY845" fmla="*/ 228123 h 6858000"/>
              <a:gd name="connsiteX846" fmla="*/ 5261015 w 7467600"/>
              <a:gd name="connsiteY846" fmla="*/ 227087 h 6858000"/>
              <a:gd name="connsiteX847" fmla="*/ 5861181 w 7467600"/>
              <a:gd name="connsiteY847" fmla="*/ 143093 h 6858000"/>
              <a:gd name="connsiteX848" fmla="*/ 5961252 w 7467600"/>
              <a:gd name="connsiteY848" fmla="*/ 114820 h 6858000"/>
              <a:gd name="connsiteX849" fmla="*/ 5944437 w 7467600"/>
              <a:gd name="connsiteY849" fmla="*/ 113829 h 6858000"/>
              <a:gd name="connsiteX850" fmla="*/ 3882765 w 7467600"/>
              <a:gd name="connsiteY850" fmla="*/ 0 h 6858000"/>
              <a:gd name="connsiteX851" fmla="*/ 3995099 w 7467600"/>
              <a:gd name="connsiteY851" fmla="*/ 0 h 6858000"/>
              <a:gd name="connsiteX852" fmla="*/ 4163818 w 7467600"/>
              <a:gd name="connsiteY852" fmla="*/ 234104 h 6858000"/>
              <a:gd name="connsiteX853" fmla="*/ 4172099 w 7467600"/>
              <a:gd name="connsiteY853" fmla="*/ 234207 h 6858000"/>
              <a:gd name="connsiteX854" fmla="*/ 4784282 w 7467600"/>
              <a:gd name="connsiteY854" fmla="*/ 276561 h 6858000"/>
              <a:gd name="connsiteX855" fmla="*/ 4801687 w 7467600"/>
              <a:gd name="connsiteY855" fmla="*/ 267764 h 6858000"/>
              <a:gd name="connsiteX856" fmla="*/ 6082788 w 7467600"/>
              <a:gd name="connsiteY856" fmla="*/ 64119 h 6858000"/>
              <a:gd name="connsiteX857" fmla="*/ 6099442 w 7467600"/>
              <a:gd name="connsiteY857" fmla="*/ 82568 h 6858000"/>
              <a:gd name="connsiteX858" fmla="*/ 4804137 w 7467600"/>
              <a:gd name="connsiteY858" fmla="*/ 320931 h 6858000"/>
              <a:gd name="connsiteX859" fmla="*/ 4227047 w 7467600"/>
              <a:gd name="connsiteY859" fmla="*/ 313415 h 6858000"/>
              <a:gd name="connsiteX860" fmla="*/ 4346041 w 7467600"/>
              <a:gd name="connsiteY860" fmla="*/ 456086 h 6858000"/>
              <a:gd name="connsiteX861" fmla="*/ 4870967 w 7467600"/>
              <a:gd name="connsiteY861" fmla="*/ 963061 h 6858000"/>
              <a:gd name="connsiteX862" fmla="*/ 4889647 w 7467600"/>
              <a:gd name="connsiteY862" fmla="*/ 957147 h 6858000"/>
              <a:gd name="connsiteX863" fmla="*/ 5422504 w 7467600"/>
              <a:gd name="connsiteY863" fmla="*/ 805191 h 6858000"/>
              <a:gd name="connsiteX864" fmla="*/ 6087656 w 7467600"/>
              <a:gd name="connsiteY864" fmla="*/ 826703 h 6858000"/>
              <a:gd name="connsiteX865" fmla="*/ 6058717 w 7467600"/>
              <a:gd name="connsiteY865" fmla="*/ 865992 h 6858000"/>
              <a:gd name="connsiteX866" fmla="*/ 4974153 w 7467600"/>
              <a:gd name="connsiteY866" fmla="*/ 1045456 h 6858000"/>
              <a:gd name="connsiteX867" fmla="*/ 5627835 w 7467600"/>
              <a:gd name="connsiteY867" fmla="*/ 1472077 h 6858000"/>
              <a:gd name="connsiteX868" fmla="*/ 5629817 w 7467600"/>
              <a:gd name="connsiteY868" fmla="*/ 1471412 h 6858000"/>
              <a:gd name="connsiteX869" fmla="*/ 5634124 w 7467600"/>
              <a:gd name="connsiteY869" fmla="*/ 1470572 h 6858000"/>
              <a:gd name="connsiteX870" fmla="*/ 5755832 w 7467600"/>
              <a:gd name="connsiteY870" fmla="*/ 1383886 h 6858000"/>
              <a:gd name="connsiteX871" fmla="*/ 6014186 w 7467600"/>
              <a:gd name="connsiteY871" fmla="*/ 1279799 h 6858000"/>
              <a:gd name="connsiteX872" fmla="*/ 6901619 w 7467600"/>
              <a:gd name="connsiteY872" fmla="*/ 1047874 h 6858000"/>
              <a:gd name="connsiteX873" fmla="*/ 6931566 w 7467600"/>
              <a:gd name="connsiteY873" fmla="*/ 1062034 h 6858000"/>
              <a:gd name="connsiteX874" fmla="*/ 5790982 w 7467600"/>
              <a:gd name="connsiteY874" fmla="*/ 1561380 h 6858000"/>
              <a:gd name="connsiteX875" fmla="*/ 6188971 w 7467600"/>
              <a:gd name="connsiteY875" fmla="*/ 1755168 h 6858000"/>
              <a:gd name="connsiteX876" fmla="*/ 6202446 w 7467600"/>
              <a:gd name="connsiteY876" fmla="*/ 1752268 h 6858000"/>
              <a:gd name="connsiteX877" fmla="*/ 7179560 w 7467600"/>
              <a:gd name="connsiteY877" fmla="*/ 1467551 h 6858000"/>
              <a:gd name="connsiteX878" fmla="*/ 7158730 w 7467600"/>
              <a:gd name="connsiteY878" fmla="*/ 1507835 h 6858000"/>
              <a:gd name="connsiteX879" fmla="*/ 6326959 w 7467600"/>
              <a:gd name="connsiteY879" fmla="*/ 1817686 h 6858000"/>
              <a:gd name="connsiteX880" fmla="*/ 6537433 w 7467600"/>
              <a:gd name="connsiteY880" fmla="*/ 1907790 h 6858000"/>
              <a:gd name="connsiteX881" fmla="*/ 6550221 w 7467600"/>
              <a:gd name="connsiteY881" fmla="*/ 1910729 h 6858000"/>
              <a:gd name="connsiteX882" fmla="*/ 6964438 w 7467600"/>
              <a:gd name="connsiteY882" fmla="*/ 2209505 h 6858000"/>
              <a:gd name="connsiteX883" fmla="*/ 7367862 w 7467600"/>
              <a:gd name="connsiteY883" fmla="*/ 2806833 h 6858000"/>
              <a:gd name="connsiteX884" fmla="*/ 7364329 w 7467600"/>
              <a:gd name="connsiteY884" fmla="*/ 2826907 h 6858000"/>
              <a:gd name="connsiteX885" fmla="*/ 7290545 w 7467600"/>
              <a:gd name="connsiteY885" fmla="*/ 2850663 h 6858000"/>
              <a:gd name="connsiteX886" fmla="*/ 6472036 w 7467600"/>
              <a:gd name="connsiteY886" fmla="*/ 1959003 h 6858000"/>
              <a:gd name="connsiteX887" fmla="*/ 5792897 w 7467600"/>
              <a:gd name="connsiteY887" fmla="*/ 1647747 h 6858000"/>
              <a:gd name="connsiteX888" fmla="*/ 5842751 w 7467600"/>
              <a:gd name="connsiteY888" fmla="*/ 1816112 h 6858000"/>
              <a:gd name="connsiteX889" fmla="*/ 5847424 w 7467600"/>
              <a:gd name="connsiteY889" fmla="*/ 1815776 h 6858000"/>
              <a:gd name="connsiteX890" fmla="*/ 6399821 w 7467600"/>
              <a:gd name="connsiteY890" fmla="*/ 2344799 h 6858000"/>
              <a:gd name="connsiteX891" fmla="*/ 6323232 w 7467600"/>
              <a:gd name="connsiteY891" fmla="*/ 2389634 h 6858000"/>
              <a:gd name="connsiteX892" fmla="*/ 5942958 w 7467600"/>
              <a:gd name="connsiteY892" fmla="*/ 2077708 h 6858000"/>
              <a:gd name="connsiteX893" fmla="*/ 5921559 w 7467600"/>
              <a:gd name="connsiteY893" fmla="*/ 2378596 h 6858000"/>
              <a:gd name="connsiteX894" fmla="*/ 5817651 w 7467600"/>
              <a:gd name="connsiteY894" fmla="*/ 3023919 h 6858000"/>
              <a:gd name="connsiteX895" fmla="*/ 5729634 w 7467600"/>
              <a:gd name="connsiteY895" fmla="*/ 3051849 h 6858000"/>
              <a:gd name="connsiteX896" fmla="*/ 5611018 w 7467600"/>
              <a:gd name="connsiteY896" fmla="*/ 2316769 h 6858000"/>
              <a:gd name="connsiteX897" fmla="*/ 5687608 w 7467600"/>
              <a:gd name="connsiteY897" fmla="*/ 2039972 h 6858000"/>
              <a:gd name="connsiteX898" fmla="*/ 5657554 w 7467600"/>
              <a:gd name="connsiteY898" fmla="*/ 1576445 h 6858000"/>
              <a:gd name="connsiteX899" fmla="*/ 5150475 w 7467600"/>
              <a:gd name="connsiteY899" fmla="*/ 1274012 h 6858000"/>
              <a:gd name="connsiteX900" fmla="*/ 5349142 w 7467600"/>
              <a:gd name="connsiteY900" fmla="*/ 2204405 h 6858000"/>
              <a:gd name="connsiteX901" fmla="*/ 5262214 w 7467600"/>
              <a:gd name="connsiteY901" fmla="*/ 2233836 h 6858000"/>
              <a:gd name="connsiteX902" fmla="*/ 4981539 w 7467600"/>
              <a:gd name="connsiteY902" fmla="*/ 1542201 h 6858000"/>
              <a:gd name="connsiteX903" fmla="*/ 4958461 w 7467600"/>
              <a:gd name="connsiteY903" fmla="*/ 1136957 h 6858000"/>
              <a:gd name="connsiteX904" fmla="*/ 4655015 w 7467600"/>
              <a:gd name="connsiteY904" fmla="*/ 891426 h 6858000"/>
              <a:gd name="connsiteX905" fmla="*/ 4348002 w 7467600"/>
              <a:gd name="connsiteY905" fmla="*/ 2205895 h 6858000"/>
              <a:gd name="connsiteX906" fmla="*/ 4262250 w 7467600"/>
              <a:gd name="connsiteY906" fmla="*/ 2219972 h 6858000"/>
              <a:gd name="connsiteX907" fmla="*/ 4550611 w 7467600"/>
              <a:gd name="connsiteY907" fmla="*/ 817540 h 6858000"/>
              <a:gd name="connsiteX908" fmla="*/ 4564418 w 7467600"/>
              <a:gd name="connsiteY908" fmla="*/ 808293 h 6858000"/>
              <a:gd name="connsiteX909" fmla="*/ 4266388 w 7467600"/>
              <a:gd name="connsiteY909" fmla="*/ 500083 h 6858000"/>
              <a:gd name="connsiteX910" fmla="*/ 4032842 w 7467600"/>
              <a:gd name="connsiteY910" fmla="*/ 211809 h 6858000"/>
              <a:gd name="connsiteX911" fmla="*/ 3882765 w 7467600"/>
              <a:gd name="connsiteY911" fmla="*/ 0 h 6858000"/>
              <a:gd name="connsiteX912" fmla="*/ 3721337 w 7467600"/>
              <a:gd name="connsiteY912" fmla="*/ 0 h 6858000"/>
              <a:gd name="connsiteX913" fmla="*/ 3797544 w 7467600"/>
              <a:gd name="connsiteY913" fmla="*/ 0 h 6858000"/>
              <a:gd name="connsiteX914" fmla="*/ 3775734 w 7467600"/>
              <a:gd name="connsiteY914" fmla="*/ 95131 h 6858000"/>
              <a:gd name="connsiteX915" fmla="*/ 3724807 w 7467600"/>
              <a:gd name="connsiteY915" fmla="*/ 272257 h 6858000"/>
              <a:gd name="connsiteX916" fmla="*/ 3726844 w 7467600"/>
              <a:gd name="connsiteY916" fmla="*/ 282988 h 6858000"/>
              <a:gd name="connsiteX917" fmla="*/ 3742664 w 7467600"/>
              <a:gd name="connsiteY917" fmla="*/ 279918 h 6858000"/>
              <a:gd name="connsiteX918" fmla="*/ 4103910 w 7467600"/>
              <a:gd name="connsiteY918" fmla="*/ 1161917 h 6858000"/>
              <a:gd name="connsiteX919" fmla="*/ 4020269 w 7467600"/>
              <a:gd name="connsiteY919" fmla="*/ 1200406 h 6858000"/>
              <a:gd name="connsiteX920" fmla="*/ 3674882 w 7467600"/>
              <a:gd name="connsiteY920" fmla="*/ 488524 h 6858000"/>
              <a:gd name="connsiteX921" fmla="*/ 3132682 w 7467600"/>
              <a:gd name="connsiteY921" fmla="*/ 1072284 h 6858000"/>
              <a:gd name="connsiteX922" fmla="*/ 2716346 w 7467600"/>
              <a:gd name="connsiteY922" fmla="*/ 1276376 h 6858000"/>
              <a:gd name="connsiteX923" fmla="*/ 2716772 w 7467600"/>
              <a:gd name="connsiteY923" fmla="*/ 1255462 h 6858000"/>
              <a:gd name="connsiteX924" fmla="*/ 3471096 w 7467600"/>
              <a:gd name="connsiteY924" fmla="*/ 437072 h 6858000"/>
              <a:gd name="connsiteX925" fmla="*/ 3639057 w 7467600"/>
              <a:gd name="connsiteY925" fmla="*/ 286334 h 6858000"/>
              <a:gd name="connsiteX926" fmla="*/ 3640309 w 7467600"/>
              <a:gd name="connsiteY926" fmla="*/ 284664 h 6858000"/>
              <a:gd name="connsiteX927" fmla="*/ 3646022 w 7467600"/>
              <a:gd name="connsiteY927" fmla="*/ 276711 h 6858000"/>
              <a:gd name="connsiteX928" fmla="*/ 3707943 w 7467600"/>
              <a:gd name="connsiteY928" fmla="*/ 65958 h 6858000"/>
              <a:gd name="connsiteX929" fmla="*/ 3721337 w 7467600"/>
              <a:gd name="connsiteY929" fmla="*/ 0 h 6858000"/>
              <a:gd name="connsiteX930" fmla="*/ 2867960 w 7467600"/>
              <a:gd name="connsiteY930" fmla="*/ 0 h 6858000"/>
              <a:gd name="connsiteX931" fmla="*/ 2926351 w 7467600"/>
              <a:gd name="connsiteY931" fmla="*/ 0 h 6858000"/>
              <a:gd name="connsiteX932" fmla="*/ 2902823 w 7467600"/>
              <a:gd name="connsiteY932" fmla="*/ 262929 h 6858000"/>
              <a:gd name="connsiteX933" fmla="*/ 2940663 w 7467600"/>
              <a:gd name="connsiteY933" fmla="*/ 140884 h 6858000"/>
              <a:gd name="connsiteX934" fmla="*/ 2947039 w 7467600"/>
              <a:gd name="connsiteY934" fmla="*/ 122524 h 6858000"/>
              <a:gd name="connsiteX935" fmla="*/ 2984316 w 7467600"/>
              <a:gd name="connsiteY935" fmla="*/ 0 h 6858000"/>
              <a:gd name="connsiteX936" fmla="*/ 3016114 w 7467600"/>
              <a:gd name="connsiteY936" fmla="*/ 0 h 6858000"/>
              <a:gd name="connsiteX937" fmla="*/ 2979949 w 7467600"/>
              <a:gd name="connsiteY937" fmla="*/ 119274 h 6858000"/>
              <a:gd name="connsiteX938" fmla="*/ 3023879 w 7467600"/>
              <a:gd name="connsiteY938" fmla="*/ 0 h 6858000"/>
              <a:gd name="connsiteX939" fmla="*/ 3105400 w 7467600"/>
              <a:gd name="connsiteY939" fmla="*/ 0 h 6858000"/>
              <a:gd name="connsiteX940" fmla="*/ 3094669 w 7467600"/>
              <a:gd name="connsiteY940" fmla="*/ 30308 h 6858000"/>
              <a:gd name="connsiteX941" fmla="*/ 2901945 w 7467600"/>
              <a:gd name="connsiteY941" fmla="*/ 466538 h 6858000"/>
              <a:gd name="connsiteX942" fmla="*/ 2815209 w 7467600"/>
              <a:gd name="connsiteY942" fmla="*/ 497361 h 6858000"/>
              <a:gd name="connsiteX943" fmla="*/ 2844845 w 7467600"/>
              <a:gd name="connsiteY943" fmla="*/ 127638 h 6858000"/>
              <a:gd name="connsiteX944" fmla="*/ 2867960 w 7467600"/>
              <a:gd name="connsiteY944" fmla="*/ 0 h 6858000"/>
              <a:gd name="connsiteX945" fmla="*/ 1057230 w 7467600"/>
              <a:gd name="connsiteY945" fmla="*/ 0 h 6858000"/>
              <a:gd name="connsiteX946" fmla="*/ 1111003 w 7467600"/>
              <a:gd name="connsiteY946" fmla="*/ 0 h 6858000"/>
              <a:gd name="connsiteX947" fmla="*/ 1125553 w 7467600"/>
              <a:gd name="connsiteY947" fmla="*/ 52588 h 6858000"/>
              <a:gd name="connsiteX948" fmla="*/ 1304276 w 7467600"/>
              <a:gd name="connsiteY948" fmla="*/ 476275 h 6858000"/>
              <a:gd name="connsiteX949" fmla="*/ 1492066 w 7467600"/>
              <a:gd name="connsiteY949" fmla="*/ 886333 h 6858000"/>
              <a:gd name="connsiteX950" fmla="*/ 1423698 w 7467600"/>
              <a:gd name="connsiteY950" fmla="*/ 710817 h 6858000"/>
              <a:gd name="connsiteX951" fmla="*/ 1357609 w 7467600"/>
              <a:gd name="connsiteY951" fmla="*/ 532892 h 6858000"/>
              <a:gd name="connsiteX952" fmla="*/ 1309550 w 7467600"/>
              <a:gd name="connsiteY952" fmla="*/ 374031 h 6858000"/>
              <a:gd name="connsiteX953" fmla="*/ 1193673 w 7467600"/>
              <a:gd name="connsiteY953" fmla="*/ 49533 h 6858000"/>
              <a:gd name="connsiteX954" fmla="*/ 1164391 w 7467600"/>
              <a:gd name="connsiteY954" fmla="*/ 0 h 6858000"/>
              <a:gd name="connsiteX955" fmla="*/ 1200666 w 7467600"/>
              <a:gd name="connsiteY955" fmla="*/ 0 h 6858000"/>
              <a:gd name="connsiteX956" fmla="*/ 1223408 w 7467600"/>
              <a:gd name="connsiteY956" fmla="*/ 38996 h 6858000"/>
              <a:gd name="connsiteX957" fmla="*/ 1339635 w 7467600"/>
              <a:gd name="connsiteY957" fmla="*/ 365517 h 6858000"/>
              <a:gd name="connsiteX958" fmla="*/ 1387469 w 7467600"/>
              <a:gd name="connsiteY958" fmla="*/ 523079 h 6858000"/>
              <a:gd name="connsiteX959" fmla="*/ 1452685 w 7467600"/>
              <a:gd name="connsiteY959" fmla="*/ 699806 h 6858000"/>
              <a:gd name="connsiteX960" fmla="*/ 1492092 w 7467600"/>
              <a:gd name="connsiteY960" fmla="*/ 800424 h 6858000"/>
              <a:gd name="connsiteX961" fmla="*/ 1455302 w 7467600"/>
              <a:gd name="connsiteY961" fmla="*/ 632913 h 6858000"/>
              <a:gd name="connsiteX962" fmla="*/ 1222336 w 7467600"/>
              <a:gd name="connsiteY962" fmla="*/ 9480 h 6858000"/>
              <a:gd name="connsiteX963" fmla="*/ 1214634 w 7467600"/>
              <a:gd name="connsiteY963" fmla="*/ 0 h 6858000"/>
              <a:gd name="connsiteX964" fmla="*/ 1289827 w 7467600"/>
              <a:gd name="connsiteY964" fmla="*/ 0 h 6858000"/>
              <a:gd name="connsiteX965" fmla="*/ 1321076 w 7467600"/>
              <a:gd name="connsiteY965" fmla="*/ 59722 h 6858000"/>
              <a:gd name="connsiteX966" fmla="*/ 1512579 w 7467600"/>
              <a:gd name="connsiteY966" fmla="*/ 626441 h 6858000"/>
              <a:gd name="connsiteX967" fmla="*/ 1506076 w 7467600"/>
              <a:gd name="connsiteY967" fmla="*/ 1089289 h 6858000"/>
              <a:gd name="connsiteX968" fmla="*/ 1486346 w 7467600"/>
              <a:gd name="connsiteY968" fmla="*/ 1079919 h 6858000"/>
              <a:gd name="connsiteX969" fmla="*/ 1070511 w 7467600"/>
              <a:gd name="connsiteY969" fmla="*/ 48609 h 6858000"/>
              <a:gd name="connsiteX970" fmla="*/ 1057230 w 7467600"/>
              <a:gd name="connsiteY970" fmla="*/ 0 h 6858000"/>
              <a:gd name="connsiteX971" fmla="*/ 43151 w 7467600"/>
              <a:gd name="connsiteY971" fmla="*/ 0 h 6858000"/>
              <a:gd name="connsiteX972" fmla="*/ 95283 w 7467600"/>
              <a:gd name="connsiteY972" fmla="*/ 0 h 6858000"/>
              <a:gd name="connsiteX973" fmla="*/ 300708 w 7467600"/>
              <a:gd name="connsiteY973" fmla="*/ 154571 h 6858000"/>
              <a:gd name="connsiteX974" fmla="*/ 530414 w 7467600"/>
              <a:gd name="connsiteY974" fmla="*/ 354673 h 6858000"/>
              <a:gd name="connsiteX975" fmla="*/ 333785 w 7467600"/>
              <a:gd name="connsiteY975" fmla="*/ 161564 h 6858000"/>
              <a:gd name="connsiteX976" fmla="*/ 147005 w 7467600"/>
              <a:gd name="connsiteY976" fmla="*/ 0 h 6858000"/>
              <a:gd name="connsiteX977" fmla="*/ 272509 w 7467600"/>
              <a:gd name="connsiteY977" fmla="*/ 0 h 6858000"/>
              <a:gd name="connsiteX978" fmla="*/ 326276 w 7467600"/>
              <a:gd name="connsiteY978" fmla="*/ 45847 h 6858000"/>
              <a:gd name="connsiteX979" fmla="*/ 823759 w 7467600"/>
              <a:gd name="connsiteY979" fmla="*/ 574145 h 6858000"/>
              <a:gd name="connsiteX980" fmla="*/ 811254 w 7467600"/>
              <a:gd name="connsiteY980" fmla="*/ 665546 h 6858000"/>
              <a:gd name="connsiteX981" fmla="*/ 154042 w 7467600"/>
              <a:gd name="connsiteY981" fmla="*/ 261522 h 6858000"/>
              <a:gd name="connsiteX982" fmla="*/ 13550 w 7467600"/>
              <a:gd name="connsiteY982" fmla="*/ 158423 h 6858000"/>
              <a:gd name="connsiteX983" fmla="*/ 0 w 7467600"/>
              <a:gd name="connsiteY983" fmla="*/ 146618 h 6858000"/>
              <a:gd name="connsiteX984" fmla="*/ 0 w 7467600"/>
              <a:gd name="connsiteY984" fmla="*/ 59161 h 6858000"/>
              <a:gd name="connsiteX985" fmla="*/ 45427 w 7467600"/>
              <a:gd name="connsiteY985" fmla="*/ 101078 h 6858000"/>
              <a:gd name="connsiteX986" fmla="*/ 630103 w 7467600"/>
              <a:gd name="connsiteY986" fmla="*/ 485885 h 6858000"/>
              <a:gd name="connsiteX987" fmla="*/ 532040 w 7467600"/>
              <a:gd name="connsiteY987" fmla="*/ 399359 h 6858000"/>
              <a:gd name="connsiteX988" fmla="*/ 517618 w 7467600"/>
              <a:gd name="connsiteY988" fmla="*/ 385726 h 6858000"/>
              <a:gd name="connsiteX989" fmla="*/ 285074 w 7467600"/>
              <a:gd name="connsiteY989" fmla="*/ 182755 h 6858000"/>
              <a:gd name="connsiteX990" fmla="*/ 43151 w 7467600"/>
              <a:gd name="connsiteY99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312201 w 7467600"/>
              <a:gd name="connsiteY133" fmla="*/ 5128278 h 6858000"/>
              <a:gd name="connsiteX134" fmla="*/ 1903353 w 7467600"/>
              <a:gd name="connsiteY134" fmla="*/ 5044827 h 6858000"/>
              <a:gd name="connsiteX135" fmla="*/ 1936931 w 7467600"/>
              <a:gd name="connsiteY135" fmla="*/ 5093954 h 6858000"/>
              <a:gd name="connsiteX136" fmla="*/ 2195868 w 7467600"/>
              <a:gd name="connsiteY136" fmla="*/ 5396574 h 6858000"/>
              <a:gd name="connsiteX137" fmla="*/ 2088852 w 7467600"/>
              <a:gd name="connsiteY137" fmla="*/ 5166123 h 6858000"/>
              <a:gd name="connsiteX138" fmla="*/ 1958241 w 7467600"/>
              <a:gd name="connsiteY138" fmla="*/ 5067955 h 6858000"/>
              <a:gd name="connsiteX139" fmla="*/ 1903353 w 7467600"/>
              <a:gd name="connsiteY139" fmla="*/ 5044827 h 6858000"/>
              <a:gd name="connsiteX140" fmla="*/ 1979378 w 7467600"/>
              <a:gd name="connsiteY140" fmla="*/ 4769504 h 6858000"/>
              <a:gd name="connsiteX141" fmla="*/ 2882120 w 7467600"/>
              <a:gd name="connsiteY141" fmla="*/ 5064547 h 6858000"/>
              <a:gd name="connsiteX142" fmla="*/ 2793103 w 7467600"/>
              <a:gd name="connsiteY142" fmla="*/ 5039699 h 6858000"/>
              <a:gd name="connsiteX143" fmla="*/ 2770041 w 7467600"/>
              <a:gd name="connsiteY143" fmla="*/ 5033634 h 6858000"/>
              <a:gd name="connsiteX144" fmla="*/ 1979378 w 7467600"/>
              <a:gd name="connsiteY144" fmla="*/ 4769504 h 6858000"/>
              <a:gd name="connsiteX145" fmla="*/ 1927410 w 7467600"/>
              <a:gd name="connsiteY145" fmla="*/ 4716164 h 6858000"/>
              <a:gd name="connsiteX146" fmla="*/ 1959587 w 7467600"/>
              <a:gd name="connsiteY146" fmla="*/ 4728849 h 6858000"/>
              <a:gd name="connsiteX147" fmla="*/ 2777707 w 7467600"/>
              <a:gd name="connsiteY147" fmla="*/ 5003991 h 6858000"/>
              <a:gd name="connsiteX148" fmla="*/ 2800768 w 7467600"/>
              <a:gd name="connsiteY148" fmla="*/ 5010056 h 6858000"/>
              <a:gd name="connsiteX149" fmla="*/ 2879408 w 7467600"/>
              <a:gd name="connsiteY149" fmla="*/ 5031590 h 6858000"/>
              <a:gd name="connsiteX150" fmla="*/ 2862295 w 7467600"/>
              <a:gd name="connsiteY150" fmla="*/ 5022958 h 6858000"/>
              <a:gd name="connsiteX151" fmla="*/ 2813343 w 7467600"/>
              <a:gd name="connsiteY151" fmla="*/ 4998369 h 6858000"/>
              <a:gd name="connsiteX152" fmla="*/ 2646245 w 7467600"/>
              <a:gd name="connsiteY152" fmla="*/ 4930999 h 6858000"/>
              <a:gd name="connsiteX153" fmla="*/ 1999243 w 7467600"/>
              <a:gd name="connsiteY153" fmla="*/ 4730524 h 6858000"/>
              <a:gd name="connsiteX154" fmla="*/ 1979527 w 7467600"/>
              <a:gd name="connsiteY154" fmla="*/ 4726651 h 6858000"/>
              <a:gd name="connsiteX155" fmla="*/ 1927410 w 7467600"/>
              <a:gd name="connsiteY155" fmla="*/ 4716164 h 6858000"/>
              <a:gd name="connsiteX156" fmla="*/ 1997014 w 7467600"/>
              <a:gd name="connsiteY156" fmla="*/ 4698007 h 6858000"/>
              <a:gd name="connsiteX157" fmla="*/ 2005458 w 7467600"/>
              <a:gd name="connsiteY157" fmla="*/ 4699540 h 6858000"/>
              <a:gd name="connsiteX158" fmla="*/ 2657186 w 7467600"/>
              <a:gd name="connsiteY158" fmla="*/ 4901687 h 6858000"/>
              <a:gd name="connsiteX159" fmla="*/ 2826662 w 7467600"/>
              <a:gd name="connsiteY159" fmla="*/ 4970362 h 6858000"/>
              <a:gd name="connsiteX160" fmla="*/ 2876100 w 7467600"/>
              <a:gd name="connsiteY160" fmla="*/ 4995397 h 6858000"/>
              <a:gd name="connsiteX161" fmla="*/ 3042600 w 7467600"/>
              <a:gd name="connsiteY161" fmla="*/ 5059532 h 6858000"/>
              <a:gd name="connsiteX162" fmla="*/ 1997014 w 7467600"/>
              <a:gd name="connsiteY162" fmla="*/ 4698007 h 6858000"/>
              <a:gd name="connsiteX163" fmla="*/ 2305292 w 7467600"/>
              <a:gd name="connsiteY163" fmla="*/ 4219492 h 6858000"/>
              <a:gd name="connsiteX164" fmla="*/ 3360922 w 7467600"/>
              <a:gd name="connsiteY164" fmla="*/ 4529373 h 6858000"/>
              <a:gd name="connsiteX165" fmla="*/ 3492420 w 7467600"/>
              <a:gd name="connsiteY165" fmla="*/ 4510145 h 6858000"/>
              <a:gd name="connsiteX166" fmla="*/ 3364086 w 7467600"/>
              <a:gd name="connsiteY166" fmla="*/ 4480340 h 6858000"/>
              <a:gd name="connsiteX167" fmla="*/ 3225818 w 7467600"/>
              <a:gd name="connsiteY167" fmla="*/ 4411822 h 6858000"/>
              <a:gd name="connsiteX168" fmla="*/ 3129696 w 7467600"/>
              <a:gd name="connsiteY168" fmla="*/ 4360704 h 6858000"/>
              <a:gd name="connsiteX169" fmla="*/ 2814545 w 7467600"/>
              <a:gd name="connsiteY169" fmla="*/ 4282955 h 6858000"/>
              <a:gd name="connsiteX170" fmla="*/ 2305292 w 7467600"/>
              <a:gd name="connsiteY170" fmla="*/ 4219492 h 6858000"/>
              <a:gd name="connsiteX171" fmla="*/ 2626982 w 7467600"/>
              <a:gd name="connsiteY171" fmla="*/ 4206450 h 6858000"/>
              <a:gd name="connsiteX172" fmla="*/ 2490617 w 7467600"/>
              <a:gd name="connsiteY172" fmla="*/ 4206951 h 6858000"/>
              <a:gd name="connsiteX173" fmla="*/ 2819869 w 7467600"/>
              <a:gd name="connsiteY173" fmla="*/ 4252936 h 6858000"/>
              <a:gd name="connsiteX174" fmla="*/ 3143018 w 7467600"/>
              <a:gd name="connsiteY174" fmla="*/ 4332698 h 6858000"/>
              <a:gd name="connsiteX175" fmla="*/ 3241520 w 7467600"/>
              <a:gd name="connsiteY175" fmla="*/ 4385112 h 6858000"/>
              <a:gd name="connsiteX176" fmla="*/ 3374575 w 7467600"/>
              <a:gd name="connsiteY176" fmla="*/ 4451517 h 6858000"/>
              <a:gd name="connsiteX177" fmla="*/ 3505221 w 7467600"/>
              <a:gd name="connsiteY177" fmla="*/ 4480757 h 6858000"/>
              <a:gd name="connsiteX178" fmla="*/ 2626982 w 7467600"/>
              <a:gd name="connsiteY178" fmla="*/ 4206450 h 6858000"/>
              <a:gd name="connsiteX179" fmla="*/ 1310106 w 7467600"/>
              <a:gd name="connsiteY179" fmla="*/ 3943217 h 6858000"/>
              <a:gd name="connsiteX180" fmla="*/ 854994 w 7467600"/>
              <a:gd name="connsiteY180" fmla="*/ 4399136 h 6858000"/>
              <a:gd name="connsiteX181" fmla="*/ 742462 w 7467600"/>
              <a:gd name="connsiteY181" fmla="*/ 4594648 h 6858000"/>
              <a:gd name="connsiteX182" fmla="*/ 820602 w 7467600"/>
              <a:gd name="connsiteY182" fmla="*/ 4485915 h 6858000"/>
              <a:gd name="connsiteX183" fmla="*/ 878295 w 7467600"/>
              <a:gd name="connsiteY183" fmla="*/ 4403594 h 6858000"/>
              <a:gd name="connsiteX184" fmla="*/ 1240607 w 7467600"/>
              <a:gd name="connsiteY184" fmla="*/ 4010401 h 6858000"/>
              <a:gd name="connsiteX185" fmla="*/ 1310106 w 7467600"/>
              <a:gd name="connsiteY185" fmla="*/ 3943217 h 6858000"/>
              <a:gd name="connsiteX186" fmla="*/ 1423113 w 7467600"/>
              <a:gd name="connsiteY186" fmla="*/ 3874565 h 6858000"/>
              <a:gd name="connsiteX187" fmla="*/ 1260565 w 7467600"/>
              <a:gd name="connsiteY187" fmla="*/ 4031982 h 6858000"/>
              <a:gd name="connsiteX188" fmla="*/ 901900 w 7467600"/>
              <a:gd name="connsiteY188" fmla="*/ 4421236 h 6858000"/>
              <a:gd name="connsiteX189" fmla="*/ 845044 w 7467600"/>
              <a:gd name="connsiteY189" fmla="*/ 4502436 h 6858000"/>
              <a:gd name="connsiteX190" fmla="*/ 685926 w 7467600"/>
              <a:gd name="connsiteY190" fmla="*/ 4703069 h 6858000"/>
              <a:gd name="connsiteX191" fmla="*/ 684248 w 7467600"/>
              <a:gd name="connsiteY191" fmla="*/ 4706721 h 6858000"/>
              <a:gd name="connsiteX192" fmla="*/ 1423113 w 7467600"/>
              <a:gd name="connsiteY192" fmla="*/ 3874565 h 6858000"/>
              <a:gd name="connsiteX193" fmla="*/ 3316479 w 7467600"/>
              <a:gd name="connsiteY193" fmla="*/ 3872136 h 6858000"/>
              <a:gd name="connsiteX194" fmla="*/ 3546806 w 7467600"/>
              <a:gd name="connsiteY194" fmla="*/ 4356139 h 6858000"/>
              <a:gd name="connsiteX195" fmla="*/ 3364433 w 7467600"/>
              <a:gd name="connsiteY195" fmla="*/ 3953121 h 6858000"/>
              <a:gd name="connsiteX196" fmla="*/ 3316479 w 7467600"/>
              <a:gd name="connsiteY196" fmla="*/ 3872136 h 6858000"/>
              <a:gd name="connsiteX197" fmla="*/ 3291335 w 7467600"/>
              <a:gd name="connsiteY197" fmla="*/ 3767420 h 6858000"/>
              <a:gd name="connsiteX198" fmla="*/ 3390805 w 7467600"/>
              <a:gd name="connsiteY198" fmla="*/ 3937163 h 6858000"/>
              <a:gd name="connsiteX199" fmla="*/ 3579062 w 7467600"/>
              <a:gd name="connsiteY199" fmla="*/ 4359040 h 6858000"/>
              <a:gd name="connsiteX200" fmla="*/ 3467355 w 7467600"/>
              <a:gd name="connsiteY200" fmla="*/ 3988130 h 6858000"/>
              <a:gd name="connsiteX201" fmla="*/ 3310753 w 7467600"/>
              <a:gd name="connsiteY201" fmla="*/ 3787140 h 6858000"/>
              <a:gd name="connsiteX202" fmla="*/ 3291335 w 7467600"/>
              <a:gd name="connsiteY202" fmla="*/ 3767420 h 6858000"/>
              <a:gd name="connsiteX203" fmla="*/ 1635889 w 7467600"/>
              <a:gd name="connsiteY203" fmla="*/ 3709494 h 6858000"/>
              <a:gd name="connsiteX204" fmla="*/ 1634800 w 7467600"/>
              <a:gd name="connsiteY204" fmla="*/ 3731111 h 6858000"/>
              <a:gd name="connsiteX205" fmla="*/ 1635889 w 7467600"/>
              <a:gd name="connsiteY205" fmla="*/ 3709494 h 6858000"/>
              <a:gd name="connsiteX206" fmla="*/ 1510397 w 7467600"/>
              <a:gd name="connsiteY206" fmla="*/ 3684705 h 6858000"/>
              <a:gd name="connsiteX207" fmla="*/ 1146550 w 7467600"/>
              <a:gd name="connsiteY207" fmla="*/ 3802012 h 6858000"/>
              <a:gd name="connsiteX208" fmla="*/ 698834 w 7467600"/>
              <a:gd name="connsiteY208" fmla="*/ 3952272 h 6858000"/>
              <a:gd name="connsiteX209" fmla="*/ 34256 w 7467600"/>
              <a:gd name="connsiteY209" fmla="*/ 4347603 h 6858000"/>
              <a:gd name="connsiteX210" fmla="*/ 527241 w 7467600"/>
              <a:gd name="connsiteY210" fmla="*/ 4065078 h 6858000"/>
              <a:gd name="connsiteX211" fmla="*/ 1510397 w 7467600"/>
              <a:gd name="connsiteY211" fmla="*/ 3684705 h 6858000"/>
              <a:gd name="connsiteX212" fmla="*/ 1313114 w 7467600"/>
              <a:gd name="connsiteY212" fmla="*/ 3655216 h 6858000"/>
              <a:gd name="connsiteX213" fmla="*/ 1109304 w 7467600"/>
              <a:gd name="connsiteY213" fmla="*/ 3669030 h 6858000"/>
              <a:gd name="connsiteX214" fmla="*/ 8129 w 7467600"/>
              <a:gd name="connsiteY214" fmla="*/ 4330519 h 6858000"/>
              <a:gd name="connsiteX215" fmla="*/ 687572 w 7467600"/>
              <a:gd name="connsiteY215" fmla="*/ 3925629 h 6858000"/>
              <a:gd name="connsiteX216" fmla="*/ 1138365 w 7467600"/>
              <a:gd name="connsiteY216" fmla="*/ 3774515 h 6858000"/>
              <a:gd name="connsiteX217" fmla="*/ 1505579 w 7467600"/>
              <a:gd name="connsiteY217" fmla="*/ 3655526 h 6858000"/>
              <a:gd name="connsiteX218" fmla="*/ 1313114 w 7467600"/>
              <a:gd name="connsiteY218" fmla="*/ 3655216 h 6858000"/>
              <a:gd name="connsiteX219" fmla="*/ 3655073 w 7467600"/>
              <a:gd name="connsiteY219" fmla="*/ 3650884 h 6858000"/>
              <a:gd name="connsiteX220" fmla="*/ 3989938 w 7467600"/>
              <a:gd name="connsiteY220" fmla="*/ 3991685 h 6858000"/>
              <a:gd name="connsiteX221" fmla="*/ 4393907 w 7467600"/>
              <a:gd name="connsiteY221" fmla="*/ 4261258 h 6858000"/>
              <a:gd name="connsiteX222" fmla="*/ 4648051 w 7467600"/>
              <a:gd name="connsiteY222" fmla="*/ 4374051 h 6858000"/>
              <a:gd name="connsiteX223" fmla="*/ 4383389 w 7467600"/>
              <a:gd name="connsiteY223" fmla="*/ 4184369 h 6858000"/>
              <a:gd name="connsiteX224" fmla="*/ 4165508 w 7467600"/>
              <a:gd name="connsiteY224" fmla="*/ 4035196 h 6858000"/>
              <a:gd name="connsiteX225" fmla="*/ 4068162 w 7467600"/>
              <a:gd name="connsiteY225" fmla="*/ 3953394 h 6858000"/>
              <a:gd name="connsiteX226" fmla="*/ 3981416 w 7467600"/>
              <a:gd name="connsiteY226" fmla="*/ 3880482 h 6858000"/>
              <a:gd name="connsiteX227" fmla="*/ 3800147 w 7467600"/>
              <a:gd name="connsiteY227" fmla="*/ 3749872 h 6858000"/>
              <a:gd name="connsiteX228" fmla="*/ 3655073 w 7467600"/>
              <a:gd name="connsiteY228" fmla="*/ 3650884 h 6858000"/>
              <a:gd name="connsiteX229" fmla="*/ 3670252 w 7467600"/>
              <a:gd name="connsiteY229" fmla="*/ 3622798 h 6858000"/>
              <a:gd name="connsiteX230" fmla="*/ 3817258 w 7467600"/>
              <a:gd name="connsiteY230" fmla="*/ 3723577 h 6858000"/>
              <a:gd name="connsiteX231" fmla="*/ 4000461 w 7467600"/>
              <a:gd name="connsiteY231" fmla="*/ 3855966 h 6858000"/>
              <a:gd name="connsiteX232" fmla="*/ 4088180 w 7467600"/>
              <a:gd name="connsiteY232" fmla="*/ 3929774 h 6858000"/>
              <a:gd name="connsiteX233" fmla="*/ 4184555 w 7467600"/>
              <a:gd name="connsiteY233" fmla="*/ 4010683 h 6858000"/>
              <a:gd name="connsiteX234" fmla="*/ 4399563 w 7467600"/>
              <a:gd name="connsiteY234" fmla="*/ 4158106 h 6858000"/>
              <a:gd name="connsiteX235" fmla="*/ 4684469 w 7467600"/>
              <a:gd name="connsiteY235" fmla="*/ 4364680 h 6858000"/>
              <a:gd name="connsiteX236" fmla="*/ 4690271 w 7467600"/>
              <a:gd name="connsiteY236" fmla="*/ 4370034 h 6858000"/>
              <a:gd name="connsiteX237" fmla="*/ 4136093 w 7467600"/>
              <a:gd name="connsiteY237" fmla="*/ 3858466 h 6858000"/>
              <a:gd name="connsiteX238" fmla="*/ 3670252 w 7467600"/>
              <a:gd name="connsiteY238" fmla="*/ 3622798 h 6858000"/>
              <a:gd name="connsiteX239" fmla="*/ 4440129 w 7467600"/>
              <a:gd name="connsiteY239" fmla="*/ 3448571 h 6858000"/>
              <a:gd name="connsiteX240" fmla="*/ 4856525 w 7467600"/>
              <a:gd name="connsiteY240" fmla="*/ 3915351 h 6858000"/>
              <a:gd name="connsiteX241" fmla="*/ 5059055 w 7467600"/>
              <a:gd name="connsiteY241" fmla="*/ 4108918 h 6858000"/>
              <a:gd name="connsiteX242" fmla="*/ 5290070 w 7467600"/>
              <a:gd name="connsiteY242" fmla="*/ 4263619 h 6858000"/>
              <a:gd name="connsiteX243" fmla="*/ 4834991 w 7467600"/>
              <a:gd name="connsiteY243" fmla="*/ 3830985 h 6858000"/>
              <a:gd name="connsiteX244" fmla="*/ 4440129 w 7467600"/>
              <a:gd name="connsiteY244" fmla="*/ 3448571 h 6858000"/>
              <a:gd name="connsiteX245" fmla="*/ 4441737 w 7467600"/>
              <a:gd name="connsiteY245" fmla="*/ 3399734 h 6858000"/>
              <a:gd name="connsiteX246" fmla="*/ 4431236 w 7467600"/>
              <a:gd name="connsiteY246" fmla="*/ 3400954 h 6858000"/>
              <a:gd name="connsiteX247" fmla="*/ 4557150 w 7467600"/>
              <a:gd name="connsiteY247" fmla="*/ 3510023 h 6858000"/>
              <a:gd name="connsiteX248" fmla="*/ 4856936 w 7467600"/>
              <a:gd name="connsiteY248" fmla="*/ 3809146 h 6858000"/>
              <a:gd name="connsiteX249" fmla="*/ 5111996 w 7467600"/>
              <a:gd name="connsiteY249" fmla="*/ 4065759 h 6858000"/>
              <a:gd name="connsiteX250" fmla="*/ 5388878 w 7467600"/>
              <a:gd name="connsiteY250" fmla="*/ 4300185 h 6858000"/>
              <a:gd name="connsiteX251" fmla="*/ 5425556 w 7467600"/>
              <a:gd name="connsiteY251" fmla="*/ 4308967 h 6858000"/>
              <a:gd name="connsiteX252" fmla="*/ 4943646 w 7467600"/>
              <a:gd name="connsiteY252" fmla="*/ 3822916 h 6858000"/>
              <a:gd name="connsiteX253" fmla="*/ 4594837 w 7467600"/>
              <a:gd name="connsiteY253" fmla="*/ 3532274 h 6858000"/>
              <a:gd name="connsiteX254" fmla="*/ 4441737 w 7467600"/>
              <a:gd name="connsiteY254" fmla="*/ 3399734 h 6858000"/>
              <a:gd name="connsiteX255" fmla="*/ 5425834 w 7467600"/>
              <a:gd name="connsiteY255" fmla="*/ 3162785 h 6858000"/>
              <a:gd name="connsiteX256" fmla="*/ 5401644 w 7467600"/>
              <a:gd name="connsiteY256" fmla="*/ 3617847 h 6858000"/>
              <a:gd name="connsiteX257" fmla="*/ 5467256 w 7467600"/>
              <a:gd name="connsiteY257" fmla="*/ 4175494 h 6858000"/>
              <a:gd name="connsiteX258" fmla="*/ 5448069 w 7467600"/>
              <a:gd name="connsiteY258" fmla="*/ 3567554 h 6858000"/>
              <a:gd name="connsiteX259" fmla="*/ 5425834 w 7467600"/>
              <a:gd name="connsiteY259" fmla="*/ 3162785 h 6858000"/>
              <a:gd name="connsiteX260" fmla="*/ 1318687 w 7467600"/>
              <a:gd name="connsiteY260" fmla="*/ 3113840 h 6858000"/>
              <a:gd name="connsiteX261" fmla="*/ 1066793 w 7467600"/>
              <a:gd name="connsiteY261" fmla="*/ 3212171 h 6858000"/>
              <a:gd name="connsiteX262" fmla="*/ 993319 w 7467600"/>
              <a:gd name="connsiteY262" fmla="*/ 3247648 h 6858000"/>
              <a:gd name="connsiteX263" fmla="*/ 853081 w 7467600"/>
              <a:gd name="connsiteY263" fmla="*/ 3312410 h 6858000"/>
              <a:gd name="connsiteX264" fmla="*/ 805957 w 7467600"/>
              <a:gd name="connsiteY264" fmla="*/ 3330443 h 6858000"/>
              <a:gd name="connsiteX265" fmla="*/ 1318687 w 7467600"/>
              <a:gd name="connsiteY265" fmla="*/ 3113840 h 6858000"/>
              <a:gd name="connsiteX266" fmla="*/ 5453702 w 7467600"/>
              <a:gd name="connsiteY266" fmla="*/ 3090882 h 6858000"/>
              <a:gd name="connsiteX267" fmla="*/ 5480135 w 7467600"/>
              <a:gd name="connsiteY267" fmla="*/ 3565802 h 6858000"/>
              <a:gd name="connsiteX268" fmla="*/ 5499023 w 7467600"/>
              <a:gd name="connsiteY268" fmla="*/ 4166310 h 6858000"/>
              <a:gd name="connsiteX269" fmla="*/ 5547022 w 7467600"/>
              <a:gd name="connsiteY269" fmla="*/ 3607838 h 6858000"/>
              <a:gd name="connsiteX270" fmla="*/ 5515964 w 7467600"/>
              <a:gd name="connsiteY270" fmla="*/ 3378541 h 6858000"/>
              <a:gd name="connsiteX271" fmla="*/ 5453702 w 7467600"/>
              <a:gd name="connsiteY271" fmla="*/ 3090882 h 6858000"/>
              <a:gd name="connsiteX272" fmla="*/ 1238695 w 7467600"/>
              <a:gd name="connsiteY272" fmla="*/ 3076820 h 6858000"/>
              <a:gd name="connsiteX273" fmla="*/ 716371 w 7467600"/>
              <a:gd name="connsiteY273" fmla="*/ 3293249 h 6858000"/>
              <a:gd name="connsiteX274" fmla="*/ 579522 w 7467600"/>
              <a:gd name="connsiteY274" fmla="*/ 3371759 h 6858000"/>
              <a:gd name="connsiteX275" fmla="*/ 600288 w 7467600"/>
              <a:gd name="connsiteY275" fmla="*/ 3365555 h 6858000"/>
              <a:gd name="connsiteX276" fmla="*/ 840692 w 7467600"/>
              <a:gd name="connsiteY276" fmla="*/ 3284921 h 6858000"/>
              <a:gd name="connsiteX277" fmla="*/ 979248 w 7467600"/>
              <a:gd name="connsiteY277" fmla="*/ 3221003 h 6858000"/>
              <a:gd name="connsiteX278" fmla="*/ 1053282 w 7467600"/>
              <a:gd name="connsiteY278" fmla="*/ 3185247 h 6858000"/>
              <a:gd name="connsiteX279" fmla="*/ 1320603 w 7467600"/>
              <a:gd name="connsiteY279" fmla="*/ 3081281 h 6858000"/>
              <a:gd name="connsiteX280" fmla="*/ 1238695 w 7467600"/>
              <a:gd name="connsiteY280" fmla="*/ 3076820 h 6858000"/>
              <a:gd name="connsiteX281" fmla="*/ 5425627 w 7467600"/>
              <a:gd name="connsiteY281" fmla="*/ 2954192 h 6858000"/>
              <a:gd name="connsiteX282" fmla="*/ 5470770 w 7467600"/>
              <a:gd name="connsiteY282" fmla="*/ 3005435 h 6858000"/>
              <a:gd name="connsiteX283" fmla="*/ 5519779 w 7467600"/>
              <a:gd name="connsiteY283" fmla="*/ 4359223 h 6858000"/>
              <a:gd name="connsiteX284" fmla="*/ 5520293 w 7467600"/>
              <a:gd name="connsiteY284" fmla="*/ 4360602 h 6858000"/>
              <a:gd name="connsiteX285" fmla="*/ 5767221 w 7467600"/>
              <a:gd name="connsiteY285" fmla="*/ 4665564 h 6858000"/>
              <a:gd name="connsiteX286" fmla="*/ 6937169 w 7467600"/>
              <a:gd name="connsiteY286" fmla="*/ 4815941 h 6858000"/>
              <a:gd name="connsiteX287" fmla="*/ 6953922 w 7467600"/>
              <a:gd name="connsiteY287" fmla="*/ 4890068 h 6858000"/>
              <a:gd name="connsiteX288" fmla="*/ 6071359 w 7467600"/>
              <a:gd name="connsiteY288" fmla="*/ 4770770 h 6858000"/>
              <a:gd name="connsiteX289" fmla="*/ 6038839 w 7467600"/>
              <a:gd name="connsiteY289" fmla="*/ 4764474 h 6858000"/>
              <a:gd name="connsiteX290" fmla="*/ 6038706 w 7467600"/>
              <a:gd name="connsiteY290" fmla="*/ 4763847 h 6858000"/>
              <a:gd name="connsiteX291" fmla="*/ 6037784 w 7467600"/>
              <a:gd name="connsiteY291" fmla="*/ 4764270 h 6858000"/>
              <a:gd name="connsiteX292" fmla="*/ 6038839 w 7467600"/>
              <a:gd name="connsiteY292" fmla="*/ 4764474 h 6858000"/>
              <a:gd name="connsiteX293" fmla="*/ 6040338 w 7467600"/>
              <a:gd name="connsiteY293" fmla="*/ 4771418 h 6858000"/>
              <a:gd name="connsiteX294" fmla="*/ 6024488 w 7467600"/>
              <a:gd name="connsiteY294" fmla="*/ 4809903 h 6858000"/>
              <a:gd name="connsiteX295" fmla="*/ 5599771 w 7467600"/>
              <a:gd name="connsiteY295" fmla="*/ 5509652 h 6858000"/>
              <a:gd name="connsiteX296" fmla="*/ 5548843 w 7467600"/>
              <a:gd name="connsiteY296" fmla="*/ 5563845 h 6858000"/>
              <a:gd name="connsiteX297" fmla="*/ 5940952 w 7467600"/>
              <a:gd name="connsiteY297" fmla="*/ 6250028 h 6858000"/>
              <a:gd name="connsiteX298" fmla="*/ 6043441 w 7467600"/>
              <a:gd name="connsiteY298" fmla="*/ 6665847 h 6858000"/>
              <a:gd name="connsiteX299" fmla="*/ 6093432 w 7467600"/>
              <a:gd name="connsiteY299" fmla="*/ 6858000 h 6858000"/>
              <a:gd name="connsiteX300" fmla="*/ 6034344 w 7467600"/>
              <a:gd name="connsiteY300" fmla="*/ 6858000 h 6858000"/>
              <a:gd name="connsiteX301" fmla="*/ 6026679 w 7467600"/>
              <a:gd name="connsiteY301" fmla="*/ 6836959 h 6858000"/>
              <a:gd name="connsiteX302" fmla="*/ 5800441 w 7467600"/>
              <a:gd name="connsiteY302" fmla="*/ 6335286 h 6858000"/>
              <a:gd name="connsiteX303" fmla="*/ 5526562 w 7467600"/>
              <a:gd name="connsiteY303" fmla="*/ 5705388 h 6858000"/>
              <a:gd name="connsiteX304" fmla="*/ 5519640 w 7467600"/>
              <a:gd name="connsiteY304" fmla="*/ 5683774 h 6858000"/>
              <a:gd name="connsiteX305" fmla="*/ 5844559 w 7467600"/>
              <a:gd name="connsiteY305" fmla="*/ 6553349 h 6858000"/>
              <a:gd name="connsiteX306" fmla="*/ 5975994 w 7467600"/>
              <a:gd name="connsiteY306" fmla="*/ 6858000 h 6858000"/>
              <a:gd name="connsiteX307" fmla="*/ 5898547 w 7467600"/>
              <a:gd name="connsiteY307" fmla="*/ 6858000 h 6858000"/>
              <a:gd name="connsiteX308" fmla="*/ 5682041 w 7467600"/>
              <a:gd name="connsiteY308" fmla="*/ 6355860 h 6858000"/>
              <a:gd name="connsiteX309" fmla="*/ 5461758 w 7467600"/>
              <a:gd name="connsiteY309" fmla="*/ 5820220 h 6858000"/>
              <a:gd name="connsiteX310" fmla="*/ 5237282 w 7467600"/>
              <a:gd name="connsiteY310" fmla="*/ 6579086 h 6858000"/>
              <a:gd name="connsiteX311" fmla="*/ 5115009 w 7467600"/>
              <a:gd name="connsiteY311" fmla="*/ 6858000 h 6858000"/>
              <a:gd name="connsiteX312" fmla="*/ 5028074 w 7467600"/>
              <a:gd name="connsiteY312" fmla="*/ 6858000 h 6858000"/>
              <a:gd name="connsiteX313" fmla="*/ 5079508 w 7467600"/>
              <a:gd name="connsiteY313" fmla="*/ 6749074 h 6858000"/>
              <a:gd name="connsiteX314" fmla="*/ 5371846 w 7467600"/>
              <a:gd name="connsiteY314" fmla="*/ 5924413 h 6858000"/>
              <a:gd name="connsiteX315" fmla="*/ 5270512 w 7467600"/>
              <a:gd name="connsiteY315" fmla="*/ 6138975 h 6858000"/>
              <a:gd name="connsiteX316" fmla="*/ 5062409 w 7467600"/>
              <a:gd name="connsiteY316" fmla="*/ 6653544 h 6858000"/>
              <a:gd name="connsiteX317" fmla="*/ 5036628 w 7467600"/>
              <a:gd name="connsiteY317" fmla="*/ 6754247 h 6858000"/>
              <a:gd name="connsiteX318" fmla="*/ 5009112 w 7467600"/>
              <a:gd name="connsiteY318" fmla="*/ 6858000 h 6858000"/>
              <a:gd name="connsiteX319" fmla="*/ 4976679 w 7467600"/>
              <a:gd name="connsiteY319" fmla="*/ 6858000 h 6858000"/>
              <a:gd name="connsiteX320" fmla="*/ 5006537 w 7467600"/>
              <a:gd name="connsiteY320" fmla="*/ 6747068 h 6858000"/>
              <a:gd name="connsiteX321" fmla="*/ 5032723 w 7467600"/>
              <a:gd name="connsiteY321" fmla="*/ 6644957 h 6858000"/>
              <a:gd name="connsiteX322" fmla="*/ 5242949 w 7467600"/>
              <a:gd name="connsiteY322" fmla="*/ 6125175 h 6858000"/>
              <a:gd name="connsiteX323" fmla="*/ 5286321 w 7467600"/>
              <a:gd name="connsiteY323" fmla="*/ 6033555 h 6858000"/>
              <a:gd name="connsiteX324" fmla="*/ 5008210 w 7467600"/>
              <a:gd name="connsiteY324" fmla="*/ 6649194 h 6858000"/>
              <a:gd name="connsiteX325" fmla="*/ 4986321 w 7467600"/>
              <a:gd name="connsiteY325" fmla="*/ 6765687 h 6858000"/>
              <a:gd name="connsiteX326" fmla="*/ 4973474 w 7467600"/>
              <a:gd name="connsiteY326" fmla="*/ 6858000 h 6858000"/>
              <a:gd name="connsiteX327" fmla="*/ 4907178 w 7467600"/>
              <a:gd name="connsiteY327" fmla="*/ 6858000 h 6858000"/>
              <a:gd name="connsiteX328" fmla="*/ 4910810 w 7467600"/>
              <a:gd name="connsiteY328" fmla="*/ 6829660 h 6858000"/>
              <a:gd name="connsiteX329" fmla="*/ 4987461 w 7467600"/>
              <a:gd name="connsiteY329" fmla="*/ 6432994 h 6858000"/>
              <a:gd name="connsiteX330" fmla="*/ 5179262 w 7467600"/>
              <a:gd name="connsiteY330" fmla="*/ 6035044 h 6858000"/>
              <a:gd name="connsiteX331" fmla="*/ 4689678 w 7467600"/>
              <a:gd name="connsiteY331" fmla="*/ 6440241 h 6858000"/>
              <a:gd name="connsiteX332" fmla="*/ 4477543 w 7467600"/>
              <a:gd name="connsiteY332" fmla="*/ 6674836 h 6858000"/>
              <a:gd name="connsiteX333" fmla="*/ 4329957 w 7467600"/>
              <a:gd name="connsiteY333" fmla="*/ 6858000 h 6858000"/>
              <a:gd name="connsiteX334" fmla="*/ 4218595 w 7467600"/>
              <a:gd name="connsiteY334" fmla="*/ 6858000 h 6858000"/>
              <a:gd name="connsiteX335" fmla="*/ 4368888 w 7467600"/>
              <a:gd name="connsiteY335" fmla="*/ 6668412 h 6858000"/>
              <a:gd name="connsiteX336" fmla="*/ 4563091 w 7467600"/>
              <a:gd name="connsiteY336" fmla="*/ 6442508 h 6858000"/>
              <a:gd name="connsiteX337" fmla="*/ 5387324 w 7467600"/>
              <a:gd name="connsiteY337" fmla="*/ 5705830 h 6858000"/>
              <a:gd name="connsiteX338" fmla="*/ 5073620 w 7467600"/>
              <a:gd name="connsiteY338" fmla="*/ 5955437 h 6858000"/>
              <a:gd name="connsiteX339" fmla="*/ 4689789 w 7467600"/>
              <a:gd name="connsiteY339" fmla="*/ 6268382 h 6858000"/>
              <a:gd name="connsiteX340" fmla="*/ 4418722 w 7467600"/>
              <a:gd name="connsiteY340" fmla="*/ 6570886 h 6858000"/>
              <a:gd name="connsiteX341" fmla="*/ 4214944 w 7467600"/>
              <a:gd name="connsiteY341" fmla="*/ 6858000 h 6858000"/>
              <a:gd name="connsiteX342" fmla="*/ 4177898 w 7467600"/>
              <a:gd name="connsiteY342" fmla="*/ 6858000 h 6858000"/>
              <a:gd name="connsiteX343" fmla="*/ 4391597 w 7467600"/>
              <a:gd name="connsiteY343" fmla="*/ 6556370 h 6858000"/>
              <a:gd name="connsiteX344" fmla="*/ 4668889 w 7467600"/>
              <a:gd name="connsiteY344" fmla="*/ 6246399 h 6858000"/>
              <a:gd name="connsiteX345" fmla="*/ 5055427 w 7467600"/>
              <a:gd name="connsiteY345" fmla="*/ 5931476 h 6858000"/>
              <a:gd name="connsiteX346" fmla="*/ 5371814 w 7467600"/>
              <a:gd name="connsiteY346" fmla="*/ 5678975 h 6858000"/>
              <a:gd name="connsiteX347" fmla="*/ 4987918 w 7467600"/>
              <a:gd name="connsiteY347" fmla="*/ 5838701 h 6858000"/>
              <a:gd name="connsiteX348" fmla="*/ 4317146 w 7467600"/>
              <a:gd name="connsiteY348" fmla="*/ 6587716 h 6858000"/>
              <a:gd name="connsiteX349" fmla="*/ 4171627 w 7467600"/>
              <a:gd name="connsiteY349" fmla="*/ 6858000 h 6858000"/>
              <a:gd name="connsiteX350" fmla="*/ 4081585 w 7467600"/>
              <a:gd name="connsiteY350" fmla="*/ 6858000 h 6858000"/>
              <a:gd name="connsiteX351" fmla="*/ 4238603 w 7467600"/>
              <a:gd name="connsiteY351" fmla="*/ 6559341 h 6858000"/>
              <a:gd name="connsiteX352" fmla="*/ 4778333 w 7467600"/>
              <a:gd name="connsiteY352" fmla="*/ 5873626 h 6858000"/>
              <a:gd name="connsiteX353" fmla="*/ 5414185 w 7467600"/>
              <a:gd name="connsiteY353" fmla="*/ 5573882 h 6858000"/>
              <a:gd name="connsiteX354" fmla="*/ 5959648 w 7467600"/>
              <a:gd name="connsiteY354" fmla="*/ 4760797 h 6858000"/>
              <a:gd name="connsiteX355" fmla="*/ 5355019 w 7467600"/>
              <a:gd name="connsiteY355" fmla="*/ 4734672 h 6858000"/>
              <a:gd name="connsiteX356" fmla="*/ 5083565 w 7467600"/>
              <a:gd name="connsiteY356" fmla="*/ 5179121 h 6858000"/>
              <a:gd name="connsiteX357" fmla="*/ 4713577 w 7467600"/>
              <a:gd name="connsiteY357" fmla="*/ 5616803 h 6858000"/>
              <a:gd name="connsiteX358" fmla="*/ 3989559 w 7467600"/>
              <a:gd name="connsiteY358" fmla="*/ 6145945 h 6858000"/>
              <a:gd name="connsiteX359" fmla="*/ 3939824 w 7467600"/>
              <a:gd name="connsiteY359" fmla="*/ 6066900 h 6858000"/>
              <a:gd name="connsiteX360" fmla="*/ 4584537 w 7467600"/>
              <a:gd name="connsiteY360" fmla="*/ 5324826 h 6858000"/>
              <a:gd name="connsiteX361" fmla="*/ 5037105 w 7467600"/>
              <a:gd name="connsiteY361" fmla="*/ 5088765 h 6858000"/>
              <a:gd name="connsiteX362" fmla="*/ 5039930 w 7467600"/>
              <a:gd name="connsiteY362" fmla="*/ 5089585 h 6858000"/>
              <a:gd name="connsiteX363" fmla="*/ 5263764 w 7467600"/>
              <a:gd name="connsiteY363" fmla="*/ 4735525 h 6858000"/>
              <a:gd name="connsiteX364" fmla="*/ 4086300 w 7467600"/>
              <a:gd name="connsiteY364" fmla="*/ 4884599 h 6858000"/>
              <a:gd name="connsiteX365" fmla="*/ 4085485 w 7467600"/>
              <a:gd name="connsiteY365" fmla="*/ 4899070 h 6858000"/>
              <a:gd name="connsiteX366" fmla="*/ 3871915 w 7467600"/>
              <a:gd name="connsiteY366" fmla="*/ 5253645 h 6858000"/>
              <a:gd name="connsiteX367" fmla="*/ 3799374 w 7467600"/>
              <a:gd name="connsiteY367" fmla="*/ 5466127 h 6858000"/>
              <a:gd name="connsiteX368" fmla="*/ 3498850 w 7467600"/>
              <a:gd name="connsiteY368" fmla="*/ 6661888 h 6858000"/>
              <a:gd name="connsiteX369" fmla="*/ 3399216 w 7467600"/>
              <a:gd name="connsiteY369" fmla="*/ 6858000 h 6858000"/>
              <a:gd name="connsiteX370" fmla="*/ 3303688 w 7467600"/>
              <a:gd name="connsiteY370" fmla="*/ 6858000 h 6858000"/>
              <a:gd name="connsiteX371" fmla="*/ 3391774 w 7467600"/>
              <a:gd name="connsiteY371" fmla="*/ 6697181 h 6858000"/>
              <a:gd name="connsiteX372" fmla="*/ 3735540 w 7467600"/>
              <a:gd name="connsiteY372" fmla="*/ 5546923 h 6858000"/>
              <a:gd name="connsiteX373" fmla="*/ 3729438 w 7467600"/>
              <a:gd name="connsiteY373" fmla="*/ 5569058 h 6858000"/>
              <a:gd name="connsiteX374" fmla="*/ 3707782 w 7467600"/>
              <a:gd name="connsiteY374" fmla="*/ 5644908 h 6858000"/>
              <a:gd name="connsiteX375" fmla="*/ 3583827 w 7467600"/>
              <a:gd name="connsiteY375" fmla="*/ 6039215 h 6858000"/>
              <a:gd name="connsiteX376" fmla="*/ 3547861 w 7467600"/>
              <a:gd name="connsiteY376" fmla="*/ 6129609 h 6858000"/>
              <a:gd name="connsiteX377" fmla="*/ 3490905 w 7467600"/>
              <a:gd name="connsiteY377" fmla="*/ 6277660 h 6858000"/>
              <a:gd name="connsiteX378" fmla="*/ 3455859 w 7467600"/>
              <a:gd name="connsiteY378" fmla="*/ 6391301 h 6858000"/>
              <a:gd name="connsiteX379" fmla="*/ 3429112 w 7467600"/>
              <a:gd name="connsiteY379" fmla="*/ 6479469 h 6858000"/>
              <a:gd name="connsiteX380" fmla="*/ 3304862 w 7467600"/>
              <a:gd name="connsiteY380" fmla="*/ 6796476 h 6858000"/>
              <a:gd name="connsiteX381" fmla="*/ 3276071 w 7467600"/>
              <a:gd name="connsiteY381" fmla="*/ 6858000 h 6858000"/>
              <a:gd name="connsiteX382" fmla="*/ 3240805 w 7467600"/>
              <a:gd name="connsiteY382" fmla="*/ 6858000 h 6858000"/>
              <a:gd name="connsiteX383" fmla="*/ 3275917 w 7467600"/>
              <a:gd name="connsiteY383" fmla="*/ 6783192 h 6858000"/>
              <a:gd name="connsiteX384" fmla="*/ 3399358 w 7467600"/>
              <a:gd name="connsiteY384" fmla="*/ 6469011 h 6858000"/>
              <a:gd name="connsiteX385" fmla="*/ 3425650 w 7467600"/>
              <a:gd name="connsiteY385" fmla="*/ 6381333 h 6858000"/>
              <a:gd name="connsiteX386" fmla="*/ 3460661 w 7467600"/>
              <a:gd name="connsiteY386" fmla="*/ 6266763 h 6858000"/>
              <a:gd name="connsiteX387" fmla="*/ 3518021 w 7467600"/>
              <a:gd name="connsiteY387" fmla="*/ 6117298 h 6858000"/>
              <a:gd name="connsiteX388" fmla="*/ 3554035 w 7467600"/>
              <a:gd name="connsiteY388" fmla="*/ 6027832 h 6858000"/>
              <a:gd name="connsiteX389" fmla="*/ 3677174 w 7467600"/>
              <a:gd name="connsiteY389" fmla="*/ 5636351 h 6858000"/>
              <a:gd name="connsiteX390" fmla="*/ 3698819 w 7467600"/>
              <a:gd name="connsiteY390" fmla="*/ 5560503 h 6858000"/>
              <a:gd name="connsiteX391" fmla="*/ 3702094 w 7467600"/>
              <a:gd name="connsiteY391" fmla="*/ 5549194 h 6858000"/>
              <a:gd name="connsiteX392" fmla="*/ 3398355 w 7467600"/>
              <a:gd name="connsiteY392" fmla="*/ 6094603 h 6858000"/>
              <a:gd name="connsiteX393" fmla="*/ 3193941 w 7467600"/>
              <a:gd name="connsiteY393" fmla="*/ 6798775 h 6858000"/>
              <a:gd name="connsiteX394" fmla="*/ 3184140 w 7467600"/>
              <a:gd name="connsiteY394" fmla="*/ 6858000 h 6858000"/>
              <a:gd name="connsiteX395" fmla="*/ 3099978 w 7467600"/>
              <a:gd name="connsiteY395" fmla="*/ 6858000 h 6858000"/>
              <a:gd name="connsiteX396" fmla="*/ 3101556 w 7467600"/>
              <a:gd name="connsiteY396" fmla="*/ 6843337 h 6858000"/>
              <a:gd name="connsiteX397" fmla="*/ 3370162 w 7467600"/>
              <a:gd name="connsiteY397" fmla="*/ 5785550 h 6858000"/>
              <a:gd name="connsiteX398" fmla="*/ 3746477 w 7467600"/>
              <a:gd name="connsiteY398" fmla="*/ 5377889 h 6858000"/>
              <a:gd name="connsiteX399" fmla="*/ 3863399 w 7467600"/>
              <a:gd name="connsiteY399" fmla="*/ 5087257 h 6858000"/>
              <a:gd name="connsiteX400" fmla="*/ 3968712 w 7467600"/>
              <a:gd name="connsiteY400" fmla="*/ 4913989 h 6858000"/>
              <a:gd name="connsiteX401" fmla="*/ 2792390 w 7467600"/>
              <a:gd name="connsiteY401" fmla="*/ 5382974 h 6858000"/>
              <a:gd name="connsiteX402" fmla="*/ 2714982 w 7467600"/>
              <a:gd name="connsiteY402" fmla="*/ 5427051 h 6858000"/>
              <a:gd name="connsiteX403" fmla="*/ 2813361 w 7467600"/>
              <a:gd name="connsiteY403" fmla="*/ 6023912 h 6858000"/>
              <a:gd name="connsiteX404" fmla="*/ 2688430 w 7467600"/>
              <a:gd name="connsiteY404" fmla="*/ 6801564 h 6858000"/>
              <a:gd name="connsiteX405" fmla="*/ 2629626 w 7467600"/>
              <a:gd name="connsiteY405" fmla="*/ 6763394 h 6858000"/>
              <a:gd name="connsiteX406" fmla="*/ 2565328 w 7467600"/>
              <a:gd name="connsiteY406" fmla="*/ 5516399 h 6858000"/>
              <a:gd name="connsiteX407" fmla="*/ 1922999 w 7467600"/>
              <a:gd name="connsiteY407" fmla="*/ 5980343 h 6858000"/>
              <a:gd name="connsiteX408" fmla="*/ 1950261 w 7467600"/>
              <a:gd name="connsiteY408" fmla="*/ 6405858 h 6858000"/>
              <a:gd name="connsiteX409" fmla="*/ 2365554 w 7467600"/>
              <a:gd name="connsiteY409" fmla="*/ 6759107 h 6858000"/>
              <a:gd name="connsiteX410" fmla="*/ 2424142 w 7467600"/>
              <a:gd name="connsiteY410" fmla="*/ 6858000 h 6858000"/>
              <a:gd name="connsiteX411" fmla="*/ 2395994 w 7467600"/>
              <a:gd name="connsiteY411" fmla="*/ 6858000 h 6858000"/>
              <a:gd name="connsiteX412" fmla="*/ 2392863 w 7467600"/>
              <a:gd name="connsiteY412" fmla="*/ 6852964 h 6858000"/>
              <a:gd name="connsiteX413" fmla="*/ 2017589 w 7467600"/>
              <a:gd name="connsiteY413" fmla="*/ 6493982 h 6858000"/>
              <a:gd name="connsiteX414" fmla="*/ 2147336 w 7467600"/>
              <a:gd name="connsiteY414" fmla="*/ 6594052 h 6858000"/>
              <a:gd name="connsiteX415" fmla="*/ 2207047 w 7467600"/>
              <a:gd name="connsiteY415" fmla="*/ 6654540 h 6858000"/>
              <a:gd name="connsiteX416" fmla="*/ 2299106 w 7467600"/>
              <a:gd name="connsiteY416" fmla="*/ 6778931 h 6858000"/>
              <a:gd name="connsiteX417" fmla="*/ 2314430 w 7467600"/>
              <a:gd name="connsiteY417" fmla="*/ 6801144 h 6858000"/>
              <a:gd name="connsiteX418" fmla="*/ 2352406 w 7467600"/>
              <a:gd name="connsiteY418" fmla="*/ 6858000 h 6858000"/>
              <a:gd name="connsiteX419" fmla="*/ 2314492 w 7467600"/>
              <a:gd name="connsiteY419" fmla="*/ 6858000 h 6858000"/>
              <a:gd name="connsiteX420" fmla="*/ 2288095 w 7467600"/>
              <a:gd name="connsiteY420" fmla="*/ 6818030 h 6858000"/>
              <a:gd name="connsiteX421" fmla="*/ 2272768 w 7467600"/>
              <a:gd name="connsiteY421" fmla="*/ 6795822 h 6858000"/>
              <a:gd name="connsiteX422" fmla="*/ 2182715 w 7467600"/>
              <a:gd name="connsiteY422" fmla="*/ 6675071 h 6858000"/>
              <a:gd name="connsiteX423" fmla="*/ 2032061 w 7467600"/>
              <a:gd name="connsiteY423" fmla="*/ 6541380 h 6858000"/>
              <a:gd name="connsiteX424" fmla="*/ 2257220 w 7467600"/>
              <a:gd name="connsiteY424" fmla="*/ 6826257 h 6858000"/>
              <a:gd name="connsiteX425" fmla="*/ 2281324 w 7467600"/>
              <a:gd name="connsiteY425" fmla="*/ 6858000 h 6858000"/>
              <a:gd name="connsiteX426" fmla="*/ 2242860 w 7467600"/>
              <a:gd name="connsiteY426" fmla="*/ 6858000 h 6858000"/>
              <a:gd name="connsiteX427" fmla="*/ 2232818 w 7467600"/>
              <a:gd name="connsiteY427" fmla="*/ 6844926 h 6858000"/>
              <a:gd name="connsiteX428" fmla="*/ 1990172 w 7467600"/>
              <a:gd name="connsiteY428" fmla="*/ 6542121 h 6858000"/>
              <a:gd name="connsiteX429" fmla="*/ 2124090 w 7467600"/>
              <a:gd name="connsiteY429" fmla="*/ 6761017 h 6858000"/>
              <a:gd name="connsiteX430" fmla="*/ 2200380 w 7467600"/>
              <a:gd name="connsiteY430" fmla="*/ 6858000 h 6858000"/>
              <a:gd name="connsiteX431" fmla="*/ 2147507 w 7467600"/>
              <a:gd name="connsiteY431" fmla="*/ 6858000 h 6858000"/>
              <a:gd name="connsiteX432" fmla="*/ 2070668 w 7467600"/>
              <a:gd name="connsiteY432" fmla="*/ 6761520 h 6858000"/>
              <a:gd name="connsiteX433" fmla="*/ 1975142 w 7467600"/>
              <a:gd name="connsiteY433" fmla="*/ 6585570 h 6858000"/>
              <a:gd name="connsiteX434" fmla="*/ 2050035 w 7467600"/>
              <a:gd name="connsiteY434" fmla="*/ 6813345 h 6858000"/>
              <a:gd name="connsiteX435" fmla="*/ 2063025 w 7467600"/>
              <a:gd name="connsiteY435" fmla="*/ 6858000 h 6858000"/>
              <a:gd name="connsiteX436" fmla="*/ 2021675 w 7467600"/>
              <a:gd name="connsiteY436" fmla="*/ 6858000 h 6858000"/>
              <a:gd name="connsiteX437" fmla="*/ 2019308 w 7467600"/>
              <a:gd name="connsiteY437" fmla="*/ 6847118 h 6858000"/>
              <a:gd name="connsiteX438" fmla="*/ 1938835 w 7467600"/>
              <a:gd name="connsiteY438" fmla="*/ 6551160 h 6858000"/>
              <a:gd name="connsiteX439" fmla="*/ 1953230 w 7467600"/>
              <a:gd name="connsiteY439" fmla="*/ 6759699 h 6858000"/>
              <a:gd name="connsiteX440" fmla="*/ 1956763 w 7467600"/>
              <a:gd name="connsiteY440" fmla="*/ 6778191 h 6858000"/>
              <a:gd name="connsiteX441" fmla="*/ 1967925 w 7467600"/>
              <a:gd name="connsiteY441" fmla="*/ 6858000 h 6858000"/>
              <a:gd name="connsiteX442" fmla="*/ 1936622 w 7467600"/>
              <a:gd name="connsiteY442" fmla="*/ 6858000 h 6858000"/>
              <a:gd name="connsiteX443" fmla="*/ 1926261 w 7467600"/>
              <a:gd name="connsiteY443" fmla="*/ 6784064 h 6858000"/>
              <a:gd name="connsiteX444" fmla="*/ 1922724 w 7467600"/>
              <a:gd name="connsiteY444" fmla="*/ 6765577 h 6858000"/>
              <a:gd name="connsiteX445" fmla="*/ 1904650 w 7467600"/>
              <a:gd name="connsiteY445" fmla="*/ 6639616 h 6858000"/>
              <a:gd name="connsiteX446" fmla="*/ 1885273 w 7467600"/>
              <a:gd name="connsiteY446" fmla="*/ 6858000 h 6858000"/>
              <a:gd name="connsiteX447" fmla="*/ 1854363 w 7467600"/>
              <a:gd name="connsiteY447" fmla="*/ 6858000 h 6858000"/>
              <a:gd name="connsiteX448" fmla="*/ 1880391 w 7467600"/>
              <a:gd name="connsiteY448" fmla="*/ 6603796 h 6858000"/>
              <a:gd name="connsiteX449" fmla="*/ 1818273 w 7467600"/>
              <a:gd name="connsiteY449" fmla="*/ 6715729 h 6858000"/>
              <a:gd name="connsiteX450" fmla="*/ 1794691 w 7467600"/>
              <a:gd name="connsiteY450" fmla="*/ 6843239 h 6858000"/>
              <a:gd name="connsiteX451" fmla="*/ 1794914 w 7467600"/>
              <a:gd name="connsiteY451" fmla="*/ 6858000 h 6858000"/>
              <a:gd name="connsiteX452" fmla="*/ 1746128 w 7467600"/>
              <a:gd name="connsiteY452" fmla="*/ 6858000 h 6858000"/>
              <a:gd name="connsiteX453" fmla="*/ 1753934 w 7467600"/>
              <a:gd name="connsiteY453" fmla="*/ 6724796 h 6858000"/>
              <a:gd name="connsiteX454" fmla="*/ 1792053 w 7467600"/>
              <a:gd name="connsiteY454" fmla="*/ 6572396 h 6858000"/>
              <a:gd name="connsiteX455" fmla="*/ 1862248 w 7467600"/>
              <a:gd name="connsiteY455" fmla="*/ 6266397 h 6858000"/>
              <a:gd name="connsiteX456" fmla="*/ 1862250 w 7467600"/>
              <a:gd name="connsiteY456" fmla="*/ 6033531 h 6858000"/>
              <a:gd name="connsiteX457" fmla="*/ 1211999 w 7467600"/>
              <a:gd name="connsiteY457" fmla="*/ 6683610 h 6858000"/>
              <a:gd name="connsiteX458" fmla="*/ 1213266 w 7467600"/>
              <a:gd name="connsiteY458" fmla="*/ 6691947 h 6858000"/>
              <a:gd name="connsiteX459" fmla="*/ 1203370 w 7467600"/>
              <a:gd name="connsiteY459" fmla="*/ 6850676 h 6858000"/>
              <a:gd name="connsiteX460" fmla="*/ 1203671 w 7467600"/>
              <a:gd name="connsiteY460" fmla="*/ 6858000 h 6858000"/>
              <a:gd name="connsiteX461" fmla="*/ 1143180 w 7467600"/>
              <a:gd name="connsiteY461" fmla="*/ 6858000 h 6858000"/>
              <a:gd name="connsiteX462" fmla="*/ 1142176 w 7467600"/>
              <a:gd name="connsiteY462" fmla="*/ 6766045 h 6858000"/>
              <a:gd name="connsiteX463" fmla="*/ 1067484 w 7467600"/>
              <a:gd name="connsiteY463" fmla="*/ 6858000 h 6858000"/>
              <a:gd name="connsiteX464" fmla="*/ 953928 w 7467600"/>
              <a:gd name="connsiteY464" fmla="*/ 6858000 h 6858000"/>
              <a:gd name="connsiteX465" fmla="*/ 959715 w 7467600"/>
              <a:gd name="connsiteY465" fmla="*/ 6850185 h 6858000"/>
              <a:gd name="connsiteX466" fmla="*/ 1483788 w 7467600"/>
              <a:gd name="connsiteY466" fmla="*/ 6259174 h 6858000"/>
              <a:gd name="connsiteX467" fmla="*/ 1100671 w 7467600"/>
              <a:gd name="connsiteY467" fmla="*/ 6252137 h 6858000"/>
              <a:gd name="connsiteX468" fmla="*/ 1090144 w 7467600"/>
              <a:gd name="connsiteY468" fmla="*/ 6256748 h 6858000"/>
              <a:gd name="connsiteX469" fmla="*/ 1095872 w 7467600"/>
              <a:gd name="connsiteY469" fmla="*/ 6271892 h 6858000"/>
              <a:gd name="connsiteX470" fmla="*/ 262785 w 7467600"/>
              <a:gd name="connsiteY470" fmla="*/ 6845450 h 6858000"/>
              <a:gd name="connsiteX471" fmla="*/ 209968 w 7467600"/>
              <a:gd name="connsiteY471" fmla="*/ 6770713 h 6858000"/>
              <a:gd name="connsiteX472" fmla="*/ 873460 w 7467600"/>
              <a:gd name="connsiteY472" fmla="*/ 6253768 h 6858000"/>
              <a:gd name="connsiteX473" fmla="*/ 192686 w 7467600"/>
              <a:gd name="connsiteY473" fmla="*/ 5849257 h 6858000"/>
              <a:gd name="connsiteX474" fmla="*/ 4696 w 7467600"/>
              <a:gd name="connsiteY474" fmla="*/ 5697668 h 6858000"/>
              <a:gd name="connsiteX475" fmla="*/ 0 w 7467600"/>
              <a:gd name="connsiteY475" fmla="*/ 5689984 h 6858000"/>
              <a:gd name="connsiteX476" fmla="*/ 0 w 7467600"/>
              <a:gd name="connsiteY476" fmla="*/ 5513472 h 6858000"/>
              <a:gd name="connsiteX477" fmla="*/ 174101 w 7467600"/>
              <a:gd name="connsiteY477" fmla="*/ 5620277 h 6858000"/>
              <a:gd name="connsiteX478" fmla="*/ 891800 w 7467600"/>
              <a:gd name="connsiteY478" fmla="*/ 6036935 h 6858000"/>
              <a:gd name="connsiteX479" fmla="*/ 1072219 w 7467600"/>
              <a:gd name="connsiteY479" fmla="*/ 6169443 h 6858000"/>
              <a:gd name="connsiteX480" fmla="*/ 1074117 w 7467600"/>
              <a:gd name="connsiteY480" fmla="*/ 6170301 h 6858000"/>
              <a:gd name="connsiteX481" fmla="*/ 1083114 w 7467600"/>
              <a:gd name="connsiteY481" fmla="*/ 6174131 h 6858000"/>
              <a:gd name="connsiteX482" fmla="*/ 1543010 w 7467600"/>
              <a:gd name="connsiteY482" fmla="*/ 6191140 h 6858000"/>
              <a:gd name="connsiteX483" fmla="*/ 1551080 w 7467600"/>
              <a:gd name="connsiteY483" fmla="*/ 6195006 h 6858000"/>
              <a:gd name="connsiteX484" fmla="*/ 2345443 w 7467600"/>
              <a:gd name="connsiteY484" fmla="*/ 5549882 h 6858000"/>
              <a:gd name="connsiteX485" fmla="*/ 1721499 w 7467600"/>
              <a:gd name="connsiteY485" fmla="*/ 5599969 h 6858000"/>
              <a:gd name="connsiteX486" fmla="*/ 767716 w 7467600"/>
              <a:gd name="connsiteY486" fmla="*/ 5472768 h 6858000"/>
              <a:gd name="connsiteX487" fmla="*/ 722147 w 7467600"/>
              <a:gd name="connsiteY487" fmla="*/ 5393091 h 6858000"/>
              <a:gd name="connsiteX488" fmla="*/ 1485552 w 7467600"/>
              <a:gd name="connsiteY488" fmla="*/ 5313202 h 6858000"/>
              <a:gd name="connsiteX489" fmla="*/ 2143004 w 7467600"/>
              <a:gd name="connsiteY489" fmla="*/ 5402420 h 6858000"/>
              <a:gd name="connsiteX490" fmla="*/ 1933391 w 7467600"/>
              <a:gd name="connsiteY490" fmla="*/ 5156971 h 6858000"/>
              <a:gd name="connsiteX491" fmla="*/ 1827118 w 7467600"/>
              <a:gd name="connsiteY491" fmla="*/ 4968410 h 6858000"/>
              <a:gd name="connsiteX492" fmla="*/ 1837349 w 7467600"/>
              <a:gd name="connsiteY492" fmla="*/ 4956357 h 6858000"/>
              <a:gd name="connsiteX493" fmla="*/ 2162835 w 7467600"/>
              <a:gd name="connsiteY493" fmla="*/ 5187853 h 6858000"/>
              <a:gd name="connsiteX494" fmla="*/ 2257167 w 7467600"/>
              <a:gd name="connsiteY494" fmla="*/ 5462123 h 6858000"/>
              <a:gd name="connsiteX495" fmla="*/ 2261598 w 7467600"/>
              <a:gd name="connsiteY495" fmla="*/ 5467998 h 6858000"/>
              <a:gd name="connsiteX496" fmla="*/ 2437177 w 7467600"/>
              <a:gd name="connsiteY496" fmla="*/ 5479608 h 6858000"/>
              <a:gd name="connsiteX497" fmla="*/ 2445247 w 7467600"/>
              <a:gd name="connsiteY497" fmla="*/ 5483476 h 6858000"/>
              <a:gd name="connsiteX498" fmla="*/ 2743626 w 7467600"/>
              <a:gd name="connsiteY498" fmla="*/ 5304819 h 6858000"/>
              <a:gd name="connsiteX499" fmla="*/ 3048102 w 7467600"/>
              <a:gd name="connsiteY499" fmla="*/ 5150595 h 6858000"/>
              <a:gd name="connsiteX500" fmla="*/ 1799414 w 7467600"/>
              <a:gd name="connsiteY500" fmla="*/ 4694732 h 6858000"/>
              <a:gd name="connsiteX501" fmla="*/ 1771735 w 7467600"/>
              <a:gd name="connsiteY501" fmla="*/ 4619929 h 6858000"/>
              <a:gd name="connsiteX502" fmla="*/ 3104273 w 7467600"/>
              <a:gd name="connsiteY502" fmla="*/ 5076159 h 6858000"/>
              <a:gd name="connsiteX503" fmla="*/ 3113245 w 7467600"/>
              <a:gd name="connsiteY503" fmla="*/ 5090705 h 6858000"/>
              <a:gd name="connsiteX504" fmla="*/ 3126294 w 7467600"/>
              <a:gd name="connsiteY504" fmla="*/ 5114400 h 6858000"/>
              <a:gd name="connsiteX505" fmla="*/ 3937433 w 7467600"/>
              <a:gd name="connsiteY505" fmla="*/ 4830473 h 6858000"/>
              <a:gd name="connsiteX506" fmla="*/ 3590475 w 7467600"/>
              <a:gd name="connsiteY506" fmla="*/ 4597974 h 6858000"/>
              <a:gd name="connsiteX507" fmla="*/ 3100264 w 7467600"/>
              <a:gd name="connsiteY507" fmla="*/ 4579845 h 6858000"/>
              <a:gd name="connsiteX508" fmla="*/ 2183576 w 7467600"/>
              <a:gd name="connsiteY508" fmla="*/ 4227150 h 6858000"/>
              <a:gd name="connsiteX509" fmla="*/ 2151029 w 7467600"/>
              <a:gd name="connsiteY509" fmla="*/ 4146947 h 6858000"/>
              <a:gd name="connsiteX510" fmla="*/ 3563434 w 7467600"/>
              <a:gd name="connsiteY510" fmla="*/ 4469115 h 6858000"/>
              <a:gd name="connsiteX511" fmla="*/ 3177952 w 7467600"/>
              <a:gd name="connsiteY511" fmla="*/ 3657386 h 6858000"/>
              <a:gd name="connsiteX512" fmla="*/ 3189263 w 7467600"/>
              <a:gd name="connsiteY512" fmla="*/ 3625726 h 6858000"/>
              <a:gd name="connsiteX513" fmla="*/ 3560912 w 7467600"/>
              <a:gd name="connsiteY513" fmla="*/ 4079863 h 6858000"/>
              <a:gd name="connsiteX514" fmla="*/ 3626636 w 7467600"/>
              <a:gd name="connsiteY514" fmla="*/ 4512230 h 6858000"/>
              <a:gd name="connsiteX515" fmla="*/ 3653088 w 7467600"/>
              <a:gd name="connsiteY515" fmla="*/ 4521417 h 6858000"/>
              <a:gd name="connsiteX516" fmla="*/ 3988128 w 7467600"/>
              <a:gd name="connsiteY516" fmla="*/ 4817267 h 6858000"/>
              <a:gd name="connsiteX517" fmla="*/ 4830582 w 7467600"/>
              <a:gd name="connsiteY517" fmla="*/ 4676000 h 6858000"/>
              <a:gd name="connsiteX518" fmla="*/ 4830100 w 7467600"/>
              <a:gd name="connsiteY518" fmla="*/ 4675554 h 6858000"/>
              <a:gd name="connsiteX519" fmla="*/ 4036318 w 7467600"/>
              <a:gd name="connsiteY519" fmla="*/ 4147013 h 6858000"/>
              <a:gd name="connsiteX520" fmla="*/ 3432098 w 7467600"/>
              <a:gd name="connsiteY520" fmla="*/ 3537312 h 6858000"/>
              <a:gd name="connsiteX521" fmla="*/ 3446761 w 7467600"/>
              <a:gd name="connsiteY521" fmla="*/ 3461278 h 6858000"/>
              <a:gd name="connsiteX522" fmla="*/ 4419733 w 7467600"/>
              <a:gd name="connsiteY522" fmla="*/ 3963555 h 6858000"/>
              <a:gd name="connsiteX523" fmla="*/ 4781371 w 7467600"/>
              <a:gd name="connsiteY523" fmla="*/ 4458604 h 6858000"/>
              <a:gd name="connsiteX524" fmla="*/ 4780440 w 7467600"/>
              <a:gd name="connsiteY524" fmla="*/ 4470290 h 6858000"/>
              <a:gd name="connsiteX525" fmla="*/ 4898954 w 7467600"/>
              <a:gd name="connsiteY525" fmla="*/ 4662092 h 6858000"/>
              <a:gd name="connsiteX526" fmla="*/ 4900699 w 7467600"/>
              <a:gd name="connsiteY526" fmla="*/ 4670867 h 6858000"/>
              <a:gd name="connsiteX527" fmla="*/ 5714511 w 7467600"/>
              <a:gd name="connsiteY527" fmla="*/ 4663483 h 6858000"/>
              <a:gd name="connsiteX528" fmla="*/ 5464793 w 7467600"/>
              <a:gd name="connsiteY528" fmla="*/ 4393556 h 6858000"/>
              <a:gd name="connsiteX529" fmla="*/ 5461897 w 7467600"/>
              <a:gd name="connsiteY529" fmla="*/ 4390879 h 6858000"/>
              <a:gd name="connsiteX530" fmla="*/ 4294126 w 7467600"/>
              <a:gd name="connsiteY530" fmla="*/ 3303048 h 6858000"/>
              <a:gd name="connsiteX531" fmla="*/ 4305321 w 7467600"/>
              <a:gd name="connsiteY531" fmla="*/ 3256953 h 6858000"/>
              <a:gd name="connsiteX532" fmla="*/ 4949299 w 7467600"/>
              <a:gd name="connsiteY532" fmla="*/ 3766336 h 6858000"/>
              <a:gd name="connsiteX533" fmla="*/ 5291452 w 7467600"/>
              <a:gd name="connsiteY533" fmla="*/ 4076801 h 6858000"/>
              <a:gd name="connsiteX534" fmla="*/ 5434998 w 7467600"/>
              <a:gd name="connsiteY534" fmla="*/ 4254100 h 6858000"/>
              <a:gd name="connsiteX535" fmla="*/ 5351015 w 7467600"/>
              <a:gd name="connsiteY535" fmla="*/ 3760989 h 6858000"/>
              <a:gd name="connsiteX536" fmla="*/ 5413780 w 7467600"/>
              <a:gd name="connsiteY536" fmla="*/ 2966265 h 6858000"/>
              <a:gd name="connsiteX537" fmla="*/ 5425627 w 7467600"/>
              <a:gd name="connsiteY537" fmla="*/ 2954192 h 6858000"/>
              <a:gd name="connsiteX538" fmla="*/ 6604735 w 7467600"/>
              <a:gd name="connsiteY538" fmla="*/ 2041381 h 6858000"/>
              <a:gd name="connsiteX539" fmla="*/ 7204487 w 7467600"/>
              <a:gd name="connsiteY539" fmla="*/ 2742112 h 6858000"/>
              <a:gd name="connsiteX540" fmla="*/ 7131592 w 7467600"/>
              <a:gd name="connsiteY540" fmla="*/ 2672096 h 6858000"/>
              <a:gd name="connsiteX541" fmla="*/ 6996344 w 7467600"/>
              <a:gd name="connsiteY541" fmla="*/ 2518310 h 6858000"/>
              <a:gd name="connsiteX542" fmla="*/ 6735495 w 7467600"/>
              <a:gd name="connsiteY542" fmla="*/ 2196890 h 6858000"/>
              <a:gd name="connsiteX543" fmla="*/ 6721901 w 7467600"/>
              <a:gd name="connsiteY543" fmla="*/ 2179274 h 6858000"/>
              <a:gd name="connsiteX544" fmla="*/ 6604735 w 7467600"/>
              <a:gd name="connsiteY544" fmla="*/ 2041381 h 6858000"/>
              <a:gd name="connsiteX545" fmla="*/ 6591670 w 7467600"/>
              <a:gd name="connsiteY545" fmla="*/ 1988277 h 6858000"/>
              <a:gd name="connsiteX546" fmla="*/ 6747349 w 7467600"/>
              <a:gd name="connsiteY546" fmla="*/ 2160069 h 6858000"/>
              <a:gd name="connsiteX547" fmla="*/ 6760943 w 7467600"/>
              <a:gd name="connsiteY547" fmla="*/ 2177686 h 6858000"/>
              <a:gd name="connsiteX548" fmla="*/ 7021065 w 7467600"/>
              <a:gd name="connsiteY548" fmla="*/ 2498102 h 6858000"/>
              <a:gd name="connsiteX549" fmla="*/ 7155223 w 7467600"/>
              <a:gd name="connsiteY549" fmla="*/ 2650386 h 6858000"/>
              <a:gd name="connsiteX550" fmla="*/ 7203167 w 7467600"/>
              <a:gd name="connsiteY550" fmla="*/ 2697288 h 6858000"/>
              <a:gd name="connsiteX551" fmla="*/ 6937703 w 7467600"/>
              <a:gd name="connsiteY551" fmla="*/ 2321981 h 6858000"/>
              <a:gd name="connsiteX552" fmla="*/ 6591670 w 7467600"/>
              <a:gd name="connsiteY552" fmla="*/ 1988277 h 6858000"/>
              <a:gd name="connsiteX553" fmla="*/ 5798671 w 7467600"/>
              <a:gd name="connsiteY553" fmla="*/ 1981601 h 6858000"/>
              <a:gd name="connsiteX554" fmla="*/ 5754709 w 7467600"/>
              <a:gd name="connsiteY554" fmla="*/ 2071454 h 6858000"/>
              <a:gd name="connsiteX555" fmla="*/ 5763044 w 7467600"/>
              <a:gd name="connsiteY555" fmla="*/ 2842206 h 6858000"/>
              <a:gd name="connsiteX556" fmla="*/ 5764974 w 7467600"/>
              <a:gd name="connsiteY556" fmla="*/ 2799609 h 6858000"/>
              <a:gd name="connsiteX557" fmla="*/ 5767665 w 7467600"/>
              <a:gd name="connsiteY557" fmla="*/ 2666409 h 6858000"/>
              <a:gd name="connsiteX558" fmla="*/ 5763055 w 7467600"/>
              <a:gd name="connsiteY558" fmla="*/ 2579705 h 6858000"/>
              <a:gd name="connsiteX559" fmla="*/ 5758079 w 7467600"/>
              <a:gd name="connsiteY559" fmla="*/ 2492508 h 6858000"/>
              <a:gd name="connsiteX560" fmla="*/ 5779325 w 7467600"/>
              <a:gd name="connsiteY560" fmla="*/ 2197069 h 6858000"/>
              <a:gd name="connsiteX561" fmla="*/ 5798671 w 7467600"/>
              <a:gd name="connsiteY561" fmla="*/ 1981601 h 6858000"/>
              <a:gd name="connsiteX562" fmla="*/ 5829202 w 7467600"/>
              <a:gd name="connsiteY562" fmla="*/ 1971679 h 6858000"/>
              <a:gd name="connsiteX563" fmla="*/ 5809558 w 7467600"/>
              <a:gd name="connsiteY563" fmla="*/ 2198043 h 6858000"/>
              <a:gd name="connsiteX564" fmla="*/ 5788653 w 7467600"/>
              <a:gd name="connsiteY564" fmla="*/ 2489430 h 6858000"/>
              <a:gd name="connsiteX565" fmla="*/ 5793439 w 7467600"/>
              <a:gd name="connsiteY565" fmla="*/ 2575235 h 6858000"/>
              <a:gd name="connsiteX566" fmla="*/ 5796837 w 7467600"/>
              <a:gd name="connsiteY566" fmla="*/ 2637633 h 6858000"/>
              <a:gd name="connsiteX567" fmla="*/ 5818614 w 7467600"/>
              <a:gd name="connsiteY567" fmla="*/ 2473055 h 6858000"/>
              <a:gd name="connsiteX568" fmla="*/ 5829202 w 7467600"/>
              <a:gd name="connsiteY568" fmla="*/ 1971679 h 6858000"/>
              <a:gd name="connsiteX569" fmla="*/ 5911389 w 7467600"/>
              <a:gd name="connsiteY569" fmla="*/ 1898371 h 6858000"/>
              <a:gd name="connsiteX570" fmla="*/ 6237627 w 7467600"/>
              <a:gd name="connsiteY570" fmla="*/ 2231921 h 6858000"/>
              <a:gd name="connsiteX571" fmla="*/ 5911389 w 7467600"/>
              <a:gd name="connsiteY571" fmla="*/ 1898371 h 6858000"/>
              <a:gd name="connsiteX572" fmla="*/ 6944437 w 7467600"/>
              <a:gd name="connsiteY572" fmla="*/ 1575402 h 6858000"/>
              <a:gd name="connsiteX573" fmla="*/ 6304730 w 7467600"/>
              <a:gd name="connsiteY573" fmla="*/ 1766654 h 6858000"/>
              <a:gd name="connsiteX574" fmla="*/ 6944437 w 7467600"/>
              <a:gd name="connsiteY574" fmla="*/ 1575402 h 6858000"/>
              <a:gd name="connsiteX575" fmla="*/ 7019523 w 7467600"/>
              <a:gd name="connsiteY575" fmla="*/ 1519450 h 6858000"/>
              <a:gd name="connsiteX576" fmla="*/ 6298091 w 7467600"/>
              <a:gd name="connsiteY576" fmla="*/ 1737122 h 6858000"/>
              <a:gd name="connsiteX577" fmla="*/ 7019523 w 7467600"/>
              <a:gd name="connsiteY577" fmla="*/ 1519450 h 6858000"/>
              <a:gd name="connsiteX578" fmla="*/ 2399523 w 7467600"/>
              <a:gd name="connsiteY578" fmla="*/ 1428234 h 6858000"/>
              <a:gd name="connsiteX579" fmla="*/ 2224982 w 7467600"/>
              <a:gd name="connsiteY579" fmla="*/ 1826201 h 6858000"/>
              <a:gd name="connsiteX580" fmla="*/ 2096099 w 7467600"/>
              <a:gd name="connsiteY580" fmla="*/ 2345900 h 6858000"/>
              <a:gd name="connsiteX581" fmla="*/ 2283317 w 7467600"/>
              <a:gd name="connsiteY581" fmla="*/ 1796925 h 6858000"/>
              <a:gd name="connsiteX582" fmla="*/ 2399523 w 7467600"/>
              <a:gd name="connsiteY582" fmla="*/ 1428234 h 6858000"/>
              <a:gd name="connsiteX583" fmla="*/ 2448558 w 7467600"/>
              <a:gd name="connsiteY583" fmla="*/ 1373435 h 6858000"/>
              <a:gd name="connsiteX584" fmla="*/ 2312521 w 7467600"/>
              <a:gd name="connsiteY584" fmla="*/ 1806140 h 6858000"/>
              <a:gd name="connsiteX585" fmla="*/ 2127533 w 7467600"/>
              <a:gd name="connsiteY585" fmla="*/ 2348380 h 6858000"/>
              <a:gd name="connsiteX586" fmla="*/ 2358080 w 7467600"/>
              <a:gd name="connsiteY586" fmla="*/ 1866134 h 6858000"/>
              <a:gd name="connsiteX587" fmla="*/ 2407436 w 7467600"/>
              <a:gd name="connsiteY587" fmla="*/ 1651070 h 6858000"/>
              <a:gd name="connsiteX588" fmla="*/ 2448558 w 7467600"/>
              <a:gd name="connsiteY588" fmla="*/ 1373435 h 6858000"/>
              <a:gd name="connsiteX589" fmla="*/ 278707 w 7467600"/>
              <a:gd name="connsiteY589" fmla="*/ 1352270 h 6858000"/>
              <a:gd name="connsiteX590" fmla="*/ 321570 w 7467600"/>
              <a:gd name="connsiteY590" fmla="*/ 1861610 h 6858000"/>
              <a:gd name="connsiteX591" fmla="*/ 294281 w 7467600"/>
              <a:gd name="connsiteY591" fmla="*/ 1440658 h 6858000"/>
              <a:gd name="connsiteX592" fmla="*/ 278707 w 7467600"/>
              <a:gd name="connsiteY592" fmla="*/ 1352270 h 6858000"/>
              <a:gd name="connsiteX593" fmla="*/ 1423821 w 7467600"/>
              <a:gd name="connsiteY593" fmla="*/ 1351958 h 6858000"/>
              <a:gd name="connsiteX594" fmla="*/ 1638521 w 7467600"/>
              <a:gd name="connsiteY594" fmla="*/ 1908470 h 6858000"/>
              <a:gd name="connsiteX595" fmla="*/ 1754199 w 7467600"/>
              <a:gd name="connsiteY595" fmla="*/ 2149284 h 6858000"/>
              <a:gd name="connsiteX596" fmla="*/ 1908359 w 7467600"/>
              <a:gd name="connsiteY596" fmla="*/ 2364988 h 6858000"/>
              <a:gd name="connsiteX597" fmla="*/ 1647661 w 7467600"/>
              <a:gd name="connsiteY597" fmla="*/ 1825945 h 6858000"/>
              <a:gd name="connsiteX598" fmla="*/ 1423821 w 7467600"/>
              <a:gd name="connsiteY598" fmla="*/ 1351958 h 6858000"/>
              <a:gd name="connsiteX599" fmla="*/ 1431890 w 7467600"/>
              <a:gd name="connsiteY599" fmla="*/ 1306475 h 6858000"/>
              <a:gd name="connsiteX600" fmla="*/ 1507597 w 7467600"/>
              <a:gd name="connsiteY600" fmla="*/ 1446132 h 6858000"/>
              <a:gd name="connsiteX601" fmla="*/ 1674586 w 7467600"/>
              <a:gd name="connsiteY601" fmla="*/ 1813832 h 6858000"/>
              <a:gd name="connsiteX602" fmla="*/ 1815950 w 7467600"/>
              <a:gd name="connsiteY602" fmla="*/ 2128564 h 6858000"/>
              <a:gd name="connsiteX603" fmla="*/ 1984242 w 7467600"/>
              <a:gd name="connsiteY603" fmla="*/ 2430829 h 6858000"/>
              <a:gd name="connsiteX604" fmla="*/ 2014023 w 7467600"/>
              <a:gd name="connsiteY604" fmla="*/ 2450995 h 6858000"/>
              <a:gd name="connsiteX605" fmla="*/ 1747337 w 7467600"/>
              <a:gd name="connsiteY605" fmla="*/ 1855264 h 6858000"/>
              <a:gd name="connsiteX606" fmla="*/ 1533749 w 7467600"/>
              <a:gd name="connsiteY606" fmla="*/ 1478656 h 6858000"/>
              <a:gd name="connsiteX607" fmla="*/ 1431890 w 7467600"/>
              <a:gd name="connsiteY607" fmla="*/ 1306475 h 6858000"/>
              <a:gd name="connsiteX608" fmla="*/ 5052692 w 7467600"/>
              <a:gd name="connsiteY608" fmla="*/ 1292994 h 6858000"/>
              <a:gd name="connsiteX609" fmla="*/ 5200661 w 7467600"/>
              <a:gd name="connsiteY609" fmla="*/ 1635186 h 6858000"/>
              <a:gd name="connsiteX610" fmla="*/ 5297138 w 7467600"/>
              <a:gd name="connsiteY610" fmla="*/ 1906351 h 6858000"/>
              <a:gd name="connsiteX611" fmla="*/ 5052692 w 7467600"/>
              <a:gd name="connsiteY611" fmla="*/ 1292994 h 6858000"/>
              <a:gd name="connsiteX612" fmla="*/ 5009948 w 7467600"/>
              <a:gd name="connsiteY612" fmla="*/ 1273619 h 6858000"/>
              <a:gd name="connsiteX613" fmla="*/ 5121777 w 7467600"/>
              <a:gd name="connsiteY613" fmla="*/ 1654213 h 6858000"/>
              <a:gd name="connsiteX614" fmla="*/ 5293545 w 7467600"/>
              <a:gd name="connsiteY614" fmla="*/ 2072247 h 6858000"/>
              <a:gd name="connsiteX615" fmla="*/ 5294042 w 7467600"/>
              <a:gd name="connsiteY615" fmla="*/ 2065019 h 6858000"/>
              <a:gd name="connsiteX616" fmla="*/ 5171936 w 7467600"/>
              <a:gd name="connsiteY616" fmla="*/ 1647613 h 6858000"/>
              <a:gd name="connsiteX617" fmla="*/ 5009948 w 7467600"/>
              <a:gd name="connsiteY617" fmla="*/ 1273619 h 6858000"/>
              <a:gd name="connsiteX618" fmla="*/ 655236 w 7467600"/>
              <a:gd name="connsiteY618" fmla="*/ 1268632 h 6858000"/>
              <a:gd name="connsiteX619" fmla="*/ 839521 w 7467600"/>
              <a:gd name="connsiteY619" fmla="*/ 1685315 h 6858000"/>
              <a:gd name="connsiteX620" fmla="*/ 1109416 w 7467600"/>
              <a:gd name="connsiteY620" fmla="*/ 2061663 h 6858000"/>
              <a:gd name="connsiteX621" fmla="*/ 1298300 w 7467600"/>
              <a:gd name="connsiteY621" fmla="*/ 2247742 h 6858000"/>
              <a:gd name="connsiteX622" fmla="*/ 1125871 w 7467600"/>
              <a:gd name="connsiteY622" fmla="*/ 1989513 h 6858000"/>
              <a:gd name="connsiteX623" fmla="*/ 981574 w 7467600"/>
              <a:gd name="connsiteY623" fmla="*/ 1783157 h 6858000"/>
              <a:gd name="connsiteX624" fmla="*/ 922198 w 7467600"/>
              <a:gd name="connsiteY624" fmla="*/ 1677437 h 6858000"/>
              <a:gd name="connsiteX625" fmla="*/ 869293 w 7467600"/>
              <a:gd name="connsiteY625" fmla="*/ 1583214 h 6858000"/>
              <a:gd name="connsiteX626" fmla="*/ 751431 w 7467600"/>
              <a:gd name="connsiteY626" fmla="*/ 1405731 h 6858000"/>
              <a:gd name="connsiteX627" fmla="*/ 655236 w 7467600"/>
              <a:gd name="connsiteY627" fmla="*/ 1268632 h 6858000"/>
              <a:gd name="connsiteX628" fmla="*/ 6516292 w 7467600"/>
              <a:gd name="connsiteY628" fmla="*/ 1263064 h 6858000"/>
              <a:gd name="connsiteX629" fmla="*/ 5736320 w 7467600"/>
              <a:gd name="connsiteY629" fmla="*/ 1501803 h 6858000"/>
              <a:gd name="connsiteX630" fmla="*/ 6516292 w 7467600"/>
              <a:gd name="connsiteY630" fmla="*/ 1263064 h 6858000"/>
              <a:gd name="connsiteX631" fmla="*/ 291466 w 7467600"/>
              <a:gd name="connsiteY631" fmla="*/ 1250369 h 6858000"/>
              <a:gd name="connsiteX632" fmla="*/ 323180 w 7467600"/>
              <a:gd name="connsiteY632" fmla="*/ 1435283 h 6858000"/>
              <a:gd name="connsiteX633" fmla="*/ 349381 w 7467600"/>
              <a:gd name="connsiteY633" fmla="*/ 1875041 h 6858000"/>
              <a:gd name="connsiteX634" fmla="*/ 374363 w 7467600"/>
              <a:gd name="connsiteY634" fmla="*/ 1506494 h 6858000"/>
              <a:gd name="connsiteX635" fmla="*/ 302168 w 7467600"/>
              <a:gd name="connsiteY635" fmla="*/ 1274495 h 6858000"/>
              <a:gd name="connsiteX636" fmla="*/ 291466 w 7467600"/>
              <a:gd name="connsiteY636" fmla="*/ 1250369 h 6858000"/>
              <a:gd name="connsiteX637" fmla="*/ 678222 w 7467600"/>
              <a:gd name="connsiteY637" fmla="*/ 1248670 h 6858000"/>
              <a:gd name="connsiteX638" fmla="*/ 775536 w 7467600"/>
              <a:gd name="connsiteY638" fmla="*/ 1388015 h 6858000"/>
              <a:gd name="connsiteX639" fmla="*/ 894529 w 7467600"/>
              <a:gd name="connsiteY639" fmla="*/ 1567739 h 6858000"/>
              <a:gd name="connsiteX640" fmla="*/ 948000 w 7467600"/>
              <a:gd name="connsiteY640" fmla="*/ 1663088 h 6858000"/>
              <a:gd name="connsiteX641" fmla="*/ 1006812 w 7467600"/>
              <a:gd name="connsiteY641" fmla="*/ 1767683 h 6858000"/>
              <a:gd name="connsiteX642" fmla="*/ 1149133 w 7467600"/>
              <a:gd name="connsiteY642" fmla="*/ 1971513 h 6858000"/>
              <a:gd name="connsiteX643" fmla="*/ 1333952 w 7467600"/>
              <a:gd name="connsiteY643" fmla="*/ 2251620 h 6858000"/>
              <a:gd name="connsiteX644" fmla="*/ 1337329 w 7467600"/>
              <a:gd name="connsiteY644" fmla="*/ 2258350 h 6858000"/>
              <a:gd name="connsiteX645" fmla="*/ 1014726 w 7467600"/>
              <a:gd name="connsiteY645" fmla="*/ 1615556 h 6858000"/>
              <a:gd name="connsiteX646" fmla="*/ 678222 w 7467600"/>
              <a:gd name="connsiteY646" fmla="*/ 1248670 h 6858000"/>
              <a:gd name="connsiteX647" fmla="*/ 6691602 w 7467600"/>
              <a:gd name="connsiteY647" fmla="*/ 1140573 h 6858000"/>
              <a:gd name="connsiteX648" fmla="*/ 6571100 w 7467600"/>
              <a:gd name="connsiteY648" fmla="*/ 1183662 h 6858000"/>
              <a:gd name="connsiteX649" fmla="*/ 6241687 w 7467600"/>
              <a:gd name="connsiteY649" fmla="*/ 1257600 h 6858000"/>
              <a:gd name="connsiteX650" fmla="*/ 5693009 w 7467600"/>
              <a:gd name="connsiteY650" fmla="*/ 1478256 h 6858000"/>
              <a:gd name="connsiteX651" fmla="*/ 6548420 w 7467600"/>
              <a:gd name="connsiteY651" fmla="*/ 1214599 h 6858000"/>
              <a:gd name="connsiteX652" fmla="*/ 6605473 w 7467600"/>
              <a:gd name="connsiteY652" fmla="*/ 1184686 h 6858000"/>
              <a:gd name="connsiteX653" fmla="*/ 6691602 w 7467600"/>
              <a:gd name="connsiteY653" fmla="*/ 1140573 h 6858000"/>
              <a:gd name="connsiteX654" fmla="*/ 4002475 w 7467600"/>
              <a:gd name="connsiteY654" fmla="*/ 1037802 h 6858000"/>
              <a:gd name="connsiteX655" fmla="*/ 4000324 w 7467600"/>
              <a:gd name="connsiteY655" fmla="*/ 1039362 h 6858000"/>
              <a:gd name="connsiteX656" fmla="*/ 4002862 w 7467600"/>
              <a:gd name="connsiteY656" fmla="*/ 1042866 h 6858000"/>
              <a:gd name="connsiteX657" fmla="*/ 4002475 w 7467600"/>
              <a:gd name="connsiteY657" fmla="*/ 1037802 h 6858000"/>
              <a:gd name="connsiteX658" fmla="*/ 506322 w 7467600"/>
              <a:gd name="connsiteY658" fmla="*/ 1020997 h 6858000"/>
              <a:gd name="connsiteX659" fmla="*/ 533068 w 7467600"/>
              <a:gd name="connsiteY659" fmla="*/ 1029409 h 6858000"/>
              <a:gd name="connsiteX660" fmla="*/ 1232525 w 7467600"/>
              <a:gd name="connsiteY660" fmla="*/ 1804675 h 6858000"/>
              <a:gd name="connsiteX661" fmla="*/ 1388858 w 7467600"/>
              <a:gd name="connsiteY661" fmla="*/ 2368011 h 6858000"/>
              <a:gd name="connsiteX662" fmla="*/ 1384098 w 7467600"/>
              <a:gd name="connsiteY662" fmla="*/ 2378125 h 6858000"/>
              <a:gd name="connsiteX663" fmla="*/ 1425393 w 7467600"/>
              <a:gd name="connsiteY663" fmla="*/ 2589124 h 6858000"/>
              <a:gd name="connsiteX664" fmla="*/ 1424001 w 7467600"/>
              <a:gd name="connsiteY664" fmla="*/ 2597541 h 6858000"/>
              <a:gd name="connsiteX665" fmla="*/ 2152729 w 7467600"/>
              <a:gd name="connsiteY665" fmla="*/ 2864487 h 6858000"/>
              <a:gd name="connsiteX666" fmla="*/ 2020609 w 7467600"/>
              <a:gd name="connsiteY666" fmla="*/ 2539671 h 6858000"/>
              <a:gd name="connsiteX667" fmla="*/ 2018920 w 7467600"/>
              <a:gd name="connsiteY667" fmla="*/ 2536309 h 6858000"/>
              <a:gd name="connsiteX668" fmla="*/ 1342441 w 7467600"/>
              <a:gd name="connsiteY668" fmla="*/ 1173017 h 6858000"/>
              <a:gd name="connsiteX669" fmla="*/ 1367925 w 7467600"/>
              <a:gd name="connsiteY669" fmla="*/ 1135648 h 6858000"/>
              <a:gd name="connsiteX670" fmla="*/ 1771401 w 7467600"/>
              <a:gd name="connsiteY670" fmla="*/ 1806673 h 6858000"/>
              <a:gd name="connsiteX671" fmla="*/ 1972385 w 7467600"/>
              <a:gd name="connsiteY671" fmla="*/ 2198735 h 6858000"/>
              <a:gd name="connsiteX672" fmla="*/ 2040892 w 7467600"/>
              <a:gd name="connsiteY672" fmla="*/ 2405205 h 6858000"/>
              <a:gd name="connsiteX673" fmla="*/ 2131689 w 7467600"/>
              <a:gd name="connsiteY673" fmla="*/ 1936926 h 6858000"/>
              <a:gd name="connsiteX674" fmla="*/ 2454820 w 7467600"/>
              <a:gd name="connsiteY674" fmla="*/ 1248808 h 6858000"/>
              <a:gd name="connsiteX675" fmla="*/ 2492512 w 7467600"/>
              <a:gd name="connsiteY675" fmla="*/ 1302920 h 6858000"/>
              <a:gd name="connsiteX676" fmla="*/ 2081216 w 7467600"/>
              <a:gd name="connsiteY676" fmla="*/ 2527513 h 6858000"/>
              <a:gd name="connsiteX677" fmla="*/ 2081211 w 7467600"/>
              <a:gd name="connsiteY677" fmla="*/ 2528916 h 6858000"/>
              <a:gd name="connsiteX678" fmla="*/ 2199067 w 7467600"/>
              <a:gd name="connsiteY678" fmla="*/ 2884061 h 6858000"/>
              <a:gd name="connsiteX679" fmla="*/ 3192586 w 7467600"/>
              <a:gd name="connsiteY679" fmla="*/ 3411496 h 6858000"/>
              <a:gd name="connsiteX680" fmla="*/ 3182620 w 7467600"/>
              <a:gd name="connsiteY680" fmla="*/ 3483279 h 6858000"/>
              <a:gd name="connsiteX681" fmla="*/ 2435119 w 7467600"/>
              <a:gd name="connsiteY681" fmla="*/ 3080173 h 6858000"/>
              <a:gd name="connsiteX682" fmla="*/ 2410152 w 7467600"/>
              <a:gd name="connsiteY682" fmla="*/ 3063751 h 6858000"/>
              <a:gd name="connsiteX683" fmla="*/ 2408099 w 7467600"/>
              <a:gd name="connsiteY683" fmla="*/ 3064403 h 6858000"/>
              <a:gd name="connsiteX684" fmla="*/ 2407218 w 7467600"/>
              <a:gd name="connsiteY684" fmla="*/ 3070324 h 6858000"/>
              <a:gd name="connsiteX685" fmla="*/ 2380138 w 7467600"/>
              <a:gd name="connsiteY685" fmla="*/ 3099341 h 6858000"/>
              <a:gd name="connsiteX686" fmla="*/ 1765923 w 7467600"/>
              <a:gd name="connsiteY686" fmla="*/ 3581043 h 6858000"/>
              <a:gd name="connsiteX687" fmla="*/ 1702258 w 7467600"/>
              <a:gd name="connsiteY687" fmla="*/ 3612286 h 6858000"/>
              <a:gd name="connsiteX688" fmla="*/ 1538370 w 7467600"/>
              <a:gd name="connsiteY688" fmla="*/ 3811804 h 6858000"/>
              <a:gd name="connsiteX689" fmla="*/ 542867 w 7467600"/>
              <a:gd name="connsiteY689" fmla="*/ 4944092 h 6858000"/>
              <a:gd name="connsiteX690" fmla="*/ 515800 w 7467600"/>
              <a:gd name="connsiteY690" fmla="*/ 4862180 h 6858000"/>
              <a:gd name="connsiteX691" fmla="*/ 909145 w 7467600"/>
              <a:gd name="connsiteY691" fmla="*/ 4199225 h 6858000"/>
              <a:gd name="connsiteX692" fmla="*/ 1214067 w 7467600"/>
              <a:gd name="connsiteY692" fmla="*/ 3908561 h 6858000"/>
              <a:gd name="connsiteX693" fmla="*/ 640967 w 7467600"/>
              <a:gd name="connsiteY693" fmla="*/ 4105601 h 6858000"/>
              <a:gd name="connsiteX694" fmla="*/ 112563 w 7467600"/>
              <a:gd name="connsiteY694" fmla="*/ 4396952 h 6858000"/>
              <a:gd name="connsiteX695" fmla="*/ 0 w 7467600"/>
              <a:gd name="connsiteY695" fmla="*/ 4466006 h 6858000"/>
              <a:gd name="connsiteX696" fmla="*/ 0 w 7467600"/>
              <a:gd name="connsiteY696" fmla="*/ 4233763 h 6858000"/>
              <a:gd name="connsiteX697" fmla="*/ 36881 w 7467600"/>
              <a:gd name="connsiteY697" fmla="*/ 4200118 h 6858000"/>
              <a:gd name="connsiteX698" fmla="*/ 910534 w 7467600"/>
              <a:gd name="connsiteY698" fmla="*/ 3629753 h 6858000"/>
              <a:gd name="connsiteX699" fmla="*/ 1578717 w 7467600"/>
              <a:gd name="connsiteY699" fmla="*/ 3575982 h 6858000"/>
              <a:gd name="connsiteX700" fmla="*/ 2338780 w 7467600"/>
              <a:gd name="connsiteY700" fmla="*/ 3033725 h 6858000"/>
              <a:gd name="connsiteX701" fmla="*/ 1807991 w 7467600"/>
              <a:gd name="connsiteY701" fmla="*/ 2807184 h 6858000"/>
              <a:gd name="connsiteX702" fmla="*/ 1416358 w 7467600"/>
              <a:gd name="connsiteY702" fmla="*/ 3112571 h 6858000"/>
              <a:gd name="connsiteX703" fmla="*/ 939066 w 7467600"/>
              <a:gd name="connsiteY703" fmla="*/ 3378798 h 6858000"/>
              <a:gd name="connsiteX704" fmla="*/ 115099 w 7467600"/>
              <a:gd name="connsiteY704" fmla="*/ 3607650 h 6858000"/>
              <a:gd name="connsiteX705" fmla="*/ 97284 w 7467600"/>
              <a:gd name="connsiteY705" fmla="*/ 3520393 h 6858000"/>
              <a:gd name="connsiteX706" fmla="*/ 922050 w 7467600"/>
              <a:gd name="connsiteY706" fmla="*/ 3074867 h 6858000"/>
              <a:gd name="connsiteX707" fmla="*/ 1405265 w 7467600"/>
              <a:gd name="connsiteY707" fmla="*/ 3016319 h 6858000"/>
              <a:gd name="connsiteX708" fmla="*/ 1407512 w 7467600"/>
              <a:gd name="connsiteY708" fmla="*/ 3018001 h 6858000"/>
              <a:gd name="connsiteX709" fmla="*/ 1726266 w 7467600"/>
              <a:gd name="connsiteY709" fmla="*/ 2777274 h 6858000"/>
              <a:gd name="connsiteX710" fmla="*/ 625390 w 7467600"/>
              <a:gd name="connsiteY710" fmla="*/ 2514541 h 6858000"/>
              <a:gd name="connsiteX711" fmla="*/ 619799 w 7467600"/>
              <a:gd name="connsiteY711" fmla="*/ 2527180 h 6858000"/>
              <a:gd name="connsiteX712" fmla="*/ 310030 w 7467600"/>
              <a:gd name="connsiteY712" fmla="*/ 2771818 h 6858000"/>
              <a:gd name="connsiteX713" fmla="*/ 173877 w 7467600"/>
              <a:gd name="connsiteY713" fmla="*/ 2937056 h 6858000"/>
              <a:gd name="connsiteX714" fmla="*/ 77889 w 7467600"/>
              <a:gd name="connsiteY714" fmla="*/ 3138440 h 6858000"/>
              <a:gd name="connsiteX715" fmla="*/ 0 w 7467600"/>
              <a:gd name="connsiteY715" fmla="*/ 3271395 h 6858000"/>
              <a:gd name="connsiteX716" fmla="*/ 0 w 7467600"/>
              <a:gd name="connsiteY716" fmla="*/ 3153002 h 6858000"/>
              <a:gd name="connsiteX717" fmla="*/ 2386 w 7467600"/>
              <a:gd name="connsiteY717" fmla="*/ 3149203 h 6858000"/>
              <a:gd name="connsiteX718" fmla="*/ 89753 w 7467600"/>
              <a:gd name="connsiteY718" fmla="*/ 2987702 h 6858000"/>
              <a:gd name="connsiteX719" fmla="*/ 76869 w 7467600"/>
              <a:gd name="connsiteY719" fmla="*/ 3005404 h 6858000"/>
              <a:gd name="connsiteX720" fmla="*/ 32049 w 7467600"/>
              <a:gd name="connsiteY720" fmla="*/ 3065814 h 6858000"/>
              <a:gd name="connsiteX721" fmla="*/ 0 w 7467600"/>
              <a:gd name="connsiteY721" fmla="*/ 3108744 h 6858000"/>
              <a:gd name="connsiteX722" fmla="*/ 0 w 7467600"/>
              <a:gd name="connsiteY722" fmla="*/ 3058059 h 6858000"/>
              <a:gd name="connsiteX723" fmla="*/ 7610 w 7467600"/>
              <a:gd name="connsiteY723" fmla="*/ 3047889 h 6858000"/>
              <a:gd name="connsiteX724" fmla="*/ 52419 w 7467600"/>
              <a:gd name="connsiteY724" fmla="*/ 2987479 h 6858000"/>
              <a:gd name="connsiteX725" fmla="*/ 59142 w 7467600"/>
              <a:gd name="connsiteY725" fmla="*/ 2978488 h 6858000"/>
              <a:gd name="connsiteX726" fmla="*/ 0 w 7467600"/>
              <a:gd name="connsiteY726" fmla="*/ 3015334 h 6858000"/>
              <a:gd name="connsiteX727" fmla="*/ 0 w 7467600"/>
              <a:gd name="connsiteY727" fmla="*/ 2914286 h 6858000"/>
              <a:gd name="connsiteX728" fmla="*/ 36383 w 7467600"/>
              <a:gd name="connsiteY728" fmla="*/ 2901128 h 6858000"/>
              <a:gd name="connsiteX729" fmla="*/ 156329 w 7467600"/>
              <a:gd name="connsiteY729" fmla="*/ 2840533 h 6858000"/>
              <a:gd name="connsiteX730" fmla="*/ 358355 w 7467600"/>
              <a:gd name="connsiteY730" fmla="*/ 2620471 h 6858000"/>
              <a:gd name="connsiteX731" fmla="*/ 510577 w 7467600"/>
              <a:gd name="connsiteY731" fmla="*/ 2501244 h 6858000"/>
              <a:gd name="connsiteX732" fmla="*/ 211967 w 7467600"/>
              <a:gd name="connsiteY732" fmla="*/ 2479171 h 6858000"/>
              <a:gd name="connsiteX733" fmla="*/ 0 w 7467600"/>
              <a:gd name="connsiteY733" fmla="*/ 2476398 h 6858000"/>
              <a:gd name="connsiteX734" fmla="*/ 0 w 7467600"/>
              <a:gd name="connsiteY734" fmla="*/ 2389189 h 6858000"/>
              <a:gd name="connsiteX735" fmla="*/ 103062 w 7467600"/>
              <a:gd name="connsiteY735" fmla="*/ 2389518 h 6858000"/>
              <a:gd name="connsiteX736" fmla="*/ 510734 w 7467600"/>
              <a:gd name="connsiteY736" fmla="*/ 2416201 h 6858000"/>
              <a:gd name="connsiteX737" fmla="*/ 279257 w 7467600"/>
              <a:gd name="connsiteY737" fmla="*/ 2092102 h 6858000"/>
              <a:gd name="connsiteX738" fmla="*/ 65265 w 7467600"/>
              <a:gd name="connsiteY738" fmla="*/ 2006049 h 6858000"/>
              <a:gd name="connsiteX739" fmla="*/ 0 w 7467600"/>
              <a:gd name="connsiteY739" fmla="*/ 1982532 h 6858000"/>
              <a:gd name="connsiteX740" fmla="*/ 0 w 7467600"/>
              <a:gd name="connsiteY740" fmla="*/ 1912789 h 6858000"/>
              <a:gd name="connsiteX741" fmla="*/ 97460 w 7467600"/>
              <a:gd name="connsiteY741" fmla="*/ 1953725 h 6858000"/>
              <a:gd name="connsiteX742" fmla="*/ 221272 w 7467600"/>
              <a:gd name="connsiteY742" fmla="*/ 1980766 h 6858000"/>
              <a:gd name="connsiteX743" fmla="*/ 116765 w 7467600"/>
              <a:gd name="connsiteY743" fmla="*/ 1911033 h 6858000"/>
              <a:gd name="connsiteX744" fmla="*/ 16405 w 7467600"/>
              <a:gd name="connsiteY744" fmla="*/ 1803412 h 6858000"/>
              <a:gd name="connsiteX745" fmla="*/ 0 w 7467600"/>
              <a:gd name="connsiteY745" fmla="*/ 1784777 h 6858000"/>
              <a:gd name="connsiteX746" fmla="*/ 0 w 7467600"/>
              <a:gd name="connsiteY746" fmla="*/ 1740082 h 6858000"/>
              <a:gd name="connsiteX747" fmla="*/ 39394 w 7467600"/>
              <a:gd name="connsiteY747" fmla="*/ 1784856 h 6858000"/>
              <a:gd name="connsiteX748" fmla="*/ 135813 w 7467600"/>
              <a:gd name="connsiteY748" fmla="*/ 1888838 h 6858000"/>
              <a:gd name="connsiteX749" fmla="*/ 242575 w 7467600"/>
              <a:gd name="connsiteY749" fmla="*/ 1958841 h 6858000"/>
              <a:gd name="connsiteX750" fmla="*/ 82197 w 7467600"/>
              <a:gd name="connsiteY750" fmla="*/ 1754826 h 6858000"/>
              <a:gd name="connsiteX751" fmla="*/ 0 w 7467600"/>
              <a:gd name="connsiteY751" fmla="*/ 1679650 h 6858000"/>
              <a:gd name="connsiteX752" fmla="*/ 0 w 7467600"/>
              <a:gd name="connsiteY752" fmla="*/ 1602463 h 6858000"/>
              <a:gd name="connsiteX753" fmla="*/ 84689 w 7467600"/>
              <a:gd name="connsiteY753" fmla="*/ 1677442 h 6858000"/>
              <a:gd name="connsiteX754" fmla="*/ 298437 w 7467600"/>
              <a:gd name="connsiteY754" fmla="*/ 1968019 h 6858000"/>
              <a:gd name="connsiteX755" fmla="*/ 227269 w 7467600"/>
              <a:gd name="connsiteY755" fmla="*/ 1114064 h 6858000"/>
              <a:gd name="connsiteX756" fmla="*/ 248003 w 7467600"/>
              <a:gd name="connsiteY756" fmla="*/ 1089613 h 6858000"/>
              <a:gd name="connsiteX757" fmla="*/ 427020 w 7467600"/>
              <a:gd name="connsiteY757" fmla="*/ 1619803 h 6858000"/>
              <a:gd name="connsiteX758" fmla="*/ 340345 w 7467600"/>
              <a:gd name="connsiteY758" fmla="*/ 2027739 h 6858000"/>
              <a:gd name="connsiteX759" fmla="*/ 360865 w 7467600"/>
              <a:gd name="connsiteY759" fmla="*/ 2044827 h 6858000"/>
              <a:gd name="connsiteX760" fmla="*/ 560414 w 7467600"/>
              <a:gd name="connsiteY760" fmla="*/ 2421457 h 6858000"/>
              <a:gd name="connsiteX761" fmla="*/ 1359703 w 7467600"/>
              <a:gd name="connsiteY761" fmla="*/ 2578554 h 6858000"/>
              <a:gd name="connsiteX762" fmla="*/ 1359422 w 7467600"/>
              <a:gd name="connsiteY762" fmla="*/ 2577994 h 6858000"/>
              <a:gd name="connsiteX763" fmla="*/ 828701 w 7467600"/>
              <a:gd name="connsiteY763" fmla="*/ 1839520 h 6858000"/>
              <a:gd name="connsiteX764" fmla="*/ 494427 w 7467600"/>
              <a:gd name="connsiteY764" fmla="*/ 1092333 h 6858000"/>
              <a:gd name="connsiteX765" fmla="*/ 506322 w 7467600"/>
              <a:gd name="connsiteY765" fmla="*/ 1020997 h 6858000"/>
              <a:gd name="connsiteX766" fmla="*/ 4570198 w 7467600"/>
              <a:gd name="connsiteY766" fmla="*/ 978081 h 6858000"/>
              <a:gd name="connsiteX767" fmla="*/ 4523691 w 7467600"/>
              <a:gd name="connsiteY767" fmla="*/ 1127776 h 6858000"/>
              <a:gd name="connsiteX768" fmla="*/ 4509875 w 7467600"/>
              <a:gd name="connsiteY768" fmla="*/ 1167552 h 6858000"/>
              <a:gd name="connsiteX769" fmla="*/ 4478168 w 7467600"/>
              <a:gd name="connsiteY769" fmla="*/ 1260735 h 6858000"/>
              <a:gd name="connsiteX770" fmla="*/ 4409309 w 7467600"/>
              <a:gd name="connsiteY770" fmla="*/ 1666996 h 6858000"/>
              <a:gd name="connsiteX771" fmla="*/ 4370031 w 7467600"/>
              <a:gd name="connsiteY771" fmla="*/ 1955666 h 6858000"/>
              <a:gd name="connsiteX772" fmla="*/ 4570198 w 7467600"/>
              <a:gd name="connsiteY772" fmla="*/ 978081 h 6858000"/>
              <a:gd name="connsiteX773" fmla="*/ 4557898 w 7467600"/>
              <a:gd name="connsiteY773" fmla="*/ 900011 h 6858000"/>
              <a:gd name="connsiteX774" fmla="*/ 4344840 w 7467600"/>
              <a:gd name="connsiteY774" fmla="*/ 1922038 h 6858000"/>
              <a:gd name="connsiteX775" fmla="*/ 4378710 w 7467600"/>
              <a:gd name="connsiteY775" fmla="*/ 1665516 h 6858000"/>
              <a:gd name="connsiteX776" fmla="*/ 4448798 w 7467600"/>
              <a:gd name="connsiteY776" fmla="*/ 1253024 h 6858000"/>
              <a:gd name="connsiteX777" fmla="*/ 4480315 w 7467600"/>
              <a:gd name="connsiteY777" fmla="*/ 1158454 h 6858000"/>
              <a:gd name="connsiteX778" fmla="*/ 4494133 w 7467600"/>
              <a:gd name="connsiteY778" fmla="*/ 1118676 h 6858000"/>
              <a:gd name="connsiteX779" fmla="*/ 4557898 w 7467600"/>
              <a:gd name="connsiteY779" fmla="*/ 900011 h 6858000"/>
              <a:gd name="connsiteX780" fmla="*/ 5870151 w 7467600"/>
              <a:gd name="connsiteY780" fmla="*/ 898890 h 6858000"/>
              <a:gd name="connsiteX781" fmla="*/ 5861335 w 7467600"/>
              <a:gd name="connsiteY781" fmla="*/ 899177 h 6858000"/>
              <a:gd name="connsiteX782" fmla="*/ 5843702 w 7467600"/>
              <a:gd name="connsiteY782" fmla="*/ 899748 h 6858000"/>
              <a:gd name="connsiteX783" fmla="*/ 5651107 w 7467600"/>
              <a:gd name="connsiteY783" fmla="*/ 920306 h 6858000"/>
              <a:gd name="connsiteX784" fmla="*/ 5459407 w 7467600"/>
              <a:gd name="connsiteY784" fmla="*/ 940975 h 6858000"/>
              <a:gd name="connsiteX785" fmla="*/ 5374846 w 7467600"/>
              <a:gd name="connsiteY785" fmla="*/ 941988 h 6858000"/>
              <a:gd name="connsiteX786" fmla="*/ 5256105 w 7467600"/>
              <a:gd name="connsiteY786" fmla="*/ 945632 h 6858000"/>
              <a:gd name="connsiteX787" fmla="*/ 5107071 w 7467600"/>
              <a:gd name="connsiteY787" fmla="*/ 969720 h 6858000"/>
              <a:gd name="connsiteX788" fmla="*/ 4998681 w 7467600"/>
              <a:gd name="connsiteY788" fmla="*/ 988771 h 6858000"/>
              <a:gd name="connsiteX789" fmla="*/ 5870151 w 7467600"/>
              <a:gd name="connsiteY789" fmla="*/ 898890 h 6858000"/>
              <a:gd name="connsiteX790" fmla="*/ 5504425 w 7467600"/>
              <a:gd name="connsiteY790" fmla="*/ 848067 h 6858000"/>
              <a:gd name="connsiteX791" fmla="*/ 4968849 w 7467600"/>
              <a:gd name="connsiteY791" fmla="*/ 962318 h 6858000"/>
              <a:gd name="connsiteX792" fmla="*/ 5104039 w 7467600"/>
              <a:gd name="connsiteY792" fmla="*/ 940634 h 6858000"/>
              <a:gd name="connsiteX793" fmla="*/ 5256311 w 7467600"/>
              <a:gd name="connsiteY793" fmla="*/ 916490 h 6858000"/>
              <a:gd name="connsiteX794" fmla="*/ 5377381 w 7467600"/>
              <a:gd name="connsiteY794" fmla="*/ 912671 h 6858000"/>
              <a:gd name="connsiteX795" fmla="*/ 5460148 w 7467600"/>
              <a:gd name="connsiteY795" fmla="*/ 911442 h 6858000"/>
              <a:gd name="connsiteX796" fmla="*/ 5648971 w 7467600"/>
              <a:gd name="connsiteY796" fmla="*/ 891331 h 6858000"/>
              <a:gd name="connsiteX797" fmla="*/ 5844807 w 7467600"/>
              <a:gd name="connsiteY797" fmla="*/ 870718 h 6858000"/>
              <a:gd name="connsiteX798" fmla="*/ 5862975 w 7467600"/>
              <a:gd name="connsiteY798" fmla="*/ 869756 h 6858000"/>
              <a:gd name="connsiteX799" fmla="*/ 5920887 w 7467600"/>
              <a:gd name="connsiteY799" fmla="*/ 865929 h 6858000"/>
              <a:gd name="connsiteX800" fmla="*/ 5504425 w 7467600"/>
              <a:gd name="connsiteY800" fmla="*/ 848067 h 6858000"/>
              <a:gd name="connsiteX801" fmla="*/ 3607114 w 7467600"/>
              <a:gd name="connsiteY801" fmla="*/ 467441 h 6858000"/>
              <a:gd name="connsiteX802" fmla="*/ 3296242 w 7467600"/>
              <a:gd name="connsiteY802" fmla="*/ 807991 h 6858000"/>
              <a:gd name="connsiteX803" fmla="*/ 3174674 w 7467600"/>
              <a:gd name="connsiteY803" fmla="*/ 919759 h 6858000"/>
              <a:gd name="connsiteX804" fmla="*/ 3042978 w 7467600"/>
              <a:gd name="connsiteY804" fmla="*/ 1054894 h 6858000"/>
              <a:gd name="connsiteX805" fmla="*/ 2968914 w 7467600"/>
              <a:gd name="connsiteY805" fmla="*/ 1133756 h 6858000"/>
              <a:gd name="connsiteX806" fmla="*/ 3103823 w 7467600"/>
              <a:gd name="connsiteY806" fmla="*/ 1026814 h 6858000"/>
              <a:gd name="connsiteX807" fmla="*/ 3607114 w 7467600"/>
              <a:gd name="connsiteY807" fmla="*/ 467441 h 6858000"/>
              <a:gd name="connsiteX808" fmla="*/ 3744487 w 7467600"/>
              <a:gd name="connsiteY808" fmla="*/ 383136 h 6858000"/>
              <a:gd name="connsiteX809" fmla="*/ 3970213 w 7467600"/>
              <a:gd name="connsiteY809" fmla="*/ 995559 h 6858000"/>
              <a:gd name="connsiteX810" fmla="*/ 3744487 w 7467600"/>
              <a:gd name="connsiteY810" fmla="*/ 383136 h 6858000"/>
              <a:gd name="connsiteX811" fmla="*/ 3624562 w 7467600"/>
              <a:gd name="connsiteY811" fmla="*/ 367041 h 6858000"/>
              <a:gd name="connsiteX812" fmla="*/ 3489712 w 7467600"/>
              <a:gd name="connsiteY812" fmla="*/ 485386 h 6858000"/>
              <a:gd name="connsiteX813" fmla="*/ 3182994 w 7467600"/>
              <a:gd name="connsiteY813" fmla="*/ 828265 h 6858000"/>
              <a:gd name="connsiteX814" fmla="*/ 2892114 w 7467600"/>
              <a:gd name="connsiteY814" fmla="*/ 1172635 h 6858000"/>
              <a:gd name="connsiteX815" fmla="*/ 3021459 w 7467600"/>
              <a:gd name="connsiteY815" fmla="*/ 1035385 h 6858000"/>
              <a:gd name="connsiteX816" fmla="*/ 3153873 w 7467600"/>
              <a:gd name="connsiteY816" fmla="*/ 898971 h 6858000"/>
              <a:gd name="connsiteX817" fmla="*/ 3276511 w 7467600"/>
              <a:gd name="connsiteY817" fmla="*/ 786423 h 6858000"/>
              <a:gd name="connsiteX818" fmla="*/ 3584154 w 7467600"/>
              <a:gd name="connsiteY818" fmla="*/ 448218 h 6858000"/>
              <a:gd name="connsiteX819" fmla="*/ 3624562 w 7467600"/>
              <a:gd name="connsiteY819" fmla="*/ 367041 h 6858000"/>
              <a:gd name="connsiteX820" fmla="*/ 3766672 w 7467600"/>
              <a:gd name="connsiteY820" fmla="*/ 359429 h 6858000"/>
              <a:gd name="connsiteX821" fmla="*/ 3996338 w 7467600"/>
              <a:gd name="connsiteY821" fmla="*/ 968237 h 6858000"/>
              <a:gd name="connsiteX822" fmla="*/ 3766672 w 7467600"/>
              <a:gd name="connsiteY822" fmla="*/ 359429 h 6858000"/>
              <a:gd name="connsiteX823" fmla="*/ 5805386 w 7467600"/>
              <a:gd name="connsiteY823" fmla="*/ 239240 h 6858000"/>
              <a:gd name="connsiteX824" fmla="*/ 5736947 w 7467600"/>
              <a:gd name="connsiteY824" fmla="*/ 261367 h 6858000"/>
              <a:gd name="connsiteX825" fmla="*/ 5427012 w 7467600"/>
              <a:gd name="connsiteY825" fmla="*/ 311272 h 6858000"/>
              <a:gd name="connsiteX826" fmla="*/ 5147818 w 7467600"/>
              <a:gd name="connsiteY826" fmla="*/ 322112 h 6858000"/>
              <a:gd name="connsiteX827" fmla="*/ 5060854 w 7467600"/>
              <a:gd name="connsiteY827" fmla="*/ 311882 h 6858000"/>
              <a:gd name="connsiteX828" fmla="*/ 4945989 w 7467600"/>
              <a:gd name="connsiteY828" fmla="*/ 300516 h 6858000"/>
              <a:gd name="connsiteX829" fmla="*/ 5410479 w 7467600"/>
              <a:gd name="connsiteY829" fmla="*/ 348434 h 6858000"/>
              <a:gd name="connsiteX830" fmla="*/ 5805386 w 7467600"/>
              <a:gd name="connsiteY830" fmla="*/ 239240 h 6858000"/>
              <a:gd name="connsiteX831" fmla="*/ 5905192 w 7467600"/>
              <a:gd name="connsiteY831" fmla="*/ 163079 h 6858000"/>
              <a:gd name="connsiteX832" fmla="*/ 5865655 w 7467600"/>
              <a:gd name="connsiteY832" fmla="*/ 171901 h 6858000"/>
              <a:gd name="connsiteX833" fmla="*/ 5259740 w 7467600"/>
              <a:gd name="connsiteY833" fmla="*/ 257013 h 6858000"/>
              <a:gd name="connsiteX834" fmla="*/ 5208466 w 7467600"/>
              <a:gd name="connsiteY834" fmla="*/ 257550 h 6858000"/>
              <a:gd name="connsiteX835" fmla="*/ 4980204 w 7467600"/>
              <a:gd name="connsiteY835" fmla="*/ 271903 h 6858000"/>
              <a:gd name="connsiteX836" fmla="*/ 5068068 w 7467600"/>
              <a:gd name="connsiteY836" fmla="*/ 282244 h 6858000"/>
              <a:gd name="connsiteX837" fmla="*/ 5153231 w 7467600"/>
              <a:gd name="connsiteY837" fmla="*/ 292240 h 6858000"/>
              <a:gd name="connsiteX838" fmla="*/ 5426491 w 7467600"/>
              <a:gd name="connsiteY838" fmla="*/ 281128 h 6858000"/>
              <a:gd name="connsiteX839" fmla="*/ 5731212 w 7467600"/>
              <a:gd name="connsiteY839" fmla="*/ 231951 h 6858000"/>
              <a:gd name="connsiteX840" fmla="*/ 5905192 w 7467600"/>
              <a:gd name="connsiteY840" fmla="*/ 163079 h 6858000"/>
              <a:gd name="connsiteX841" fmla="*/ 5944437 w 7467600"/>
              <a:gd name="connsiteY841" fmla="*/ 113829 h 6858000"/>
              <a:gd name="connsiteX842" fmla="*/ 5825032 w 7467600"/>
              <a:gd name="connsiteY842" fmla="*/ 146405 h 6858000"/>
              <a:gd name="connsiteX843" fmla="*/ 4955599 w 7467600"/>
              <a:gd name="connsiteY843" fmla="*/ 247008 h 6858000"/>
              <a:gd name="connsiteX844" fmla="*/ 5210104 w 7467600"/>
              <a:gd name="connsiteY844" fmla="*/ 228123 h 6858000"/>
              <a:gd name="connsiteX845" fmla="*/ 5261015 w 7467600"/>
              <a:gd name="connsiteY845" fmla="*/ 227087 h 6858000"/>
              <a:gd name="connsiteX846" fmla="*/ 5861181 w 7467600"/>
              <a:gd name="connsiteY846" fmla="*/ 143093 h 6858000"/>
              <a:gd name="connsiteX847" fmla="*/ 5961252 w 7467600"/>
              <a:gd name="connsiteY847" fmla="*/ 114820 h 6858000"/>
              <a:gd name="connsiteX848" fmla="*/ 5944437 w 7467600"/>
              <a:gd name="connsiteY848" fmla="*/ 113829 h 6858000"/>
              <a:gd name="connsiteX849" fmla="*/ 3882765 w 7467600"/>
              <a:gd name="connsiteY849" fmla="*/ 0 h 6858000"/>
              <a:gd name="connsiteX850" fmla="*/ 3995099 w 7467600"/>
              <a:gd name="connsiteY850" fmla="*/ 0 h 6858000"/>
              <a:gd name="connsiteX851" fmla="*/ 4163818 w 7467600"/>
              <a:gd name="connsiteY851" fmla="*/ 234104 h 6858000"/>
              <a:gd name="connsiteX852" fmla="*/ 4172099 w 7467600"/>
              <a:gd name="connsiteY852" fmla="*/ 234207 h 6858000"/>
              <a:gd name="connsiteX853" fmla="*/ 4784282 w 7467600"/>
              <a:gd name="connsiteY853" fmla="*/ 276561 h 6858000"/>
              <a:gd name="connsiteX854" fmla="*/ 4801687 w 7467600"/>
              <a:gd name="connsiteY854" fmla="*/ 267764 h 6858000"/>
              <a:gd name="connsiteX855" fmla="*/ 6082788 w 7467600"/>
              <a:gd name="connsiteY855" fmla="*/ 64119 h 6858000"/>
              <a:gd name="connsiteX856" fmla="*/ 6099442 w 7467600"/>
              <a:gd name="connsiteY856" fmla="*/ 82568 h 6858000"/>
              <a:gd name="connsiteX857" fmla="*/ 4804137 w 7467600"/>
              <a:gd name="connsiteY857" fmla="*/ 320931 h 6858000"/>
              <a:gd name="connsiteX858" fmla="*/ 4227047 w 7467600"/>
              <a:gd name="connsiteY858" fmla="*/ 313415 h 6858000"/>
              <a:gd name="connsiteX859" fmla="*/ 4346041 w 7467600"/>
              <a:gd name="connsiteY859" fmla="*/ 456086 h 6858000"/>
              <a:gd name="connsiteX860" fmla="*/ 4870967 w 7467600"/>
              <a:gd name="connsiteY860" fmla="*/ 963061 h 6858000"/>
              <a:gd name="connsiteX861" fmla="*/ 4889647 w 7467600"/>
              <a:gd name="connsiteY861" fmla="*/ 957147 h 6858000"/>
              <a:gd name="connsiteX862" fmla="*/ 5422504 w 7467600"/>
              <a:gd name="connsiteY862" fmla="*/ 805191 h 6858000"/>
              <a:gd name="connsiteX863" fmla="*/ 6087656 w 7467600"/>
              <a:gd name="connsiteY863" fmla="*/ 826703 h 6858000"/>
              <a:gd name="connsiteX864" fmla="*/ 6058717 w 7467600"/>
              <a:gd name="connsiteY864" fmla="*/ 865992 h 6858000"/>
              <a:gd name="connsiteX865" fmla="*/ 4974153 w 7467600"/>
              <a:gd name="connsiteY865" fmla="*/ 1045456 h 6858000"/>
              <a:gd name="connsiteX866" fmla="*/ 5627835 w 7467600"/>
              <a:gd name="connsiteY866" fmla="*/ 1472077 h 6858000"/>
              <a:gd name="connsiteX867" fmla="*/ 5629817 w 7467600"/>
              <a:gd name="connsiteY867" fmla="*/ 1471412 h 6858000"/>
              <a:gd name="connsiteX868" fmla="*/ 5634124 w 7467600"/>
              <a:gd name="connsiteY868" fmla="*/ 1470572 h 6858000"/>
              <a:gd name="connsiteX869" fmla="*/ 5755832 w 7467600"/>
              <a:gd name="connsiteY869" fmla="*/ 1383886 h 6858000"/>
              <a:gd name="connsiteX870" fmla="*/ 6014186 w 7467600"/>
              <a:gd name="connsiteY870" fmla="*/ 1279799 h 6858000"/>
              <a:gd name="connsiteX871" fmla="*/ 6901619 w 7467600"/>
              <a:gd name="connsiteY871" fmla="*/ 1047874 h 6858000"/>
              <a:gd name="connsiteX872" fmla="*/ 6931566 w 7467600"/>
              <a:gd name="connsiteY872" fmla="*/ 1062034 h 6858000"/>
              <a:gd name="connsiteX873" fmla="*/ 5790982 w 7467600"/>
              <a:gd name="connsiteY873" fmla="*/ 1561380 h 6858000"/>
              <a:gd name="connsiteX874" fmla="*/ 6188971 w 7467600"/>
              <a:gd name="connsiteY874" fmla="*/ 1755168 h 6858000"/>
              <a:gd name="connsiteX875" fmla="*/ 6202446 w 7467600"/>
              <a:gd name="connsiteY875" fmla="*/ 1752268 h 6858000"/>
              <a:gd name="connsiteX876" fmla="*/ 7179560 w 7467600"/>
              <a:gd name="connsiteY876" fmla="*/ 1467551 h 6858000"/>
              <a:gd name="connsiteX877" fmla="*/ 7158730 w 7467600"/>
              <a:gd name="connsiteY877" fmla="*/ 1507835 h 6858000"/>
              <a:gd name="connsiteX878" fmla="*/ 6326959 w 7467600"/>
              <a:gd name="connsiteY878" fmla="*/ 1817686 h 6858000"/>
              <a:gd name="connsiteX879" fmla="*/ 6537433 w 7467600"/>
              <a:gd name="connsiteY879" fmla="*/ 1907790 h 6858000"/>
              <a:gd name="connsiteX880" fmla="*/ 6550221 w 7467600"/>
              <a:gd name="connsiteY880" fmla="*/ 1910729 h 6858000"/>
              <a:gd name="connsiteX881" fmla="*/ 6964438 w 7467600"/>
              <a:gd name="connsiteY881" fmla="*/ 2209505 h 6858000"/>
              <a:gd name="connsiteX882" fmla="*/ 7367862 w 7467600"/>
              <a:gd name="connsiteY882" fmla="*/ 2806833 h 6858000"/>
              <a:gd name="connsiteX883" fmla="*/ 7364329 w 7467600"/>
              <a:gd name="connsiteY883" fmla="*/ 2826907 h 6858000"/>
              <a:gd name="connsiteX884" fmla="*/ 7290545 w 7467600"/>
              <a:gd name="connsiteY884" fmla="*/ 2850663 h 6858000"/>
              <a:gd name="connsiteX885" fmla="*/ 6472036 w 7467600"/>
              <a:gd name="connsiteY885" fmla="*/ 1959003 h 6858000"/>
              <a:gd name="connsiteX886" fmla="*/ 5792897 w 7467600"/>
              <a:gd name="connsiteY886" fmla="*/ 1647747 h 6858000"/>
              <a:gd name="connsiteX887" fmla="*/ 5842751 w 7467600"/>
              <a:gd name="connsiteY887" fmla="*/ 1816112 h 6858000"/>
              <a:gd name="connsiteX888" fmla="*/ 5847424 w 7467600"/>
              <a:gd name="connsiteY888" fmla="*/ 1815776 h 6858000"/>
              <a:gd name="connsiteX889" fmla="*/ 6399821 w 7467600"/>
              <a:gd name="connsiteY889" fmla="*/ 2344799 h 6858000"/>
              <a:gd name="connsiteX890" fmla="*/ 6323232 w 7467600"/>
              <a:gd name="connsiteY890" fmla="*/ 2389634 h 6858000"/>
              <a:gd name="connsiteX891" fmla="*/ 5942958 w 7467600"/>
              <a:gd name="connsiteY891" fmla="*/ 2077708 h 6858000"/>
              <a:gd name="connsiteX892" fmla="*/ 5921559 w 7467600"/>
              <a:gd name="connsiteY892" fmla="*/ 2378596 h 6858000"/>
              <a:gd name="connsiteX893" fmla="*/ 5817651 w 7467600"/>
              <a:gd name="connsiteY893" fmla="*/ 3023919 h 6858000"/>
              <a:gd name="connsiteX894" fmla="*/ 5729634 w 7467600"/>
              <a:gd name="connsiteY894" fmla="*/ 3051849 h 6858000"/>
              <a:gd name="connsiteX895" fmla="*/ 5611018 w 7467600"/>
              <a:gd name="connsiteY895" fmla="*/ 2316769 h 6858000"/>
              <a:gd name="connsiteX896" fmla="*/ 5687608 w 7467600"/>
              <a:gd name="connsiteY896" fmla="*/ 2039972 h 6858000"/>
              <a:gd name="connsiteX897" fmla="*/ 5657554 w 7467600"/>
              <a:gd name="connsiteY897" fmla="*/ 1576445 h 6858000"/>
              <a:gd name="connsiteX898" fmla="*/ 5150475 w 7467600"/>
              <a:gd name="connsiteY898" fmla="*/ 1274012 h 6858000"/>
              <a:gd name="connsiteX899" fmla="*/ 5349142 w 7467600"/>
              <a:gd name="connsiteY899" fmla="*/ 2204405 h 6858000"/>
              <a:gd name="connsiteX900" fmla="*/ 5262214 w 7467600"/>
              <a:gd name="connsiteY900" fmla="*/ 2233836 h 6858000"/>
              <a:gd name="connsiteX901" fmla="*/ 4981539 w 7467600"/>
              <a:gd name="connsiteY901" fmla="*/ 1542201 h 6858000"/>
              <a:gd name="connsiteX902" fmla="*/ 4958461 w 7467600"/>
              <a:gd name="connsiteY902" fmla="*/ 1136957 h 6858000"/>
              <a:gd name="connsiteX903" fmla="*/ 4655015 w 7467600"/>
              <a:gd name="connsiteY903" fmla="*/ 891426 h 6858000"/>
              <a:gd name="connsiteX904" fmla="*/ 4348002 w 7467600"/>
              <a:gd name="connsiteY904" fmla="*/ 2205895 h 6858000"/>
              <a:gd name="connsiteX905" fmla="*/ 4262250 w 7467600"/>
              <a:gd name="connsiteY905" fmla="*/ 2219972 h 6858000"/>
              <a:gd name="connsiteX906" fmla="*/ 4550611 w 7467600"/>
              <a:gd name="connsiteY906" fmla="*/ 817540 h 6858000"/>
              <a:gd name="connsiteX907" fmla="*/ 4564418 w 7467600"/>
              <a:gd name="connsiteY907" fmla="*/ 808293 h 6858000"/>
              <a:gd name="connsiteX908" fmla="*/ 4266388 w 7467600"/>
              <a:gd name="connsiteY908" fmla="*/ 500083 h 6858000"/>
              <a:gd name="connsiteX909" fmla="*/ 4032842 w 7467600"/>
              <a:gd name="connsiteY909" fmla="*/ 211809 h 6858000"/>
              <a:gd name="connsiteX910" fmla="*/ 3882765 w 7467600"/>
              <a:gd name="connsiteY910" fmla="*/ 0 h 6858000"/>
              <a:gd name="connsiteX911" fmla="*/ 3721337 w 7467600"/>
              <a:gd name="connsiteY911" fmla="*/ 0 h 6858000"/>
              <a:gd name="connsiteX912" fmla="*/ 3797544 w 7467600"/>
              <a:gd name="connsiteY912" fmla="*/ 0 h 6858000"/>
              <a:gd name="connsiteX913" fmla="*/ 3775734 w 7467600"/>
              <a:gd name="connsiteY913" fmla="*/ 95131 h 6858000"/>
              <a:gd name="connsiteX914" fmla="*/ 3724807 w 7467600"/>
              <a:gd name="connsiteY914" fmla="*/ 272257 h 6858000"/>
              <a:gd name="connsiteX915" fmla="*/ 3726844 w 7467600"/>
              <a:gd name="connsiteY915" fmla="*/ 282988 h 6858000"/>
              <a:gd name="connsiteX916" fmla="*/ 3742664 w 7467600"/>
              <a:gd name="connsiteY916" fmla="*/ 279918 h 6858000"/>
              <a:gd name="connsiteX917" fmla="*/ 4103910 w 7467600"/>
              <a:gd name="connsiteY917" fmla="*/ 1161917 h 6858000"/>
              <a:gd name="connsiteX918" fmla="*/ 4020269 w 7467600"/>
              <a:gd name="connsiteY918" fmla="*/ 1200406 h 6858000"/>
              <a:gd name="connsiteX919" fmla="*/ 3674882 w 7467600"/>
              <a:gd name="connsiteY919" fmla="*/ 488524 h 6858000"/>
              <a:gd name="connsiteX920" fmla="*/ 3132682 w 7467600"/>
              <a:gd name="connsiteY920" fmla="*/ 1072284 h 6858000"/>
              <a:gd name="connsiteX921" fmla="*/ 2716346 w 7467600"/>
              <a:gd name="connsiteY921" fmla="*/ 1276376 h 6858000"/>
              <a:gd name="connsiteX922" fmla="*/ 2716772 w 7467600"/>
              <a:gd name="connsiteY922" fmla="*/ 1255462 h 6858000"/>
              <a:gd name="connsiteX923" fmla="*/ 3471096 w 7467600"/>
              <a:gd name="connsiteY923" fmla="*/ 437072 h 6858000"/>
              <a:gd name="connsiteX924" fmla="*/ 3639057 w 7467600"/>
              <a:gd name="connsiteY924" fmla="*/ 286334 h 6858000"/>
              <a:gd name="connsiteX925" fmla="*/ 3640309 w 7467600"/>
              <a:gd name="connsiteY925" fmla="*/ 284664 h 6858000"/>
              <a:gd name="connsiteX926" fmla="*/ 3646022 w 7467600"/>
              <a:gd name="connsiteY926" fmla="*/ 276711 h 6858000"/>
              <a:gd name="connsiteX927" fmla="*/ 3707943 w 7467600"/>
              <a:gd name="connsiteY927" fmla="*/ 65958 h 6858000"/>
              <a:gd name="connsiteX928" fmla="*/ 3721337 w 7467600"/>
              <a:gd name="connsiteY928" fmla="*/ 0 h 6858000"/>
              <a:gd name="connsiteX929" fmla="*/ 2867960 w 7467600"/>
              <a:gd name="connsiteY929" fmla="*/ 0 h 6858000"/>
              <a:gd name="connsiteX930" fmla="*/ 2926351 w 7467600"/>
              <a:gd name="connsiteY930" fmla="*/ 0 h 6858000"/>
              <a:gd name="connsiteX931" fmla="*/ 2902823 w 7467600"/>
              <a:gd name="connsiteY931" fmla="*/ 262929 h 6858000"/>
              <a:gd name="connsiteX932" fmla="*/ 2940663 w 7467600"/>
              <a:gd name="connsiteY932" fmla="*/ 140884 h 6858000"/>
              <a:gd name="connsiteX933" fmla="*/ 2947039 w 7467600"/>
              <a:gd name="connsiteY933" fmla="*/ 122524 h 6858000"/>
              <a:gd name="connsiteX934" fmla="*/ 2984316 w 7467600"/>
              <a:gd name="connsiteY934" fmla="*/ 0 h 6858000"/>
              <a:gd name="connsiteX935" fmla="*/ 3016114 w 7467600"/>
              <a:gd name="connsiteY935" fmla="*/ 0 h 6858000"/>
              <a:gd name="connsiteX936" fmla="*/ 2979949 w 7467600"/>
              <a:gd name="connsiteY936" fmla="*/ 119274 h 6858000"/>
              <a:gd name="connsiteX937" fmla="*/ 3023879 w 7467600"/>
              <a:gd name="connsiteY937" fmla="*/ 0 h 6858000"/>
              <a:gd name="connsiteX938" fmla="*/ 3105400 w 7467600"/>
              <a:gd name="connsiteY938" fmla="*/ 0 h 6858000"/>
              <a:gd name="connsiteX939" fmla="*/ 3094669 w 7467600"/>
              <a:gd name="connsiteY939" fmla="*/ 30308 h 6858000"/>
              <a:gd name="connsiteX940" fmla="*/ 2901945 w 7467600"/>
              <a:gd name="connsiteY940" fmla="*/ 466538 h 6858000"/>
              <a:gd name="connsiteX941" fmla="*/ 2815209 w 7467600"/>
              <a:gd name="connsiteY941" fmla="*/ 497361 h 6858000"/>
              <a:gd name="connsiteX942" fmla="*/ 2844845 w 7467600"/>
              <a:gd name="connsiteY942" fmla="*/ 127638 h 6858000"/>
              <a:gd name="connsiteX943" fmla="*/ 2867960 w 7467600"/>
              <a:gd name="connsiteY943" fmla="*/ 0 h 6858000"/>
              <a:gd name="connsiteX944" fmla="*/ 1057230 w 7467600"/>
              <a:gd name="connsiteY944" fmla="*/ 0 h 6858000"/>
              <a:gd name="connsiteX945" fmla="*/ 1111003 w 7467600"/>
              <a:gd name="connsiteY945" fmla="*/ 0 h 6858000"/>
              <a:gd name="connsiteX946" fmla="*/ 1125553 w 7467600"/>
              <a:gd name="connsiteY946" fmla="*/ 52588 h 6858000"/>
              <a:gd name="connsiteX947" fmla="*/ 1304276 w 7467600"/>
              <a:gd name="connsiteY947" fmla="*/ 476275 h 6858000"/>
              <a:gd name="connsiteX948" fmla="*/ 1492066 w 7467600"/>
              <a:gd name="connsiteY948" fmla="*/ 886333 h 6858000"/>
              <a:gd name="connsiteX949" fmla="*/ 1423698 w 7467600"/>
              <a:gd name="connsiteY949" fmla="*/ 710817 h 6858000"/>
              <a:gd name="connsiteX950" fmla="*/ 1357609 w 7467600"/>
              <a:gd name="connsiteY950" fmla="*/ 532892 h 6858000"/>
              <a:gd name="connsiteX951" fmla="*/ 1309550 w 7467600"/>
              <a:gd name="connsiteY951" fmla="*/ 374031 h 6858000"/>
              <a:gd name="connsiteX952" fmla="*/ 1193673 w 7467600"/>
              <a:gd name="connsiteY952" fmla="*/ 49533 h 6858000"/>
              <a:gd name="connsiteX953" fmla="*/ 1164391 w 7467600"/>
              <a:gd name="connsiteY953" fmla="*/ 0 h 6858000"/>
              <a:gd name="connsiteX954" fmla="*/ 1200666 w 7467600"/>
              <a:gd name="connsiteY954" fmla="*/ 0 h 6858000"/>
              <a:gd name="connsiteX955" fmla="*/ 1223408 w 7467600"/>
              <a:gd name="connsiteY955" fmla="*/ 38996 h 6858000"/>
              <a:gd name="connsiteX956" fmla="*/ 1339635 w 7467600"/>
              <a:gd name="connsiteY956" fmla="*/ 365517 h 6858000"/>
              <a:gd name="connsiteX957" fmla="*/ 1387469 w 7467600"/>
              <a:gd name="connsiteY957" fmla="*/ 523079 h 6858000"/>
              <a:gd name="connsiteX958" fmla="*/ 1452685 w 7467600"/>
              <a:gd name="connsiteY958" fmla="*/ 699806 h 6858000"/>
              <a:gd name="connsiteX959" fmla="*/ 1492092 w 7467600"/>
              <a:gd name="connsiteY959" fmla="*/ 800424 h 6858000"/>
              <a:gd name="connsiteX960" fmla="*/ 1455302 w 7467600"/>
              <a:gd name="connsiteY960" fmla="*/ 632913 h 6858000"/>
              <a:gd name="connsiteX961" fmla="*/ 1222336 w 7467600"/>
              <a:gd name="connsiteY961" fmla="*/ 9480 h 6858000"/>
              <a:gd name="connsiteX962" fmla="*/ 1214634 w 7467600"/>
              <a:gd name="connsiteY962" fmla="*/ 0 h 6858000"/>
              <a:gd name="connsiteX963" fmla="*/ 1289827 w 7467600"/>
              <a:gd name="connsiteY963" fmla="*/ 0 h 6858000"/>
              <a:gd name="connsiteX964" fmla="*/ 1321076 w 7467600"/>
              <a:gd name="connsiteY964" fmla="*/ 59722 h 6858000"/>
              <a:gd name="connsiteX965" fmla="*/ 1512579 w 7467600"/>
              <a:gd name="connsiteY965" fmla="*/ 626441 h 6858000"/>
              <a:gd name="connsiteX966" fmla="*/ 1506076 w 7467600"/>
              <a:gd name="connsiteY966" fmla="*/ 1089289 h 6858000"/>
              <a:gd name="connsiteX967" fmla="*/ 1486346 w 7467600"/>
              <a:gd name="connsiteY967" fmla="*/ 1079919 h 6858000"/>
              <a:gd name="connsiteX968" fmla="*/ 1070511 w 7467600"/>
              <a:gd name="connsiteY968" fmla="*/ 48609 h 6858000"/>
              <a:gd name="connsiteX969" fmla="*/ 1057230 w 7467600"/>
              <a:gd name="connsiteY969" fmla="*/ 0 h 6858000"/>
              <a:gd name="connsiteX970" fmla="*/ 43151 w 7467600"/>
              <a:gd name="connsiteY970" fmla="*/ 0 h 6858000"/>
              <a:gd name="connsiteX971" fmla="*/ 95283 w 7467600"/>
              <a:gd name="connsiteY971" fmla="*/ 0 h 6858000"/>
              <a:gd name="connsiteX972" fmla="*/ 300708 w 7467600"/>
              <a:gd name="connsiteY972" fmla="*/ 154571 h 6858000"/>
              <a:gd name="connsiteX973" fmla="*/ 530414 w 7467600"/>
              <a:gd name="connsiteY973" fmla="*/ 354673 h 6858000"/>
              <a:gd name="connsiteX974" fmla="*/ 333785 w 7467600"/>
              <a:gd name="connsiteY974" fmla="*/ 161564 h 6858000"/>
              <a:gd name="connsiteX975" fmla="*/ 147005 w 7467600"/>
              <a:gd name="connsiteY975" fmla="*/ 0 h 6858000"/>
              <a:gd name="connsiteX976" fmla="*/ 272509 w 7467600"/>
              <a:gd name="connsiteY976" fmla="*/ 0 h 6858000"/>
              <a:gd name="connsiteX977" fmla="*/ 326276 w 7467600"/>
              <a:gd name="connsiteY977" fmla="*/ 45847 h 6858000"/>
              <a:gd name="connsiteX978" fmla="*/ 823759 w 7467600"/>
              <a:gd name="connsiteY978" fmla="*/ 574145 h 6858000"/>
              <a:gd name="connsiteX979" fmla="*/ 811254 w 7467600"/>
              <a:gd name="connsiteY979" fmla="*/ 665546 h 6858000"/>
              <a:gd name="connsiteX980" fmla="*/ 154042 w 7467600"/>
              <a:gd name="connsiteY980" fmla="*/ 261522 h 6858000"/>
              <a:gd name="connsiteX981" fmla="*/ 13550 w 7467600"/>
              <a:gd name="connsiteY981" fmla="*/ 158423 h 6858000"/>
              <a:gd name="connsiteX982" fmla="*/ 0 w 7467600"/>
              <a:gd name="connsiteY982" fmla="*/ 146618 h 6858000"/>
              <a:gd name="connsiteX983" fmla="*/ 0 w 7467600"/>
              <a:gd name="connsiteY983" fmla="*/ 59161 h 6858000"/>
              <a:gd name="connsiteX984" fmla="*/ 45427 w 7467600"/>
              <a:gd name="connsiteY984" fmla="*/ 101078 h 6858000"/>
              <a:gd name="connsiteX985" fmla="*/ 630103 w 7467600"/>
              <a:gd name="connsiteY985" fmla="*/ 485885 h 6858000"/>
              <a:gd name="connsiteX986" fmla="*/ 532040 w 7467600"/>
              <a:gd name="connsiteY986" fmla="*/ 399359 h 6858000"/>
              <a:gd name="connsiteX987" fmla="*/ 517618 w 7467600"/>
              <a:gd name="connsiteY987" fmla="*/ 385726 h 6858000"/>
              <a:gd name="connsiteX988" fmla="*/ 285074 w 7467600"/>
              <a:gd name="connsiteY988" fmla="*/ 182755 h 6858000"/>
              <a:gd name="connsiteX989" fmla="*/ 43151 w 7467600"/>
              <a:gd name="connsiteY98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312201 w 7467600"/>
              <a:gd name="connsiteY132" fmla="*/ 5128278 h 6858000"/>
              <a:gd name="connsiteX133" fmla="*/ 1903353 w 7467600"/>
              <a:gd name="connsiteY133" fmla="*/ 5044827 h 6858000"/>
              <a:gd name="connsiteX134" fmla="*/ 1936931 w 7467600"/>
              <a:gd name="connsiteY134" fmla="*/ 5093954 h 6858000"/>
              <a:gd name="connsiteX135" fmla="*/ 2195868 w 7467600"/>
              <a:gd name="connsiteY135" fmla="*/ 5396574 h 6858000"/>
              <a:gd name="connsiteX136" fmla="*/ 2088852 w 7467600"/>
              <a:gd name="connsiteY136" fmla="*/ 5166123 h 6858000"/>
              <a:gd name="connsiteX137" fmla="*/ 1958241 w 7467600"/>
              <a:gd name="connsiteY137" fmla="*/ 5067955 h 6858000"/>
              <a:gd name="connsiteX138" fmla="*/ 1903353 w 7467600"/>
              <a:gd name="connsiteY138" fmla="*/ 5044827 h 6858000"/>
              <a:gd name="connsiteX139" fmla="*/ 1979378 w 7467600"/>
              <a:gd name="connsiteY139" fmla="*/ 4769504 h 6858000"/>
              <a:gd name="connsiteX140" fmla="*/ 2882120 w 7467600"/>
              <a:gd name="connsiteY140" fmla="*/ 5064547 h 6858000"/>
              <a:gd name="connsiteX141" fmla="*/ 2793103 w 7467600"/>
              <a:gd name="connsiteY141" fmla="*/ 5039699 h 6858000"/>
              <a:gd name="connsiteX142" fmla="*/ 2770041 w 7467600"/>
              <a:gd name="connsiteY142" fmla="*/ 5033634 h 6858000"/>
              <a:gd name="connsiteX143" fmla="*/ 1979378 w 7467600"/>
              <a:gd name="connsiteY143" fmla="*/ 4769504 h 6858000"/>
              <a:gd name="connsiteX144" fmla="*/ 1927410 w 7467600"/>
              <a:gd name="connsiteY144" fmla="*/ 4716164 h 6858000"/>
              <a:gd name="connsiteX145" fmla="*/ 1959587 w 7467600"/>
              <a:gd name="connsiteY145" fmla="*/ 4728849 h 6858000"/>
              <a:gd name="connsiteX146" fmla="*/ 2777707 w 7467600"/>
              <a:gd name="connsiteY146" fmla="*/ 5003991 h 6858000"/>
              <a:gd name="connsiteX147" fmla="*/ 2800768 w 7467600"/>
              <a:gd name="connsiteY147" fmla="*/ 5010056 h 6858000"/>
              <a:gd name="connsiteX148" fmla="*/ 2879408 w 7467600"/>
              <a:gd name="connsiteY148" fmla="*/ 5031590 h 6858000"/>
              <a:gd name="connsiteX149" fmla="*/ 2862295 w 7467600"/>
              <a:gd name="connsiteY149" fmla="*/ 5022958 h 6858000"/>
              <a:gd name="connsiteX150" fmla="*/ 2813343 w 7467600"/>
              <a:gd name="connsiteY150" fmla="*/ 4998369 h 6858000"/>
              <a:gd name="connsiteX151" fmla="*/ 2646245 w 7467600"/>
              <a:gd name="connsiteY151" fmla="*/ 4930999 h 6858000"/>
              <a:gd name="connsiteX152" fmla="*/ 1999243 w 7467600"/>
              <a:gd name="connsiteY152" fmla="*/ 4730524 h 6858000"/>
              <a:gd name="connsiteX153" fmla="*/ 1979527 w 7467600"/>
              <a:gd name="connsiteY153" fmla="*/ 4726651 h 6858000"/>
              <a:gd name="connsiteX154" fmla="*/ 1927410 w 7467600"/>
              <a:gd name="connsiteY154" fmla="*/ 4716164 h 6858000"/>
              <a:gd name="connsiteX155" fmla="*/ 1997014 w 7467600"/>
              <a:gd name="connsiteY155" fmla="*/ 4698007 h 6858000"/>
              <a:gd name="connsiteX156" fmla="*/ 2005458 w 7467600"/>
              <a:gd name="connsiteY156" fmla="*/ 4699540 h 6858000"/>
              <a:gd name="connsiteX157" fmla="*/ 2657186 w 7467600"/>
              <a:gd name="connsiteY157" fmla="*/ 4901687 h 6858000"/>
              <a:gd name="connsiteX158" fmla="*/ 2826662 w 7467600"/>
              <a:gd name="connsiteY158" fmla="*/ 4970362 h 6858000"/>
              <a:gd name="connsiteX159" fmla="*/ 2876100 w 7467600"/>
              <a:gd name="connsiteY159" fmla="*/ 4995397 h 6858000"/>
              <a:gd name="connsiteX160" fmla="*/ 3042600 w 7467600"/>
              <a:gd name="connsiteY160" fmla="*/ 5059532 h 6858000"/>
              <a:gd name="connsiteX161" fmla="*/ 1997014 w 7467600"/>
              <a:gd name="connsiteY161" fmla="*/ 4698007 h 6858000"/>
              <a:gd name="connsiteX162" fmla="*/ 2305292 w 7467600"/>
              <a:gd name="connsiteY162" fmla="*/ 4219492 h 6858000"/>
              <a:gd name="connsiteX163" fmla="*/ 3360922 w 7467600"/>
              <a:gd name="connsiteY163" fmla="*/ 4529373 h 6858000"/>
              <a:gd name="connsiteX164" fmla="*/ 3492420 w 7467600"/>
              <a:gd name="connsiteY164" fmla="*/ 4510145 h 6858000"/>
              <a:gd name="connsiteX165" fmla="*/ 3364086 w 7467600"/>
              <a:gd name="connsiteY165" fmla="*/ 4480340 h 6858000"/>
              <a:gd name="connsiteX166" fmla="*/ 3225818 w 7467600"/>
              <a:gd name="connsiteY166" fmla="*/ 4411822 h 6858000"/>
              <a:gd name="connsiteX167" fmla="*/ 3129696 w 7467600"/>
              <a:gd name="connsiteY167" fmla="*/ 4360704 h 6858000"/>
              <a:gd name="connsiteX168" fmla="*/ 2814545 w 7467600"/>
              <a:gd name="connsiteY168" fmla="*/ 4282955 h 6858000"/>
              <a:gd name="connsiteX169" fmla="*/ 2305292 w 7467600"/>
              <a:gd name="connsiteY169" fmla="*/ 4219492 h 6858000"/>
              <a:gd name="connsiteX170" fmla="*/ 2626982 w 7467600"/>
              <a:gd name="connsiteY170" fmla="*/ 4206450 h 6858000"/>
              <a:gd name="connsiteX171" fmla="*/ 2490617 w 7467600"/>
              <a:gd name="connsiteY171" fmla="*/ 4206951 h 6858000"/>
              <a:gd name="connsiteX172" fmla="*/ 2819869 w 7467600"/>
              <a:gd name="connsiteY172" fmla="*/ 4252936 h 6858000"/>
              <a:gd name="connsiteX173" fmla="*/ 3143018 w 7467600"/>
              <a:gd name="connsiteY173" fmla="*/ 4332698 h 6858000"/>
              <a:gd name="connsiteX174" fmla="*/ 3241520 w 7467600"/>
              <a:gd name="connsiteY174" fmla="*/ 4385112 h 6858000"/>
              <a:gd name="connsiteX175" fmla="*/ 3374575 w 7467600"/>
              <a:gd name="connsiteY175" fmla="*/ 4451517 h 6858000"/>
              <a:gd name="connsiteX176" fmla="*/ 3505221 w 7467600"/>
              <a:gd name="connsiteY176" fmla="*/ 4480757 h 6858000"/>
              <a:gd name="connsiteX177" fmla="*/ 2626982 w 7467600"/>
              <a:gd name="connsiteY177" fmla="*/ 4206450 h 6858000"/>
              <a:gd name="connsiteX178" fmla="*/ 1310106 w 7467600"/>
              <a:gd name="connsiteY178" fmla="*/ 3943217 h 6858000"/>
              <a:gd name="connsiteX179" fmla="*/ 854994 w 7467600"/>
              <a:gd name="connsiteY179" fmla="*/ 4399136 h 6858000"/>
              <a:gd name="connsiteX180" fmla="*/ 742462 w 7467600"/>
              <a:gd name="connsiteY180" fmla="*/ 4594648 h 6858000"/>
              <a:gd name="connsiteX181" fmla="*/ 820602 w 7467600"/>
              <a:gd name="connsiteY181" fmla="*/ 4485915 h 6858000"/>
              <a:gd name="connsiteX182" fmla="*/ 878295 w 7467600"/>
              <a:gd name="connsiteY182" fmla="*/ 4403594 h 6858000"/>
              <a:gd name="connsiteX183" fmla="*/ 1240607 w 7467600"/>
              <a:gd name="connsiteY183" fmla="*/ 4010401 h 6858000"/>
              <a:gd name="connsiteX184" fmla="*/ 1310106 w 7467600"/>
              <a:gd name="connsiteY184" fmla="*/ 3943217 h 6858000"/>
              <a:gd name="connsiteX185" fmla="*/ 1423113 w 7467600"/>
              <a:gd name="connsiteY185" fmla="*/ 3874565 h 6858000"/>
              <a:gd name="connsiteX186" fmla="*/ 1260565 w 7467600"/>
              <a:gd name="connsiteY186" fmla="*/ 4031982 h 6858000"/>
              <a:gd name="connsiteX187" fmla="*/ 901900 w 7467600"/>
              <a:gd name="connsiteY187" fmla="*/ 4421236 h 6858000"/>
              <a:gd name="connsiteX188" fmla="*/ 845044 w 7467600"/>
              <a:gd name="connsiteY188" fmla="*/ 4502436 h 6858000"/>
              <a:gd name="connsiteX189" fmla="*/ 685926 w 7467600"/>
              <a:gd name="connsiteY189" fmla="*/ 4703069 h 6858000"/>
              <a:gd name="connsiteX190" fmla="*/ 684248 w 7467600"/>
              <a:gd name="connsiteY190" fmla="*/ 4706721 h 6858000"/>
              <a:gd name="connsiteX191" fmla="*/ 1423113 w 7467600"/>
              <a:gd name="connsiteY191" fmla="*/ 3874565 h 6858000"/>
              <a:gd name="connsiteX192" fmla="*/ 3316479 w 7467600"/>
              <a:gd name="connsiteY192" fmla="*/ 3872136 h 6858000"/>
              <a:gd name="connsiteX193" fmla="*/ 3546806 w 7467600"/>
              <a:gd name="connsiteY193" fmla="*/ 4356139 h 6858000"/>
              <a:gd name="connsiteX194" fmla="*/ 3364433 w 7467600"/>
              <a:gd name="connsiteY194" fmla="*/ 3953121 h 6858000"/>
              <a:gd name="connsiteX195" fmla="*/ 3316479 w 7467600"/>
              <a:gd name="connsiteY195" fmla="*/ 3872136 h 6858000"/>
              <a:gd name="connsiteX196" fmla="*/ 3291335 w 7467600"/>
              <a:gd name="connsiteY196" fmla="*/ 3767420 h 6858000"/>
              <a:gd name="connsiteX197" fmla="*/ 3390805 w 7467600"/>
              <a:gd name="connsiteY197" fmla="*/ 3937163 h 6858000"/>
              <a:gd name="connsiteX198" fmla="*/ 3579062 w 7467600"/>
              <a:gd name="connsiteY198" fmla="*/ 4359040 h 6858000"/>
              <a:gd name="connsiteX199" fmla="*/ 3467355 w 7467600"/>
              <a:gd name="connsiteY199" fmla="*/ 3988130 h 6858000"/>
              <a:gd name="connsiteX200" fmla="*/ 3310753 w 7467600"/>
              <a:gd name="connsiteY200" fmla="*/ 3787140 h 6858000"/>
              <a:gd name="connsiteX201" fmla="*/ 3291335 w 7467600"/>
              <a:gd name="connsiteY201" fmla="*/ 3767420 h 6858000"/>
              <a:gd name="connsiteX202" fmla="*/ 1635889 w 7467600"/>
              <a:gd name="connsiteY202" fmla="*/ 3709494 h 6858000"/>
              <a:gd name="connsiteX203" fmla="*/ 1634800 w 7467600"/>
              <a:gd name="connsiteY203" fmla="*/ 3731111 h 6858000"/>
              <a:gd name="connsiteX204" fmla="*/ 1635889 w 7467600"/>
              <a:gd name="connsiteY204" fmla="*/ 3709494 h 6858000"/>
              <a:gd name="connsiteX205" fmla="*/ 1510397 w 7467600"/>
              <a:gd name="connsiteY205" fmla="*/ 3684705 h 6858000"/>
              <a:gd name="connsiteX206" fmla="*/ 1146550 w 7467600"/>
              <a:gd name="connsiteY206" fmla="*/ 3802012 h 6858000"/>
              <a:gd name="connsiteX207" fmla="*/ 698834 w 7467600"/>
              <a:gd name="connsiteY207" fmla="*/ 3952272 h 6858000"/>
              <a:gd name="connsiteX208" fmla="*/ 34256 w 7467600"/>
              <a:gd name="connsiteY208" fmla="*/ 4347603 h 6858000"/>
              <a:gd name="connsiteX209" fmla="*/ 527241 w 7467600"/>
              <a:gd name="connsiteY209" fmla="*/ 4065078 h 6858000"/>
              <a:gd name="connsiteX210" fmla="*/ 1510397 w 7467600"/>
              <a:gd name="connsiteY210" fmla="*/ 3684705 h 6858000"/>
              <a:gd name="connsiteX211" fmla="*/ 1313114 w 7467600"/>
              <a:gd name="connsiteY211" fmla="*/ 3655216 h 6858000"/>
              <a:gd name="connsiteX212" fmla="*/ 1109304 w 7467600"/>
              <a:gd name="connsiteY212" fmla="*/ 3669030 h 6858000"/>
              <a:gd name="connsiteX213" fmla="*/ 8129 w 7467600"/>
              <a:gd name="connsiteY213" fmla="*/ 4330519 h 6858000"/>
              <a:gd name="connsiteX214" fmla="*/ 687572 w 7467600"/>
              <a:gd name="connsiteY214" fmla="*/ 3925629 h 6858000"/>
              <a:gd name="connsiteX215" fmla="*/ 1138365 w 7467600"/>
              <a:gd name="connsiteY215" fmla="*/ 3774515 h 6858000"/>
              <a:gd name="connsiteX216" fmla="*/ 1505579 w 7467600"/>
              <a:gd name="connsiteY216" fmla="*/ 3655526 h 6858000"/>
              <a:gd name="connsiteX217" fmla="*/ 1313114 w 7467600"/>
              <a:gd name="connsiteY217" fmla="*/ 3655216 h 6858000"/>
              <a:gd name="connsiteX218" fmla="*/ 3655073 w 7467600"/>
              <a:gd name="connsiteY218" fmla="*/ 3650884 h 6858000"/>
              <a:gd name="connsiteX219" fmla="*/ 3989938 w 7467600"/>
              <a:gd name="connsiteY219" fmla="*/ 3991685 h 6858000"/>
              <a:gd name="connsiteX220" fmla="*/ 4393907 w 7467600"/>
              <a:gd name="connsiteY220" fmla="*/ 4261258 h 6858000"/>
              <a:gd name="connsiteX221" fmla="*/ 4648051 w 7467600"/>
              <a:gd name="connsiteY221" fmla="*/ 4374051 h 6858000"/>
              <a:gd name="connsiteX222" fmla="*/ 4383389 w 7467600"/>
              <a:gd name="connsiteY222" fmla="*/ 4184369 h 6858000"/>
              <a:gd name="connsiteX223" fmla="*/ 4165508 w 7467600"/>
              <a:gd name="connsiteY223" fmla="*/ 4035196 h 6858000"/>
              <a:gd name="connsiteX224" fmla="*/ 4068162 w 7467600"/>
              <a:gd name="connsiteY224" fmla="*/ 3953394 h 6858000"/>
              <a:gd name="connsiteX225" fmla="*/ 3981416 w 7467600"/>
              <a:gd name="connsiteY225" fmla="*/ 3880482 h 6858000"/>
              <a:gd name="connsiteX226" fmla="*/ 3800147 w 7467600"/>
              <a:gd name="connsiteY226" fmla="*/ 3749872 h 6858000"/>
              <a:gd name="connsiteX227" fmla="*/ 3655073 w 7467600"/>
              <a:gd name="connsiteY227" fmla="*/ 3650884 h 6858000"/>
              <a:gd name="connsiteX228" fmla="*/ 3670252 w 7467600"/>
              <a:gd name="connsiteY228" fmla="*/ 3622798 h 6858000"/>
              <a:gd name="connsiteX229" fmla="*/ 3817258 w 7467600"/>
              <a:gd name="connsiteY229" fmla="*/ 3723577 h 6858000"/>
              <a:gd name="connsiteX230" fmla="*/ 4000461 w 7467600"/>
              <a:gd name="connsiteY230" fmla="*/ 3855966 h 6858000"/>
              <a:gd name="connsiteX231" fmla="*/ 4088180 w 7467600"/>
              <a:gd name="connsiteY231" fmla="*/ 3929774 h 6858000"/>
              <a:gd name="connsiteX232" fmla="*/ 4184555 w 7467600"/>
              <a:gd name="connsiteY232" fmla="*/ 4010683 h 6858000"/>
              <a:gd name="connsiteX233" fmla="*/ 4399563 w 7467600"/>
              <a:gd name="connsiteY233" fmla="*/ 4158106 h 6858000"/>
              <a:gd name="connsiteX234" fmla="*/ 4684469 w 7467600"/>
              <a:gd name="connsiteY234" fmla="*/ 4364680 h 6858000"/>
              <a:gd name="connsiteX235" fmla="*/ 4690271 w 7467600"/>
              <a:gd name="connsiteY235" fmla="*/ 4370034 h 6858000"/>
              <a:gd name="connsiteX236" fmla="*/ 4136093 w 7467600"/>
              <a:gd name="connsiteY236" fmla="*/ 3858466 h 6858000"/>
              <a:gd name="connsiteX237" fmla="*/ 3670252 w 7467600"/>
              <a:gd name="connsiteY237" fmla="*/ 3622798 h 6858000"/>
              <a:gd name="connsiteX238" fmla="*/ 4440129 w 7467600"/>
              <a:gd name="connsiteY238" fmla="*/ 3448571 h 6858000"/>
              <a:gd name="connsiteX239" fmla="*/ 4856525 w 7467600"/>
              <a:gd name="connsiteY239" fmla="*/ 3915351 h 6858000"/>
              <a:gd name="connsiteX240" fmla="*/ 5059055 w 7467600"/>
              <a:gd name="connsiteY240" fmla="*/ 4108918 h 6858000"/>
              <a:gd name="connsiteX241" fmla="*/ 5290070 w 7467600"/>
              <a:gd name="connsiteY241" fmla="*/ 4263619 h 6858000"/>
              <a:gd name="connsiteX242" fmla="*/ 4834991 w 7467600"/>
              <a:gd name="connsiteY242" fmla="*/ 3830985 h 6858000"/>
              <a:gd name="connsiteX243" fmla="*/ 4440129 w 7467600"/>
              <a:gd name="connsiteY243" fmla="*/ 3448571 h 6858000"/>
              <a:gd name="connsiteX244" fmla="*/ 4441737 w 7467600"/>
              <a:gd name="connsiteY244" fmla="*/ 3399734 h 6858000"/>
              <a:gd name="connsiteX245" fmla="*/ 4431236 w 7467600"/>
              <a:gd name="connsiteY245" fmla="*/ 3400954 h 6858000"/>
              <a:gd name="connsiteX246" fmla="*/ 4557150 w 7467600"/>
              <a:gd name="connsiteY246" fmla="*/ 3510023 h 6858000"/>
              <a:gd name="connsiteX247" fmla="*/ 4856936 w 7467600"/>
              <a:gd name="connsiteY247" fmla="*/ 3809146 h 6858000"/>
              <a:gd name="connsiteX248" fmla="*/ 5111996 w 7467600"/>
              <a:gd name="connsiteY248" fmla="*/ 4065759 h 6858000"/>
              <a:gd name="connsiteX249" fmla="*/ 5388878 w 7467600"/>
              <a:gd name="connsiteY249" fmla="*/ 4300185 h 6858000"/>
              <a:gd name="connsiteX250" fmla="*/ 5425556 w 7467600"/>
              <a:gd name="connsiteY250" fmla="*/ 4308967 h 6858000"/>
              <a:gd name="connsiteX251" fmla="*/ 4943646 w 7467600"/>
              <a:gd name="connsiteY251" fmla="*/ 3822916 h 6858000"/>
              <a:gd name="connsiteX252" fmla="*/ 4594837 w 7467600"/>
              <a:gd name="connsiteY252" fmla="*/ 3532274 h 6858000"/>
              <a:gd name="connsiteX253" fmla="*/ 4441737 w 7467600"/>
              <a:gd name="connsiteY253" fmla="*/ 3399734 h 6858000"/>
              <a:gd name="connsiteX254" fmla="*/ 5425834 w 7467600"/>
              <a:gd name="connsiteY254" fmla="*/ 3162785 h 6858000"/>
              <a:gd name="connsiteX255" fmla="*/ 5401644 w 7467600"/>
              <a:gd name="connsiteY255" fmla="*/ 3617847 h 6858000"/>
              <a:gd name="connsiteX256" fmla="*/ 5467256 w 7467600"/>
              <a:gd name="connsiteY256" fmla="*/ 4175494 h 6858000"/>
              <a:gd name="connsiteX257" fmla="*/ 5448069 w 7467600"/>
              <a:gd name="connsiteY257" fmla="*/ 3567554 h 6858000"/>
              <a:gd name="connsiteX258" fmla="*/ 5425834 w 7467600"/>
              <a:gd name="connsiteY258" fmla="*/ 3162785 h 6858000"/>
              <a:gd name="connsiteX259" fmla="*/ 1318687 w 7467600"/>
              <a:gd name="connsiteY259" fmla="*/ 3113840 h 6858000"/>
              <a:gd name="connsiteX260" fmla="*/ 1066793 w 7467600"/>
              <a:gd name="connsiteY260" fmla="*/ 3212171 h 6858000"/>
              <a:gd name="connsiteX261" fmla="*/ 993319 w 7467600"/>
              <a:gd name="connsiteY261" fmla="*/ 3247648 h 6858000"/>
              <a:gd name="connsiteX262" fmla="*/ 853081 w 7467600"/>
              <a:gd name="connsiteY262" fmla="*/ 3312410 h 6858000"/>
              <a:gd name="connsiteX263" fmla="*/ 805957 w 7467600"/>
              <a:gd name="connsiteY263" fmla="*/ 3330443 h 6858000"/>
              <a:gd name="connsiteX264" fmla="*/ 1318687 w 7467600"/>
              <a:gd name="connsiteY264" fmla="*/ 3113840 h 6858000"/>
              <a:gd name="connsiteX265" fmla="*/ 5453702 w 7467600"/>
              <a:gd name="connsiteY265" fmla="*/ 3090882 h 6858000"/>
              <a:gd name="connsiteX266" fmla="*/ 5480135 w 7467600"/>
              <a:gd name="connsiteY266" fmla="*/ 3565802 h 6858000"/>
              <a:gd name="connsiteX267" fmla="*/ 5499023 w 7467600"/>
              <a:gd name="connsiteY267" fmla="*/ 4166310 h 6858000"/>
              <a:gd name="connsiteX268" fmla="*/ 5547022 w 7467600"/>
              <a:gd name="connsiteY268" fmla="*/ 3607838 h 6858000"/>
              <a:gd name="connsiteX269" fmla="*/ 5515964 w 7467600"/>
              <a:gd name="connsiteY269" fmla="*/ 3378541 h 6858000"/>
              <a:gd name="connsiteX270" fmla="*/ 5453702 w 7467600"/>
              <a:gd name="connsiteY270" fmla="*/ 3090882 h 6858000"/>
              <a:gd name="connsiteX271" fmla="*/ 1238695 w 7467600"/>
              <a:gd name="connsiteY271" fmla="*/ 3076820 h 6858000"/>
              <a:gd name="connsiteX272" fmla="*/ 716371 w 7467600"/>
              <a:gd name="connsiteY272" fmla="*/ 3293249 h 6858000"/>
              <a:gd name="connsiteX273" fmla="*/ 579522 w 7467600"/>
              <a:gd name="connsiteY273" fmla="*/ 3371759 h 6858000"/>
              <a:gd name="connsiteX274" fmla="*/ 600288 w 7467600"/>
              <a:gd name="connsiteY274" fmla="*/ 3365555 h 6858000"/>
              <a:gd name="connsiteX275" fmla="*/ 840692 w 7467600"/>
              <a:gd name="connsiteY275" fmla="*/ 3284921 h 6858000"/>
              <a:gd name="connsiteX276" fmla="*/ 979248 w 7467600"/>
              <a:gd name="connsiteY276" fmla="*/ 3221003 h 6858000"/>
              <a:gd name="connsiteX277" fmla="*/ 1053282 w 7467600"/>
              <a:gd name="connsiteY277" fmla="*/ 3185247 h 6858000"/>
              <a:gd name="connsiteX278" fmla="*/ 1320603 w 7467600"/>
              <a:gd name="connsiteY278" fmla="*/ 3081281 h 6858000"/>
              <a:gd name="connsiteX279" fmla="*/ 1238695 w 7467600"/>
              <a:gd name="connsiteY279" fmla="*/ 3076820 h 6858000"/>
              <a:gd name="connsiteX280" fmla="*/ 5425627 w 7467600"/>
              <a:gd name="connsiteY280" fmla="*/ 2954192 h 6858000"/>
              <a:gd name="connsiteX281" fmla="*/ 5470770 w 7467600"/>
              <a:gd name="connsiteY281" fmla="*/ 3005435 h 6858000"/>
              <a:gd name="connsiteX282" fmla="*/ 5519779 w 7467600"/>
              <a:gd name="connsiteY282" fmla="*/ 4359223 h 6858000"/>
              <a:gd name="connsiteX283" fmla="*/ 5520293 w 7467600"/>
              <a:gd name="connsiteY283" fmla="*/ 4360602 h 6858000"/>
              <a:gd name="connsiteX284" fmla="*/ 5767221 w 7467600"/>
              <a:gd name="connsiteY284" fmla="*/ 4665564 h 6858000"/>
              <a:gd name="connsiteX285" fmla="*/ 6937169 w 7467600"/>
              <a:gd name="connsiteY285" fmla="*/ 4815941 h 6858000"/>
              <a:gd name="connsiteX286" fmla="*/ 6953922 w 7467600"/>
              <a:gd name="connsiteY286" fmla="*/ 4890068 h 6858000"/>
              <a:gd name="connsiteX287" fmla="*/ 6071359 w 7467600"/>
              <a:gd name="connsiteY287" fmla="*/ 4770770 h 6858000"/>
              <a:gd name="connsiteX288" fmla="*/ 6038839 w 7467600"/>
              <a:gd name="connsiteY288" fmla="*/ 4764474 h 6858000"/>
              <a:gd name="connsiteX289" fmla="*/ 6038706 w 7467600"/>
              <a:gd name="connsiteY289" fmla="*/ 4763847 h 6858000"/>
              <a:gd name="connsiteX290" fmla="*/ 6037784 w 7467600"/>
              <a:gd name="connsiteY290" fmla="*/ 4764270 h 6858000"/>
              <a:gd name="connsiteX291" fmla="*/ 6038839 w 7467600"/>
              <a:gd name="connsiteY291" fmla="*/ 4764474 h 6858000"/>
              <a:gd name="connsiteX292" fmla="*/ 6040338 w 7467600"/>
              <a:gd name="connsiteY292" fmla="*/ 4771418 h 6858000"/>
              <a:gd name="connsiteX293" fmla="*/ 6024488 w 7467600"/>
              <a:gd name="connsiteY293" fmla="*/ 4809903 h 6858000"/>
              <a:gd name="connsiteX294" fmla="*/ 5599771 w 7467600"/>
              <a:gd name="connsiteY294" fmla="*/ 5509652 h 6858000"/>
              <a:gd name="connsiteX295" fmla="*/ 5548843 w 7467600"/>
              <a:gd name="connsiteY295" fmla="*/ 5563845 h 6858000"/>
              <a:gd name="connsiteX296" fmla="*/ 5940952 w 7467600"/>
              <a:gd name="connsiteY296" fmla="*/ 6250028 h 6858000"/>
              <a:gd name="connsiteX297" fmla="*/ 6043441 w 7467600"/>
              <a:gd name="connsiteY297" fmla="*/ 6665847 h 6858000"/>
              <a:gd name="connsiteX298" fmla="*/ 6093432 w 7467600"/>
              <a:gd name="connsiteY298" fmla="*/ 6858000 h 6858000"/>
              <a:gd name="connsiteX299" fmla="*/ 6034344 w 7467600"/>
              <a:gd name="connsiteY299" fmla="*/ 6858000 h 6858000"/>
              <a:gd name="connsiteX300" fmla="*/ 6026679 w 7467600"/>
              <a:gd name="connsiteY300" fmla="*/ 6836959 h 6858000"/>
              <a:gd name="connsiteX301" fmla="*/ 5800441 w 7467600"/>
              <a:gd name="connsiteY301" fmla="*/ 6335286 h 6858000"/>
              <a:gd name="connsiteX302" fmla="*/ 5526562 w 7467600"/>
              <a:gd name="connsiteY302" fmla="*/ 5705388 h 6858000"/>
              <a:gd name="connsiteX303" fmla="*/ 5519640 w 7467600"/>
              <a:gd name="connsiteY303" fmla="*/ 5683774 h 6858000"/>
              <a:gd name="connsiteX304" fmla="*/ 5844559 w 7467600"/>
              <a:gd name="connsiteY304" fmla="*/ 6553349 h 6858000"/>
              <a:gd name="connsiteX305" fmla="*/ 5975994 w 7467600"/>
              <a:gd name="connsiteY305" fmla="*/ 6858000 h 6858000"/>
              <a:gd name="connsiteX306" fmla="*/ 5898547 w 7467600"/>
              <a:gd name="connsiteY306" fmla="*/ 6858000 h 6858000"/>
              <a:gd name="connsiteX307" fmla="*/ 5682041 w 7467600"/>
              <a:gd name="connsiteY307" fmla="*/ 6355860 h 6858000"/>
              <a:gd name="connsiteX308" fmla="*/ 5461758 w 7467600"/>
              <a:gd name="connsiteY308" fmla="*/ 5820220 h 6858000"/>
              <a:gd name="connsiteX309" fmla="*/ 5237282 w 7467600"/>
              <a:gd name="connsiteY309" fmla="*/ 6579086 h 6858000"/>
              <a:gd name="connsiteX310" fmla="*/ 5115009 w 7467600"/>
              <a:gd name="connsiteY310" fmla="*/ 6858000 h 6858000"/>
              <a:gd name="connsiteX311" fmla="*/ 5028074 w 7467600"/>
              <a:gd name="connsiteY311" fmla="*/ 6858000 h 6858000"/>
              <a:gd name="connsiteX312" fmla="*/ 5079508 w 7467600"/>
              <a:gd name="connsiteY312" fmla="*/ 6749074 h 6858000"/>
              <a:gd name="connsiteX313" fmla="*/ 5371846 w 7467600"/>
              <a:gd name="connsiteY313" fmla="*/ 5924413 h 6858000"/>
              <a:gd name="connsiteX314" fmla="*/ 5270512 w 7467600"/>
              <a:gd name="connsiteY314" fmla="*/ 6138975 h 6858000"/>
              <a:gd name="connsiteX315" fmla="*/ 5062409 w 7467600"/>
              <a:gd name="connsiteY315" fmla="*/ 6653544 h 6858000"/>
              <a:gd name="connsiteX316" fmla="*/ 5036628 w 7467600"/>
              <a:gd name="connsiteY316" fmla="*/ 6754247 h 6858000"/>
              <a:gd name="connsiteX317" fmla="*/ 5009112 w 7467600"/>
              <a:gd name="connsiteY317" fmla="*/ 6858000 h 6858000"/>
              <a:gd name="connsiteX318" fmla="*/ 4976679 w 7467600"/>
              <a:gd name="connsiteY318" fmla="*/ 6858000 h 6858000"/>
              <a:gd name="connsiteX319" fmla="*/ 5006537 w 7467600"/>
              <a:gd name="connsiteY319" fmla="*/ 6747068 h 6858000"/>
              <a:gd name="connsiteX320" fmla="*/ 5032723 w 7467600"/>
              <a:gd name="connsiteY320" fmla="*/ 6644957 h 6858000"/>
              <a:gd name="connsiteX321" fmla="*/ 5242949 w 7467600"/>
              <a:gd name="connsiteY321" fmla="*/ 6125175 h 6858000"/>
              <a:gd name="connsiteX322" fmla="*/ 5286321 w 7467600"/>
              <a:gd name="connsiteY322" fmla="*/ 6033555 h 6858000"/>
              <a:gd name="connsiteX323" fmla="*/ 5008210 w 7467600"/>
              <a:gd name="connsiteY323" fmla="*/ 6649194 h 6858000"/>
              <a:gd name="connsiteX324" fmla="*/ 4986321 w 7467600"/>
              <a:gd name="connsiteY324" fmla="*/ 6765687 h 6858000"/>
              <a:gd name="connsiteX325" fmla="*/ 4973474 w 7467600"/>
              <a:gd name="connsiteY325" fmla="*/ 6858000 h 6858000"/>
              <a:gd name="connsiteX326" fmla="*/ 4907178 w 7467600"/>
              <a:gd name="connsiteY326" fmla="*/ 6858000 h 6858000"/>
              <a:gd name="connsiteX327" fmla="*/ 4910810 w 7467600"/>
              <a:gd name="connsiteY327" fmla="*/ 6829660 h 6858000"/>
              <a:gd name="connsiteX328" fmla="*/ 4987461 w 7467600"/>
              <a:gd name="connsiteY328" fmla="*/ 6432994 h 6858000"/>
              <a:gd name="connsiteX329" fmla="*/ 5179262 w 7467600"/>
              <a:gd name="connsiteY329" fmla="*/ 6035044 h 6858000"/>
              <a:gd name="connsiteX330" fmla="*/ 4689678 w 7467600"/>
              <a:gd name="connsiteY330" fmla="*/ 6440241 h 6858000"/>
              <a:gd name="connsiteX331" fmla="*/ 4477543 w 7467600"/>
              <a:gd name="connsiteY331" fmla="*/ 6674836 h 6858000"/>
              <a:gd name="connsiteX332" fmla="*/ 4329957 w 7467600"/>
              <a:gd name="connsiteY332" fmla="*/ 6858000 h 6858000"/>
              <a:gd name="connsiteX333" fmla="*/ 4218595 w 7467600"/>
              <a:gd name="connsiteY333" fmla="*/ 6858000 h 6858000"/>
              <a:gd name="connsiteX334" fmla="*/ 4368888 w 7467600"/>
              <a:gd name="connsiteY334" fmla="*/ 6668412 h 6858000"/>
              <a:gd name="connsiteX335" fmla="*/ 4563091 w 7467600"/>
              <a:gd name="connsiteY335" fmla="*/ 6442508 h 6858000"/>
              <a:gd name="connsiteX336" fmla="*/ 5387324 w 7467600"/>
              <a:gd name="connsiteY336" fmla="*/ 5705830 h 6858000"/>
              <a:gd name="connsiteX337" fmla="*/ 5073620 w 7467600"/>
              <a:gd name="connsiteY337" fmla="*/ 5955437 h 6858000"/>
              <a:gd name="connsiteX338" fmla="*/ 4689789 w 7467600"/>
              <a:gd name="connsiteY338" fmla="*/ 6268382 h 6858000"/>
              <a:gd name="connsiteX339" fmla="*/ 4418722 w 7467600"/>
              <a:gd name="connsiteY339" fmla="*/ 6570886 h 6858000"/>
              <a:gd name="connsiteX340" fmla="*/ 4214944 w 7467600"/>
              <a:gd name="connsiteY340" fmla="*/ 6858000 h 6858000"/>
              <a:gd name="connsiteX341" fmla="*/ 4177898 w 7467600"/>
              <a:gd name="connsiteY341" fmla="*/ 6858000 h 6858000"/>
              <a:gd name="connsiteX342" fmla="*/ 4391597 w 7467600"/>
              <a:gd name="connsiteY342" fmla="*/ 6556370 h 6858000"/>
              <a:gd name="connsiteX343" fmla="*/ 4668889 w 7467600"/>
              <a:gd name="connsiteY343" fmla="*/ 6246399 h 6858000"/>
              <a:gd name="connsiteX344" fmla="*/ 5055427 w 7467600"/>
              <a:gd name="connsiteY344" fmla="*/ 5931476 h 6858000"/>
              <a:gd name="connsiteX345" fmla="*/ 5371814 w 7467600"/>
              <a:gd name="connsiteY345" fmla="*/ 5678975 h 6858000"/>
              <a:gd name="connsiteX346" fmla="*/ 4987918 w 7467600"/>
              <a:gd name="connsiteY346" fmla="*/ 5838701 h 6858000"/>
              <a:gd name="connsiteX347" fmla="*/ 4317146 w 7467600"/>
              <a:gd name="connsiteY347" fmla="*/ 6587716 h 6858000"/>
              <a:gd name="connsiteX348" fmla="*/ 4171627 w 7467600"/>
              <a:gd name="connsiteY348" fmla="*/ 6858000 h 6858000"/>
              <a:gd name="connsiteX349" fmla="*/ 4081585 w 7467600"/>
              <a:gd name="connsiteY349" fmla="*/ 6858000 h 6858000"/>
              <a:gd name="connsiteX350" fmla="*/ 4238603 w 7467600"/>
              <a:gd name="connsiteY350" fmla="*/ 6559341 h 6858000"/>
              <a:gd name="connsiteX351" fmla="*/ 4778333 w 7467600"/>
              <a:gd name="connsiteY351" fmla="*/ 5873626 h 6858000"/>
              <a:gd name="connsiteX352" fmla="*/ 5414185 w 7467600"/>
              <a:gd name="connsiteY352" fmla="*/ 5573882 h 6858000"/>
              <a:gd name="connsiteX353" fmla="*/ 5959648 w 7467600"/>
              <a:gd name="connsiteY353" fmla="*/ 4760797 h 6858000"/>
              <a:gd name="connsiteX354" fmla="*/ 5355019 w 7467600"/>
              <a:gd name="connsiteY354" fmla="*/ 4734672 h 6858000"/>
              <a:gd name="connsiteX355" fmla="*/ 5083565 w 7467600"/>
              <a:gd name="connsiteY355" fmla="*/ 5179121 h 6858000"/>
              <a:gd name="connsiteX356" fmla="*/ 4713577 w 7467600"/>
              <a:gd name="connsiteY356" fmla="*/ 5616803 h 6858000"/>
              <a:gd name="connsiteX357" fmla="*/ 3989559 w 7467600"/>
              <a:gd name="connsiteY357" fmla="*/ 6145945 h 6858000"/>
              <a:gd name="connsiteX358" fmla="*/ 3939824 w 7467600"/>
              <a:gd name="connsiteY358" fmla="*/ 6066900 h 6858000"/>
              <a:gd name="connsiteX359" fmla="*/ 4584537 w 7467600"/>
              <a:gd name="connsiteY359" fmla="*/ 5324826 h 6858000"/>
              <a:gd name="connsiteX360" fmla="*/ 5037105 w 7467600"/>
              <a:gd name="connsiteY360" fmla="*/ 5088765 h 6858000"/>
              <a:gd name="connsiteX361" fmla="*/ 5039930 w 7467600"/>
              <a:gd name="connsiteY361" fmla="*/ 5089585 h 6858000"/>
              <a:gd name="connsiteX362" fmla="*/ 5263764 w 7467600"/>
              <a:gd name="connsiteY362" fmla="*/ 4735525 h 6858000"/>
              <a:gd name="connsiteX363" fmla="*/ 4086300 w 7467600"/>
              <a:gd name="connsiteY363" fmla="*/ 4884599 h 6858000"/>
              <a:gd name="connsiteX364" fmla="*/ 4085485 w 7467600"/>
              <a:gd name="connsiteY364" fmla="*/ 4899070 h 6858000"/>
              <a:gd name="connsiteX365" fmla="*/ 3871915 w 7467600"/>
              <a:gd name="connsiteY365" fmla="*/ 5253645 h 6858000"/>
              <a:gd name="connsiteX366" fmla="*/ 3799374 w 7467600"/>
              <a:gd name="connsiteY366" fmla="*/ 5466127 h 6858000"/>
              <a:gd name="connsiteX367" fmla="*/ 3498850 w 7467600"/>
              <a:gd name="connsiteY367" fmla="*/ 6661888 h 6858000"/>
              <a:gd name="connsiteX368" fmla="*/ 3399216 w 7467600"/>
              <a:gd name="connsiteY368" fmla="*/ 6858000 h 6858000"/>
              <a:gd name="connsiteX369" fmla="*/ 3303688 w 7467600"/>
              <a:gd name="connsiteY369" fmla="*/ 6858000 h 6858000"/>
              <a:gd name="connsiteX370" fmla="*/ 3391774 w 7467600"/>
              <a:gd name="connsiteY370" fmla="*/ 6697181 h 6858000"/>
              <a:gd name="connsiteX371" fmla="*/ 3735540 w 7467600"/>
              <a:gd name="connsiteY371" fmla="*/ 5546923 h 6858000"/>
              <a:gd name="connsiteX372" fmla="*/ 3729438 w 7467600"/>
              <a:gd name="connsiteY372" fmla="*/ 5569058 h 6858000"/>
              <a:gd name="connsiteX373" fmla="*/ 3707782 w 7467600"/>
              <a:gd name="connsiteY373" fmla="*/ 5644908 h 6858000"/>
              <a:gd name="connsiteX374" fmla="*/ 3583827 w 7467600"/>
              <a:gd name="connsiteY374" fmla="*/ 6039215 h 6858000"/>
              <a:gd name="connsiteX375" fmla="*/ 3547861 w 7467600"/>
              <a:gd name="connsiteY375" fmla="*/ 6129609 h 6858000"/>
              <a:gd name="connsiteX376" fmla="*/ 3490905 w 7467600"/>
              <a:gd name="connsiteY376" fmla="*/ 6277660 h 6858000"/>
              <a:gd name="connsiteX377" fmla="*/ 3455859 w 7467600"/>
              <a:gd name="connsiteY377" fmla="*/ 6391301 h 6858000"/>
              <a:gd name="connsiteX378" fmla="*/ 3429112 w 7467600"/>
              <a:gd name="connsiteY378" fmla="*/ 6479469 h 6858000"/>
              <a:gd name="connsiteX379" fmla="*/ 3304862 w 7467600"/>
              <a:gd name="connsiteY379" fmla="*/ 6796476 h 6858000"/>
              <a:gd name="connsiteX380" fmla="*/ 3276071 w 7467600"/>
              <a:gd name="connsiteY380" fmla="*/ 6858000 h 6858000"/>
              <a:gd name="connsiteX381" fmla="*/ 3240805 w 7467600"/>
              <a:gd name="connsiteY381" fmla="*/ 6858000 h 6858000"/>
              <a:gd name="connsiteX382" fmla="*/ 3275917 w 7467600"/>
              <a:gd name="connsiteY382" fmla="*/ 6783192 h 6858000"/>
              <a:gd name="connsiteX383" fmla="*/ 3399358 w 7467600"/>
              <a:gd name="connsiteY383" fmla="*/ 6469011 h 6858000"/>
              <a:gd name="connsiteX384" fmla="*/ 3425650 w 7467600"/>
              <a:gd name="connsiteY384" fmla="*/ 6381333 h 6858000"/>
              <a:gd name="connsiteX385" fmla="*/ 3460661 w 7467600"/>
              <a:gd name="connsiteY385" fmla="*/ 6266763 h 6858000"/>
              <a:gd name="connsiteX386" fmla="*/ 3518021 w 7467600"/>
              <a:gd name="connsiteY386" fmla="*/ 6117298 h 6858000"/>
              <a:gd name="connsiteX387" fmla="*/ 3554035 w 7467600"/>
              <a:gd name="connsiteY387" fmla="*/ 6027832 h 6858000"/>
              <a:gd name="connsiteX388" fmla="*/ 3677174 w 7467600"/>
              <a:gd name="connsiteY388" fmla="*/ 5636351 h 6858000"/>
              <a:gd name="connsiteX389" fmla="*/ 3698819 w 7467600"/>
              <a:gd name="connsiteY389" fmla="*/ 5560503 h 6858000"/>
              <a:gd name="connsiteX390" fmla="*/ 3702094 w 7467600"/>
              <a:gd name="connsiteY390" fmla="*/ 5549194 h 6858000"/>
              <a:gd name="connsiteX391" fmla="*/ 3398355 w 7467600"/>
              <a:gd name="connsiteY391" fmla="*/ 6094603 h 6858000"/>
              <a:gd name="connsiteX392" fmla="*/ 3193941 w 7467600"/>
              <a:gd name="connsiteY392" fmla="*/ 6798775 h 6858000"/>
              <a:gd name="connsiteX393" fmla="*/ 3184140 w 7467600"/>
              <a:gd name="connsiteY393" fmla="*/ 6858000 h 6858000"/>
              <a:gd name="connsiteX394" fmla="*/ 3099978 w 7467600"/>
              <a:gd name="connsiteY394" fmla="*/ 6858000 h 6858000"/>
              <a:gd name="connsiteX395" fmla="*/ 3101556 w 7467600"/>
              <a:gd name="connsiteY395" fmla="*/ 6843337 h 6858000"/>
              <a:gd name="connsiteX396" fmla="*/ 3370162 w 7467600"/>
              <a:gd name="connsiteY396" fmla="*/ 5785550 h 6858000"/>
              <a:gd name="connsiteX397" fmla="*/ 3746477 w 7467600"/>
              <a:gd name="connsiteY397" fmla="*/ 5377889 h 6858000"/>
              <a:gd name="connsiteX398" fmla="*/ 3863399 w 7467600"/>
              <a:gd name="connsiteY398" fmla="*/ 5087257 h 6858000"/>
              <a:gd name="connsiteX399" fmla="*/ 3968712 w 7467600"/>
              <a:gd name="connsiteY399" fmla="*/ 4913989 h 6858000"/>
              <a:gd name="connsiteX400" fmla="*/ 2792390 w 7467600"/>
              <a:gd name="connsiteY400" fmla="*/ 5382974 h 6858000"/>
              <a:gd name="connsiteX401" fmla="*/ 2714982 w 7467600"/>
              <a:gd name="connsiteY401" fmla="*/ 5427051 h 6858000"/>
              <a:gd name="connsiteX402" fmla="*/ 2813361 w 7467600"/>
              <a:gd name="connsiteY402" fmla="*/ 6023912 h 6858000"/>
              <a:gd name="connsiteX403" fmla="*/ 2688430 w 7467600"/>
              <a:gd name="connsiteY403" fmla="*/ 6801564 h 6858000"/>
              <a:gd name="connsiteX404" fmla="*/ 2629626 w 7467600"/>
              <a:gd name="connsiteY404" fmla="*/ 6763394 h 6858000"/>
              <a:gd name="connsiteX405" fmla="*/ 2565328 w 7467600"/>
              <a:gd name="connsiteY405" fmla="*/ 5516399 h 6858000"/>
              <a:gd name="connsiteX406" fmla="*/ 1922999 w 7467600"/>
              <a:gd name="connsiteY406" fmla="*/ 5980343 h 6858000"/>
              <a:gd name="connsiteX407" fmla="*/ 1950261 w 7467600"/>
              <a:gd name="connsiteY407" fmla="*/ 6405858 h 6858000"/>
              <a:gd name="connsiteX408" fmla="*/ 2365554 w 7467600"/>
              <a:gd name="connsiteY408" fmla="*/ 6759107 h 6858000"/>
              <a:gd name="connsiteX409" fmla="*/ 2424142 w 7467600"/>
              <a:gd name="connsiteY409" fmla="*/ 6858000 h 6858000"/>
              <a:gd name="connsiteX410" fmla="*/ 2395994 w 7467600"/>
              <a:gd name="connsiteY410" fmla="*/ 6858000 h 6858000"/>
              <a:gd name="connsiteX411" fmla="*/ 2392863 w 7467600"/>
              <a:gd name="connsiteY411" fmla="*/ 6852964 h 6858000"/>
              <a:gd name="connsiteX412" fmla="*/ 2017589 w 7467600"/>
              <a:gd name="connsiteY412" fmla="*/ 6493982 h 6858000"/>
              <a:gd name="connsiteX413" fmla="*/ 2147336 w 7467600"/>
              <a:gd name="connsiteY413" fmla="*/ 6594052 h 6858000"/>
              <a:gd name="connsiteX414" fmla="*/ 2207047 w 7467600"/>
              <a:gd name="connsiteY414" fmla="*/ 6654540 h 6858000"/>
              <a:gd name="connsiteX415" fmla="*/ 2299106 w 7467600"/>
              <a:gd name="connsiteY415" fmla="*/ 6778931 h 6858000"/>
              <a:gd name="connsiteX416" fmla="*/ 2314430 w 7467600"/>
              <a:gd name="connsiteY416" fmla="*/ 6801144 h 6858000"/>
              <a:gd name="connsiteX417" fmla="*/ 2352406 w 7467600"/>
              <a:gd name="connsiteY417" fmla="*/ 6858000 h 6858000"/>
              <a:gd name="connsiteX418" fmla="*/ 2314492 w 7467600"/>
              <a:gd name="connsiteY418" fmla="*/ 6858000 h 6858000"/>
              <a:gd name="connsiteX419" fmla="*/ 2288095 w 7467600"/>
              <a:gd name="connsiteY419" fmla="*/ 6818030 h 6858000"/>
              <a:gd name="connsiteX420" fmla="*/ 2272768 w 7467600"/>
              <a:gd name="connsiteY420" fmla="*/ 6795822 h 6858000"/>
              <a:gd name="connsiteX421" fmla="*/ 2182715 w 7467600"/>
              <a:gd name="connsiteY421" fmla="*/ 6675071 h 6858000"/>
              <a:gd name="connsiteX422" fmla="*/ 2032061 w 7467600"/>
              <a:gd name="connsiteY422" fmla="*/ 6541380 h 6858000"/>
              <a:gd name="connsiteX423" fmla="*/ 2257220 w 7467600"/>
              <a:gd name="connsiteY423" fmla="*/ 6826257 h 6858000"/>
              <a:gd name="connsiteX424" fmla="*/ 2281324 w 7467600"/>
              <a:gd name="connsiteY424" fmla="*/ 6858000 h 6858000"/>
              <a:gd name="connsiteX425" fmla="*/ 2242860 w 7467600"/>
              <a:gd name="connsiteY425" fmla="*/ 6858000 h 6858000"/>
              <a:gd name="connsiteX426" fmla="*/ 2232818 w 7467600"/>
              <a:gd name="connsiteY426" fmla="*/ 6844926 h 6858000"/>
              <a:gd name="connsiteX427" fmla="*/ 1990172 w 7467600"/>
              <a:gd name="connsiteY427" fmla="*/ 6542121 h 6858000"/>
              <a:gd name="connsiteX428" fmla="*/ 2124090 w 7467600"/>
              <a:gd name="connsiteY428" fmla="*/ 6761017 h 6858000"/>
              <a:gd name="connsiteX429" fmla="*/ 2200380 w 7467600"/>
              <a:gd name="connsiteY429" fmla="*/ 6858000 h 6858000"/>
              <a:gd name="connsiteX430" fmla="*/ 2147507 w 7467600"/>
              <a:gd name="connsiteY430" fmla="*/ 6858000 h 6858000"/>
              <a:gd name="connsiteX431" fmla="*/ 2070668 w 7467600"/>
              <a:gd name="connsiteY431" fmla="*/ 6761520 h 6858000"/>
              <a:gd name="connsiteX432" fmla="*/ 1975142 w 7467600"/>
              <a:gd name="connsiteY432" fmla="*/ 6585570 h 6858000"/>
              <a:gd name="connsiteX433" fmla="*/ 2050035 w 7467600"/>
              <a:gd name="connsiteY433" fmla="*/ 6813345 h 6858000"/>
              <a:gd name="connsiteX434" fmla="*/ 2063025 w 7467600"/>
              <a:gd name="connsiteY434" fmla="*/ 6858000 h 6858000"/>
              <a:gd name="connsiteX435" fmla="*/ 2021675 w 7467600"/>
              <a:gd name="connsiteY435" fmla="*/ 6858000 h 6858000"/>
              <a:gd name="connsiteX436" fmla="*/ 2019308 w 7467600"/>
              <a:gd name="connsiteY436" fmla="*/ 6847118 h 6858000"/>
              <a:gd name="connsiteX437" fmla="*/ 1938835 w 7467600"/>
              <a:gd name="connsiteY437" fmla="*/ 6551160 h 6858000"/>
              <a:gd name="connsiteX438" fmla="*/ 1953230 w 7467600"/>
              <a:gd name="connsiteY438" fmla="*/ 6759699 h 6858000"/>
              <a:gd name="connsiteX439" fmla="*/ 1956763 w 7467600"/>
              <a:gd name="connsiteY439" fmla="*/ 6778191 h 6858000"/>
              <a:gd name="connsiteX440" fmla="*/ 1967925 w 7467600"/>
              <a:gd name="connsiteY440" fmla="*/ 6858000 h 6858000"/>
              <a:gd name="connsiteX441" fmla="*/ 1936622 w 7467600"/>
              <a:gd name="connsiteY441" fmla="*/ 6858000 h 6858000"/>
              <a:gd name="connsiteX442" fmla="*/ 1926261 w 7467600"/>
              <a:gd name="connsiteY442" fmla="*/ 6784064 h 6858000"/>
              <a:gd name="connsiteX443" fmla="*/ 1922724 w 7467600"/>
              <a:gd name="connsiteY443" fmla="*/ 6765577 h 6858000"/>
              <a:gd name="connsiteX444" fmla="*/ 1904650 w 7467600"/>
              <a:gd name="connsiteY444" fmla="*/ 6639616 h 6858000"/>
              <a:gd name="connsiteX445" fmla="*/ 1885273 w 7467600"/>
              <a:gd name="connsiteY445" fmla="*/ 6858000 h 6858000"/>
              <a:gd name="connsiteX446" fmla="*/ 1854363 w 7467600"/>
              <a:gd name="connsiteY446" fmla="*/ 6858000 h 6858000"/>
              <a:gd name="connsiteX447" fmla="*/ 1880391 w 7467600"/>
              <a:gd name="connsiteY447" fmla="*/ 6603796 h 6858000"/>
              <a:gd name="connsiteX448" fmla="*/ 1818273 w 7467600"/>
              <a:gd name="connsiteY448" fmla="*/ 6715729 h 6858000"/>
              <a:gd name="connsiteX449" fmla="*/ 1794691 w 7467600"/>
              <a:gd name="connsiteY449" fmla="*/ 6843239 h 6858000"/>
              <a:gd name="connsiteX450" fmla="*/ 1794914 w 7467600"/>
              <a:gd name="connsiteY450" fmla="*/ 6858000 h 6858000"/>
              <a:gd name="connsiteX451" fmla="*/ 1746128 w 7467600"/>
              <a:gd name="connsiteY451" fmla="*/ 6858000 h 6858000"/>
              <a:gd name="connsiteX452" fmla="*/ 1753934 w 7467600"/>
              <a:gd name="connsiteY452" fmla="*/ 6724796 h 6858000"/>
              <a:gd name="connsiteX453" fmla="*/ 1792053 w 7467600"/>
              <a:gd name="connsiteY453" fmla="*/ 6572396 h 6858000"/>
              <a:gd name="connsiteX454" fmla="*/ 1862248 w 7467600"/>
              <a:gd name="connsiteY454" fmla="*/ 6266397 h 6858000"/>
              <a:gd name="connsiteX455" fmla="*/ 1862250 w 7467600"/>
              <a:gd name="connsiteY455" fmla="*/ 6033531 h 6858000"/>
              <a:gd name="connsiteX456" fmla="*/ 1211999 w 7467600"/>
              <a:gd name="connsiteY456" fmla="*/ 6683610 h 6858000"/>
              <a:gd name="connsiteX457" fmla="*/ 1213266 w 7467600"/>
              <a:gd name="connsiteY457" fmla="*/ 6691947 h 6858000"/>
              <a:gd name="connsiteX458" fmla="*/ 1203370 w 7467600"/>
              <a:gd name="connsiteY458" fmla="*/ 6850676 h 6858000"/>
              <a:gd name="connsiteX459" fmla="*/ 1203671 w 7467600"/>
              <a:gd name="connsiteY459" fmla="*/ 6858000 h 6858000"/>
              <a:gd name="connsiteX460" fmla="*/ 1143180 w 7467600"/>
              <a:gd name="connsiteY460" fmla="*/ 6858000 h 6858000"/>
              <a:gd name="connsiteX461" fmla="*/ 1142176 w 7467600"/>
              <a:gd name="connsiteY461" fmla="*/ 6766045 h 6858000"/>
              <a:gd name="connsiteX462" fmla="*/ 1067484 w 7467600"/>
              <a:gd name="connsiteY462" fmla="*/ 6858000 h 6858000"/>
              <a:gd name="connsiteX463" fmla="*/ 953928 w 7467600"/>
              <a:gd name="connsiteY463" fmla="*/ 6858000 h 6858000"/>
              <a:gd name="connsiteX464" fmla="*/ 959715 w 7467600"/>
              <a:gd name="connsiteY464" fmla="*/ 6850185 h 6858000"/>
              <a:gd name="connsiteX465" fmla="*/ 1483788 w 7467600"/>
              <a:gd name="connsiteY465" fmla="*/ 6259174 h 6858000"/>
              <a:gd name="connsiteX466" fmla="*/ 1100671 w 7467600"/>
              <a:gd name="connsiteY466" fmla="*/ 6252137 h 6858000"/>
              <a:gd name="connsiteX467" fmla="*/ 1090144 w 7467600"/>
              <a:gd name="connsiteY467" fmla="*/ 6256748 h 6858000"/>
              <a:gd name="connsiteX468" fmla="*/ 1095872 w 7467600"/>
              <a:gd name="connsiteY468" fmla="*/ 6271892 h 6858000"/>
              <a:gd name="connsiteX469" fmla="*/ 262785 w 7467600"/>
              <a:gd name="connsiteY469" fmla="*/ 6845450 h 6858000"/>
              <a:gd name="connsiteX470" fmla="*/ 209968 w 7467600"/>
              <a:gd name="connsiteY470" fmla="*/ 6770713 h 6858000"/>
              <a:gd name="connsiteX471" fmla="*/ 873460 w 7467600"/>
              <a:gd name="connsiteY471" fmla="*/ 6253768 h 6858000"/>
              <a:gd name="connsiteX472" fmla="*/ 192686 w 7467600"/>
              <a:gd name="connsiteY472" fmla="*/ 5849257 h 6858000"/>
              <a:gd name="connsiteX473" fmla="*/ 4696 w 7467600"/>
              <a:gd name="connsiteY473" fmla="*/ 5697668 h 6858000"/>
              <a:gd name="connsiteX474" fmla="*/ 0 w 7467600"/>
              <a:gd name="connsiteY474" fmla="*/ 5689984 h 6858000"/>
              <a:gd name="connsiteX475" fmla="*/ 0 w 7467600"/>
              <a:gd name="connsiteY475" fmla="*/ 5513472 h 6858000"/>
              <a:gd name="connsiteX476" fmla="*/ 174101 w 7467600"/>
              <a:gd name="connsiteY476" fmla="*/ 5620277 h 6858000"/>
              <a:gd name="connsiteX477" fmla="*/ 891800 w 7467600"/>
              <a:gd name="connsiteY477" fmla="*/ 6036935 h 6858000"/>
              <a:gd name="connsiteX478" fmla="*/ 1072219 w 7467600"/>
              <a:gd name="connsiteY478" fmla="*/ 6169443 h 6858000"/>
              <a:gd name="connsiteX479" fmla="*/ 1074117 w 7467600"/>
              <a:gd name="connsiteY479" fmla="*/ 6170301 h 6858000"/>
              <a:gd name="connsiteX480" fmla="*/ 1083114 w 7467600"/>
              <a:gd name="connsiteY480" fmla="*/ 6174131 h 6858000"/>
              <a:gd name="connsiteX481" fmla="*/ 1543010 w 7467600"/>
              <a:gd name="connsiteY481" fmla="*/ 6191140 h 6858000"/>
              <a:gd name="connsiteX482" fmla="*/ 1551080 w 7467600"/>
              <a:gd name="connsiteY482" fmla="*/ 6195006 h 6858000"/>
              <a:gd name="connsiteX483" fmla="*/ 2345443 w 7467600"/>
              <a:gd name="connsiteY483" fmla="*/ 5549882 h 6858000"/>
              <a:gd name="connsiteX484" fmla="*/ 1721499 w 7467600"/>
              <a:gd name="connsiteY484" fmla="*/ 5599969 h 6858000"/>
              <a:gd name="connsiteX485" fmla="*/ 767716 w 7467600"/>
              <a:gd name="connsiteY485" fmla="*/ 5472768 h 6858000"/>
              <a:gd name="connsiteX486" fmla="*/ 722147 w 7467600"/>
              <a:gd name="connsiteY486" fmla="*/ 5393091 h 6858000"/>
              <a:gd name="connsiteX487" fmla="*/ 1485552 w 7467600"/>
              <a:gd name="connsiteY487" fmla="*/ 5313202 h 6858000"/>
              <a:gd name="connsiteX488" fmla="*/ 2143004 w 7467600"/>
              <a:gd name="connsiteY488" fmla="*/ 5402420 h 6858000"/>
              <a:gd name="connsiteX489" fmla="*/ 1933391 w 7467600"/>
              <a:gd name="connsiteY489" fmla="*/ 5156971 h 6858000"/>
              <a:gd name="connsiteX490" fmla="*/ 1827118 w 7467600"/>
              <a:gd name="connsiteY490" fmla="*/ 4968410 h 6858000"/>
              <a:gd name="connsiteX491" fmla="*/ 1837349 w 7467600"/>
              <a:gd name="connsiteY491" fmla="*/ 4956357 h 6858000"/>
              <a:gd name="connsiteX492" fmla="*/ 2162835 w 7467600"/>
              <a:gd name="connsiteY492" fmla="*/ 5187853 h 6858000"/>
              <a:gd name="connsiteX493" fmla="*/ 2257167 w 7467600"/>
              <a:gd name="connsiteY493" fmla="*/ 5462123 h 6858000"/>
              <a:gd name="connsiteX494" fmla="*/ 2261598 w 7467600"/>
              <a:gd name="connsiteY494" fmla="*/ 5467998 h 6858000"/>
              <a:gd name="connsiteX495" fmla="*/ 2437177 w 7467600"/>
              <a:gd name="connsiteY495" fmla="*/ 5479608 h 6858000"/>
              <a:gd name="connsiteX496" fmla="*/ 2445247 w 7467600"/>
              <a:gd name="connsiteY496" fmla="*/ 5483476 h 6858000"/>
              <a:gd name="connsiteX497" fmla="*/ 2743626 w 7467600"/>
              <a:gd name="connsiteY497" fmla="*/ 5304819 h 6858000"/>
              <a:gd name="connsiteX498" fmla="*/ 3048102 w 7467600"/>
              <a:gd name="connsiteY498" fmla="*/ 5150595 h 6858000"/>
              <a:gd name="connsiteX499" fmla="*/ 1799414 w 7467600"/>
              <a:gd name="connsiteY499" fmla="*/ 4694732 h 6858000"/>
              <a:gd name="connsiteX500" fmla="*/ 1771735 w 7467600"/>
              <a:gd name="connsiteY500" fmla="*/ 4619929 h 6858000"/>
              <a:gd name="connsiteX501" fmla="*/ 3104273 w 7467600"/>
              <a:gd name="connsiteY501" fmla="*/ 5076159 h 6858000"/>
              <a:gd name="connsiteX502" fmla="*/ 3113245 w 7467600"/>
              <a:gd name="connsiteY502" fmla="*/ 5090705 h 6858000"/>
              <a:gd name="connsiteX503" fmla="*/ 3126294 w 7467600"/>
              <a:gd name="connsiteY503" fmla="*/ 5114400 h 6858000"/>
              <a:gd name="connsiteX504" fmla="*/ 3937433 w 7467600"/>
              <a:gd name="connsiteY504" fmla="*/ 4830473 h 6858000"/>
              <a:gd name="connsiteX505" fmla="*/ 3590475 w 7467600"/>
              <a:gd name="connsiteY505" fmla="*/ 4597974 h 6858000"/>
              <a:gd name="connsiteX506" fmla="*/ 3100264 w 7467600"/>
              <a:gd name="connsiteY506" fmla="*/ 4579845 h 6858000"/>
              <a:gd name="connsiteX507" fmla="*/ 2183576 w 7467600"/>
              <a:gd name="connsiteY507" fmla="*/ 4227150 h 6858000"/>
              <a:gd name="connsiteX508" fmla="*/ 2151029 w 7467600"/>
              <a:gd name="connsiteY508" fmla="*/ 4146947 h 6858000"/>
              <a:gd name="connsiteX509" fmla="*/ 3563434 w 7467600"/>
              <a:gd name="connsiteY509" fmla="*/ 4469115 h 6858000"/>
              <a:gd name="connsiteX510" fmla="*/ 3177952 w 7467600"/>
              <a:gd name="connsiteY510" fmla="*/ 3657386 h 6858000"/>
              <a:gd name="connsiteX511" fmla="*/ 3189263 w 7467600"/>
              <a:gd name="connsiteY511" fmla="*/ 3625726 h 6858000"/>
              <a:gd name="connsiteX512" fmla="*/ 3560912 w 7467600"/>
              <a:gd name="connsiteY512" fmla="*/ 4079863 h 6858000"/>
              <a:gd name="connsiteX513" fmla="*/ 3626636 w 7467600"/>
              <a:gd name="connsiteY513" fmla="*/ 4512230 h 6858000"/>
              <a:gd name="connsiteX514" fmla="*/ 3653088 w 7467600"/>
              <a:gd name="connsiteY514" fmla="*/ 4521417 h 6858000"/>
              <a:gd name="connsiteX515" fmla="*/ 3988128 w 7467600"/>
              <a:gd name="connsiteY515" fmla="*/ 4817267 h 6858000"/>
              <a:gd name="connsiteX516" fmla="*/ 4830582 w 7467600"/>
              <a:gd name="connsiteY516" fmla="*/ 4676000 h 6858000"/>
              <a:gd name="connsiteX517" fmla="*/ 4830100 w 7467600"/>
              <a:gd name="connsiteY517" fmla="*/ 4675554 h 6858000"/>
              <a:gd name="connsiteX518" fmla="*/ 4036318 w 7467600"/>
              <a:gd name="connsiteY518" fmla="*/ 4147013 h 6858000"/>
              <a:gd name="connsiteX519" fmla="*/ 3432098 w 7467600"/>
              <a:gd name="connsiteY519" fmla="*/ 3537312 h 6858000"/>
              <a:gd name="connsiteX520" fmla="*/ 3446761 w 7467600"/>
              <a:gd name="connsiteY520" fmla="*/ 3461278 h 6858000"/>
              <a:gd name="connsiteX521" fmla="*/ 4419733 w 7467600"/>
              <a:gd name="connsiteY521" fmla="*/ 3963555 h 6858000"/>
              <a:gd name="connsiteX522" fmla="*/ 4781371 w 7467600"/>
              <a:gd name="connsiteY522" fmla="*/ 4458604 h 6858000"/>
              <a:gd name="connsiteX523" fmla="*/ 4780440 w 7467600"/>
              <a:gd name="connsiteY523" fmla="*/ 4470290 h 6858000"/>
              <a:gd name="connsiteX524" fmla="*/ 4898954 w 7467600"/>
              <a:gd name="connsiteY524" fmla="*/ 4662092 h 6858000"/>
              <a:gd name="connsiteX525" fmla="*/ 4900699 w 7467600"/>
              <a:gd name="connsiteY525" fmla="*/ 4670867 h 6858000"/>
              <a:gd name="connsiteX526" fmla="*/ 5714511 w 7467600"/>
              <a:gd name="connsiteY526" fmla="*/ 4663483 h 6858000"/>
              <a:gd name="connsiteX527" fmla="*/ 5464793 w 7467600"/>
              <a:gd name="connsiteY527" fmla="*/ 4393556 h 6858000"/>
              <a:gd name="connsiteX528" fmla="*/ 5461897 w 7467600"/>
              <a:gd name="connsiteY528" fmla="*/ 4390879 h 6858000"/>
              <a:gd name="connsiteX529" fmla="*/ 4294126 w 7467600"/>
              <a:gd name="connsiteY529" fmla="*/ 3303048 h 6858000"/>
              <a:gd name="connsiteX530" fmla="*/ 4305321 w 7467600"/>
              <a:gd name="connsiteY530" fmla="*/ 3256953 h 6858000"/>
              <a:gd name="connsiteX531" fmla="*/ 4949299 w 7467600"/>
              <a:gd name="connsiteY531" fmla="*/ 3766336 h 6858000"/>
              <a:gd name="connsiteX532" fmla="*/ 5291452 w 7467600"/>
              <a:gd name="connsiteY532" fmla="*/ 4076801 h 6858000"/>
              <a:gd name="connsiteX533" fmla="*/ 5434998 w 7467600"/>
              <a:gd name="connsiteY533" fmla="*/ 4254100 h 6858000"/>
              <a:gd name="connsiteX534" fmla="*/ 5351015 w 7467600"/>
              <a:gd name="connsiteY534" fmla="*/ 3760989 h 6858000"/>
              <a:gd name="connsiteX535" fmla="*/ 5413780 w 7467600"/>
              <a:gd name="connsiteY535" fmla="*/ 2966265 h 6858000"/>
              <a:gd name="connsiteX536" fmla="*/ 5425627 w 7467600"/>
              <a:gd name="connsiteY536" fmla="*/ 2954192 h 6858000"/>
              <a:gd name="connsiteX537" fmla="*/ 6604735 w 7467600"/>
              <a:gd name="connsiteY537" fmla="*/ 2041381 h 6858000"/>
              <a:gd name="connsiteX538" fmla="*/ 7204487 w 7467600"/>
              <a:gd name="connsiteY538" fmla="*/ 2742112 h 6858000"/>
              <a:gd name="connsiteX539" fmla="*/ 7131592 w 7467600"/>
              <a:gd name="connsiteY539" fmla="*/ 2672096 h 6858000"/>
              <a:gd name="connsiteX540" fmla="*/ 6996344 w 7467600"/>
              <a:gd name="connsiteY540" fmla="*/ 2518310 h 6858000"/>
              <a:gd name="connsiteX541" fmla="*/ 6735495 w 7467600"/>
              <a:gd name="connsiteY541" fmla="*/ 2196890 h 6858000"/>
              <a:gd name="connsiteX542" fmla="*/ 6721901 w 7467600"/>
              <a:gd name="connsiteY542" fmla="*/ 2179274 h 6858000"/>
              <a:gd name="connsiteX543" fmla="*/ 6604735 w 7467600"/>
              <a:gd name="connsiteY543" fmla="*/ 2041381 h 6858000"/>
              <a:gd name="connsiteX544" fmla="*/ 6591670 w 7467600"/>
              <a:gd name="connsiteY544" fmla="*/ 1988277 h 6858000"/>
              <a:gd name="connsiteX545" fmla="*/ 6747349 w 7467600"/>
              <a:gd name="connsiteY545" fmla="*/ 2160069 h 6858000"/>
              <a:gd name="connsiteX546" fmla="*/ 6760943 w 7467600"/>
              <a:gd name="connsiteY546" fmla="*/ 2177686 h 6858000"/>
              <a:gd name="connsiteX547" fmla="*/ 7021065 w 7467600"/>
              <a:gd name="connsiteY547" fmla="*/ 2498102 h 6858000"/>
              <a:gd name="connsiteX548" fmla="*/ 7155223 w 7467600"/>
              <a:gd name="connsiteY548" fmla="*/ 2650386 h 6858000"/>
              <a:gd name="connsiteX549" fmla="*/ 7203167 w 7467600"/>
              <a:gd name="connsiteY549" fmla="*/ 2697288 h 6858000"/>
              <a:gd name="connsiteX550" fmla="*/ 6937703 w 7467600"/>
              <a:gd name="connsiteY550" fmla="*/ 2321981 h 6858000"/>
              <a:gd name="connsiteX551" fmla="*/ 6591670 w 7467600"/>
              <a:gd name="connsiteY551" fmla="*/ 1988277 h 6858000"/>
              <a:gd name="connsiteX552" fmla="*/ 5798671 w 7467600"/>
              <a:gd name="connsiteY552" fmla="*/ 1981601 h 6858000"/>
              <a:gd name="connsiteX553" fmla="*/ 5754709 w 7467600"/>
              <a:gd name="connsiteY553" fmla="*/ 2071454 h 6858000"/>
              <a:gd name="connsiteX554" fmla="*/ 5763044 w 7467600"/>
              <a:gd name="connsiteY554" fmla="*/ 2842206 h 6858000"/>
              <a:gd name="connsiteX555" fmla="*/ 5764974 w 7467600"/>
              <a:gd name="connsiteY555" fmla="*/ 2799609 h 6858000"/>
              <a:gd name="connsiteX556" fmla="*/ 5767665 w 7467600"/>
              <a:gd name="connsiteY556" fmla="*/ 2666409 h 6858000"/>
              <a:gd name="connsiteX557" fmla="*/ 5763055 w 7467600"/>
              <a:gd name="connsiteY557" fmla="*/ 2579705 h 6858000"/>
              <a:gd name="connsiteX558" fmla="*/ 5758079 w 7467600"/>
              <a:gd name="connsiteY558" fmla="*/ 2492508 h 6858000"/>
              <a:gd name="connsiteX559" fmla="*/ 5779325 w 7467600"/>
              <a:gd name="connsiteY559" fmla="*/ 2197069 h 6858000"/>
              <a:gd name="connsiteX560" fmla="*/ 5798671 w 7467600"/>
              <a:gd name="connsiteY560" fmla="*/ 1981601 h 6858000"/>
              <a:gd name="connsiteX561" fmla="*/ 5829202 w 7467600"/>
              <a:gd name="connsiteY561" fmla="*/ 1971679 h 6858000"/>
              <a:gd name="connsiteX562" fmla="*/ 5809558 w 7467600"/>
              <a:gd name="connsiteY562" fmla="*/ 2198043 h 6858000"/>
              <a:gd name="connsiteX563" fmla="*/ 5788653 w 7467600"/>
              <a:gd name="connsiteY563" fmla="*/ 2489430 h 6858000"/>
              <a:gd name="connsiteX564" fmla="*/ 5793439 w 7467600"/>
              <a:gd name="connsiteY564" fmla="*/ 2575235 h 6858000"/>
              <a:gd name="connsiteX565" fmla="*/ 5796837 w 7467600"/>
              <a:gd name="connsiteY565" fmla="*/ 2637633 h 6858000"/>
              <a:gd name="connsiteX566" fmla="*/ 5818614 w 7467600"/>
              <a:gd name="connsiteY566" fmla="*/ 2473055 h 6858000"/>
              <a:gd name="connsiteX567" fmla="*/ 5829202 w 7467600"/>
              <a:gd name="connsiteY567" fmla="*/ 1971679 h 6858000"/>
              <a:gd name="connsiteX568" fmla="*/ 5911389 w 7467600"/>
              <a:gd name="connsiteY568" fmla="*/ 1898371 h 6858000"/>
              <a:gd name="connsiteX569" fmla="*/ 6237627 w 7467600"/>
              <a:gd name="connsiteY569" fmla="*/ 2231921 h 6858000"/>
              <a:gd name="connsiteX570" fmla="*/ 5911389 w 7467600"/>
              <a:gd name="connsiteY570" fmla="*/ 1898371 h 6858000"/>
              <a:gd name="connsiteX571" fmla="*/ 6944437 w 7467600"/>
              <a:gd name="connsiteY571" fmla="*/ 1575402 h 6858000"/>
              <a:gd name="connsiteX572" fmla="*/ 6304730 w 7467600"/>
              <a:gd name="connsiteY572" fmla="*/ 1766654 h 6858000"/>
              <a:gd name="connsiteX573" fmla="*/ 6944437 w 7467600"/>
              <a:gd name="connsiteY573" fmla="*/ 1575402 h 6858000"/>
              <a:gd name="connsiteX574" fmla="*/ 7019523 w 7467600"/>
              <a:gd name="connsiteY574" fmla="*/ 1519450 h 6858000"/>
              <a:gd name="connsiteX575" fmla="*/ 6298091 w 7467600"/>
              <a:gd name="connsiteY575" fmla="*/ 1737122 h 6858000"/>
              <a:gd name="connsiteX576" fmla="*/ 7019523 w 7467600"/>
              <a:gd name="connsiteY576" fmla="*/ 1519450 h 6858000"/>
              <a:gd name="connsiteX577" fmla="*/ 2399523 w 7467600"/>
              <a:gd name="connsiteY577" fmla="*/ 1428234 h 6858000"/>
              <a:gd name="connsiteX578" fmla="*/ 2224982 w 7467600"/>
              <a:gd name="connsiteY578" fmla="*/ 1826201 h 6858000"/>
              <a:gd name="connsiteX579" fmla="*/ 2096099 w 7467600"/>
              <a:gd name="connsiteY579" fmla="*/ 2345900 h 6858000"/>
              <a:gd name="connsiteX580" fmla="*/ 2283317 w 7467600"/>
              <a:gd name="connsiteY580" fmla="*/ 1796925 h 6858000"/>
              <a:gd name="connsiteX581" fmla="*/ 2399523 w 7467600"/>
              <a:gd name="connsiteY581" fmla="*/ 1428234 h 6858000"/>
              <a:gd name="connsiteX582" fmla="*/ 2448558 w 7467600"/>
              <a:gd name="connsiteY582" fmla="*/ 1373435 h 6858000"/>
              <a:gd name="connsiteX583" fmla="*/ 2312521 w 7467600"/>
              <a:gd name="connsiteY583" fmla="*/ 1806140 h 6858000"/>
              <a:gd name="connsiteX584" fmla="*/ 2127533 w 7467600"/>
              <a:gd name="connsiteY584" fmla="*/ 2348380 h 6858000"/>
              <a:gd name="connsiteX585" fmla="*/ 2358080 w 7467600"/>
              <a:gd name="connsiteY585" fmla="*/ 1866134 h 6858000"/>
              <a:gd name="connsiteX586" fmla="*/ 2407436 w 7467600"/>
              <a:gd name="connsiteY586" fmla="*/ 1651070 h 6858000"/>
              <a:gd name="connsiteX587" fmla="*/ 2448558 w 7467600"/>
              <a:gd name="connsiteY587" fmla="*/ 1373435 h 6858000"/>
              <a:gd name="connsiteX588" fmla="*/ 278707 w 7467600"/>
              <a:gd name="connsiteY588" fmla="*/ 1352270 h 6858000"/>
              <a:gd name="connsiteX589" fmla="*/ 321570 w 7467600"/>
              <a:gd name="connsiteY589" fmla="*/ 1861610 h 6858000"/>
              <a:gd name="connsiteX590" fmla="*/ 294281 w 7467600"/>
              <a:gd name="connsiteY590" fmla="*/ 1440658 h 6858000"/>
              <a:gd name="connsiteX591" fmla="*/ 278707 w 7467600"/>
              <a:gd name="connsiteY591" fmla="*/ 1352270 h 6858000"/>
              <a:gd name="connsiteX592" fmla="*/ 1423821 w 7467600"/>
              <a:gd name="connsiteY592" fmla="*/ 1351958 h 6858000"/>
              <a:gd name="connsiteX593" fmla="*/ 1638521 w 7467600"/>
              <a:gd name="connsiteY593" fmla="*/ 1908470 h 6858000"/>
              <a:gd name="connsiteX594" fmla="*/ 1754199 w 7467600"/>
              <a:gd name="connsiteY594" fmla="*/ 2149284 h 6858000"/>
              <a:gd name="connsiteX595" fmla="*/ 1908359 w 7467600"/>
              <a:gd name="connsiteY595" fmla="*/ 2364988 h 6858000"/>
              <a:gd name="connsiteX596" fmla="*/ 1647661 w 7467600"/>
              <a:gd name="connsiteY596" fmla="*/ 1825945 h 6858000"/>
              <a:gd name="connsiteX597" fmla="*/ 1423821 w 7467600"/>
              <a:gd name="connsiteY597" fmla="*/ 1351958 h 6858000"/>
              <a:gd name="connsiteX598" fmla="*/ 1431890 w 7467600"/>
              <a:gd name="connsiteY598" fmla="*/ 1306475 h 6858000"/>
              <a:gd name="connsiteX599" fmla="*/ 1507597 w 7467600"/>
              <a:gd name="connsiteY599" fmla="*/ 1446132 h 6858000"/>
              <a:gd name="connsiteX600" fmla="*/ 1674586 w 7467600"/>
              <a:gd name="connsiteY600" fmla="*/ 1813832 h 6858000"/>
              <a:gd name="connsiteX601" fmla="*/ 1815950 w 7467600"/>
              <a:gd name="connsiteY601" fmla="*/ 2128564 h 6858000"/>
              <a:gd name="connsiteX602" fmla="*/ 1984242 w 7467600"/>
              <a:gd name="connsiteY602" fmla="*/ 2430829 h 6858000"/>
              <a:gd name="connsiteX603" fmla="*/ 2014023 w 7467600"/>
              <a:gd name="connsiteY603" fmla="*/ 2450995 h 6858000"/>
              <a:gd name="connsiteX604" fmla="*/ 1747337 w 7467600"/>
              <a:gd name="connsiteY604" fmla="*/ 1855264 h 6858000"/>
              <a:gd name="connsiteX605" fmla="*/ 1533749 w 7467600"/>
              <a:gd name="connsiteY605" fmla="*/ 1478656 h 6858000"/>
              <a:gd name="connsiteX606" fmla="*/ 1431890 w 7467600"/>
              <a:gd name="connsiteY606" fmla="*/ 1306475 h 6858000"/>
              <a:gd name="connsiteX607" fmla="*/ 5052692 w 7467600"/>
              <a:gd name="connsiteY607" fmla="*/ 1292994 h 6858000"/>
              <a:gd name="connsiteX608" fmla="*/ 5200661 w 7467600"/>
              <a:gd name="connsiteY608" fmla="*/ 1635186 h 6858000"/>
              <a:gd name="connsiteX609" fmla="*/ 5297138 w 7467600"/>
              <a:gd name="connsiteY609" fmla="*/ 1906351 h 6858000"/>
              <a:gd name="connsiteX610" fmla="*/ 5052692 w 7467600"/>
              <a:gd name="connsiteY610" fmla="*/ 1292994 h 6858000"/>
              <a:gd name="connsiteX611" fmla="*/ 5009948 w 7467600"/>
              <a:gd name="connsiteY611" fmla="*/ 1273619 h 6858000"/>
              <a:gd name="connsiteX612" fmla="*/ 5121777 w 7467600"/>
              <a:gd name="connsiteY612" fmla="*/ 1654213 h 6858000"/>
              <a:gd name="connsiteX613" fmla="*/ 5293545 w 7467600"/>
              <a:gd name="connsiteY613" fmla="*/ 2072247 h 6858000"/>
              <a:gd name="connsiteX614" fmla="*/ 5294042 w 7467600"/>
              <a:gd name="connsiteY614" fmla="*/ 2065019 h 6858000"/>
              <a:gd name="connsiteX615" fmla="*/ 5171936 w 7467600"/>
              <a:gd name="connsiteY615" fmla="*/ 1647613 h 6858000"/>
              <a:gd name="connsiteX616" fmla="*/ 5009948 w 7467600"/>
              <a:gd name="connsiteY616" fmla="*/ 1273619 h 6858000"/>
              <a:gd name="connsiteX617" fmla="*/ 655236 w 7467600"/>
              <a:gd name="connsiteY617" fmla="*/ 1268632 h 6858000"/>
              <a:gd name="connsiteX618" fmla="*/ 839521 w 7467600"/>
              <a:gd name="connsiteY618" fmla="*/ 1685315 h 6858000"/>
              <a:gd name="connsiteX619" fmla="*/ 1109416 w 7467600"/>
              <a:gd name="connsiteY619" fmla="*/ 2061663 h 6858000"/>
              <a:gd name="connsiteX620" fmla="*/ 1298300 w 7467600"/>
              <a:gd name="connsiteY620" fmla="*/ 2247742 h 6858000"/>
              <a:gd name="connsiteX621" fmla="*/ 1125871 w 7467600"/>
              <a:gd name="connsiteY621" fmla="*/ 1989513 h 6858000"/>
              <a:gd name="connsiteX622" fmla="*/ 981574 w 7467600"/>
              <a:gd name="connsiteY622" fmla="*/ 1783157 h 6858000"/>
              <a:gd name="connsiteX623" fmla="*/ 922198 w 7467600"/>
              <a:gd name="connsiteY623" fmla="*/ 1677437 h 6858000"/>
              <a:gd name="connsiteX624" fmla="*/ 869293 w 7467600"/>
              <a:gd name="connsiteY624" fmla="*/ 1583214 h 6858000"/>
              <a:gd name="connsiteX625" fmla="*/ 751431 w 7467600"/>
              <a:gd name="connsiteY625" fmla="*/ 1405731 h 6858000"/>
              <a:gd name="connsiteX626" fmla="*/ 655236 w 7467600"/>
              <a:gd name="connsiteY626" fmla="*/ 1268632 h 6858000"/>
              <a:gd name="connsiteX627" fmla="*/ 6516292 w 7467600"/>
              <a:gd name="connsiteY627" fmla="*/ 1263064 h 6858000"/>
              <a:gd name="connsiteX628" fmla="*/ 5736320 w 7467600"/>
              <a:gd name="connsiteY628" fmla="*/ 1501803 h 6858000"/>
              <a:gd name="connsiteX629" fmla="*/ 6516292 w 7467600"/>
              <a:gd name="connsiteY629" fmla="*/ 1263064 h 6858000"/>
              <a:gd name="connsiteX630" fmla="*/ 291466 w 7467600"/>
              <a:gd name="connsiteY630" fmla="*/ 1250369 h 6858000"/>
              <a:gd name="connsiteX631" fmla="*/ 323180 w 7467600"/>
              <a:gd name="connsiteY631" fmla="*/ 1435283 h 6858000"/>
              <a:gd name="connsiteX632" fmla="*/ 349381 w 7467600"/>
              <a:gd name="connsiteY632" fmla="*/ 1875041 h 6858000"/>
              <a:gd name="connsiteX633" fmla="*/ 374363 w 7467600"/>
              <a:gd name="connsiteY633" fmla="*/ 1506494 h 6858000"/>
              <a:gd name="connsiteX634" fmla="*/ 302168 w 7467600"/>
              <a:gd name="connsiteY634" fmla="*/ 1274495 h 6858000"/>
              <a:gd name="connsiteX635" fmla="*/ 291466 w 7467600"/>
              <a:gd name="connsiteY635" fmla="*/ 1250369 h 6858000"/>
              <a:gd name="connsiteX636" fmla="*/ 678222 w 7467600"/>
              <a:gd name="connsiteY636" fmla="*/ 1248670 h 6858000"/>
              <a:gd name="connsiteX637" fmla="*/ 775536 w 7467600"/>
              <a:gd name="connsiteY637" fmla="*/ 1388015 h 6858000"/>
              <a:gd name="connsiteX638" fmla="*/ 894529 w 7467600"/>
              <a:gd name="connsiteY638" fmla="*/ 1567739 h 6858000"/>
              <a:gd name="connsiteX639" fmla="*/ 948000 w 7467600"/>
              <a:gd name="connsiteY639" fmla="*/ 1663088 h 6858000"/>
              <a:gd name="connsiteX640" fmla="*/ 1006812 w 7467600"/>
              <a:gd name="connsiteY640" fmla="*/ 1767683 h 6858000"/>
              <a:gd name="connsiteX641" fmla="*/ 1149133 w 7467600"/>
              <a:gd name="connsiteY641" fmla="*/ 1971513 h 6858000"/>
              <a:gd name="connsiteX642" fmla="*/ 1333952 w 7467600"/>
              <a:gd name="connsiteY642" fmla="*/ 2251620 h 6858000"/>
              <a:gd name="connsiteX643" fmla="*/ 1337329 w 7467600"/>
              <a:gd name="connsiteY643" fmla="*/ 2258350 h 6858000"/>
              <a:gd name="connsiteX644" fmla="*/ 1014726 w 7467600"/>
              <a:gd name="connsiteY644" fmla="*/ 1615556 h 6858000"/>
              <a:gd name="connsiteX645" fmla="*/ 678222 w 7467600"/>
              <a:gd name="connsiteY645" fmla="*/ 1248670 h 6858000"/>
              <a:gd name="connsiteX646" fmla="*/ 6691602 w 7467600"/>
              <a:gd name="connsiteY646" fmla="*/ 1140573 h 6858000"/>
              <a:gd name="connsiteX647" fmla="*/ 6571100 w 7467600"/>
              <a:gd name="connsiteY647" fmla="*/ 1183662 h 6858000"/>
              <a:gd name="connsiteX648" fmla="*/ 6241687 w 7467600"/>
              <a:gd name="connsiteY648" fmla="*/ 1257600 h 6858000"/>
              <a:gd name="connsiteX649" fmla="*/ 5693009 w 7467600"/>
              <a:gd name="connsiteY649" fmla="*/ 1478256 h 6858000"/>
              <a:gd name="connsiteX650" fmla="*/ 6548420 w 7467600"/>
              <a:gd name="connsiteY650" fmla="*/ 1214599 h 6858000"/>
              <a:gd name="connsiteX651" fmla="*/ 6605473 w 7467600"/>
              <a:gd name="connsiteY651" fmla="*/ 1184686 h 6858000"/>
              <a:gd name="connsiteX652" fmla="*/ 6691602 w 7467600"/>
              <a:gd name="connsiteY652" fmla="*/ 1140573 h 6858000"/>
              <a:gd name="connsiteX653" fmla="*/ 4002475 w 7467600"/>
              <a:gd name="connsiteY653" fmla="*/ 1037802 h 6858000"/>
              <a:gd name="connsiteX654" fmla="*/ 4000324 w 7467600"/>
              <a:gd name="connsiteY654" fmla="*/ 1039362 h 6858000"/>
              <a:gd name="connsiteX655" fmla="*/ 4002862 w 7467600"/>
              <a:gd name="connsiteY655" fmla="*/ 1042866 h 6858000"/>
              <a:gd name="connsiteX656" fmla="*/ 4002475 w 7467600"/>
              <a:gd name="connsiteY656" fmla="*/ 1037802 h 6858000"/>
              <a:gd name="connsiteX657" fmla="*/ 506322 w 7467600"/>
              <a:gd name="connsiteY657" fmla="*/ 1020997 h 6858000"/>
              <a:gd name="connsiteX658" fmla="*/ 533068 w 7467600"/>
              <a:gd name="connsiteY658" fmla="*/ 1029409 h 6858000"/>
              <a:gd name="connsiteX659" fmla="*/ 1232525 w 7467600"/>
              <a:gd name="connsiteY659" fmla="*/ 1804675 h 6858000"/>
              <a:gd name="connsiteX660" fmla="*/ 1388858 w 7467600"/>
              <a:gd name="connsiteY660" fmla="*/ 2368011 h 6858000"/>
              <a:gd name="connsiteX661" fmla="*/ 1384098 w 7467600"/>
              <a:gd name="connsiteY661" fmla="*/ 2378125 h 6858000"/>
              <a:gd name="connsiteX662" fmla="*/ 1425393 w 7467600"/>
              <a:gd name="connsiteY662" fmla="*/ 2589124 h 6858000"/>
              <a:gd name="connsiteX663" fmla="*/ 1424001 w 7467600"/>
              <a:gd name="connsiteY663" fmla="*/ 2597541 h 6858000"/>
              <a:gd name="connsiteX664" fmla="*/ 2152729 w 7467600"/>
              <a:gd name="connsiteY664" fmla="*/ 2864487 h 6858000"/>
              <a:gd name="connsiteX665" fmla="*/ 2020609 w 7467600"/>
              <a:gd name="connsiteY665" fmla="*/ 2539671 h 6858000"/>
              <a:gd name="connsiteX666" fmla="*/ 2018920 w 7467600"/>
              <a:gd name="connsiteY666" fmla="*/ 2536309 h 6858000"/>
              <a:gd name="connsiteX667" fmla="*/ 1342441 w 7467600"/>
              <a:gd name="connsiteY667" fmla="*/ 1173017 h 6858000"/>
              <a:gd name="connsiteX668" fmla="*/ 1367925 w 7467600"/>
              <a:gd name="connsiteY668" fmla="*/ 1135648 h 6858000"/>
              <a:gd name="connsiteX669" fmla="*/ 1771401 w 7467600"/>
              <a:gd name="connsiteY669" fmla="*/ 1806673 h 6858000"/>
              <a:gd name="connsiteX670" fmla="*/ 1972385 w 7467600"/>
              <a:gd name="connsiteY670" fmla="*/ 2198735 h 6858000"/>
              <a:gd name="connsiteX671" fmla="*/ 2040892 w 7467600"/>
              <a:gd name="connsiteY671" fmla="*/ 2405205 h 6858000"/>
              <a:gd name="connsiteX672" fmla="*/ 2131689 w 7467600"/>
              <a:gd name="connsiteY672" fmla="*/ 1936926 h 6858000"/>
              <a:gd name="connsiteX673" fmla="*/ 2454820 w 7467600"/>
              <a:gd name="connsiteY673" fmla="*/ 1248808 h 6858000"/>
              <a:gd name="connsiteX674" fmla="*/ 2492512 w 7467600"/>
              <a:gd name="connsiteY674" fmla="*/ 1302920 h 6858000"/>
              <a:gd name="connsiteX675" fmla="*/ 2081216 w 7467600"/>
              <a:gd name="connsiteY675" fmla="*/ 2527513 h 6858000"/>
              <a:gd name="connsiteX676" fmla="*/ 2081211 w 7467600"/>
              <a:gd name="connsiteY676" fmla="*/ 2528916 h 6858000"/>
              <a:gd name="connsiteX677" fmla="*/ 2199067 w 7467600"/>
              <a:gd name="connsiteY677" fmla="*/ 2884061 h 6858000"/>
              <a:gd name="connsiteX678" fmla="*/ 3192586 w 7467600"/>
              <a:gd name="connsiteY678" fmla="*/ 3411496 h 6858000"/>
              <a:gd name="connsiteX679" fmla="*/ 3182620 w 7467600"/>
              <a:gd name="connsiteY679" fmla="*/ 3483279 h 6858000"/>
              <a:gd name="connsiteX680" fmla="*/ 2435119 w 7467600"/>
              <a:gd name="connsiteY680" fmla="*/ 3080173 h 6858000"/>
              <a:gd name="connsiteX681" fmla="*/ 2410152 w 7467600"/>
              <a:gd name="connsiteY681" fmla="*/ 3063751 h 6858000"/>
              <a:gd name="connsiteX682" fmla="*/ 2408099 w 7467600"/>
              <a:gd name="connsiteY682" fmla="*/ 3064403 h 6858000"/>
              <a:gd name="connsiteX683" fmla="*/ 2407218 w 7467600"/>
              <a:gd name="connsiteY683" fmla="*/ 3070324 h 6858000"/>
              <a:gd name="connsiteX684" fmla="*/ 2380138 w 7467600"/>
              <a:gd name="connsiteY684" fmla="*/ 3099341 h 6858000"/>
              <a:gd name="connsiteX685" fmla="*/ 1765923 w 7467600"/>
              <a:gd name="connsiteY685" fmla="*/ 3581043 h 6858000"/>
              <a:gd name="connsiteX686" fmla="*/ 1702258 w 7467600"/>
              <a:gd name="connsiteY686" fmla="*/ 3612286 h 6858000"/>
              <a:gd name="connsiteX687" fmla="*/ 1538370 w 7467600"/>
              <a:gd name="connsiteY687" fmla="*/ 3811804 h 6858000"/>
              <a:gd name="connsiteX688" fmla="*/ 542867 w 7467600"/>
              <a:gd name="connsiteY688" fmla="*/ 4944092 h 6858000"/>
              <a:gd name="connsiteX689" fmla="*/ 515800 w 7467600"/>
              <a:gd name="connsiteY689" fmla="*/ 4862180 h 6858000"/>
              <a:gd name="connsiteX690" fmla="*/ 909145 w 7467600"/>
              <a:gd name="connsiteY690" fmla="*/ 4199225 h 6858000"/>
              <a:gd name="connsiteX691" fmla="*/ 1214067 w 7467600"/>
              <a:gd name="connsiteY691" fmla="*/ 3908561 h 6858000"/>
              <a:gd name="connsiteX692" fmla="*/ 640967 w 7467600"/>
              <a:gd name="connsiteY692" fmla="*/ 4105601 h 6858000"/>
              <a:gd name="connsiteX693" fmla="*/ 112563 w 7467600"/>
              <a:gd name="connsiteY693" fmla="*/ 4396952 h 6858000"/>
              <a:gd name="connsiteX694" fmla="*/ 0 w 7467600"/>
              <a:gd name="connsiteY694" fmla="*/ 4466006 h 6858000"/>
              <a:gd name="connsiteX695" fmla="*/ 0 w 7467600"/>
              <a:gd name="connsiteY695" fmla="*/ 4233763 h 6858000"/>
              <a:gd name="connsiteX696" fmla="*/ 36881 w 7467600"/>
              <a:gd name="connsiteY696" fmla="*/ 4200118 h 6858000"/>
              <a:gd name="connsiteX697" fmla="*/ 910534 w 7467600"/>
              <a:gd name="connsiteY697" fmla="*/ 3629753 h 6858000"/>
              <a:gd name="connsiteX698" fmla="*/ 1578717 w 7467600"/>
              <a:gd name="connsiteY698" fmla="*/ 3575982 h 6858000"/>
              <a:gd name="connsiteX699" fmla="*/ 2338780 w 7467600"/>
              <a:gd name="connsiteY699" fmla="*/ 3033725 h 6858000"/>
              <a:gd name="connsiteX700" fmla="*/ 1807991 w 7467600"/>
              <a:gd name="connsiteY700" fmla="*/ 2807184 h 6858000"/>
              <a:gd name="connsiteX701" fmla="*/ 1416358 w 7467600"/>
              <a:gd name="connsiteY701" fmla="*/ 3112571 h 6858000"/>
              <a:gd name="connsiteX702" fmla="*/ 939066 w 7467600"/>
              <a:gd name="connsiteY702" fmla="*/ 3378798 h 6858000"/>
              <a:gd name="connsiteX703" fmla="*/ 115099 w 7467600"/>
              <a:gd name="connsiteY703" fmla="*/ 3607650 h 6858000"/>
              <a:gd name="connsiteX704" fmla="*/ 97284 w 7467600"/>
              <a:gd name="connsiteY704" fmla="*/ 3520393 h 6858000"/>
              <a:gd name="connsiteX705" fmla="*/ 922050 w 7467600"/>
              <a:gd name="connsiteY705" fmla="*/ 3074867 h 6858000"/>
              <a:gd name="connsiteX706" fmla="*/ 1405265 w 7467600"/>
              <a:gd name="connsiteY706" fmla="*/ 3016319 h 6858000"/>
              <a:gd name="connsiteX707" fmla="*/ 1407512 w 7467600"/>
              <a:gd name="connsiteY707" fmla="*/ 3018001 h 6858000"/>
              <a:gd name="connsiteX708" fmla="*/ 1726266 w 7467600"/>
              <a:gd name="connsiteY708" fmla="*/ 2777274 h 6858000"/>
              <a:gd name="connsiteX709" fmla="*/ 625390 w 7467600"/>
              <a:gd name="connsiteY709" fmla="*/ 2514541 h 6858000"/>
              <a:gd name="connsiteX710" fmla="*/ 619799 w 7467600"/>
              <a:gd name="connsiteY710" fmla="*/ 2527180 h 6858000"/>
              <a:gd name="connsiteX711" fmla="*/ 310030 w 7467600"/>
              <a:gd name="connsiteY711" fmla="*/ 2771818 h 6858000"/>
              <a:gd name="connsiteX712" fmla="*/ 173877 w 7467600"/>
              <a:gd name="connsiteY712" fmla="*/ 2937056 h 6858000"/>
              <a:gd name="connsiteX713" fmla="*/ 77889 w 7467600"/>
              <a:gd name="connsiteY713" fmla="*/ 3138440 h 6858000"/>
              <a:gd name="connsiteX714" fmla="*/ 0 w 7467600"/>
              <a:gd name="connsiteY714" fmla="*/ 3271395 h 6858000"/>
              <a:gd name="connsiteX715" fmla="*/ 0 w 7467600"/>
              <a:gd name="connsiteY715" fmla="*/ 3153002 h 6858000"/>
              <a:gd name="connsiteX716" fmla="*/ 2386 w 7467600"/>
              <a:gd name="connsiteY716" fmla="*/ 3149203 h 6858000"/>
              <a:gd name="connsiteX717" fmla="*/ 89753 w 7467600"/>
              <a:gd name="connsiteY717" fmla="*/ 2987702 h 6858000"/>
              <a:gd name="connsiteX718" fmla="*/ 76869 w 7467600"/>
              <a:gd name="connsiteY718" fmla="*/ 3005404 h 6858000"/>
              <a:gd name="connsiteX719" fmla="*/ 32049 w 7467600"/>
              <a:gd name="connsiteY719" fmla="*/ 3065814 h 6858000"/>
              <a:gd name="connsiteX720" fmla="*/ 0 w 7467600"/>
              <a:gd name="connsiteY720" fmla="*/ 3108744 h 6858000"/>
              <a:gd name="connsiteX721" fmla="*/ 0 w 7467600"/>
              <a:gd name="connsiteY721" fmla="*/ 3058059 h 6858000"/>
              <a:gd name="connsiteX722" fmla="*/ 7610 w 7467600"/>
              <a:gd name="connsiteY722" fmla="*/ 3047889 h 6858000"/>
              <a:gd name="connsiteX723" fmla="*/ 52419 w 7467600"/>
              <a:gd name="connsiteY723" fmla="*/ 2987479 h 6858000"/>
              <a:gd name="connsiteX724" fmla="*/ 59142 w 7467600"/>
              <a:gd name="connsiteY724" fmla="*/ 2978488 h 6858000"/>
              <a:gd name="connsiteX725" fmla="*/ 0 w 7467600"/>
              <a:gd name="connsiteY725" fmla="*/ 3015334 h 6858000"/>
              <a:gd name="connsiteX726" fmla="*/ 0 w 7467600"/>
              <a:gd name="connsiteY726" fmla="*/ 2914286 h 6858000"/>
              <a:gd name="connsiteX727" fmla="*/ 36383 w 7467600"/>
              <a:gd name="connsiteY727" fmla="*/ 2901128 h 6858000"/>
              <a:gd name="connsiteX728" fmla="*/ 156329 w 7467600"/>
              <a:gd name="connsiteY728" fmla="*/ 2840533 h 6858000"/>
              <a:gd name="connsiteX729" fmla="*/ 358355 w 7467600"/>
              <a:gd name="connsiteY729" fmla="*/ 2620471 h 6858000"/>
              <a:gd name="connsiteX730" fmla="*/ 510577 w 7467600"/>
              <a:gd name="connsiteY730" fmla="*/ 2501244 h 6858000"/>
              <a:gd name="connsiteX731" fmla="*/ 211967 w 7467600"/>
              <a:gd name="connsiteY731" fmla="*/ 2479171 h 6858000"/>
              <a:gd name="connsiteX732" fmla="*/ 0 w 7467600"/>
              <a:gd name="connsiteY732" fmla="*/ 2476398 h 6858000"/>
              <a:gd name="connsiteX733" fmla="*/ 0 w 7467600"/>
              <a:gd name="connsiteY733" fmla="*/ 2389189 h 6858000"/>
              <a:gd name="connsiteX734" fmla="*/ 103062 w 7467600"/>
              <a:gd name="connsiteY734" fmla="*/ 2389518 h 6858000"/>
              <a:gd name="connsiteX735" fmla="*/ 510734 w 7467600"/>
              <a:gd name="connsiteY735" fmla="*/ 2416201 h 6858000"/>
              <a:gd name="connsiteX736" fmla="*/ 279257 w 7467600"/>
              <a:gd name="connsiteY736" fmla="*/ 2092102 h 6858000"/>
              <a:gd name="connsiteX737" fmla="*/ 65265 w 7467600"/>
              <a:gd name="connsiteY737" fmla="*/ 2006049 h 6858000"/>
              <a:gd name="connsiteX738" fmla="*/ 0 w 7467600"/>
              <a:gd name="connsiteY738" fmla="*/ 1982532 h 6858000"/>
              <a:gd name="connsiteX739" fmla="*/ 0 w 7467600"/>
              <a:gd name="connsiteY739" fmla="*/ 1912789 h 6858000"/>
              <a:gd name="connsiteX740" fmla="*/ 97460 w 7467600"/>
              <a:gd name="connsiteY740" fmla="*/ 1953725 h 6858000"/>
              <a:gd name="connsiteX741" fmla="*/ 221272 w 7467600"/>
              <a:gd name="connsiteY741" fmla="*/ 1980766 h 6858000"/>
              <a:gd name="connsiteX742" fmla="*/ 116765 w 7467600"/>
              <a:gd name="connsiteY742" fmla="*/ 1911033 h 6858000"/>
              <a:gd name="connsiteX743" fmla="*/ 16405 w 7467600"/>
              <a:gd name="connsiteY743" fmla="*/ 1803412 h 6858000"/>
              <a:gd name="connsiteX744" fmla="*/ 0 w 7467600"/>
              <a:gd name="connsiteY744" fmla="*/ 1784777 h 6858000"/>
              <a:gd name="connsiteX745" fmla="*/ 0 w 7467600"/>
              <a:gd name="connsiteY745" fmla="*/ 1740082 h 6858000"/>
              <a:gd name="connsiteX746" fmla="*/ 39394 w 7467600"/>
              <a:gd name="connsiteY746" fmla="*/ 1784856 h 6858000"/>
              <a:gd name="connsiteX747" fmla="*/ 135813 w 7467600"/>
              <a:gd name="connsiteY747" fmla="*/ 1888838 h 6858000"/>
              <a:gd name="connsiteX748" fmla="*/ 242575 w 7467600"/>
              <a:gd name="connsiteY748" fmla="*/ 1958841 h 6858000"/>
              <a:gd name="connsiteX749" fmla="*/ 82197 w 7467600"/>
              <a:gd name="connsiteY749" fmla="*/ 1754826 h 6858000"/>
              <a:gd name="connsiteX750" fmla="*/ 0 w 7467600"/>
              <a:gd name="connsiteY750" fmla="*/ 1679650 h 6858000"/>
              <a:gd name="connsiteX751" fmla="*/ 0 w 7467600"/>
              <a:gd name="connsiteY751" fmla="*/ 1602463 h 6858000"/>
              <a:gd name="connsiteX752" fmla="*/ 84689 w 7467600"/>
              <a:gd name="connsiteY752" fmla="*/ 1677442 h 6858000"/>
              <a:gd name="connsiteX753" fmla="*/ 298437 w 7467600"/>
              <a:gd name="connsiteY753" fmla="*/ 1968019 h 6858000"/>
              <a:gd name="connsiteX754" fmla="*/ 227269 w 7467600"/>
              <a:gd name="connsiteY754" fmla="*/ 1114064 h 6858000"/>
              <a:gd name="connsiteX755" fmla="*/ 248003 w 7467600"/>
              <a:gd name="connsiteY755" fmla="*/ 1089613 h 6858000"/>
              <a:gd name="connsiteX756" fmla="*/ 427020 w 7467600"/>
              <a:gd name="connsiteY756" fmla="*/ 1619803 h 6858000"/>
              <a:gd name="connsiteX757" fmla="*/ 340345 w 7467600"/>
              <a:gd name="connsiteY757" fmla="*/ 2027739 h 6858000"/>
              <a:gd name="connsiteX758" fmla="*/ 360865 w 7467600"/>
              <a:gd name="connsiteY758" fmla="*/ 2044827 h 6858000"/>
              <a:gd name="connsiteX759" fmla="*/ 560414 w 7467600"/>
              <a:gd name="connsiteY759" fmla="*/ 2421457 h 6858000"/>
              <a:gd name="connsiteX760" fmla="*/ 1359703 w 7467600"/>
              <a:gd name="connsiteY760" fmla="*/ 2578554 h 6858000"/>
              <a:gd name="connsiteX761" fmla="*/ 1359422 w 7467600"/>
              <a:gd name="connsiteY761" fmla="*/ 2577994 h 6858000"/>
              <a:gd name="connsiteX762" fmla="*/ 828701 w 7467600"/>
              <a:gd name="connsiteY762" fmla="*/ 1839520 h 6858000"/>
              <a:gd name="connsiteX763" fmla="*/ 494427 w 7467600"/>
              <a:gd name="connsiteY763" fmla="*/ 1092333 h 6858000"/>
              <a:gd name="connsiteX764" fmla="*/ 506322 w 7467600"/>
              <a:gd name="connsiteY764" fmla="*/ 1020997 h 6858000"/>
              <a:gd name="connsiteX765" fmla="*/ 4570198 w 7467600"/>
              <a:gd name="connsiteY765" fmla="*/ 978081 h 6858000"/>
              <a:gd name="connsiteX766" fmla="*/ 4523691 w 7467600"/>
              <a:gd name="connsiteY766" fmla="*/ 1127776 h 6858000"/>
              <a:gd name="connsiteX767" fmla="*/ 4509875 w 7467600"/>
              <a:gd name="connsiteY767" fmla="*/ 1167552 h 6858000"/>
              <a:gd name="connsiteX768" fmla="*/ 4478168 w 7467600"/>
              <a:gd name="connsiteY768" fmla="*/ 1260735 h 6858000"/>
              <a:gd name="connsiteX769" fmla="*/ 4409309 w 7467600"/>
              <a:gd name="connsiteY769" fmla="*/ 1666996 h 6858000"/>
              <a:gd name="connsiteX770" fmla="*/ 4370031 w 7467600"/>
              <a:gd name="connsiteY770" fmla="*/ 1955666 h 6858000"/>
              <a:gd name="connsiteX771" fmla="*/ 4570198 w 7467600"/>
              <a:gd name="connsiteY771" fmla="*/ 978081 h 6858000"/>
              <a:gd name="connsiteX772" fmla="*/ 4557898 w 7467600"/>
              <a:gd name="connsiteY772" fmla="*/ 900011 h 6858000"/>
              <a:gd name="connsiteX773" fmla="*/ 4344840 w 7467600"/>
              <a:gd name="connsiteY773" fmla="*/ 1922038 h 6858000"/>
              <a:gd name="connsiteX774" fmla="*/ 4378710 w 7467600"/>
              <a:gd name="connsiteY774" fmla="*/ 1665516 h 6858000"/>
              <a:gd name="connsiteX775" fmla="*/ 4448798 w 7467600"/>
              <a:gd name="connsiteY775" fmla="*/ 1253024 h 6858000"/>
              <a:gd name="connsiteX776" fmla="*/ 4480315 w 7467600"/>
              <a:gd name="connsiteY776" fmla="*/ 1158454 h 6858000"/>
              <a:gd name="connsiteX777" fmla="*/ 4494133 w 7467600"/>
              <a:gd name="connsiteY777" fmla="*/ 1118676 h 6858000"/>
              <a:gd name="connsiteX778" fmla="*/ 4557898 w 7467600"/>
              <a:gd name="connsiteY778" fmla="*/ 900011 h 6858000"/>
              <a:gd name="connsiteX779" fmla="*/ 5870151 w 7467600"/>
              <a:gd name="connsiteY779" fmla="*/ 898890 h 6858000"/>
              <a:gd name="connsiteX780" fmla="*/ 5861335 w 7467600"/>
              <a:gd name="connsiteY780" fmla="*/ 899177 h 6858000"/>
              <a:gd name="connsiteX781" fmla="*/ 5843702 w 7467600"/>
              <a:gd name="connsiteY781" fmla="*/ 899748 h 6858000"/>
              <a:gd name="connsiteX782" fmla="*/ 5651107 w 7467600"/>
              <a:gd name="connsiteY782" fmla="*/ 920306 h 6858000"/>
              <a:gd name="connsiteX783" fmla="*/ 5459407 w 7467600"/>
              <a:gd name="connsiteY783" fmla="*/ 940975 h 6858000"/>
              <a:gd name="connsiteX784" fmla="*/ 5374846 w 7467600"/>
              <a:gd name="connsiteY784" fmla="*/ 941988 h 6858000"/>
              <a:gd name="connsiteX785" fmla="*/ 5256105 w 7467600"/>
              <a:gd name="connsiteY785" fmla="*/ 945632 h 6858000"/>
              <a:gd name="connsiteX786" fmla="*/ 5107071 w 7467600"/>
              <a:gd name="connsiteY786" fmla="*/ 969720 h 6858000"/>
              <a:gd name="connsiteX787" fmla="*/ 4998681 w 7467600"/>
              <a:gd name="connsiteY787" fmla="*/ 988771 h 6858000"/>
              <a:gd name="connsiteX788" fmla="*/ 5870151 w 7467600"/>
              <a:gd name="connsiteY788" fmla="*/ 898890 h 6858000"/>
              <a:gd name="connsiteX789" fmla="*/ 5504425 w 7467600"/>
              <a:gd name="connsiteY789" fmla="*/ 848067 h 6858000"/>
              <a:gd name="connsiteX790" fmla="*/ 4968849 w 7467600"/>
              <a:gd name="connsiteY790" fmla="*/ 962318 h 6858000"/>
              <a:gd name="connsiteX791" fmla="*/ 5104039 w 7467600"/>
              <a:gd name="connsiteY791" fmla="*/ 940634 h 6858000"/>
              <a:gd name="connsiteX792" fmla="*/ 5256311 w 7467600"/>
              <a:gd name="connsiteY792" fmla="*/ 916490 h 6858000"/>
              <a:gd name="connsiteX793" fmla="*/ 5377381 w 7467600"/>
              <a:gd name="connsiteY793" fmla="*/ 912671 h 6858000"/>
              <a:gd name="connsiteX794" fmla="*/ 5460148 w 7467600"/>
              <a:gd name="connsiteY794" fmla="*/ 911442 h 6858000"/>
              <a:gd name="connsiteX795" fmla="*/ 5648971 w 7467600"/>
              <a:gd name="connsiteY795" fmla="*/ 891331 h 6858000"/>
              <a:gd name="connsiteX796" fmla="*/ 5844807 w 7467600"/>
              <a:gd name="connsiteY796" fmla="*/ 870718 h 6858000"/>
              <a:gd name="connsiteX797" fmla="*/ 5862975 w 7467600"/>
              <a:gd name="connsiteY797" fmla="*/ 869756 h 6858000"/>
              <a:gd name="connsiteX798" fmla="*/ 5920887 w 7467600"/>
              <a:gd name="connsiteY798" fmla="*/ 865929 h 6858000"/>
              <a:gd name="connsiteX799" fmla="*/ 5504425 w 7467600"/>
              <a:gd name="connsiteY799" fmla="*/ 848067 h 6858000"/>
              <a:gd name="connsiteX800" fmla="*/ 3607114 w 7467600"/>
              <a:gd name="connsiteY800" fmla="*/ 467441 h 6858000"/>
              <a:gd name="connsiteX801" fmla="*/ 3296242 w 7467600"/>
              <a:gd name="connsiteY801" fmla="*/ 807991 h 6858000"/>
              <a:gd name="connsiteX802" fmla="*/ 3174674 w 7467600"/>
              <a:gd name="connsiteY802" fmla="*/ 919759 h 6858000"/>
              <a:gd name="connsiteX803" fmla="*/ 3042978 w 7467600"/>
              <a:gd name="connsiteY803" fmla="*/ 1054894 h 6858000"/>
              <a:gd name="connsiteX804" fmla="*/ 2968914 w 7467600"/>
              <a:gd name="connsiteY804" fmla="*/ 1133756 h 6858000"/>
              <a:gd name="connsiteX805" fmla="*/ 3103823 w 7467600"/>
              <a:gd name="connsiteY805" fmla="*/ 1026814 h 6858000"/>
              <a:gd name="connsiteX806" fmla="*/ 3607114 w 7467600"/>
              <a:gd name="connsiteY806" fmla="*/ 467441 h 6858000"/>
              <a:gd name="connsiteX807" fmla="*/ 3744487 w 7467600"/>
              <a:gd name="connsiteY807" fmla="*/ 383136 h 6858000"/>
              <a:gd name="connsiteX808" fmla="*/ 3970213 w 7467600"/>
              <a:gd name="connsiteY808" fmla="*/ 995559 h 6858000"/>
              <a:gd name="connsiteX809" fmla="*/ 3744487 w 7467600"/>
              <a:gd name="connsiteY809" fmla="*/ 383136 h 6858000"/>
              <a:gd name="connsiteX810" fmla="*/ 3624562 w 7467600"/>
              <a:gd name="connsiteY810" fmla="*/ 367041 h 6858000"/>
              <a:gd name="connsiteX811" fmla="*/ 3489712 w 7467600"/>
              <a:gd name="connsiteY811" fmla="*/ 485386 h 6858000"/>
              <a:gd name="connsiteX812" fmla="*/ 3182994 w 7467600"/>
              <a:gd name="connsiteY812" fmla="*/ 828265 h 6858000"/>
              <a:gd name="connsiteX813" fmla="*/ 2892114 w 7467600"/>
              <a:gd name="connsiteY813" fmla="*/ 1172635 h 6858000"/>
              <a:gd name="connsiteX814" fmla="*/ 3021459 w 7467600"/>
              <a:gd name="connsiteY814" fmla="*/ 1035385 h 6858000"/>
              <a:gd name="connsiteX815" fmla="*/ 3153873 w 7467600"/>
              <a:gd name="connsiteY815" fmla="*/ 898971 h 6858000"/>
              <a:gd name="connsiteX816" fmla="*/ 3276511 w 7467600"/>
              <a:gd name="connsiteY816" fmla="*/ 786423 h 6858000"/>
              <a:gd name="connsiteX817" fmla="*/ 3584154 w 7467600"/>
              <a:gd name="connsiteY817" fmla="*/ 448218 h 6858000"/>
              <a:gd name="connsiteX818" fmla="*/ 3624562 w 7467600"/>
              <a:gd name="connsiteY818" fmla="*/ 367041 h 6858000"/>
              <a:gd name="connsiteX819" fmla="*/ 3766672 w 7467600"/>
              <a:gd name="connsiteY819" fmla="*/ 359429 h 6858000"/>
              <a:gd name="connsiteX820" fmla="*/ 3996338 w 7467600"/>
              <a:gd name="connsiteY820" fmla="*/ 968237 h 6858000"/>
              <a:gd name="connsiteX821" fmla="*/ 3766672 w 7467600"/>
              <a:gd name="connsiteY821" fmla="*/ 359429 h 6858000"/>
              <a:gd name="connsiteX822" fmla="*/ 5805386 w 7467600"/>
              <a:gd name="connsiteY822" fmla="*/ 239240 h 6858000"/>
              <a:gd name="connsiteX823" fmla="*/ 5736947 w 7467600"/>
              <a:gd name="connsiteY823" fmla="*/ 261367 h 6858000"/>
              <a:gd name="connsiteX824" fmla="*/ 5427012 w 7467600"/>
              <a:gd name="connsiteY824" fmla="*/ 311272 h 6858000"/>
              <a:gd name="connsiteX825" fmla="*/ 5147818 w 7467600"/>
              <a:gd name="connsiteY825" fmla="*/ 322112 h 6858000"/>
              <a:gd name="connsiteX826" fmla="*/ 5060854 w 7467600"/>
              <a:gd name="connsiteY826" fmla="*/ 311882 h 6858000"/>
              <a:gd name="connsiteX827" fmla="*/ 4945989 w 7467600"/>
              <a:gd name="connsiteY827" fmla="*/ 300516 h 6858000"/>
              <a:gd name="connsiteX828" fmla="*/ 5410479 w 7467600"/>
              <a:gd name="connsiteY828" fmla="*/ 348434 h 6858000"/>
              <a:gd name="connsiteX829" fmla="*/ 5805386 w 7467600"/>
              <a:gd name="connsiteY829" fmla="*/ 239240 h 6858000"/>
              <a:gd name="connsiteX830" fmla="*/ 5905192 w 7467600"/>
              <a:gd name="connsiteY830" fmla="*/ 163079 h 6858000"/>
              <a:gd name="connsiteX831" fmla="*/ 5865655 w 7467600"/>
              <a:gd name="connsiteY831" fmla="*/ 171901 h 6858000"/>
              <a:gd name="connsiteX832" fmla="*/ 5259740 w 7467600"/>
              <a:gd name="connsiteY832" fmla="*/ 257013 h 6858000"/>
              <a:gd name="connsiteX833" fmla="*/ 5208466 w 7467600"/>
              <a:gd name="connsiteY833" fmla="*/ 257550 h 6858000"/>
              <a:gd name="connsiteX834" fmla="*/ 4980204 w 7467600"/>
              <a:gd name="connsiteY834" fmla="*/ 271903 h 6858000"/>
              <a:gd name="connsiteX835" fmla="*/ 5068068 w 7467600"/>
              <a:gd name="connsiteY835" fmla="*/ 282244 h 6858000"/>
              <a:gd name="connsiteX836" fmla="*/ 5153231 w 7467600"/>
              <a:gd name="connsiteY836" fmla="*/ 292240 h 6858000"/>
              <a:gd name="connsiteX837" fmla="*/ 5426491 w 7467600"/>
              <a:gd name="connsiteY837" fmla="*/ 281128 h 6858000"/>
              <a:gd name="connsiteX838" fmla="*/ 5731212 w 7467600"/>
              <a:gd name="connsiteY838" fmla="*/ 231951 h 6858000"/>
              <a:gd name="connsiteX839" fmla="*/ 5905192 w 7467600"/>
              <a:gd name="connsiteY839" fmla="*/ 163079 h 6858000"/>
              <a:gd name="connsiteX840" fmla="*/ 5944437 w 7467600"/>
              <a:gd name="connsiteY840" fmla="*/ 113829 h 6858000"/>
              <a:gd name="connsiteX841" fmla="*/ 5825032 w 7467600"/>
              <a:gd name="connsiteY841" fmla="*/ 146405 h 6858000"/>
              <a:gd name="connsiteX842" fmla="*/ 4955599 w 7467600"/>
              <a:gd name="connsiteY842" fmla="*/ 247008 h 6858000"/>
              <a:gd name="connsiteX843" fmla="*/ 5210104 w 7467600"/>
              <a:gd name="connsiteY843" fmla="*/ 228123 h 6858000"/>
              <a:gd name="connsiteX844" fmla="*/ 5261015 w 7467600"/>
              <a:gd name="connsiteY844" fmla="*/ 227087 h 6858000"/>
              <a:gd name="connsiteX845" fmla="*/ 5861181 w 7467600"/>
              <a:gd name="connsiteY845" fmla="*/ 143093 h 6858000"/>
              <a:gd name="connsiteX846" fmla="*/ 5961252 w 7467600"/>
              <a:gd name="connsiteY846" fmla="*/ 114820 h 6858000"/>
              <a:gd name="connsiteX847" fmla="*/ 5944437 w 7467600"/>
              <a:gd name="connsiteY847" fmla="*/ 113829 h 6858000"/>
              <a:gd name="connsiteX848" fmla="*/ 3882765 w 7467600"/>
              <a:gd name="connsiteY848" fmla="*/ 0 h 6858000"/>
              <a:gd name="connsiteX849" fmla="*/ 3995099 w 7467600"/>
              <a:gd name="connsiteY849" fmla="*/ 0 h 6858000"/>
              <a:gd name="connsiteX850" fmla="*/ 4163818 w 7467600"/>
              <a:gd name="connsiteY850" fmla="*/ 234104 h 6858000"/>
              <a:gd name="connsiteX851" fmla="*/ 4172099 w 7467600"/>
              <a:gd name="connsiteY851" fmla="*/ 234207 h 6858000"/>
              <a:gd name="connsiteX852" fmla="*/ 4784282 w 7467600"/>
              <a:gd name="connsiteY852" fmla="*/ 276561 h 6858000"/>
              <a:gd name="connsiteX853" fmla="*/ 4801687 w 7467600"/>
              <a:gd name="connsiteY853" fmla="*/ 267764 h 6858000"/>
              <a:gd name="connsiteX854" fmla="*/ 6082788 w 7467600"/>
              <a:gd name="connsiteY854" fmla="*/ 64119 h 6858000"/>
              <a:gd name="connsiteX855" fmla="*/ 6099442 w 7467600"/>
              <a:gd name="connsiteY855" fmla="*/ 82568 h 6858000"/>
              <a:gd name="connsiteX856" fmla="*/ 4804137 w 7467600"/>
              <a:gd name="connsiteY856" fmla="*/ 320931 h 6858000"/>
              <a:gd name="connsiteX857" fmla="*/ 4227047 w 7467600"/>
              <a:gd name="connsiteY857" fmla="*/ 313415 h 6858000"/>
              <a:gd name="connsiteX858" fmla="*/ 4346041 w 7467600"/>
              <a:gd name="connsiteY858" fmla="*/ 456086 h 6858000"/>
              <a:gd name="connsiteX859" fmla="*/ 4870967 w 7467600"/>
              <a:gd name="connsiteY859" fmla="*/ 963061 h 6858000"/>
              <a:gd name="connsiteX860" fmla="*/ 4889647 w 7467600"/>
              <a:gd name="connsiteY860" fmla="*/ 957147 h 6858000"/>
              <a:gd name="connsiteX861" fmla="*/ 5422504 w 7467600"/>
              <a:gd name="connsiteY861" fmla="*/ 805191 h 6858000"/>
              <a:gd name="connsiteX862" fmla="*/ 6087656 w 7467600"/>
              <a:gd name="connsiteY862" fmla="*/ 826703 h 6858000"/>
              <a:gd name="connsiteX863" fmla="*/ 6058717 w 7467600"/>
              <a:gd name="connsiteY863" fmla="*/ 865992 h 6858000"/>
              <a:gd name="connsiteX864" fmla="*/ 4974153 w 7467600"/>
              <a:gd name="connsiteY864" fmla="*/ 1045456 h 6858000"/>
              <a:gd name="connsiteX865" fmla="*/ 5627835 w 7467600"/>
              <a:gd name="connsiteY865" fmla="*/ 1472077 h 6858000"/>
              <a:gd name="connsiteX866" fmla="*/ 5629817 w 7467600"/>
              <a:gd name="connsiteY866" fmla="*/ 1471412 h 6858000"/>
              <a:gd name="connsiteX867" fmla="*/ 5634124 w 7467600"/>
              <a:gd name="connsiteY867" fmla="*/ 1470572 h 6858000"/>
              <a:gd name="connsiteX868" fmla="*/ 5755832 w 7467600"/>
              <a:gd name="connsiteY868" fmla="*/ 1383886 h 6858000"/>
              <a:gd name="connsiteX869" fmla="*/ 6014186 w 7467600"/>
              <a:gd name="connsiteY869" fmla="*/ 1279799 h 6858000"/>
              <a:gd name="connsiteX870" fmla="*/ 6901619 w 7467600"/>
              <a:gd name="connsiteY870" fmla="*/ 1047874 h 6858000"/>
              <a:gd name="connsiteX871" fmla="*/ 6931566 w 7467600"/>
              <a:gd name="connsiteY871" fmla="*/ 1062034 h 6858000"/>
              <a:gd name="connsiteX872" fmla="*/ 5790982 w 7467600"/>
              <a:gd name="connsiteY872" fmla="*/ 1561380 h 6858000"/>
              <a:gd name="connsiteX873" fmla="*/ 6188971 w 7467600"/>
              <a:gd name="connsiteY873" fmla="*/ 1755168 h 6858000"/>
              <a:gd name="connsiteX874" fmla="*/ 6202446 w 7467600"/>
              <a:gd name="connsiteY874" fmla="*/ 1752268 h 6858000"/>
              <a:gd name="connsiteX875" fmla="*/ 7179560 w 7467600"/>
              <a:gd name="connsiteY875" fmla="*/ 1467551 h 6858000"/>
              <a:gd name="connsiteX876" fmla="*/ 7158730 w 7467600"/>
              <a:gd name="connsiteY876" fmla="*/ 1507835 h 6858000"/>
              <a:gd name="connsiteX877" fmla="*/ 6326959 w 7467600"/>
              <a:gd name="connsiteY877" fmla="*/ 1817686 h 6858000"/>
              <a:gd name="connsiteX878" fmla="*/ 6537433 w 7467600"/>
              <a:gd name="connsiteY878" fmla="*/ 1907790 h 6858000"/>
              <a:gd name="connsiteX879" fmla="*/ 6550221 w 7467600"/>
              <a:gd name="connsiteY879" fmla="*/ 1910729 h 6858000"/>
              <a:gd name="connsiteX880" fmla="*/ 6964438 w 7467600"/>
              <a:gd name="connsiteY880" fmla="*/ 2209505 h 6858000"/>
              <a:gd name="connsiteX881" fmla="*/ 7367862 w 7467600"/>
              <a:gd name="connsiteY881" fmla="*/ 2806833 h 6858000"/>
              <a:gd name="connsiteX882" fmla="*/ 7364329 w 7467600"/>
              <a:gd name="connsiteY882" fmla="*/ 2826907 h 6858000"/>
              <a:gd name="connsiteX883" fmla="*/ 7290545 w 7467600"/>
              <a:gd name="connsiteY883" fmla="*/ 2850663 h 6858000"/>
              <a:gd name="connsiteX884" fmla="*/ 6472036 w 7467600"/>
              <a:gd name="connsiteY884" fmla="*/ 1959003 h 6858000"/>
              <a:gd name="connsiteX885" fmla="*/ 5792897 w 7467600"/>
              <a:gd name="connsiteY885" fmla="*/ 1647747 h 6858000"/>
              <a:gd name="connsiteX886" fmla="*/ 5842751 w 7467600"/>
              <a:gd name="connsiteY886" fmla="*/ 1816112 h 6858000"/>
              <a:gd name="connsiteX887" fmla="*/ 5847424 w 7467600"/>
              <a:gd name="connsiteY887" fmla="*/ 1815776 h 6858000"/>
              <a:gd name="connsiteX888" fmla="*/ 6399821 w 7467600"/>
              <a:gd name="connsiteY888" fmla="*/ 2344799 h 6858000"/>
              <a:gd name="connsiteX889" fmla="*/ 6323232 w 7467600"/>
              <a:gd name="connsiteY889" fmla="*/ 2389634 h 6858000"/>
              <a:gd name="connsiteX890" fmla="*/ 5942958 w 7467600"/>
              <a:gd name="connsiteY890" fmla="*/ 2077708 h 6858000"/>
              <a:gd name="connsiteX891" fmla="*/ 5921559 w 7467600"/>
              <a:gd name="connsiteY891" fmla="*/ 2378596 h 6858000"/>
              <a:gd name="connsiteX892" fmla="*/ 5817651 w 7467600"/>
              <a:gd name="connsiteY892" fmla="*/ 3023919 h 6858000"/>
              <a:gd name="connsiteX893" fmla="*/ 5729634 w 7467600"/>
              <a:gd name="connsiteY893" fmla="*/ 3051849 h 6858000"/>
              <a:gd name="connsiteX894" fmla="*/ 5611018 w 7467600"/>
              <a:gd name="connsiteY894" fmla="*/ 2316769 h 6858000"/>
              <a:gd name="connsiteX895" fmla="*/ 5687608 w 7467600"/>
              <a:gd name="connsiteY895" fmla="*/ 2039972 h 6858000"/>
              <a:gd name="connsiteX896" fmla="*/ 5657554 w 7467600"/>
              <a:gd name="connsiteY896" fmla="*/ 1576445 h 6858000"/>
              <a:gd name="connsiteX897" fmla="*/ 5150475 w 7467600"/>
              <a:gd name="connsiteY897" fmla="*/ 1274012 h 6858000"/>
              <a:gd name="connsiteX898" fmla="*/ 5349142 w 7467600"/>
              <a:gd name="connsiteY898" fmla="*/ 2204405 h 6858000"/>
              <a:gd name="connsiteX899" fmla="*/ 5262214 w 7467600"/>
              <a:gd name="connsiteY899" fmla="*/ 2233836 h 6858000"/>
              <a:gd name="connsiteX900" fmla="*/ 4981539 w 7467600"/>
              <a:gd name="connsiteY900" fmla="*/ 1542201 h 6858000"/>
              <a:gd name="connsiteX901" fmla="*/ 4958461 w 7467600"/>
              <a:gd name="connsiteY901" fmla="*/ 1136957 h 6858000"/>
              <a:gd name="connsiteX902" fmla="*/ 4655015 w 7467600"/>
              <a:gd name="connsiteY902" fmla="*/ 891426 h 6858000"/>
              <a:gd name="connsiteX903" fmla="*/ 4348002 w 7467600"/>
              <a:gd name="connsiteY903" fmla="*/ 2205895 h 6858000"/>
              <a:gd name="connsiteX904" fmla="*/ 4262250 w 7467600"/>
              <a:gd name="connsiteY904" fmla="*/ 2219972 h 6858000"/>
              <a:gd name="connsiteX905" fmla="*/ 4550611 w 7467600"/>
              <a:gd name="connsiteY905" fmla="*/ 817540 h 6858000"/>
              <a:gd name="connsiteX906" fmla="*/ 4564418 w 7467600"/>
              <a:gd name="connsiteY906" fmla="*/ 808293 h 6858000"/>
              <a:gd name="connsiteX907" fmla="*/ 4266388 w 7467600"/>
              <a:gd name="connsiteY907" fmla="*/ 500083 h 6858000"/>
              <a:gd name="connsiteX908" fmla="*/ 4032842 w 7467600"/>
              <a:gd name="connsiteY908" fmla="*/ 211809 h 6858000"/>
              <a:gd name="connsiteX909" fmla="*/ 3882765 w 7467600"/>
              <a:gd name="connsiteY909" fmla="*/ 0 h 6858000"/>
              <a:gd name="connsiteX910" fmla="*/ 3721337 w 7467600"/>
              <a:gd name="connsiteY910" fmla="*/ 0 h 6858000"/>
              <a:gd name="connsiteX911" fmla="*/ 3797544 w 7467600"/>
              <a:gd name="connsiteY911" fmla="*/ 0 h 6858000"/>
              <a:gd name="connsiteX912" fmla="*/ 3775734 w 7467600"/>
              <a:gd name="connsiteY912" fmla="*/ 95131 h 6858000"/>
              <a:gd name="connsiteX913" fmla="*/ 3724807 w 7467600"/>
              <a:gd name="connsiteY913" fmla="*/ 272257 h 6858000"/>
              <a:gd name="connsiteX914" fmla="*/ 3726844 w 7467600"/>
              <a:gd name="connsiteY914" fmla="*/ 282988 h 6858000"/>
              <a:gd name="connsiteX915" fmla="*/ 3742664 w 7467600"/>
              <a:gd name="connsiteY915" fmla="*/ 279918 h 6858000"/>
              <a:gd name="connsiteX916" fmla="*/ 4103910 w 7467600"/>
              <a:gd name="connsiteY916" fmla="*/ 1161917 h 6858000"/>
              <a:gd name="connsiteX917" fmla="*/ 4020269 w 7467600"/>
              <a:gd name="connsiteY917" fmla="*/ 1200406 h 6858000"/>
              <a:gd name="connsiteX918" fmla="*/ 3674882 w 7467600"/>
              <a:gd name="connsiteY918" fmla="*/ 488524 h 6858000"/>
              <a:gd name="connsiteX919" fmla="*/ 3132682 w 7467600"/>
              <a:gd name="connsiteY919" fmla="*/ 1072284 h 6858000"/>
              <a:gd name="connsiteX920" fmla="*/ 2716346 w 7467600"/>
              <a:gd name="connsiteY920" fmla="*/ 1276376 h 6858000"/>
              <a:gd name="connsiteX921" fmla="*/ 2716772 w 7467600"/>
              <a:gd name="connsiteY921" fmla="*/ 1255462 h 6858000"/>
              <a:gd name="connsiteX922" fmla="*/ 3471096 w 7467600"/>
              <a:gd name="connsiteY922" fmla="*/ 437072 h 6858000"/>
              <a:gd name="connsiteX923" fmla="*/ 3639057 w 7467600"/>
              <a:gd name="connsiteY923" fmla="*/ 286334 h 6858000"/>
              <a:gd name="connsiteX924" fmla="*/ 3640309 w 7467600"/>
              <a:gd name="connsiteY924" fmla="*/ 284664 h 6858000"/>
              <a:gd name="connsiteX925" fmla="*/ 3646022 w 7467600"/>
              <a:gd name="connsiteY925" fmla="*/ 276711 h 6858000"/>
              <a:gd name="connsiteX926" fmla="*/ 3707943 w 7467600"/>
              <a:gd name="connsiteY926" fmla="*/ 65958 h 6858000"/>
              <a:gd name="connsiteX927" fmla="*/ 3721337 w 7467600"/>
              <a:gd name="connsiteY927" fmla="*/ 0 h 6858000"/>
              <a:gd name="connsiteX928" fmla="*/ 2867960 w 7467600"/>
              <a:gd name="connsiteY928" fmla="*/ 0 h 6858000"/>
              <a:gd name="connsiteX929" fmla="*/ 2926351 w 7467600"/>
              <a:gd name="connsiteY929" fmla="*/ 0 h 6858000"/>
              <a:gd name="connsiteX930" fmla="*/ 2902823 w 7467600"/>
              <a:gd name="connsiteY930" fmla="*/ 262929 h 6858000"/>
              <a:gd name="connsiteX931" fmla="*/ 2940663 w 7467600"/>
              <a:gd name="connsiteY931" fmla="*/ 140884 h 6858000"/>
              <a:gd name="connsiteX932" fmla="*/ 2947039 w 7467600"/>
              <a:gd name="connsiteY932" fmla="*/ 122524 h 6858000"/>
              <a:gd name="connsiteX933" fmla="*/ 2984316 w 7467600"/>
              <a:gd name="connsiteY933" fmla="*/ 0 h 6858000"/>
              <a:gd name="connsiteX934" fmla="*/ 3016114 w 7467600"/>
              <a:gd name="connsiteY934" fmla="*/ 0 h 6858000"/>
              <a:gd name="connsiteX935" fmla="*/ 2979949 w 7467600"/>
              <a:gd name="connsiteY935" fmla="*/ 119274 h 6858000"/>
              <a:gd name="connsiteX936" fmla="*/ 3023879 w 7467600"/>
              <a:gd name="connsiteY936" fmla="*/ 0 h 6858000"/>
              <a:gd name="connsiteX937" fmla="*/ 3105400 w 7467600"/>
              <a:gd name="connsiteY937" fmla="*/ 0 h 6858000"/>
              <a:gd name="connsiteX938" fmla="*/ 3094669 w 7467600"/>
              <a:gd name="connsiteY938" fmla="*/ 30308 h 6858000"/>
              <a:gd name="connsiteX939" fmla="*/ 2901945 w 7467600"/>
              <a:gd name="connsiteY939" fmla="*/ 466538 h 6858000"/>
              <a:gd name="connsiteX940" fmla="*/ 2815209 w 7467600"/>
              <a:gd name="connsiteY940" fmla="*/ 497361 h 6858000"/>
              <a:gd name="connsiteX941" fmla="*/ 2844845 w 7467600"/>
              <a:gd name="connsiteY941" fmla="*/ 127638 h 6858000"/>
              <a:gd name="connsiteX942" fmla="*/ 2867960 w 7467600"/>
              <a:gd name="connsiteY942" fmla="*/ 0 h 6858000"/>
              <a:gd name="connsiteX943" fmla="*/ 1057230 w 7467600"/>
              <a:gd name="connsiteY943" fmla="*/ 0 h 6858000"/>
              <a:gd name="connsiteX944" fmla="*/ 1111003 w 7467600"/>
              <a:gd name="connsiteY944" fmla="*/ 0 h 6858000"/>
              <a:gd name="connsiteX945" fmla="*/ 1125553 w 7467600"/>
              <a:gd name="connsiteY945" fmla="*/ 52588 h 6858000"/>
              <a:gd name="connsiteX946" fmla="*/ 1304276 w 7467600"/>
              <a:gd name="connsiteY946" fmla="*/ 476275 h 6858000"/>
              <a:gd name="connsiteX947" fmla="*/ 1492066 w 7467600"/>
              <a:gd name="connsiteY947" fmla="*/ 886333 h 6858000"/>
              <a:gd name="connsiteX948" fmla="*/ 1423698 w 7467600"/>
              <a:gd name="connsiteY948" fmla="*/ 710817 h 6858000"/>
              <a:gd name="connsiteX949" fmla="*/ 1357609 w 7467600"/>
              <a:gd name="connsiteY949" fmla="*/ 532892 h 6858000"/>
              <a:gd name="connsiteX950" fmla="*/ 1309550 w 7467600"/>
              <a:gd name="connsiteY950" fmla="*/ 374031 h 6858000"/>
              <a:gd name="connsiteX951" fmla="*/ 1193673 w 7467600"/>
              <a:gd name="connsiteY951" fmla="*/ 49533 h 6858000"/>
              <a:gd name="connsiteX952" fmla="*/ 1164391 w 7467600"/>
              <a:gd name="connsiteY952" fmla="*/ 0 h 6858000"/>
              <a:gd name="connsiteX953" fmla="*/ 1200666 w 7467600"/>
              <a:gd name="connsiteY953" fmla="*/ 0 h 6858000"/>
              <a:gd name="connsiteX954" fmla="*/ 1223408 w 7467600"/>
              <a:gd name="connsiteY954" fmla="*/ 38996 h 6858000"/>
              <a:gd name="connsiteX955" fmla="*/ 1339635 w 7467600"/>
              <a:gd name="connsiteY955" fmla="*/ 365517 h 6858000"/>
              <a:gd name="connsiteX956" fmla="*/ 1387469 w 7467600"/>
              <a:gd name="connsiteY956" fmla="*/ 523079 h 6858000"/>
              <a:gd name="connsiteX957" fmla="*/ 1452685 w 7467600"/>
              <a:gd name="connsiteY957" fmla="*/ 699806 h 6858000"/>
              <a:gd name="connsiteX958" fmla="*/ 1492092 w 7467600"/>
              <a:gd name="connsiteY958" fmla="*/ 800424 h 6858000"/>
              <a:gd name="connsiteX959" fmla="*/ 1455302 w 7467600"/>
              <a:gd name="connsiteY959" fmla="*/ 632913 h 6858000"/>
              <a:gd name="connsiteX960" fmla="*/ 1222336 w 7467600"/>
              <a:gd name="connsiteY960" fmla="*/ 9480 h 6858000"/>
              <a:gd name="connsiteX961" fmla="*/ 1214634 w 7467600"/>
              <a:gd name="connsiteY961" fmla="*/ 0 h 6858000"/>
              <a:gd name="connsiteX962" fmla="*/ 1289827 w 7467600"/>
              <a:gd name="connsiteY962" fmla="*/ 0 h 6858000"/>
              <a:gd name="connsiteX963" fmla="*/ 1321076 w 7467600"/>
              <a:gd name="connsiteY963" fmla="*/ 59722 h 6858000"/>
              <a:gd name="connsiteX964" fmla="*/ 1512579 w 7467600"/>
              <a:gd name="connsiteY964" fmla="*/ 626441 h 6858000"/>
              <a:gd name="connsiteX965" fmla="*/ 1506076 w 7467600"/>
              <a:gd name="connsiteY965" fmla="*/ 1089289 h 6858000"/>
              <a:gd name="connsiteX966" fmla="*/ 1486346 w 7467600"/>
              <a:gd name="connsiteY966" fmla="*/ 1079919 h 6858000"/>
              <a:gd name="connsiteX967" fmla="*/ 1070511 w 7467600"/>
              <a:gd name="connsiteY967" fmla="*/ 48609 h 6858000"/>
              <a:gd name="connsiteX968" fmla="*/ 1057230 w 7467600"/>
              <a:gd name="connsiteY968" fmla="*/ 0 h 6858000"/>
              <a:gd name="connsiteX969" fmla="*/ 43151 w 7467600"/>
              <a:gd name="connsiteY969" fmla="*/ 0 h 6858000"/>
              <a:gd name="connsiteX970" fmla="*/ 95283 w 7467600"/>
              <a:gd name="connsiteY970" fmla="*/ 0 h 6858000"/>
              <a:gd name="connsiteX971" fmla="*/ 300708 w 7467600"/>
              <a:gd name="connsiteY971" fmla="*/ 154571 h 6858000"/>
              <a:gd name="connsiteX972" fmla="*/ 530414 w 7467600"/>
              <a:gd name="connsiteY972" fmla="*/ 354673 h 6858000"/>
              <a:gd name="connsiteX973" fmla="*/ 333785 w 7467600"/>
              <a:gd name="connsiteY973" fmla="*/ 161564 h 6858000"/>
              <a:gd name="connsiteX974" fmla="*/ 147005 w 7467600"/>
              <a:gd name="connsiteY974" fmla="*/ 0 h 6858000"/>
              <a:gd name="connsiteX975" fmla="*/ 272509 w 7467600"/>
              <a:gd name="connsiteY975" fmla="*/ 0 h 6858000"/>
              <a:gd name="connsiteX976" fmla="*/ 326276 w 7467600"/>
              <a:gd name="connsiteY976" fmla="*/ 45847 h 6858000"/>
              <a:gd name="connsiteX977" fmla="*/ 823759 w 7467600"/>
              <a:gd name="connsiteY977" fmla="*/ 574145 h 6858000"/>
              <a:gd name="connsiteX978" fmla="*/ 811254 w 7467600"/>
              <a:gd name="connsiteY978" fmla="*/ 665546 h 6858000"/>
              <a:gd name="connsiteX979" fmla="*/ 154042 w 7467600"/>
              <a:gd name="connsiteY979" fmla="*/ 261522 h 6858000"/>
              <a:gd name="connsiteX980" fmla="*/ 13550 w 7467600"/>
              <a:gd name="connsiteY980" fmla="*/ 158423 h 6858000"/>
              <a:gd name="connsiteX981" fmla="*/ 0 w 7467600"/>
              <a:gd name="connsiteY981" fmla="*/ 146618 h 6858000"/>
              <a:gd name="connsiteX982" fmla="*/ 0 w 7467600"/>
              <a:gd name="connsiteY982" fmla="*/ 59161 h 6858000"/>
              <a:gd name="connsiteX983" fmla="*/ 45427 w 7467600"/>
              <a:gd name="connsiteY983" fmla="*/ 101078 h 6858000"/>
              <a:gd name="connsiteX984" fmla="*/ 630103 w 7467600"/>
              <a:gd name="connsiteY984" fmla="*/ 485885 h 6858000"/>
              <a:gd name="connsiteX985" fmla="*/ 532040 w 7467600"/>
              <a:gd name="connsiteY985" fmla="*/ 399359 h 6858000"/>
              <a:gd name="connsiteX986" fmla="*/ 517618 w 7467600"/>
              <a:gd name="connsiteY986" fmla="*/ 385726 h 6858000"/>
              <a:gd name="connsiteX987" fmla="*/ 285074 w 7467600"/>
              <a:gd name="connsiteY987" fmla="*/ 182755 h 6858000"/>
              <a:gd name="connsiteX988" fmla="*/ 43151 w 7467600"/>
              <a:gd name="connsiteY98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312201 w 7467600"/>
              <a:gd name="connsiteY131" fmla="*/ 5128278 h 6858000"/>
              <a:gd name="connsiteX132" fmla="*/ 1903353 w 7467600"/>
              <a:gd name="connsiteY132" fmla="*/ 5044827 h 6858000"/>
              <a:gd name="connsiteX133" fmla="*/ 1936931 w 7467600"/>
              <a:gd name="connsiteY133" fmla="*/ 5093954 h 6858000"/>
              <a:gd name="connsiteX134" fmla="*/ 2195868 w 7467600"/>
              <a:gd name="connsiteY134" fmla="*/ 5396574 h 6858000"/>
              <a:gd name="connsiteX135" fmla="*/ 2088852 w 7467600"/>
              <a:gd name="connsiteY135" fmla="*/ 5166123 h 6858000"/>
              <a:gd name="connsiteX136" fmla="*/ 1958241 w 7467600"/>
              <a:gd name="connsiteY136" fmla="*/ 5067955 h 6858000"/>
              <a:gd name="connsiteX137" fmla="*/ 1903353 w 7467600"/>
              <a:gd name="connsiteY137" fmla="*/ 5044827 h 6858000"/>
              <a:gd name="connsiteX138" fmla="*/ 1979378 w 7467600"/>
              <a:gd name="connsiteY138" fmla="*/ 4769504 h 6858000"/>
              <a:gd name="connsiteX139" fmla="*/ 2882120 w 7467600"/>
              <a:gd name="connsiteY139" fmla="*/ 5064547 h 6858000"/>
              <a:gd name="connsiteX140" fmla="*/ 2793103 w 7467600"/>
              <a:gd name="connsiteY140" fmla="*/ 5039699 h 6858000"/>
              <a:gd name="connsiteX141" fmla="*/ 2770041 w 7467600"/>
              <a:gd name="connsiteY141" fmla="*/ 5033634 h 6858000"/>
              <a:gd name="connsiteX142" fmla="*/ 1979378 w 7467600"/>
              <a:gd name="connsiteY142" fmla="*/ 4769504 h 6858000"/>
              <a:gd name="connsiteX143" fmla="*/ 1927410 w 7467600"/>
              <a:gd name="connsiteY143" fmla="*/ 4716164 h 6858000"/>
              <a:gd name="connsiteX144" fmla="*/ 1959587 w 7467600"/>
              <a:gd name="connsiteY144" fmla="*/ 4728849 h 6858000"/>
              <a:gd name="connsiteX145" fmla="*/ 2777707 w 7467600"/>
              <a:gd name="connsiteY145" fmla="*/ 5003991 h 6858000"/>
              <a:gd name="connsiteX146" fmla="*/ 2800768 w 7467600"/>
              <a:gd name="connsiteY146" fmla="*/ 5010056 h 6858000"/>
              <a:gd name="connsiteX147" fmla="*/ 2879408 w 7467600"/>
              <a:gd name="connsiteY147" fmla="*/ 5031590 h 6858000"/>
              <a:gd name="connsiteX148" fmla="*/ 2862295 w 7467600"/>
              <a:gd name="connsiteY148" fmla="*/ 5022958 h 6858000"/>
              <a:gd name="connsiteX149" fmla="*/ 2813343 w 7467600"/>
              <a:gd name="connsiteY149" fmla="*/ 4998369 h 6858000"/>
              <a:gd name="connsiteX150" fmla="*/ 2646245 w 7467600"/>
              <a:gd name="connsiteY150" fmla="*/ 4930999 h 6858000"/>
              <a:gd name="connsiteX151" fmla="*/ 1999243 w 7467600"/>
              <a:gd name="connsiteY151" fmla="*/ 4730524 h 6858000"/>
              <a:gd name="connsiteX152" fmla="*/ 1979527 w 7467600"/>
              <a:gd name="connsiteY152" fmla="*/ 4726651 h 6858000"/>
              <a:gd name="connsiteX153" fmla="*/ 1927410 w 7467600"/>
              <a:gd name="connsiteY153" fmla="*/ 4716164 h 6858000"/>
              <a:gd name="connsiteX154" fmla="*/ 1997014 w 7467600"/>
              <a:gd name="connsiteY154" fmla="*/ 4698007 h 6858000"/>
              <a:gd name="connsiteX155" fmla="*/ 2005458 w 7467600"/>
              <a:gd name="connsiteY155" fmla="*/ 4699540 h 6858000"/>
              <a:gd name="connsiteX156" fmla="*/ 2657186 w 7467600"/>
              <a:gd name="connsiteY156" fmla="*/ 4901687 h 6858000"/>
              <a:gd name="connsiteX157" fmla="*/ 2826662 w 7467600"/>
              <a:gd name="connsiteY157" fmla="*/ 4970362 h 6858000"/>
              <a:gd name="connsiteX158" fmla="*/ 2876100 w 7467600"/>
              <a:gd name="connsiteY158" fmla="*/ 4995397 h 6858000"/>
              <a:gd name="connsiteX159" fmla="*/ 3042600 w 7467600"/>
              <a:gd name="connsiteY159" fmla="*/ 5059532 h 6858000"/>
              <a:gd name="connsiteX160" fmla="*/ 1997014 w 7467600"/>
              <a:gd name="connsiteY160" fmla="*/ 4698007 h 6858000"/>
              <a:gd name="connsiteX161" fmla="*/ 2305292 w 7467600"/>
              <a:gd name="connsiteY161" fmla="*/ 4219492 h 6858000"/>
              <a:gd name="connsiteX162" fmla="*/ 3360922 w 7467600"/>
              <a:gd name="connsiteY162" fmla="*/ 4529373 h 6858000"/>
              <a:gd name="connsiteX163" fmla="*/ 3492420 w 7467600"/>
              <a:gd name="connsiteY163" fmla="*/ 4510145 h 6858000"/>
              <a:gd name="connsiteX164" fmla="*/ 3364086 w 7467600"/>
              <a:gd name="connsiteY164" fmla="*/ 4480340 h 6858000"/>
              <a:gd name="connsiteX165" fmla="*/ 3225818 w 7467600"/>
              <a:gd name="connsiteY165" fmla="*/ 4411822 h 6858000"/>
              <a:gd name="connsiteX166" fmla="*/ 3129696 w 7467600"/>
              <a:gd name="connsiteY166" fmla="*/ 4360704 h 6858000"/>
              <a:gd name="connsiteX167" fmla="*/ 2814545 w 7467600"/>
              <a:gd name="connsiteY167" fmla="*/ 4282955 h 6858000"/>
              <a:gd name="connsiteX168" fmla="*/ 2305292 w 7467600"/>
              <a:gd name="connsiteY168" fmla="*/ 4219492 h 6858000"/>
              <a:gd name="connsiteX169" fmla="*/ 2626982 w 7467600"/>
              <a:gd name="connsiteY169" fmla="*/ 4206450 h 6858000"/>
              <a:gd name="connsiteX170" fmla="*/ 2490617 w 7467600"/>
              <a:gd name="connsiteY170" fmla="*/ 4206951 h 6858000"/>
              <a:gd name="connsiteX171" fmla="*/ 2819869 w 7467600"/>
              <a:gd name="connsiteY171" fmla="*/ 4252936 h 6858000"/>
              <a:gd name="connsiteX172" fmla="*/ 3143018 w 7467600"/>
              <a:gd name="connsiteY172" fmla="*/ 4332698 h 6858000"/>
              <a:gd name="connsiteX173" fmla="*/ 3241520 w 7467600"/>
              <a:gd name="connsiteY173" fmla="*/ 4385112 h 6858000"/>
              <a:gd name="connsiteX174" fmla="*/ 3374575 w 7467600"/>
              <a:gd name="connsiteY174" fmla="*/ 4451517 h 6858000"/>
              <a:gd name="connsiteX175" fmla="*/ 3505221 w 7467600"/>
              <a:gd name="connsiteY175" fmla="*/ 4480757 h 6858000"/>
              <a:gd name="connsiteX176" fmla="*/ 2626982 w 7467600"/>
              <a:gd name="connsiteY176" fmla="*/ 4206450 h 6858000"/>
              <a:gd name="connsiteX177" fmla="*/ 1310106 w 7467600"/>
              <a:gd name="connsiteY177" fmla="*/ 3943217 h 6858000"/>
              <a:gd name="connsiteX178" fmla="*/ 854994 w 7467600"/>
              <a:gd name="connsiteY178" fmla="*/ 4399136 h 6858000"/>
              <a:gd name="connsiteX179" fmla="*/ 742462 w 7467600"/>
              <a:gd name="connsiteY179" fmla="*/ 4594648 h 6858000"/>
              <a:gd name="connsiteX180" fmla="*/ 820602 w 7467600"/>
              <a:gd name="connsiteY180" fmla="*/ 4485915 h 6858000"/>
              <a:gd name="connsiteX181" fmla="*/ 878295 w 7467600"/>
              <a:gd name="connsiteY181" fmla="*/ 4403594 h 6858000"/>
              <a:gd name="connsiteX182" fmla="*/ 1240607 w 7467600"/>
              <a:gd name="connsiteY182" fmla="*/ 4010401 h 6858000"/>
              <a:gd name="connsiteX183" fmla="*/ 1310106 w 7467600"/>
              <a:gd name="connsiteY183" fmla="*/ 3943217 h 6858000"/>
              <a:gd name="connsiteX184" fmla="*/ 1423113 w 7467600"/>
              <a:gd name="connsiteY184" fmla="*/ 3874565 h 6858000"/>
              <a:gd name="connsiteX185" fmla="*/ 1260565 w 7467600"/>
              <a:gd name="connsiteY185" fmla="*/ 4031982 h 6858000"/>
              <a:gd name="connsiteX186" fmla="*/ 901900 w 7467600"/>
              <a:gd name="connsiteY186" fmla="*/ 4421236 h 6858000"/>
              <a:gd name="connsiteX187" fmla="*/ 845044 w 7467600"/>
              <a:gd name="connsiteY187" fmla="*/ 4502436 h 6858000"/>
              <a:gd name="connsiteX188" fmla="*/ 685926 w 7467600"/>
              <a:gd name="connsiteY188" fmla="*/ 4703069 h 6858000"/>
              <a:gd name="connsiteX189" fmla="*/ 684248 w 7467600"/>
              <a:gd name="connsiteY189" fmla="*/ 4706721 h 6858000"/>
              <a:gd name="connsiteX190" fmla="*/ 1423113 w 7467600"/>
              <a:gd name="connsiteY190" fmla="*/ 3874565 h 6858000"/>
              <a:gd name="connsiteX191" fmla="*/ 3316479 w 7467600"/>
              <a:gd name="connsiteY191" fmla="*/ 3872136 h 6858000"/>
              <a:gd name="connsiteX192" fmla="*/ 3546806 w 7467600"/>
              <a:gd name="connsiteY192" fmla="*/ 4356139 h 6858000"/>
              <a:gd name="connsiteX193" fmla="*/ 3364433 w 7467600"/>
              <a:gd name="connsiteY193" fmla="*/ 3953121 h 6858000"/>
              <a:gd name="connsiteX194" fmla="*/ 3316479 w 7467600"/>
              <a:gd name="connsiteY194" fmla="*/ 3872136 h 6858000"/>
              <a:gd name="connsiteX195" fmla="*/ 3291335 w 7467600"/>
              <a:gd name="connsiteY195" fmla="*/ 3767420 h 6858000"/>
              <a:gd name="connsiteX196" fmla="*/ 3390805 w 7467600"/>
              <a:gd name="connsiteY196" fmla="*/ 3937163 h 6858000"/>
              <a:gd name="connsiteX197" fmla="*/ 3579062 w 7467600"/>
              <a:gd name="connsiteY197" fmla="*/ 4359040 h 6858000"/>
              <a:gd name="connsiteX198" fmla="*/ 3467355 w 7467600"/>
              <a:gd name="connsiteY198" fmla="*/ 3988130 h 6858000"/>
              <a:gd name="connsiteX199" fmla="*/ 3310753 w 7467600"/>
              <a:gd name="connsiteY199" fmla="*/ 3787140 h 6858000"/>
              <a:gd name="connsiteX200" fmla="*/ 3291335 w 7467600"/>
              <a:gd name="connsiteY200" fmla="*/ 3767420 h 6858000"/>
              <a:gd name="connsiteX201" fmla="*/ 1635889 w 7467600"/>
              <a:gd name="connsiteY201" fmla="*/ 3709494 h 6858000"/>
              <a:gd name="connsiteX202" fmla="*/ 1634800 w 7467600"/>
              <a:gd name="connsiteY202" fmla="*/ 3731111 h 6858000"/>
              <a:gd name="connsiteX203" fmla="*/ 1635889 w 7467600"/>
              <a:gd name="connsiteY203" fmla="*/ 3709494 h 6858000"/>
              <a:gd name="connsiteX204" fmla="*/ 1510397 w 7467600"/>
              <a:gd name="connsiteY204" fmla="*/ 3684705 h 6858000"/>
              <a:gd name="connsiteX205" fmla="*/ 1146550 w 7467600"/>
              <a:gd name="connsiteY205" fmla="*/ 3802012 h 6858000"/>
              <a:gd name="connsiteX206" fmla="*/ 698834 w 7467600"/>
              <a:gd name="connsiteY206" fmla="*/ 3952272 h 6858000"/>
              <a:gd name="connsiteX207" fmla="*/ 34256 w 7467600"/>
              <a:gd name="connsiteY207" fmla="*/ 4347603 h 6858000"/>
              <a:gd name="connsiteX208" fmla="*/ 527241 w 7467600"/>
              <a:gd name="connsiteY208" fmla="*/ 4065078 h 6858000"/>
              <a:gd name="connsiteX209" fmla="*/ 1510397 w 7467600"/>
              <a:gd name="connsiteY209" fmla="*/ 3684705 h 6858000"/>
              <a:gd name="connsiteX210" fmla="*/ 1313114 w 7467600"/>
              <a:gd name="connsiteY210" fmla="*/ 3655216 h 6858000"/>
              <a:gd name="connsiteX211" fmla="*/ 1109304 w 7467600"/>
              <a:gd name="connsiteY211" fmla="*/ 3669030 h 6858000"/>
              <a:gd name="connsiteX212" fmla="*/ 8129 w 7467600"/>
              <a:gd name="connsiteY212" fmla="*/ 4330519 h 6858000"/>
              <a:gd name="connsiteX213" fmla="*/ 687572 w 7467600"/>
              <a:gd name="connsiteY213" fmla="*/ 3925629 h 6858000"/>
              <a:gd name="connsiteX214" fmla="*/ 1138365 w 7467600"/>
              <a:gd name="connsiteY214" fmla="*/ 3774515 h 6858000"/>
              <a:gd name="connsiteX215" fmla="*/ 1505579 w 7467600"/>
              <a:gd name="connsiteY215" fmla="*/ 3655526 h 6858000"/>
              <a:gd name="connsiteX216" fmla="*/ 1313114 w 7467600"/>
              <a:gd name="connsiteY216" fmla="*/ 3655216 h 6858000"/>
              <a:gd name="connsiteX217" fmla="*/ 3655073 w 7467600"/>
              <a:gd name="connsiteY217" fmla="*/ 3650884 h 6858000"/>
              <a:gd name="connsiteX218" fmla="*/ 3989938 w 7467600"/>
              <a:gd name="connsiteY218" fmla="*/ 3991685 h 6858000"/>
              <a:gd name="connsiteX219" fmla="*/ 4393907 w 7467600"/>
              <a:gd name="connsiteY219" fmla="*/ 4261258 h 6858000"/>
              <a:gd name="connsiteX220" fmla="*/ 4648051 w 7467600"/>
              <a:gd name="connsiteY220" fmla="*/ 4374051 h 6858000"/>
              <a:gd name="connsiteX221" fmla="*/ 4383389 w 7467600"/>
              <a:gd name="connsiteY221" fmla="*/ 4184369 h 6858000"/>
              <a:gd name="connsiteX222" fmla="*/ 4165508 w 7467600"/>
              <a:gd name="connsiteY222" fmla="*/ 4035196 h 6858000"/>
              <a:gd name="connsiteX223" fmla="*/ 4068162 w 7467600"/>
              <a:gd name="connsiteY223" fmla="*/ 3953394 h 6858000"/>
              <a:gd name="connsiteX224" fmla="*/ 3981416 w 7467600"/>
              <a:gd name="connsiteY224" fmla="*/ 3880482 h 6858000"/>
              <a:gd name="connsiteX225" fmla="*/ 3800147 w 7467600"/>
              <a:gd name="connsiteY225" fmla="*/ 3749872 h 6858000"/>
              <a:gd name="connsiteX226" fmla="*/ 3655073 w 7467600"/>
              <a:gd name="connsiteY226" fmla="*/ 3650884 h 6858000"/>
              <a:gd name="connsiteX227" fmla="*/ 3670252 w 7467600"/>
              <a:gd name="connsiteY227" fmla="*/ 3622798 h 6858000"/>
              <a:gd name="connsiteX228" fmla="*/ 3817258 w 7467600"/>
              <a:gd name="connsiteY228" fmla="*/ 3723577 h 6858000"/>
              <a:gd name="connsiteX229" fmla="*/ 4000461 w 7467600"/>
              <a:gd name="connsiteY229" fmla="*/ 3855966 h 6858000"/>
              <a:gd name="connsiteX230" fmla="*/ 4088180 w 7467600"/>
              <a:gd name="connsiteY230" fmla="*/ 3929774 h 6858000"/>
              <a:gd name="connsiteX231" fmla="*/ 4184555 w 7467600"/>
              <a:gd name="connsiteY231" fmla="*/ 4010683 h 6858000"/>
              <a:gd name="connsiteX232" fmla="*/ 4399563 w 7467600"/>
              <a:gd name="connsiteY232" fmla="*/ 4158106 h 6858000"/>
              <a:gd name="connsiteX233" fmla="*/ 4684469 w 7467600"/>
              <a:gd name="connsiteY233" fmla="*/ 4364680 h 6858000"/>
              <a:gd name="connsiteX234" fmla="*/ 4690271 w 7467600"/>
              <a:gd name="connsiteY234" fmla="*/ 4370034 h 6858000"/>
              <a:gd name="connsiteX235" fmla="*/ 4136093 w 7467600"/>
              <a:gd name="connsiteY235" fmla="*/ 3858466 h 6858000"/>
              <a:gd name="connsiteX236" fmla="*/ 3670252 w 7467600"/>
              <a:gd name="connsiteY236" fmla="*/ 3622798 h 6858000"/>
              <a:gd name="connsiteX237" fmla="*/ 4440129 w 7467600"/>
              <a:gd name="connsiteY237" fmla="*/ 3448571 h 6858000"/>
              <a:gd name="connsiteX238" fmla="*/ 4856525 w 7467600"/>
              <a:gd name="connsiteY238" fmla="*/ 3915351 h 6858000"/>
              <a:gd name="connsiteX239" fmla="*/ 5059055 w 7467600"/>
              <a:gd name="connsiteY239" fmla="*/ 4108918 h 6858000"/>
              <a:gd name="connsiteX240" fmla="*/ 5290070 w 7467600"/>
              <a:gd name="connsiteY240" fmla="*/ 4263619 h 6858000"/>
              <a:gd name="connsiteX241" fmla="*/ 4834991 w 7467600"/>
              <a:gd name="connsiteY241" fmla="*/ 3830985 h 6858000"/>
              <a:gd name="connsiteX242" fmla="*/ 4440129 w 7467600"/>
              <a:gd name="connsiteY242" fmla="*/ 3448571 h 6858000"/>
              <a:gd name="connsiteX243" fmla="*/ 4441737 w 7467600"/>
              <a:gd name="connsiteY243" fmla="*/ 3399734 h 6858000"/>
              <a:gd name="connsiteX244" fmla="*/ 4431236 w 7467600"/>
              <a:gd name="connsiteY244" fmla="*/ 3400954 h 6858000"/>
              <a:gd name="connsiteX245" fmla="*/ 4557150 w 7467600"/>
              <a:gd name="connsiteY245" fmla="*/ 3510023 h 6858000"/>
              <a:gd name="connsiteX246" fmla="*/ 4856936 w 7467600"/>
              <a:gd name="connsiteY246" fmla="*/ 3809146 h 6858000"/>
              <a:gd name="connsiteX247" fmla="*/ 5111996 w 7467600"/>
              <a:gd name="connsiteY247" fmla="*/ 4065759 h 6858000"/>
              <a:gd name="connsiteX248" fmla="*/ 5388878 w 7467600"/>
              <a:gd name="connsiteY248" fmla="*/ 4300185 h 6858000"/>
              <a:gd name="connsiteX249" fmla="*/ 5425556 w 7467600"/>
              <a:gd name="connsiteY249" fmla="*/ 4308967 h 6858000"/>
              <a:gd name="connsiteX250" fmla="*/ 4943646 w 7467600"/>
              <a:gd name="connsiteY250" fmla="*/ 3822916 h 6858000"/>
              <a:gd name="connsiteX251" fmla="*/ 4594837 w 7467600"/>
              <a:gd name="connsiteY251" fmla="*/ 3532274 h 6858000"/>
              <a:gd name="connsiteX252" fmla="*/ 4441737 w 7467600"/>
              <a:gd name="connsiteY252" fmla="*/ 3399734 h 6858000"/>
              <a:gd name="connsiteX253" fmla="*/ 5425834 w 7467600"/>
              <a:gd name="connsiteY253" fmla="*/ 3162785 h 6858000"/>
              <a:gd name="connsiteX254" fmla="*/ 5401644 w 7467600"/>
              <a:gd name="connsiteY254" fmla="*/ 3617847 h 6858000"/>
              <a:gd name="connsiteX255" fmla="*/ 5467256 w 7467600"/>
              <a:gd name="connsiteY255" fmla="*/ 4175494 h 6858000"/>
              <a:gd name="connsiteX256" fmla="*/ 5448069 w 7467600"/>
              <a:gd name="connsiteY256" fmla="*/ 3567554 h 6858000"/>
              <a:gd name="connsiteX257" fmla="*/ 5425834 w 7467600"/>
              <a:gd name="connsiteY257" fmla="*/ 3162785 h 6858000"/>
              <a:gd name="connsiteX258" fmla="*/ 1318687 w 7467600"/>
              <a:gd name="connsiteY258" fmla="*/ 3113840 h 6858000"/>
              <a:gd name="connsiteX259" fmla="*/ 1066793 w 7467600"/>
              <a:gd name="connsiteY259" fmla="*/ 3212171 h 6858000"/>
              <a:gd name="connsiteX260" fmla="*/ 993319 w 7467600"/>
              <a:gd name="connsiteY260" fmla="*/ 3247648 h 6858000"/>
              <a:gd name="connsiteX261" fmla="*/ 853081 w 7467600"/>
              <a:gd name="connsiteY261" fmla="*/ 3312410 h 6858000"/>
              <a:gd name="connsiteX262" fmla="*/ 805957 w 7467600"/>
              <a:gd name="connsiteY262" fmla="*/ 3330443 h 6858000"/>
              <a:gd name="connsiteX263" fmla="*/ 1318687 w 7467600"/>
              <a:gd name="connsiteY263" fmla="*/ 3113840 h 6858000"/>
              <a:gd name="connsiteX264" fmla="*/ 5453702 w 7467600"/>
              <a:gd name="connsiteY264" fmla="*/ 3090882 h 6858000"/>
              <a:gd name="connsiteX265" fmla="*/ 5480135 w 7467600"/>
              <a:gd name="connsiteY265" fmla="*/ 3565802 h 6858000"/>
              <a:gd name="connsiteX266" fmla="*/ 5499023 w 7467600"/>
              <a:gd name="connsiteY266" fmla="*/ 4166310 h 6858000"/>
              <a:gd name="connsiteX267" fmla="*/ 5547022 w 7467600"/>
              <a:gd name="connsiteY267" fmla="*/ 3607838 h 6858000"/>
              <a:gd name="connsiteX268" fmla="*/ 5515964 w 7467600"/>
              <a:gd name="connsiteY268" fmla="*/ 3378541 h 6858000"/>
              <a:gd name="connsiteX269" fmla="*/ 5453702 w 7467600"/>
              <a:gd name="connsiteY269" fmla="*/ 3090882 h 6858000"/>
              <a:gd name="connsiteX270" fmla="*/ 1238695 w 7467600"/>
              <a:gd name="connsiteY270" fmla="*/ 3076820 h 6858000"/>
              <a:gd name="connsiteX271" fmla="*/ 716371 w 7467600"/>
              <a:gd name="connsiteY271" fmla="*/ 3293249 h 6858000"/>
              <a:gd name="connsiteX272" fmla="*/ 579522 w 7467600"/>
              <a:gd name="connsiteY272" fmla="*/ 3371759 h 6858000"/>
              <a:gd name="connsiteX273" fmla="*/ 600288 w 7467600"/>
              <a:gd name="connsiteY273" fmla="*/ 3365555 h 6858000"/>
              <a:gd name="connsiteX274" fmla="*/ 840692 w 7467600"/>
              <a:gd name="connsiteY274" fmla="*/ 3284921 h 6858000"/>
              <a:gd name="connsiteX275" fmla="*/ 979248 w 7467600"/>
              <a:gd name="connsiteY275" fmla="*/ 3221003 h 6858000"/>
              <a:gd name="connsiteX276" fmla="*/ 1053282 w 7467600"/>
              <a:gd name="connsiteY276" fmla="*/ 3185247 h 6858000"/>
              <a:gd name="connsiteX277" fmla="*/ 1320603 w 7467600"/>
              <a:gd name="connsiteY277" fmla="*/ 3081281 h 6858000"/>
              <a:gd name="connsiteX278" fmla="*/ 1238695 w 7467600"/>
              <a:gd name="connsiteY278" fmla="*/ 3076820 h 6858000"/>
              <a:gd name="connsiteX279" fmla="*/ 5425627 w 7467600"/>
              <a:gd name="connsiteY279" fmla="*/ 2954192 h 6858000"/>
              <a:gd name="connsiteX280" fmla="*/ 5470770 w 7467600"/>
              <a:gd name="connsiteY280" fmla="*/ 3005435 h 6858000"/>
              <a:gd name="connsiteX281" fmla="*/ 5519779 w 7467600"/>
              <a:gd name="connsiteY281" fmla="*/ 4359223 h 6858000"/>
              <a:gd name="connsiteX282" fmla="*/ 5520293 w 7467600"/>
              <a:gd name="connsiteY282" fmla="*/ 4360602 h 6858000"/>
              <a:gd name="connsiteX283" fmla="*/ 5767221 w 7467600"/>
              <a:gd name="connsiteY283" fmla="*/ 4665564 h 6858000"/>
              <a:gd name="connsiteX284" fmla="*/ 6937169 w 7467600"/>
              <a:gd name="connsiteY284" fmla="*/ 4815941 h 6858000"/>
              <a:gd name="connsiteX285" fmla="*/ 6953922 w 7467600"/>
              <a:gd name="connsiteY285" fmla="*/ 4890068 h 6858000"/>
              <a:gd name="connsiteX286" fmla="*/ 6071359 w 7467600"/>
              <a:gd name="connsiteY286" fmla="*/ 4770770 h 6858000"/>
              <a:gd name="connsiteX287" fmla="*/ 6038839 w 7467600"/>
              <a:gd name="connsiteY287" fmla="*/ 4764474 h 6858000"/>
              <a:gd name="connsiteX288" fmla="*/ 6038706 w 7467600"/>
              <a:gd name="connsiteY288" fmla="*/ 4763847 h 6858000"/>
              <a:gd name="connsiteX289" fmla="*/ 6037784 w 7467600"/>
              <a:gd name="connsiteY289" fmla="*/ 4764270 h 6858000"/>
              <a:gd name="connsiteX290" fmla="*/ 6038839 w 7467600"/>
              <a:gd name="connsiteY290" fmla="*/ 4764474 h 6858000"/>
              <a:gd name="connsiteX291" fmla="*/ 6040338 w 7467600"/>
              <a:gd name="connsiteY291" fmla="*/ 4771418 h 6858000"/>
              <a:gd name="connsiteX292" fmla="*/ 6024488 w 7467600"/>
              <a:gd name="connsiteY292" fmla="*/ 4809903 h 6858000"/>
              <a:gd name="connsiteX293" fmla="*/ 5599771 w 7467600"/>
              <a:gd name="connsiteY293" fmla="*/ 5509652 h 6858000"/>
              <a:gd name="connsiteX294" fmla="*/ 5548843 w 7467600"/>
              <a:gd name="connsiteY294" fmla="*/ 5563845 h 6858000"/>
              <a:gd name="connsiteX295" fmla="*/ 5940952 w 7467600"/>
              <a:gd name="connsiteY295" fmla="*/ 6250028 h 6858000"/>
              <a:gd name="connsiteX296" fmla="*/ 6043441 w 7467600"/>
              <a:gd name="connsiteY296" fmla="*/ 6665847 h 6858000"/>
              <a:gd name="connsiteX297" fmla="*/ 6093432 w 7467600"/>
              <a:gd name="connsiteY297" fmla="*/ 6858000 h 6858000"/>
              <a:gd name="connsiteX298" fmla="*/ 6034344 w 7467600"/>
              <a:gd name="connsiteY298" fmla="*/ 6858000 h 6858000"/>
              <a:gd name="connsiteX299" fmla="*/ 6026679 w 7467600"/>
              <a:gd name="connsiteY299" fmla="*/ 6836959 h 6858000"/>
              <a:gd name="connsiteX300" fmla="*/ 5800441 w 7467600"/>
              <a:gd name="connsiteY300" fmla="*/ 6335286 h 6858000"/>
              <a:gd name="connsiteX301" fmla="*/ 5526562 w 7467600"/>
              <a:gd name="connsiteY301" fmla="*/ 5705388 h 6858000"/>
              <a:gd name="connsiteX302" fmla="*/ 5519640 w 7467600"/>
              <a:gd name="connsiteY302" fmla="*/ 5683774 h 6858000"/>
              <a:gd name="connsiteX303" fmla="*/ 5844559 w 7467600"/>
              <a:gd name="connsiteY303" fmla="*/ 6553349 h 6858000"/>
              <a:gd name="connsiteX304" fmla="*/ 5975994 w 7467600"/>
              <a:gd name="connsiteY304" fmla="*/ 6858000 h 6858000"/>
              <a:gd name="connsiteX305" fmla="*/ 5898547 w 7467600"/>
              <a:gd name="connsiteY305" fmla="*/ 6858000 h 6858000"/>
              <a:gd name="connsiteX306" fmla="*/ 5682041 w 7467600"/>
              <a:gd name="connsiteY306" fmla="*/ 6355860 h 6858000"/>
              <a:gd name="connsiteX307" fmla="*/ 5461758 w 7467600"/>
              <a:gd name="connsiteY307" fmla="*/ 5820220 h 6858000"/>
              <a:gd name="connsiteX308" fmla="*/ 5237282 w 7467600"/>
              <a:gd name="connsiteY308" fmla="*/ 6579086 h 6858000"/>
              <a:gd name="connsiteX309" fmla="*/ 5115009 w 7467600"/>
              <a:gd name="connsiteY309" fmla="*/ 6858000 h 6858000"/>
              <a:gd name="connsiteX310" fmla="*/ 5028074 w 7467600"/>
              <a:gd name="connsiteY310" fmla="*/ 6858000 h 6858000"/>
              <a:gd name="connsiteX311" fmla="*/ 5079508 w 7467600"/>
              <a:gd name="connsiteY311" fmla="*/ 6749074 h 6858000"/>
              <a:gd name="connsiteX312" fmla="*/ 5371846 w 7467600"/>
              <a:gd name="connsiteY312" fmla="*/ 5924413 h 6858000"/>
              <a:gd name="connsiteX313" fmla="*/ 5270512 w 7467600"/>
              <a:gd name="connsiteY313" fmla="*/ 6138975 h 6858000"/>
              <a:gd name="connsiteX314" fmla="*/ 5062409 w 7467600"/>
              <a:gd name="connsiteY314" fmla="*/ 6653544 h 6858000"/>
              <a:gd name="connsiteX315" fmla="*/ 5036628 w 7467600"/>
              <a:gd name="connsiteY315" fmla="*/ 6754247 h 6858000"/>
              <a:gd name="connsiteX316" fmla="*/ 5009112 w 7467600"/>
              <a:gd name="connsiteY316" fmla="*/ 6858000 h 6858000"/>
              <a:gd name="connsiteX317" fmla="*/ 4976679 w 7467600"/>
              <a:gd name="connsiteY317" fmla="*/ 6858000 h 6858000"/>
              <a:gd name="connsiteX318" fmla="*/ 5006537 w 7467600"/>
              <a:gd name="connsiteY318" fmla="*/ 6747068 h 6858000"/>
              <a:gd name="connsiteX319" fmla="*/ 5032723 w 7467600"/>
              <a:gd name="connsiteY319" fmla="*/ 6644957 h 6858000"/>
              <a:gd name="connsiteX320" fmla="*/ 5242949 w 7467600"/>
              <a:gd name="connsiteY320" fmla="*/ 6125175 h 6858000"/>
              <a:gd name="connsiteX321" fmla="*/ 5286321 w 7467600"/>
              <a:gd name="connsiteY321" fmla="*/ 6033555 h 6858000"/>
              <a:gd name="connsiteX322" fmla="*/ 5008210 w 7467600"/>
              <a:gd name="connsiteY322" fmla="*/ 6649194 h 6858000"/>
              <a:gd name="connsiteX323" fmla="*/ 4986321 w 7467600"/>
              <a:gd name="connsiteY323" fmla="*/ 6765687 h 6858000"/>
              <a:gd name="connsiteX324" fmla="*/ 4973474 w 7467600"/>
              <a:gd name="connsiteY324" fmla="*/ 6858000 h 6858000"/>
              <a:gd name="connsiteX325" fmla="*/ 4907178 w 7467600"/>
              <a:gd name="connsiteY325" fmla="*/ 6858000 h 6858000"/>
              <a:gd name="connsiteX326" fmla="*/ 4910810 w 7467600"/>
              <a:gd name="connsiteY326" fmla="*/ 6829660 h 6858000"/>
              <a:gd name="connsiteX327" fmla="*/ 4987461 w 7467600"/>
              <a:gd name="connsiteY327" fmla="*/ 6432994 h 6858000"/>
              <a:gd name="connsiteX328" fmla="*/ 5179262 w 7467600"/>
              <a:gd name="connsiteY328" fmla="*/ 6035044 h 6858000"/>
              <a:gd name="connsiteX329" fmla="*/ 4689678 w 7467600"/>
              <a:gd name="connsiteY329" fmla="*/ 6440241 h 6858000"/>
              <a:gd name="connsiteX330" fmla="*/ 4477543 w 7467600"/>
              <a:gd name="connsiteY330" fmla="*/ 6674836 h 6858000"/>
              <a:gd name="connsiteX331" fmla="*/ 4329957 w 7467600"/>
              <a:gd name="connsiteY331" fmla="*/ 6858000 h 6858000"/>
              <a:gd name="connsiteX332" fmla="*/ 4218595 w 7467600"/>
              <a:gd name="connsiteY332" fmla="*/ 6858000 h 6858000"/>
              <a:gd name="connsiteX333" fmla="*/ 4368888 w 7467600"/>
              <a:gd name="connsiteY333" fmla="*/ 6668412 h 6858000"/>
              <a:gd name="connsiteX334" fmla="*/ 4563091 w 7467600"/>
              <a:gd name="connsiteY334" fmla="*/ 6442508 h 6858000"/>
              <a:gd name="connsiteX335" fmla="*/ 5387324 w 7467600"/>
              <a:gd name="connsiteY335" fmla="*/ 5705830 h 6858000"/>
              <a:gd name="connsiteX336" fmla="*/ 5073620 w 7467600"/>
              <a:gd name="connsiteY336" fmla="*/ 5955437 h 6858000"/>
              <a:gd name="connsiteX337" fmla="*/ 4689789 w 7467600"/>
              <a:gd name="connsiteY337" fmla="*/ 6268382 h 6858000"/>
              <a:gd name="connsiteX338" fmla="*/ 4418722 w 7467600"/>
              <a:gd name="connsiteY338" fmla="*/ 6570886 h 6858000"/>
              <a:gd name="connsiteX339" fmla="*/ 4214944 w 7467600"/>
              <a:gd name="connsiteY339" fmla="*/ 6858000 h 6858000"/>
              <a:gd name="connsiteX340" fmla="*/ 4177898 w 7467600"/>
              <a:gd name="connsiteY340" fmla="*/ 6858000 h 6858000"/>
              <a:gd name="connsiteX341" fmla="*/ 4391597 w 7467600"/>
              <a:gd name="connsiteY341" fmla="*/ 6556370 h 6858000"/>
              <a:gd name="connsiteX342" fmla="*/ 4668889 w 7467600"/>
              <a:gd name="connsiteY342" fmla="*/ 6246399 h 6858000"/>
              <a:gd name="connsiteX343" fmla="*/ 5055427 w 7467600"/>
              <a:gd name="connsiteY343" fmla="*/ 5931476 h 6858000"/>
              <a:gd name="connsiteX344" fmla="*/ 5371814 w 7467600"/>
              <a:gd name="connsiteY344" fmla="*/ 5678975 h 6858000"/>
              <a:gd name="connsiteX345" fmla="*/ 4987918 w 7467600"/>
              <a:gd name="connsiteY345" fmla="*/ 5838701 h 6858000"/>
              <a:gd name="connsiteX346" fmla="*/ 4317146 w 7467600"/>
              <a:gd name="connsiteY346" fmla="*/ 6587716 h 6858000"/>
              <a:gd name="connsiteX347" fmla="*/ 4171627 w 7467600"/>
              <a:gd name="connsiteY347" fmla="*/ 6858000 h 6858000"/>
              <a:gd name="connsiteX348" fmla="*/ 4081585 w 7467600"/>
              <a:gd name="connsiteY348" fmla="*/ 6858000 h 6858000"/>
              <a:gd name="connsiteX349" fmla="*/ 4238603 w 7467600"/>
              <a:gd name="connsiteY349" fmla="*/ 6559341 h 6858000"/>
              <a:gd name="connsiteX350" fmla="*/ 4778333 w 7467600"/>
              <a:gd name="connsiteY350" fmla="*/ 5873626 h 6858000"/>
              <a:gd name="connsiteX351" fmla="*/ 5414185 w 7467600"/>
              <a:gd name="connsiteY351" fmla="*/ 5573882 h 6858000"/>
              <a:gd name="connsiteX352" fmla="*/ 5959648 w 7467600"/>
              <a:gd name="connsiteY352" fmla="*/ 4760797 h 6858000"/>
              <a:gd name="connsiteX353" fmla="*/ 5355019 w 7467600"/>
              <a:gd name="connsiteY353" fmla="*/ 4734672 h 6858000"/>
              <a:gd name="connsiteX354" fmla="*/ 5083565 w 7467600"/>
              <a:gd name="connsiteY354" fmla="*/ 5179121 h 6858000"/>
              <a:gd name="connsiteX355" fmla="*/ 4713577 w 7467600"/>
              <a:gd name="connsiteY355" fmla="*/ 5616803 h 6858000"/>
              <a:gd name="connsiteX356" fmla="*/ 3989559 w 7467600"/>
              <a:gd name="connsiteY356" fmla="*/ 6145945 h 6858000"/>
              <a:gd name="connsiteX357" fmla="*/ 3939824 w 7467600"/>
              <a:gd name="connsiteY357" fmla="*/ 6066900 h 6858000"/>
              <a:gd name="connsiteX358" fmla="*/ 4584537 w 7467600"/>
              <a:gd name="connsiteY358" fmla="*/ 5324826 h 6858000"/>
              <a:gd name="connsiteX359" fmla="*/ 5037105 w 7467600"/>
              <a:gd name="connsiteY359" fmla="*/ 5088765 h 6858000"/>
              <a:gd name="connsiteX360" fmla="*/ 5039930 w 7467600"/>
              <a:gd name="connsiteY360" fmla="*/ 5089585 h 6858000"/>
              <a:gd name="connsiteX361" fmla="*/ 5263764 w 7467600"/>
              <a:gd name="connsiteY361" fmla="*/ 4735525 h 6858000"/>
              <a:gd name="connsiteX362" fmla="*/ 4086300 w 7467600"/>
              <a:gd name="connsiteY362" fmla="*/ 4884599 h 6858000"/>
              <a:gd name="connsiteX363" fmla="*/ 4085485 w 7467600"/>
              <a:gd name="connsiteY363" fmla="*/ 4899070 h 6858000"/>
              <a:gd name="connsiteX364" fmla="*/ 3871915 w 7467600"/>
              <a:gd name="connsiteY364" fmla="*/ 5253645 h 6858000"/>
              <a:gd name="connsiteX365" fmla="*/ 3799374 w 7467600"/>
              <a:gd name="connsiteY365" fmla="*/ 5466127 h 6858000"/>
              <a:gd name="connsiteX366" fmla="*/ 3498850 w 7467600"/>
              <a:gd name="connsiteY366" fmla="*/ 6661888 h 6858000"/>
              <a:gd name="connsiteX367" fmla="*/ 3399216 w 7467600"/>
              <a:gd name="connsiteY367" fmla="*/ 6858000 h 6858000"/>
              <a:gd name="connsiteX368" fmla="*/ 3303688 w 7467600"/>
              <a:gd name="connsiteY368" fmla="*/ 6858000 h 6858000"/>
              <a:gd name="connsiteX369" fmla="*/ 3391774 w 7467600"/>
              <a:gd name="connsiteY369" fmla="*/ 6697181 h 6858000"/>
              <a:gd name="connsiteX370" fmla="*/ 3735540 w 7467600"/>
              <a:gd name="connsiteY370" fmla="*/ 5546923 h 6858000"/>
              <a:gd name="connsiteX371" fmla="*/ 3729438 w 7467600"/>
              <a:gd name="connsiteY371" fmla="*/ 5569058 h 6858000"/>
              <a:gd name="connsiteX372" fmla="*/ 3707782 w 7467600"/>
              <a:gd name="connsiteY372" fmla="*/ 5644908 h 6858000"/>
              <a:gd name="connsiteX373" fmla="*/ 3583827 w 7467600"/>
              <a:gd name="connsiteY373" fmla="*/ 6039215 h 6858000"/>
              <a:gd name="connsiteX374" fmla="*/ 3547861 w 7467600"/>
              <a:gd name="connsiteY374" fmla="*/ 6129609 h 6858000"/>
              <a:gd name="connsiteX375" fmla="*/ 3490905 w 7467600"/>
              <a:gd name="connsiteY375" fmla="*/ 6277660 h 6858000"/>
              <a:gd name="connsiteX376" fmla="*/ 3455859 w 7467600"/>
              <a:gd name="connsiteY376" fmla="*/ 6391301 h 6858000"/>
              <a:gd name="connsiteX377" fmla="*/ 3429112 w 7467600"/>
              <a:gd name="connsiteY377" fmla="*/ 6479469 h 6858000"/>
              <a:gd name="connsiteX378" fmla="*/ 3304862 w 7467600"/>
              <a:gd name="connsiteY378" fmla="*/ 6796476 h 6858000"/>
              <a:gd name="connsiteX379" fmla="*/ 3276071 w 7467600"/>
              <a:gd name="connsiteY379" fmla="*/ 6858000 h 6858000"/>
              <a:gd name="connsiteX380" fmla="*/ 3240805 w 7467600"/>
              <a:gd name="connsiteY380" fmla="*/ 6858000 h 6858000"/>
              <a:gd name="connsiteX381" fmla="*/ 3275917 w 7467600"/>
              <a:gd name="connsiteY381" fmla="*/ 6783192 h 6858000"/>
              <a:gd name="connsiteX382" fmla="*/ 3399358 w 7467600"/>
              <a:gd name="connsiteY382" fmla="*/ 6469011 h 6858000"/>
              <a:gd name="connsiteX383" fmla="*/ 3425650 w 7467600"/>
              <a:gd name="connsiteY383" fmla="*/ 6381333 h 6858000"/>
              <a:gd name="connsiteX384" fmla="*/ 3460661 w 7467600"/>
              <a:gd name="connsiteY384" fmla="*/ 6266763 h 6858000"/>
              <a:gd name="connsiteX385" fmla="*/ 3518021 w 7467600"/>
              <a:gd name="connsiteY385" fmla="*/ 6117298 h 6858000"/>
              <a:gd name="connsiteX386" fmla="*/ 3554035 w 7467600"/>
              <a:gd name="connsiteY386" fmla="*/ 6027832 h 6858000"/>
              <a:gd name="connsiteX387" fmla="*/ 3677174 w 7467600"/>
              <a:gd name="connsiteY387" fmla="*/ 5636351 h 6858000"/>
              <a:gd name="connsiteX388" fmla="*/ 3698819 w 7467600"/>
              <a:gd name="connsiteY388" fmla="*/ 5560503 h 6858000"/>
              <a:gd name="connsiteX389" fmla="*/ 3702094 w 7467600"/>
              <a:gd name="connsiteY389" fmla="*/ 5549194 h 6858000"/>
              <a:gd name="connsiteX390" fmla="*/ 3398355 w 7467600"/>
              <a:gd name="connsiteY390" fmla="*/ 6094603 h 6858000"/>
              <a:gd name="connsiteX391" fmla="*/ 3193941 w 7467600"/>
              <a:gd name="connsiteY391" fmla="*/ 6798775 h 6858000"/>
              <a:gd name="connsiteX392" fmla="*/ 3184140 w 7467600"/>
              <a:gd name="connsiteY392" fmla="*/ 6858000 h 6858000"/>
              <a:gd name="connsiteX393" fmla="*/ 3099978 w 7467600"/>
              <a:gd name="connsiteY393" fmla="*/ 6858000 h 6858000"/>
              <a:gd name="connsiteX394" fmla="*/ 3101556 w 7467600"/>
              <a:gd name="connsiteY394" fmla="*/ 6843337 h 6858000"/>
              <a:gd name="connsiteX395" fmla="*/ 3370162 w 7467600"/>
              <a:gd name="connsiteY395" fmla="*/ 5785550 h 6858000"/>
              <a:gd name="connsiteX396" fmla="*/ 3746477 w 7467600"/>
              <a:gd name="connsiteY396" fmla="*/ 5377889 h 6858000"/>
              <a:gd name="connsiteX397" fmla="*/ 3863399 w 7467600"/>
              <a:gd name="connsiteY397" fmla="*/ 5087257 h 6858000"/>
              <a:gd name="connsiteX398" fmla="*/ 3968712 w 7467600"/>
              <a:gd name="connsiteY398" fmla="*/ 4913989 h 6858000"/>
              <a:gd name="connsiteX399" fmla="*/ 2792390 w 7467600"/>
              <a:gd name="connsiteY399" fmla="*/ 5382974 h 6858000"/>
              <a:gd name="connsiteX400" fmla="*/ 2714982 w 7467600"/>
              <a:gd name="connsiteY400" fmla="*/ 5427051 h 6858000"/>
              <a:gd name="connsiteX401" fmla="*/ 2813361 w 7467600"/>
              <a:gd name="connsiteY401" fmla="*/ 6023912 h 6858000"/>
              <a:gd name="connsiteX402" fmla="*/ 2688430 w 7467600"/>
              <a:gd name="connsiteY402" fmla="*/ 6801564 h 6858000"/>
              <a:gd name="connsiteX403" fmla="*/ 2629626 w 7467600"/>
              <a:gd name="connsiteY403" fmla="*/ 6763394 h 6858000"/>
              <a:gd name="connsiteX404" fmla="*/ 2565328 w 7467600"/>
              <a:gd name="connsiteY404" fmla="*/ 5516399 h 6858000"/>
              <a:gd name="connsiteX405" fmla="*/ 1922999 w 7467600"/>
              <a:gd name="connsiteY405" fmla="*/ 5980343 h 6858000"/>
              <a:gd name="connsiteX406" fmla="*/ 1950261 w 7467600"/>
              <a:gd name="connsiteY406" fmla="*/ 6405858 h 6858000"/>
              <a:gd name="connsiteX407" fmla="*/ 2365554 w 7467600"/>
              <a:gd name="connsiteY407" fmla="*/ 6759107 h 6858000"/>
              <a:gd name="connsiteX408" fmla="*/ 2424142 w 7467600"/>
              <a:gd name="connsiteY408" fmla="*/ 6858000 h 6858000"/>
              <a:gd name="connsiteX409" fmla="*/ 2395994 w 7467600"/>
              <a:gd name="connsiteY409" fmla="*/ 6858000 h 6858000"/>
              <a:gd name="connsiteX410" fmla="*/ 2392863 w 7467600"/>
              <a:gd name="connsiteY410" fmla="*/ 6852964 h 6858000"/>
              <a:gd name="connsiteX411" fmla="*/ 2017589 w 7467600"/>
              <a:gd name="connsiteY411" fmla="*/ 6493982 h 6858000"/>
              <a:gd name="connsiteX412" fmla="*/ 2147336 w 7467600"/>
              <a:gd name="connsiteY412" fmla="*/ 6594052 h 6858000"/>
              <a:gd name="connsiteX413" fmla="*/ 2207047 w 7467600"/>
              <a:gd name="connsiteY413" fmla="*/ 6654540 h 6858000"/>
              <a:gd name="connsiteX414" fmla="*/ 2299106 w 7467600"/>
              <a:gd name="connsiteY414" fmla="*/ 6778931 h 6858000"/>
              <a:gd name="connsiteX415" fmla="*/ 2314430 w 7467600"/>
              <a:gd name="connsiteY415" fmla="*/ 6801144 h 6858000"/>
              <a:gd name="connsiteX416" fmla="*/ 2352406 w 7467600"/>
              <a:gd name="connsiteY416" fmla="*/ 6858000 h 6858000"/>
              <a:gd name="connsiteX417" fmla="*/ 2314492 w 7467600"/>
              <a:gd name="connsiteY417" fmla="*/ 6858000 h 6858000"/>
              <a:gd name="connsiteX418" fmla="*/ 2288095 w 7467600"/>
              <a:gd name="connsiteY418" fmla="*/ 6818030 h 6858000"/>
              <a:gd name="connsiteX419" fmla="*/ 2272768 w 7467600"/>
              <a:gd name="connsiteY419" fmla="*/ 6795822 h 6858000"/>
              <a:gd name="connsiteX420" fmla="*/ 2182715 w 7467600"/>
              <a:gd name="connsiteY420" fmla="*/ 6675071 h 6858000"/>
              <a:gd name="connsiteX421" fmla="*/ 2032061 w 7467600"/>
              <a:gd name="connsiteY421" fmla="*/ 6541380 h 6858000"/>
              <a:gd name="connsiteX422" fmla="*/ 2257220 w 7467600"/>
              <a:gd name="connsiteY422" fmla="*/ 6826257 h 6858000"/>
              <a:gd name="connsiteX423" fmla="*/ 2281324 w 7467600"/>
              <a:gd name="connsiteY423" fmla="*/ 6858000 h 6858000"/>
              <a:gd name="connsiteX424" fmla="*/ 2242860 w 7467600"/>
              <a:gd name="connsiteY424" fmla="*/ 6858000 h 6858000"/>
              <a:gd name="connsiteX425" fmla="*/ 2232818 w 7467600"/>
              <a:gd name="connsiteY425" fmla="*/ 6844926 h 6858000"/>
              <a:gd name="connsiteX426" fmla="*/ 1990172 w 7467600"/>
              <a:gd name="connsiteY426" fmla="*/ 6542121 h 6858000"/>
              <a:gd name="connsiteX427" fmla="*/ 2124090 w 7467600"/>
              <a:gd name="connsiteY427" fmla="*/ 6761017 h 6858000"/>
              <a:gd name="connsiteX428" fmla="*/ 2200380 w 7467600"/>
              <a:gd name="connsiteY428" fmla="*/ 6858000 h 6858000"/>
              <a:gd name="connsiteX429" fmla="*/ 2147507 w 7467600"/>
              <a:gd name="connsiteY429" fmla="*/ 6858000 h 6858000"/>
              <a:gd name="connsiteX430" fmla="*/ 2070668 w 7467600"/>
              <a:gd name="connsiteY430" fmla="*/ 6761520 h 6858000"/>
              <a:gd name="connsiteX431" fmla="*/ 1975142 w 7467600"/>
              <a:gd name="connsiteY431" fmla="*/ 6585570 h 6858000"/>
              <a:gd name="connsiteX432" fmla="*/ 2050035 w 7467600"/>
              <a:gd name="connsiteY432" fmla="*/ 6813345 h 6858000"/>
              <a:gd name="connsiteX433" fmla="*/ 2063025 w 7467600"/>
              <a:gd name="connsiteY433" fmla="*/ 6858000 h 6858000"/>
              <a:gd name="connsiteX434" fmla="*/ 2021675 w 7467600"/>
              <a:gd name="connsiteY434" fmla="*/ 6858000 h 6858000"/>
              <a:gd name="connsiteX435" fmla="*/ 2019308 w 7467600"/>
              <a:gd name="connsiteY435" fmla="*/ 6847118 h 6858000"/>
              <a:gd name="connsiteX436" fmla="*/ 1938835 w 7467600"/>
              <a:gd name="connsiteY436" fmla="*/ 6551160 h 6858000"/>
              <a:gd name="connsiteX437" fmla="*/ 1953230 w 7467600"/>
              <a:gd name="connsiteY437" fmla="*/ 6759699 h 6858000"/>
              <a:gd name="connsiteX438" fmla="*/ 1956763 w 7467600"/>
              <a:gd name="connsiteY438" fmla="*/ 6778191 h 6858000"/>
              <a:gd name="connsiteX439" fmla="*/ 1967925 w 7467600"/>
              <a:gd name="connsiteY439" fmla="*/ 6858000 h 6858000"/>
              <a:gd name="connsiteX440" fmla="*/ 1936622 w 7467600"/>
              <a:gd name="connsiteY440" fmla="*/ 6858000 h 6858000"/>
              <a:gd name="connsiteX441" fmla="*/ 1926261 w 7467600"/>
              <a:gd name="connsiteY441" fmla="*/ 6784064 h 6858000"/>
              <a:gd name="connsiteX442" fmla="*/ 1922724 w 7467600"/>
              <a:gd name="connsiteY442" fmla="*/ 6765577 h 6858000"/>
              <a:gd name="connsiteX443" fmla="*/ 1904650 w 7467600"/>
              <a:gd name="connsiteY443" fmla="*/ 6639616 h 6858000"/>
              <a:gd name="connsiteX444" fmla="*/ 1885273 w 7467600"/>
              <a:gd name="connsiteY444" fmla="*/ 6858000 h 6858000"/>
              <a:gd name="connsiteX445" fmla="*/ 1854363 w 7467600"/>
              <a:gd name="connsiteY445" fmla="*/ 6858000 h 6858000"/>
              <a:gd name="connsiteX446" fmla="*/ 1880391 w 7467600"/>
              <a:gd name="connsiteY446" fmla="*/ 6603796 h 6858000"/>
              <a:gd name="connsiteX447" fmla="*/ 1818273 w 7467600"/>
              <a:gd name="connsiteY447" fmla="*/ 6715729 h 6858000"/>
              <a:gd name="connsiteX448" fmla="*/ 1794691 w 7467600"/>
              <a:gd name="connsiteY448" fmla="*/ 6843239 h 6858000"/>
              <a:gd name="connsiteX449" fmla="*/ 1794914 w 7467600"/>
              <a:gd name="connsiteY449" fmla="*/ 6858000 h 6858000"/>
              <a:gd name="connsiteX450" fmla="*/ 1746128 w 7467600"/>
              <a:gd name="connsiteY450" fmla="*/ 6858000 h 6858000"/>
              <a:gd name="connsiteX451" fmla="*/ 1753934 w 7467600"/>
              <a:gd name="connsiteY451" fmla="*/ 6724796 h 6858000"/>
              <a:gd name="connsiteX452" fmla="*/ 1792053 w 7467600"/>
              <a:gd name="connsiteY452" fmla="*/ 6572396 h 6858000"/>
              <a:gd name="connsiteX453" fmla="*/ 1862248 w 7467600"/>
              <a:gd name="connsiteY453" fmla="*/ 6266397 h 6858000"/>
              <a:gd name="connsiteX454" fmla="*/ 1862250 w 7467600"/>
              <a:gd name="connsiteY454" fmla="*/ 6033531 h 6858000"/>
              <a:gd name="connsiteX455" fmla="*/ 1211999 w 7467600"/>
              <a:gd name="connsiteY455" fmla="*/ 6683610 h 6858000"/>
              <a:gd name="connsiteX456" fmla="*/ 1213266 w 7467600"/>
              <a:gd name="connsiteY456" fmla="*/ 6691947 h 6858000"/>
              <a:gd name="connsiteX457" fmla="*/ 1203370 w 7467600"/>
              <a:gd name="connsiteY457" fmla="*/ 6850676 h 6858000"/>
              <a:gd name="connsiteX458" fmla="*/ 1203671 w 7467600"/>
              <a:gd name="connsiteY458" fmla="*/ 6858000 h 6858000"/>
              <a:gd name="connsiteX459" fmla="*/ 1143180 w 7467600"/>
              <a:gd name="connsiteY459" fmla="*/ 6858000 h 6858000"/>
              <a:gd name="connsiteX460" fmla="*/ 1142176 w 7467600"/>
              <a:gd name="connsiteY460" fmla="*/ 6766045 h 6858000"/>
              <a:gd name="connsiteX461" fmla="*/ 1067484 w 7467600"/>
              <a:gd name="connsiteY461" fmla="*/ 6858000 h 6858000"/>
              <a:gd name="connsiteX462" fmla="*/ 953928 w 7467600"/>
              <a:gd name="connsiteY462" fmla="*/ 6858000 h 6858000"/>
              <a:gd name="connsiteX463" fmla="*/ 959715 w 7467600"/>
              <a:gd name="connsiteY463" fmla="*/ 6850185 h 6858000"/>
              <a:gd name="connsiteX464" fmla="*/ 1483788 w 7467600"/>
              <a:gd name="connsiteY464" fmla="*/ 6259174 h 6858000"/>
              <a:gd name="connsiteX465" fmla="*/ 1100671 w 7467600"/>
              <a:gd name="connsiteY465" fmla="*/ 6252137 h 6858000"/>
              <a:gd name="connsiteX466" fmla="*/ 1090144 w 7467600"/>
              <a:gd name="connsiteY466" fmla="*/ 6256748 h 6858000"/>
              <a:gd name="connsiteX467" fmla="*/ 1095872 w 7467600"/>
              <a:gd name="connsiteY467" fmla="*/ 6271892 h 6858000"/>
              <a:gd name="connsiteX468" fmla="*/ 262785 w 7467600"/>
              <a:gd name="connsiteY468" fmla="*/ 6845450 h 6858000"/>
              <a:gd name="connsiteX469" fmla="*/ 209968 w 7467600"/>
              <a:gd name="connsiteY469" fmla="*/ 6770713 h 6858000"/>
              <a:gd name="connsiteX470" fmla="*/ 873460 w 7467600"/>
              <a:gd name="connsiteY470" fmla="*/ 6253768 h 6858000"/>
              <a:gd name="connsiteX471" fmla="*/ 192686 w 7467600"/>
              <a:gd name="connsiteY471" fmla="*/ 5849257 h 6858000"/>
              <a:gd name="connsiteX472" fmla="*/ 4696 w 7467600"/>
              <a:gd name="connsiteY472" fmla="*/ 5697668 h 6858000"/>
              <a:gd name="connsiteX473" fmla="*/ 0 w 7467600"/>
              <a:gd name="connsiteY473" fmla="*/ 5689984 h 6858000"/>
              <a:gd name="connsiteX474" fmla="*/ 0 w 7467600"/>
              <a:gd name="connsiteY474" fmla="*/ 5513472 h 6858000"/>
              <a:gd name="connsiteX475" fmla="*/ 174101 w 7467600"/>
              <a:gd name="connsiteY475" fmla="*/ 5620277 h 6858000"/>
              <a:gd name="connsiteX476" fmla="*/ 891800 w 7467600"/>
              <a:gd name="connsiteY476" fmla="*/ 6036935 h 6858000"/>
              <a:gd name="connsiteX477" fmla="*/ 1072219 w 7467600"/>
              <a:gd name="connsiteY477" fmla="*/ 6169443 h 6858000"/>
              <a:gd name="connsiteX478" fmla="*/ 1074117 w 7467600"/>
              <a:gd name="connsiteY478" fmla="*/ 6170301 h 6858000"/>
              <a:gd name="connsiteX479" fmla="*/ 1083114 w 7467600"/>
              <a:gd name="connsiteY479" fmla="*/ 6174131 h 6858000"/>
              <a:gd name="connsiteX480" fmla="*/ 1543010 w 7467600"/>
              <a:gd name="connsiteY480" fmla="*/ 6191140 h 6858000"/>
              <a:gd name="connsiteX481" fmla="*/ 1551080 w 7467600"/>
              <a:gd name="connsiteY481" fmla="*/ 6195006 h 6858000"/>
              <a:gd name="connsiteX482" fmla="*/ 2345443 w 7467600"/>
              <a:gd name="connsiteY482" fmla="*/ 5549882 h 6858000"/>
              <a:gd name="connsiteX483" fmla="*/ 1721499 w 7467600"/>
              <a:gd name="connsiteY483" fmla="*/ 5599969 h 6858000"/>
              <a:gd name="connsiteX484" fmla="*/ 767716 w 7467600"/>
              <a:gd name="connsiteY484" fmla="*/ 5472768 h 6858000"/>
              <a:gd name="connsiteX485" fmla="*/ 722147 w 7467600"/>
              <a:gd name="connsiteY485" fmla="*/ 5393091 h 6858000"/>
              <a:gd name="connsiteX486" fmla="*/ 1485552 w 7467600"/>
              <a:gd name="connsiteY486" fmla="*/ 5313202 h 6858000"/>
              <a:gd name="connsiteX487" fmla="*/ 2143004 w 7467600"/>
              <a:gd name="connsiteY487" fmla="*/ 5402420 h 6858000"/>
              <a:gd name="connsiteX488" fmla="*/ 1933391 w 7467600"/>
              <a:gd name="connsiteY488" fmla="*/ 5156971 h 6858000"/>
              <a:gd name="connsiteX489" fmla="*/ 1827118 w 7467600"/>
              <a:gd name="connsiteY489" fmla="*/ 4968410 h 6858000"/>
              <a:gd name="connsiteX490" fmla="*/ 1837349 w 7467600"/>
              <a:gd name="connsiteY490" fmla="*/ 4956357 h 6858000"/>
              <a:gd name="connsiteX491" fmla="*/ 2162835 w 7467600"/>
              <a:gd name="connsiteY491" fmla="*/ 5187853 h 6858000"/>
              <a:gd name="connsiteX492" fmla="*/ 2257167 w 7467600"/>
              <a:gd name="connsiteY492" fmla="*/ 5462123 h 6858000"/>
              <a:gd name="connsiteX493" fmla="*/ 2261598 w 7467600"/>
              <a:gd name="connsiteY493" fmla="*/ 5467998 h 6858000"/>
              <a:gd name="connsiteX494" fmla="*/ 2437177 w 7467600"/>
              <a:gd name="connsiteY494" fmla="*/ 5479608 h 6858000"/>
              <a:gd name="connsiteX495" fmla="*/ 2445247 w 7467600"/>
              <a:gd name="connsiteY495" fmla="*/ 5483476 h 6858000"/>
              <a:gd name="connsiteX496" fmla="*/ 2743626 w 7467600"/>
              <a:gd name="connsiteY496" fmla="*/ 5304819 h 6858000"/>
              <a:gd name="connsiteX497" fmla="*/ 3048102 w 7467600"/>
              <a:gd name="connsiteY497" fmla="*/ 5150595 h 6858000"/>
              <a:gd name="connsiteX498" fmla="*/ 1799414 w 7467600"/>
              <a:gd name="connsiteY498" fmla="*/ 4694732 h 6858000"/>
              <a:gd name="connsiteX499" fmla="*/ 1771735 w 7467600"/>
              <a:gd name="connsiteY499" fmla="*/ 4619929 h 6858000"/>
              <a:gd name="connsiteX500" fmla="*/ 3104273 w 7467600"/>
              <a:gd name="connsiteY500" fmla="*/ 5076159 h 6858000"/>
              <a:gd name="connsiteX501" fmla="*/ 3113245 w 7467600"/>
              <a:gd name="connsiteY501" fmla="*/ 5090705 h 6858000"/>
              <a:gd name="connsiteX502" fmla="*/ 3126294 w 7467600"/>
              <a:gd name="connsiteY502" fmla="*/ 5114400 h 6858000"/>
              <a:gd name="connsiteX503" fmla="*/ 3937433 w 7467600"/>
              <a:gd name="connsiteY503" fmla="*/ 4830473 h 6858000"/>
              <a:gd name="connsiteX504" fmla="*/ 3590475 w 7467600"/>
              <a:gd name="connsiteY504" fmla="*/ 4597974 h 6858000"/>
              <a:gd name="connsiteX505" fmla="*/ 3100264 w 7467600"/>
              <a:gd name="connsiteY505" fmla="*/ 4579845 h 6858000"/>
              <a:gd name="connsiteX506" fmla="*/ 2183576 w 7467600"/>
              <a:gd name="connsiteY506" fmla="*/ 4227150 h 6858000"/>
              <a:gd name="connsiteX507" fmla="*/ 2151029 w 7467600"/>
              <a:gd name="connsiteY507" fmla="*/ 4146947 h 6858000"/>
              <a:gd name="connsiteX508" fmla="*/ 3563434 w 7467600"/>
              <a:gd name="connsiteY508" fmla="*/ 4469115 h 6858000"/>
              <a:gd name="connsiteX509" fmla="*/ 3177952 w 7467600"/>
              <a:gd name="connsiteY509" fmla="*/ 3657386 h 6858000"/>
              <a:gd name="connsiteX510" fmla="*/ 3189263 w 7467600"/>
              <a:gd name="connsiteY510" fmla="*/ 3625726 h 6858000"/>
              <a:gd name="connsiteX511" fmla="*/ 3560912 w 7467600"/>
              <a:gd name="connsiteY511" fmla="*/ 4079863 h 6858000"/>
              <a:gd name="connsiteX512" fmla="*/ 3626636 w 7467600"/>
              <a:gd name="connsiteY512" fmla="*/ 4512230 h 6858000"/>
              <a:gd name="connsiteX513" fmla="*/ 3653088 w 7467600"/>
              <a:gd name="connsiteY513" fmla="*/ 4521417 h 6858000"/>
              <a:gd name="connsiteX514" fmla="*/ 3988128 w 7467600"/>
              <a:gd name="connsiteY514" fmla="*/ 4817267 h 6858000"/>
              <a:gd name="connsiteX515" fmla="*/ 4830582 w 7467600"/>
              <a:gd name="connsiteY515" fmla="*/ 4676000 h 6858000"/>
              <a:gd name="connsiteX516" fmla="*/ 4830100 w 7467600"/>
              <a:gd name="connsiteY516" fmla="*/ 4675554 h 6858000"/>
              <a:gd name="connsiteX517" fmla="*/ 4036318 w 7467600"/>
              <a:gd name="connsiteY517" fmla="*/ 4147013 h 6858000"/>
              <a:gd name="connsiteX518" fmla="*/ 3432098 w 7467600"/>
              <a:gd name="connsiteY518" fmla="*/ 3537312 h 6858000"/>
              <a:gd name="connsiteX519" fmla="*/ 3446761 w 7467600"/>
              <a:gd name="connsiteY519" fmla="*/ 3461278 h 6858000"/>
              <a:gd name="connsiteX520" fmla="*/ 4419733 w 7467600"/>
              <a:gd name="connsiteY520" fmla="*/ 3963555 h 6858000"/>
              <a:gd name="connsiteX521" fmla="*/ 4781371 w 7467600"/>
              <a:gd name="connsiteY521" fmla="*/ 4458604 h 6858000"/>
              <a:gd name="connsiteX522" fmla="*/ 4780440 w 7467600"/>
              <a:gd name="connsiteY522" fmla="*/ 4470290 h 6858000"/>
              <a:gd name="connsiteX523" fmla="*/ 4898954 w 7467600"/>
              <a:gd name="connsiteY523" fmla="*/ 4662092 h 6858000"/>
              <a:gd name="connsiteX524" fmla="*/ 4900699 w 7467600"/>
              <a:gd name="connsiteY524" fmla="*/ 4670867 h 6858000"/>
              <a:gd name="connsiteX525" fmla="*/ 5714511 w 7467600"/>
              <a:gd name="connsiteY525" fmla="*/ 4663483 h 6858000"/>
              <a:gd name="connsiteX526" fmla="*/ 5464793 w 7467600"/>
              <a:gd name="connsiteY526" fmla="*/ 4393556 h 6858000"/>
              <a:gd name="connsiteX527" fmla="*/ 5461897 w 7467600"/>
              <a:gd name="connsiteY527" fmla="*/ 4390879 h 6858000"/>
              <a:gd name="connsiteX528" fmla="*/ 4294126 w 7467600"/>
              <a:gd name="connsiteY528" fmla="*/ 3303048 h 6858000"/>
              <a:gd name="connsiteX529" fmla="*/ 4305321 w 7467600"/>
              <a:gd name="connsiteY529" fmla="*/ 3256953 h 6858000"/>
              <a:gd name="connsiteX530" fmla="*/ 4949299 w 7467600"/>
              <a:gd name="connsiteY530" fmla="*/ 3766336 h 6858000"/>
              <a:gd name="connsiteX531" fmla="*/ 5291452 w 7467600"/>
              <a:gd name="connsiteY531" fmla="*/ 4076801 h 6858000"/>
              <a:gd name="connsiteX532" fmla="*/ 5434998 w 7467600"/>
              <a:gd name="connsiteY532" fmla="*/ 4254100 h 6858000"/>
              <a:gd name="connsiteX533" fmla="*/ 5351015 w 7467600"/>
              <a:gd name="connsiteY533" fmla="*/ 3760989 h 6858000"/>
              <a:gd name="connsiteX534" fmla="*/ 5413780 w 7467600"/>
              <a:gd name="connsiteY534" fmla="*/ 2966265 h 6858000"/>
              <a:gd name="connsiteX535" fmla="*/ 5425627 w 7467600"/>
              <a:gd name="connsiteY535" fmla="*/ 2954192 h 6858000"/>
              <a:gd name="connsiteX536" fmla="*/ 6604735 w 7467600"/>
              <a:gd name="connsiteY536" fmla="*/ 2041381 h 6858000"/>
              <a:gd name="connsiteX537" fmla="*/ 7204487 w 7467600"/>
              <a:gd name="connsiteY537" fmla="*/ 2742112 h 6858000"/>
              <a:gd name="connsiteX538" fmla="*/ 7131592 w 7467600"/>
              <a:gd name="connsiteY538" fmla="*/ 2672096 h 6858000"/>
              <a:gd name="connsiteX539" fmla="*/ 6996344 w 7467600"/>
              <a:gd name="connsiteY539" fmla="*/ 2518310 h 6858000"/>
              <a:gd name="connsiteX540" fmla="*/ 6735495 w 7467600"/>
              <a:gd name="connsiteY540" fmla="*/ 2196890 h 6858000"/>
              <a:gd name="connsiteX541" fmla="*/ 6721901 w 7467600"/>
              <a:gd name="connsiteY541" fmla="*/ 2179274 h 6858000"/>
              <a:gd name="connsiteX542" fmla="*/ 6604735 w 7467600"/>
              <a:gd name="connsiteY542" fmla="*/ 2041381 h 6858000"/>
              <a:gd name="connsiteX543" fmla="*/ 6591670 w 7467600"/>
              <a:gd name="connsiteY543" fmla="*/ 1988277 h 6858000"/>
              <a:gd name="connsiteX544" fmla="*/ 6747349 w 7467600"/>
              <a:gd name="connsiteY544" fmla="*/ 2160069 h 6858000"/>
              <a:gd name="connsiteX545" fmla="*/ 6760943 w 7467600"/>
              <a:gd name="connsiteY545" fmla="*/ 2177686 h 6858000"/>
              <a:gd name="connsiteX546" fmla="*/ 7021065 w 7467600"/>
              <a:gd name="connsiteY546" fmla="*/ 2498102 h 6858000"/>
              <a:gd name="connsiteX547" fmla="*/ 7155223 w 7467600"/>
              <a:gd name="connsiteY547" fmla="*/ 2650386 h 6858000"/>
              <a:gd name="connsiteX548" fmla="*/ 7203167 w 7467600"/>
              <a:gd name="connsiteY548" fmla="*/ 2697288 h 6858000"/>
              <a:gd name="connsiteX549" fmla="*/ 6937703 w 7467600"/>
              <a:gd name="connsiteY549" fmla="*/ 2321981 h 6858000"/>
              <a:gd name="connsiteX550" fmla="*/ 6591670 w 7467600"/>
              <a:gd name="connsiteY550" fmla="*/ 1988277 h 6858000"/>
              <a:gd name="connsiteX551" fmla="*/ 5798671 w 7467600"/>
              <a:gd name="connsiteY551" fmla="*/ 1981601 h 6858000"/>
              <a:gd name="connsiteX552" fmla="*/ 5754709 w 7467600"/>
              <a:gd name="connsiteY552" fmla="*/ 2071454 h 6858000"/>
              <a:gd name="connsiteX553" fmla="*/ 5763044 w 7467600"/>
              <a:gd name="connsiteY553" fmla="*/ 2842206 h 6858000"/>
              <a:gd name="connsiteX554" fmla="*/ 5764974 w 7467600"/>
              <a:gd name="connsiteY554" fmla="*/ 2799609 h 6858000"/>
              <a:gd name="connsiteX555" fmla="*/ 5767665 w 7467600"/>
              <a:gd name="connsiteY555" fmla="*/ 2666409 h 6858000"/>
              <a:gd name="connsiteX556" fmla="*/ 5763055 w 7467600"/>
              <a:gd name="connsiteY556" fmla="*/ 2579705 h 6858000"/>
              <a:gd name="connsiteX557" fmla="*/ 5758079 w 7467600"/>
              <a:gd name="connsiteY557" fmla="*/ 2492508 h 6858000"/>
              <a:gd name="connsiteX558" fmla="*/ 5779325 w 7467600"/>
              <a:gd name="connsiteY558" fmla="*/ 2197069 h 6858000"/>
              <a:gd name="connsiteX559" fmla="*/ 5798671 w 7467600"/>
              <a:gd name="connsiteY559" fmla="*/ 1981601 h 6858000"/>
              <a:gd name="connsiteX560" fmla="*/ 5829202 w 7467600"/>
              <a:gd name="connsiteY560" fmla="*/ 1971679 h 6858000"/>
              <a:gd name="connsiteX561" fmla="*/ 5809558 w 7467600"/>
              <a:gd name="connsiteY561" fmla="*/ 2198043 h 6858000"/>
              <a:gd name="connsiteX562" fmla="*/ 5788653 w 7467600"/>
              <a:gd name="connsiteY562" fmla="*/ 2489430 h 6858000"/>
              <a:gd name="connsiteX563" fmla="*/ 5793439 w 7467600"/>
              <a:gd name="connsiteY563" fmla="*/ 2575235 h 6858000"/>
              <a:gd name="connsiteX564" fmla="*/ 5796837 w 7467600"/>
              <a:gd name="connsiteY564" fmla="*/ 2637633 h 6858000"/>
              <a:gd name="connsiteX565" fmla="*/ 5818614 w 7467600"/>
              <a:gd name="connsiteY565" fmla="*/ 2473055 h 6858000"/>
              <a:gd name="connsiteX566" fmla="*/ 5829202 w 7467600"/>
              <a:gd name="connsiteY566" fmla="*/ 1971679 h 6858000"/>
              <a:gd name="connsiteX567" fmla="*/ 5911389 w 7467600"/>
              <a:gd name="connsiteY567" fmla="*/ 1898371 h 6858000"/>
              <a:gd name="connsiteX568" fmla="*/ 6237627 w 7467600"/>
              <a:gd name="connsiteY568" fmla="*/ 2231921 h 6858000"/>
              <a:gd name="connsiteX569" fmla="*/ 5911389 w 7467600"/>
              <a:gd name="connsiteY569" fmla="*/ 1898371 h 6858000"/>
              <a:gd name="connsiteX570" fmla="*/ 6944437 w 7467600"/>
              <a:gd name="connsiteY570" fmla="*/ 1575402 h 6858000"/>
              <a:gd name="connsiteX571" fmla="*/ 6304730 w 7467600"/>
              <a:gd name="connsiteY571" fmla="*/ 1766654 h 6858000"/>
              <a:gd name="connsiteX572" fmla="*/ 6944437 w 7467600"/>
              <a:gd name="connsiteY572" fmla="*/ 1575402 h 6858000"/>
              <a:gd name="connsiteX573" fmla="*/ 7019523 w 7467600"/>
              <a:gd name="connsiteY573" fmla="*/ 1519450 h 6858000"/>
              <a:gd name="connsiteX574" fmla="*/ 6298091 w 7467600"/>
              <a:gd name="connsiteY574" fmla="*/ 1737122 h 6858000"/>
              <a:gd name="connsiteX575" fmla="*/ 7019523 w 7467600"/>
              <a:gd name="connsiteY575" fmla="*/ 1519450 h 6858000"/>
              <a:gd name="connsiteX576" fmla="*/ 2399523 w 7467600"/>
              <a:gd name="connsiteY576" fmla="*/ 1428234 h 6858000"/>
              <a:gd name="connsiteX577" fmla="*/ 2224982 w 7467600"/>
              <a:gd name="connsiteY577" fmla="*/ 1826201 h 6858000"/>
              <a:gd name="connsiteX578" fmla="*/ 2096099 w 7467600"/>
              <a:gd name="connsiteY578" fmla="*/ 2345900 h 6858000"/>
              <a:gd name="connsiteX579" fmla="*/ 2283317 w 7467600"/>
              <a:gd name="connsiteY579" fmla="*/ 1796925 h 6858000"/>
              <a:gd name="connsiteX580" fmla="*/ 2399523 w 7467600"/>
              <a:gd name="connsiteY580" fmla="*/ 1428234 h 6858000"/>
              <a:gd name="connsiteX581" fmla="*/ 2448558 w 7467600"/>
              <a:gd name="connsiteY581" fmla="*/ 1373435 h 6858000"/>
              <a:gd name="connsiteX582" fmla="*/ 2312521 w 7467600"/>
              <a:gd name="connsiteY582" fmla="*/ 1806140 h 6858000"/>
              <a:gd name="connsiteX583" fmla="*/ 2127533 w 7467600"/>
              <a:gd name="connsiteY583" fmla="*/ 2348380 h 6858000"/>
              <a:gd name="connsiteX584" fmla="*/ 2358080 w 7467600"/>
              <a:gd name="connsiteY584" fmla="*/ 1866134 h 6858000"/>
              <a:gd name="connsiteX585" fmla="*/ 2407436 w 7467600"/>
              <a:gd name="connsiteY585" fmla="*/ 1651070 h 6858000"/>
              <a:gd name="connsiteX586" fmla="*/ 2448558 w 7467600"/>
              <a:gd name="connsiteY586" fmla="*/ 1373435 h 6858000"/>
              <a:gd name="connsiteX587" fmla="*/ 278707 w 7467600"/>
              <a:gd name="connsiteY587" fmla="*/ 1352270 h 6858000"/>
              <a:gd name="connsiteX588" fmla="*/ 321570 w 7467600"/>
              <a:gd name="connsiteY588" fmla="*/ 1861610 h 6858000"/>
              <a:gd name="connsiteX589" fmla="*/ 294281 w 7467600"/>
              <a:gd name="connsiteY589" fmla="*/ 1440658 h 6858000"/>
              <a:gd name="connsiteX590" fmla="*/ 278707 w 7467600"/>
              <a:gd name="connsiteY590" fmla="*/ 1352270 h 6858000"/>
              <a:gd name="connsiteX591" fmla="*/ 1423821 w 7467600"/>
              <a:gd name="connsiteY591" fmla="*/ 1351958 h 6858000"/>
              <a:gd name="connsiteX592" fmla="*/ 1638521 w 7467600"/>
              <a:gd name="connsiteY592" fmla="*/ 1908470 h 6858000"/>
              <a:gd name="connsiteX593" fmla="*/ 1754199 w 7467600"/>
              <a:gd name="connsiteY593" fmla="*/ 2149284 h 6858000"/>
              <a:gd name="connsiteX594" fmla="*/ 1908359 w 7467600"/>
              <a:gd name="connsiteY594" fmla="*/ 2364988 h 6858000"/>
              <a:gd name="connsiteX595" fmla="*/ 1647661 w 7467600"/>
              <a:gd name="connsiteY595" fmla="*/ 1825945 h 6858000"/>
              <a:gd name="connsiteX596" fmla="*/ 1423821 w 7467600"/>
              <a:gd name="connsiteY596" fmla="*/ 1351958 h 6858000"/>
              <a:gd name="connsiteX597" fmla="*/ 1431890 w 7467600"/>
              <a:gd name="connsiteY597" fmla="*/ 1306475 h 6858000"/>
              <a:gd name="connsiteX598" fmla="*/ 1507597 w 7467600"/>
              <a:gd name="connsiteY598" fmla="*/ 1446132 h 6858000"/>
              <a:gd name="connsiteX599" fmla="*/ 1674586 w 7467600"/>
              <a:gd name="connsiteY599" fmla="*/ 1813832 h 6858000"/>
              <a:gd name="connsiteX600" fmla="*/ 1815950 w 7467600"/>
              <a:gd name="connsiteY600" fmla="*/ 2128564 h 6858000"/>
              <a:gd name="connsiteX601" fmla="*/ 1984242 w 7467600"/>
              <a:gd name="connsiteY601" fmla="*/ 2430829 h 6858000"/>
              <a:gd name="connsiteX602" fmla="*/ 2014023 w 7467600"/>
              <a:gd name="connsiteY602" fmla="*/ 2450995 h 6858000"/>
              <a:gd name="connsiteX603" fmla="*/ 1747337 w 7467600"/>
              <a:gd name="connsiteY603" fmla="*/ 1855264 h 6858000"/>
              <a:gd name="connsiteX604" fmla="*/ 1533749 w 7467600"/>
              <a:gd name="connsiteY604" fmla="*/ 1478656 h 6858000"/>
              <a:gd name="connsiteX605" fmla="*/ 1431890 w 7467600"/>
              <a:gd name="connsiteY605" fmla="*/ 1306475 h 6858000"/>
              <a:gd name="connsiteX606" fmla="*/ 5052692 w 7467600"/>
              <a:gd name="connsiteY606" fmla="*/ 1292994 h 6858000"/>
              <a:gd name="connsiteX607" fmla="*/ 5200661 w 7467600"/>
              <a:gd name="connsiteY607" fmla="*/ 1635186 h 6858000"/>
              <a:gd name="connsiteX608" fmla="*/ 5297138 w 7467600"/>
              <a:gd name="connsiteY608" fmla="*/ 1906351 h 6858000"/>
              <a:gd name="connsiteX609" fmla="*/ 5052692 w 7467600"/>
              <a:gd name="connsiteY609" fmla="*/ 1292994 h 6858000"/>
              <a:gd name="connsiteX610" fmla="*/ 5009948 w 7467600"/>
              <a:gd name="connsiteY610" fmla="*/ 1273619 h 6858000"/>
              <a:gd name="connsiteX611" fmla="*/ 5121777 w 7467600"/>
              <a:gd name="connsiteY611" fmla="*/ 1654213 h 6858000"/>
              <a:gd name="connsiteX612" fmla="*/ 5293545 w 7467600"/>
              <a:gd name="connsiteY612" fmla="*/ 2072247 h 6858000"/>
              <a:gd name="connsiteX613" fmla="*/ 5294042 w 7467600"/>
              <a:gd name="connsiteY613" fmla="*/ 2065019 h 6858000"/>
              <a:gd name="connsiteX614" fmla="*/ 5171936 w 7467600"/>
              <a:gd name="connsiteY614" fmla="*/ 1647613 h 6858000"/>
              <a:gd name="connsiteX615" fmla="*/ 5009948 w 7467600"/>
              <a:gd name="connsiteY615" fmla="*/ 1273619 h 6858000"/>
              <a:gd name="connsiteX616" fmla="*/ 655236 w 7467600"/>
              <a:gd name="connsiteY616" fmla="*/ 1268632 h 6858000"/>
              <a:gd name="connsiteX617" fmla="*/ 839521 w 7467600"/>
              <a:gd name="connsiteY617" fmla="*/ 1685315 h 6858000"/>
              <a:gd name="connsiteX618" fmla="*/ 1109416 w 7467600"/>
              <a:gd name="connsiteY618" fmla="*/ 2061663 h 6858000"/>
              <a:gd name="connsiteX619" fmla="*/ 1298300 w 7467600"/>
              <a:gd name="connsiteY619" fmla="*/ 2247742 h 6858000"/>
              <a:gd name="connsiteX620" fmla="*/ 1125871 w 7467600"/>
              <a:gd name="connsiteY620" fmla="*/ 1989513 h 6858000"/>
              <a:gd name="connsiteX621" fmla="*/ 981574 w 7467600"/>
              <a:gd name="connsiteY621" fmla="*/ 1783157 h 6858000"/>
              <a:gd name="connsiteX622" fmla="*/ 922198 w 7467600"/>
              <a:gd name="connsiteY622" fmla="*/ 1677437 h 6858000"/>
              <a:gd name="connsiteX623" fmla="*/ 869293 w 7467600"/>
              <a:gd name="connsiteY623" fmla="*/ 1583214 h 6858000"/>
              <a:gd name="connsiteX624" fmla="*/ 751431 w 7467600"/>
              <a:gd name="connsiteY624" fmla="*/ 1405731 h 6858000"/>
              <a:gd name="connsiteX625" fmla="*/ 655236 w 7467600"/>
              <a:gd name="connsiteY625" fmla="*/ 1268632 h 6858000"/>
              <a:gd name="connsiteX626" fmla="*/ 6516292 w 7467600"/>
              <a:gd name="connsiteY626" fmla="*/ 1263064 h 6858000"/>
              <a:gd name="connsiteX627" fmla="*/ 5736320 w 7467600"/>
              <a:gd name="connsiteY627" fmla="*/ 1501803 h 6858000"/>
              <a:gd name="connsiteX628" fmla="*/ 6516292 w 7467600"/>
              <a:gd name="connsiteY628" fmla="*/ 1263064 h 6858000"/>
              <a:gd name="connsiteX629" fmla="*/ 291466 w 7467600"/>
              <a:gd name="connsiteY629" fmla="*/ 1250369 h 6858000"/>
              <a:gd name="connsiteX630" fmla="*/ 323180 w 7467600"/>
              <a:gd name="connsiteY630" fmla="*/ 1435283 h 6858000"/>
              <a:gd name="connsiteX631" fmla="*/ 349381 w 7467600"/>
              <a:gd name="connsiteY631" fmla="*/ 1875041 h 6858000"/>
              <a:gd name="connsiteX632" fmla="*/ 374363 w 7467600"/>
              <a:gd name="connsiteY632" fmla="*/ 1506494 h 6858000"/>
              <a:gd name="connsiteX633" fmla="*/ 302168 w 7467600"/>
              <a:gd name="connsiteY633" fmla="*/ 1274495 h 6858000"/>
              <a:gd name="connsiteX634" fmla="*/ 291466 w 7467600"/>
              <a:gd name="connsiteY634" fmla="*/ 1250369 h 6858000"/>
              <a:gd name="connsiteX635" fmla="*/ 678222 w 7467600"/>
              <a:gd name="connsiteY635" fmla="*/ 1248670 h 6858000"/>
              <a:gd name="connsiteX636" fmla="*/ 775536 w 7467600"/>
              <a:gd name="connsiteY636" fmla="*/ 1388015 h 6858000"/>
              <a:gd name="connsiteX637" fmla="*/ 894529 w 7467600"/>
              <a:gd name="connsiteY637" fmla="*/ 1567739 h 6858000"/>
              <a:gd name="connsiteX638" fmla="*/ 948000 w 7467600"/>
              <a:gd name="connsiteY638" fmla="*/ 1663088 h 6858000"/>
              <a:gd name="connsiteX639" fmla="*/ 1006812 w 7467600"/>
              <a:gd name="connsiteY639" fmla="*/ 1767683 h 6858000"/>
              <a:gd name="connsiteX640" fmla="*/ 1149133 w 7467600"/>
              <a:gd name="connsiteY640" fmla="*/ 1971513 h 6858000"/>
              <a:gd name="connsiteX641" fmla="*/ 1333952 w 7467600"/>
              <a:gd name="connsiteY641" fmla="*/ 2251620 h 6858000"/>
              <a:gd name="connsiteX642" fmla="*/ 1337329 w 7467600"/>
              <a:gd name="connsiteY642" fmla="*/ 2258350 h 6858000"/>
              <a:gd name="connsiteX643" fmla="*/ 1014726 w 7467600"/>
              <a:gd name="connsiteY643" fmla="*/ 1615556 h 6858000"/>
              <a:gd name="connsiteX644" fmla="*/ 678222 w 7467600"/>
              <a:gd name="connsiteY644" fmla="*/ 1248670 h 6858000"/>
              <a:gd name="connsiteX645" fmla="*/ 6691602 w 7467600"/>
              <a:gd name="connsiteY645" fmla="*/ 1140573 h 6858000"/>
              <a:gd name="connsiteX646" fmla="*/ 6571100 w 7467600"/>
              <a:gd name="connsiteY646" fmla="*/ 1183662 h 6858000"/>
              <a:gd name="connsiteX647" fmla="*/ 6241687 w 7467600"/>
              <a:gd name="connsiteY647" fmla="*/ 1257600 h 6858000"/>
              <a:gd name="connsiteX648" fmla="*/ 5693009 w 7467600"/>
              <a:gd name="connsiteY648" fmla="*/ 1478256 h 6858000"/>
              <a:gd name="connsiteX649" fmla="*/ 6548420 w 7467600"/>
              <a:gd name="connsiteY649" fmla="*/ 1214599 h 6858000"/>
              <a:gd name="connsiteX650" fmla="*/ 6605473 w 7467600"/>
              <a:gd name="connsiteY650" fmla="*/ 1184686 h 6858000"/>
              <a:gd name="connsiteX651" fmla="*/ 6691602 w 7467600"/>
              <a:gd name="connsiteY651" fmla="*/ 1140573 h 6858000"/>
              <a:gd name="connsiteX652" fmla="*/ 4002475 w 7467600"/>
              <a:gd name="connsiteY652" fmla="*/ 1037802 h 6858000"/>
              <a:gd name="connsiteX653" fmla="*/ 4000324 w 7467600"/>
              <a:gd name="connsiteY653" fmla="*/ 1039362 h 6858000"/>
              <a:gd name="connsiteX654" fmla="*/ 4002862 w 7467600"/>
              <a:gd name="connsiteY654" fmla="*/ 1042866 h 6858000"/>
              <a:gd name="connsiteX655" fmla="*/ 4002475 w 7467600"/>
              <a:gd name="connsiteY655" fmla="*/ 1037802 h 6858000"/>
              <a:gd name="connsiteX656" fmla="*/ 506322 w 7467600"/>
              <a:gd name="connsiteY656" fmla="*/ 1020997 h 6858000"/>
              <a:gd name="connsiteX657" fmla="*/ 533068 w 7467600"/>
              <a:gd name="connsiteY657" fmla="*/ 1029409 h 6858000"/>
              <a:gd name="connsiteX658" fmla="*/ 1232525 w 7467600"/>
              <a:gd name="connsiteY658" fmla="*/ 1804675 h 6858000"/>
              <a:gd name="connsiteX659" fmla="*/ 1388858 w 7467600"/>
              <a:gd name="connsiteY659" fmla="*/ 2368011 h 6858000"/>
              <a:gd name="connsiteX660" fmla="*/ 1384098 w 7467600"/>
              <a:gd name="connsiteY660" fmla="*/ 2378125 h 6858000"/>
              <a:gd name="connsiteX661" fmla="*/ 1425393 w 7467600"/>
              <a:gd name="connsiteY661" fmla="*/ 2589124 h 6858000"/>
              <a:gd name="connsiteX662" fmla="*/ 1424001 w 7467600"/>
              <a:gd name="connsiteY662" fmla="*/ 2597541 h 6858000"/>
              <a:gd name="connsiteX663" fmla="*/ 2152729 w 7467600"/>
              <a:gd name="connsiteY663" fmla="*/ 2864487 h 6858000"/>
              <a:gd name="connsiteX664" fmla="*/ 2020609 w 7467600"/>
              <a:gd name="connsiteY664" fmla="*/ 2539671 h 6858000"/>
              <a:gd name="connsiteX665" fmla="*/ 2018920 w 7467600"/>
              <a:gd name="connsiteY665" fmla="*/ 2536309 h 6858000"/>
              <a:gd name="connsiteX666" fmla="*/ 1342441 w 7467600"/>
              <a:gd name="connsiteY666" fmla="*/ 1173017 h 6858000"/>
              <a:gd name="connsiteX667" fmla="*/ 1367925 w 7467600"/>
              <a:gd name="connsiteY667" fmla="*/ 1135648 h 6858000"/>
              <a:gd name="connsiteX668" fmla="*/ 1771401 w 7467600"/>
              <a:gd name="connsiteY668" fmla="*/ 1806673 h 6858000"/>
              <a:gd name="connsiteX669" fmla="*/ 1972385 w 7467600"/>
              <a:gd name="connsiteY669" fmla="*/ 2198735 h 6858000"/>
              <a:gd name="connsiteX670" fmla="*/ 2040892 w 7467600"/>
              <a:gd name="connsiteY670" fmla="*/ 2405205 h 6858000"/>
              <a:gd name="connsiteX671" fmla="*/ 2131689 w 7467600"/>
              <a:gd name="connsiteY671" fmla="*/ 1936926 h 6858000"/>
              <a:gd name="connsiteX672" fmla="*/ 2454820 w 7467600"/>
              <a:gd name="connsiteY672" fmla="*/ 1248808 h 6858000"/>
              <a:gd name="connsiteX673" fmla="*/ 2492512 w 7467600"/>
              <a:gd name="connsiteY673" fmla="*/ 1302920 h 6858000"/>
              <a:gd name="connsiteX674" fmla="*/ 2081216 w 7467600"/>
              <a:gd name="connsiteY674" fmla="*/ 2527513 h 6858000"/>
              <a:gd name="connsiteX675" fmla="*/ 2081211 w 7467600"/>
              <a:gd name="connsiteY675" fmla="*/ 2528916 h 6858000"/>
              <a:gd name="connsiteX676" fmla="*/ 2199067 w 7467600"/>
              <a:gd name="connsiteY676" fmla="*/ 2884061 h 6858000"/>
              <a:gd name="connsiteX677" fmla="*/ 3192586 w 7467600"/>
              <a:gd name="connsiteY677" fmla="*/ 3411496 h 6858000"/>
              <a:gd name="connsiteX678" fmla="*/ 3182620 w 7467600"/>
              <a:gd name="connsiteY678" fmla="*/ 3483279 h 6858000"/>
              <a:gd name="connsiteX679" fmla="*/ 2435119 w 7467600"/>
              <a:gd name="connsiteY679" fmla="*/ 3080173 h 6858000"/>
              <a:gd name="connsiteX680" fmla="*/ 2410152 w 7467600"/>
              <a:gd name="connsiteY680" fmla="*/ 3063751 h 6858000"/>
              <a:gd name="connsiteX681" fmla="*/ 2408099 w 7467600"/>
              <a:gd name="connsiteY681" fmla="*/ 3064403 h 6858000"/>
              <a:gd name="connsiteX682" fmla="*/ 2407218 w 7467600"/>
              <a:gd name="connsiteY682" fmla="*/ 3070324 h 6858000"/>
              <a:gd name="connsiteX683" fmla="*/ 2380138 w 7467600"/>
              <a:gd name="connsiteY683" fmla="*/ 3099341 h 6858000"/>
              <a:gd name="connsiteX684" fmla="*/ 1765923 w 7467600"/>
              <a:gd name="connsiteY684" fmla="*/ 3581043 h 6858000"/>
              <a:gd name="connsiteX685" fmla="*/ 1702258 w 7467600"/>
              <a:gd name="connsiteY685" fmla="*/ 3612286 h 6858000"/>
              <a:gd name="connsiteX686" fmla="*/ 1538370 w 7467600"/>
              <a:gd name="connsiteY686" fmla="*/ 3811804 h 6858000"/>
              <a:gd name="connsiteX687" fmla="*/ 542867 w 7467600"/>
              <a:gd name="connsiteY687" fmla="*/ 4944092 h 6858000"/>
              <a:gd name="connsiteX688" fmla="*/ 515800 w 7467600"/>
              <a:gd name="connsiteY688" fmla="*/ 4862180 h 6858000"/>
              <a:gd name="connsiteX689" fmla="*/ 909145 w 7467600"/>
              <a:gd name="connsiteY689" fmla="*/ 4199225 h 6858000"/>
              <a:gd name="connsiteX690" fmla="*/ 1214067 w 7467600"/>
              <a:gd name="connsiteY690" fmla="*/ 3908561 h 6858000"/>
              <a:gd name="connsiteX691" fmla="*/ 640967 w 7467600"/>
              <a:gd name="connsiteY691" fmla="*/ 4105601 h 6858000"/>
              <a:gd name="connsiteX692" fmla="*/ 112563 w 7467600"/>
              <a:gd name="connsiteY692" fmla="*/ 4396952 h 6858000"/>
              <a:gd name="connsiteX693" fmla="*/ 0 w 7467600"/>
              <a:gd name="connsiteY693" fmla="*/ 4466006 h 6858000"/>
              <a:gd name="connsiteX694" fmla="*/ 0 w 7467600"/>
              <a:gd name="connsiteY694" fmla="*/ 4233763 h 6858000"/>
              <a:gd name="connsiteX695" fmla="*/ 36881 w 7467600"/>
              <a:gd name="connsiteY695" fmla="*/ 4200118 h 6858000"/>
              <a:gd name="connsiteX696" fmla="*/ 910534 w 7467600"/>
              <a:gd name="connsiteY696" fmla="*/ 3629753 h 6858000"/>
              <a:gd name="connsiteX697" fmla="*/ 1578717 w 7467600"/>
              <a:gd name="connsiteY697" fmla="*/ 3575982 h 6858000"/>
              <a:gd name="connsiteX698" fmla="*/ 2338780 w 7467600"/>
              <a:gd name="connsiteY698" fmla="*/ 3033725 h 6858000"/>
              <a:gd name="connsiteX699" fmla="*/ 1807991 w 7467600"/>
              <a:gd name="connsiteY699" fmla="*/ 2807184 h 6858000"/>
              <a:gd name="connsiteX700" fmla="*/ 1416358 w 7467600"/>
              <a:gd name="connsiteY700" fmla="*/ 3112571 h 6858000"/>
              <a:gd name="connsiteX701" fmla="*/ 939066 w 7467600"/>
              <a:gd name="connsiteY701" fmla="*/ 3378798 h 6858000"/>
              <a:gd name="connsiteX702" fmla="*/ 115099 w 7467600"/>
              <a:gd name="connsiteY702" fmla="*/ 3607650 h 6858000"/>
              <a:gd name="connsiteX703" fmla="*/ 97284 w 7467600"/>
              <a:gd name="connsiteY703" fmla="*/ 3520393 h 6858000"/>
              <a:gd name="connsiteX704" fmla="*/ 922050 w 7467600"/>
              <a:gd name="connsiteY704" fmla="*/ 3074867 h 6858000"/>
              <a:gd name="connsiteX705" fmla="*/ 1405265 w 7467600"/>
              <a:gd name="connsiteY705" fmla="*/ 3016319 h 6858000"/>
              <a:gd name="connsiteX706" fmla="*/ 1407512 w 7467600"/>
              <a:gd name="connsiteY706" fmla="*/ 3018001 h 6858000"/>
              <a:gd name="connsiteX707" fmla="*/ 1726266 w 7467600"/>
              <a:gd name="connsiteY707" fmla="*/ 2777274 h 6858000"/>
              <a:gd name="connsiteX708" fmla="*/ 625390 w 7467600"/>
              <a:gd name="connsiteY708" fmla="*/ 2514541 h 6858000"/>
              <a:gd name="connsiteX709" fmla="*/ 619799 w 7467600"/>
              <a:gd name="connsiteY709" fmla="*/ 2527180 h 6858000"/>
              <a:gd name="connsiteX710" fmla="*/ 310030 w 7467600"/>
              <a:gd name="connsiteY710" fmla="*/ 2771818 h 6858000"/>
              <a:gd name="connsiteX711" fmla="*/ 173877 w 7467600"/>
              <a:gd name="connsiteY711" fmla="*/ 2937056 h 6858000"/>
              <a:gd name="connsiteX712" fmla="*/ 77889 w 7467600"/>
              <a:gd name="connsiteY712" fmla="*/ 3138440 h 6858000"/>
              <a:gd name="connsiteX713" fmla="*/ 0 w 7467600"/>
              <a:gd name="connsiteY713" fmla="*/ 3271395 h 6858000"/>
              <a:gd name="connsiteX714" fmla="*/ 0 w 7467600"/>
              <a:gd name="connsiteY714" fmla="*/ 3153002 h 6858000"/>
              <a:gd name="connsiteX715" fmla="*/ 2386 w 7467600"/>
              <a:gd name="connsiteY715" fmla="*/ 3149203 h 6858000"/>
              <a:gd name="connsiteX716" fmla="*/ 89753 w 7467600"/>
              <a:gd name="connsiteY716" fmla="*/ 2987702 h 6858000"/>
              <a:gd name="connsiteX717" fmla="*/ 76869 w 7467600"/>
              <a:gd name="connsiteY717" fmla="*/ 3005404 h 6858000"/>
              <a:gd name="connsiteX718" fmla="*/ 32049 w 7467600"/>
              <a:gd name="connsiteY718" fmla="*/ 3065814 h 6858000"/>
              <a:gd name="connsiteX719" fmla="*/ 0 w 7467600"/>
              <a:gd name="connsiteY719" fmla="*/ 3108744 h 6858000"/>
              <a:gd name="connsiteX720" fmla="*/ 0 w 7467600"/>
              <a:gd name="connsiteY720" fmla="*/ 3058059 h 6858000"/>
              <a:gd name="connsiteX721" fmla="*/ 7610 w 7467600"/>
              <a:gd name="connsiteY721" fmla="*/ 3047889 h 6858000"/>
              <a:gd name="connsiteX722" fmla="*/ 52419 w 7467600"/>
              <a:gd name="connsiteY722" fmla="*/ 2987479 h 6858000"/>
              <a:gd name="connsiteX723" fmla="*/ 59142 w 7467600"/>
              <a:gd name="connsiteY723" fmla="*/ 2978488 h 6858000"/>
              <a:gd name="connsiteX724" fmla="*/ 0 w 7467600"/>
              <a:gd name="connsiteY724" fmla="*/ 3015334 h 6858000"/>
              <a:gd name="connsiteX725" fmla="*/ 0 w 7467600"/>
              <a:gd name="connsiteY725" fmla="*/ 2914286 h 6858000"/>
              <a:gd name="connsiteX726" fmla="*/ 36383 w 7467600"/>
              <a:gd name="connsiteY726" fmla="*/ 2901128 h 6858000"/>
              <a:gd name="connsiteX727" fmla="*/ 156329 w 7467600"/>
              <a:gd name="connsiteY727" fmla="*/ 2840533 h 6858000"/>
              <a:gd name="connsiteX728" fmla="*/ 358355 w 7467600"/>
              <a:gd name="connsiteY728" fmla="*/ 2620471 h 6858000"/>
              <a:gd name="connsiteX729" fmla="*/ 510577 w 7467600"/>
              <a:gd name="connsiteY729" fmla="*/ 2501244 h 6858000"/>
              <a:gd name="connsiteX730" fmla="*/ 211967 w 7467600"/>
              <a:gd name="connsiteY730" fmla="*/ 2479171 h 6858000"/>
              <a:gd name="connsiteX731" fmla="*/ 0 w 7467600"/>
              <a:gd name="connsiteY731" fmla="*/ 2476398 h 6858000"/>
              <a:gd name="connsiteX732" fmla="*/ 0 w 7467600"/>
              <a:gd name="connsiteY732" fmla="*/ 2389189 h 6858000"/>
              <a:gd name="connsiteX733" fmla="*/ 103062 w 7467600"/>
              <a:gd name="connsiteY733" fmla="*/ 2389518 h 6858000"/>
              <a:gd name="connsiteX734" fmla="*/ 510734 w 7467600"/>
              <a:gd name="connsiteY734" fmla="*/ 2416201 h 6858000"/>
              <a:gd name="connsiteX735" fmla="*/ 279257 w 7467600"/>
              <a:gd name="connsiteY735" fmla="*/ 2092102 h 6858000"/>
              <a:gd name="connsiteX736" fmla="*/ 65265 w 7467600"/>
              <a:gd name="connsiteY736" fmla="*/ 2006049 h 6858000"/>
              <a:gd name="connsiteX737" fmla="*/ 0 w 7467600"/>
              <a:gd name="connsiteY737" fmla="*/ 1982532 h 6858000"/>
              <a:gd name="connsiteX738" fmla="*/ 0 w 7467600"/>
              <a:gd name="connsiteY738" fmla="*/ 1912789 h 6858000"/>
              <a:gd name="connsiteX739" fmla="*/ 97460 w 7467600"/>
              <a:gd name="connsiteY739" fmla="*/ 1953725 h 6858000"/>
              <a:gd name="connsiteX740" fmla="*/ 221272 w 7467600"/>
              <a:gd name="connsiteY740" fmla="*/ 1980766 h 6858000"/>
              <a:gd name="connsiteX741" fmla="*/ 116765 w 7467600"/>
              <a:gd name="connsiteY741" fmla="*/ 1911033 h 6858000"/>
              <a:gd name="connsiteX742" fmla="*/ 16405 w 7467600"/>
              <a:gd name="connsiteY742" fmla="*/ 1803412 h 6858000"/>
              <a:gd name="connsiteX743" fmla="*/ 0 w 7467600"/>
              <a:gd name="connsiteY743" fmla="*/ 1784777 h 6858000"/>
              <a:gd name="connsiteX744" fmla="*/ 0 w 7467600"/>
              <a:gd name="connsiteY744" fmla="*/ 1740082 h 6858000"/>
              <a:gd name="connsiteX745" fmla="*/ 39394 w 7467600"/>
              <a:gd name="connsiteY745" fmla="*/ 1784856 h 6858000"/>
              <a:gd name="connsiteX746" fmla="*/ 135813 w 7467600"/>
              <a:gd name="connsiteY746" fmla="*/ 1888838 h 6858000"/>
              <a:gd name="connsiteX747" fmla="*/ 242575 w 7467600"/>
              <a:gd name="connsiteY747" fmla="*/ 1958841 h 6858000"/>
              <a:gd name="connsiteX748" fmla="*/ 82197 w 7467600"/>
              <a:gd name="connsiteY748" fmla="*/ 1754826 h 6858000"/>
              <a:gd name="connsiteX749" fmla="*/ 0 w 7467600"/>
              <a:gd name="connsiteY749" fmla="*/ 1679650 h 6858000"/>
              <a:gd name="connsiteX750" fmla="*/ 0 w 7467600"/>
              <a:gd name="connsiteY750" fmla="*/ 1602463 h 6858000"/>
              <a:gd name="connsiteX751" fmla="*/ 84689 w 7467600"/>
              <a:gd name="connsiteY751" fmla="*/ 1677442 h 6858000"/>
              <a:gd name="connsiteX752" fmla="*/ 298437 w 7467600"/>
              <a:gd name="connsiteY752" fmla="*/ 1968019 h 6858000"/>
              <a:gd name="connsiteX753" fmla="*/ 227269 w 7467600"/>
              <a:gd name="connsiteY753" fmla="*/ 1114064 h 6858000"/>
              <a:gd name="connsiteX754" fmla="*/ 248003 w 7467600"/>
              <a:gd name="connsiteY754" fmla="*/ 1089613 h 6858000"/>
              <a:gd name="connsiteX755" fmla="*/ 427020 w 7467600"/>
              <a:gd name="connsiteY755" fmla="*/ 1619803 h 6858000"/>
              <a:gd name="connsiteX756" fmla="*/ 340345 w 7467600"/>
              <a:gd name="connsiteY756" fmla="*/ 2027739 h 6858000"/>
              <a:gd name="connsiteX757" fmla="*/ 360865 w 7467600"/>
              <a:gd name="connsiteY757" fmla="*/ 2044827 h 6858000"/>
              <a:gd name="connsiteX758" fmla="*/ 560414 w 7467600"/>
              <a:gd name="connsiteY758" fmla="*/ 2421457 h 6858000"/>
              <a:gd name="connsiteX759" fmla="*/ 1359703 w 7467600"/>
              <a:gd name="connsiteY759" fmla="*/ 2578554 h 6858000"/>
              <a:gd name="connsiteX760" fmla="*/ 1359422 w 7467600"/>
              <a:gd name="connsiteY760" fmla="*/ 2577994 h 6858000"/>
              <a:gd name="connsiteX761" fmla="*/ 828701 w 7467600"/>
              <a:gd name="connsiteY761" fmla="*/ 1839520 h 6858000"/>
              <a:gd name="connsiteX762" fmla="*/ 494427 w 7467600"/>
              <a:gd name="connsiteY762" fmla="*/ 1092333 h 6858000"/>
              <a:gd name="connsiteX763" fmla="*/ 506322 w 7467600"/>
              <a:gd name="connsiteY763" fmla="*/ 1020997 h 6858000"/>
              <a:gd name="connsiteX764" fmla="*/ 4570198 w 7467600"/>
              <a:gd name="connsiteY764" fmla="*/ 978081 h 6858000"/>
              <a:gd name="connsiteX765" fmla="*/ 4523691 w 7467600"/>
              <a:gd name="connsiteY765" fmla="*/ 1127776 h 6858000"/>
              <a:gd name="connsiteX766" fmla="*/ 4509875 w 7467600"/>
              <a:gd name="connsiteY766" fmla="*/ 1167552 h 6858000"/>
              <a:gd name="connsiteX767" fmla="*/ 4478168 w 7467600"/>
              <a:gd name="connsiteY767" fmla="*/ 1260735 h 6858000"/>
              <a:gd name="connsiteX768" fmla="*/ 4409309 w 7467600"/>
              <a:gd name="connsiteY768" fmla="*/ 1666996 h 6858000"/>
              <a:gd name="connsiteX769" fmla="*/ 4370031 w 7467600"/>
              <a:gd name="connsiteY769" fmla="*/ 1955666 h 6858000"/>
              <a:gd name="connsiteX770" fmla="*/ 4570198 w 7467600"/>
              <a:gd name="connsiteY770" fmla="*/ 978081 h 6858000"/>
              <a:gd name="connsiteX771" fmla="*/ 4557898 w 7467600"/>
              <a:gd name="connsiteY771" fmla="*/ 900011 h 6858000"/>
              <a:gd name="connsiteX772" fmla="*/ 4344840 w 7467600"/>
              <a:gd name="connsiteY772" fmla="*/ 1922038 h 6858000"/>
              <a:gd name="connsiteX773" fmla="*/ 4378710 w 7467600"/>
              <a:gd name="connsiteY773" fmla="*/ 1665516 h 6858000"/>
              <a:gd name="connsiteX774" fmla="*/ 4448798 w 7467600"/>
              <a:gd name="connsiteY774" fmla="*/ 1253024 h 6858000"/>
              <a:gd name="connsiteX775" fmla="*/ 4480315 w 7467600"/>
              <a:gd name="connsiteY775" fmla="*/ 1158454 h 6858000"/>
              <a:gd name="connsiteX776" fmla="*/ 4494133 w 7467600"/>
              <a:gd name="connsiteY776" fmla="*/ 1118676 h 6858000"/>
              <a:gd name="connsiteX777" fmla="*/ 4557898 w 7467600"/>
              <a:gd name="connsiteY777" fmla="*/ 900011 h 6858000"/>
              <a:gd name="connsiteX778" fmla="*/ 5870151 w 7467600"/>
              <a:gd name="connsiteY778" fmla="*/ 898890 h 6858000"/>
              <a:gd name="connsiteX779" fmla="*/ 5861335 w 7467600"/>
              <a:gd name="connsiteY779" fmla="*/ 899177 h 6858000"/>
              <a:gd name="connsiteX780" fmla="*/ 5843702 w 7467600"/>
              <a:gd name="connsiteY780" fmla="*/ 899748 h 6858000"/>
              <a:gd name="connsiteX781" fmla="*/ 5651107 w 7467600"/>
              <a:gd name="connsiteY781" fmla="*/ 920306 h 6858000"/>
              <a:gd name="connsiteX782" fmla="*/ 5459407 w 7467600"/>
              <a:gd name="connsiteY782" fmla="*/ 940975 h 6858000"/>
              <a:gd name="connsiteX783" fmla="*/ 5374846 w 7467600"/>
              <a:gd name="connsiteY783" fmla="*/ 941988 h 6858000"/>
              <a:gd name="connsiteX784" fmla="*/ 5256105 w 7467600"/>
              <a:gd name="connsiteY784" fmla="*/ 945632 h 6858000"/>
              <a:gd name="connsiteX785" fmla="*/ 5107071 w 7467600"/>
              <a:gd name="connsiteY785" fmla="*/ 969720 h 6858000"/>
              <a:gd name="connsiteX786" fmla="*/ 4998681 w 7467600"/>
              <a:gd name="connsiteY786" fmla="*/ 988771 h 6858000"/>
              <a:gd name="connsiteX787" fmla="*/ 5870151 w 7467600"/>
              <a:gd name="connsiteY787" fmla="*/ 898890 h 6858000"/>
              <a:gd name="connsiteX788" fmla="*/ 5504425 w 7467600"/>
              <a:gd name="connsiteY788" fmla="*/ 848067 h 6858000"/>
              <a:gd name="connsiteX789" fmla="*/ 4968849 w 7467600"/>
              <a:gd name="connsiteY789" fmla="*/ 962318 h 6858000"/>
              <a:gd name="connsiteX790" fmla="*/ 5104039 w 7467600"/>
              <a:gd name="connsiteY790" fmla="*/ 940634 h 6858000"/>
              <a:gd name="connsiteX791" fmla="*/ 5256311 w 7467600"/>
              <a:gd name="connsiteY791" fmla="*/ 916490 h 6858000"/>
              <a:gd name="connsiteX792" fmla="*/ 5377381 w 7467600"/>
              <a:gd name="connsiteY792" fmla="*/ 912671 h 6858000"/>
              <a:gd name="connsiteX793" fmla="*/ 5460148 w 7467600"/>
              <a:gd name="connsiteY793" fmla="*/ 911442 h 6858000"/>
              <a:gd name="connsiteX794" fmla="*/ 5648971 w 7467600"/>
              <a:gd name="connsiteY794" fmla="*/ 891331 h 6858000"/>
              <a:gd name="connsiteX795" fmla="*/ 5844807 w 7467600"/>
              <a:gd name="connsiteY795" fmla="*/ 870718 h 6858000"/>
              <a:gd name="connsiteX796" fmla="*/ 5862975 w 7467600"/>
              <a:gd name="connsiteY796" fmla="*/ 869756 h 6858000"/>
              <a:gd name="connsiteX797" fmla="*/ 5920887 w 7467600"/>
              <a:gd name="connsiteY797" fmla="*/ 865929 h 6858000"/>
              <a:gd name="connsiteX798" fmla="*/ 5504425 w 7467600"/>
              <a:gd name="connsiteY798" fmla="*/ 848067 h 6858000"/>
              <a:gd name="connsiteX799" fmla="*/ 3607114 w 7467600"/>
              <a:gd name="connsiteY799" fmla="*/ 467441 h 6858000"/>
              <a:gd name="connsiteX800" fmla="*/ 3296242 w 7467600"/>
              <a:gd name="connsiteY800" fmla="*/ 807991 h 6858000"/>
              <a:gd name="connsiteX801" fmla="*/ 3174674 w 7467600"/>
              <a:gd name="connsiteY801" fmla="*/ 919759 h 6858000"/>
              <a:gd name="connsiteX802" fmla="*/ 3042978 w 7467600"/>
              <a:gd name="connsiteY802" fmla="*/ 1054894 h 6858000"/>
              <a:gd name="connsiteX803" fmla="*/ 2968914 w 7467600"/>
              <a:gd name="connsiteY803" fmla="*/ 1133756 h 6858000"/>
              <a:gd name="connsiteX804" fmla="*/ 3103823 w 7467600"/>
              <a:gd name="connsiteY804" fmla="*/ 1026814 h 6858000"/>
              <a:gd name="connsiteX805" fmla="*/ 3607114 w 7467600"/>
              <a:gd name="connsiteY805" fmla="*/ 467441 h 6858000"/>
              <a:gd name="connsiteX806" fmla="*/ 3744487 w 7467600"/>
              <a:gd name="connsiteY806" fmla="*/ 383136 h 6858000"/>
              <a:gd name="connsiteX807" fmla="*/ 3970213 w 7467600"/>
              <a:gd name="connsiteY807" fmla="*/ 995559 h 6858000"/>
              <a:gd name="connsiteX808" fmla="*/ 3744487 w 7467600"/>
              <a:gd name="connsiteY808" fmla="*/ 383136 h 6858000"/>
              <a:gd name="connsiteX809" fmla="*/ 3624562 w 7467600"/>
              <a:gd name="connsiteY809" fmla="*/ 367041 h 6858000"/>
              <a:gd name="connsiteX810" fmla="*/ 3489712 w 7467600"/>
              <a:gd name="connsiteY810" fmla="*/ 485386 h 6858000"/>
              <a:gd name="connsiteX811" fmla="*/ 3182994 w 7467600"/>
              <a:gd name="connsiteY811" fmla="*/ 828265 h 6858000"/>
              <a:gd name="connsiteX812" fmla="*/ 2892114 w 7467600"/>
              <a:gd name="connsiteY812" fmla="*/ 1172635 h 6858000"/>
              <a:gd name="connsiteX813" fmla="*/ 3021459 w 7467600"/>
              <a:gd name="connsiteY813" fmla="*/ 1035385 h 6858000"/>
              <a:gd name="connsiteX814" fmla="*/ 3153873 w 7467600"/>
              <a:gd name="connsiteY814" fmla="*/ 898971 h 6858000"/>
              <a:gd name="connsiteX815" fmla="*/ 3276511 w 7467600"/>
              <a:gd name="connsiteY815" fmla="*/ 786423 h 6858000"/>
              <a:gd name="connsiteX816" fmla="*/ 3584154 w 7467600"/>
              <a:gd name="connsiteY816" fmla="*/ 448218 h 6858000"/>
              <a:gd name="connsiteX817" fmla="*/ 3624562 w 7467600"/>
              <a:gd name="connsiteY817" fmla="*/ 367041 h 6858000"/>
              <a:gd name="connsiteX818" fmla="*/ 3766672 w 7467600"/>
              <a:gd name="connsiteY818" fmla="*/ 359429 h 6858000"/>
              <a:gd name="connsiteX819" fmla="*/ 3996338 w 7467600"/>
              <a:gd name="connsiteY819" fmla="*/ 968237 h 6858000"/>
              <a:gd name="connsiteX820" fmla="*/ 3766672 w 7467600"/>
              <a:gd name="connsiteY820" fmla="*/ 359429 h 6858000"/>
              <a:gd name="connsiteX821" fmla="*/ 5805386 w 7467600"/>
              <a:gd name="connsiteY821" fmla="*/ 239240 h 6858000"/>
              <a:gd name="connsiteX822" fmla="*/ 5736947 w 7467600"/>
              <a:gd name="connsiteY822" fmla="*/ 261367 h 6858000"/>
              <a:gd name="connsiteX823" fmla="*/ 5427012 w 7467600"/>
              <a:gd name="connsiteY823" fmla="*/ 311272 h 6858000"/>
              <a:gd name="connsiteX824" fmla="*/ 5147818 w 7467600"/>
              <a:gd name="connsiteY824" fmla="*/ 322112 h 6858000"/>
              <a:gd name="connsiteX825" fmla="*/ 5060854 w 7467600"/>
              <a:gd name="connsiteY825" fmla="*/ 311882 h 6858000"/>
              <a:gd name="connsiteX826" fmla="*/ 4945989 w 7467600"/>
              <a:gd name="connsiteY826" fmla="*/ 300516 h 6858000"/>
              <a:gd name="connsiteX827" fmla="*/ 5410479 w 7467600"/>
              <a:gd name="connsiteY827" fmla="*/ 348434 h 6858000"/>
              <a:gd name="connsiteX828" fmla="*/ 5805386 w 7467600"/>
              <a:gd name="connsiteY828" fmla="*/ 239240 h 6858000"/>
              <a:gd name="connsiteX829" fmla="*/ 5905192 w 7467600"/>
              <a:gd name="connsiteY829" fmla="*/ 163079 h 6858000"/>
              <a:gd name="connsiteX830" fmla="*/ 5865655 w 7467600"/>
              <a:gd name="connsiteY830" fmla="*/ 171901 h 6858000"/>
              <a:gd name="connsiteX831" fmla="*/ 5259740 w 7467600"/>
              <a:gd name="connsiteY831" fmla="*/ 257013 h 6858000"/>
              <a:gd name="connsiteX832" fmla="*/ 5208466 w 7467600"/>
              <a:gd name="connsiteY832" fmla="*/ 257550 h 6858000"/>
              <a:gd name="connsiteX833" fmla="*/ 4980204 w 7467600"/>
              <a:gd name="connsiteY833" fmla="*/ 271903 h 6858000"/>
              <a:gd name="connsiteX834" fmla="*/ 5068068 w 7467600"/>
              <a:gd name="connsiteY834" fmla="*/ 282244 h 6858000"/>
              <a:gd name="connsiteX835" fmla="*/ 5153231 w 7467600"/>
              <a:gd name="connsiteY835" fmla="*/ 292240 h 6858000"/>
              <a:gd name="connsiteX836" fmla="*/ 5426491 w 7467600"/>
              <a:gd name="connsiteY836" fmla="*/ 281128 h 6858000"/>
              <a:gd name="connsiteX837" fmla="*/ 5731212 w 7467600"/>
              <a:gd name="connsiteY837" fmla="*/ 231951 h 6858000"/>
              <a:gd name="connsiteX838" fmla="*/ 5905192 w 7467600"/>
              <a:gd name="connsiteY838" fmla="*/ 163079 h 6858000"/>
              <a:gd name="connsiteX839" fmla="*/ 5944437 w 7467600"/>
              <a:gd name="connsiteY839" fmla="*/ 113829 h 6858000"/>
              <a:gd name="connsiteX840" fmla="*/ 5825032 w 7467600"/>
              <a:gd name="connsiteY840" fmla="*/ 146405 h 6858000"/>
              <a:gd name="connsiteX841" fmla="*/ 4955599 w 7467600"/>
              <a:gd name="connsiteY841" fmla="*/ 247008 h 6858000"/>
              <a:gd name="connsiteX842" fmla="*/ 5210104 w 7467600"/>
              <a:gd name="connsiteY842" fmla="*/ 228123 h 6858000"/>
              <a:gd name="connsiteX843" fmla="*/ 5261015 w 7467600"/>
              <a:gd name="connsiteY843" fmla="*/ 227087 h 6858000"/>
              <a:gd name="connsiteX844" fmla="*/ 5861181 w 7467600"/>
              <a:gd name="connsiteY844" fmla="*/ 143093 h 6858000"/>
              <a:gd name="connsiteX845" fmla="*/ 5961252 w 7467600"/>
              <a:gd name="connsiteY845" fmla="*/ 114820 h 6858000"/>
              <a:gd name="connsiteX846" fmla="*/ 5944437 w 7467600"/>
              <a:gd name="connsiteY846" fmla="*/ 113829 h 6858000"/>
              <a:gd name="connsiteX847" fmla="*/ 3882765 w 7467600"/>
              <a:gd name="connsiteY847" fmla="*/ 0 h 6858000"/>
              <a:gd name="connsiteX848" fmla="*/ 3995099 w 7467600"/>
              <a:gd name="connsiteY848" fmla="*/ 0 h 6858000"/>
              <a:gd name="connsiteX849" fmla="*/ 4163818 w 7467600"/>
              <a:gd name="connsiteY849" fmla="*/ 234104 h 6858000"/>
              <a:gd name="connsiteX850" fmla="*/ 4172099 w 7467600"/>
              <a:gd name="connsiteY850" fmla="*/ 234207 h 6858000"/>
              <a:gd name="connsiteX851" fmla="*/ 4784282 w 7467600"/>
              <a:gd name="connsiteY851" fmla="*/ 276561 h 6858000"/>
              <a:gd name="connsiteX852" fmla="*/ 4801687 w 7467600"/>
              <a:gd name="connsiteY852" fmla="*/ 267764 h 6858000"/>
              <a:gd name="connsiteX853" fmla="*/ 6082788 w 7467600"/>
              <a:gd name="connsiteY853" fmla="*/ 64119 h 6858000"/>
              <a:gd name="connsiteX854" fmla="*/ 6099442 w 7467600"/>
              <a:gd name="connsiteY854" fmla="*/ 82568 h 6858000"/>
              <a:gd name="connsiteX855" fmla="*/ 4804137 w 7467600"/>
              <a:gd name="connsiteY855" fmla="*/ 320931 h 6858000"/>
              <a:gd name="connsiteX856" fmla="*/ 4227047 w 7467600"/>
              <a:gd name="connsiteY856" fmla="*/ 313415 h 6858000"/>
              <a:gd name="connsiteX857" fmla="*/ 4346041 w 7467600"/>
              <a:gd name="connsiteY857" fmla="*/ 456086 h 6858000"/>
              <a:gd name="connsiteX858" fmla="*/ 4870967 w 7467600"/>
              <a:gd name="connsiteY858" fmla="*/ 963061 h 6858000"/>
              <a:gd name="connsiteX859" fmla="*/ 4889647 w 7467600"/>
              <a:gd name="connsiteY859" fmla="*/ 957147 h 6858000"/>
              <a:gd name="connsiteX860" fmla="*/ 5422504 w 7467600"/>
              <a:gd name="connsiteY860" fmla="*/ 805191 h 6858000"/>
              <a:gd name="connsiteX861" fmla="*/ 6087656 w 7467600"/>
              <a:gd name="connsiteY861" fmla="*/ 826703 h 6858000"/>
              <a:gd name="connsiteX862" fmla="*/ 6058717 w 7467600"/>
              <a:gd name="connsiteY862" fmla="*/ 865992 h 6858000"/>
              <a:gd name="connsiteX863" fmla="*/ 4974153 w 7467600"/>
              <a:gd name="connsiteY863" fmla="*/ 1045456 h 6858000"/>
              <a:gd name="connsiteX864" fmla="*/ 5627835 w 7467600"/>
              <a:gd name="connsiteY864" fmla="*/ 1472077 h 6858000"/>
              <a:gd name="connsiteX865" fmla="*/ 5629817 w 7467600"/>
              <a:gd name="connsiteY865" fmla="*/ 1471412 h 6858000"/>
              <a:gd name="connsiteX866" fmla="*/ 5634124 w 7467600"/>
              <a:gd name="connsiteY866" fmla="*/ 1470572 h 6858000"/>
              <a:gd name="connsiteX867" fmla="*/ 5755832 w 7467600"/>
              <a:gd name="connsiteY867" fmla="*/ 1383886 h 6858000"/>
              <a:gd name="connsiteX868" fmla="*/ 6014186 w 7467600"/>
              <a:gd name="connsiteY868" fmla="*/ 1279799 h 6858000"/>
              <a:gd name="connsiteX869" fmla="*/ 6901619 w 7467600"/>
              <a:gd name="connsiteY869" fmla="*/ 1047874 h 6858000"/>
              <a:gd name="connsiteX870" fmla="*/ 6931566 w 7467600"/>
              <a:gd name="connsiteY870" fmla="*/ 1062034 h 6858000"/>
              <a:gd name="connsiteX871" fmla="*/ 5790982 w 7467600"/>
              <a:gd name="connsiteY871" fmla="*/ 1561380 h 6858000"/>
              <a:gd name="connsiteX872" fmla="*/ 6188971 w 7467600"/>
              <a:gd name="connsiteY872" fmla="*/ 1755168 h 6858000"/>
              <a:gd name="connsiteX873" fmla="*/ 6202446 w 7467600"/>
              <a:gd name="connsiteY873" fmla="*/ 1752268 h 6858000"/>
              <a:gd name="connsiteX874" fmla="*/ 7179560 w 7467600"/>
              <a:gd name="connsiteY874" fmla="*/ 1467551 h 6858000"/>
              <a:gd name="connsiteX875" fmla="*/ 7158730 w 7467600"/>
              <a:gd name="connsiteY875" fmla="*/ 1507835 h 6858000"/>
              <a:gd name="connsiteX876" fmla="*/ 6326959 w 7467600"/>
              <a:gd name="connsiteY876" fmla="*/ 1817686 h 6858000"/>
              <a:gd name="connsiteX877" fmla="*/ 6537433 w 7467600"/>
              <a:gd name="connsiteY877" fmla="*/ 1907790 h 6858000"/>
              <a:gd name="connsiteX878" fmla="*/ 6550221 w 7467600"/>
              <a:gd name="connsiteY878" fmla="*/ 1910729 h 6858000"/>
              <a:gd name="connsiteX879" fmla="*/ 6964438 w 7467600"/>
              <a:gd name="connsiteY879" fmla="*/ 2209505 h 6858000"/>
              <a:gd name="connsiteX880" fmla="*/ 7367862 w 7467600"/>
              <a:gd name="connsiteY880" fmla="*/ 2806833 h 6858000"/>
              <a:gd name="connsiteX881" fmla="*/ 7364329 w 7467600"/>
              <a:gd name="connsiteY881" fmla="*/ 2826907 h 6858000"/>
              <a:gd name="connsiteX882" fmla="*/ 7290545 w 7467600"/>
              <a:gd name="connsiteY882" fmla="*/ 2850663 h 6858000"/>
              <a:gd name="connsiteX883" fmla="*/ 6472036 w 7467600"/>
              <a:gd name="connsiteY883" fmla="*/ 1959003 h 6858000"/>
              <a:gd name="connsiteX884" fmla="*/ 5792897 w 7467600"/>
              <a:gd name="connsiteY884" fmla="*/ 1647747 h 6858000"/>
              <a:gd name="connsiteX885" fmla="*/ 5842751 w 7467600"/>
              <a:gd name="connsiteY885" fmla="*/ 1816112 h 6858000"/>
              <a:gd name="connsiteX886" fmla="*/ 5847424 w 7467600"/>
              <a:gd name="connsiteY886" fmla="*/ 1815776 h 6858000"/>
              <a:gd name="connsiteX887" fmla="*/ 6399821 w 7467600"/>
              <a:gd name="connsiteY887" fmla="*/ 2344799 h 6858000"/>
              <a:gd name="connsiteX888" fmla="*/ 6323232 w 7467600"/>
              <a:gd name="connsiteY888" fmla="*/ 2389634 h 6858000"/>
              <a:gd name="connsiteX889" fmla="*/ 5942958 w 7467600"/>
              <a:gd name="connsiteY889" fmla="*/ 2077708 h 6858000"/>
              <a:gd name="connsiteX890" fmla="*/ 5921559 w 7467600"/>
              <a:gd name="connsiteY890" fmla="*/ 2378596 h 6858000"/>
              <a:gd name="connsiteX891" fmla="*/ 5817651 w 7467600"/>
              <a:gd name="connsiteY891" fmla="*/ 3023919 h 6858000"/>
              <a:gd name="connsiteX892" fmla="*/ 5729634 w 7467600"/>
              <a:gd name="connsiteY892" fmla="*/ 3051849 h 6858000"/>
              <a:gd name="connsiteX893" fmla="*/ 5611018 w 7467600"/>
              <a:gd name="connsiteY893" fmla="*/ 2316769 h 6858000"/>
              <a:gd name="connsiteX894" fmla="*/ 5687608 w 7467600"/>
              <a:gd name="connsiteY894" fmla="*/ 2039972 h 6858000"/>
              <a:gd name="connsiteX895" fmla="*/ 5657554 w 7467600"/>
              <a:gd name="connsiteY895" fmla="*/ 1576445 h 6858000"/>
              <a:gd name="connsiteX896" fmla="*/ 5150475 w 7467600"/>
              <a:gd name="connsiteY896" fmla="*/ 1274012 h 6858000"/>
              <a:gd name="connsiteX897" fmla="*/ 5349142 w 7467600"/>
              <a:gd name="connsiteY897" fmla="*/ 2204405 h 6858000"/>
              <a:gd name="connsiteX898" fmla="*/ 5262214 w 7467600"/>
              <a:gd name="connsiteY898" fmla="*/ 2233836 h 6858000"/>
              <a:gd name="connsiteX899" fmla="*/ 4981539 w 7467600"/>
              <a:gd name="connsiteY899" fmla="*/ 1542201 h 6858000"/>
              <a:gd name="connsiteX900" fmla="*/ 4958461 w 7467600"/>
              <a:gd name="connsiteY900" fmla="*/ 1136957 h 6858000"/>
              <a:gd name="connsiteX901" fmla="*/ 4655015 w 7467600"/>
              <a:gd name="connsiteY901" fmla="*/ 891426 h 6858000"/>
              <a:gd name="connsiteX902" fmla="*/ 4348002 w 7467600"/>
              <a:gd name="connsiteY902" fmla="*/ 2205895 h 6858000"/>
              <a:gd name="connsiteX903" fmla="*/ 4262250 w 7467600"/>
              <a:gd name="connsiteY903" fmla="*/ 2219972 h 6858000"/>
              <a:gd name="connsiteX904" fmla="*/ 4550611 w 7467600"/>
              <a:gd name="connsiteY904" fmla="*/ 817540 h 6858000"/>
              <a:gd name="connsiteX905" fmla="*/ 4564418 w 7467600"/>
              <a:gd name="connsiteY905" fmla="*/ 808293 h 6858000"/>
              <a:gd name="connsiteX906" fmla="*/ 4266388 w 7467600"/>
              <a:gd name="connsiteY906" fmla="*/ 500083 h 6858000"/>
              <a:gd name="connsiteX907" fmla="*/ 4032842 w 7467600"/>
              <a:gd name="connsiteY907" fmla="*/ 211809 h 6858000"/>
              <a:gd name="connsiteX908" fmla="*/ 3882765 w 7467600"/>
              <a:gd name="connsiteY908" fmla="*/ 0 h 6858000"/>
              <a:gd name="connsiteX909" fmla="*/ 3721337 w 7467600"/>
              <a:gd name="connsiteY909" fmla="*/ 0 h 6858000"/>
              <a:gd name="connsiteX910" fmla="*/ 3797544 w 7467600"/>
              <a:gd name="connsiteY910" fmla="*/ 0 h 6858000"/>
              <a:gd name="connsiteX911" fmla="*/ 3775734 w 7467600"/>
              <a:gd name="connsiteY911" fmla="*/ 95131 h 6858000"/>
              <a:gd name="connsiteX912" fmla="*/ 3724807 w 7467600"/>
              <a:gd name="connsiteY912" fmla="*/ 272257 h 6858000"/>
              <a:gd name="connsiteX913" fmla="*/ 3726844 w 7467600"/>
              <a:gd name="connsiteY913" fmla="*/ 282988 h 6858000"/>
              <a:gd name="connsiteX914" fmla="*/ 3742664 w 7467600"/>
              <a:gd name="connsiteY914" fmla="*/ 279918 h 6858000"/>
              <a:gd name="connsiteX915" fmla="*/ 4103910 w 7467600"/>
              <a:gd name="connsiteY915" fmla="*/ 1161917 h 6858000"/>
              <a:gd name="connsiteX916" fmla="*/ 4020269 w 7467600"/>
              <a:gd name="connsiteY916" fmla="*/ 1200406 h 6858000"/>
              <a:gd name="connsiteX917" fmla="*/ 3674882 w 7467600"/>
              <a:gd name="connsiteY917" fmla="*/ 488524 h 6858000"/>
              <a:gd name="connsiteX918" fmla="*/ 3132682 w 7467600"/>
              <a:gd name="connsiteY918" fmla="*/ 1072284 h 6858000"/>
              <a:gd name="connsiteX919" fmla="*/ 2716346 w 7467600"/>
              <a:gd name="connsiteY919" fmla="*/ 1276376 h 6858000"/>
              <a:gd name="connsiteX920" fmla="*/ 2716772 w 7467600"/>
              <a:gd name="connsiteY920" fmla="*/ 1255462 h 6858000"/>
              <a:gd name="connsiteX921" fmla="*/ 3471096 w 7467600"/>
              <a:gd name="connsiteY921" fmla="*/ 437072 h 6858000"/>
              <a:gd name="connsiteX922" fmla="*/ 3639057 w 7467600"/>
              <a:gd name="connsiteY922" fmla="*/ 286334 h 6858000"/>
              <a:gd name="connsiteX923" fmla="*/ 3640309 w 7467600"/>
              <a:gd name="connsiteY923" fmla="*/ 284664 h 6858000"/>
              <a:gd name="connsiteX924" fmla="*/ 3646022 w 7467600"/>
              <a:gd name="connsiteY924" fmla="*/ 276711 h 6858000"/>
              <a:gd name="connsiteX925" fmla="*/ 3707943 w 7467600"/>
              <a:gd name="connsiteY925" fmla="*/ 65958 h 6858000"/>
              <a:gd name="connsiteX926" fmla="*/ 3721337 w 7467600"/>
              <a:gd name="connsiteY926" fmla="*/ 0 h 6858000"/>
              <a:gd name="connsiteX927" fmla="*/ 2867960 w 7467600"/>
              <a:gd name="connsiteY927" fmla="*/ 0 h 6858000"/>
              <a:gd name="connsiteX928" fmla="*/ 2926351 w 7467600"/>
              <a:gd name="connsiteY928" fmla="*/ 0 h 6858000"/>
              <a:gd name="connsiteX929" fmla="*/ 2902823 w 7467600"/>
              <a:gd name="connsiteY929" fmla="*/ 262929 h 6858000"/>
              <a:gd name="connsiteX930" fmla="*/ 2940663 w 7467600"/>
              <a:gd name="connsiteY930" fmla="*/ 140884 h 6858000"/>
              <a:gd name="connsiteX931" fmla="*/ 2947039 w 7467600"/>
              <a:gd name="connsiteY931" fmla="*/ 122524 h 6858000"/>
              <a:gd name="connsiteX932" fmla="*/ 2984316 w 7467600"/>
              <a:gd name="connsiteY932" fmla="*/ 0 h 6858000"/>
              <a:gd name="connsiteX933" fmla="*/ 3016114 w 7467600"/>
              <a:gd name="connsiteY933" fmla="*/ 0 h 6858000"/>
              <a:gd name="connsiteX934" fmla="*/ 2979949 w 7467600"/>
              <a:gd name="connsiteY934" fmla="*/ 119274 h 6858000"/>
              <a:gd name="connsiteX935" fmla="*/ 3023879 w 7467600"/>
              <a:gd name="connsiteY935" fmla="*/ 0 h 6858000"/>
              <a:gd name="connsiteX936" fmla="*/ 3105400 w 7467600"/>
              <a:gd name="connsiteY936" fmla="*/ 0 h 6858000"/>
              <a:gd name="connsiteX937" fmla="*/ 3094669 w 7467600"/>
              <a:gd name="connsiteY937" fmla="*/ 30308 h 6858000"/>
              <a:gd name="connsiteX938" fmla="*/ 2901945 w 7467600"/>
              <a:gd name="connsiteY938" fmla="*/ 466538 h 6858000"/>
              <a:gd name="connsiteX939" fmla="*/ 2815209 w 7467600"/>
              <a:gd name="connsiteY939" fmla="*/ 497361 h 6858000"/>
              <a:gd name="connsiteX940" fmla="*/ 2844845 w 7467600"/>
              <a:gd name="connsiteY940" fmla="*/ 127638 h 6858000"/>
              <a:gd name="connsiteX941" fmla="*/ 2867960 w 7467600"/>
              <a:gd name="connsiteY941" fmla="*/ 0 h 6858000"/>
              <a:gd name="connsiteX942" fmla="*/ 1057230 w 7467600"/>
              <a:gd name="connsiteY942" fmla="*/ 0 h 6858000"/>
              <a:gd name="connsiteX943" fmla="*/ 1111003 w 7467600"/>
              <a:gd name="connsiteY943" fmla="*/ 0 h 6858000"/>
              <a:gd name="connsiteX944" fmla="*/ 1125553 w 7467600"/>
              <a:gd name="connsiteY944" fmla="*/ 52588 h 6858000"/>
              <a:gd name="connsiteX945" fmla="*/ 1304276 w 7467600"/>
              <a:gd name="connsiteY945" fmla="*/ 476275 h 6858000"/>
              <a:gd name="connsiteX946" fmla="*/ 1492066 w 7467600"/>
              <a:gd name="connsiteY946" fmla="*/ 886333 h 6858000"/>
              <a:gd name="connsiteX947" fmla="*/ 1423698 w 7467600"/>
              <a:gd name="connsiteY947" fmla="*/ 710817 h 6858000"/>
              <a:gd name="connsiteX948" fmla="*/ 1357609 w 7467600"/>
              <a:gd name="connsiteY948" fmla="*/ 532892 h 6858000"/>
              <a:gd name="connsiteX949" fmla="*/ 1309550 w 7467600"/>
              <a:gd name="connsiteY949" fmla="*/ 374031 h 6858000"/>
              <a:gd name="connsiteX950" fmla="*/ 1193673 w 7467600"/>
              <a:gd name="connsiteY950" fmla="*/ 49533 h 6858000"/>
              <a:gd name="connsiteX951" fmla="*/ 1164391 w 7467600"/>
              <a:gd name="connsiteY951" fmla="*/ 0 h 6858000"/>
              <a:gd name="connsiteX952" fmla="*/ 1200666 w 7467600"/>
              <a:gd name="connsiteY952" fmla="*/ 0 h 6858000"/>
              <a:gd name="connsiteX953" fmla="*/ 1223408 w 7467600"/>
              <a:gd name="connsiteY953" fmla="*/ 38996 h 6858000"/>
              <a:gd name="connsiteX954" fmla="*/ 1339635 w 7467600"/>
              <a:gd name="connsiteY954" fmla="*/ 365517 h 6858000"/>
              <a:gd name="connsiteX955" fmla="*/ 1387469 w 7467600"/>
              <a:gd name="connsiteY955" fmla="*/ 523079 h 6858000"/>
              <a:gd name="connsiteX956" fmla="*/ 1452685 w 7467600"/>
              <a:gd name="connsiteY956" fmla="*/ 699806 h 6858000"/>
              <a:gd name="connsiteX957" fmla="*/ 1492092 w 7467600"/>
              <a:gd name="connsiteY957" fmla="*/ 800424 h 6858000"/>
              <a:gd name="connsiteX958" fmla="*/ 1455302 w 7467600"/>
              <a:gd name="connsiteY958" fmla="*/ 632913 h 6858000"/>
              <a:gd name="connsiteX959" fmla="*/ 1222336 w 7467600"/>
              <a:gd name="connsiteY959" fmla="*/ 9480 h 6858000"/>
              <a:gd name="connsiteX960" fmla="*/ 1214634 w 7467600"/>
              <a:gd name="connsiteY960" fmla="*/ 0 h 6858000"/>
              <a:gd name="connsiteX961" fmla="*/ 1289827 w 7467600"/>
              <a:gd name="connsiteY961" fmla="*/ 0 h 6858000"/>
              <a:gd name="connsiteX962" fmla="*/ 1321076 w 7467600"/>
              <a:gd name="connsiteY962" fmla="*/ 59722 h 6858000"/>
              <a:gd name="connsiteX963" fmla="*/ 1512579 w 7467600"/>
              <a:gd name="connsiteY963" fmla="*/ 626441 h 6858000"/>
              <a:gd name="connsiteX964" fmla="*/ 1506076 w 7467600"/>
              <a:gd name="connsiteY964" fmla="*/ 1089289 h 6858000"/>
              <a:gd name="connsiteX965" fmla="*/ 1486346 w 7467600"/>
              <a:gd name="connsiteY965" fmla="*/ 1079919 h 6858000"/>
              <a:gd name="connsiteX966" fmla="*/ 1070511 w 7467600"/>
              <a:gd name="connsiteY966" fmla="*/ 48609 h 6858000"/>
              <a:gd name="connsiteX967" fmla="*/ 1057230 w 7467600"/>
              <a:gd name="connsiteY967" fmla="*/ 0 h 6858000"/>
              <a:gd name="connsiteX968" fmla="*/ 43151 w 7467600"/>
              <a:gd name="connsiteY968" fmla="*/ 0 h 6858000"/>
              <a:gd name="connsiteX969" fmla="*/ 95283 w 7467600"/>
              <a:gd name="connsiteY969" fmla="*/ 0 h 6858000"/>
              <a:gd name="connsiteX970" fmla="*/ 300708 w 7467600"/>
              <a:gd name="connsiteY970" fmla="*/ 154571 h 6858000"/>
              <a:gd name="connsiteX971" fmla="*/ 530414 w 7467600"/>
              <a:gd name="connsiteY971" fmla="*/ 354673 h 6858000"/>
              <a:gd name="connsiteX972" fmla="*/ 333785 w 7467600"/>
              <a:gd name="connsiteY972" fmla="*/ 161564 h 6858000"/>
              <a:gd name="connsiteX973" fmla="*/ 147005 w 7467600"/>
              <a:gd name="connsiteY973" fmla="*/ 0 h 6858000"/>
              <a:gd name="connsiteX974" fmla="*/ 272509 w 7467600"/>
              <a:gd name="connsiteY974" fmla="*/ 0 h 6858000"/>
              <a:gd name="connsiteX975" fmla="*/ 326276 w 7467600"/>
              <a:gd name="connsiteY975" fmla="*/ 45847 h 6858000"/>
              <a:gd name="connsiteX976" fmla="*/ 823759 w 7467600"/>
              <a:gd name="connsiteY976" fmla="*/ 574145 h 6858000"/>
              <a:gd name="connsiteX977" fmla="*/ 811254 w 7467600"/>
              <a:gd name="connsiteY977" fmla="*/ 665546 h 6858000"/>
              <a:gd name="connsiteX978" fmla="*/ 154042 w 7467600"/>
              <a:gd name="connsiteY978" fmla="*/ 261522 h 6858000"/>
              <a:gd name="connsiteX979" fmla="*/ 13550 w 7467600"/>
              <a:gd name="connsiteY979" fmla="*/ 158423 h 6858000"/>
              <a:gd name="connsiteX980" fmla="*/ 0 w 7467600"/>
              <a:gd name="connsiteY980" fmla="*/ 146618 h 6858000"/>
              <a:gd name="connsiteX981" fmla="*/ 0 w 7467600"/>
              <a:gd name="connsiteY981" fmla="*/ 59161 h 6858000"/>
              <a:gd name="connsiteX982" fmla="*/ 45427 w 7467600"/>
              <a:gd name="connsiteY982" fmla="*/ 101078 h 6858000"/>
              <a:gd name="connsiteX983" fmla="*/ 630103 w 7467600"/>
              <a:gd name="connsiteY983" fmla="*/ 485885 h 6858000"/>
              <a:gd name="connsiteX984" fmla="*/ 532040 w 7467600"/>
              <a:gd name="connsiteY984" fmla="*/ 399359 h 6858000"/>
              <a:gd name="connsiteX985" fmla="*/ 517618 w 7467600"/>
              <a:gd name="connsiteY985" fmla="*/ 385726 h 6858000"/>
              <a:gd name="connsiteX986" fmla="*/ 285074 w 7467600"/>
              <a:gd name="connsiteY986" fmla="*/ 182755 h 6858000"/>
              <a:gd name="connsiteX987" fmla="*/ 43151 w 7467600"/>
              <a:gd name="connsiteY98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312201 w 7467600"/>
              <a:gd name="connsiteY130" fmla="*/ 5128278 h 6858000"/>
              <a:gd name="connsiteX131" fmla="*/ 1903353 w 7467600"/>
              <a:gd name="connsiteY131" fmla="*/ 5044827 h 6858000"/>
              <a:gd name="connsiteX132" fmla="*/ 1936931 w 7467600"/>
              <a:gd name="connsiteY132" fmla="*/ 5093954 h 6858000"/>
              <a:gd name="connsiteX133" fmla="*/ 2195868 w 7467600"/>
              <a:gd name="connsiteY133" fmla="*/ 5396574 h 6858000"/>
              <a:gd name="connsiteX134" fmla="*/ 2088852 w 7467600"/>
              <a:gd name="connsiteY134" fmla="*/ 5166123 h 6858000"/>
              <a:gd name="connsiteX135" fmla="*/ 1958241 w 7467600"/>
              <a:gd name="connsiteY135" fmla="*/ 5067955 h 6858000"/>
              <a:gd name="connsiteX136" fmla="*/ 1903353 w 7467600"/>
              <a:gd name="connsiteY136" fmla="*/ 5044827 h 6858000"/>
              <a:gd name="connsiteX137" fmla="*/ 1979378 w 7467600"/>
              <a:gd name="connsiteY137" fmla="*/ 4769504 h 6858000"/>
              <a:gd name="connsiteX138" fmla="*/ 2882120 w 7467600"/>
              <a:gd name="connsiteY138" fmla="*/ 5064547 h 6858000"/>
              <a:gd name="connsiteX139" fmla="*/ 2793103 w 7467600"/>
              <a:gd name="connsiteY139" fmla="*/ 5039699 h 6858000"/>
              <a:gd name="connsiteX140" fmla="*/ 2770041 w 7467600"/>
              <a:gd name="connsiteY140" fmla="*/ 5033634 h 6858000"/>
              <a:gd name="connsiteX141" fmla="*/ 1979378 w 7467600"/>
              <a:gd name="connsiteY141" fmla="*/ 4769504 h 6858000"/>
              <a:gd name="connsiteX142" fmla="*/ 1927410 w 7467600"/>
              <a:gd name="connsiteY142" fmla="*/ 4716164 h 6858000"/>
              <a:gd name="connsiteX143" fmla="*/ 1959587 w 7467600"/>
              <a:gd name="connsiteY143" fmla="*/ 4728849 h 6858000"/>
              <a:gd name="connsiteX144" fmla="*/ 2777707 w 7467600"/>
              <a:gd name="connsiteY144" fmla="*/ 5003991 h 6858000"/>
              <a:gd name="connsiteX145" fmla="*/ 2800768 w 7467600"/>
              <a:gd name="connsiteY145" fmla="*/ 5010056 h 6858000"/>
              <a:gd name="connsiteX146" fmla="*/ 2879408 w 7467600"/>
              <a:gd name="connsiteY146" fmla="*/ 5031590 h 6858000"/>
              <a:gd name="connsiteX147" fmla="*/ 2862295 w 7467600"/>
              <a:gd name="connsiteY147" fmla="*/ 5022958 h 6858000"/>
              <a:gd name="connsiteX148" fmla="*/ 2813343 w 7467600"/>
              <a:gd name="connsiteY148" fmla="*/ 4998369 h 6858000"/>
              <a:gd name="connsiteX149" fmla="*/ 2646245 w 7467600"/>
              <a:gd name="connsiteY149" fmla="*/ 4930999 h 6858000"/>
              <a:gd name="connsiteX150" fmla="*/ 1999243 w 7467600"/>
              <a:gd name="connsiteY150" fmla="*/ 4730524 h 6858000"/>
              <a:gd name="connsiteX151" fmla="*/ 1979527 w 7467600"/>
              <a:gd name="connsiteY151" fmla="*/ 4726651 h 6858000"/>
              <a:gd name="connsiteX152" fmla="*/ 1927410 w 7467600"/>
              <a:gd name="connsiteY152" fmla="*/ 4716164 h 6858000"/>
              <a:gd name="connsiteX153" fmla="*/ 1997014 w 7467600"/>
              <a:gd name="connsiteY153" fmla="*/ 4698007 h 6858000"/>
              <a:gd name="connsiteX154" fmla="*/ 2005458 w 7467600"/>
              <a:gd name="connsiteY154" fmla="*/ 4699540 h 6858000"/>
              <a:gd name="connsiteX155" fmla="*/ 2657186 w 7467600"/>
              <a:gd name="connsiteY155" fmla="*/ 4901687 h 6858000"/>
              <a:gd name="connsiteX156" fmla="*/ 2826662 w 7467600"/>
              <a:gd name="connsiteY156" fmla="*/ 4970362 h 6858000"/>
              <a:gd name="connsiteX157" fmla="*/ 2876100 w 7467600"/>
              <a:gd name="connsiteY157" fmla="*/ 4995397 h 6858000"/>
              <a:gd name="connsiteX158" fmla="*/ 3042600 w 7467600"/>
              <a:gd name="connsiteY158" fmla="*/ 5059532 h 6858000"/>
              <a:gd name="connsiteX159" fmla="*/ 1997014 w 7467600"/>
              <a:gd name="connsiteY159" fmla="*/ 4698007 h 6858000"/>
              <a:gd name="connsiteX160" fmla="*/ 2305292 w 7467600"/>
              <a:gd name="connsiteY160" fmla="*/ 4219492 h 6858000"/>
              <a:gd name="connsiteX161" fmla="*/ 3360922 w 7467600"/>
              <a:gd name="connsiteY161" fmla="*/ 4529373 h 6858000"/>
              <a:gd name="connsiteX162" fmla="*/ 3492420 w 7467600"/>
              <a:gd name="connsiteY162" fmla="*/ 4510145 h 6858000"/>
              <a:gd name="connsiteX163" fmla="*/ 3364086 w 7467600"/>
              <a:gd name="connsiteY163" fmla="*/ 4480340 h 6858000"/>
              <a:gd name="connsiteX164" fmla="*/ 3225818 w 7467600"/>
              <a:gd name="connsiteY164" fmla="*/ 4411822 h 6858000"/>
              <a:gd name="connsiteX165" fmla="*/ 3129696 w 7467600"/>
              <a:gd name="connsiteY165" fmla="*/ 4360704 h 6858000"/>
              <a:gd name="connsiteX166" fmla="*/ 2814545 w 7467600"/>
              <a:gd name="connsiteY166" fmla="*/ 4282955 h 6858000"/>
              <a:gd name="connsiteX167" fmla="*/ 2305292 w 7467600"/>
              <a:gd name="connsiteY167" fmla="*/ 4219492 h 6858000"/>
              <a:gd name="connsiteX168" fmla="*/ 2626982 w 7467600"/>
              <a:gd name="connsiteY168" fmla="*/ 4206450 h 6858000"/>
              <a:gd name="connsiteX169" fmla="*/ 2490617 w 7467600"/>
              <a:gd name="connsiteY169" fmla="*/ 4206951 h 6858000"/>
              <a:gd name="connsiteX170" fmla="*/ 2819869 w 7467600"/>
              <a:gd name="connsiteY170" fmla="*/ 4252936 h 6858000"/>
              <a:gd name="connsiteX171" fmla="*/ 3143018 w 7467600"/>
              <a:gd name="connsiteY171" fmla="*/ 4332698 h 6858000"/>
              <a:gd name="connsiteX172" fmla="*/ 3241520 w 7467600"/>
              <a:gd name="connsiteY172" fmla="*/ 4385112 h 6858000"/>
              <a:gd name="connsiteX173" fmla="*/ 3374575 w 7467600"/>
              <a:gd name="connsiteY173" fmla="*/ 4451517 h 6858000"/>
              <a:gd name="connsiteX174" fmla="*/ 3505221 w 7467600"/>
              <a:gd name="connsiteY174" fmla="*/ 4480757 h 6858000"/>
              <a:gd name="connsiteX175" fmla="*/ 2626982 w 7467600"/>
              <a:gd name="connsiteY175" fmla="*/ 4206450 h 6858000"/>
              <a:gd name="connsiteX176" fmla="*/ 1310106 w 7467600"/>
              <a:gd name="connsiteY176" fmla="*/ 3943217 h 6858000"/>
              <a:gd name="connsiteX177" fmla="*/ 854994 w 7467600"/>
              <a:gd name="connsiteY177" fmla="*/ 4399136 h 6858000"/>
              <a:gd name="connsiteX178" fmla="*/ 742462 w 7467600"/>
              <a:gd name="connsiteY178" fmla="*/ 4594648 h 6858000"/>
              <a:gd name="connsiteX179" fmla="*/ 820602 w 7467600"/>
              <a:gd name="connsiteY179" fmla="*/ 4485915 h 6858000"/>
              <a:gd name="connsiteX180" fmla="*/ 878295 w 7467600"/>
              <a:gd name="connsiteY180" fmla="*/ 4403594 h 6858000"/>
              <a:gd name="connsiteX181" fmla="*/ 1240607 w 7467600"/>
              <a:gd name="connsiteY181" fmla="*/ 4010401 h 6858000"/>
              <a:gd name="connsiteX182" fmla="*/ 1310106 w 7467600"/>
              <a:gd name="connsiteY182" fmla="*/ 3943217 h 6858000"/>
              <a:gd name="connsiteX183" fmla="*/ 1423113 w 7467600"/>
              <a:gd name="connsiteY183" fmla="*/ 3874565 h 6858000"/>
              <a:gd name="connsiteX184" fmla="*/ 1260565 w 7467600"/>
              <a:gd name="connsiteY184" fmla="*/ 4031982 h 6858000"/>
              <a:gd name="connsiteX185" fmla="*/ 901900 w 7467600"/>
              <a:gd name="connsiteY185" fmla="*/ 4421236 h 6858000"/>
              <a:gd name="connsiteX186" fmla="*/ 845044 w 7467600"/>
              <a:gd name="connsiteY186" fmla="*/ 4502436 h 6858000"/>
              <a:gd name="connsiteX187" fmla="*/ 685926 w 7467600"/>
              <a:gd name="connsiteY187" fmla="*/ 4703069 h 6858000"/>
              <a:gd name="connsiteX188" fmla="*/ 684248 w 7467600"/>
              <a:gd name="connsiteY188" fmla="*/ 4706721 h 6858000"/>
              <a:gd name="connsiteX189" fmla="*/ 1423113 w 7467600"/>
              <a:gd name="connsiteY189" fmla="*/ 3874565 h 6858000"/>
              <a:gd name="connsiteX190" fmla="*/ 3316479 w 7467600"/>
              <a:gd name="connsiteY190" fmla="*/ 3872136 h 6858000"/>
              <a:gd name="connsiteX191" fmla="*/ 3546806 w 7467600"/>
              <a:gd name="connsiteY191" fmla="*/ 4356139 h 6858000"/>
              <a:gd name="connsiteX192" fmla="*/ 3364433 w 7467600"/>
              <a:gd name="connsiteY192" fmla="*/ 3953121 h 6858000"/>
              <a:gd name="connsiteX193" fmla="*/ 3316479 w 7467600"/>
              <a:gd name="connsiteY193" fmla="*/ 3872136 h 6858000"/>
              <a:gd name="connsiteX194" fmla="*/ 3291335 w 7467600"/>
              <a:gd name="connsiteY194" fmla="*/ 3767420 h 6858000"/>
              <a:gd name="connsiteX195" fmla="*/ 3390805 w 7467600"/>
              <a:gd name="connsiteY195" fmla="*/ 3937163 h 6858000"/>
              <a:gd name="connsiteX196" fmla="*/ 3579062 w 7467600"/>
              <a:gd name="connsiteY196" fmla="*/ 4359040 h 6858000"/>
              <a:gd name="connsiteX197" fmla="*/ 3467355 w 7467600"/>
              <a:gd name="connsiteY197" fmla="*/ 3988130 h 6858000"/>
              <a:gd name="connsiteX198" fmla="*/ 3310753 w 7467600"/>
              <a:gd name="connsiteY198" fmla="*/ 3787140 h 6858000"/>
              <a:gd name="connsiteX199" fmla="*/ 3291335 w 7467600"/>
              <a:gd name="connsiteY199" fmla="*/ 3767420 h 6858000"/>
              <a:gd name="connsiteX200" fmla="*/ 1635889 w 7467600"/>
              <a:gd name="connsiteY200" fmla="*/ 3709494 h 6858000"/>
              <a:gd name="connsiteX201" fmla="*/ 1634800 w 7467600"/>
              <a:gd name="connsiteY201" fmla="*/ 3731111 h 6858000"/>
              <a:gd name="connsiteX202" fmla="*/ 1635889 w 7467600"/>
              <a:gd name="connsiteY202" fmla="*/ 3709494 h 6858000"/>
              <a:gd name="connsiteX203" fmla="*/ 1510397 w 7467600"/>
              <a:gd name="connsiteY203" fmla="*/ 3684705 h 6858000"/>
              <a:gd name="connsiteX204" fmla="*/ 1146550 w 7467600"/>
              <a:gd name="connsiteY204" fmla="*/ 3802012 h 6858000"/>
              <a:gd name="connsiteX205" fmla="*/ 698834 w 7467600"/>
              <a:gd name="connsiteY205" fmla="*/ 3952272 h 6858000"/>
              <a:gd name="connsiteX206" fmla="*/ 34256 w 7467600"/>
              <a:gd name="connsiteY206" fmla="*/ 4347603 h 6858000"/>
              <a:gd name="connsiteX207" fmla="*/ 527241 w 7467600"/>
              <a:gd name="connsiteY207" fmla="*/ 4065078 h 6858000"/>
              <a:gd name="connsiteX208" fmla="*/ 1510397 w 7467600"/>
              <a:gd name="connsiteY208" fmla="*/ 3684705 h 6858000"/>
              <a:gd name="connsiteX209" fmla="*/ 1313114 w 7467600"/>
              <a:gd name="connsiteY209" fmla="*/ 3655216 h 6858000"/>
              <a:gd name="connsiteX210" fmla="*/ 1109304 w 7467600"/>
              <a:gd name="connsiteY210" fmla="*/ 3669030 h 6858000"/>
              <a:gd name="connsiteX211" fmla="*/ 8129 w 7467600"/>
              <a:gd name="connsiteY211" fmla="*/ 4330519 h 6858000"/>
              <a:gd name="connsiteX212" fmla="*/ 687572 w 7467600"/>
              <a:gd name="connsiteY212" fmla="*/ 3925629 h 6858000"/>
              <a:gd name="connsiteX213" fmla="*/ 1138365 w 7467600"/>
              <a:gd name="connsiteY213" fmla="*/ 3774515 h 6858000"/>
              <a:gd name="connsiteX214" fmla="*/ 1505579 w 7467600"/>
              <a:gd name="connsiteY214" fmla="*/ 3655526 h 6858000"/>
              <a:gd name="connsiteX215" fmla="*/ 1313114 w 7467600"/>
              <a:gd name="connsiteY215" fmla="*/ 3655216 h 6858000"/>
              <a:gd name="connsiteX216" fmla="*/ 3655073 w 7467600"/>
              <a:gd name="connsiteY216" fmla="*/ 3650884 h 6858000"/>
              <a:gd name="connsiteX217" fmla="*/ 3989938 w 7467600"/>
              <a:gd name="connsiteY217" fmla="*/ 3991685 h 6858000"/>
              <a:gd name="connsiteX218" fmla="*/ 4393907 w 7467600"/>
              <a:gd name="connsiteY218" fmla="*/ 4261258 h 6858000"/>
              <a:gd name="connsiteX219" fmla="*/ 4648051 w 7467600"/>
              <a:gd name="connsiteY219" fmla="*/ 4374051 h 6858000"/>
              <a:gd name="connsiteX220" fmla="*/ 4383389 w 7467600"/>
              <a:gd name="connsiteY220" fmla="*/ 4184369 h 6858000"/>
              <a:gd name="connsiteX221" fmla="*/ 4165508 w 7467600"/>
              <a:gd name="connsiteY221" fmla="*/ 4035196 h 6858000"/>
              <a:gd name="connsiteX222" fmla="*/ 4068162 w 7467600"/>
              <a:gd name="connsiteY222" fmla="*/ 3953394 h 6858000"/>
              <a:gd name="connsiteX223" fmla="*/ 3981416 w 7467600"/>
              <a:gd name="connsiteY223" fmla="*/ 3880482 h 6858000"/>
              <a:gd name="connsiteX224" fmla="*/ 3800147 w 7467600"/>
              <a:gd name="connsiteY224" fmla="*/ 3749872 h 6858000"/>
              <a:gd name="connsiteX225" fmla="*/ 3655073 w 7467600"/>
              <a:gd name="connsiteY225" fmla="*/ 3650884 h 6858000"/>
              <a:gd name="connsiteX226" fmla="*/ 3670252 w 7467600"/>
              <a:gd name="connsiteY226" fmla="*/ 3622798 h 6858000"/>
              <a:gd name="connsiteX227" fmla="*/ 3817258 w 7467600"/>
              <a:gd name="connsiteY227" fmla="*/ 3723577 h 6858000"/>
              <a:gd name="connsiteX228" fmla="*/ 4000461 w 7467600"/>
              <a:gd name="connsiteY228" fmla="*/ 3855966 h 6858000"/>
              <a:gd name="connsiteX229" fmla="*/ 4088180 w 7467600"/>
              <a:gd name="connsiteY229" fmla="*/ 3929774 h 6858000"/>
              <a:gd name="connsiteX230" fmla="*/ 4184555 w 7467600"/>
              <a:gd name="connsiteY230" fmla="*/ 4010683 h 6858000"/>
              <a:gd name="connsiteX231" fmla="*/ 4399563 w 7467600"/>
              <a:gd name="connsiteY231" fmla="*/ 4158106 h 6858000"/>
              <a:gd name="connsiteX232" fmla="*/ 4684469 w 7467600"/>
              <a:gd name="connsiteY232" fmla="*/ 4364680 h 6858000"/>
              <a:gd name="connsiteX233" fmla="*/ 4690271 w 7467600"/>
              <a:gd name="connsiteY233" fmla="*/ 4370034 h 6858000"/>
              <a:gd name="connsiteX234" fmla="*/ 4136093 w 7467600"/>
              <a:gd name="connsiteY234" fmla="*/ 3858466 h 6858000"/>
              <a:gd name="connsiteX235" fmla="*/ 3670252 w 7467600"/>
              <a:gd name="connsiteY235" fmla="*/ 3622798 h 6858000"/>
              <a:gd name="connsiteX236" fmla="*/ 4440129 w 7467600"/>
              <a:gd name="connsiteY236" fmla="*/ 3448571 h 6858000"/>
              <a:gd name="connsiteX237" fmla="*/ 4856525 w 7467600"/>
              <a:gd name="connsiteY237" fmla="*/ 3915351 h 6858000"/>
              <a:gd name="connsiteX238" fmla="*/ 5059055 w 7467600"/>
              <a:gd name="connsiteY238" fmla="*/ 4108918 h 6858000"/>
              <a:gd name="connsiteX239" fmla="*/ 5290070 w 7467600"/>
              <a:gd name="connsiteY239" fmla="*/ 4263619 h 6858000"/>
              <a:gd name="connsiteX240" fmla="*/ 4834991 w 7467600"/>
              <a:gd name="connsiteY240" fmla="*/ 3830985 h 6858000"/>
              <a:gd name="connsiteX241" fmla="*/ 4440129 w 7467600"/>
              <a:gd name="connsiteY241" fmla="*/ 3448571 h 6858000"/>
              <a:gd name="connsiteX242" fmla="*/ 4441737 w 7467600"/>
              <a:gd name="connsiteY242" fmla="*/ 3399734 h 6858000"/>
              <a:gd name="connsiteX243" fmla="*/ 4431236 w 7467600"/>
              <a:gd name="connsiteY243" fmla="*/ 3400954 h 6858000"/>
              <a:gd name="connsiteX244" fmla="*/ 4557150 w 7467600"/>
              <a:gd name="connsiteY244" fmla="*/ 3510023 h 6858000"/>
              <a:gd name="connsiteX245" fmla="*/ 4856936 w 7467600"/>
              <a:gd name="connsiteY245" fmla="*/ 3809146 h 6858000"/>
              <a:gd name="connsiteX246" fmla="*/ 5111996 w 7467600"/>
              <a:gd name="connsiteY246" fmla="*/ 4065759 h 6858000"/>
              <a:gd name="connsiteX247" fmla="*/ 5388878 w 7467600"/>
              <a:gd name="connsiteY247" fmla="*/ 4300185 h 6858000"/>
              <a:gd name="connsiteX248" fmla="*/ 5425556 w 7467600"/>
              <a:gd name="connsiteY248" fmla="*/ 4308967 h 6858000"/>
              <a:gd name="connsiteX249" fmla="*/ 4943646 w 7467600"/>
              <a:gd name="connsiteY249" fmla="*/ 3822916 h 6858000"/>
              <a:gd name="connsiteX250" fmla="*/ 4594837 w 7467600"/>
              <a:gd name="connsiteY250" fmla="*/ 3532274 h 6858000"/>
              <a:gd name="connsiteX251" fmla="*/ 4441737 w 7467600"/>
              <a:gd name="connsiteY251" fmla="*/ 3399734 h 6858000"/>
              <a:gd name="connsiteX252" fmla="*/ 5425834 w 7467600"/>
              <a:gd name="connsiteY252" fmla="*/ 3162785 h 6858000"/>
              <a:gd name="connsiteX253" fmla="*/ 5401644 w 7467600"/>
              <a:gd name="connsiteY253" fmla="*/ 3617847 h 6858000"/>
              <a:gd name="connsiteX254" fmla="*/ 5467256 w 7467600"/>
              <a:gd name="connsiteY254" fmla="*/ 4175494 h 6858000"/>
              <a:gd name="connsiteX255" fmla="*/ 5448069 w 7467600"/>
              <a:gd name="connsiteY255" fmla="*/ 3567554 h 6858000"/>
              <a:gd name="connsiteX256" fmla="*/ 5425834 w 7467600"/>
              <a:gd name="connsiteY256" fmla="*/ 3162785 h 6858000"/>
              <a:gd name="connsiteX257" fmla="*/ 1318687 w 7467600"/>
              <a:gd name="connsiteY257" fmla="*/ 3113840 h 6858000"/>
              <a:gd name="connsiteX258" fmla="*/ 1066793 w 7467600"/>
              <a:gd name="connsiteY258" fmla="*/ 3212171 h 6858000"/>
              <a:gd name="connsiteX259" fmla="*/ 993319 w 7467600"/>
              <a:gd name="connsiteY259" fmla="*/ 3247648 h 6858000"/>
              <a:gd name="connsiteX260" fmla="*/ 853081 w 7467600"/>
              <a:gd name="connsiteY260" fmla="*/ 3312410 h 6858000"/>
              <a:gd name="connsiteX261" fmla="*/ 805957 w 7467600"/>
              <a:gd name="connsiteY261" fmla="*/ 3330443 h 6858000"/>
              <a:gd name="connsiteX262" fmla="*/ 1318687 w 7467600"/>
              <a:gd name="connsiteY262" fmla="*/ 3113840 h 6858000"/>
              <a:gd name="connsiteX263" fmla="*/ 5453702 w 7467600"/>
              <a:gd name="connsiteY263" fmla="*/ 3090882 h 6858000"/>
              <a:gd name="connsiteX264" fmla="*/ 5480135 w 7467600"/>
              <a:gd name="connsiteY264" fmla="*/ 3565802 h 6858000"/>
              <a:gd name="connsiteX265" fmla="*/ 5499023 w 7467600"/>
              <a:gd name="connsiteY265" fmla="*/ 4166310 h 6858000"/>
              <a:gd name="connsiteX266" fmla="*/ 5547022 w 7467600"/>
              <a:gd name="connsiteY266" fmla="*/ 3607838 h 6858000"/>
              <a:gd name="connsiteX267" fmla="*/ 5515964 w 7467600"/>
              <a:gd name="connsiteY267" fmla="*/ 3378541 h 6858000"/>
              <a:gd name="connsiteX268" fmla="*/ 5453702 w 7467600"/>
              <a:gd name="connsiteY268" fmla="*/ 3090882 h 6858000"/>
              <a:gd name="connsiteX269" fmla="*/ 1238695 w 7467600"/>
              <a:gd name="connsiteY269" fmla="*/ 3076820 h 6858000"/>
              <a:gd name="connsiteX270" fmla="*/ 716371 w 7467600"/>
              <a:gd name="connsiteY270" fmla="*/ 3293249 h 6858000"/>
              <a:gd name="connsiteX271" fmla="*/ 579522 w 7467600"/>
              <a:gd name="connsiteY271" fmla="*/ 3371759 h 6858000"/>
              <a:gd name="connsiteX272" fmla="*/ 600288 w 7467600"/>
              <a:gd name="connsiteY272" fmla="*/ 3365555 h 6858000"/>
              <a:gd name="connsiteX273" fmla="*/ 840692 w 7467600"/>
              <a:gd name="connsiteY273" fmla="*/ 3284921 h 6858000"/>
              <a:gd name="connsiteX274" fmla="*/ 979248 w 7467600"/>
              <a:gd name="connsiteY274" fmla="*/ 3221003 h 6858000"/>
              <a:gd name="connsiteX275" fmla="*/ 1053282 w 7467600"/>
              <a:gd name="connsiteY275" fmla="*/ 3185247 h 6858000"/>
              <a:gd name="connsiteX276" fmla="*/ 1320603 w 7467600"/>
              <a:gd name="connsiteY276" fmla="*/ 3081281 h 6858000"/>
              <a:gd name="connsiteX277" fmla="*/ 1238695 w 7467600"/>
              <a:gd name="connsiteY277" fmla="*/ 3076820 h 6858000"/>
              <a:gd name="connsiteX278" fmla="*/ 5425627 w 7467600"/>
              <a:gd name="connsiteY278" fmla="*/ 2954192 h 6858000"/>
              <a:gd name="connsiteX279" fmla="*/ 5470770 w 7467600"/>
              <a:gd name="connsiteY279" fmla="*/ 3005435 h 6858000"/>
              <a:gd name="connsiteX280" fmla="*/ 5519779 w 7467600"/>
              <a:gd name="connsiteY280" fmla="*/ 4359223 h 6858000"/>
              <a:gd name="connsiteX281" fmla="*/ 5520293 w 7467600"/>
              <a:gd name="connsiteY281" fmla="*/ 4360602 h 6858000"/>
              <a:gd name="connsiteX282" fmla="*/ 5767221 w 7467600"/>
              <a:gd name="connsiteY282" fmla="*/ 4665564 h 6858000"/>
              <a:gd name="connsiteX283" fmla="*/ 6937169 w 7467600"/>
              <a:gd name="connsiteY283" fmla="*/ 4815941 h 6858000"/>
              <a:gd name="connsiteX284" fmla="*/ 6953922 w 7467600"/>
              <a:gd name="connsiteY284" fmla="*/ 4890068 h 6858000"/>
              <a:gd name="connsiteX285" fmla="*/ 6071359 w 7467600"/>
              <a:gd name="connsiteY285" fmla="*/ 4770770 h 6858000"/>
              <a:gd name="connsiteX286" fmla="*/ 6038839 w 7467600"/>
              <a:gd name="connsiteY286" fmla="*/ 4764474 h 6858000"/>
              <a:gd name="connsiteX287" fmla="*/ 6038706 w 7467600"/>
              <a:gd name="connsiteY287" fmla="*/ 4763847 h 6858000"/>
              <a:gd name="connsiteX288" fmla="*/ 6037784 w 7467600"/>
              <a:gd name="connsiteY288" fmla="*/ 4764270 h 6858000"/>
              <a:gd name="connsiteX289" fmla="*/ 6038839 w 7467600"/>
              <a:gd name="connsiteY289" fmla="*/ 4764474 h 6858000"/>
              <a:gd name="connsiteX290" fmla="*/ 6040338 w 7467600"/>
              <a:gd name="connsiteY290" fmla="*/ 4771418 h 6858000"/>
              <a:gd name="connsiteX291" fmla="*/ 6024488 w 7467600"/>
              <a:gd name="connsiteY291" fmla="*/ 4809903 h 6858000"/>
              <a:gd name="connsiteX292" fmla="*/ 5599771 w 7467600"/>
              <a:gd name="connsiteY292" fmla="*/ 5509652 h 6858000"/>
              <a:gd name="connsiteX293" fmla="*/ 5548843 w 7467600"/>
              <a:gd name="connsiteY293" fmla="*/ 5563845 h 6858000"/>
              <a:gd name="connsiteX294" fmla="*/ 5940952 w 7467600"/>
              <a:gd name="connsiteY294" fmla="*/ 6250028 h 6858000"/>
              <a:gd name="connsiteX295" fmla="*/ 6043441 w 7467600"/>
              <a:gd name="connsiteY295" fmla="*/ 6665847 h 6858000"/>
              <a:gd name="connsiteX296" fmla="*/ 6093432 w 7467600"/>
              <a:gd name="connsiteY296" fmla="*/ 6858000 h 6858000"/>
              <a:gd name="connsiteX297" fmla="*/ 6034344 w 7467600"/>
              <a:gd name="connsiteY297" fmla="*/ 6858000 h 6858000"/>
              <a:gd name="connsiteX298" fmla="*/ 6026679 w 7467600"/>
              <a:gd name="connsiteY298" fmla="*/ 6836959 h 6858000"/>
              <a:gd name="connsiteX299" fmla="*/ 5800441 w 7467600"/>
              <a:gd name="connsiteY299" fmla="*/ 6335286 h 6858000"/>
              <a:gd name="connsiteX300" fmla="*/ 5526562 w 7467600"/>
              <a:gd name="connsiteY300" fmla="*/ 5705388 h 6858000"/>
              <a:gd name="connsiteX301" fmla="*/ 5519640 w 7467600"/>
              <a:gd name="connsiteY301" fmla="*/ 5683774 h 6858000"/>
              <a:gd name="connsiteX302" fmla="*/ 5844559 w 7467600"/>
              <a:gd name="connsiteY302" fmla="*/ 6553349 h 6858000"/>
              <a:gd name="connsiteX303" fmla="*/ 5975994 w 7467600"/>
              <a:gd name="connsiteY303" fmla="*/ 6858000 h 6858000"/>
              <a:gd name="connsiteX304" fmla="*/ 5898547 w 7467600"/>
              <a:gd name="connsiteY304" fmla="*/ 6858000 h 6858000"/>
              <a:gd name="connsiteX305" fmla="*/ 5682041 w 7467600"/>
              <a:gd name="connsiteY305" fmla="*/ 6355860 h 6858000"/>
              <a:gd name="connsiteX306" fmla="*/ 5461758 w 7467600"/>
              <a:gd name="connsiteY306" fmla="*/ 5820220 h 6858000"/>
              <a:gd name="connsiteX307" fmla="*/ 5237282 w 7467600"/>
              <a:gd name="connsiteY307" fmla="*/ 6579086 h 6858000"/>
              <a:gd name="connsiteX308" fmla="*/ 5115009 w 7467600"/>
              <a:gd name="connsiteY308" fmla="*/ 6858000 h 6858000"/>
              <a:gd name="connsiteX309" fmla="*/ 5028074 w 7467600"/>
              <a:gd name="connsiteY309" fmla="*/ 6858000 h 6858000"/>
              <a:gd name="connsiteX310" fmla="*/ 5079508 w 7467600"/>
              <a:gd name="connsiteY310" fmla="*/ 6749074 h 6858000"/>
              <a:gd name="connsiteX311" fmla="*/ 5371846 w 7467600"/>
              <a:gd name="connsiteY311" fmla="*/ 5924413 h 6858000"/>
              <a:gd name="connsiteX312" fmla="*/ 5270512 w 7467600"/>
              <a:gd name="connsiteY312" fmla="*/ 6138975 h 6858000"/>
              <a:gd name="connsiteX313" fmla="*/ 5062409 w 7467600"/>
              <a:gd name="connsiteY313" fmla="*/ 6653544 h 6858000"/>
              <a:gd name="connsiteX314" fmla="*/ 5036628 w 7467600"/>
              <a:gd name="connsiteY314" fmla="*/ 6754247 h 6858000"/>
              <a:gd name="connsiteX315" fmla="*/ 5009112 w 7467600"/>
              <a:gd name="connsiteY315" fmla="*/ 6858000 h 6858000"/>
              <a:gd name="connsiteX316" fmla="*/ 4976679 w 7467600"/>
              <a:gd name="connsiteY316" fmla="*/ 6858000 h 6858000"/>
              <a:gd name="connsiteX317" fmla="*/ 5006537 w 7467600"/>
              <a:gd name="connsiteY317" fmla="*/ 6747068 h 6858000"/>
              <a:gd name="connsiteX318" fmla="*/ 5032723 w 7467600"/>
              <a:gd name="connsiteY318" fmla="*/ 6644957 h 6858000"/>
              <a:gd name="connsiteX319" fmla="*/ 5242949 w 7467600"/>
              <a:gd name="connsiteY319" fmla="*/ 6125175 h 6858000"/>
              <a:gd name="connsiteX320" fmla="*/ 5286321 w 7467600"/>
              <a:gd name="connsiteY320" fmla="*/ 6033555 h 6858000"/>
              <a:gd name="connsiteX321" fmla="*/ 5008210 w 7467600"/>
              <a:gd name="connsiteY321" fmla="*/ 6649194 h 6858000"/>
              <a:gd name="connsiteX322" fmla="*/ 4986321 w 7467600"/>
              <a:gd name="connsiteY322" fmla="*/ 6765687 h 6858000"/>
              <a:gd name="connsiteX323" fmla="*/ 4973474 w 7467600"/>
              <a:gd name="connsiteY323" fmla="*/ 6858000 h 6858000"/>
              <a:gd name="connsiteX324" fmla="*/ 4907178 w 7467600"/>
              <a:gd name="connsiteY324" fmla="*/ 6858000 h 6858000"/>
              <a:gd name="connsiteX325" fmla="*/ 4910810 w 7467600"/>
              <a:gd name="connsiteY325" fmla="*/ 6829660 h 6858000"/>
              <a:gd name="connsiteX326" fmla="*/ 4987461 w 7467600"/>
              <a:gd name="connsiteY326" fmla="*/ 6432994 h 6858000"/>
              <a:gd name="connsiteX327" fmla="*/ 5179262 w 7467600"/>
              <a:gd name="connsiteY327" fmla="*/ 6035044 h 6858000"/>
              <a:gd name="connsiteX328" fmla="*/ 4689678 w 7467600"/>
              <a:gd name="connsiteY328" fmla="*/ 6440241 h 6858000"/>
              <a:gd name="connsiteX329" fmla="*/ 4477543 w 7467600"/>
              <a:gd name="connsiteY329" fmla="*/ 6674836 h 6858000"/>
              <a:gd name="connsiteX330" fmla="*/ 4329957 w 7467600"/>
              <a:gd name="connsiteY330" fmla="*/ 6858000 h 6858000"/>
              <a:gd name="connsiteX331" fmla="*/ 4218595 w 7467600"/>
              <a:gd name="connsiteY331" fmla="*/ 6858000 h 6858000"/>
              <a:gd name="connsiteX332" fmla="*/ 4368888 w 7467600"/>
              <a:gd name="connsiteY332" fmla="*/ 6668412 h 6858000"/>
              <a:gd name="connsiteX333" fmla="*/ 4563091 w 7467600"/>
              <a:gd name="connsiteY333" fmla="*/ 6442508 h 6858000"/>
              <a:gd name="connsiteX334" fmla="*/ 5387324 w 7467600"/>
              <a:gd name="connsiteY334" fmla="*/ 5705830 h 6858000"/>
              <a:gd name="connsiteX335" fmla="*/ 5073620 w 7467600"/>
              <a:gd name="connsiteY335" fmla="*/ 5955437 h 6858000"/>
              <a:gd name="connsiteX336" fmla="*/ 4689789 w 7467600"/>
              <a:gd name="connsiteY336" fmla="*/ 6268382 h 6858000"/>
              <a:gd name="connsiteX337" fmla="*/ 4418722 w 7467600"/>
              <a:gd name="connsiteY337" fmla="*/ 6570886 h 6858000"/>
              <a:gd name="connsiteX338" fmla="*/ 4214944 w 7467600"/>
              <a:gd name="connsiteY338" fmla="*/ 6858000 h 6858000"/>
              <a:gd name="connsiteX339" fmla="*/ 4177898 w 7467600"/>
              <a:gd name="connsiteY339" fmla="*/ 6858000 h 6858000"/>
              <a:gd name="connsiteX340" fmla="*/ 4391597 w 7467600"/>
              <a:gd name="connsiteY340" fmla="*/ 6556370 h 6858000"/>
              <a:gd name="connsiteX341" fmla="*/ 4668889 w 7467600"/>
              <a:gd name="connsiteY341" fmla="*/ 6246399 h 6858000"/>
              <a:gd name="connsiteX342" fmla="*/ 5055427 w 7467600"/>
              <a:gd name="connsiteY342" fmla="*/ 5931476 h 6858000"/>
              <a:gd name="connsiteX343" fmla="*/ 5371814 w 7467600"/>
              <a:gd name="connsiteY343" fmla="*/ 5678975 h 6858000"/>
              <a:gd name="connsiteX344" fmla="*/ 4987918 w 7467600"/>
              <a:gd name="connsiteY344" fmla="*/ 5838701 h 6858000"/>
              <a:gd name="connsiteX345" fmla="*/ 4317146 w 7467600"/>
              <a:gd name="connsiteY345" fmla="*/ 6587716 h 6858000"/>
              <a:gd name="connsiteX346" fmla="*/ 4171627 w 7467600"/>
              <a:gd name="connsiteY346" fmla="*/ 6858000 h 6858000"/>
              <a:gd name="connsiteX347" fmla="*/ 4081585 w 7467600"/>
              <a:gd name="connsiteY347" fmla="*/ 6858000 h 6858000"/>
              <a:gd name="connsiteX348" fmla="*/ 4238603 w 7467600"/>
              <a:gd name="connsiteY348" fmla="*/ 6559341 h 6858000"/>
              <a:gd name="connsiteX349" fmla="*/ 4778333 w 7467600"/>
              <a:gd name="connsiteY349" fmla="*/ 5873626 h 6858000"/>
              <a:gd name="connsiteX350" fmla="*/ 5414185 w 7467600"/>
              <a:gd name="connsiteY350" fmla="*/ 5573882 h 6858000"/>
              <a:gd name="connsiteX351" fmla="*/ 5959648 w 7467600"/>
              <a:gd name="connsiteY351" fmla="*/ 4760797 h 6858000"/>
              <a:gd name="connsiteX352" fmla="*/ 5355019 w 7467600"/>
              <a:gd name="connsiteY352" fmla="*/ 4734672 h 6858000"/>
              <a:gd name="connsiteX353" fmla="*/ 5083565 w 7467600"/>
              <a:gd name="connsiteY353" fmla="*/ 5179121 h 6858000"/>
              <a:gd name="connsiteX354" fmla="*/ 4713577 w 7467600"/>
              <a:gd name="connsiteY354" fmla="*/ 5616803 h 6858000"/>
              <a:gd name="connsiteX355" fmla="*/ 3989559 w 7467600"/>
              <a:gd name="connsiteY355" fmla="*/ 6145945 h 6858000"/>
              <a:gd name="connsiteX356" fmla="*/ 3939824 w 7467600"/>
              <a:gd name="connsiteY356" fmla="*/ 6066900 h 6858000"/>
              <a:gd name="connsiteX357" fmla="*/ 4584537 w 7467600"/>
              <a:gd name="connsiteY357" fmla="*/ 5324826 h 6858000"/>
              <a:gd name="connsiteX358" fmla="*/ 5037105 w 7467600"/>
              <a:gd name="connsiteY358" fmla="*/ 5088765 h 6858000"/>
              <a:gd name="connsiteX359" fmla="*/ 5039930 w 7467600"/>
              <a:gd name="connsiteY359" fmla="*/ 5089585 h 6858000"/>
              <a:gd name="connsiteX360" fmla="*/ 5263764 w 7467600"/>
              <a:gd name="connsiteY360" fmla="*/ 4735525 h 6858000"/>
              <a:gd name="connsiteX361" fmla="*/ 4086300 w 7467600"/>
              <a:gd name="connsiteY361" fmla="*/ 4884599 h 6858000"/>
              <a:gd name="connsiteX362" fmla="*/ 4085485 w 7467600"/>
              <a:gd name="connsiteY362" fmla="*/ 4899070 h 6858000"/>
              <a:gd name="connsiteX363" fmla="*/ 3871915 w 7467600"/>
              <a:gd name="connsiteY363" fmla="*/ 5253645 h 6858000"/>
              <a:gd name="connsiteX364" fmla="*/ 3799374 w 7467600"/>
              <a:gd name="connsiteY364" fmla="*/ 5466127 h 6858000"/>
              <a:gd name="connsiteX365" fmla="*/ 3498850 w 7467600"/>
              <a:gd name="connsiteY365" fmla="*/ 6661888 h 6858000"/>
              <a:gd name="connsiteX366" fmla="*/ 3399216 w 7467600"/>
              <a:gd name="connsiteY366" fmla="*/ 6858000 h 6858000"/>
              <a:gd name="connsiteX367" fmla="*/ 3303688 w 7467600"/>
              <a:gd name="connsiteY367" fmla="*/ 6858000 h 6858000"/>
              <a:gd name="connsiteX368" fmla="*/ 3391774 w 7467600"/>
              <a:gd name="connsiteY368" fmla="*/ 6697181 h 6858000"/>
              <a:gd name="connsiteX369" fmla="*/ 3735540 w 7467600"/>
              <a:gd name="connsiteY369" fmla="*/ 5546923 h 6858000"/>
              <a:gd name="connsiteX370" fmla="*/ 3729438 w 7467600"/>
              <a:gd name="connsiteY370" fmla="*/ 5569058 h 6858000"/>
              <a:gd name="connsiteX371" fmla="*/ 3707782 w 7467600"/>
              <a:gd name="connsiteY371" fmla="*/ 5644908 h 6858000"/>
              <a:gd name="connsiteX372" fmla="*/ 3583827 w 7467600"/>
              <a:gd name="connsiteY372" fmla="*/ 6039215 h 6858000"/>
              <a:gd name="connsiteX373" fmla="*/ 3547861 w 7467600"/>
              <a:gd name="connsiteY373" fmla="*/ 6129609 h 6858000"/>
              <a:gd name="connsiteX374" fmla="*/ 3490905 w 7467600"/>
              <a:gd name="connsiteY374" fmla="*/ 6277660 h 6858000"/>
              <a:gd name="connsiteX375" fmla="*/ 3455859 w 7467600"/>
              <a:gd name="connsiteY375" fmla="*/ 6391301 h 6858000"/>
              <a:gd name="connsiteX376" fmla="*/ 3429112 w 7467600"/>
              <a:gd name="connsiteY376" fmla="*/ 6479469 h 6858000"/>
              <a:gd name="connsiteX377" fmla="*/ 3304862 w 7467600"/>
              <a:gd name="connsiteY377" fmla="*/ 6796476 h 6858000"/>
              <a:gd name="connsiteX378" fmla="*/ 3276071 w 7467600"/>
              <a:gd name="connsiteY378" fmla="*/ 6858000 h 6858000"/>
              <a:gd name="connsiteX379" fmla="*/ 3240805 w 7467600"/>
              <a:gd name="connsiteY379" fmla="*/ 6858000 h 6858000"/>
              <a:gd name="connsiteX380" fmla="*/ 3275917 w 7467600"/>
              <a:gd name="connsiteY380" fmla="*/ 6783192 h 6858000"/>
              <a:gd name="connsiteX381" fmla="*/ 3399358 w 7467600"/>
              <a:gd name="connsiteY381" fmla="*/ 6469011 h 6858000"/>
              <a:gd name="connsiteX382" fmla="*/ 3425650 w 7467600"/>
              <a:gd name="connsiteY382" fmla="*/ 6381333 h 6858000"/>
              <a:gd name="connsiteX383" fmla="*/ 3460661 w 7467600"/>
              <a:gd name="connsiteY383" fmla="*/ 6266763 h 6858000"/>
              <a:gd name="connsiteX384" fmla="*/ 3518021 w 7467600"/>
              <a:gd name="connsiteY384" fmla="*/ 6117298 h 6858000"/>
              <a:gd name="connsiteX385" fmla="*/ 3554035 w 7467600"/>
              <a:gd name="connsiteY385" fmla="*/ 6027832 h 6858000"/>
              <a:gd name="connsiteX386" fmla="*/ 3677174 w 7467600"/>
              <a:gd name="connsiteY386" fmla="*/ 5636351 h 6858000"/>
              <a:gd name="connsiteX387" fmla="*/ 3698819 w 7467600"/>
              <a:gd name="connsiteY387" fmla="*/ 5560503 h 6858000"/>
              <a:gd name="connsiteX388" fmla="*/ 3702094 w 7467600"/>
              <a:gd name="connsiteY388" fmla="*/ 5549194 h 6858000"/>
              <a:gd name="connsiteX389" fmla="*/ 3398355 w 7467600"/>
              <a:gd name="connsiteY389" fmla="*/ 6094603 h 6858000"/>
              <a:gd name="connsiteX390" fmla="*/ 3193941 w 7467600"/>
              <a:gd name="connsiteY390" fmla="*/ 6798775 h 6858000"/>
              <a:gd name="connsiteX391" fmla="*/ 3184140 w 7467600"/>
              <a:gd name="connsiteY391" fmla="*/ 6858000 h 6858000"/>
              <a:gd name="connsiteX392" fmla="*/ 3099978 w 7467600"/>
              <a:gd name="connsiteY392" fmla="*/ 6858000 h 6858000"/>
              <a:gd name="connsiteX393" fmla="*/ 3101556 w 7467600"/>
              <a:gd name="connsiteY393" fmla="*/ 6843337 h 6858000"/>
              <a:gd name="connsiteX394" fmla="*/ 3370162 w 7467600"/>
              <a:gd name="connsiteY394" fmla="*/ 5785550 h 6858000"/>
              <a:gd name="connsiteX395" fmla="*/ 3746477 w 7467600"/>
              <a:gd name="connsiteY395" fmla="*/ 5377889 h 6858000"/>
              <a:gd name="connsiteX396" fmla="*/ 3863399 w 7467600"/>
              <a:gd name="connsiteY396" fmla="*/ 5087257 h 6858000"/>
              <a:gd name="connsiteX397" fmla="*/ 3968712 w 7467600"/>
              <a:gd name="connsiteY397" fmla="*/ 4913989 h 6858000"/>
              <a:gd name="connsiteX398" fmla="*/ 2792390 w 7467600"/>
              <a:gd name="connsiteY398" fmla="*/ 5382974 h 6858000"/>
              <a:gd name="connsiteX399" fmla="*/ 2714982 w 7467600"/>
              <a:gd name="connsiteY399" fmla="*/ 5427051 h 6858000"/>
              <a:gd name="connsiteX400" fmla="*/ 2813361 w 7467600"/>
              <a:gd name="connsiteY400" fmla="*/ 6023912 h 6858000"/>
              <a:gd name="connsiteX401" fmla="*/ 2688430 w 7467600"/>
              <a:gd name="connsiteY401" fmla="*/ 6801564 h 6858000"/>
              <a:gd name="connsiteX402" fmla="*/ 2629626 w 7467600"/>
              <a:gd name="connsiteY402" fmla="*/ 6763394 h 6858000"/>
              <a:gd name="connsiteX403" fmla="*/ 2565328 w 7467600"/>
              <a:gd name="connsiteY403" fmla="*/ 5516399 h 6858000"/>
              <a:gd name="connsiteX404" fmla="*/ 1922999 w 7467600"/>
              <a:gd name="connsiteY404" fmla="*/ 5980343 h 6858000"/>
              <a:gd name="connsiteX405" fmla="*/ 1950261 w 7467600"/>
              <a:gd name="connsiteY405" fmla="*/ 6405858 h 6858000"/>
              <a:gd name="connsiteX406" fmla="*/ 2365554 w 7467600"/>
              <a:gd name="connsiteY406" fmla="*/ 6759107 h 6858000"/>
              <a:gd name="connsiteX407" fmla="*/ 2424142 w 7467600"/>
              <a:gd name="connsiteY407" fmla="*/ 6858000 h 6858000"/>
              <a:gd name="connsiteX408" fmla="*/ 2395994 w 7467600"/>
              <a:gd name="connsiteY408" fmla="*/ 6858000 h 6858000"/>
              <a:gd name="connsiteX409" fmla="*/ 2392863 w 7467600"/>
              <a:gd name="connsiteY409" fmla="*/ 6852964 h 6858000"/>
              <a:gd name="connsiteX410" fmla="*/ 2017589 w 7467600"/>
              <a:gd name="connsiteY410" fmla="*/ 6493982 h 6858000"/>
              <a:gd name="connsiteX411" fmla="*/ 2147336 w 7467600"/>
              <a:gd name="connsiteY411" fmla="*/ 6594052 h 6858000"/>
              <a:gd name="connsiteX412" fmla="*/ 2207047 w 7467600"/>
              <a:gd name="connsiteY412" fmla="*/ 6654540 h 6858000"/>
              <a:gd name="connsiteX413" fmla="*/ 2299106 w 7467600"/>
              <a:gd name="connsiteY413" fmla="*/ 6778931 h 6858000"/>
              <a:gd name="connsiteX414" fmla="*/ 2314430 w 7467600"/>
              <a:gd name="connsiteY414" fmla="*/ 6801144 h 6858000"/>
              <a:gd name="connsiteX415" fmla="*/ 2352406 w 7467600"/>
              <a:gd name="connsiteY415" fmla="*/ 6858000 h 6858000"/>
              <a:gd name="connsiteX416" fmla="*/ 2314492 w 7467600"/>
              <a:gd name="connsiteY416" fmla="*/ 6858000 h 6858000"/>
              <a:gd name="connsiteX417" fmla="*/ 2288095 w 7467600"/>
              <a:gd name="connsiteY417" fmla="*/ 6818030 h 6858000"/>
              <a:gd name="connsiteX418" fmla="*/ 2272768 w 7467600"/>
              <a:gd name="connsiteY418" fmla="*/ 6795822 h 6858000"/>
              <a:gd name="connsiteX419" fmla="*/ 2182715 w 7467600"/>
              <a:gd name="connsiteY419" fmla="*/ 6675071 h 6858000"/>
              <a:gd name="connsiteX420" fmla="*/ 2032061 w 7467600"/>
              <a:gd name="connsiteY420" fmla="*/ 6541380 h 6858000"/>
              <a:gd name="connsiteX421" fmla="*/ 2257220 w 7467600"/>
              <a:gd name="connsiteY421" fmla="*/ 6826257 h 6858000"/>
              <a:gd name="connsiteX422" fmla="*/ 2281324 w 7467600"/>
              <a:gd name="connsiteY422" fmla="*/ 6858000 h 6858000"/>
              <a:gd name="connsiteX423" fmla="*/ 2242860 w 7467600"/>
              <a:gd name="connsiteY423" fmla="*/ 6858000 h 6858000"/>
              <a:gd name="connsiteX424" fmla="*/ 2232818 w 7467600"/>
              <a:gd name="connsiteY424" fmla="*/ 6844926 h 6858000"/>
              <a:gd name="connsiteX425" fmla="*/ 1990172 w 7467600"/>
              <a:gd name="connsiteY425" fmla="*/ 6542121 h 6858000"/>
              <a:gd name="connsiteX426" fmla="*/ 2124090 w 7467600"/>
              <a:gd name="connsiteY426" fmla="*/ 6761017 h 6858000"/>
              <a:gd name="connsiteX427" fmla="*/ 2200380 w 7467600"/>
              <a:gd name="connsiteY427" fmla="*/ 6858000 h 6858000"/>
              <a:gd name="connsiteX428" fmla="*/ 2147507 w 7467600"/>
              <a:gd name="connsiteY428" fmla="*/ 6858000 h 6858000"/>
              <a:gd name="connsiteX429" fmla="*/ 2070668 w 7467600"/>
              <a:gd name="connsiteY429" fmla="*/ 6761520 h 6858000"/>
              <a:gd name="connsiteX430" fmla="*/ 1975142 w 7467600"/>
              <a:gd name="connsiteY430" fmla="*/ 6585570 h 6858000"/>
              <a:gd name="connsiteX431" fmla="*/ 2050035 w 7467600"/>
              <a:gd name="connsiteY431" fmla="*/ 6813345 h 6858000"/>
              <a:gd name="connsiteX432" fmla="*/ 2063025 w 7467600"/>
              <a:gd name="connsiteY432" fmla="*/ 6858000 h 6858000"/>
              <a:gd name="connsiteX433" fmla="*/ 2021675 w 7467600"/>
              <a:gd name="connsiteY433" fmla="*/ 6858000 h 6858000"/>
              <a:gd name="connsiteX434" fmla="*/ 2019308 w 7467600"/>
              <a:gd name="connsiteY434" fmla="*/ 6847118 h 6858000"/>
              <a:gd name="connsiteX435" fmla="*/ 1938835 w 7467600"/>
              <a:gd name="connsiteY435" fmla="*/ 6551160 h 6858000"/>
              <a:gd name="connsiteX436" fmla="*/ 1953230 w 7467600"/>
              <a:gd name="connsiteY436" fmla="*/ 6759699 h 6858000"/>
              <a:gd name="connsiteX437" fmla="*/ 1956763 w 7467600"/>
              <a:gd name="connsiteY437" fmla="*/ 6778191 h 6858000"/>
              <a:gd name="connsiteX438" fmla="*/ 1967925 w 7467600"/>
              <a:gd name="connsiteY438" fmla="*/ 6858000 h 6858000"/>
              <a:gd name="connsiteX439" fmla="*/ 1936622 w 7467600"/>
              <a:gd name="connsiteY439" fmla="*/ 6858000 h 6858000"/>
              <a:gd name="connsiteX440" fmla="*/ 1926261 w 7467600"/>
              <a:gd name="connsiteY440" fmla="*/ 6784064 h 6858000"/>
              <a:gd name="connsiteX441" fmla="*/ 1922724 w 7467600"/>
              <a:gd name="connsiteY441" fmla="*/ 6765577 h 6858000"/>
              <a:gd name="connsiteX442" fmla="*/ 1904650 w 7467600"/>
              <a:gd name="connsiteY442" fmla="*/ 6639616 h 6858000"/>
              <a:gd name="connsiteX443" fmla="*/ 1885273 w 7467600"/>
              <a:gd name="connsiteY443" fmla="*/ 6858000 h 6858000"/>
              <a:gd name="connsiteX444" fmla="*/ 1854363 w 7467600"/>
              <a:gd name="connsiteY444" fmla="*/ 6858000 h 6858000"/>
              <a:gd name="connsiteX445" fmla="*/ 1880391 w 7467600"/>
              <a:gd name="connsiteY445" fmla="*/ 6603796 h 6858000"/>
              <a:gd name="connsiteX446" fmla="*/ 1818273 w 7467600"/>
              <a:gd name="connsiteY446" fmla="*/ 6715729 h 6858000"/>
              <a:gd name="connsiteX447" fmla="*/ 1794691 w 7467600"/>
              <a:gd name="connsiteY447" fmla="*/ 6843239 h 6858000"/>
              <a:gd name="connsiteX448" fmla="*/ 1794914 w 7467600"/>
              <a:gd name="connsiteY448" fmla="*/ 6858000 h 6858000"/>
              <a:gd name="connsiteX449" fmla="*/ 1746128 w 7467600"/>
              <a:gd name="connsiteY449" fmla="*/ 6858000 h 6858000"/>
              <a:gd name="connsiteX450" fmla="*/ 1753934 w 7467600"/>
              <a:gd name="connsiteY450" fmla="*/ 6724796 h 6858000"/>
              <a:gd name="connsiteX451" fmla="*/ 1792053 w 7467600"/>
              <a:gd name="connsiteY451" fmla="*/ 6572396 h 6858000"/>
              <a:gd name="connsiteX452" fmla="*/ 1862248 w 7467600"/>
              <a:gd name="connsiteY452" fmla="*/ 6266397 h 6858000"/>
              <a:gd name="connsiteX453" fmla="*/ 1862250 w 7467600"/>
              <a:gd name="connsiteY453" fmla="*/ 6033531 h 6858000"/>
              <a:gd name="connsiteX454" fmla="*/ 1211999 w 7467600"/>
              <a:gd name="connsiteY454" fmla="*/ 6683610 h 6858000"/>
              <a:gd name="connsiteX455" fmla="*/ 1213266 w 7467600"/>
              <a:gd name="connsiteY455" fmla="*/ 6691947 h 6858000"/>
              <a:gd name="connsiteX456" fmla="*/ 1203370 w 7467600"/>
              <a:gd name="connsiteY456" fmla="*/ 6850676 h 6858000"/>
              <a:gd name="connsiteX457" fmla="*/ 1203671 w 7467600"/>
              <a:gd name="connsiteY457" fmla="*/ 6858000 h 6858000"/>
              <a:gd name="connsiteX458" fmla="*/ 1143180 w 7467600"/>
              <a:gd name="connsiteY458" fmla="*/ 6858000 h 6858000"/>
              <a:gd name="connsiteX459" fmla="*/ 1142176 w 7467600"/>
              <a:gd name="connsiteY459" fmla="*/ 6766045 h 6858000"/>
              <a:gd name="connsiteX460" fmla="*/ 1067484 w 7467600"/>
              <a:gd name="connsiteY460" fmla="*/ 6858000 h 6858000"/>
              <a:gd name="connsiteX461" fmla="*/ 953928 w 7467600"/>
              <a:gd name="connsiteY461" fmla="*/ 6858000 h 6858000"/>
              <a:gd name="connsiteX462" fmla="*/ 959715 w 7467600"/>
              <a:gd name="connsiteY462" fmla="*/ 6850185 h 6858000"/>
              <a:gd name="connsiteX463" fmla="*/ 1483788 w 7467600"/>
              <a:gd name="connsiteY463" fmla="*/ 6259174 h 6858000"/>
              <a:gd name="connsiteX464" fmla="*/ 1100671 w 7467600"/>
              <a:gd name="connsiteY464" fmla="*/ 6252137 h 6858000"/>
              <a:gd name="connsiteX465" fmla="*/ 1090144 w 7467600"/>
              <a:gd name="connsiteY465" fmla="*/ 6256748 h 6858000"/>
              <a:gd name="connsiteX466" fmla="*/ 1095872 w 7467600"/>
              <a:gd name="connsiteY466" fmla="*/ 6271892 h 6858000"/>
              <a:gd name="connsiteX467" fmla="*/ 262785 w 7467600"/>
              <a:gd name="connsiteY467" fmla="*/ 6845450 h 6858000"/>
              <a:gd name="connsiteX468" fmla="*/ 209968 w 7467600"/>
              <a:gd name="connsiteY468" fmla="*/ 6770713 h 6858000"/>
              <a:gd name="connsiteX469" fmla="*/ 873460 w 7467600"/>
              <a:gd name="connsiteY469" fmla="*/ 6253768 h 6858000"/>
              <a:gd name="connsiteX470" fmla="*/ 192686 w 7467600"/>
              <a:gd name="connsiteY470" fmla="*/ 5849257 h 6858000"/>
              <a:gd name="connsiteX471" fmla="*/ 4696 w 7467600"/>
              <a:gd name="connsiteY471" fmla="*/ 5697668 h 6858000"/>
              <a:gd name="connsiteX472" fmla="*/ 0 w 7467600"/>
              <a:gd name="connsiteY472" fmla="*/ 5689984 h 6858000"/>
              <a:gd name="connsiteX473" fmla="*/ 0 w 7467600"/>
              <a:gd name="connsiteY473" fmla="*/ 5513472 h 6858000"/>
              <a:gd name="connsiteX474" fmla="*/ 174101 w 7467600"/>
              <a:gd name="connsiteY474" fmla="*/ 5620277 h 6858000"/>
              <a:gd name="connsiteX475" fmla="*/ 891800 w 7467600"/>
              <a:gd name="connsiteY475" fmla="*/ 6036935 h 6858000"/>
              <a:gd name="connsiteX476" fmla="*/ 1072219 w 7467600"/>
              <a:gd name="connsiteY476" fmla="*/ 6169443 h 6858000"/>
              <a:gd name="connsiteX477" fmla="*/ 1074117 w 7467600"/>
              <a:gd name="connsiteY477" fmla="*/ 6170301 h 6858000"/>
              <a:gd name="connsiteX478" fmla="*/ 1083114 w 7467600"/>
              <a:gd name="connsiteY478" fmla="*/ 6174131 h 6858000"/>
              <a:gd name="connsiteX479" fmla="*/ 1543010 w 7467600"/>
              <a:gd name="connsiteY479" fmla="*/ 6191140 h 6858000"/>
              <a:gd name="connsiteX480" fmla="*/ 1551080 w 7467600"/>
              <a:gd name="connsiteY480" fmla="*/ 6195006 h 6858000"/>
              <a:gd name="connsiteX481" fmla="*/ 2345443 w 7467600"/>
              <a:gd name="connsiteY481" fmla="*/ 5549882 h 6858000"/>
              <a:gd name="connsiteX482" fmla="*/ 1721499 w 7467600"/>
              <a:gd name="connsiteY482" fmla="*/ 5599969 h 6858000"/>
              <a:gd name="connsiteX483" fmla="*/ 767716 w 7467600"/>
              <a:gd name="connsiteY483" fmla="*/ 5472768 h 6858000"/>
              <a:gd name="connsiteX484" fmla="*/ 722147 w 7467600"/>
              <a:gd name="connsiteY484" fmla="*/ 5393091 h 6858000"/>
              <a:gd name="connsiteX485" fmla="*/ 1485552 w 7467600"/>
              <a:gd name="connsiteY485" fmla="*/ 5313202 h 6858000"/>
              <a:gd name="connsiteX486" fmla="*/ 2143004 w 7467600"/>
              <a:gd name="connsiteY486" fmla="*/ 5402420 h 6858000"/>
              <a:gd name="connsiteX487" fmla="*/ 1933391 w 7467600"/>
              <a:gd name="connsiteY487" fmla="*/ 5156971 h 6858000"/>
              <a:gd name="connsiteX488" fmla="*/ 1827118 w 7467600"/>
              <a:gd name="connsiteY488" fmla="*/ 4968410 h 6858000"/>
              <a:gd name="connsiteX489" fmla="*/ 1837349 w 7467600"/>
              <a:gd name="connsiteY489" fmla="*/ 4956357 h 6858000"/>
              <a:gd name="connsiteX490" fmla="*/ 2162835 w 7467600"/>
              <a:gd name="connsiteY490" fmla="*/ 5187853 h 6858000"/>
              <a:gd name="connsiteX491" fmla="*/ 2257167 w 7467600"/>
              <a:gd name="connsiteY491" fmla="*/ 5462123 h 6858000"/>
              <a:gd name="connsiteX492" fmla="*/ 2261598 w 7467600"/>
              <a:gd name="connsiteY492" fmla="*/ 5467998 h 6858000"/>
              <a:gd name="connsiteX493" fmla="*/ 2437177 w 7467600"/>
              <a:gd name="connsiteY493" fmla="*/ 5479608 h 6858000"/>
              <a:gd name="connsiteX494" fmla="*/ 2445247 w 7467600"/>
              <a:gd name="connsiteY494" fmla="*/ 5483476 h 6858000"/>
              <a:gd name="connsiteX495" fmla="*/ 2743626 w 7467600"/>
              <a:gd name="connsiteY495" fmla="*/ 5304819 h 6858000"/>
              <a:gd name="connsiteX496" fmla="*/ 3048102 w 7467600"/>
              <a:gd name="connsiteY496" fmla="*/ 5150595 h 6858000"/>
              <a:gd name="connsiteX497" fmla="*/ 1799414 w 7467600"/>
              <a:gd name="connsiteY497" fmla="*/ 4694732 h 6858000"/>
              <a:gd name="connsiteX498" fmla="*/ 1771735 w 7467600"/>
              <a:gd name="connsiteY498" fmla="*/ 4619929 h 6858000"/>
              <a:gd name="connsiteX499" fmla="*/ 3104273 w 7467600"/>
              <a:gd name="connsiteY499" fmla="*/ 5076159 h 6858000"/>
              <a:gd name="connsiteX500" fmla="*/ 3113245 w 7467600"/>
              <a:gd name="connsiteY500" fmla="*/ 5090705 h 6858000"/>
              <a:gd name="connsiteX501" fmla="*/ 3126294 w 7467600"/>
              <a:gd name="connsiteY501" fmla="*/ 5114400 h 6858000"/>
              <a:gd name="connsiteX502" fmla="*/ 3937433 w 7467600"/>
              <a:gd name="connsiteY502" fmla="*/ 4830473 h 6858000"/>
              <a:gd name="connsiteX503" fmla="*/ 3590475 w 7467600"/>
              <a:gd name="connsiteY503" fmla="*/ 4597974 h 6858000"/>
              <a:gd name="connsiteX504" fmla="*/ 3100264 w 7467600"/>
              <a:gd name="connsiteY504" fmla="*/ 4579845 h 6858000"/>
              <a:gd name="connsiteX505" fmla="*/ 2183576 w 7467600"/>
              <a:gd name="connsiteY505" fmla="*/ 4227150 h 6858000"/>
              <a:gd name="connsiteX506" fmla="*/ 2151029 w 7467600"/>
              <a:gd name="connsiteY506" fmla="*/ 4146947 h 6858000"/>
              <a:gd name="connsiteX507" fmla="*/ 3563434 w 7467600"/>
              <a:gd name="connsiteY507" fmla="*/ 4469115 h 6858000"/>
              <a:gd name="connsiteX508" fmla="*/ 3177952 w 7467600"/>
              <a:gd name="connsiteY508" fmla="*/ 3657386 h 6858000"/>
              <a:gd name="connsiteX509" fmla="*/ 3189263 w 7467600"/>
              <a:gd name="connsiteY509" fmla="*/ 3625726 h 6858000"/>
              <a:gd name="connsiteX510" fmla="*/ 3560912 w 7467600"/>
              <a:gd name="connsiteY510" fmla="*/ 4079863 h 6858000"/>
              <a:gd name="connsiteX511" fmla="*/ 3626636 w 7467600"/>
              <a:gd name="connsiteY511" fmla="*/ 4512230 h 6858000"/>
              <a:gd name="connsiteX512" fmla="*/ 3653088 w 7467600"/>
              <a:gd name="connsiteY512" fmla="*/ 4521417 h 6858000"/>
              <a:gd name="connsiteX513" fmla="*/ 3988128 w 7467600"/>
              <a:gd name="connsiteY513" fmla="*/ 4817267 h 6858000"/>
              <a:gd name="connsiteX514" fmla="*/ 4830582 w 7467600"/>
              <a:gd name="connsiteY514" fmla="*/ 4676000 h 6858000"/>
              <a:gd name="connsiteX515" fmla="*/ 4830100 w 7467600"/>
              <a:gd name="connsiteY515" fmla="*/ 4675554 h 6858000"/>
              <a:gd name="connsiteX516" fmla="*/ 4036318 w 7467600"/>
              <a:gd name="connsiteY516" fmla="*/ 4147013 h 6858000"/>
              <a:gd name="connsiteX517" fmla="*/ 3432098 w 7467600"/>
              <a:gd name="connsiteY517" fmla="*/ 3537312 h 6858000"/>
              <a:gd name="connsiteX518" fmla="*/ 3446761 w 7467600"/>
              <a:gd name="connsiteY518" fmla="*/ 3461278 h 6858000"/>
              <a:gd name="connsiteX519" fmla="*/ 4419733 w 7467600"/>
              <a:gd name="connsiteY519" fmla="*/ 3963555 h 6858000"/>
              <a:gd name="connsiteX520" fmla="*/ 4781371 w 7467600"/>
              <a:gd name="connsiteY520" fmla="*/ 4458604 h 6858000"/>
              <a:gd name="connsiteX521" fmla="*/ 4780440 w 7467600"/>
              <a:gd name="connsiteY521" fmla="*/ 4470290 h 6858000"/>
              <a:gd name="connsiteX522" fmla="*/ 4898954 w 7467600"/>
              <a:gd name="connsiteY522" fmla="*/ 4662092 h 6858000"/>
              <a:gd name="connsiteX523" fmla="*/ 4900699 w 7467600"/>
              <a:gd name="connsiteY523" fmla="*/ 4670867 h 6858000"/>
              <a:gd name="connsiteX524" fmla="*/ 5714511 w 7467600"/>
              <a:gd name="connsiteY524" fmla="*/ 4663483 h 6858000"/>
              <a:gd name="connsiteX525" fmla="*/ 5464793 w 7467600"/>
              <a:gd name="connsiteY525" fmla="*/ 4393556 h 6858000"/>
              <a:gd name="connsiteX526" fmla="*/ 5461897 w 7467600"/>
              <a:gd name="connsiteY526" fmla="*/ 4390879 h 6858000"/>
              <a:gd name="connsiteX527" fmla="*/ 4294126 w 7467600"/>
              <a:gd name="connsiteY527" fmla="*/ 3303048 h 6858000"/>
              <a:gd name="connsiteX528" fmla="*/ 4305321 w 7467600"/>
              <a:gd name="connsiteY528" fmla="*/ 3256953 h 6858000"/>
              <a:gd name="connsiteX529" fmla="*/ 4949299 w 7467600"/>
              <a:gd name="connsiteY529" fmla="*/ 3766336 h 6858000"/>
              <a:gd name="connsiteX530" fmla="*/ 5291452 w 7467600"/>
              <a:gd name="connsiteY530" fmla="*/ 4076801 h 6858000"/>
              <a:gd name="connsiteX531" fmla="*/ 5434998 w 7467600"/>
              <a:gd name="connsiteY531" fmla="*/ 4254100 h 6858000"/>
              <a:gd name="connsiteX532" fmla="*/ 5351015 w 7467600"/>
              <a:gd name="connsiteY532" fmla="*/ 3760989 h 6858000"/>
              <a:gd name="connsiteX533" fmla="*/ 5413780 w 7467600"/>
              <a:gd name="connsiteY533" fmla="*/ 2966265 h 6858000"/>
              <a:gd name="connsiteX534" fmla="*/ 5425627 w 7467600"/>
              <a:gd name="connsiteY534" fmla="*/ 2954192 h 6858000"/>
              <a:gd name="connsiteX535" fmla="*/ 6604735 w 7467600"/>
              <a:gd name="connsiteY535" fmla="*/ 2041381 h 6858000"/>
              <a:gd name="connsiteX536" fmla="*/ 7204487 w 7467600"/>
              <a:gd name="connsiteY536" fmla="*/ 2742112 h 6858000"/>
              <a:gd name="connsiteX537" fmla="*/ 7131592 w 7467600"/>
              <a:gd name="connsiteY537" fmla="*/ 2672096 h 6858000"/>
              <a:gd name="connsiteX538" fmla="*/ 6996344 w 7467600"/>
              <a:gd name="connsiteY538" fmla="*/ 2518310 h 6858000"/>
              <a:gd name="connsiteX539" fmla="*/ 6735495 w 7467600"/>
              <a:gd name="connsiteY539" fmla="*/ 2196890 h 6858000"/>
              <a:gd name="connsiteX540" fmla="*/ 6721901 w 7467600"/>
              <a:gd name="connsiteY540" fmla="*/ 2179274 h 6858000"/>
              <a:gd name="connsiteX541" fmla="*/ 6604735 w 7467600"/>
              <a:gd name="connsiteY541" fmla="*/ 2041381 h 6858000"/>
              <a:gd name="connsiteX542" fmla="*/ 6591670 w 7467600"/>
              <a:gd name="connsiteY542" fmla="*/ 1988277 h 6858000"/>
              <a:gd name="connsiteX543" fmla="*/ 6747349 w 7467600"/>
              <a:gd name="connsiteY543" fmla="*/ 2160069 h 6858000"/>
              <a:gd name="connsiteX544" fmla="*/ 6760943 w 7467600"/>
              <a:gd name="connsiteY544" fmla="*/ 2177686 h 6858000"/>
              <a:gd name="connsiteX545" fmla="*/ 7021065 w 7467600"/>
              <a:gd name="connsiteY545" fmla="*/ 2498102 h 6858000"/>
              <a:gd name="connsiteX546" fmla="*/ 7155223 w 7467600"/>
              <a:gd name="connsiteY546" fmla="*/ 2650386 h 6858000"/>
              <a:gd name="connsiteX547" fmla="*/ 7203167 w 7467600"/>
              <a:gd name="connsiteY547" fmla="*/ 2697288 h 6858000"/>
              <a:gd name="connsiteX548" fmla="*/ 6937703 w 7467600"/>
              <a:gd name="connsiteY548" fmla="*/ 2321981 h 6858000"/>
              <a:gd name="connsiteX549" fmla="*/ 6591670 w 7467600"/>
              <a:gd name="connsiteY549" fmla="*/ 1988277 h 6858000"/>
              <a:gd name="connsiteX550" fmla="*/ 5798671 w 7467600"/>
              <a:gd name="connsiteY550" fmla="*/ 1981601 h 6858000"/>
              <a:gd name="connsiteX551" fmla="*/ 5754709 w 7467600"/>
              <a:gd name="connsiteY551" fmla="*/ 2071454 h 6858000"/>
              <a:gd name="connsiteX552" fmla="*/ 5763044 w 7467600"/>
              <a:gd name="connsiteY552" fmla="*/ 2842206 h 6858000"/>
              <a:gd name="connsiteX553" fmla="*/ 5764974 w 7467600"/>
              <a:gd name="connsiteY553" fmla="*/ 2799609 h 6858000"/>
              <a:gd name="connsiteX554" fmla="*/ 5767665 w 7467600"/>
              <a:gd name="connsiteY554" fmla="*/ 2666409 h 6858000"/>
              <a:gd name="connsiteX555" fmla="*/ 5763055 w 7467600"/>
              <a:gd name="connsiteY555" fmla="*/ 2579705 h 6858000"/>
              <a:gd name="connsiteX556" fmla="*/ 5758079 w 7467600"/>
              <a:gd name="connsiteY556" fmla="*/ 2492508 h 6858000"/>
              <a:gd name="connsiteX557" fmla="*/ 5779325 w 7467600"/>
              <a:gd name="connsiteY557" fmla="*/ 2197069 h 6858000"/>
              <a:gd name="connsiteX558" fmla="*/ 5798671 w 7467600"/>
              <a:gd name="connsiteY558" fmla="*/ 1981601 h 6858000"/>
              <a:gd name="connsiteX559" fmla="*/ 5829202 w 7467600"/>
              <a:gd name="connsiteY559" fmla="*/ 1971679 h 6858000"/>
              <a:gd name="connsiteX560" fmla="*/ 5809558 w 7467600"/>
              <a:gd name="connsiteY560" fmla="*/ 2198043 h 6858000"/>
              <a:gd name="connsiteX561" fmla="*/ 5788653 w 7467600"/>
              <a:gd name="connsiteY561" fmla="*/ 2489430 h 6858000"/>
              <a:gd name="connsiteX562" fmla="*/ 5793439 w 7467600"/>
              <a:gd name="connsiteY562" fmla="*/ 2575235 h 6858000"/>
              <a:gd name="connsiteX563" fmla="*/ 5796837 w 7467600"/>
              <a:gd name="connsiteY563" fmla="*/ 2637633 h 6858000"/>
              <a:gd name="connsiteX564" fmla="*/ 5818614 w 7467600"/>
              <a:gd name="connsiteY564" fmla="*/ 2473055 h 6858000"/>
              <a:gd name="connsiteX565" fmla="*/ 5829202 w 7467600"/>
              <a:gd name="connsiteY565" fmla="*/ 1971679 h 6858000"/>
              <a:gd name="connsiteX566" fmla="*/ 5911389 w 7467600"/>
              <a:gd name="connsiteY566" fmla="*/ 1898371 h 6858000"/>
              <a:gd name="connsiteX567" fmla="*/ 6237627 w 7467600"/>
              <a:gd name="connsiteY567" fmla="*/ 2231921 h 6858000"/>
              <a:gd name="connsiteX568" fmla="*/ 5911389 w 7467600"/>
              <a:gd name="connsiteY568" fmla="*/ 1898371 h 6858000"/>
              <a:gd name="connsiteX569" fmla="*/ 6944437 w 7467600"/>
              <a:gd name="connsiteY569" fmla="*/ 1575402 h 6858000"/>
              <a:gd name="connsiteX570" fmla="*/ 6304730 w 7467600"/>
              <a:gd name="connsiteY570" fmla="*/ 1766654 h 6858000"/>
              <a:gd name="connsiteX571" fmla="*/ 6944437 w 7467600"/>
              <a:gd name="connsiteY571" fmla="*/ 1575402 h 6858000"/>
              <a:gd name="connsiteX572" fmla="*/ 7019523 w 7467600"/>
              <a:gd name="connsiteY572" fmla="*/ 1519450 h 6858000"/>
              <a:gd name="connsiteX573" fmla="*/ 6298091 w 7467600"/>
              <a:gd name="connsiteY573" fmla="*/ 1737122 h 6858000"/>
              <a:gd name="connsiteX574" fmla="*/ 7019523 w 7467600"/>
              <a:gd name="connsiteY574" fmla="*/ 1519450 h 6858000"/>
              <a:gd name="connsiteX575" fmla="*/ 2399523 w 7467600"/>
              <a:gd name="connsiteY575" fmla="*/ 1428234 h 6858000"/>
              <a:gd name="connsiteX576" fmla="*/ 2224982 w 7467600"/>
              <a:gd name="connsiteY576" fmla="*/ 1826201 h 6858000"/>
              <a:gd name="connsiteX577" fmla="*/ 2096099 w 7467600"/>
              <a:gd name="connsiteY577" fmla="*/ 2345900 h 6858000"/>
              <a:gd name="connsiteX578" fmla="*/ 2283317 w 7467600"/>
              <a:gd name="connsiteY578" fmla="*/ 1796925 h 6858000"/>
              <a:gd name="connsiteX579" fmla="*/ 2399523 w 7467600"/>
              <a:gd name="connsiteY579" fmla="*/ 1428234 h 6858000"/>
              <a:gd name="connsiteX580" fmla="*/ 2448558 w 7467600"/>
              <a:gd name="connsiteY580" fmla="*/ 1373435 h 6858000"/>
              <a:gd name="connsiteX581" fmla="*/ 2312521 w 7467600"/>
              <a:gd name="connsiteY581" fmla="*/ 1806140 h 6858000"/>
              <a:gd name="connsiteX582" fmla="*/ 2127533 w 7467600"/>
              <a:gd name="connsiteY582" fmla="*/ 2348380 h 6858000"/>
              <a:gd name="connsiteX583" fmla="*/ 2358080 w 7467600"/>
              <a:gd name="connsiteY583" fmla="*/ 1866134 h 6858000"/>
              <a:gd name="connsiteX584" fmla="*/ 2407436 w 7467600"/>
              <a:gd name="connsiteY584" fmla="*/ 1651070 h 6858000"/>
              <a:gd name="connsiteX585" fmla="*/ 2448558 w 7467600"/>
              <a:gd name="connsiteY585" fmla="*/ 1373435 h 6858000"/>
              <a:gd name="connsiteX586" fmla="*/ 278707 w 7467600"/>
              <a:gd name="connsiteY586" fmla="*/ 1352270 h 6858000"/>
              <a:gd name="connsiteX587" fmla="*/ 321570 w 7467600"/>
              <a:gd name="connsiteY587" fmla="*/ 1861610 h 6858000"/>
              <a:gd name="connsiteX588" fmla="*/ 294281 w 7467600"/>
              <a:gd name="connsiteY588" fmla="*/ 1440658 h 6858000"/>
              <a:gd name="connsiteX589" fmla="*/ 278707 w 7467600"/>
              <a:gd name="connsiteY589" fmla="*/ 1352270 h 6858000"/>
              <a:gd name="connsiteX590" fmla="*/ 1423821 w 7467600"/>
              <a:gd name="connsiteY590" fmla="*/ 1351958 h 6858000"/>
              <a:gd name="connsiteX591" fmla="*/ 1638521 w 7467600"/>
              <a:gd name="connsiteY591" fmla="*/ 1908470 h 6858000"/>
              <a:gd name="connsiteX592" fmla="*/ 1754199 w 7467600"/>
              <a:gd name="connsiteY592" fmla="*/ 2149284 h 6858000"/>
              <a:gd name="connsiteX593" fmla="*/ 1908359 w 7467600"/>
              <a:gd name="connsiteY593" fmla="*/ 2364988 h 6858000"/>
              <a:gd name="connsiteX594" fmla="*/ 1647661 w 7467600"/>
              <a:gd name="connsiteY594" fmla="*/ 1825945 h 6858000"/>
              <a:gd name="connsiteX595" fmla="*/ 1423821 w 7467600"/>
              <a:gd name="connsiteY595" fmla="*/ 1351958 h 6858000"/>
              <a:gd name="connsiteX596" fmla="*/ 1431890 w 7467600"/>
              <a:gd name="connsiteY596" fmla="*/ 1306475 h 6858000"/>
              <a:gd name="connsiteX597" fmla="*/ 1507597 w 7467600"/>
              <a:gd name="connsiteY597" fmla="*/ 1446132 h 6858000"/>
              <a:gd name="connsiteX598" fmla="*/ 1674586 w 7467600"/>
              <a:gd name="connsiteY598" fmla="*/ 1813832 h 6858000"/>
              <a:gd name="connsiteX599" fmla="*/ 1815950 w 7467600"/>
              <a:gd name="connsiteY599" fmla="*/ 2128564 h 6858000"/>
              <a:gd name="connsiteX600" fmla="*/ 1984242 w 7467600"/>
              <a:gd name="connsiteY600" fmla="*/ 2430829 h 6858000"/>
              <a:gd name="connsiteX601" fmla="*/ 2014023 w 7467600"/>
              <a:gd name="connsiteY601" fmla="*/ 2450995 h 6858000"/>
              <a:gd name="connsiteX602" fmla="*/ 1747337 w 7467600"/>
              <a:gd name="connsiteY602" fmla="*/ 1855264 h 6858000"/>
              <a:gd name="connsiteX603" fmla="*/ 1533749 w 7467600"/>
              <a:gd name="connsiteY603" fmla="*/ 1478656 h 6858000"/>
              <a:gd name="connsiteX604" fmla="*/ 1431890 w 7467600"/>
              <a:gd name="connsiteY604" fmla="*/ 1306475 h 6858000"/>
              <a:gd name="connsiteX605" fmla="*/ 5052692 w 7467600"/>
              <a:gd name="connsiteY605" fmla="*/ 1292994 h 6858000"/>
              <a:gd name="connsiteX606" fmla="*/ 5200661 w 7467600"/>
              <a:gd name="connsiteY606" fmla="*/ 1635186 h 6858000"/>
              <a:gd name="connsiteX607" fmla="*/ 5297138 w 7467600"/>
              <a:gd name="connsiteY607" fmla="*/ 1906351 h 6858000"/>
              <a:gd name="connsiteX608" fmla="*/ 5052692 w 7467600"/>
              <a:gd name="connsiteY608" fmla="*/ 1292994 h 6858000"/>
              <a:gd name="connsiteX609" fmla="*/ 5009948 w 7467600"/>
              <a:gd name="connsiteY609" fmla="*/ 1273619 h 6858000"/>
              <a:gd name="connsiteX610" fmla="*/ 5121777 w 7467600"/>
              <a:gd name="connsiteY610" fmla="*/ 1654213 h 6858000"/>
              <a:gd name="connsiteX611" fmla="*/ 5293545 w 7467600"/>
              <a:gd name="connsiteY611" fmla="*/ 2072247 h 6858000"/>
              <a:gd name="connsiteX612" fmla="*/ 5294042 w 7467600"/>
              <a:gd name="connsiteY612" fmla="*/ 2065019 h 6858000"/>
              <a:gd name="connsiteX613" fmla="*/ 5171936 w 7467600"/>
              <a:gd name="connsiteY613" fmla="*/ 1647613 h 6858000"/>
              <a:gd name="connsiteX614" fmla="*/ 5009948 w 7467600"/>
              <a:gd name="connsiteY614" fmla="*/ 1273619 h 6858000"/>
              <a:gd name="connsiteX615" fmla="*/ 655236 w 7467600"/>
              <a:gd name="connsiteY615" fmla="*/ 1268632 h 6858000"/>
              <a:gd name="connsiteX616" fmla="*/ 839521 w 7467600"/>
              <a:gd name="connsiteY616" fmla="*/ 1685315 h 6858000"/>
              <a:gd name="connsiteX617" fmla="*/ 1109416 w 7467600"/>
              <a:gd name="connsiteY617" fmla="*/ 2061663 h 6858000"/>
              <a:gd name="connsiteX618" fmla="*/ 1298300 w 7467600"/>
              <a:gd name="connsiteY618" fmla="*/ 2247742 h 6858000"/>
              <a:gd name="connsiteX619" fmla="*/ 1125871 w 7467600"/>
              <a:gd name="connsiteY619" fmla="*/ 1989513 h 6858000"/>
              <a:gd name="connsiteX620" fmla="*/ 981574 w 7467600"/>
              <a:gd name="connsiteY620" fmla="*/ 1783157 h 6858000"/>
              <a:gd name="connsiteX621" fmla="*/ 922198 w 7467600"/>
              <a:gd name="connsiteY621" fmla="*/ 1677437 h 6858000"/>
              <a:gd name="connsiteX622" fmla="*/ 869293 w 7467600"/>
              <a:gd name="connsiteY622" fmla="*/ 1583214 h 6858000"/>
              <a:gd name="connsiteX623" fmla="*/ 751431 w 7467600"/>
              <a:gd name="connsiteY623" fmla="*/ 1405731 h 6858000"/>
              <a:gd name="connsiteX624" fmla="*/ 655236 w 7467600"/>
              <a:gd name="connsiteY624" fmla="*/ 1268632 h 6858000"/>
              <a:gd name="connsiteX625" fmla="*/ 6516292 w 7467600"/>
              <a:gd name="connsiteY625" fmla="*/ 1263064 h 6858000"/>
              <a:gd name="connsiteX626" fmla="*/ 5736320 w 7467600"/>
              <a:gd name="connsiteY626" fmla="*/ 1501803 h 6858000"/>
              <a:gd name="connsiteX627" fmla="*/ 6516292 w 7467600"/>
              <a:gd name="connsiteY627" fmla="*/ 1263064 h 6858000"/>
              <a:gd name="connsiteX628" fmla="*/ 291466 w 7467600"/>
              <a:gd name="connsiteY628" fmla="*/ 1250369 h 6858000"/>
              <a:gd name="connsiteX629" fmla="*/ 323180 w 7467600"/>
              <a:gd name="connsiteY629" fmla="*/ 1435283 h 6858000"/>
              <a:gd name="connsiteX630" fmla="*/ 349381 w 7467600"/>
              <a:gd name="connsiteY630" fmla="*/ 1875041 h 6858000"/>
              <a:gd name="connsiteX631" fmla="*/ 374363 w 7467600"/>
              <a:gd name="connsiteY631" fmla="*/ 1506494 h 6858000"/>
              <a:gd name="connsiteX632" fmla="*/ 302168 w 7467600"/>
              <a:gd name="connsiteY632" fmla="*/ 1274495 h 6858000"/>
              <a:gd name="connsiteX633" fmla="*/ 291466 w 7467600"/>
              <a:gd name="connsiteY633" fmla="*/ 1250369 h 6858000"/>
              <a:gd name="connsiteX634" fmla="*/ 678222 w 7467600"/>
              <a:gd name="connsiteY634" fmla="*/ 1248670 h 6858000"/>
              <a:gd name="connsiteX635" fmla="*/ 775536 w 7467600"/>
              <a:gd name="connsiteY635" fmla="*/ 1388015 h 6858000"/>
              <a:gd name="connsiteX636" fmla="*/ 894529 w 7467600"/>
              <a:gd name="connsiteY636" fmla="*/ 1567739 h 6858000"/>
              <a:gd name="connsiteX637" fmla="*/ 948000 w 7467600"/>
              <a:gd name="connsiteY637" fmla="*/ 1663088 h 6858000"/>
              <a:gd name="connsiteX638" fmla="*/ 1006812 w 7467600"/>
              <a:gd name="connsiteY638" fmla="*/ 1767683 h 6858000"/>
              <a:gd name="connsiteX639" fmla="*/ 1149133 w 7467600"/>
              <a:gd name="connsiteY639" fmla="*/ 1971513 h 6858000"/>
              <a:gd name="connsiteX640" fmla="*/ 1333952 w 7467600"/>
              <a:gd name="connsiteY640" fmla="*/ 2251620 h 6858000"/>
              <a:gd name="connsiteX641" fmla="*/ 1337329 w 7467600"/>
              <a:gd name="connsiteY641" fmla="*/ 2258350 h 6858000"/>
              <a:gd name="connsiteX642" fmla="*/ 1014726 w 7467600"/>
              <a:gd name="connsiteY642" fmla="*/ 1615556 h 6858000"/>
              <a:gd name="connsiteX643" fmla="*/ 678222 w 7467600"/>
              <a:gd name="connsiteY643" fmla="*/ 1248670 h 6858000"/>
              <a:gd name="connsiteX644" fmla="*/ 6691602 w 7467600"/>
              <a:gd name="connsiteY644" fmla="*/ 1140573 h 6858000"/>
              <a:gd name="connsiteX645" fmla="*/ 6571100 w 7467600"/>
              <a:gd name="connsiteY645" fmla="*/ 1183662 h 6858000"/>
              <a:gd name="connsiteX646" fmla="*/ 6241687 w 7467600"/>
              <a:gd name="connsiteY646" fmla="*/ 1257600 h 6858000"/>
              <a:gd name="connsiteX647" fmla="*/ 5693009 w 7467600"/>
              <a:gd name="connsiteY647" fmla="*/ 1478256 h 6858000"/>
              <a:gd name="connsiteX648" fmla="*/ 6548420 w 7467600"/>
              <a:gd name="connsiteY648" fmla="*/ 1214599 h 6858000"/>
              <a:gd name="connsiteX649" fmla="*/ 6605473 w 7467600"/>
              <a:gd name="connsiteY649" fmla="*/ 1184686 h 6858000"/>
              <a:gd name="connsiteX650" fmla="*/ 6691602 w 7467600"/>
              <a:gd name="connsiteY650" fmla="*/ 1140573 h 6858000"/>
              <a:gd name="connsiteX651" fmla="*/ 4002475 w 7467600"/>
              <a:gd name="connsiteY651" fmla="*/ 1037802 h 6858000"/>
              <a:gd name="connsiteX652" fmla="*/ 4000324 w 7467600"/>
              <a:gd name="connsiteY652" fmla="*/ 1039362 h 6858000"/>
              <a:gd name="connsiteX653" fmla="*/ 4002862 w 7467600"/>
              <a:gd name="connsiteY653" fmla="*/ 1042866 h 6858000"/>
              <a:gd name="connsiteX654" fmla="*/ 4002475 w 7467600"/>
              <a:gd name="connsiteY654" fmla="*/ 1037802 h 6858000"/>
              <a:gd name="connsiteX655" fmla="*/ 506322 w 7467600"/>
              <a:gd name="connsiteY655" fmla="*/ 1020997 h 6858000"/>
              <a:gd name="connsiteX656" fmla="*/ 533068 w 7467600"/>
              <a:gd name="connsiteY656" fmla="*/ 1029409 h 6858000"/>
              <a:gd name="connsiteX657" fmla="*/ 1232525 w 7467600"/>
              <a:gd name="connsiteY657" fmla="*/ 1804675 h 6858000"/>
              <a:gd name="connsiteX658" fmla="*/ 1388858 w 7467600"/>
              <a:gd name="connsiteY658" fmla="*/ 2368011 h 6858000"/>
              <a:gd name="connsiteX659" fmla="*/ 1384098 w 7467600"/>
              <a:gd name="connsiteY659" fmla="*/ 2378125 h 6858000"/>
              <a:gd name="connsiteX660" fmla="*/ 1425393 w 7467600"/>
              <a:gd name="connsiteY660" fmla="*/ 2589124 h 6858000"/>
              <a:gd name="connsiteX661" fmla="*/ 1424001 w 7467600"/>
              <a:gd name="connsiteY661" fmla="*/ 2597541 h 6858000"/>
              <a:gd name="connsiteX662" fmla="*/ 2152729 w 7467600"/>
              <a:gd name="connsiteY662" fmla="*/ 2864487 h 6858000"/>
              <a:gd name="connsiteX663" fmla="*/ 2020609 w 7467600"/>
              <a:gd name="connsiteY663" fmla="*/ 2539671 h 6858000"/>
              <a:gd name="connsiteX664" fmla="*/ 2018920 w 7467600"/>
              <a:gd name="connsiteY664" fmla="*/ 2536309 h 6858000"/>
              <a:gd name="connsiteX665" fmla="*/ 1342441 w 7467600"/>
              <a:gd name="connsiteY665" fmla="*/ 1173017 h 6858000"/>
              <a:gd name="connsiteX666" fmla="*/ 1367925 w 7467600"/>
              <a:gd name="connsiteY666" fmla="*/ 1135648 h 6858000"/>
              <a:gd name="connsiteX667" fmla="*/ 1771401 w 7467600"/>
              <a:gd name="connsiteY667" fmla="*/ 1806673 h 6858000"/>
              <a:gd name="connsiteX668" fmla="*/ 1972385 w 7467600"/>
              <a:gd name="connsiteY668" fmla="*/ 2198735 h 6858000"/>
              <a:gd name="connsiteX669" fmla="*/ 2040892 w 7467600"/>
              <a:gd name="connsiteY669" fmla="*/ 2405205 h 6858000"/>
              <a:gd name="connsiteX670" fmla="*/ 2131689 w 7467600"/>
              <a:gd name="connsiteY670" fmla="*/ 1936926 h 6858000"/>
              <a:gd name="connsiteX671" fmla="*/ 2454820 w 7467600"/>
              <a:gd name="connsiteY671" fmla="*/ 1248808 h 6858000"/>
              <a:gd name="connsiteX672" fmla="*/ 2492512 w 7467600"/>
              <a:gd name="connsiteY672" fmla="*/ 1302920 h 6858000"/>
              <a:gd name="connsiteX673" fmla="*/ 2081216 w 7467600"/>
              <a:gd name="connsiteY673" fmla="*/ 2527513 h 6858000"/>
              <a:gd name="connsiteX674" fmla="*/ 2081211 w 7467600"/>
              <a:gd name="connsiteY674" fmla="*/ 2528916 h 6858000"/>
              <a:gd name="connsiteX675" fmla="*/ 2199067 w 7467600"/>
              <a:gd name="connsiteY675" fmla="*/ 2884061 h 6858000"/>
              <a:gd name="connsiteX676" fmla="*/ 3192586 w 7467600"/>
              <a:gd name="connsiteY676" fmla="*/ 3411496 h 6858000"/>
              <a:gd name="connsiteX677" fmla="*/ 3182620 w 7467600"/>
              <a:gd name="connsiteY677" fmla="*/ 3483279 h 6858000"/>
              <a:gd name="connsiteX678" fmla="*/ 2435119 w 7467600"/>
              <a:gd name="connsiteY678" fmla="*/ 3080173 h 6858000"/>
              <a:gd name="connsiteX679" fmla="*/ 2410152 w 7467600"/>
              <a:gd name="connsiteY679" fmla="*/ 3063751 h 6858000"/>
              <a:gd name="connsiteX680" fmla="*/ 2408099 w 7467600"/>
              <a:gd name="connsiteY680" fmla="*/ 3064403 h 6858000"/>
              <a:gd name="connsiteX681" fmla="*/ 2407218 w 7467600"/>
              <a:gd name="connsiteY681" fmla="*/ 3070324 h 6858000"/>
              <a:gd name="connsiteX682" fmla="*/ 2380138 w 7467600"/>
              <a:gd name="connsiteY682" fmla="*/ 3099341 h 6858000"/>
              <a:gd name="connsiteX683" fmla="*/ 1765923 w 7467600"/>
              <a:gd name="connsiteY683" fmla="*/ 3581043 h 6858000"/>
              <a:gd name="connsiteX684" fmla="*/ 1702258 w 7467600"/>
              <a:gd name="connsiteY684" fmla="*/ 3612286 h 6858000"/>
              <a:gd name="connsiteX685" fmla="*/ 1538370 w 7467600"/>
              <a:gd name="connsiteY685" fmla="*/ 3811804 h 6858000"/>
              <a:gd name="connsiteX686" fmla="*/ 542867 w 7467600"/>
              <a:gd name="connsiteY686" fmla="*/ 4944092 h 6858000"/>
              <a:gd name="connsiteX687" fmla="*/ 515800 w 7467600"/>
              <a:gd name="connsiteY687" fmla="*/ 4862180 h 6858000"/>
              <a:gd name="connsiteX688" fmla="*/ 909145 w 7467600"/>
              <a:gd name="connsiteY688" fmla="*/ 4199225 h 6858000"/>
              <a:gd name="connsiteX689" fmla="*/ 1214067 w 7467600"/>
              <a:gd name="connsiteY689" fmla="*/ 3908561 h 6858000"/>
              <a:gd name="connsiteX690" fmla="*/ 640967 w 7467600"/>
              <a:gd name="connsiteY690" fmla="*/ 4105601 h 6858000"/>
              <a:gd name="connsiteX691" fmla="*/ 112563 w 7467600"/>
              <a:gd name="connsiteY691" fmla="*/ 4396952 h 6858000"/>
              <a:gd name="connsiteX692" fmla="*/ 0 w 7467600"/>
              <a:gd name="connsiteY692" fmla="*/ 4466006 h 6858000"/>
              <a:gd name="connsiteX693" fmla="*/ 0 w 7467600"/>
              <a:gd name="connsiteY693" fmla="*/ 4233763 h 6858000"/>
              <a:gd name="connsiteX694" fmla="*/ 36881 w 7467600"/>
              <a:gd name="connsiteY694" fmla="*/ 4200118 h 6858000"/>
              <a:gd name="connsiteX695" fmla="*/ 910534 w 7467600"/>
              <a:gd name="connsiteY695" fmla="*/ 3629753 h 6858000"/>
              <a:gd name="connsiteX696" fmla="*/ 1578717 w 7467600"/>
              <a:gd name="connsiteY696" fmla="*/ 3575982 h 6858000"/>
              <a:gd name="connsiteX697" fmla="*/ 2338780 w 7467600"/>
              <a:gd name="connsiteY697" fmla="*/ 3033725 h 6858000"/>
              <a:gd name="connsiteX698" fmla="*/ 1807991 w 7467600"/>
              <a:gd name="connsiteY698" fmla="*/ 2807184 h 6858000"/>
              <a:gd name="connsiteX699" fmla="*/ 1416358 w 7467600"/>
              <a:gd name="connsiteY699" fmla="*/ 3112571 h 6858000"/>
              <a:gd name="connsiteX700" fmla="*/ 939066 w 7467600"/>
              <a:gd name="connsiteY700" fmla="*/ 3378798 h 6858000"/>
              <a:gd name="connsiteX701" fmla="*/ 115099 w 7467600"/>
              <a:gd name="connsiteY701" fmla="*/ 3607650 h 6858000"/>
              <a:gd name="connsiteX702" fmla="*/ 97284 w 7467600"/>
              <a:gd name="connsiteY702" fmla="*/ 3520393 h 6858000"/>
              <a:gd name="connsiteX703" fmla="*/ 922050 w 7467600"/>
              <a:gd name="connsiteY703" fmla="*/ 3074867 h 6858000"/>
              <a:gd name="connsiteX704" fmla="*/ 1405265 w 7467600"/>
              <a:gd name="connsiteY704" fmla="*/ 3016319 h 6858000"/>
              <a:gd name="connsiteX705" fmla="*/ 1407512 w 7467600"/>
              <a:gd name="connsiteY705" fmla="*/ 3018001 h 6858000"/>
              <a:gd name="connsiteX706" fmla="*/ 1726266 w 7467600"/>
              <a:gd name="connsiteY706" fmla="*/ 2777274 h 6858000"/>
              <a:gd name="connsiteX707" fmla="*/ 625390 w 7467600"/>
              <a:gd name="connsiteY707" fmla="*/ 2514541 h 6858000"/>
              <a:gd name="connsiteX708" fmla="*/ 619799 w 7467600"/>
              <a:gd name="connsiteY708" fmla="*/ 2527180 h 6858000"/>
              <a:gd name="connsiteX709" fmla="*/ 310030 w 7467600"/>
              <a:gd name="connsiteY709" fmla="*/ 2771818 h 6858000"/>
              <a:gd name="connsiteX710" fmla="*/ 173877 w 7467600"/>
              <a:gd name="connsiteY710" fmla="*/ 2937056 h 6858000"/>
              <a:gd name="connsiteX711" fmla="*/ 77889 w 7467600"/>
              <a:gd name="connsiteY711" fmla="*/ 3138440 h 6858000"/>
              <a:gd name="connsiteX712" fmla="*/ 0 w 7467600"/>
              <a:gd name="connsiteY712" fmla="*/ 3271395 h 6858000"/>
              <a:gd name="connsiteX713" fmla="*/ 0 w 7467600"/>
              <a:gd name="connsiteY713" fmla="*/ 3153002 h 6858000"/>
              <a:gd name="connsiteX714" fmla="*/ 2386 w 7467600"/>
              <a:gd name="connsiteY714" fmla="*/ 3149203 h 6858000"/>
              <a:gd name="connsiteX715" fmla="*/ 89753 w 7467600"/>
              <a:gd name="connsiteY715" fmla="*/ 2987702 h 6858000"/>
              <a:gd name="connsiteX716" fmla="*/ 76869 w 7467600"/>
              <a:gd name="connsiteY716" fmla="*/ 3005404 h 6858000"/>
              <a:gd name="connsiteX717" fmla="*/ 32049 w 7467600"/>
              <a:gd name="connsiteY717" fmla="*/ 3065814 h 6858000"/>
              <a:gd name="connsiteX718" fmla="*/ 0 w 7467600"/>
              <a:gd name="connsiteY718" fmla="*/ 3108744 h 6858000"/>
              <a:gd name="connsiteX719" fmla="*/ 0 w 7467600"/>
              <a:gd name="connsiteY719" fmla="*/ 3058059 h 6858000"/>
              <a:gd name="connsiteX720" fmla="*/ 7610 w 7467600"/>
              <a:gd name="connsiteY720" fmla="*/ 3047889 h 6858000"/>
              <a:gd name="connsiteX721" fmla="*/ 52419 w 7467600"/>
              <a:gd name="connsiteY721" fmla="*/ 2987479 h 6858000"/>
              <a:gd name="connsiteX722" fmla="*/ 59142 w 7467600"/>
              <a:gd name="connsiteY722" fmla="*/ 2978488 h 6858000"/>
              <a:gd name="connsiteX723" fmla="*/ 0 w 7467600"/>
              <a:gd name="connsiteY723" fmla="*/ 3015334 h 6858000"/>
              <a:gd name="connsiteX724" fmla="*/ 0 w 7467600"/>
              <a:gd name="connsiteY724" fmla="*/ 2914286 h 6858000"/>
              <a:gd name="connsiteX725" fmla="*/ 36383 w 7467600"/>
              <a:gd name="connsiteY725" fmla="*/ 2901128 h 6858000"/>
              <a:gd name="connsiteX726" fmla="*/ 156329 w 7467600"/>
              <a:gd name="connsiteY726" fmla="*/ 2840533 h 6858000"/>
              <a:gd name="connsiteX727" fmla="*/ 358355 w 7467600"/>
              <a:gd name="connsiteY727" fmla="*/ 2620471 h 6858000"/>
              <a:gd name="connsiteX728" fmla="*/ 510577 w 7467600"/>
              <a:gd name="connsiteY728" fmla="*/ 2501244 h 6858000"/>
              <a:gd name="connsiteX729" fmla="*/ 211967 w 7467600"/>
              <a:gd name="connsiteY729" fmla="*/ 2479171 h 6858000"/>
              <a:gd name="connsiteX730" fmla="*/ 0 w 7467600"/>
              <a:gd name="connsiteY730" fmla="*/ 2476398 h 6858000"/>
              <a:gd name="connsiteX731" fmla="*/ 0 w 7467600"/>
              <a:gd name="connsiteY731" fmla="*/ 2389189 h 6858000"/>
              <a:gd name="connsiteX732" fmla="*/ 103062 w 7467600"/>
              <a:gd name="connsiteY732" fmla="*/ 2389518 h 6858000"/>
              <a:gd name="connsiteX733" fmla="*/ 510734 w 7467600"/>
              <a:gd name="connsiteY733" fmla="*/ 2416201 h 6858000"/>
              <a:gd name="connsiteX734" fmla="*/ 279257 w 7467600"/>
              <a:gd name="connsiteY734" fmla="*/ 2092102 h 6858000"/>
              <a:gd name="connsiteX735" fmla="*/ 65265 w 7467600"/>
              <a:gd name="connsiteY735" fmla="*/ 2006049 h 6858000"/>
              <a:gd name="connsiteX736" fmla="*/ 0 w 7467600"/>
              <a:gd name="connsiteY736" fmla="*/ 1982532 h 6858000"/>
              <a:gd name="connsiteX737" fmla="*/ 0 w 7467600"/>
              <a:gd name="connsiteY737" fmla="*/ 1912789 h 6858000"/>
              <a:gd name="connsiteX738" fmla="*/ 97460 w 7467600"/>
              <a:gd name="connsiteY738" fmla="*/ 1953725 h 6858000"/>
              <a:gd name="connsiteX739" fmla="*/ 221272 w 7467600"/>
              <a:gd name="connsiteY739" fmla="*/ 1980766 h 6858000"/>
              <a:gd name="connsiteX740" fmla="*/ 116765 w 7467600"/>
              <a:gd name="connsiteY740" fmla="*/ 1911033 h 6858000"/>
              <a:gd name="connsiteX741" fmla="*/ 16405 w 7467600"/>
              <a:gd name="connsiteY741" fmla="*/ 1803412 h 6858000"/>
              <a:gd name="connsiteX742" fmla="*/ 0 w 7467600"/>
              <a:gd name="connsiteY742" fmla="*/ 1784777 h 6858000"/>
              <a:gd name="connsiteX743" fmla="*/ 0 w 7467600"/>
              <a:gd name="connsiteY743" fmla="*/ 1740082 h 6858000"/>
              <a:gd name="connsiteX744" fmla="*/ 39394 w 7467600"/>
              <a:gd name="connsiteY744" fmla="*/ 1784856 h 6858000"/>
              <a:gd name="connsiteX745" fmla="*/ 135813 w 7467600"/>
              <a:gd name="connsiteY745" fmla="*/ 1888838 h 6858000"/>
              <a:gd name="connsiteX746" fmla="*/ 242575 w 7467600"/>
              <a:gd name="connsiteY746" fmla="*/ 1958841 h 6858000"/>
              <a:gd name="connsiteX747" fmla="*/ 82197 w 7467600"/>
              <a:gd name="connsiteY747" fmla="*/ 1754826 h 6858000"/>
              <a:gd name="connsiteX748" fmla="*/ 0 w 7467600"/>
              <a:gd name="connsiteY748" fmla="*/ 1679650 h 6858000"/>
              <a:gd name="connsiteX749" fmla="*/ 0 w 7467600"/>
              <a:gd name="connsiteY749" fmla="*/ 1602463 h 6858000"/>
              <a:gd name="connsiteX750" fmla="*/ 84689 w 7467600"/>
              <a:gd name="connsiteY750" fmla="*/ 1677442 h 6858000"/>
              <a:gd name="connsiteX751" fmla="*/ 298437 w 7467600"/>
              <a:gd name="connsiteY751" fmla="*/ 1968019 h 6858000"/>
              <a:gd name="connsiteX752" fmla="*/ 227269 w 7467600"/>
              <a:gd name="connsiteY752" fmla="*/ 1114064 h 6858000"/>
              <a:gd name="connsiteX753" fmla="*/ 248003 w 7467600"/>
              <a:gd name="connsiteY753" fmla="*/ 1089613 h 6858000"/>
              <a:gd name="connsiteX754" fmla="*/ 427020 w 7467600"/>
              <a:gd name="connsiteY754" fmla="*/ 1619803 h 6858000"/>
              <a:gd name="connsiteX755" fmla="*/ 340345 w 7467600"/>
              <a:gd name="connsiteY755" fmla="*/ 2027739 h 6858000"/>
              <a:gd name="connsiteX756" fmla="*/ 360865 w 7467600"/>
              <a:gd name="connsiteY756" fmla="*/ 2044827 h 6858000"/>
              <a:gd name="connsiteX757" fmla="*/ 560414 w 7467600"/>
              <a:gd name="connsiteY757" fmla="*/ 2421457 h 6858000"/>
              <a:gd name="connsiteX758" fmla="*/ 1359703 w 7467600"/>
              <a:gd name="connsiteY758" fmla="*/ 2578554 h 6858000"/>
              <a:gd name="connsiteX759" fmla="*/ 1359422 w 7467600"/>
              <a:gd name="connsiteY759" fmla="*/ 2577994 h 6858000"/>
              <a:gd name="connsiteX760" fmla="*/ 828701 w 7467600"/>
              <a:gd name="connsiteY760" fmla="*/ 1839520 h 6858000"/>
              <a:gd name="connsiteX761" fmla="*/ 494427 w 7467600"/>
              <a:gd name="connsiteY761" fmla="*/ 1092333 h 6858000"/>
              <a:gd name="connsiteX762" fmla="*/ 506322 w 7467600"/>
              <a:gd name="connsiteY762" fmla="*/ 1020997 h 6858000"/>
              <a:gd name="connsiteX763" fmla="*/ 4570198 w 7467600"/>
              <a:gd name="connsiteY763" fmla="*/ 978081 h 6858000"/>
              <a:gd name="connsiteX764" fmla="*/ 4523691 w 7467600"/>
              <a:gd name="connsiteY764" fmla="*/ 1127776 h 6858000"/>
              <a:gd name="connsiteX765" fmla="*/ 4509875 w 7467600"/>
              <a:gd name="connsiteY765" fmla="*/ 1167552 h 6858000"/>
              <a:gd name="connsiteX766" fmla="*/ 4478168 w 7467600"/>
              <a:gd name="connsiteY766" fmla="*/ 1260735 h 6858000"/>
              <a:gd name="connsiteX767" fmla="*/ 4409309 w 7467600"/>
              <a:gd name="connsiteY767" fmla="*/ 1666996 h 6858000"/>
              <a:gd name="connsiteX768" fmla="*/ 4370031 w 7467600"/>
              <a:gd name="connsiteY768" fmla="*/ 1955666 h 6858000"/>
              <a:gd name="connsiteX769" fmla="*/ 4570198 w 7467600"/>
              <a:gd name="connsiteY769" fmla="*/ 978081 h 6858000"/>
              <a:gd name="connsiteX770" fmla="*/ 4557898 w 7467600"/>
              <a:gd name="connsiteY770" fmla="*/ 900011 h 6858000"/>
              <a:gd name="connsiteX771" fmla="*/ 4344840 w 7467600"/>
              <a:gd name="connsiteY771" fmla="*/ 1922038 h 6858000"/>
              <a:gd name="connsiteX772" fmla="*/ 4378710 w 7467600"/>
              <a:gd name="connsiteY772" fmla="*/ 1665516 h 6858000"/>
              <a:gd name="connsiteX773" fmla="*/ 4448798 w 7467600"/>
              <a:gd name="connsiteY773" fmla="*/ 1253024 h 6858000"/>
              <a:gd name="connsiteX774" fmla="*/ 4480315 w 7467600"/>
              <a:gd name="connsiteY774" fmla="*/ 1158454 h 6858000"/>
              <a:gd name="connsiteX775" fmla="*/ 4494133 w 7467600"/>
              <a:gd name="connsiteY775" fmla="*/ 1118676 h 6858000"/>
              <a:gd name="connsiteX776" fmla="*/ 4557898 w 7467600"/>
              <a:gd name="connsiteY776" fmla="*/ 900011 h 6858000"/>
              <a:gd name="connsiteX777" fmla="*/ 5870151 w 7467600"/>
              <a:gd name="connsiteY777" fmla="*/ 898890 h 6858000"/>
              <a:gd name="connsiteX778" fmla="*/ 5861335 w 7467600"/>
              <a:gd name="connsiteY778" fmla="*/ 899177 h 6858000"/>
              <a:gd name="connsiteX779" fmla="*/ 5843702 w 7467600"/>
              <a:gd name="connsiteY779" fmla="*/ 899748 h 6858000"/>
              <a:gd name="connsiteX780" fmla="*/ 5651107 w 7467600"/>
              <a:gd name="connsiteY780" fmla="*/ 920306 h 6858000"/>
              <a:gd name="connsiteX781" fmla="*/ 5459407 w 7467600"/>
              <a:gd name="connsiteY781" fmla="*/ 940975 h 6858000"/>
              <a:gd name="connsiteX782" fmla="*/ 5374846 w 7467600"/>
              <a:gd name="connsiteY782" fmla="*/ 941988 h 6858000"/>
              <a:gd name="connsiteX783" fmla="*/ 5256105 w 7467600"/>
              <a:gd name="connsiteY783" fmla="*/ 945632 h 6858000"/>
              <a:gd name="connsiteX784" fmla="*/ 5107071 w 7467600"/>
              <a:gd name="connsiteY784" fmla="*/ 969720 h 6858000"/>
              <a:gd name="connsiteX785" fmla="*/ 4998681 w 7467600"/>
              <a:gd name="connsiteY785" fmla="*/ 988771 h 6858000"/>
              <a:gd name="connsiteX786" fmla="*/ 5870151 w 7467600"/>
              <a:gd name="connsiteY786" fmla="*/ 898890 h 6858000"/>
              <a:gd name="connsiteX787" fmla="*/ 5504425 w 7467600"/>
              <a:gd name="connsiteY787" fmla="*/ 848067 h 6858000"/>
              <a:gd name="connsiteX788" fmla="*/ 4968849 w 7467600"/>
              <a:gd name="connsiteY788" fmla="*/ 962318 h 6858000"/>
              <a:gd name="connsiteX789" fmla="*/ 5104039 w 7467600"/>
              <a:gd name="connsiteY789" fmla="*/ 940634 h 6858000"/>
              <a:gd name="connsiteX790" fmla="*/ 5256311 w 7467600"/>
              <a:gd name="connsiteY790" fmla="*/ 916490 h 6858000"/>
              <a:gd name="connsiteX791" fmla="*/ 5377381 w 7467600"/>
              <a:gd name="connsiteY791" fmla="*/ 912671 h 6858000"/>
              <a:gd name="connsiteX792" fmla="*/ 5460148 w 7467600"/>
              <a:gd name="connsiteY792" fmla="*/ 911442 h 6858000"/>
              <a:gd name="connsiteX793" fmla="*/ 5648971 w 7467600"/>
              <a:gd name="connsiteY793" fmla="*/ 891331 h 6858000"/>
              <a:gd name="connsiteX794" fmla="*/ 5844807 w 7467600"/>
              <a:gd name="connsiteY794" fmla="*/ 870718 h 6858000"/>
              <a:gd name="connsiteX795" fmla="*/ 5862975 w 7467600"/>
              <a:gd name="connsiteY795" fmla="*/ 869756 h 6858000"/>
              <a:gd name="connsiteX796" fmla="*/ 5920887 w 7467600"/>
              <a:gd name="connsiteY796" fmla="*/ 865929 h 6858000"/>
              <a:gd name="connsiteX797" fmla="*/ 5504425 w 7467600"/>
              <a:gd name="connsiteY797" fmla="*/ 848067 h 6858000"/>
              <a:gd name="connsiteX798" fmla="*/ 3607114 w 7467600"/>
              <a:gd name="connsiteY798" fmla="*/ 467441 h 6858000"/>
              <a:gd name="connsiteX799" fmla="*/ 3296242 w 7467600"/>
              <a:gd name="connsiteY799" fmla="*/ 807991 h 6858000"/>
              <a:gd name="connsiteX800" fmla="*/ 3174674 w 7467600"/>
              <a:gd name="connsiteY800" fmla="*/ 919759 h 6858000"/>
              <a:gd name="connsiteX801" fmla="*/ 3042978 w 7467600"/>
              <a:gd name="connsiteY801" fmla="*/ 1054894 h 6858000"/>
              <a:gd name="connsiteX802" fmla="*/ 2968914 w 7467600"/>
              <a:gd name="connsiteY802" fmla="*/ 1133756 h 6858000"/>
              <a:gd name="connsiteX803" fmla="*/ 3103823 w 7467600"/>
              <a:gd name="connsiteY803" fmla="*/ 1026814 h 6858000"/>
              <a:gd name="connsiteX804" fmla="*/ 3607114 w 7467600"/>
              <a:gd name="connsiteY804" fmla="*/ 467441 h 6858000"/>
              <a:gd name="connsiteX805" fmla="*/ 3744487 w 7467600"/>
              <a:gd name="connsiteY805" fmla="*/ 383136 h 6858000"/>
              <a:gd name="connsiteX806" fmla="*/ 3970213 w 7467600"/>
              <a:gd name="connsiteY806" fmla="*/ 995559 h 6858000"/>
              <a:gd name="connsiteX807" fmla="*/ 3744487 w 7467600"/>
              <a:gd name="connsiteY807" fmla="*/ 383136 h 6858000"/>
              <a:gd name="connsiteX808" fmla="*/ 3624562 w 7467600"/>
              <a:gd name="connsiteY808" fmla="*/ 367041 h 6858000"/>
              <a:gd name="connsiteX809" fmla="*/ 3489712 w 7467600"/>
              <a:gd name="connsiteY809" fmla="*/ 485386 h 6858000"/>
              <a:gd name="connsiteX810" fmla="*/ 3182994 w 7467600"/>
              <a:gd name="connsiteY810" fmla="*/ 828265 h 6858000"/>
              <a:gd name="connsiteX811" fmla="*/ 2892114 w 7467600"/>
              <a:gd name="connsiteY811" fmla="*/ 1172635 h 6858000"/>
              <a:gd name="connsiteX812" fmla="*/ 3021459 w 7467600"/>
              <a:gd name="connsiteY812" fmla="*/ 1035385 h 6858000"/>
              <a:gd name="connsiteX813" fmla="*/ 3153873 w 7467600"/>
              <a:gd name="connsiteY813" fmla="*/ 898971 h 6858000"/>
              <a:gd name="connsiteX814" fmla="*/ 3276511 w 7467600"/>
              <a:gd name="connsiteY814" fmla="*/ 786423 h 6858000"/>
              <a:gd name="connsiteX815" fmla="*/ 3584154 w 7467600"/>
              <a:gd name="connsiteY815" fmla="*/ 448218 h 6858000"/>
              <a:gd name="connsiteX816" fmla="*/ 3624562 w 7467600"/>
              <a:gd name="connsiteY816" fmla="*/ 367041 h 6858000"/>
              <a:gd name="connsiteX817" fmla="*/ 3766672 w 7467600"/>
              <a:gd name="connsiteY817" fmla="*/ 359429 h 6858000"/>
              <a:gd name="connsiteX818" fmla="*/ 3996338 w 7467600"/>
              <a:gd name="connsiteY818" fmla="*/ 968237 h 6858000"/>
              <a:gd name="connsiteX819" fmla="*/ 3766672 w 7467600"/>
              <a:gd name="connsiteY819" fmla="*/ 359429 h 6858000"/>
              <a:gd name="connsiteX820" fmla="*/ 5805386 w 7467600"/>
              <a:gd name="connsiteY820" fmla="*/ 239240 h 6858000"/>
              <a:gd name="connsiteX821" fmla="*/ 5736947 w 7467600"/>
              <a:gd name="connsiteY821" fmla="*/ 261367 h 6858000"/>
              <a:gd name="connsiteX822" fmla="*/ 5427012 w 7467600"/>
              <a:gd name="connsiteY822" fmla="*/ 311272 h 6858000"/>
              <a:gd name="connsiteX823" fmla="*/ 5147818 w 7467600"/>
              <a:gd name="connsiteY823" fmla="*/ 322112 h 6858000"/>
              <a:gd name="connsiteX824" fmla="*/ 5060854 w 7467600"/>
              <a:gd name="connsiteY824" fmla="*/ 311882 h 6858000"/>
              <a:gd name="connsiteX825" fmla="*/ 4945989 w 7467600"/>
              <a:gd name="connsiteY825" fmla="*/ 300516 h 6858000"/>
              <a:gd name="connsiteX826" fmla="*/ 5410479 w 7467600"/>
              <a:gd name="connsiteY826" fmla="*/ 348434 h 6858000"/>
              <a:gd name="connsiteX827" fmla="*/ 5805386 w 7467600"/>
              <a:gd name="connsiteY827" fmla="*/ 239240 h 6858000"/>
              <a:gd name="connsiteX828" fmla="*/ 5905192 w 7467600"/>
              <a:gd name="connsiteY828" fmla="*/ 163079 h 6858000"/>
              <a:gd name="connsiteX829" fmla="*/ 5865655 w 7467600"/>
              <a:gd name="connsiteY829" fmla="*/ 171901 h 6858000"/>
              <a:gd name="connsiteX830" fmla="*/ 5259740 w 7467600"/>
              <a:gd name="connsiteY830" fmla="*/ 257013 h 6858000"/>
              <a:gd name="connsiteX831" fmla="*/ 5208466 w 7467600"/>
              <a:gd name="connsiteY831" fmla="*/ 257550 h 6858000"/>
              <a:gd name="connsiteX832" fmla="*/ 4980204 w 7467600"/>
              <a:gd name="connsiteY832" fmla="*/ 271903 h 6858000"/>
              <a:gd name="connsiteX833" fmla="*/ 5068068 w 7467600"/>
              <a:gd name="connsiteY833" fmla="*/ 282244 h 6858000"/>
              <a:gd name="connsiteX834" fmla="*/ 5153231 w 7467600"/>
              <a:gd name="connsiteY834" fmla="*/ 292240 h 6858000"/>
              <a:gd name="connsiteX835" fmla="*/ 5426491 w 7467600"/>
              <a:gd name="connsiteY835" fmla="*/ 281128 h 6858000"/>
              <a:gd name="connsiteX836" fmla="*/ 5731212 w 7467600"/>
              <a:gd name="connsiteY836" fmla="*/ 231951 h 6858000"/>
              <a:gd name="connsiteX837" fmla="*/ 5905192 w 7467600"/>
              <a:gd name="connsiteY837" fmla="*/ 163079 h 6858000"/>
              <a:gd name="connsiteX838" fmla="*/ 5944437 w 7467600"/>
              <a:gd name="connsiteY838" fmla="*/ 113829 h 6858000"/>
              <a:gd name="connsiteX839" fmla="*/ 5825032 w 7467600"/>
              <a:gd name="connsiteY839" fmla="*/ 146405 h 6858000"/>
              <a:gd name="connsiteX840" fmla="*/ 4955599 w 7467600"/>
              <a:gd name="connsiteY840" fmla="*/ 247008 h 6858000"/>
              <a:gd name="connsiteX841" fmla="*/ 5210104 w 7467600"/>
              <a:gd name="connsiteY841" fmla="*/ 228123 h 6858000"/>
              <a:gd name="connsiteX842" fmla="*/ 5261015 w 7467600"/>
              <a:gd name="connsiteY842" fmla="*/ 227087 h 6858000"/>
              <a:gd name="connsiteX843" fmla="*/ 5861181 w 7467600"/>
              <a:gd name="connsiteY843" fmla="*/ 143093 h 6858000"/>
              <a:gd name="connsiteX844" fmla="*/ 5961252 w 7467600"/>
              <a:gd name="connsiteY844" fmla="*/ 114820 h 6858000"/>
              <a:gd name="connsiteX845" fmla="*/ 5944437 w 7467600"/>
              <a:gd name="connsiteY845" fmla="*/ 113829 h 6858000"/>
              <a:gd name="connsiteX846" fmla="*/ 3882765 w 7467600"/>
              <a:gd name="connsiteY846" fmla="*/ 0 h 6858000"/>
              <a:gd name="connsiteX847" fmla="*/ 3995099 w 7467600"/>
              <a:gd name="connsiteY847" fmla="*/ 0 h 6858000"/>
              <a:gd name="connsiteX848" fmla="*/ 4163818 w 7467600"/>
              <a:gd name="connsiteY848" fmla="*/ 234104 h 6858000"/>
              <a:gd name="connsiteX849" fmla="*/ 4172099 w 7467600"/>
              <a:gd name="connsiteY849" fmla="*/ 234207 h 6858000"/>
              <a:gd name="connsiteX850" fmla="*/ 4784282 w 7467600"/>
              <a:gd name="connsiteY850" fmla="*/ 276561 h 6858000"/>
              <a:gd name="connsiteX851" fmla="*/ 4801687 w 7467600"/>
              <a:gd name="connsiteY851" fmla="*/ 267764 h 6858000"/>
              <a:gd name="connsiteX852" fmla="*/ 6082788 w 7467600"/>
              <a:gd name="connsiteY852" fmla="*/ 64119 h 6858000"/>
              <a:gd name="connsiteX853" fmla="*/ 6099442 w 7467600"/>
              <a:gd name="connsiteY853" fmla="*/ 82568 h 6858000"/>
              <a:gd name="connsiteX854" fmla="*/ 4804137 w 7467600"/>
              <a:gd name="connsiteY854" fmla="*/ 320931 h 6858000"/>
              <a:gd name="connsiteX855" fmla="*/ 4227047 w 7467600"/>
              <a:gd name="connsiteY855" fmla="*/ 313415 h 6858000"/>
              <a:gd name="connsiteX856" fmla="*/ 4346041 w 7467600"/>
              <a:gd name="connsiteY856" fmla="*/ 456086 h 6858000"/>
              <a:gd name="connsiteX857" fmla="*/ 4870967 w 7467600"/>
              <a:gd name="connsiteY857" fmla="*/ 963061 h 6858000"/>
              <a:gd name="connsiteX858" fmla="*/ 4889647 w 7467600"/>
              <a:gd name="connsiteY858" fmla="*/ 957147 h 6858000"/>
              <a:gd name="connsiteX859" fmla="*/ 5422504 w 7467600"/>
              <a:gd name="connsiteY859" fmla="*/ 805191 h 6858000"/>
              <a:gd name="connsiteX860" fmla="*/ 6087656 w 7467600"/>
              <a:gd name="connsiteY860" fmla="*/ 826703 h 6858000"/>
              <a:gd name="connsiteX861" fmla="*/ 6058717 w 7467600"/>
              <a:gd name="connsiteY861" fmla="*/ 865992 h 6858000"/>
              <a:gd name="connsiteX862" fmla="*/ 4974153 w 7467600"/>
              <a:gd name="connsiteY862" fmla="*/ 1045456 h 6858000"/>
              <a:gd name="connsiteX863" fmla="*/ 5627835 w 7467600"/>
              <a:gd name="connsiteY863" fmla="*/ 1472077 h 6858000"/>
              <a:gd name="connsiteX864" fmla="*/ 5629817 w 7467600"/>
              <a:gd name="connsiteY864" fmla="*/ 1471412 h 6858000"/>
              <a:gd name="connsiteX865" fmla="*/ 5634124 w 7467600"/>
              <a:gd name="connsiteY865" fmla="*/ 1470572 h 6858000"/>
              <a:gd name="connsiteX866" fmla="*/ 5755832 w 7467600"/>
              <a:gd name="connsiteY866" fmla="*/ 1383886 h 6858000"/>
              <a:gd name="connsiteX867" fmla="*/ 6014186 w 7467600"/>
              <a:gd name="connsiteY867" fmla="*/ 1279799 h 6858000"/>
              <a:gd name="connsiteX868" fmla="*/ 6901619 w 7467600"/>
              <a:gd name="connsiteY868" fmla="*/ 1047874 h 6858000"/>
              <a:gd name="connsiteX869" fmla="*/ 6931566 w 7467600"/>
              <a:gd name="connsiteY869" fmla="*/ 1062034 h 6858000"/>
              <a:gd name="connsiteX870" fmla="*/ 5790982 w 7467600"/>
              <a:gd name="connsiteY870" fmla="*/ 1561380 h 6858000"/>
              <a:gd name="connsiteX871" fmla="*/ 6188971 w 7467600"/>
              <a:gd name="connsiteY871" fmla="*/ 1755168 h 6858000"/>
              <a:gd name="connsiteX872" fmla="*/ 6202446 w 7467600"/>
              <a:gd name="connsiteY872" fmla="*/ 1752268 h 6858000"/>
              <a:gd name="connsiteX873" fmla="*/ 7179560 w 7467600"/>
              <a:gd name="connsiteY873" fmla="*/ 1467551 h 6858000"/>
              <a:gd name="connsiteX874" fmla="*/ 7158730 w 7467600"/>
              <a:gd name="connsiteY874" fmla="*/ 1507835 h 6858000"/>
              <a:gd name="connsiteX875" fmla="*/ 6326959 w 7467600"/>
              <a:gd name="connsiteY875" fmla="*/ 1817686 h 6858000"/>
              <a:gd name="connsiteX876" fmla="*/ 6537433 w 7467600"/>
              <a:gd name="connsiteY876" fmla="*/ 1907790 h 6858000"/>
              <a:gd name="connsiteX877" fmla="*/ 6550221 w 7467600"/>
              <a:gd name="connsiteY877" fmla="*/ 1910729 h 6858000"/>
              <a:gd name="connsiteX878" fmla="*/ 6964438 w 7467600"/>
              <a:gd name="connsiteY878" fmla="*/ 2209505 h 6858000"/>
              <a:gd name="connsiteX879" fmla="*/ 7367862 w 7467600"/>
              <a:gd name="connsiteY879" fmla="*/ 2806833 h 6858000"/>
              <a:gd name="connsiteX880" fmla="*/ 7364329 w 7467600"/>
              <a:gd name="connsiteY880" fmla="*/ 2826907 h 6858000"/>
              <a:gd name="connsiteX881" fmla="*/ 7290545 w 7467600"/>
              <a:gd name="connsiteY881" fmla="*/ 2850663 h 6858000"/>
              <a:gd name="connsiteX882" fmla="*/ 6472036 w 7467600"/>
              <a:gd name="connsiteY882" fmla="*/ 1959003 h 6858000"/>
              <a:gd name="connsiteX883" fmla="*/ 5792897 w 7467600"/>
              <a:gd name="connsiteY883" fmla="*/ 1647747 h 6858000"/>
              <a:gd name="connsiteX884" fmla="*/ 5842751 w 7467600"/>
              <a:gd name="connsiteY884" fmla="*/ 1816112 h 6858000"/>
              <a:gd name="connsiteX885" fmla="*/ 5847424 w 7467600"/>
              <a:gd name="connsiteY885" fmla="*/ 1815776 h 6858000"/>
              <a:gd name="connsiteX886" fmla="*/ 6399821 w 7467600"/>
              <a:gd name="connsiteY886" fmla="*/ 2344799 h 6858000"/>
              <a:gd name="connsiteX887" fmla="*/ 6323232 w 7467600"/>
              <a:gd name="connsiteY887" fmla="*/ 2389634 h 6858000"/>
              <a:gd name="connsiteX888" fmla="*/ 5942958 w 7467600"/>
              <a:gd name="connsiteY888" fmla="*/ 2077708 h 6858000"/>
              <a:gd name="connsiteX889" fmla="*/ 5921559 w 7467600"/>
              <a:gd name="connsiteY889" fmla="*/ 2378596 h 6858000"/>
              <a:gd name="connsiteX890" fmla="*/ 5817651 w 7467600"/>
              <a:gd name="connsiteY890" fmla="*/ 3023919 h 6858000"/>
              <a:gd name="connsiteX891" fmla="*/ 5729634 w 7467600"/>
              <a:gd name="connsiteY891" fmla="*/ 3051849 h 6858000"/>
              <a:gd name="connsiteX892" fmla="*/ 5611018 w 7467600"/>
              <a:gd name="connsiteY892" fmla="*/ 2316769 h 6858000"/>
              <a:gd name="connsiteX893" fmla="*/ 5687608 w 7467600"/>
              <a:gd name="connsiteY893" fmla="*/ 2039972 h 6858000"/>
              <a:gd name="connsiteX894" fmla="*/ 5657554 w 7467600"/>
              <a:gd name="connsiteY894" fmla="*/ 1576445 h 6858000"/>
              <a:gd name="connsiteX895" fmla="*/ 5150475 w 7467600"/>
              <a:gd name="connsiteY895" fmla="*/ 1274012 h 6858000"/>
              <a:gd name="connsiteX896" fmla="*/ 5349142 w 7467600"/>
              <a:gd name="connsiteY896" fmla="*/ 2204405 h 6858000"/>
              <a:gd name="connsiteX897" fmla="*/ 5262214 w 7467600"/>
              <a:gd name="connsiteY897" fmla="*/ 2233836 h 6858000"/>
              <a:gd name="connsiteX898" fmla="*/ 4981539 w 7467600"/>
              <a:gd name="connsiteY898" fmla="*/ 1542201 h 6858000"/>
              <a:gd name="connsiteX899" fmla="*/ 4958461 w 7467600"/>
              <a:gd name="connsiteY899" fmla="*/ 1136957 h 6858000"/>
              <a:gd name="connsiteX900" fmla="*/ 4655015 w 7467600"/>
              <a:gd name="connsiteY900" fmla="*/ 891426 h 6858000"/>
              <a:gd name="connsiteX901" fmla="*/ 4348002 w 7467600"/>
              <a:gd name="connsiteY901" fmla="*/ 2205895 h 6858000"/>
              <a:gd name="connsiteX902" fmla="*/ 4262250 w 7467600"/>
              <a:gd name="connsiteY902" fmla="*/ 2219972 h 6858000"/>
              <a:gd name="connsiteX903" fmla="*/ 4550611 w 7467600"/>
              <a:gd name="connsiteY903" fmla="*/ 817540 h 6858000"/>
              <a:gd name="connsiteX904" fmla="*/ 4564418 w 7467600"/>
              <a:gd name="connsiteY904" fmla="*/ 808293 h 6858000"/>
              <a:gd name="connsiteX905" fmla="*/ 4266388 w 7467600"/>
              <a:gd name="connsiteY905" fmla="*/ 500083 h 6858000"/>
              <a:gd name="connsiteX906" fmla="*/ 4032842 w 7467600"/>
              <a:gd name="connsiteY906" fmla="*/ 211809 h 6858000"/>
              <a:gd name="connsiteX907" fmla="*/ 3882765 w 7467600"/>
              <a:gd name="connsiteY907" fmla="*/ 0 h 6858000"/>
              <a:gd name="connsiteX908" fmla="*/ 3721337 w 7467600"/>
              <a:gd name="connsiteY908" fmla="*/ 0 h 6858000"/>
              <a:gd name="connsiteX909" fmla="*/ 3797544 w 7467600"/>
              <a:gd name="connsiteY909" fmla="*/ 0 h 6858000"/>
              <a:gd name="connsiteX910" fmla="*/ 3775734 w 7467600"/>
              <a:gd name="connsiteY910" fmla="*/ 95131 h 6858000"/>
              <a:gd name="connsiteX911" fmla="*/ 3724807 w 7467600"/>
              <a:gd name="connsiteY911" fmla="*/ 272257 h 6858000"/>
              <a:gd name="connsiteX912" fmla="*/ 3726844 w 7467600"/>
              <a:gd name="connsiteY912" fmla="*/ 282988 h 6858000"/>
              <a:gd name="connsiteX913" fmla="*/ 3742664 w 7467600"/>
              <a:gd name="connsiteY913" fmla="*/ 279918 h 6858000"/>
              <a:gd name="connsiteX914" fmla="*/ 4103910 w 7467600"/>
              <a:gd name="connsiteY914" fmla="*/ 1161917 h 6858000"/>
              <a:gd name="connsiteX915" fmla="*/ 4020269 w 7467600"/>
              <a:gd name="connsiteY915" fmla="*/ 1200406 h 6858000"/>
              <a:gd name="connsiteX916" fmla="*/ 3674882 w 7467600"/>
              <a:gd name="connsiteY916" fmla="*/ 488524 h 6858000"/>
              <a:gd name="connsiteX917" fmla="*/ 3132682 w 7467600"/>
              <a:gd name="connsiteY917" fmla="*/ 1072284 h 6858000"/>
              <a:gd name="connsiteX918" fmla="*/ 2716346 w 7467600"/>
              <a:gd name="connsiteY918" fmla="*/ 1276376 h 6858000"/>
              <a:gd name="connsiteX919" fmla="*/ 2716772 w 7467600"/>
              <a:gd name="connsiteY919" fmla="*/ 1255462 h 6858000"/>
              <a:gd name="connsiteX920" fmla="*/ 3471096 w 7467600"/>
              <a:gd name="connsiteY920" fmla="*/ 437072 h 6858000"/>
              <a:gd name="connsiteX921" fmla="*/ 3639057 w 7467600"/>
              <a:gd name="connsiteY921" fmla="*/ 286334 h 6858000"/>
              <a:gd name="connsiteX922" fmla="*/ 3640309 w 7467600"/>
              <a:gd name="connsiteY922" fmla="*/ 284664 h 6858000"/>
              <a:gd name="connsiteX923" fmla="*/ 3646022 w 7467600"/>
              <a:gd name="connsiteY923" fmla="*/ 276711 h 6858000"/>
              <a:gd name="connsiteX924" fmla="*/ 3707943 w 7467600"/>
              <a:gd name="connsiteY924" fmla="*/ 65958 h 6858000"/>
              <a:gd name="connsiteX925" fmla="*/ 3721337 w 7467600"/>
              <a:gd name="connsiteY925" fmla="*/ 0 h 6858000"/>
              <a:gd name="connsiteX926" fmla="*/ 2867960 w 7467600"/>
              <a:gd name="connsiteY926" fmla="*/ 0 h 6858000"/>
              <a:gd name="connsiteX927" fmla="*/ 2926351 w 7467600"/>
              <a:gd name="connsiteY927" fmla="*/ 0 h 6858000"/>
              <a:gd name="connsiteX928" fmla="*/ 2902823 w 7467600"/>
              <a:gd name="connsiteY928" fmla="*/ 262929 h 6858000"/>
              <a:gd name="connsiteX929" fmla="*/ 2940663 w 7467600"/>
              <a:gd name="connsiteY929" fmla="*/ 140884 h 6858000"/>
              <a:gd name="connsiteX930" fmla="*/ 2947039 w 7467600"/>
              <a:gd name="connsiteY930" fmla="*/ 122524 h 6858000"/>
              <a:gd name="connsiteX931" fmla="*/ 2984316 w 7467600"/>
              <a:gd name="connsiteY931" fmla="*/ 0 h 6858000"/>
              <a:gd name="connsiteX932" fmla="*/ 3016114 w 7467600"/>
              <a:gd name="connsiteY932" fmla="*/ 0 h 6858000"/>
              <a:gd name="connsiteX933" fmla="*/ 2979949 w 7467600"/>
              <a:gd name="connsiteY933" fmla="*/ 119274 h 6858000"/>
              <a:gd name="connsiteX934" fmla="*/ 3023879 w 7467600"/>
              <a:gd name="connsiteY934" fmla="*/ 0 h 6858000"/>
              <a:gd name="connsiteX935" fmla="*/ 3105400 w 7467600"/>
              <a:gd name="connsiteY935" fmla="*/ 0 h 6858000"/>
              <a:gd name="connsiteX936" fmla="*/ 3094669 w 7467600"/>
              <a:gd name="connsiteY936" fmla="*/ 30308 h 6858000"/>
              <a:gd name="connsiteX937" fmla="*/ 2901945 w 7467600"/>
              <a:gd name="connsiteY937" fmla="*/ 466538 h 6858000"/>
              <a:gd name="connsiteX938" fmla="*/ 2815209 w 7467600"/>
              <a:gd name="connsiteY938" fmla="*/ 497361 h 6858000"/>
              <a:gd name="connsiteX939" fmla="*/ 2844845 w 7467600"/>
              <a:gd name="connsiteY939" fmla="*/ 127638 h 6858000"/>
              <a:gd name="connsiteX940" fmla="*/ 2867960 w 7467600"/>
              <a:gd name="connsiteY940" fmla="*/ 0 h 6858000"/>
              <a:gd name="connsiteX941" fmla="*/ 1057230 w 7467600"/>
              <a:gd name="connsiteY941" fmla="*/ 0 h 6858000"/>
              <a:gd name="connsiteX942" fmla="*/ 1111003 w 7467600"/>
              <a:gd name="connsiteY942" fmla="*/ 0 h 6858000"/>
              <a:gd name="connsiteX943" fmla="*/ 1125553 w 7467600"/>
              <a:gd name="connsiteY943" fmla="*/ 52588 h 6858000"/>
              <a:gd name="connsiteX944" fmla="*/ 1304276 w 7467600"/>
              <a:gd name="connsiteY944" fmla="*/ 476275 h 6858000"/>
              <a:gd name="connsiteX945" fmla="*/ 1492066 w 7467600"/>
              <a:gd name="connsiteY945" fmla="*/ 886333 h 6858000"/>
              <a:gd name="connsiteX946" fmla="*/ 1423698 w 7467600"/>
              <a:gd name="connsiteY946" fmla="*/ 710817 h 6858000"/>
              <a:gd name="connsiteX947" fmla="*/ 1357609 w 7467600"/>
              <a:gd name="connsiteY947" fmla="*/ 532892 h 6858000"/>
              <a:gd name="connsiteX948" fmla="*/ 1309550 w 7467600"/>
              <a:gd name="connsiteY948" fmla="*/ 374031 h 6858000"/>
              <a:gd name="connsiteX949" fmla="*/ 1193673 w 7467600"/>
              <a:gd name="connsiteY949" fmla="*/ 49533 h 6858000"/>
              <a:gd name="connsiteX950" fmla="*/ 1164391 w 7467600"/>
              <a:gd name="connsiteY950" fmla="*/ 0 h 6858000"/>
              <a:gd name="connsiteX951" fmla="*/ 1200666 w 7467600"/>
              <a:gd name="connsiteY951" fmla="*/ 0 h 6858000"/>
              <a:gd name="connsiteX952" fmla="*/ 1223408 w 7467600"/>
              <a:gd name="connsiteY952" fmla="*/ 38996 h 6858000"/>
              <a:gd name="connsiteX953" fmla="*/ 1339635 w 7467600"/>
              <a:gd name="connsiteY953" fmla="*/ 365517 h 6858000"/>
              <a:gd name="connsiteX954" fmla="*/ 1387469 w 7467600"/>
              <a:gd name="connsiteY954" fmla="*/ 523079 h 6858000"/>
              <a:gd name="connsiteX955" fmla="*/ 1452685 w 7467600"/>
              <a:gd name="connsiteY955" fmla="*/ 699806 h 6858000"/>
              <a:gd name="connsiteX956" fmla="*/ 1492092 w 7467600"/>
              <a:gd name="connsiteY956" fmla="*/ 800424 h 6858000"/>
              <a:gd name="connsiteX957" fmla="*/ 1455302 w 7467600"/>
              <a:gd name="connsiteY957" fmla="*/ 632913 h 6858000"/>
              <a:gd name="connsiteX958" fmla="*/ 1222336 w 7467600"/>
              <a:gd name="connsiteY958" fmla="*/ 9480 h 6858000"/>
              <a:gd name="connsiteX959" fmla="*/ 1214634 w 7467600"/>
              <a:gd name="connsiteY959" fmla="*/ 0 h 6858000"/>
              <a:gd name="connsiteX960" fmla="*/ 1289827 w 7467600"/>
              <a:gd name="connsiteY960" fmla="*/ 0 h 6858000"/>
              <a:gd name="connsiteX961" fmla="*/ 1321076 w 7467600"/>
              <a:gd name="connsiteY961" fmla="*/ 59722 h 6858000"/>
              <a:gd name="connsiteX962" fmla="*/ 1512579 w 7467600"/>
              <a:gd name="connsiteY962" fmla="*/ 626441 h 6858000"/>
              <a:gd name="connsiteX963" fmla="*/ 1506076 w 7467600"/>
              <a:gd name="connsiteY963" fmla="*/ 1089289 h 6858000"/>
              <a:gd name="connsiteX964" fmla="*/ 1486346 w 7467600"/>
              <a:gd name="connsiteY964" fmla="*/ 1079919 h 6858000"/>
              <a:gd name="connsiteX965" fmla="*/ 1070511 w 7467600"/>
              <a:gd name="connsiteY965" fmla="*/ 48609 h 6858000"/>
              <a:gd name="connsiteX966" fmla="*/ 1057230 w 7467600"/>
              <a:gd name="connsiteY966" fmla="*/ 0 h 6858000"/>
              <a:gd name="connsiteX967" fmla="*/ 43151 w 7467600"/>
              <a:gd name="connsiteY967" fmla="*/ 0 h 6858000"/>
              <a:gd name="connsiteX968" fmla="*/ 95283 w 7467600"/>
              <a:gd name="connsiteY968" fmla="*/ 0 h 6858000"/>
              <a:gd name="connsiteX969" fmla="*/ 300708 w 7467600"/>
              <a:gd name="connsiteY969" fmla="*/ 154571 h 6858000"/>
              <a:gd name="connsiteX970" fmla="*/ 530414 w 7467600"/>
              <a:gd name="connsiteY970" fmla="*/ 354673 h 6858000"/>
              <a:gd name="connsiteX971" fmla="*/ 333785 w 7467600"/>
              <a:gd name="connsiteY971" fmla="*/ 161564 h 6858000"/>
              <a:gd name="connsiteX972" fmla="*/ 147005 w 7467600"/>
              <a:gd name="connsiteY972" fmla="*/ 0 h 6858000"/>
              <a:gd name="connsiteX973" fmla="*/ 272509 w 7467600"/>
              <a:gd name="connsiteY973" fmla="*/ 0 h 6858000"/>
              <a:gd name="connsiteX974" fmla="*/ 326276 w 7467600"/>
              <a:gd name="connsiteY974" fmla="*/ 45847 h 6858000"/>
              <a:gd name="connsiteX975" fmla="*/ 823759 w 7467600"/>
              <a:gd name="connsiteY975" fmla="*/ 574145 h 6858000"/>
              <a:gd name="connsiteX976" fmla="*/ 811254 w 7467600"/>
              <a:gd name="connsiteY976" fmla="*/ 665546 h 6858000"/>
              <a:gd name="connsiteX977" fmla="*/ 154042 w 7467600"/>
              <a:gd name="connsiteY977" fmla="*/ 261522 h 6858000"/>
              <a:gd name="connsiteX978" fmla="*/ 13550 w 7467600"/>
              <a:gd name="connsiteY978" fmla="*/ 158423 h 6858000"/>
              <a:gd name="connsiteX979" fmla="*/ 0 w 7467600"/>
              <a:gd name="connsiteY979" fmla="*/ 146618 h 6858000"/>
              <a:gd name="connsiteX980" fmla="*/ 0 w 7467600"/>
              <a:gd name="connsiteY980" fmla="*/ 59161 h 6858000"/>
              <a:gd name="connsiteX981" fmla="*/ 45427 w 7467600"/>
              <a:gd name="connsiteY981" fmla="*/ 101078 h 6858000"/>
              <a:gd name="connsiteX982" fmla="*/ 630103 w 7467600"/>
              <a:gd name="connsiteY982" fmla="*/ 485885 h 6858000"/>
              <a:gd name="connsiteX983" fmla="*/ 532040 w 7467600"/>
              <a:gd name="connsiteY983" fmla="*/ 399359 h 6858000"/>
              <a:gd name="connsiteX984" fmla="*/ 517618 w 7467600"/>
              <a:gd name="connsiteY984" fmla="*/ 385726 h 6858000"/>
              <a:gd name="connsiteX985" fmla="*/ 285074 w 7467600"/>
              <a:gd name="connsiteY985" fmla="*/ 182755 h 6858000"/>
              <a:gd name="connsiteX986" fmla="*/ 43151 w 7467600"/>
              <a:gd name="connsiteY98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312201 w 7467600"/>
              <a:gd name="connsiteY129" fmla="*/ 5128278 h 6858000"/>
              <a:gd name="connsiteX130" fmla="*/ 1903353 w 7467600"/>
              <a:gd name="connsiteY130" fmla="*/ 5044827 h 6858000"/>
              <a:gd name="connsiteX131" fmla="*/ 1936931 w 7467600"/>
              <a:gd name="connsiteY131" fmla="*/ 5093954 h 6858000"/>
              <a:gd name="connsiteX132" fmla="*/ 2195868 w 7467600"/>
              <a:gd name="connsiteY132" fmla="*/ 5396574 h 6858000"/>
              <a:gd name="connsiteX133" fmla="*/ 2088852 w 7467600"/>
              <a:gd name="connsiteY133" fmla="*/ 5166123 h 6858000"/>
              <a:gd name="connsiteX134" fmla="*/ 1958241 w 7467600"/>
              <a:gd name="connsiteY134" fmla="*/ 5067955 h 6858000"/>
              <a:gd name="connsiteX135" fmla="*/ 1903353 w 7467600"/>
              <a:gd name="connsiteY135" fmla="*/ 5044827 h 6858000"/>
              <a:gd name="connsiteX136" fmla="*/ 1979378 w 7467600"/>
              <a:gd name="connsiteY136" fmla="*/ 4769504 h 6858000"/>
              <a:gd name="connsiteX137" fmla="*/ 2882120 w 7467600"/>
              <a:gd name="connsiteY137" fmla="*/ 5064547 h 6858000"/>
              <a:gd name="connsiteX138" fmla="*/ 2793103 w 7467600"/>
              <a:gd name="connsiteY138" fmla="*/ 5039699 h 6858000"/>
              <a:gd name="connsiteX139" fmla="*/ 2770041 w 7467600"/>
              <a:gd name="connsiteY139" fmla="*/ 5033634 h 6858000"/>
              <a:gd name="connsiteX140" fmla="*/ 1979378 w 7467600"/>
              <a:gd name="connsiteY140" fmla="*/ 4769504 h 6858000"/>
              <a:gd name="connsiteX141" fmla="*/ 1927410 w 7467600"/>
              <a:gd name="connsiteY141" fmla="*/ 4716164 h 6858000"/>
              <a:gd name="connsiteX142" fmla="*/ 1959587 w 7467600"/>
              <a:gd name="connsiteY142" fmla="*/ 4728849 h 6858000"/>
              <a:gd name="connsiteX143" fmla="*/ 2777707 w 7467600"/>
              <a:gd name="connsiteY143" fmla="*/ 5003991 h 6858000"/>
              <a:gd name="connsiteX144" fmla="*/ 2800768 w 7467600"/>
              <a:gd name="connsiteY144" fmla="*/ 5010056 h 6858000"/>
              <a:gd name="connsiteX145" fmla="*/ 2879408 w 7467600"/>
              <a:gd name="connsiteY145" fmla="*/ 5031590 h 6858000"/>
              <a:gd name="connsiteX146" fmla="*/ 2862295 w 7467600"/>
              <a:gd name="connsiteY146" fmla="*/ 5022958 h 6858000"/>
              <a:gd name="connsiteX147" fmla="*/ 2813343 w 7467600"/>
              <a:gd name="connsiteY147" fmla="*/ 4998369 h 6858000"/>
              <a:gd name="connsiteX148" fmla="*/ 2646245 w 7467600"/>
              <a:gd name="connsiteY148" fmla="*/ 4930999 h 6858000"/>
              <a:gd name="connsiteX149" fmla="*/ 1999243 w 7467600"/>
              <a:gd name="connsiteY149" fmla="*/ 4730524 h 6858000"/>
              <a:gd name="connsiteX150" fmla="*/ 1979527 w 7467600"/>
              <a:gd name="connsiteY150" fmla="*/ 4726651 h 6858000"/>
              <a:gd name="connsiteX151" fmla="*/ 1927410 w 7467600"/>
              <a:gd name="connsiteY151" fmla="*/ 4716164 h 6858000"/>
              <a:gd name="connsiteX152" fmla="*/ 1997014 w 7467600"/>
              <a:gd name="connsiteY152" fmla="*/ 4698007 h 6858000"/>
              <a:gd name="connsiteX153" fmla="*/ 2005458 w 7467600"/>
              <a:gd name="connsiteY153" fmla="*/ 4699540 h 6858000"/>
              <a:gd name="connsiteX154" fmla="*/ 2657186 w 7467600"/>
              <a:gd name="connsiteY154" fmla="*/ 4901687 h 6858000"/>
              <a:gd name="connsiteX155" fmla="*/ 2826662 w 7467600"/>
              <a:gd name="connsiteY155" fmla="*/ 4970362 h 6858000"/>
              <a:gd name="connsiteX156" fmla="*/ 2876100 w 7467600"/>
              <a:gd name="connsiteY156" fmla="*/ 4995397 h 6858000"/>
              <a:gd name="connsiteX157" fmla="*/ 3042600 w 7467600"/>
              <a:gd name="connsiteY157" fmla="*/ 5059532 h 6858000"/>
              <a:gd name="connsiteX158" fmla="*/ 1997014 w 7467600"/>
              <a:gd name="connsiteY158" fmla="*/ 4698007 h 6858000"/>
              <a:gd name="connsiteX159" fmla="*/ 2305292 w 7467600"/>
              <a:gd name="connsiteY159" fmla="*/ 4219492 h 6858000"/>
              <a:gd name="connsiteX160" fmla="*/ 3360922 w 7467600"/>
              <a:gd name="connsiteY160" fmla="*/ 4529373 h 6858000"/>
              <a:gd name="connsiteX161" fmla="*/ 3492420 w 7467600"/>
              <a:gd name="connsiteY161" fmla="*/ 4510145 h 6858000"/>
              <a:gd name="connsiteX162" fmla="*/ 3364086 w 7467600"/>
              <a:gd name="connsiteY162" fmla="*/ 4480340 h 6858000"/>
              <a:gd name="connsiteX163" fmla="*/ 3225818 w 7467600"/>
              <a:gd name="connsiteY163" fmla="*/ 4411822 h 6858000"/>
              <a:gd name="connsiteX164" fmla="*/ 3129696 w 7467600"/>
              <a:gd name="connsiteY164" fmla="*/ 4360704 h 6858000"/>
              <a:gd name="connsiteX165" fmla="*/ 2814545 w 7467600"/>
              <a:gd name="connsiteY165" fmla="*/ 4282955 h 6858000"/>
              <a:gd name="connsiteX166" fmla="*/ 2305292 w 7467600"/>
              <a:gd name="connsiteY166" fmla="*/ 4219492 h 6858000"/>
              <a:gd name="connsiteX167" fmla="*/ 2626982 w 7467600"/>
              <a:gd name="connsiteY167" fmla="*/ 4206450 h 6858000"/>
              <a:gd name="connsiteX168" fmla="*/ 2490617 w 7467600"/>
              <a:gd name="connsiteY168" fmla="*/ 4206951 h 6858000"/>
              <a:gd name="connsiteX169" fmla="*/ 2819869 w 7467600"/>
              <a:gd name="connsiteY169" fmla="*/ 4252936 h 6858000"/>
              <a:gd name="connsiteX170" fmla="*/ 3143018 w 7467600"/>
              <a:gd name="connsiteY170" fmla="*/ 4332698 h 6858000"/>
              <a:gd name="connsiteX171" fmla="*/ 3241520 w 7467600"/>
              <a:gd name="connsiteY171" fmla="*/ 4385112 h 6858000"/>
              <a:gd name="connsiteX172" fmla="*/ 3374575 w 7467600"/>
              <a:gd name="connsiteY172" fmla="*/ 4451517 h 6858000"/>
              <a:gd name="connsiteX173" fmla="*/ 3505221 w 7467600"/>
              <a:gd name="connsiteY173" fmla="*/ 4480757 h 6858000"/>
              <a:gd name="connsiteX174" fmla="*/ 2626982 w 7467600"/>
              <a:gd name="connsiteY174" fmla="*/ 4206450 h 6858000"/>
              <a:gd name="connsiteX175" fmla="*/ 1310106 w 7467600"/>
              <a:gd name="connsiteY175" fmla="*/ 3943217 h 6858000"/>
              <a:gd name="connsiteX176" fmla="*/ 854994 w 7467600"/>
              <a:gd name="connsiteY176" fmla="*/ 4399136 h 6858000"/>
              <a:gd name="connsiteX177" fmla="*/ 742462 w 7467600"/>
              <a:gd name="connsiteY177" fmla="*/ 4594648 h 6858000"/>
              <a:gd name="connsiteX178" fmla="*/ 820602 w 7467600"/>
              <a:gd name="connsiteY178" fmla="*/ 4485915 h 6858000"/>
              <a:gd name="connsiteX179" fmla="*/ 878295 w 7467600"/>
              <a:gd name="connsiteY179" fmla="*/ 4403594 h 6858000"/>
              <a:gd name="connsiteX180" fmla="*/ 1240607 w 7467600"/>
              <a:gd name="connsiteY180" fmla="*/ 4010401 h 6858000"/>
              <a:gd name="connsiteX181" fmla="*/ 1310106 w 7467600"/>
              <a:gd name="connsiteY181" fmla="*/ 3943217 h 6858000"/>
              <a:gd name="connsiteX182" fmla="*/ 1423113 w 7467600"/>
              <a:gd name="connsiteY182" fmla="*/ 3874565 h 6858000"/>
              <a:gd name="connsiteX183" fmla="*/ 1260565 w 7467600"/>
              <a:gd name="connsiteY183" fmla="*/ 4031982 h 6858000"/>
              <a:gd name="connsiteX184" fmla="*/ 901900 w 7467600"/>
              <a:gd name="connsiteY184" fmla="*/ 4421236 h 6858000"/>
              <a:gd name="connsiteX185" fmla="*/ 845044 w 7467600"/>
              <a:gd name="connsiteY185" fmla="*/ 4502436 h 6858000"/>
              <a:gd name="connsiteX186" fmla="*/ 685926 w 7467600"/>
              <a:gd name="connsiteY186" fmla="*/ 4703069 h 6858000"/>
              <a:gd name="connsiteX187" fmla="*/ 684248 w 7467600"/>
              <a:gd name="connsiteY187" fmla="*/ 4706721 h 6858000"/>
              <a:gd name="connsiteX188" fmla="*/ 1423113 w 7467600"/>
              <a:gd name="connsiteY188" fmla="*/ 3874565 h 6858000"/>
              <a:gd name="connsiteX189" fmla="*/ 3316479 w 7467600"/>
              <a:gd name="connsiteY189" fmla="*/ 3872136 h 6858000"/>
              <a:gd name="connsiteX190" fmla="*/ 3546806 w 7467600"/>
              <a:gd name="connsiteY190" fmla="*/ 4356139 h 6858000"/>
              <a:gd name="connsiteX191" fmla="*/ 3364433 w 7467600"/>
              <a:gd name="connsiteY191" fmla="*/ 3953121 h 6858000"/>
              <a:gd name="connsiteX192" fmla="*/ 3316479 w 7467600"/>
              <a:gd name="connsiteY192" fmla="*/ 3872136 h 6858000"/>
              <a:gd name="connsiteX193" fmla="*/ 3291335 w 7467600"/>
              <a:gd name="connsiteY193" fmla="*/ 3767420 h 6858000"/>
              <a:gd name="connsiteX194" fmla="*/ 3390805 w 7467600"/>
              <a:gd name="connsiteY194" fmla="*/ 3937163 h 6858000"/>
              <a:gd name="connsiteX195" fmla="*/ 3579062 w 7467600"/>
              <a:gd name="connsiteY195" fmla="*/ 4359040 h 6858000"/>
              <a:gd name="connsiteX196" fmla="*/ 3467355 w 7467600"/>
              <a:gd name="connsiteY196" fmla="*/ 3988130 h 6858000"/>
              <a:gd name="connsiteX197" fmla="*/ 3310753 w 7467600"/>
              <a:gd name="connsiteY197" fmla="*/ 3787140 h 6858000"/>
              <a:gd name="connsiteX198" fmla="*/ 3291335 w 7467600"/>
              <a:gd name="connsiteY198" fmla="*/ 3767420 h 6858000"/>
              <a:gd name="connsiteX199" fmla="*/ 1635889 w 7467600"/>
              <a:gd name="connsiteY199" fmla="*/ 3709494 h 6858000"/>
              <a:gd name="connsiteX200" fmla="*/ 1634800 w 7467600"/>
              <a:gd name="connsiteY200" fmla="*/ 3731111 h 6858000"/>
              <a:gd name="connsiteX201" fmla="*/ 1635889 w 7467600"/>
              <a:gd name="connsiteY201" fmla="*/ 3709494 h 6858000"/>
              <a:gd name="connsiteX202" fmla="*/ 1510397 w 7467600"/>
              <a:gd name="connsiteY202" fmla="*/ 3684705 h 6858000"/>
              <a:gd name="connsiteX203" fmla="*/ 1146550 w 7467600"/>
              <a:gd name="connsiteY203" fmla="*/ 3802012 h 6858000"/>
              <a:gd name="connsiteX204" fmla="*/ 698834 w 7467600"/>
              <a:gd name="connsiteY204" fmla="*/ 3952272 h 6858000"/>
              <a:gd name="connsiteX205" fmla="*/ 34256 w 7467600"/>
              <a:gd name="connsiteY205" fmla="*/ 4347603 h 6858000"/>
              <a:gd name="connsiteX206" fmla="*/ 527241 w 7467600"/>
              <a:gd name="connsiteY206" fmla="*/ 4065078 h 6858000"/>
              <a:gd name="connsiteX207" fmla="*/ 1510397 w 7467600"/>
              <a:gd name="connsiteY207" fmla="*/ 3684705 h 6858000"/>
              <a:gd name="connsiteX208" fmla="*/ 1313114 w 7467600"/>
              <a:gd name="connsiteY208" fmla="*/ 3655216 h 6858000"/>
              <a:gd name="connsiteX209" fmla="*/ 1109304 w 7467600"/>
              <a:gd name="connsiteY209" fmla="*/ 3669030 h 6858000"/>
              <a:gd name="connsiteX210" fmla="*/ 8129 w 7467600"/>
              <a:gd name="connsiteY210" fmla="*/ 4330519 h 6858000"/>
              <a:gd name="connsiteX211" fmla="*/ 687572 w 7467600"/>
              <a:gd name="connsiteY211" fmla="*/ 3925629 h 6858000"/>
              <a:gd name="connsiteX212" fmla="*/ 1138365 w 7467600"/>
              <a:gd name="connsiteY212" fmla="*/ 3774515 h 6858000"/>
              <a:gd name="connsiteX213" fmla="*/ 1505579 w 7467600"/>
              <a:gd name="connsiteY213" fmla="*/ 3655526 h 6858000"/>
              <a:gd name="connsiteX214" fmla="*/ 1313114 w 7467600"/>
              <a:gd name="connsiteY214" fmla="*/ 3655216 h 6858000"/>
              <a:gd name="connsiteX215" fmla="*/ 3655073 w 7467600"/>
              <a:gd name="connsiteY215" fmla="*/ 3650884 h 6858000"/>
              <a:gd name="connsiteX216" fmla="*/ 3989938 w 7467600"/>
              <a:gd name="connsiteY216" fmla="*/ 3991685 h 6858000"/>
              <a:gd name="connsiteX217" fmla="*/ 4393907 w 7467600"/>
              <a:gd name="connsiteY217" fmla="*/ 4261258 h 6858000"/>
              <a:gd name="connsiteX218" fmla="*/ 4648051 w 7467600"/>
              <a:gd name="connsiteY218" fmla="*/ 4374051 h 6858000"/>
              <a:gd name="connsiteX219" fmla="*/ 4383389 w 7467600"/>
              <a:gd name="connsiteY219" fmla="*/ 4184369 h 6858000"/>
              <a:gd name="connsiteX220" fmla="*/ 4165508 w 7467600"/>
              <a:gd name="connsiteY220" fmla="*/ 4035196 h 6858000"/>
              <a:gd name="connsiteX221" fmla="*/ 4068162 w 7467600"/>
              <a:gd name="connsiteY221" fmla="*/ 3953394 h 6858000"/>
              <a:gd name="connsiteX222" fmla="*/ 3981416 w 7467600"/>
              <a:gd name="connsiteY222" fmla="*/ 3880482 h 6858000"/>
              <a:gd name="connsiteX223" fmla="*/ 3800147 w 7467600"/>
              <a:gd name="connsiteY223" fmla="*/ 3749872 h 6858000"/>
              <a:gd name="connsiteX224" fmla="*/ 3655073 w 7467600"/>
              <a:gd name="connsiteY224" fmla="*/ 3650884 h 6858000"/>
              <a:gd name="connsiteX225" fmla="*/ 3670252 w 7467600"/>
              <a:gd name="connsiteY225" fmla="*/ 3622798 h 6858000"/>
              <a:gd name="connsiteX226" fmla="*/ 3817258 w 7467600"/>
              <a:gd name="connsiteY226" fmla="*/ 3723577 h 6858000"/>
              <a:gd name="connsiteX227" fmla="*/ 4000461 w 7467600"/>
              <a:gd name="connsiteY227" fmla="*/ 3855966 h 6858000"/>
              <a:gd name="connsiteX228" fmla="*/ 4088180 w 7467600"/>
              <a:gd name="connsiteY228" fmla="*/ 3929774 h 6858000"/>
              <a:gd name="connsiteX229" fmla="*/ 4184555 w 7467600"/>
              <a:gd name="connsiteY229" fmla="*/ 4010683 h 6858000"/>
              <a:gd name="connsiteX230" fmla="*/ 4399563 w 7467600"/>
              <a:gd name="connsiteY230" fmla="*/ 4158106 h 6858000"/>
              <a:gd name="connsiteX231" fmla="*/ 4684469 w 7467600"/>
              <a:gd name="connsiteY231" fmla="*/ 4364680 h 6858000"/>
              <a:gd name="connsiteX232" fmla="*/ 4690271 w 7467600"/>
              <a:gd name="connsiteY232" fmla="*/ 4370034 h 6858000"/>
              <a:gd name="connsiteX233" fmla="*/ 4136093 w 7467600"/>
              <a:gd name="connsiteY233" fmla="*/ 3858466 h 6858000"/>
              <a:gd name="connsiteX234" fmla="*/ 3670252 w 7467600"/>
              <a:gd name="connsiteY234" fmla="*/ 3622798 h 6858000"/>
              <a:gd name="connsiteX235" fmla="*/ 4440129 w 7467600"/>
              <a:gd name="connsiteY235" fmla="*/ 3448571 h 6858000"/>
              <a:gd name="connsiteX236" fmla="*/ 4856525 w 7467600"/>
              <a:gd name="connsiteY236" fmla="*/ 3915351 h 6858000"/>
              <a:gd name="connsiteX237" fmla="*/ 5059055 w 7467600"/>
              <a:gd name="connsiteY237" fmla="*/ 4108918 h 6858000"/>
              <a:gd name="connsiteX238" fmla="*/ 5290070 w 7467600"/>
              <a:gd name="connsiteY238" fmla="*/ 4263619 h 6858000"/>
              <a:gd name="connsiteX239" fmla="*/ 4834991 w 7467600"/>
              <a:gd name="connsiteY239" fmla="*/ 3830985 h 6858000"/>
              <a:gd name="connsiteX240" fmla="*/ 4440129 w 7467600"/>
              <a:gd name="connsiteY240" fmla="*/ 3448571 h 6858000"/>
              <a:gd name="connsiteX241" fmla="*/ 4441737 w 7467600"/>
              <a:gd name="connsiteY241" fmla="*/ 3399734 h 6858000"/>
              <a:gd name="connsiteX242" fmla="*/ 4431236 w 7467600"/>
              <a:gd name="connsiteY242" fmla="*/ 3400954 h 6858000"/>
              <a:gd name="connsiteX243" fmla="*/ 4557150 w 7467600"/>
              <a:gd name="connsiteY243" fmla="*/ 3510023 h 6858000"/>
              <a:gd name="connsiteX244" fmla="*/ 4856936 w 7467600"/>
              <a:gd name="connsiteY244" fmla="*/ 3809146 h 6858000"/>
              <a:gd name="connsiteX245" fmla="*/ 5111996 w 7467600"/>
              <a:gd name="connsiteY245" fmla="*/ 4065759 h 6858000"/>
              <a:gd name="connsiteX246" fmla="*/ 5388878 w 7467600"/>
              <a:gd name="connsiteY246" fmla="*/ 4300185 h 6858000"/>
              <a:gd name="connsiteX247" fmla="*/ 5425556 w 7467600"/>
              <a:gd name="connsiteY247" fmla="*/ 4308967 h 6858000"/>
              <a:gd name="connsiteX248" fmla="*/ 4943646 w 7467600"/>
              <a:gd name="connsiteY248" fmla="*/ 3822916 h 6858000"/>
              <a:gd name="connsiteX249" fmla="*/ 4594837 w 7467600"/>
              <a:gd name="connsiteY249" fmla="*/ 3532274 h 6858000"/>
              <a:gd name="connsiteX250" fmla="*/ 4441737 w 7467600"/>
              <a:gd name="connsiteY250" fmla="*/ 3399734 h 6858000"/>
              <a:gd name="connsiteX251" fmla="*/ 5425834 w 7467600"/>
              <a:gd name="connsiteY251" fmla="*/ 3162785 h 6858000"/>
              <a:gd name="connsiteX252" fmla="*/ 5401644 w 7467600"/>
              <a:gd name="connsiteY252" fmla="*/ 3617847 h 6858000"/>
              <a:gd name="connsiteX253" fmla="*/ 5467256 w 7467600"/>
              <a:gd name="connsiteY253" fmla="*/ 4175494 h 6858000"/>
              <a:gd name="connsiteX254" fmla="*/ 5448069 w 7467600"/>
              <a:gd name="connsiteY254" fmla="*/ 3567554 h 6858000"/>
              <a:gd name="connsiteX255" fmla="*/ 5425834 w 7467600"/>
              <a:gd name="connsiteY255" fmla="*/ 3162785 h 6858000"/>
              <a:gd name="connsiteX256" fmla="*/ 1318687 w 7467600"/>
              <a:gd name="connsiteY256" fmla="*/ 3113840 h 6858000"/>
              <a:gd name="connsiteX257" fmla="*/ 1066793 w 7467600"/>
              <a:gd name="connsiteY257" fmla="*/ 3212171 h 6858000"/>
              <a:gd name="connsiteX258" fmla="*/ 993319 w 7467600"/>
              <a:gd name="connsiteY258" fmla="*/ 3247648 h 6858000"/>
              <a:gd name="connsiteX259" fmla="*/ 853081 w 7467600"/>
              <a:gd name="connsiteY259" fmla="*/ 3312410 h 6858000"/>
              <a:gd name="connsiteX260" fmla="*/ 805957 w 7467600"/>
              <a:gd name="connsiteY260" fmla="*/ 3330443 h 6858000"/>
              <a:gd name="connsiteX261" fmla="*/ 1318687 w 7467600"/>
              <a:gd name="connsiteY261" fmla="*/ 3113840 h 6858000"/>
              <a:gd name="connsiteX262" fmla="*/ 5453702 w 7467600"/>
              <a:gd name="connsiteY262" fmla="*/ 3090882 h 6858000"/>
              <a:gd name="connsiteX263" fmla="*/ 5480135 w 7467600"/>
              <a:gd name="connsiteY263" fmla="*/ 3565802 h 6858000"/>
              <a:gd name="connsiteX264" fmla="*/ 5499023 w 7467600"/>
              <a:gd name="connsiteY264" fmla="*/ 4166310 h 6858000"/>
              <a:gd name="connsiteX265" fmla="*/ 5547022 w 7467600"/>
              <a:gd name="connsiteY265" fmla="*/ 3607838 h 6858000"/>
              <a:gd name="connsiteX266" fmla="*/ 5515964 w 7467600"/>
              <a:gd name="connsiteY266" fmla="*/ 3378541 h 6858000"/>
              <a:gd name="connsiteX267" fmla="*/ 5453702 w 7467600"/>
              <a:gd name="connsiteY267" fmla="*/ 3090882 h 6858000"/>
              <a:gd name="connsiteX268" fmla="*/ 1238695 w 7467600"/>
              <a:gd name="connsiteY268" fmla="*/ 3076820 h 6858000"/>
              <a:gd name="connsiteX269" fmla="*/ 716371 w 7467600"/>
              <a:gd name="connsiteY269" fmla="*/ 3293249 h 6858000"/>
              <a:gd name="connsiteX270" fmla="*/ 579522 w 7467600"/>
              <a:gd name="connsiteY270" fmla="*/ 3371759 h 6858000"/>
              <a:gd name="connsiteX271" fmla="*/ 600288 w 7467600"/>
              <a:gd name="connsiteY271" fmla="*/ 3365555 h 6858000"/>
              <a:gd name="connsiteX272" fmla="*/ 840692 w 7467600"/>
              <a:gd name="connsiteY272" fmla="*/ 3284921 h 6858000"/>
              <a:gd name="connsiteX273" fmla="*/ 979248 w 7467600"/>
              <a:gd name="connsiteY273" fmla="*/ 3221003 h 6858000"/>
              <a:gd name="connsiteX274" fmla="*/ 1053282 w 7467600"/>
              <a:gd name="connsiteY274" fmla="*/ 3185247 h 6858000"/>
              <a:gd name="connsiteX275" fmla="*/ 1320603 w 7467600"/>
              <a:gd name="connsiteY275" fmla="*/ 3081281 h 6858000"/>
              <a:gd name="connsiteX276" fmla="*/ 1238695 w 7467600"/>
              <a:gd name="connsiteY276" fmla="*/ 3076820 h 6858000"/>
              <a:gd name="connsiteX277" fmla="*/ 5425627 w 7467600"/>
              <a:gd name="connsiteY277" fmla="*/ 2954192 h 6858000"/>
              <a:gd name="connsiteX278" fmla="*/ 5470770 w 7467600"/>
              <a:gd name="connsiteY278" fmla="*/ 3005435 h 6858000"/>
              <a:gd name="connsiteX279" fmla="*/ 5519779 w 7467600"/>
              <a:gd name="connsiteY279" fmla="*/ 4359223 h 6858000"/>
              <a:gd name="connsiteX280" fmla="*/ 5520293 w 7467600"/>
              <a:gd name="connsiteY280" fmla="*/ 4360602 h 6858000"/>
              <a:gd name="connsiteX281" fmla="*/ 5767221 w 7467600"/>
              <a:gd name="connsiteY281" fmla="*/ 4665564 h 6858000"/>
              <a:gd name="connsiteX282" fmla="*/ 6937169 w 7467600"/>
              <a:gd name="connsiteY282" fmla="*/ 4815941 h 6858000"/>
              <a:gd name="connsiteX283" fmla="*/ 6953922 w 7467600"/>
              <a:gd name="connsiteY283" fmla="*/ 4890068 h 6858000"/>
              <a:gd name="connsiteX284" fmla="*/ 6071359 w 7467600"/>
              <a:gd name="connsiteY284" fmla="*/ 4770770 h 6858000"/>
              <a:gd name="connsiteX285" fmla="*/ 6038839 w 7467600"/>
              <a:gd name="connsiteY285" fmla="*/ 4764474 h 6858000"/>
              <a:gd name="connsiteX286" fmla="*/ 6038706 w 7467600"/>
              <a:gd name="connsiteY286" fmla="*/ 4763847 h 6858000"/>
              <a:gd name="connsiteX287" fmla="*/ 6037784 w 7467600"/>
              <a:gd name="connsiteY287" fmla="*/ 4764270 h 6858000"/>
              <a:gd name="connsiteX288" fmla="*/ 6038839 w 7467600"/>
              <a:gd name="connsiteY288" fmla="*/ 4764474 h 6858000"/>
              <a:gd name="connsiteX289" fmla="*/ 6040338 w 7467600"/>
              <a:gd name="connsiteY289" fmla="*/ 4771418 h 6858000"/>
              <a:gd name="connsiteX290" fmla="*/ 6024488 w 7467600"/>
              <a:gd name="connsiteY290" fmla="*/ 4809903 h 6858000"/>
              <a:gd name="connsiteX291" fmla="*/ 5599771 w 7467600"/>
              <a:gd name="connsiteY291" fmla="*/ 5509652 h 6858000"/>
              <a:gd name="connsiteX292" fmla="*/ 5548843 w 7467600"/>
              <a:gd name="connsiteY292" fmla="*/ 5563845 h 6858000"/>
              <a:gd name="connsiteX293" fmla="*/ 5940952 w 7467600"/>
              <a:gd name="connsiteY293" fmla="*/ 6250028 h 6858000"/>
              <a:gd name="connsiteX294" fmla="*/ 6043441 w 7467600"/>
              <a:gd name="connsiteY294" fmla="*/ 6665847 h 6858000"/>
              <a:gd name="connsiteX295" fmla="*/ 6093432 w 7467600"/>
              <a:gd name="connsiteY295" fmla="*/ 6858000 h 6858000"/>
              <a:gd name="connsiteX296" fmla="*/ 6034344 w 7467600"/>
              <a:gd name="connsiteY296" fmla="*/ 6858000 h 6858000"/>
              <a:gd name="connsiteX297" fmla="*/ 6026679 w 7467600"/>
              <a:gd name="connsiteY297" fmla="*/ 6836959 h 6858000"/>
              <a:gd name="connsiteX298" fmla="*/ 5800441 w 7467600"/>
              <a:gd name="connsiteY298" fmla="*/ 6335286 h 6858000"/>
              <a:gd name="connsiteX299" fmla="*/ 5526562 w 7467600"/>
              <a:gd name="connsiteY299" fmla="*/ 5705388 h 6858000"/>
              <a:gd name="connsiteX300" fmla="*/ 5519640 w 7467600"/>
              <a:gd name="connsiteY300" fmla="*/ 5683774 h 6858000"/>
              <a:gd name="connsiteX301" fmla="*/ 5844559 w 7467600"/>
              <a:gd name="connsiteY301" fmla="*/ 6553349 h 6858000"/>
              <a:gd name="connsiteX302" fmla="*/ 5975994 w 7467600"/>
              <a:gd name="connsiteY302" fmla="*/ 6858000 h 6858000"/>
              <a:gd name="connsiteX303" fmla="*/ 5898547 w 7467600"/>
              <a:gd name="connsiteY303" fmla="*/ 6858000 h 6858000"/>
              <a:gd name="connsiteX304" fmla="*/ 5682041 w 7467600"/>
              <a:gd name="connsiteY304" fmla="*/ 6355860 h 6858000"/>
              <a:gd name="connsiteX305" fmla="*/ 5461758 w 7467600"/>
              <a:gd name="connsiteY305" fmla="*/ 5820220 h 6858000"/>
              <a:gd name="connsiteX306" fmla="*/ 5237282 w 7467600"/>
              <a:gd name="connsiteY306" fmla="*/ 6579086 h 6858000"/>
              <a:gd name="connsiteX307" fmla="*/ 5115009 w 7467600"/>
              <a:gd name="connsiteY307" fmla="*/ 6858000 h 6858000"/>
              <a:gd name="connsiteX308" fmla="*/ 5028074 w 7467600"/>
              <a:gd name="connsiteY308" fmla="*/ 6858000 h 6858000"/>
              <a:gd name="connsiteX309" fmla="*/ 5079508 w 7467600"/>
              <a:gd name="connsiteY309" fmla="*/ 6749074 h 6858000"/>
              <a:gd name="connsiteX310" fmla="*/ 5371846 w 7467600"/>
              <a:gd name="connsiteY310" fmla="*/ 5924413 h 6858000"/>
              <a:gd name="connsiteX311" fmla="*/ 5270512 w 7467600"/>
              <a:gd name="connsiteY311" fmla="*/ 6138975 h 6858000"/>
              <a:gd name="connsiteX312" fmla="*/ 5062409 w 7467600"/>
              <a:gd name="connsiteY312" fmla="*/ 6653544 h 6858000"/>
              <a:gd name="connsiteX313" fmla="*/ 5036628 w 7467600"/>
              <a:gd name="connsiteY313" fmla="*/ 6754247 h 6858000"/>
              <a:gd name="connsiteX314" fmla="*/ 5009112 w 7467600"/>
              <a:gd name="connsiteY314" fmla="*/ 6858000 h 6858000"/>
              <a:gd name="connsiteX315" fmla="*/ 4976679 w 7467600"/>
              <a:gd name="connsiteY315" fmla="*/ 6858000 h 6858000"/>
              <a:gd name="connsiteX316" fmla="*/ 5006537 w 7467600"/>
              <a:gd name="connsiteY316" fmla="*/ 6747068 h 6858000"/>
              <a:gd name="connsiteX317" fmla="*/ 5032723 w 7467600"/>
              <a:gd name="connsiteY317" fmla="*/ 6644957 h 6858000"/>
              <a:gd name="connsiteX318" fmla="*/ 5242949 w 7467600"/>
              <a:gd name="connsiteY318" fmla="*/ 6125175 h 6858000"/>
              <a:gd name="connsiteX319" fmla="*/ 5286321 w 7467600"/>
              <a:gd name="connsiteY319" fmla="*/ 6033555 h 6858000"/>
              <a:gd name="connsiteX320" fmla="*/ 5008210 w 7467600"/>
              <a:gd name="connsiteY320" fmla="*/ 6649194 h 6858000"/>
              <a:gd name="connsiteX321" fmla="*/ 4986321 w 7467600"/>
              <a:gd name="connsiteY321" fmla="*/ 6765687 h 6858000"/>
              <a:gd name="connsiteX322" fmla="*/ 4973474 w 7467600"/>
              <a:gd name="connsiteY322" fmla="*/ 6858000 h 6858000"/>
              <a:gd name="connsiteX323" fmla="*/ 4907178 w 7467600"/>
              <a:gd name="connsiteY323" fmla="*/ 6858000 h 6858000"/>
              <a:gd name="connsiteX324" fmla="*/ 4910810 w 7467600"/>
              <a:gd name="connsiteY324" fmla="*/ 6829660 h 6858000"/>
              <a:gd name="connsiteX325" fmla="*/ 4987461 w 7467600"/>
              <a:gd name="connsiteY325" fmla="*/ 6432994 h 6858000"/>
              <a:gd name="connsiteX326" fmla="*/ 5179262 w 7467600"/>
              <a:gd name="connsiteY326" fmla="*/ 6035044 h 6858000"/>
              <a:gd name="connsiteX327" fmla="*/ 4689678 w 7467600"/>
              <a:gd name="connsiteY327" fmla="*/ 6440241 h 6858000"/>
              <a:gd name="connsiteX328" fmla="*/ 4477543 w 7467600"/>
              <a:gd name="connsiteY328" fmla="*/ 6674836 h 6858000"/>
              <a:gd name="connsiteX329" fmla="*/ 4329957 w 7467600"/>
              <a:gd name="connsiteY329" fmla="*/ 6858000 h 6858000"/>
              <a:gd name="connsiteX330" fmla="*/ 4218595 w 7467600"/>
              <a:gd name="connsiteY330" fmla="*/ 6858000 h 6858000"/>
              <a:gd name="connsiteX331" fmla="*/ 4368888 w 7467600"/>
              <a:gd name="connsiteY331" fmla="*/ 6668412 h 6858000"/>
              <a:gd name="connsiteX332" fmla="*/ 4563091 w 7467600"/>
              <a:gd name="connsiteY332" fmla="*/ 6442508 h 6858000"/>
              <a:gd name="connsiteX333" fmla="*/ 5387324 w 7467600"/>
              <a:gd name="connsiteY333" fmla="*/ 5705830 h 6858000"/>
              <a:gd name="connsiteX334" fmla="*/ 5073620 w 7467600"/>
              <a:gd name="connsiteY334" fmla="*/ 5955437 h 6858000"/>
              <a:gd name="connsiteX335" fmla="*/ 4689789 w 7467600"/>
              <a:gd name="connsiteY335" fmla="*/ 6268382 h 6858000"/>
              <a:gd name="connsiteX336" fmla="*/ 4418722 w 7467600"/>
              <a:gd name="connsiteY336" fmla="*/ 6570886 h 6858000"/>
              <a:gd name="connsiteX337" fmla="*/ 4214944 w 7467600"/>
              <a:gd name="connsiteY337" fmla="*/ 6858000 h 6858000"/>
              <a:gd name="connsiteX338" fmla="*/ 4177898 w 7467600"/>
              <a:gd name="connsiteY338" fmla="*/ 6858000 h 6858000"/>
              <a:gd name="connsiteX339" fmla="*/ 4391597 w 7467600"/>
              <a:gd name="connsiteY339" fmla="*/ 6556370 h 6858000"/>
              <a:gd name="connsiteX340" fmla="*/ 4668889 w 7467600"/>
              <a:gd name="connsiteY340" fmla="*/ 6246399 h 6858000"/>
              <a:gd name="connsiteX341" fmla="*/ 5055427 w 7467600"/>
              <a:gd name="connsiteY341" fmla="*/ 5931476 h 6858000"/>
              <a:gd name="connsiteX342" fmla="*/ 5371814 w 7467600"/>
              <a:gd name="connsiteY342" fmla="*/ 5678975 h 6858000"/>
              <a:gd name="connsiteX343" fmla="*/ 4987918 w 7467600"/>
              <a:gd name="connsiteY343" fmla="*/ 5838701 h 6858000"/>
              <a:gd name="connsiteX344" fmla="*/ 4317146 w 7467600"/>
              <a:gd name="connsiteY344" fmla="*/ 6587716 h 6858000"/>
              <a:gd name="connsiteX345" fmla="*/ 4171627 w 7467600"/>
              <a:gd name="connsiteY345" fmla="*/ 6858000 h 6858000"/>
              <a:gd name="connsiteX346" fmla="*/ 4081585 w 7467600"/>
              <a:gd name="connsiteY346" fmla="*/ 6858000 h 6858000"/>
              <a:gd name="connsiteX347" fmla="*/ 4238603 w 7467600"/>
              <a:gd name="connsiteY347" fmla="*/ 6559341 h 6858000"/>
              <a:gd name="connsiteX348" fmla="*/ 4778333 w 7467600"/>
              <a:gd name="connsiteY348" fmla="*/ 5873626 h 6858000"/>
              <a:gd name="connsiteX349" fmla="*/ 5414185 w 7467600"/>
              <a:gd name="connsiteY349" fmla="*/ 5573882 h 6858000"/>
              <a:gd name="connsiteX350" fmla="*/ 5959648 w 7467600"/>
              <a:gd name="connsiteY350" fmla="*/ 4760797 h 6858000"/>
              <a:gd name="connsiteX351" fmla="*/ 5355019 w 7467600"/>
              <a:gd name="connsiteY351" fmla="*/ 4734672 h 6858000"/>
              <a:gd name="connsiteX352" fmla="*/ 5083565 w 7467600"/>
              <a:gd name="connsiteY352" fmla="*/ 5179121 h 6858000"/>
              <a:gd name="connsiteX353" fmla="*/ 4713577 w 7467600"/>
              <a:gd name="connsiteY353" fmla="*/ 5616803 h 6858000"/>
              <a:gd name="connsiteX354" fmla="*/ 3989559 w 7467600"/>
              <a:gd name="connsiteY354" fmla="*/ 6145945 h 6858000"/>
              <a:gd name="connsiteX355" fmla="*/ 3939824 w 7467600"/>
              <a:gd name="connsiteY355" fmla="*/ 6066900 h 6858000"/>
              <a:gd name="connsiteX356" fmla="*/ 4584537 w 7467600"/>
              <a:gd name="connsiteY356" fmla="*/ 5324826 h 6858000"/>
              <a:gd name="connsiteX357" fmla="*/ 5037105 w 7467600"/>
              <a:gd name="connsiteY357" fmla="*/ 5088765 h 6858000"/>
              <a:gd name="connsiteX358" fmla="*/ 5039930 w 7467600"/>
              <a:gd name="connsiteY358" fmla="*/ 5089585 h 6858000"/>
              <a:gd name="connsiteX359" fmla="*/ 5263764 w 7467600"/>
              <a:gd name="connsiteY359" fmla="*/ 4735525 h 6858000"/>
              <a:gd name="connsiteX360" fmla="*/ 4086300 w 7467600"/>
              <a:gd name="connsiteY360" fmla="*/ 4884599 h 6858000"/>
              <a:gd name="connsiteX361" fmla="*/ 4085485 w 7467600"/>
              <a:gd name="connsiteY361" fmla="*/ 4899070 h 6858000"/>
              <a:gd name="connsiteX362" fmla="*/ 3871915 w 7467600"/>
              <a:gd name="connsiteY362" fmla="*/ 5253645 h 6858000"/>
              <a:gd name="connsiteX363" fmla="*/ 3799374 w 7467600"/>
              <a:gd name="connsiteY363" fmla="*/ 5466127 h 6858000"/>
              <a:gd name="connsiteX364" fmla="*/ 3498850 w 7467600"/>
              <a:gd name="connsiteY364" fmla="*/ 6661888 h 6858000"/>
              <a:gd name="connsiteX365" fmla="*/ 3399216 w 7467600"/>
              <a:gd name="connsiteY365" fmla="*/ 6858000 h 6858000"/>
              <a:gd name="connsiteX366" fmla="*/ 3303688 w 7467600"/>
              <a:gd name="connsiteY366" fmla="*/ 6858000 h 6858000"/>
              <a:gd name="connsiteX367" fmla="*/ 3391774 w 7467600"/>
              <a:gd name="connsiteY367" fmla="*/ 6697181 h 6858000"/>
              <a:gd name="connsiteX368" fmla="*/ 3735540 w 7467600"/>
              <a:gd name="connsiteY368" fmla="*/ 5546923 h 6858000"/>
              <a:gd name="connsiteX369" fmla="*/ 3729438 w 7467600"/>
              <a:gd name="connsiteY369" fmla="*/ 5569058 h 6858000"/>
              <a:gd name="connsiteX370" fmla="*/ 3707782 w 7467600"/>
              <a:gd name="connsiteY370" fmla="*/ 5644908 h 6858000"/>
              <a:gd name="connsiteX371" fmla="*/ 3583827 w 7467600"/>
              <a:gd name="connsiteY371" fmla="*/ 6039215 h 6858000"/>
              <a:gd name="connsiteX372" fmla="*/ 3547861 w 7467600"/>
              <a:gd name="connsiteY372" fmla="*/ 6129609 h 6858000"/>
              <a:gd name="connsiteX373" fmla="*/ 3490905 w 7467600"/>
              <a:gd name="connsiteY373" fmla="*/ 6277660 h 6858000"/>
              <a:gd name="connsiteX374" fmla="*/ 3455859 w 7467600"/>
              <a:gd name="connsiteY374" fmla="*/ 6391301 h 6858000"/>
              <a:gd name="connsiteX375" fmla="*/ 3429112 w 7467600"/>
              <a:gd name="connsiteY375" fmla="*/ 6479469 h 6858000"/>
              <a:gd name="connsiteX376" fmla="*/ 3304862 w 7467600"/>
              <a:gd name="connsiteY376" fmla="*/ 6796476 h 6858000"/>
              <a:gd name="connsiteX377" fmla="*/ 3276071 w 7467600"/>
              <a:gd name="connsiteY377" fmla="*/ 6858000 h 6858000"/>
              <a:gd name="connsiteX378" fmla="*/ 3240805 w 7467600"/>
              <a:gd name="connsiteY378" fmla="*/ 6858000 h 6858000"/>
              <a:gd name="connsiteX379" fmla="*/ 3275917 w 7467600"/>
              <a:gd name="connsiteY379" fmla="*/ 6783192 h 6858000"/>
              <a:gd name="connsiteX380" fmla="*/ 3399358 w 7467600"/>
              <a:gd name="connsiteY380" fmla="*/ 6469011 h 6858000"/>
              <a:gd name="connsiteX381" fmla="*/ 3425650 w 7467600"/>
              <a:gd name="connsiteY381" fmla="*/ 6381333 h 6858000"/>
              <a:gd name="connsiteX382" fmla="*/ 3460661 w 7467600"/>
              <a:gd name="connsiteY382" fmla="*/ 6266763 h 6858000"/>
              <a:gd name="connsiteX383" fmla="*/ 3518021 w 7467600"/>
              <a:gd name="connsiteY383" fmla="*/ 6117298 h 6858000"/>
              <a:gd name="connsiteX384" fmla="*/ 3554035 w 7467600"/>
              <a:gd name="connsiteY384" fmla="*/ 6027832 h 6858000"/>
              <a:gd name="connsiteX385" fmla="*/ 3677174 w 7467600"/>
              <a:gd name="connsiteY385" fmla="*/ 5636351 h 6858000"/>
              <a:gd name="connsiteX386" fmla="*/ 3698819 w 7467600"/>
              <a:gd name="connsiteY386" fmla="*/ 5560503 h 6858000"/>
              <a:gd name="connsiteX387" fmla="*/ 3702094 w 7467600"/>
              <a:gd name="connsiteY387" fmla="*/ 5549194 h 6858000"/>
              <a:gd name="connsiteX388" fmla="*/ 3398355 w 7467600"/>
              <a:gd name="connsiteY388" fmla="*/ 6094603 h 6858000"/>
              <a:gd name="connsiteX389" fmla="*/ 3193941 w 7467600"/>
              <a:gd name="connsiteY389" fmla="*/ 6798775 h 6858000"/>
              <a:gd name="connsiteX390" fmla="*/ 3184140 w 7467600"/>
              <a:gd name="connsiteY390" fmla="*/ 6858000 h 6858000"/>
              <a:gd name="connsiteX391" fmla="*/ 3099978 w 7467600"/>
              <a:gd name="connsiteY391" fmla="*/ 6858000 h 6858000"/>
              <a:gd name="connsiteX392" fmla="*/ 3101556 w 7467600"/>
              <a:gd name="connsiteY392" fmla="*/ 6843337 h 6858000"/>
              <a:gd name="connsiteX393" fmla="*/ 3370162 w 7467600"/>
              <a:gd name="connsiteY393" fmla="*/ 5785550 h 6858000"/>
              <a:gd name="connsiteX394" fmla="*/ 3746477 w 7467600"/>
              <a:gd name="connsiteY394" fmla="*/ 5377889 h 6858000"/>
              <a:gd name="connsiteX395" fmla="*/ 3863399 w 7467600"/>
              <a:gd name="connsiteY395" fmla="*/ 5087257 h 6858000"/>
              <a:gd name="connsiteX396" fmla="*/ 3968712 w 7467600"/>
              <a:gd name="connsiteY396" fmla="*/ 4913989 h 6858000"/>
              <a:gd name="connsiteX397" fmla="*/ 2792390 w 7467600"/>
              <a:gd name="connsiteY397" fmla="*/ 5382974 h 6858000"/>
              <a:gd name="connsiteX398" fmla="*/ 2714982 w 7467600"/>
              <a:gd name="connsiteY398" fmla="*/ 5427051 h 6858000"/>
              <a:gd name="connsiteX399" fmla="*/ 2813361 w 7467600"/>
              <a:gd name="connsiteY399" fmla="*/ 6023912 h 6858000"/>
              <a:gd name="connsiteX400" fmla="*/ 2688430 w 7467600"/>
              <a:gd name="connsiteY400" fmla="*/ 6801564 h 6858000"/>
              <a:gd name="connsiteX401" fmla="*/ 2629626 w 7467600"/>
              <a:gd name="connsiteY401" fmla="*/ 6763394 h 6858000"/>
              <a:gd name="connsiteX402" fmla="*/ 2565328 w 7467600"/>
              <a:gd name="connsiteY402" fmla="*/ 5516399 h 6858000"/>
              <a:gd name="connsiteX403" fmla="*/ 1922999 w 7467600"/>
              <a:gd name="connsiteY403" fmla="*/ 5980343 h 6858000"/>
              <a:gd name="connsiteX404" fmla="*/ 1950261 w 7467600"/>
              <a:gd name="connsiteY404" fmla="*/ 6405858 h 6858000"/>
              <a:gd name="connsiteX405" fmla="*/ 2365554 w 7467600"/>
              <a:gd name="connsiteY405" fmla="*/ 6759107 h 6858000"/>
              <a:gd name="connsiteX406" fmla="*/ 2424142 w 7467600"/>
              <a:gd name="connsiteY406" fmla="*/ 6858000 h 6858000"/>
              <a:gd name="connsiteX407" fmla="*/ 2395994 w 7467600"/>
              <a:gd name="connsiteY407" fmla="*/ 6858000 h 6858000"/>
              <a:gd name="connsiteX408" fmla="*/ 2392863 w 7467600"/>
              <a:gd name="connsiteY408" fmla="*/ 6852964 h 6858000"/>
              <a:gd name="connsiteX409" fmla="*/ 2017589 w 7467600"/>
              <a:gd name="connsiteY409" fmla="*/ 6493982 h 6858000"/>
              <a:gd name="connsiteX410" fmla="*/ 2147336 w 7467600"/>
              <a:gd name="connsiteY410" fmla="*/ 6594052 h 6858000"/>
              <a:gd name="connsiteX411" fmla="*/ 2207047 w 7467600"/>
              <a:gd name="connsiteY411" fmla="*/ 6654540 h 6858000"/>
              <a:gd name="connsiteX412" fmla="*/ 2299106 w 7467600"/>
              <a:gd name="connsiteY412" fmla="*/ 6778931 h 6858000"/>
              <a:gd name="connsiteX413" fmla="*/ 2314430 w 7467600"/>
              <a:gd name="connsiteY413" fmla="*/ 6801144 h 6858000"/>
              <a:gd name="connsiteX414" fmla="*/ 2352406 w 7467600"/>
              <a:gd name="connsiteY414" fmla="*/ 6858000 h 6858000"/>
              <a:gd name="connsiteX415" fmla="*/ 2314492 w 7467600"/>
              <a:gd name="connsiteY415" fmla="*/ 6858000 h 6858000"/>
              <a:gd name="connsiteX416" fmla="*/ 2288095 w 7467600"/>
              <a:gd name="connsiteY416" fmla="*/ 6818030 h 6858000"/>
              <a:gd name="connsiteX417" fmla="*/ 2272768 w 7467600"/>
              <a:gd name="connsiteY417" fmla="*/ 6795822 h 6858000"/>
              <a:gd name="connsiteX418" fmla="*/ 2182715 w 7467600"/>
              <a:gd name="connsiteY418" fmla="*/ 6675071 h 6858000"/>
              <a:gd name="connsiteX419" fmla="*/ 2032061 w 7467600"/>
              <a:gd name="connsiteY419" fmla="*/ 6541380 h 6858000"/>
              <a:gd name="connsiteX420" fmla="*/ 2257220 w 7467600"/>
              <a:gd name="connsiteY420" fmla="*/ 6826257 h 6858000"/>
              <a:gd name="connsiteX421" fmla="*/ 2281324 w 7467600"/>
              <a:gd name="connsiteY421" fmla="*/ 6858000 h 6858000"/>
              <a:gd name="connsiteX422" fmla="*/ 2242860 w 7467600"/>
              <a:gd name="connsiteY422" fmla="*/ 6858000 h 6858000"/>
              <a:gd name="connsiteX423" fmla="*/ 2232818 w 7467600"/>
              <a:gd name="connsiteY423" fmla="*/ 6844926 h 6858000"/>
              <a:gd name="connsiteX424" fmla="*/ 1990172 w 7467600"/>
              <a:gd name="connsiteY424" fmla="*/ 6542121 h 6858000"/>
              <a:gd name="connsiteX425" fmla="*/ 2124090 w 7467600"/>
              <a:gd name="connsiteY425" fmla="*/ 6761017 h 6858000"/>
              <a:gd name="connsiteX426" fmla="*/ 2200380 w 7467600"/>
              <a:gd name="connsiteY426" fmla="*/ 6858000 h 6858000"/>
              <a:gd name="connsiteX427" fmla="*/ 2147507 w 7467600"/>
              <a:gd name="connsiteY427" fmla="*/ 6858000 h 6858000"/>
              <a:gd name="connsiteX428" fmla="*/ 2070668 w 7467600"/>
              <a:gd name="connsiteY428" fmla="*/ 6761520 h 6858000"/>
              <a:gd name="connsiteX429" fmla="*/ 1975142 w 7467600"/>
              <a:gd name="connsiteY429" fmla="*/ 6585570 h 6858000"/>
              <a:gd name="connsiteX430" fmla="*/ 2050035 w 7467600"/>
              <a:gd name="connsiteY430" fmla="*/ 6813345 h 6858000"/>
              <a:gd name="connsiteX431" fmla="*/ 2063025 w 7467600"/>
              <a:gd name="connsiteY431" fmla="*/ 6858000 h 6858000"/>
              <a:gd name="connsiteX432" fmla="*/ 2021675 w 7467600"/>
              <a:gd name="connsiteY432" fmla="*/ 6858000 h 6858000"/>
              <a:gd name="connsiteX433" fmla="*/ 2019308 w 7467600"/>
              <a:gd name="connsiteY433" fmla="*/ 6847118 h 6858000"/>
              <a:gd name="connsiteX434" fmla="*/ 1938835 w 7467600"/>
              <a:gd name="connsiteY434" fmla="*/ 6551160 h 6858000"/>
              <a:gd name="connsiteX435" fmla="*/ 1953230 w 7467600"/>
              <a:gd name="connsiteY435" fmla="*/ 6759699 h 6858000"/>
              <a:gd name="connsiteX436" fmla="*/ 1956763 w 7467600"/>
              <a:gd name="connsiteY436" fmla="*/ 6778191 h 6858000"/>
              <a:gd name="connsiteX437" fmla="*/ 1967925 w 7467600"/>
              <a:gd name="connsiteY437" fmla="*/ 6858000 h 6858000"/>
              <a:gd name="connsiteX438" fmla="*/ 1936622 w 7467600"/>
              <a:gd name="connsiteY438" fmla="*/ 6858000 h 6858000"/>
              <a:gd name="connsiteX439" fmla="*/ 1926261 w 7467600"/>
              <a:gd name="connsiteY439" fmla="*/ 6784064 h 6858000"/>
              <a:gd name="connsiteX440" fmla="*/ 1922724 w 7467600"/>
              <a:gd name="connsiteY440" fmla="*/ 6765577 h 6858000"/>
              <a:gd name="connsiteX441" fmla="*/ 1904650 w 7467600"/>
              <a:gd name="connsiteY441" fmla="*/ 6639616 h 6858000"/>
              <a:gd name="connsiteX442" fmla="*/ 1885273 w 7467600"/>
              <a:gd name="connsiteY442" fmla="*/ 6858000 h 6858000"/>
              <a:gd name="connsiteX443" fmla="*/ 1854363 w 7467600"/>
              <a:gd name="connsiteY443" fmla="*/ 6858000 h 6858000"/>
              <a:gd name="connsiteX444" fmla="*/ 1880391 w 7467600"/>
              <a:gd name="connsiteY444" fmla="*/ 6603796 h 6858000"/>
              <a:gd name="connsiteX445" fmla="*/ 1818273 w 7467600"/>
              <a:gd name="connsiteY445" fmla="*/ 6715729 h 6858000"/>
              <a:gd name="connsiteX446" fmla="*/ 1794691 w 7467600"/>
              <a:gd name="connsiteY446" fmla="*/ 6843239 h 6858000"/>
              <a:gd name="connsiteX447" fmla="*/ 1794914 w 7467600"/>
              <a:gd name="connsiteY447" fmla="*/ 6858000 h 6858000"/>
              <a:gd name="connsiteX448" fmla="*/ 1746128 w 7467600"/>
              <a:gd name="connsiteY448" fmla="*/ 6858000 h 6858000"/>
              <a:gd name="connsiteX449" fmla="*/ 1753934 w 7467600"/>
              <a:gd name="connsiteY449" fmla="*/ 6724796 h 6858000"/>
              <a:gd name="connsiteX450" fmla="*/ 1792053 w 7467600"/>
              <a:gd name="connsiteY450" fmla="*/ 6572396 h 6858000"/>
              <a:gd name="connsiteX451" fmla="*/ 1862248 w 7467600"/>
              <a:gd name="connsiteY451" fmla="*/ 6266397 h 6858000"/>
              <a:gd name="connsiteX452" fmla="*/ 1862250 w 7467600"/>
              <a:gd name="connsiteY452" fmla="*/ 6033531 h 6858000"/>
              <a:gd name="connsiteX453" fmla="*/ 1211999 w 7467600"/>
              <a:gd name="connsiteY453" fmla="*/ 6683610 h 6858000"/>
              <a:gd name="connsiteX454" fmla="*/ 1213266 w 7467600"/>
              <a:gd name="connsiteY454" fmla="*/ 6691947 h 6858000"/>
              <a:gd name="connsiteX455" fmla="*/ 1203370 w 7467600"/>
              <a:gd name="connsiteY455" fmla="*/ 6850676 h 6858000"/>
              <a:gd name="connsiteX456" fmla="*/ 1203671 w 7467600"/>
              <a:gd name="connsiteY456" fmla="*/ 6858000 h 6858000"/>
              <a:gd name="connsiteX457" fmla="*/ 1143180 w 7467600"/>
              <a:gd name="connsiteY457" fmla="*/ 6858000 h 6858000"/>
              <a:gd name="connsiteX458" fmla="*/ 1142176 w 7467600"/>
              <a:gd name="connsiteY458" fmla="*/ 6766045 h 6858000"/>
              <a:gd name="connsiteX459" fmla="*/ 1067484 w 7467600"/>
              <a:gd name="connsiteY459" fmla="*/ 6858000 h 6858000"/>
              <a:gd name="connsiteX460" fmla="*/ 953928 w 7467600"/>
              <a:gd name="connsiteY460" fmla="*/ 6858000 h 6858000"/>
              <a:gd name="connsiteX461" fmla="*/ 959715 w 7467600"/>
              <a:gd name="connsiteY461" fmla="*/ 6850185 h 6858000"/>
              <a:gd name="connsiteX462" fmla="*/ 1483788 w 7467600"/>
              <a:gd name="connsiteY462" fmla="*/ 6259174 h 6858000"/>
              <a:gd name="connsiteX463" fmla="*/ 1100671 w 7467600"/>
              <a:gd name="connsiteY463" fmla="*/ 6252137 h 6858000"/>
              <a:gd name="connsiteX464" fmla="*/ 1090144 w 7467600"/>
              <a:gd name="connsiteY464" fmla="*/ 6256748 h 6858000"/>
              <a:gd name="connsiteX465" fmla="*/ 1095872 w 7467600"/>
              <a:gd name="connsiteY465" fmla="*/ 6271892 h 6858000"/>
              <a:gd name="connsiteX466" fmla="*/ 262785 w 7467600"/>
              <a:gd name="connsiteY466" fmla="*/ 6845450 h 6858000"/>
              <a:gd name="connsiteX467" fmla="*/ 209968 w 7467600"/>
              <a:gd name="connsiteY467" fmla="*/ 6770713 h 6858000"/>
              <a:gd name="connsiteX468" fmla="*/ 873460 w 7467600"/>
              <a:gd name="connsiteY468" fmla="*/ 6253768 h 6858000"/>
              <a:gd name="connsiteX469" fmla="*/ 192686 w 7467600"/>
              <a:gd name="connsiteY469" fmla="*/ 5849257 h 6858000"/>
              <a:gd name="connsiteX470" fmla="*/ 4696 w 7467600"/>
              <a:gd name="connsiteY470" fmla="*/ 5697668 h 6858000"/>
              <a:gd name="connsiteX471" fmla="*/ 0 w 7467600"/>
              <a:gd name="connsiteY471" fmla="*/ 5689984 h 6858000"/>
              <a:gd name="connsiteX472" fmla="*/ 0 w 7467600"/>
              <a:gd name="connsiteY472" fmla="*/ 5513472 h 6858000"/>
              <a:gd name="connsiteX473" fmla="*/ 174101 w 7467600"/>
              <a:gd name="connsiteY473" fmla="*/ 5620277 h 6858000"/>
              <a:gd name="connsiteX474" fmla="*/ 891800 w 7467600"/>
              <a:gd name="connsiteY474" fmla="*/ 6036935 h 6858000"/>
              <a:gd name="connsiteX475" fmla="*/ 1072219 w 7467600"/>
              <a:gd name="connsiteY475" fmla="*/ 6169443 h 6858000"/>
              <a:gd name="connsiteX476" fmla="*/ 1074117 w 7467600"/>
              <a:gd name="connsiteY476" fmla="*/ 6170301 h 6858000"/>
              <a:gd name="connsiteX477" fmla="*/ 1083114 w 7467600"/>
              <a:gd name="connsiteY477" fmla="*/ 6174131 h 6858000"/>
              <a:gd name="connsiteX478" fmla="*/ 1543010 w 7467600"/>
              <a:gd name="connsiteY478" fmla="*/ 6191140 h 6858000"/>
              <a:gd name="connsiteX479" fmla="*/ 1551080 w 7467600"/>
              <a:gd name="connsiteY479" fmla="*/ 6195006 h 6858000"/>
              <a:gd name="connsiteX480" fmla="*/ 2345443 w 7467600"/>
              <a:gd name="connsiteY480" fmla="*/ 5549882 h 6858000"/>
              <a:gd name="connsiteX481" fmla="*/ 1721499 w 7467600"/>
              <a:gd name="connsiteY481" fmla="*/ 5599969 h 6858000"/>
              <a:gd name="connsiteX482" fmla="*/ 767716 w 7467600"/>
              <a:gd name="connsiteY482" fmla="*/ 5472768 h 6858000"/>
              <a:gd name="connsiteX483" fmla="*/ 722147 w 7467600"/>
              <a:gd name="connsiteY483" fmla="*/ 5393091 h 6858000"/>
              <a:gd name="connsiteX484" fmla="*/ 1485552 w 7467600"/>
              <a:gd name="connsiteY484" fmla="*/ 5313202 h 6858000"/>
              <a:gd name="connsiteX485" fmla="*/ 2143004 w 7467600"/>
              <a:gd name="connsiteY485" fmla="*/ 5402420 h 6858000"/>
              <a:gd name="connsiteX486" fmla="*/ 1933391 w 7467600"/>
              <a:gd name="connsiteY486" fmla="*/ 5156971 h 6858000"/>
              <a:gd name="connsiteX487" fmla="*/ 1827118 w 7467600"/>
              <a:gd name="connsiteY487" fmla="*/ 4968410 h 6858000"/>
              <a:gd name="connsiteX488" fmla="*/ 1837349 w 7467600"/>
              <a:gd name="connsiteY488" fmla="*/ 4956357 h 6858000"/>
              <a:gd name="connsiteX489" fmla="*/ 2162835 w 7467600"/>
              <a:gd name="connsiteY489" fmla="*/ 5187853 h 6858000"/>
              <a:gd name="connsiteX490" fmla="*/ 2257167 w 7467600"/>
              <a:gd name="connsiteY490" fmla="*/ 5462123 h 6858000"/>
              <a:gd name="connsiteX491" fmla="*/ 2261598 w 7467600"/>
              <a:gd name="connsiteY491" fmla="*/ 5467998 h 6858000"/>
              <a:gd name="connsiteX492" fmla="*/ 2437177 w 7467600"/>
              <a:gd name="connsiteY492" fmla="*/ 5479608 h 6858000"/>
              <a:gd name="connsiteX493" fmla="*/ 2445247 w 7467600"/>
              <a:gd name="connsiteY493" fmla="*/ 5483476 h 6858000"/>
              <a:gd name="connsiteX494" fmla="*/ 2743626 w 7467600"/>
              <a:gd name="connsiteY494" fmla="*/ 5304819 h 6858000"/>
              <a:gd name="connsiteX495" fmla="*/ 3048102 w 7467600"/>
              <a:gd name="connsiteY495" fmla="*/ 5150595 h 6858000"/>
              <a:gd name="connsiteX496" fmla="*/ 1799414 w 7467600"/>
              <a:gd name="connsiteY496" fmla="*/ 4694732 h 6858000"/>
              <a:gd name="connsiteX497" fmla="*/ 1771735 w 7467600"/>
              <a:gd name="connsiteY497" fmla="*/ 4619929 h 6858000"/>
              <a:gd name="connsiteX498" fmla="*/ 3104273 w 7467600"/>
              <a:gd name="connsiteY498" fmla="*/ 5076159 h 6858000"/>
              <a:gd name="connsiteX499" fmla="*/ 3113245 w 7467600"/>
              <a:gd name="connsiteY499" fmla="*/ 5090705 h 6858000"/>
              <a:gd name="connsiteX500" fmla="*/ 3126294 w 7467600"/>
              <a:gd name="connsiteY500" fmla="*/ 5114400 h 6858000"/>
              <a:gd name="connsiteX501" fmla="*/ 3937433 w 7467600"/>
              <a:gd name="connsiteY501" fmla="*/ 4830473 h 6858000"/>
              <a:gd name="connsiteX502" fmla="*/ 3590475 w 7467600"/>
              <a:gd name="connsiteY502" fmla="*/ 4597974 h 6858000"/>
              <a:gd name="connsiteX503" fmla="*/ 3100264 w 7467600"/>
              <a:gd name="connsiteY503" fmla="*/ 4579845 h 6858000"/>
              <a:gd name="connsiteX504" fmla="*/ 2183576 w 7467600"/>
              <a:gd name="connsiteY504" fmla="*/ 4227150 h 6858000"/>
              <a:gd name="connsiteX505" fmla="*/ 2151029 w 7467600"/>
              <a:gd name="connsiteY505" fmla="*/ 4146947 h 6858000"/>
              <a:gd name="connsiteX506" fmla="*/ 3563434 w 7467600"/>
              <a:gd name="connsiteY506" fmla="*/ 4469115 h 6858000"/>
              <a:gd name="connsiteX507" fmla="*/ 3177952 w 7467600"/>
              <a:gd name="connsiteY507" fmla="*/ 3657386 h 6858000"/>
              <a:gd name="connsiteX508" fmla="*/ 3189263 w 7467600"/>
              <a:gd name="connsiteY508" fmla="*/ 3625726 h 6858000"/>
              <a:gd name="connsiteX509" fmla="*/ 3560912 w 7467600"/>
              <a:gd name="connsiteY509" fmla="*/ 4079863 h 6858000"/>
              <a:gd name="connsiteX510" fmla="*/ 3626636 w 7467600"/>
              <a:gd name="connsiteY510" fmla="*/ 4512230 h 6858000"/>
              <a:gd name="connsiteX511" fmla="*/ 3653088 w 7467600"/>
              <a:gd name="connsiteY511" fmla="*/ 4521417 h 6858000"/>
              <a:gd name="connsiteX512" fmla="*/ 3988128 w 7467600"/>
              <a:gd name="connsiteY512" fmla="*/ 4817267 h 6858000"/>
              <a:gd name="connsiteX513" fmla="*/ 4830582 w 7467600"/>
              <a:gd name="connsiteY513" fmla="*/ 4676000 h 6858000"/>
              <a:gd name="connsiteX514" fmla="*/ 4830100 w 7467600"/>
              <a:gd name="connsiteY514" fmla="*/ 4675554 h 6858000"/>
              <a:gd name="connsiteX515" fmla="*/ 4036318 w 7467600"/>
              <a:gd name="connsiteY515" fmla="*/ 4147013 h 6858000"/>
              <a:gd name="connsiteX516" fmla="*/ 3432098 w 7467600"/>
              <a:gd name="connsiteY516" fmla="*/ 3537312 h 6858000"/>
              <a:gd name="connsiteX517" fmla="*/ 3446761 w 7467600"/>
              <a:gd name="connsiteY517" fmla="*/ 3461278 h 6858000"/>
              <a:gd name="connsiteX518" fmla="*/ 4419733 w 7467600"/>
              <a:gd name="connsiteY518" fmla="*/ 3963555 h 6858000"/>
              <a:gd name="connsiteX519" fmla="*/ 4781371 w 7467600"/>
              <a:gd name="connsiteY519" fmla="*/ 4458604 h 6858000"/>
              <a:gd name="connsiteX520" fmla="*/ 4780440 w 7467600"/>
              <a:gd name="connsiteY520" fmla="*/ 4470290 h 6858000"/>
              <a:gd name="connsiteX521" fmla="*/ 4898954 w 7467600"/>
              <a:gd name="connsiteY521" fmla="*/ 4662092 h 6858000"/>
              <a:gd name="connsiteX522" fmla="*/ 4900699 w 7467600"/>
              <a:gd name="connsiteY522" fmla="*/ 4670867 h 6858000"/>
              <a:gd name="connsiteX523" fmla="*/ 5714511 w 7467600"/>
              <a:gd name="connsiteY523" fmla="*/ 4663483 h 6858000"/>
              <a:gd name="connsiteX524" fmla="*/ 5464793 w 7467600"/>
              <a:gd name="connsiteY524" fmla="*/ 4393556 h 6858000"/>
              <a:gd name="connsiteX525" fmla="*/ 5461897 w 7467600"/>
              <a:gd name="connsiteY525" fmla="*/ 4390879 h 6858000"/>
              <a:gd name="connsiteX526" fmla="*/ 4294126 w 7467600"/>
              <a:gd name="connsiteY526" fmla="*/ 3303048 h 6858000"/>
              <a:gd name="connsiteX527" fmla="*/ 4305321 w 7467600"/>
              <a:gd name="connsiteY527" fmla="*/ 3256953 h 6858000"/>
              <a:gd name="connsiteX528" fmla="*/ 4949299 w 7467600"/>
              <a:gd name="connsiteY528" fmla="*/ 3766336 h 6858000"/>
              <a:gd name="connsiteX529" fmla="*/ 5291452 w 7467600"/>
              <a:gd name="connsiteY529" fmla="*/ 4076801 h 6858000"/>
              <a:gd name="connsiteX530" fmla="*/ 5434998 w 7467600"/>
              <a:gd name="connsiteY530" fmla="*/ 4254100 h 6858000"/>
              <a:gd name="connsiteX531" fmla="*/ 5351015 w 7467600"/>
              <a:gd name="connsiteY531" fmla="*/ 3760989 h 6858000"/>
              <a:gd name="connsiteX532" fmla="*/ 5413780 w 7467600"/>
              <a:gd name="connsiteY532" fmla="*/ 2966265 h 6858000"/>
              <a:gd name="connsiteX533" fmla="*/ 5425627 w 7467600"/>
              <a:gd name="connsiteY533" fmla="*/ 2954192 h 6858000"/>
              <a:gd name="connsiteX534" fmla="*/ 6604735 w 7467600"/>
              <a:gd name="connsiteY534" fmla="*/ 2041381 h 6858000"/>
              <a:gd name="connsiteX535" fmla="*/ 7204487 w 7467600"/>
              <a:gd name="connsiteY535" fmla="*/ 2742112 h 6858000"/>
              <a:gd name="connsiteX536" fmla="*/ 7131592 w 7467600"/>
              <a:gd name="connsiteY536" fmla="*/ 2672096 h 6858000"/>
              <a:gd name="connsiteX537" fmla="*/ 6996344 w 7467600"/>
              <a:gd name="connsiteY537" fmla="*/ 2518310 h 6858000"/>
              <a:gd name="connsiteX538" fmla="*/ 6735495 w 7467600"/>
              <a:gd name="connsiteY538" fmla="*/ 2196890 h 6858000"/>
              <a:gd name="connsiteX539" fmla="*/ 6721901 w 7467600"/>
              <a:gd name="connsiteY539" fmla="*/ 2179274 h 6858000"/>
              <a:gd name="connsiteX540" fmla="*/ 6604735 w 7467600"/>
              <a:gd name="connsiteY540" fmla="*/ 2041381 h 6858000"/>
              <a:gd name="connsiteX541" fmla="*/ 6591670 w 7467600"/>
              <a:gd name="connsiteY541" fmla="*/ 1988277 h 6858000"/>
              <a:gd name="connsiteX542" fmla="*/ 6747349 w 7467600"/>
              <a:gd name="connsiteY542" fmla="*/ 2160069 h 6858000"/>
              <a:gd name="connsiteX543" fmla="*/ 6760943 w 7467600"/>
              <a:gd name="connsiteY543" fmla="*/ 2177686 h 6858000"/>
              <a:gd name="connsiteX544" fmla="*/ 7021065 w 7467600"/>
              <a:gd name="connsiteY544" fmla="*/ 2498102 h 6858000"/>
              <a:gd name="connsiteX545" fmla="*/ 7155223 w 7467600"/>
              <a:gd name="connsiteY545" fmla="*/ 2650386 h 6858000"/>
              <a:gd name="connsiteX546" fmla="*/ 7203167 w 7467600"/>
              <a:gd name="connsiteY546" fmla="*/ 2697288 h 6858000"/>
              <a:gd name="connsiteX547" fmla="*/ 6937703 w 7467600"/>
              <a:gd name="connsiteY547" fmla="*/ 2321981 h 6858000"/>
              <a:gd name="connsiteX548" fmla="*/ 6591670 w 7467600"/>
              <a:gd name="connsiteY548" fmla="*/ 1988277 h 6858000"/>
              <a:gd name="connsiteX549" fmla="*/ 5798671 w 7467600"/>
              <a:gd name="connsiteY549" fmla="*/ 1981601 h 6858000"/>
              <a:gd name="connsiteX550" fmla="*/ 5754709 w 7467600"/>
              <a:gd name="connsiteY550" fmla="*/ 2071454 h 6858000"/>
              <a:gd name="connsiteX551" fmla="*/ 5763044 w 7467600"/>
              <a:gd name="connsiteY551" fmla="*/ 2842206 h 6858000"/>
              <a:gd name="connsiteX552" fmla="*/ 5764974 w 7467600"/>
              <a:gd name="connsiteY552" fmla="*/ 2799609 h 6858000"/>
              <a:gd name="connsiteX553" fmla="*/ 5767665 w 7467600"/>
              <a:gd name="connsiteY553" fmla="*/ 2666409 h 6858000"/>
              <a:gd name="connsiteX554" fmla="*/ 5763055 w 7467600"/>
              <a:gd name="connsiteY554" fmla="*/ 2579705 h 6858000"/>
              <a:gd name="connsiteX555" fmla="*/ 5758079 w 7467600"/>
              <a:gd name="connsiteY555" fmla="*/ 2492508 h 6858000"/>
              <a:gd name="connsiteX556" fmla="*/ 5779325 w 7467600"/>
              <a:gd name="connsiteY556" fmla="*/ 2197069 h 6858000"/>
              <a:gd name="connsiteX557" fmla="*/ 5798671 w 7467600"/>
              <a:gd name="connsiteY557" fmla="*/ 1981601 h 6858000"/>
              <a:gd name="connsiteX558" fmla="*/ 5829202 w 7467600"/>
              <a:gd name="connsiteY558" fmla="*/ 1971679 h 6858000"/>
              <a:gd name="connsiteX559" fmla="*/ 5809558 w 7467600"/>
              <a:gd name="connsiteY559" fmla="*/ 2198043 h 6858000"/>
              <a:gd name="connsiteX560" fmla="*/ 5788653 w 7467600"/>
              <a:gd name="connsiteY560" fmla="*/ 2489430 h 6858000"/>
              <a:gd name="connsiteX561" fmla="*/ 5793439 w 7467600"/>
              <a:gd name="connsiteY561" fmla="*/ 2575235 h 6858000"/>
              <a:gd name="connsiteX562" fmla="*/ 5796837 w 7467600"/>
              <a:gd name="connsiteY562" fmla="*/ 2637633 h 6858000"/>
              <a:gd name="connsiteX563" fmla="*/ 5818614 w 7467600"/>
              <a:gd name="connsiteY563" fmla="*/ 2473055 h 6858000"/>
              <a:gd name="connsiteX564" fmla="*/ 5829202 w 7467600"/>
              <a:gd name="connsiteY564" fmla="*/ 1971679 h 6858000"/>
              <a:gd name="connsiteX565" fmla="*/ 5911389 w 7467600"/>
              <a:gd name="connsiteY565" fmla="*/ 1898371 h 6858000"/>
              <a:gd name="connsiteX566" fmla="*/ 6237627 w 7467600"/>
              <a:gd name="connsiteY566" fmla="*/ 2231921 h 6858000"/>
              <a:gd name="connsiteX567" fmla="*/ 5911389 w 7467600"/>
              <a:gd name="connsiteY567" fmla="*/ 1898371 h 6858000"/>
              <a:gd name="connsiteX568" fmla="*/ 6944437 w 7467600"/>
              <a:gd name="connsiteY568" fmla="*/ 1575402 h 6858000"/>
              <a:gd name="connsiteX569" fmla="*/ 6304730 w 7467600"/>
              <a:gd name="connsiteY569" fmla="*/ 1766654 h 6858000"/>
              <a:gd name="connsiteX570" fmla="*/ 6944437 w 7467600"/>
              <a:gd name="connsiteY570" fmla="*/ 1575402 h 6858000"/>
              <a:gd name="connsiteX571" fmla="*/ 7019523 w 7467600"/>
              <a:gd name="connsiteY571" fmla="*/ 1519450 h 6858000"/>
              <a:gd name="connsiteX572" fmla="*/ 6298091 w 7467600"/>
              <a:gd name="connsiteY572" fmla="*/ 1737122 h 6858000"/>
              <a:gd name="connsiteX573" fmla="*/ 7019523 w 7467600"/>
              <a:gd name="connsiteY573" fmla="*/ 1519450 h 6858000"/>
              <a:gd name="connsiteX574" fmla="*/ 2399523 w 7467600"/>
              <a:gd name="connsiteY574" fmla="*/ 1428234 h 6858000"/>
              <a:gd name="connsiteX575" fmla="*/ 2224982 w 7467600"/>
              <a:gd name="connsiteY575" fmla="*/ 1826201 h 6858000"/>
              <a:gd name="connsiteX576" fmla="*/ 2096099 w 7467600"/>
              <a:gd name="connsiteY576" fmla="*/ 2345900 h 6858000"/>
              <a:gd name="connsiteX577" fmla="*/ 2283317 w 7467600"/>
              <a:gd name="connsiteY577" fmla="*/ 1796925 h 6858000"/>
              <a:gd name="connsiteX578" fmla="*/ 2399523 w 7467600"/>
              <a:gd name="connsiteY578" fmla="*/ 1428234 h 6858000"/>
              <a:gd name="connsiteX579" fmla="*/ 2448558 w 7467600"/>
              <a:gd name="connsiteY579" fmla="*/ 1373435 h 6858000"/>
              <a:gd name="connsiteX580" fmla="*/ 2312521 w 7467600"/>
              <a:gd name="connsiteY580" fmla="*/ 1806140 h 6858000"/>
              <a:gd name="connsiteX581" fmla="*/ 2127533 w 7467600"/>
              <a:gd name="connsiteY581" fmla="*/ 2348380 h 6858000"/>
              <a:gd name="connsiteX582" fmla="*/ 2358080 w 7467600"/>
              <a:gd name="connsiteY582" fmla="*/ 1866134 h 6858000"/>
              <a:gd name="connsiteX583" fmla="*/ 2407436 w 7467600"/>
              <a:gd name="connsiteY583" fmla="*/ 1651070 h 6858000"/>
              <a:gd name="connsiteX584" fmla="*/ 2448558 w 7467600"/>
              <a:gd name="connsiteY584" fmla="*/ 1373435 h 6858000"/>
              <a:gd name="connsiteX585" fmla="*/ 278707 w 7467600"/>
              <a:gd name="connsiteY585" fmla="*/ 1352270 h 6858000"/>
              <a:gd name="connsiteX586" fmla="*/ 321570 w 7467600"/>
              <a:gd name="connsiteY586" fmla="*/ 1861610 h 6858000"/>
              <a:gd name="connsiteX587" fmla="*/ 294281 w 7467600"/>
              <a:gd name="connsiteY587" fmla="*/ 1440658 h 6858000"/>
              <a:gd name="connsiteX588" fmla="*/ 278707 w 7467600"/>
              <a:gd name="connsiteY588" fmla="*/ 1352270 h 6858000"/>
              <a:gd name="connsiteX589" fmla="*/ 1423821 w 7467600"/>
              <a:gd name="connsiteY589" fmla="*/ 1351958 h 6858000"/>
              <a:gd name="connsiteX590" fmla="*/ 1638521 w 7467600"/>
              <a:gd name="connsiteY590" fmla="*/ 1908470 h 6858000"/>
              <a:gd name="connsiteX591" fmla="*/ 1754199 w 7467600"/>
              <a:gd name="connsiteY591" fmla="*/ 2149284 h 6858000"/>
              <a:gd name="connsiteX592" fmla="*/ 1908359 w 7467600"/>
              <a:gd name="connsiteY592" fmla="*/ 2364988 h 6858000"/>
              <a:gd name="connsiteX593" fmla="*/ 1647661 w 7467600"/>
              <a:gd name="connsiteY593" fmla="*/ 1825945 h 6858000"/>
              <a:gd name="connsiteX594" fmla="*/ 1423821 w 7467600"/>
              <a:gd name="connsiteY594" fmla="*/ 1351958 h 6858000"/>
              <a:gd name="connsiteX595" fmla="*/ 1431890 w 7467600"/>
              <a:gd name="connsiteY595" fmla="*/ 1306475 h 6858000"/>
              <a:gd name="connsiteX596" fmla="*/ 1507597 w 7467600"/>
              <a:gd name="connsiteY596" fmla="*/ 1446132 h 6858000"/>
              <a:gd name="connsiteX597" fmla="*/ 1674586 w 7467600"/>
              <a:gd name="connsiteY597" fmla="*/ 1813832 h 6858000"/>
              <a:gd name="connsiteX598" fmla="*/ 1815950 w 7467600"/>
              <a:gd name="connsiteY598" fmla="*/ 2128564 h 6858000"/>
              <a:gd name="connsiteX599" fmla="*/ 1984242 w 7467600"/>
              <a:gd name="connsiteY599" fmla="*/ 2430829 h 6858000"/>
              <a:gd name="connsiteX600" fmla="*/ 2014023 w 7467600"/>
              <a:gd name="connsiteY600" fmla="*/ 2450995 h 6858000"/>
              <a:gd name="connsiteX601" fmla="*/ 1747337 w 7467600"/>
              <a:gd name="connsiteY601" fmla="*/ 1855264 h 6858000"/>
              <a:gd name="connsiteX602" fmla="*/ 1533749 w 7467600"/>
              <a:gd name="connsiteY602" fmla="*/ 1478656 h 6858000"/>
              <a:gd name="connsiteX603" fmla="*/ 1431890 w 7467600"/>
              <a:gd name="connsiteY603" fmla="*/ 1306475 h 6858000"/>
              <a:gd name="connsiteX604" fmla="*/ 5052692 w 7467600"/>
              <a:gd name="connsiteY604" fmla="*/ 1292994 h 6858000"/>
              <a:gd name="connsiteX605" fmla="*/ 5200661 w 7467600"/>
              <a:gd name="connsiteY605" fmla="*/ 1635186 h 6858000"/>
              <a:gd name="connsiteX606" fmla="*/ 5297138 w 7467600"/>
              <a:gd name="connsiteY606" fmla="*/ 1906351 h 6858000"/>
              <a:gd name="connsiteX607" fmla="*/ 5052692 w 7467600"/>
              <a:gd name="connsiteY607" fmla="*/ 1292994 h 6858000"/>
              <a:gd name="connsiteX608" fmla="*/ 5009948 w 7467600"/>
              <a:gd name="connsiteY608" fmla="*/ 1273619 h 6858000"/>
              <a:gd name="connsiteX609" fmla="*/ 5121777 w 7467600"/>
              <a:gd name="connsiteY609" fmla="*/ 1654213 h 6858000"/>
              <a:gd name="connsiteX610" fmla="*/ 5293545 w 7467600"/>
              <a:gd name="connsiteY610" fmla="*/ 2072247 h 6858000"/>
              <a:gd name="connsiteX611" fmla="*/ 5294042 w 7467600"/>
              <a:gd name="connsiteY611" fmla="*/ 2065019 h 6858000"/>
              <a:gd name="connsiteX612" fmla="*/ 5171936 w 7467600"/>
              <a:gd name="connsiteY612" fmla="*/ 1647613 h 6858000"/>
              <a:gd name="connsiteX613" fmla="*/ 5009948 w 7467600"/>
              <a:gd name="connsiteY613" fmla="*/ 1273619 h 6858000"/>
              <a:gd name="connsiteX614" fmla="*/ 655236 w 7467600"/>
              <a:gd name="connsiteY614" fmla="*/ 1268632 h 6858000"/>
              <a:gd name="connsiteX615" fmla="*/ 839521 w 7467600"/>
              <a:gd name="connsiteY615" fmla="*/ 1685315 h 6858000"/>
              <a:gd name="connsiteX616" fmla="*/ 1109416 w 7467600"/>
              <a:gd name="connsiteY616" fmla="*/ 2061663 h 6858000"/>
              <a:gd name="connsiteX617" fmla="*/ 1298300 w 7467600"/>
              <a:gd name="connsiteY617" fmla="*/ 2247742 h 6858000"/>
              <a:gd name="connsiteX618" fmla="*/ 1125871 w 7467600"/>
              <a:gd name="connsiteY618" fmla="*/ 1989513 h 6858000"/>
              <a:gd name="connsiteX619" fmla="*/ 981574 w 7467600"/>
              <a:gd name="connsiteY619" fmla="*/ 1783157 h 6858000"/>
              <a:gd name="connsiteX620" fmla="*/ 922198 w 7467600"/>
              <a:gd name="connsiteY620" fmla="*/ 1677437 h 6858000"/>
              <a:gd name="connsiteX621" fmla="*/ 869293 w 7467600"/>
              <a:gd name="connsiteY621" fmla="*/ 1583214 h 6858000"/>
              <a:gd name="connsiteX622" fmla="*/ 751431 w 7467600"/>
              <a:gd name="connsiteY622" fmla="*/ 1405731 h 6858000"/>
              <a:gd name="connsiteX623" fmla="*/ 655236 w 7467600"/>
              <a:gd name="connsiteY623" fmla="*/ 1268632 h 6858000"/>
              <a:gd name="connsiteX624" fmla="*/ 6516292 w 7467600"/>
              <a:gd name="connsiteY624" fmla="*/ 1263064 h 6858000"/>
              <a:gd name="connsiteX625" fmla="*/ 5736320 w 7467600"/>
              <a:gd name="connsiteY625" fmla="*/ 1501803 h 6858000"/>
              <a:gd name="connsiteX626" fmla="*/ 6516292 w 7467600"/>
              <a:gd name="connsiteY626" fmla="*/ 1263064 h 6858000"/>
              <a:gd name="connsiteX627" fmla="*/ 291466 w 7467600"/>
              <a:gd name="connsiteY627" fmla="*/ 1250369 h 6858000"/>
              <a:gd name="connsiteX628" fmla="*/ 323180 w 7467600"/>
              <a:gd name="connsiteY628" fmla="*/ 1435283 h 6858000"/>
              <a:gd name="connsiteX629" fmla="*/ 349381 w 7467600"/>
              <a:gd name="connsiteY629" fmla="*/ 1875041 h 6858000"/>
              <a:gd name="connsiteX630" fmla="*/ 374363 w 7467600"/>
              <a:gd name="connsiteY630" fmla="*/ 1506494 h 6858000"/>
              <a:gd name="connsiteX631" fmla="*/ 302168 w 7467600"/>
              <a:gd name="connsiteY631" fmla="*/ 1274495 h 6858000"/>
              <a:gd name="connsiteX632" fmla="*/ 291466 w 7467600"/>
              <a:gd name="connsiteY632" fmla="*/ 1250369 h 6858000"/>
              <a:gd name="connsiteX633" fmla="*/ 678222 w 7467600"/>
              <a:gd name="connsiteY633" fmla="*/ 1248670 h 6858000"/>
              <a:gd name="connsiteX634" fmla="*/ 775536 w 7467600"/>
              <a:gd name="connsiteY634" fmla="*/ 1388015 h 6858000"/>
              <a:gd name="connsiteX635" fmla="*/ 894529 w 7467600"/>
              <a:gd name="connsiteY635" fmla="*/ 1567739 h 6858000"/>
              <a:gd name="connsiteX636" fmla="*/ 948000 w 7467600"/>
              <a:gd name="connsiteY636" fmla="*/ 1663088 h 6858000"/>
              <a:gd name="connsiteX637" fmla="*/ 1006812 w 7467600"/>
              <a:gd name="connsiteY637" fmla="*/ 1767683 h 6858000"/>
              <a:gd name="connsiteX638" fmla="*/ 1149133 w 7467600"/>
              <a:gd name="connsiteY638" fmla="*/ 1971513 h 6858000"/>
              <a:gd name="connsiteX639" fmla="*/ 1333952 w 7467600"/>
              <a:gd name="connsiteY639" fmla="*/ 2251620 h 6858000"/>
              <a:gd name="connsiteX640" fmla="*/ 1337329 w 7467600"/>
              <a:gd name="connsiteY640" fmla="*/ 2258350 h 6858000"/>
              <a:gd name="connsiteX641" fmla="*/ 1014726 w 7467600"/>
              <a:gd name="connsiteY641" fmla="*/ 1615556 h 6858000"/>
              <a:gd name="connsiteX642" fmla="*/ 678222 w 7467600"/>
              <a:gd name="connsiteY642" fmla="*/ 1248670 h 6858000"/>
              <a:gd name="connsiteX643" fmla="*/ 6691602 w 7467600"/>
              <a:gd name="connsiteY643" fmla="*/ 1140573 h 6858000"/>
              <a:gd name="connsiteX644" fmla="*/ 6571100 w 7467600"/>
              <a:gd name="connsiteY644" fmla="*/ 1183662 h 6858000"/>
              <a:gd name="connsiteX645" fmla="*/ 6241687 w 7467600"/>
              <a:gd name="connsiteY645" fmla="*/ 1257600 h 6858000"/>
              <a:gd name="connsiteX646" fmla="*/ 5693009 w 7467600"/>
              <a:gd name="connsiteY646" fmla="*/ 1478256 h 6858000"/>
              <a:gd name="connsiteX647" fmla="*/ 6548420 w 7467600"/>
              <a:gd name="connsiteY647" fmla="*/ 1214599 h 6858000"/>
              <a:gd name="connsiteX648" fmla="*/ 6605473 w 7467600"/>
              <a:gd name="connsiteY648" fmla="*/ 1184686 h 6858000"/>
              <a:gd name="connsiteX649" fmla="*/ 6691602 w 7467600"/>
              <a:gd name="connsiteY649" fmla="*/ 1140573 h 6858000"/>
              <a:gd name="connsiteX650" fmla="*/ 4002475 w 7467600"/>
              <a:gd name="connsiteY650" fmla="*/ 1037802 h 6858000"/>
              <a:gd name="connsiteX651" fmla="*/ 4000324 w 7467600"/>
              <a:gd name="connsiteY651" fmla="*/ 1039362 h 6858000"/>
              <a:gd name="connsiteX652" fmla="*/ 4002862 w 7467600"/>
              <a:gd name="connsiteY652" fmla="*/ 1042866 h 6858000"/>
              <a:gd name="connsiteX653" fmla="*/ 4002475 w 7467600"/>
              <a:gd name="connsiteY653" fmla="*/ 1037802 h 6858000"/>
              <a:gd name="connsiteX654" fmla="*/ 506322 w 7467600"/>
              <a:gd name="connsiteY654" fmla="*/ 1020997 h 6858000"/>
              <a:gd name="connsiteX655" fmla="*/ 533068 w 7467600"/>
              <a:gd name="connsiteY655" fmla="*/ 1029409 h 6858000"/>
              <a:gd name="connsiteX656" fmla="*/ 1232525 w 7467600"/>
              <a:gd name="connsiteY656" fmla="*/ 1804675 h 6858000"/>
              <a:gd name="connsiteX657" fmla="*/ 1388858 w 7467600"/>
              <a:gd name="connsiteY657" fmla="*/ 2368011 h 6858000"/>
              <a:gd name="connsiteX658" fmla="*/ 1384098 w 7467600"/>
              <a:gd name="connsiteY658" fmla="*/ 2378125 h 6858000"/>
              <a:gd name="connsiteX659" fmla="*/ 1425393 w 7467600"/>
              <a:gd name="connsiteY659" fmla="*/ 2589124 h 6858000"/>
              <a:gd name="connsiteX660" fmla="*/ 1424001 w 7467600"/>
              <a:gd name="connsiteY660" fmla="*/ 2597541 h 6858000"/>
              <a:gd name="connsiteX661" fmla="*/ 2152729 w 7467600"/>
              <a:gd name="connsiteY661" fmla="*/ 2864487 h 6858000"/>
              <a:gd name="connsiteX662" fmla="*/ 2020609 w 7467600"/>
              <a:gd name="connsiteY662" fmla="*/ 2539671 h 6858000"/>
              <a:gd name="connsiteX663" fmla="*/ 2018920 w 7467600"/>
              <a:gd name="connsiteY663" fmla="*/ 2536309 h 6858000"/>
              <a:gd name="connsiteX664" fmla="*/ 1342441 w 7467600"/>
              <a:gd name="connsiteY664" fmla="*/ 1173017 h 6858000"/>
              <a:gd name="connsiteX665" fmla="*/ 1367925 w 7467600"/>
              <a:gd name="connsiteY665" fmla="*/ 1135648 h 6858000"/>
              <a:gd name="connsiteX666" fmla="*/ 1771401 w 7467600"/>
              <a:gd name="connsiteY666" fmla="*/ 1806673 h 6858000"/>
              <a:gd name="connsiteX667" fmla="*/ 1972385 w 7467600"/>
              <a:gd name="connsiteY667" fmla="*/ 2198735 h 6858000"/>
              <a:gd name="connsiteX668" fmla="*/ 2040892 w 7467600"/>
              <a:gd name="connsiteY668" fmla="*/ 2405205 h 6858000"/>
              <a:gd name="connsiteX669" fmla="*/ 2131689 w 7467600"/>
              <a:gd name="connsiteY669" fmla="*/ 1936926 h 6858000"/>
              <a:gd name="connsiteX670" fmla="*/ 2454820 w 7467600"/>
              <a:gd name="connsiteY670" fmla="*/ 1248808 h 6858000"/>
              <a:gd name="connsiteX671" fmla="*/ 2492512 w 7467600"/>
              <a:gd name="connsiteY671" fmla="*/ 1302920 h 6858000"/>
              <a:gd name="connsiteX672" fmla="*/ 2081216 w 7467600"/>
              <a:gd name="connsiteY672" fmla="*/ 2527513 h 6858000"/>
              <a:gd name="connsiteX673" fmla="*/ 2081211 w 7467600"/>
              <a:gd name="connsiteY673" fmla="*/ 2528916 h 6858000"/>
              <a:gd name="connsiteX674" fmla="*/ 2199067 w 7467600"/>
              <a:gd name="connsiteY674" fmla="*/ 2884061 h 6858000"/>
              <a:gd name="connsiteX675" fmla="*/ 3192586 w 7467600"/>
              <a:gd name="connsiteY675" fmla="*/ 3411496 h 6858000"/>
              <a:gd name="connsiteX676" fmla="*/ 3182620 w 7467600"/>
              <a:gd name="connsiteY676" fmla="*/ 3483279 h 6858000"/>
              <a:gd name="connsiteX677" fmla="*/ 2435119 w 7467600"/>
              <a:gd name="connsiteY677" fmla="*/ 3080173 h 6858000"/>
              <a:gd name="connsiteX678" fmla="*/ 2410152 w 7467600"/>
              <a:gd name="connsiteY678" fmla="*/ 3063751 h 6858000"/>
              <a:gd name="connsiteX679" fmla="*/ 2408099 w 7467600"/>
              <a:gd name="connsiteY679" fmla="*/ 3064403 h 6858000"/>
              <a:gd name="connsiteX680" fmla="*/ 2407218 w 7467600"/>
              <a:gd name="connsiteY680" fmla="*/ 3070324 h 6858000"/>
              <a:gd name="connsiteX681" fmla="*/ 2380138 w 7467600"/>
              <a:gd name="connsiteY681" fmla="*/ 3099341 h 6858000"/>
              <a:gd name="connsiteX682" fmla="*/ 1765923 w 7467600"/>
              <a:gd name="connsiteY682" fmla="*/ 3581043 h 6858000"/>
              <a:gd name="connsiteX683" fmla="*/ 1702258 w 7467600"/>
              <a:gd name="connsiteY683" fmla="*/ 3612286 h 6858000"/>
              <a:gd name="connsiteX684" fmla="*/ 1538370 w 7467600"/>
              <a:gd name="connsiteY684" fmla="*/ 3811804 h 6858000"/>
              <a:gd name="connsiteX685" fmla="*/ 542867 w 7467600"/>
              <a:gd name="connsiteY685" fmla="*/ 4944092 h 6858000"/>
              <a:gd name="connsiteX686" fmla="*/ 515800 w 7467600"/>
              <a:gd name="connsiteY686" fmla="*/ 4862180 h 6858000"/>
              <a:gd name="connsiteX687" fmla="*/ 909145 w 7467600"/>
              <a:gd name="connsiteY687" fmla="*/ 4199225 h 6858000"/>
              <a:gd name="connsiteX688" fmla="*/ 1214067 w 7467600"/>
              <a:gd name="connsiteY688" fmla="*/ 3908561 h 6858000"/>
              <a:gd name="connsiteX689" fmla="*/ 640967 w 7467600"/>
              <a:gd name="connsiteY689" fmla="*/ 4105601 h 6858000"/>
              <a:gd name="connsiteX690" fmla="*/ 112563 w 7467600"/>
              <a:gd name="connsiteY690" fmla="*/ 4396952 h 6858000"/>
              <a:gd name="connsiteX691" fmla="*/ 0 w 7467600"/>
              <a:gd name="connsiteY691" fmla="*/ 4466006 h 6858000"/>
              <a:gd name="connsiteX692" fmla="*/ 0 w 7467600"/>
              <a:gd name="connsiteY692" fmla="*/ 4233763 h 6858000"/>
              <a:gd name="connsiteX693" fmla="*/ 36881 w 7467600"/>
              <a:gd name="connsiteY693" fmla="*/ 4200118 h 6858000"/>
              <a:gd name="connsiteX694" fmla="*/ 910534 w 7467600"/>
              <a:gd name="connsiteY694" fmla="*/ 3629753 h 6858000"/>
              <a:gd name="connsiteX695" fmla="*/ 1578717 w 7467600"/>
              <a:gd name="connsiteY695" fmla="*/ 3575982 h 6858000"/>
              <a:gd name="connsiteX696" fmla="*/ 2338780 w 7467600"/>
              <a:gd name="connsiteY696" fmla="*/ 3033725 h 6858000"/>
              <a:gd name="connsiteX697" fmla="*/ 1807991 w 7467600"/>
              <a:gd name="connsiteY697" fmla="*/ 2807184 h 6858000"/>
              <a:gd name="connsiteX698" fmla="*/ 1416358 w 7467600"/>
              <a:gd name="connsiteY698" fmla="*/ 3112571 h 6858000"/>
              <a:gd name="connsiteX699" fmla="*/ 939066 w 7467600"/>
              <a:gd name="connsiteY699" fmla="*/ 3378798 h 6858000"/>
              <a:gd name="connsiteX700" fmla="*/ 115099 w 7467600"/>
              <a:gd name="connsiteY700" fmla="*/ 3607650 h 6858000"/>
              <a:gd name="connsiteX701" fmla="*/ 97284 w 7467600"/>
              <a:gd name="connsiteY701" fmla="*/ 3520393 h 6858000"/>
              <a:gd name="connsiteX702" fmla="*/ 922050 w 7467600"/>
              <a:gd name="connsiteY702" fmla="*/ 3074867 h 6858000"/>
              <a:gd name="connsiteX703" fmla="*/ 1405265 w 7467600"/>
              <a:gd name="connsiteY703" fmla="*/ 3016319 h 6858000"/>
              <a:gd name="connsiteX704" fmla="*/ 1407512 w 7467600"/>
              <a:gd name="connsiteY704" fmla="*/ 3018001 h 6858000"/>
              <a:gd name="connsiteX705" fmla="*/ 1726266 w 7467600"/>
              <a:gd name="connsiteY705" fmla="*/ 2777274 h 6858000"/>
              <a:gd name="connsiteX706" fmla="*/ 625390 w 7467600"/>
              <a:gd name="connsiteY706" fmla="*/ 2514541 h 6858000"/>
              <a:gd name="connsiteX707" fmla="*/ 619799 w 7467600"/>
              <a:gd name="connsiteY707" fmla="*/ 2527180 h 6858000"/>
              <a:gd name="connsiteX708" fmla="*/ 310030 w 7467600"/>
              <a:gd name="connsiteY708" fmla="*/ 2771818 h 6858000"/>
              <a:gd name="connsiteX709" fmla="*/ 173877 w 7467600"/>
              <a:gd name="connsiteY709" fmla="*/ 2937056 h 6858000"/>
              <a:gd name="connsiteX710" fmla="*/ 77889 w 7467600"/>
              <a:gd name="connsiteY710" fmla="*/ 3138440 h 6858000"/>
              <a:gd name="connsiteX711" fmla="*/ 0 w 7467600"/>
              <a:gd name="connsiteY711" fmla="*/ 3271395 h 6858000"/>
              <a:gd name="connsiteX712" fmla="*/ 0 w 7467600"/>
              <a:gd name="connsiteY712" fmla="*/ 3153002 h 6858000"/>
              <a:gd name="connsiteX713" fmla="*/ 2386 w 7467600"/>
              <a:gd name="connsiteY713" fmla="*/ 3149203 h 6858000"/>
              <a:gd name="connsiteX714" fmla="*/ 89753 w 7467600"/>
              <a:gd name="connsiteY714" fmla="*/ 2987702 h 6858000"/>
              <a:gd name="connsiteX715" fmla="*/ 76869 w 7467600"/>
              <a:gd name="connsiteY715" fmla="*/ 3005404 h 6858000"/>
              <a:gd name="connsiteX716" fmla="*/ 32049 w 7467600"/>
              <a:gd name="connsiteY716" fmla="*/ 3065814 h 6858000"/>
              <a:gd name="connsiteX717" fmla="*/ 0 w 7467600"/>
              <a:gd name="connsiteY717" fmla="*/ 3108744 h 6858000"/>
              <a:gd name="connsiteX718" fmla="*/ 0 w 7467600"/>
              <a:gd name="connsiteY718" fmla="*/ 3058059 h 6858000"/>
              <a:gd name="connsiteX719" fmla="*/ 7610 w 7467600"/>
              <a:gd name="connsiteY719" fmla="*/ 3047889 h 6858000"/>
              <a:gd name="connsiteX720" fmla="*/ 52419 w 7467600"/>
              <a:gd name="connsiteY720" fmla="*/ 2987479 h 6858000"/>
              <a:gd name="connsiteX721" fmla="*/ 59142 w 7467600"/>
              <a:gd name="connsiteY721" fmla="*/ 2978488 h 6858000"/>
              <a:gd name="connsiteX722" fmla="*/ 0 w 7467600"/>
              <a:gd name="connsiteY722" fmla="*/ 3015334 h 6858000"/>
              <a:gd name="connsiteX723" fmla="*/ 0 w 7467600"/>
              <a:gd name="connsiteY723" fmla="*/ 2914286 h 6858000"/>
              <a:gd name="connsiteX724" fmla="*/ 36383 w 7467600"/>
              <a:gd name="connsiteY724" fmla="*/ 2901128 h 6858000"/>
              <a:gd name="connsiteX725" fmla="*/ 156329 w 7467600"/>
              <a:gd name="connsiteY725" fmla="*/ 2840533 h 6858000"/>
              <a:gd name="connsiteX726" fmla="*/ 358355 w 7467600"/>
              <a:gd name="connsiteY726" fmla="*/ 2620471 h 6858000"/>
              <a:gd name="connsiteX727" fmla="*/ 510577 w 7467600"/>
              <a:gd name="connsiteY727" fmla="*/ 2501244 h 6858000"/>
              <a:gd name="connsiteX728" fmla="*/ 211967 w 7467600"/>
              <a:gd name="connsiteY728" fmla="*/ 2479171 h 6858000"/>
              <a:gd name="connsiteX729" fmla="*/ 0 w 7467600"/>
              <a:gd name="connsiteY729" fmla="*/ 2476398 h 6858000"/>
              <a:gd name="connsiteX730" fmla="*/ 0 w 7467600"/>
              <a:gd name="connsiteY730" fmla="*/ 2389189 h 6858000"/>
              <a:gd name="connsiteX731" fmla="*/ 103062 w 7467600"/>
              <a:gd name="connsiteY731" fmla="*/ 2389518 h 6858000"/>
              <a:gd name="connsiteX732" fmla="*/ 510734 w 7467600"/>
              <a:gd name="connsiteY732" fmla="*/ 2416201 h 6858000"/>
              <a:gd name="connsiteX733" fmla="*/ 279257 w 7467600"/>
              <a:gd name="connsiteY733" fmla="*/ 2092102 h 6858000"/>
              <a:gd name="connsiteX734" fmla="*/ 65265 w 7467600"/>
              <a:gd name="connsiteY734" fmla="*/ 2006049 h 6858000"/>
              <a:gd name="connsiteX735" fmla="*/ 0 w 7467600"/>
              <a:gd name="connsiteY735" fmla="*/ 1982532 h 6858000"/>
              <a:gd name="connsiteX736" fmla="*/ 0 w 7467600"/>
              <a:gd name="connsiteY736" fmla="*/ 1912789 h 6858000"/>
              <a:gd name="connsiteX737" fmla="*/ 97460 w 7467600"/>
              <a:gd name="connsiteY737" fmla="*/ 1953725 h 6858000"/>
              <a:gd name="connsiteX738" fmla="*/ 221272 w 7467600"/>
              <a:gd name="connsiteY738" fmla="*/ 1980766 h 6858000"/>
              <a:gd name="connsiteX739" fmla="*/ 116765 w 7467600"/>
              <a:gd name="connsiteY739" fmla="*/ 1911033 h 6858000"/>
              <a:gd name="connsiteX740" fmla="*/ 16405 w 7467600"/>
              <a:gd name="connsiteY740" fmla="*/ 1803412 h 6858000"/>
              <a:gd name="connsiteX741" fmla="*/ 0 w 7467600"/>
              <a:gd name="connsiteY741" fmla="*/ 1784777 h 6858000"/>
              <a:gd name="connsiteX742" fmla="*/ 0 w 7467600"/>
              <a:gd name="connsiteY742" fmla="*/ 1740082 h 6858000"/>
              <a:gd name="connsiteX743" fmla="*/ 39394 w 7467600"/>
              <a:gd name="connsiteY743" fmla="*/ 1784856 h 6858000"/>
              <a:gd name="connsiteX744" fmla="*/ 135813 w 7467600"/>
              <a:gd name="connsiteY744" fmla="*/ 1888838 h 6858000"/>
              <a:gd name="connsiteX745" fmla="*/ 242575 w 7467600"/>
              <a:gd name="connsiteY745" fmla="*/ 1958841 h 6858000"/>
              <a:gd name="connsiteX746" fmla="*/ 82197 w 7467600"/>
              <a:gd name="connsiteY746" fmla="*/ 1754826 h 6858000"/>
              <a:gd name="connsiteX747" fmla="*/ 0 w 7467600"/>
              <a:gd name="connsiteY747" fmla="*/ 1679650 h 6858000"/>
              <a:gd name="connsiteX748" fmla="*/ 0 w 7467600"/>
              <a:gd name="connsiteY748" fmla="*/ 1602463 h 6858000"/>
              <a:gd name="connsiteX749" fmla="*/ 84689 w 7467600"/>
              <a:gd name="connsiteY749" fmla="*/ 1677442 h 6858000"/>
              <a:gd name="connsiteX750" fmla="*/ 298437 w 7467600"/>
              <a:gd name="connsiteY750" fmla="*/ 1968019 h 6858000"/>
              <a:gd name="connsiteX751" fmla="*/ 227269 w 7467600"/>
              <a:gd name="connsiteY751" fmla="*/ 1114064 h 6858000"/>
              <a:gd name="connsiteX752" fmla="*/ 248003 w 7467600"/>
              <a:gd name="connsiteY752" fmla="*/ 1089613 h 6858000"/>
              <a:gd name="connsiteX753" fmla="*/ 427020 w 7467600"/>
              <a:gd name="connsiteY753" fmla="*/ 1619803 h 6858000"/>
              <a:gd name="connsiteX754" fmla="*/ 340345 w 7467600"/>
              <a:gd name="connsiteY754" fmla="*/ 2027739 h 6858000"/>
              <a:gd name="connsiteX755" fmla="*/ 360865 w 7467600"/>
              <a:gd name="connsiteY755" fmla="*/ 2044827 h 6858000"/>
              <a:gd name="connsiteX756" fmla="*/ 560414 w 7467600"/>
              <a:gd name="connsiteY756" fmla="*/ 2421457 h 6858000"/>
              <a:gd name="connsiteX757" fmla="*/ 1359703 w 7467600"/>
              <a:gd name="connsiteY757" fmla="*/ 2578554 h 6858000"/>
              <a:gd name="connsiteX758" fmla="*/ 1359422 w 7467600"/>
              <a:gd name="connsiteY758" fmla="*/ 2577994 h 6858000"/>
              <a:gd name="connsiteX759" fmla="*/ 828701 w 7467600"/>
              <a:gd name="connsiteY759" fmla="*/ 1839520 h 6858000"/>
              <a:gd name="connsiteX760" fmla="*/ 494427 w 7467600"/>
              <a:gd name="connsiteY760" fmla="*/ 1092333 h 6858000"/>
              <a:gd name="connsiteX761" fmla="*/ 506322 w 7467600"/>
              <a:gd name="connsiteY761" fmla="*/ 1020997 h 6858000"/>
              <a:gd name="connsiteX762" fmla="*/ 4570198 w 7467600"/>
              <a:gd name="connsiteY762" fmla="*/ 978081 h 6858000"/>
              <a:gd name="connsiteX763" fmla="*/ 4523691 w 7467600"/>
              <a:gd name="connsiteY763" fmla="*/ 1127776 h 6858000"/>
              <a:gd name="connsiteX764" fmla="*/ 4509875 w 7467600"/>
              <a:gd name="connsiteY764" fmla="*/ 1167552 h 6858000"/>
              <a:gd name="connsiteX765" fmla="*/ 4478168 w 7467600"/>
              <a:gd name="connsiteY765" fmla="*/ 1260735 h 6858000"/>
              <a:gd name="connsiteX766" fmla="*/ 4409309 w 7467600"/>
              <a:gd name="connsiteY766" fmla="*/ 1666996 h 6858000"/>
              <a:gd name="connsiteX767" fmla="*/ 4370031 w 7467600"/>
              <a:gd name="connsiteY767" fmla="*/ 1955666 h 6858000"/>
              <a:gd name="connsiteX768" fmla="*/ 4570198 w 7467600"/>
              <a:gd name="connsiteY768" fmla="*/ 978081 h 6858000"/>
              <a:gd name="connsiteX769" fmla="*/ 4557898 w 7467600"/>
              <a:gd name="connsiteY769" fmla="*/ 900011 h 6858000"/>
              <a:gd name="connsiteX770" fmla="*/ 4344840 w 7467600"/>
              <a:gd name="connsiteY770" fmla="*/ 1922038 h 6858000"/>
              <a:gd name="connsiteX771" fmla="*/ 4378710 w 7467600"/>
              <a:gd name="connsiteY771" fmla="*/ 1665516 h 6858000"/>
              <a:gd name="connsiteX772" fmla="*/ 4448798 w 7467600"/>
              <a:gd name="connsiteY772" fmla="*/ 1253024 h 6858000"/>
              <a:gd name="connsiteX773" fmla="*/ 4480315 w 7467600"/>
              <a:gd name="connsiteY773" fmla="*/ 1158454 h 6858000"/>
              <a:gd name="connsiteX774" fmla="*/ 4494133 w 7467600"/>
              <a:gd name="connsiteY774" fmla="*/ 1118676 h 6858000"/>
              <a:gd name="connsiteX775" fmla="*/ 4557898 w 7467600"/>
              <a:gd name="connsiteY775" fmla="*/ 900011 h 6858000"/>
              <a:gd name="connsiteX776" fmla="*/ 5870151 w 7467600"/>
              <a:gd name="connsiteY776" fmla="*/ 898890 h 6858000"/>
              <a:gd name="connsiteX777" fmla="*/ 5861335 w 7467600"/>
              <a:gd name="connsiteY777" fmla="*/ 899177 h 6858000"/>
              <a:gd name="connsiteX778" fmla="*/ 5843702 w 7467600"/>
              <a:gd name="connsiteY778" fmla="*/ 899748 h 6858000"/>
              <a:gd name="connsiteX779" fmla="*/ 5651107 w 7467600"/>
              <a:gd name="connsiteY779" fmla="*/ 920306 h 6858000"/>
              <a:gd name="connsiteX780" fmla="*/ 5459407 w 7467600"/>
              <a:gd name="connsiteY780" fmla="*/ 940975 h 6858000"/>
              <a:gd name="connsiteX781" fmla="*/ 5374846 w 7467600"/>
              <a:gd name="connsiteY781" fmla="*/ 941988 h 6858000"/>
              <a:gd name="connsiteX782" fmla="*/ 5256105 w 7467600"/>
              <a:gd name="connsiteY782" fmla="*/ 945632 h 6858000"/>
              <a:gd name="connsiteX783" fmla="*/ 5107071 w 7467600"/>
              <a:gd name="connsiteY783" fmla="*/ 969720 h 6858000"/>
              <a:gd name="connsiteX784" fmla="*/ 4998681 w 7467600"/>
              <a:gd name="connsiteY784" fmla="*/ 988771 h 6858000"/>
              <a:gd name="connsiteX785" fmla="*/ 5870151 w 7467600"/>
              <a:gd name="connsiteY785" fmla="*/ 898890 h 6858000"/>
              <a:gd name="connsiteX786" fmla="*/ 5504425 w 7467600"/>
              <a:gd name="connsiteY786" fmla="*/ 848067 h 6858000"/>
              <a:gd name="connsiteX787" fmla="*/ 4968849 w 7467600"/>
              <a:gd name="connsiteY787" fmla="*/ 962318 h 6858000"/>
              <a:gd name="connsiteX788" fmla="*/ 5104039 w 7467600"/>
              <a:gd name="connsiteY788" fmla="*/ 940634 h 6858000"/>
              <a:gd name="connsiteX789" fmla="*/ 5256311 w 7467600"/>
              <a:gd name="connsiteY789" fmla="*/ 916490 h 6858000"/>
              <a:gd name="connsiteX790" fmla="*/ 5377381 w 7467600"/>
              <a:gd name="connsiteY790" fmla="*/ 912671 h 6858000"/>
              <a:gd name="connsiteX791" fmla="*/ 5460148 w 7467600"/>
              <a:gd name="connsiteY791" fmla="*/ 911442 h 6858000"/>
              <a:gd name="connsiteX792" fmla="*/ 5648971 w 7467600"/>
              <a:gd name="connsiteY792" fmla="*/ 891331 h 6858000"/>
              <a:gd name="connsiteX793" fmla="*/ 5844807 w 7467600"/>
              <a:gd name="connsiteY793" fmla="*/ 870718 h 6858000"/>
              <a:gd name="connsiteX794" fmla="*/ 5862975 w 7467600"/>
              <a:gd name="connsiteY794" fmla="*/ 869756 h 6858000"/>
              <a:gd name="connsiteX795" fmla="*/ 5920887 w 7467600"/>
              <a:gd name="connsiteY795" fmla="*/ 865929 h 6858000"/>
              <a:gd name="connsiteX796" fmla="*/ 5504425 w 7467600"/>
              <a:gd name="connsiteY796" fmla="*/ 848067 h 6858000"/>
              <a:gd name="connsiteX797" fmla="*/ 3607114 w 7467600"/>
              <a:gd name="connsiteY797" fmla="*/ 467441 h 6858000"/>
              <a:gd name="connsiteX798" fmla="*/ 3296242 w 7467600"/>
              <a:gd name="connsiteY798" fmla="*/ 807991 h 6858000"/>
              <a:gd name="connsiteX799" fmla="*/ 3174674 w 7467600"/>
              <a:gd name="connsiteY799" fmla="*/ 919759 h 6858000"/>
              <a:gd name="connsiteX800" fmla="*/ 3042978 w 7467600"/>
              <a:gd name="connsiteY800" fmla="*/ 1054894 h 6858000"/>
              <a:gd name="connsiteX801" fmla="*/ 2968914 w 7467600"/>
              <a:gd name="connsiteY801" fmla="*/ 1133756 h 6858000"/>
              <a:gd name="connsiteX802" fmla="*/ 3103823 w 7467600"/>
              <a:gd name="connsiteY802" fmla="*/ 1026814 h 6858000"/>
              <a:gd name="connsiteX803" fmla="*/ 3607114 w 7467600"/>
              <a:gd name="connsiteY803" fmla="*/ 467441 h 6858000"/>
              <a:gd name="connsiteX804" fmla="*/ 3744487 w 7467600"/>
              <a:gd name="connsiteY804" fmla="*/ 383136 h 6858000"/>
              <a:gd name="connsiteX805" fmla="*/ 3970213 w 7467600"/>
              <a:gd name="connsiteY805" fmla="*/ 995559 h 6858000"/>
              <a:gd name="connsiteX806" fmla="*/ 3744487 w 7467600"/>
              <a:gd name="connsiteY806" fmla="*/ 383136 h 6858000"/>
              <a:gd name="connsiteX807" fmla="*/ 3624562 w 7467600"/>
              <a:gd name="connsiteY807" fmla="*/ 367041 h 6858000"/>
              <a:gd name="connsiteX808" fmla="*/ 3489712 w 7467600"/>
              <a:gd name="connsiteY808" fmla="*/ 485386 h 6858000"/>
              <a:gd name="connsiteX809" fmla="*/ 3182994 w 7467600"/>
              <a:gd name="connsiteY809" fmla="*/ 828265 h 6858000"/>
              <a:gd name="connsiteX810" fmla="*/ 2892114 w 7467600"/>
              <a:gd name="connsiteY810" fmla="*/ 1172635 h 6858000"/>
              <a:gd name="connsiteX811" fmla="*/ 3021459 w 7467600"/>
              <a:gd name="connsiteY811" fmla="*/ 1035385 h 6858000"/>
              <a:gd name="connsiteX812" fmla="*/ 3153873 w 7467600"/>
              <a:gd name="connsiteY812" fmla="*/ 898971 h 6858000"/>
              <a:gd name="connsiteX813" fmla="*/ 3276511 w 7467600"/>
              <a:gd name="connsiteY813" fmla="*/ 786423 h 6858000"/>
              <a:gd name="connsiteX814" fmla="*/ 3584154 w 7467600"/>
              <a:gd name="connsiteY814" fmla="*/ 448218 h 6858000"/>
              <a:gd name="connsiteX815" fmla="*/ 3624562 w 7467600"/>
              <a:gd name="connsiteY815" fmla="*/ 367041 h 6858000"/>
              <a:gd name="connsiteX816" fmla="*/ 3766672 w 7467600"/>
              <a:gd name="connsiteY816" fmla="*/ 359429 h 6858000"/>
              <a:gd name="connsiteX817" fmla="*/ 3996338 w 7467600"/>
              <a:gd name="connsiteY817" fmla="*/ 968237 h 6858000"/>
              <a:gd name="connsiteX818" fmla="*/ 3766672 w 7467600"/>
              <a:gd name="connsiteY818" fmla="*/ 359429 h 6858000"/>
              <a:gd name="connsiteX819" fmla="*/ 5805386 w 7467600"/>
              <a:gd name="connsiteY819" fmla="*/ 239240 h 6858000"/>
              <a:gd name="connsiteX820" fmla="*/ 5736947 w 7467600"/>
              <a:gd name="connsiteY820" fmla="*/ 261367 h 6858000"/>
              <a:gd name="connsiteX821" fmla="*/ 5427012 w 7467600"/>
              <a:gd name="connsiteY821" fmla="*/ 311272 h 6858000"/>
              <a:gd name="connsiteX822" fmla="*/ 5147818 w 7467600"/>
              <a:gd name="connsiteY822" fmla="*/ 322112 h 6858000"/>
              <a:gd name="connsiteX823" fmla="*/ 5060854 w 7467600"/>
              <a:gd name="connsiteY823" fmla="*/ 311882 h 6858000"/>
              <a:gd name="connsiteX824" fmla="*/ 4945989 w 7467600"/>
              <a:gd name="connsiteY824" fmla="*/ 300516 h 6858000"/>
              <a:gd name="connsiteX825" fmla="*/ 5410479 w 7467600"/>
              <a:gd name="connsiteY825" fmla="*/ 348434 h 6858000"/>
              <a:gd name="connsiteX826" fmla="*/ 5805386 w 7467600"/>
              <a:gd name="connsiteY826" fmla="*/ 239240 h 6858000"/>
              <a:gd name="connsiteX827" fmla="*/ 5905192 w 7467600"/>
              <a:gd name="connsiteY827" fmla="*/ 163079 h 6858000"/>
              <a:gd name="connsiteX828" fmla="*/ 5865655 w 7467600"/>
              <a:gd name="connsiteY828" fmla="*/ 171901 h 6858000"/>
              <a:gd name="connsiteX829" fmla="*/ 5259740 w 7467600"/>
              <a:gd name="connsiteY829" fmla="*/ 257013 h 6858000"/>
              <a:gd name="connsiteX830" fmla="*/ 5208466 w 7467600"/>
              <a:gd name="connsiteY830" fmla="*/ 257550 h 6858000"/>
              <a:gd name="connsiteX831" fmla="*/ 4980204 w 7467600"/>
              <a:gd name="connsiteY831" fmla="*/ 271903 h 6858000"/>
              <a:gd name="connsiteX832" fmla="*/ 5068068 w 7467600"/>
              <a:gd name="connsiteY832" fmla="*/ 282244 h 6858000"/>
              <a:gd name="connsiteX833" fmla="*/ 5153231 w 7467600"/>
              <a:gd name="connsiteY833" fmla="*/ 292240 h 6858000"/>
              <a:gd name="connsiteX834" fmla="*/ 5426491 w 7467600"/>
              <a:gd name="connsiteY834" fmla="*/ 281128 h 6858000"/>
              <a:gd name="connsiteX835" fmla="*/ 5731212 w 7467600"/>
              <a:gd name="connsiteY835" fmla="*/ 231951 h 6858000"/>
              <a:gd name="connsiteX836" fmla="*/ 5905192 w 7467600"/>
              <a:gd name="connsiteY836" fmla="*/ 163079 h 6858000"/>
              <a:gd name="connsiteX837" fmla="*/ 5944437 w 7467600"/>
              <a:gd name="connsiteY837" fmla="*/ 113829 h 6858000"/>
              <a:gd name="connsiteX838" fmla="*/ 5825032 w 7467600"/>
              <a:gd name="connsiteY838" fmla="*/ 146405 h 6858000"/>
              <a:gd name="connsiteX839" fmla="*/ 4955599 w 7467600"/>
              <a:gd name="connsiteY839" fmla="*/ 247008 h 6858000"/>
              <a:gd name="connsiteX840" fmla="*/ 5210104 w 7467600"/>
              <a:gd name="connsiteY840" fmla="*/ 228123 h 6858000"/>
              <a:gd name="connsiteX841" fmla="*/ 5261015 w 7467600"/>
              <a:gd name="connsiteY841" fmla="*/ 227087 h 6858000"/>
              <a:gd name="connsiteX842" fmla="*/ 5861181 w 7467600"/>
              <a:gd name="connsiteY842" fmla="*/ 143093 h 6858000"/>
              <a:gd name="connsiteX843" fmla="*/ 5961252 w 7467600"/>
              <a:gd name="connsiteY843" fmla="*/ 114820 h 6858000"/>
              <a:gd name="connsiteX844" fmla="*/ 5944437 w 7467600"/>
              <a:gd name="connsiteY844" fmla="*/ 113829 h 6858000"/>
              <a:gd name="connsiteX845" fmla="*/ 3882765 w 7467600"/>
              <a:gd name="connsiteY845" fmla="*/ 0 h 6858000"/>
              <a:gd name="connsiteX846" fmla="*/ 3995099 w 7467600"/>
              <a:gd name="connsiteY846" fmla="*/ 0 h 6858000"/>
              <a:gd name="connsiteX847" fmla="*/ 4163818 w 7467600"/>
              <a:gd name="connsiteY847" fmla="*/ 234104 h 6858000"/>
              <a:gd name="connsiteX848" fmla="*/ 4172099 w 7467600"/>
              <a:gd name="connsiteY848" fmla="*/ 234207 h 6858000"/>
              <a:gd name="connsiteX849" fmla="*/ 4784282 w 7467600"/>
              <a:gd name="connsiteY849" fmla="*/ 276561 h 6858000"/>
              <a:gd name="connsiteX850" fmla="*/ 4801687 w 7467600"/>
              <a:gd name="connsiteY850" fmla="*/ 267764 h 6858000"/>
              <a:gd name="connsiteX851" fmla="*/ 6082788 w 7467600"/>
              <a:gd name="connsiteY851" fmla="*/ 64119 h 6858000"/>
              <a:gd name="connsiteX852" fmla="*/ 6099442 w 7467600"/>
              <a:gd name="connsiteY852" fmla="*/ 82568 h 6858000"/>
              <a:gd name="connsiteX853" fmla="*/ 4804137 w 7467600"/>
              <a:gd name="connsiteY853" fmla="*/ 320931 h 6858000"/>
              <a:gd name="connsiteX854" fmla="*/ 4227047 w 7467600"/>
              <a:gd name="connsiteY854" fmla="*/ 313415 h 6858000"/>
              <a:gd name="connsiteX855" fmla="*/ 4346041 w 7467600"/>
              <a:gd name="connsiteY855" fmla="*/ 456086 h 6858000"/>
              <a:gd name="connsiteX856" fmla="*/ 4870967 w 7467600"/>
              <a:gd name="connsiteY856" fmla="*/ 963061 h 6858000"/>
              <a:gd name="connsiteX857" fmla="*/ 4889647 w 7467600"/>
              <a:gd name="connsiteY857" fmla="*/ 957147 h 6858000"/>
              <a:gd name="connsiteX858" fmla="*/ 5422504 w 7467600"/>
              <a:gd name="connsiteY858" fmla="*/ 805191 h 6858000"/>
              <a:gd name="connsiteX859" fmla="*/ 6087656 w 7467600"/>
              <a:gd name="connsiteY859" fmla="*/ 826703 h 6858000"/>
              <a:gd name="connsiteX860" fmla="*/ 6058717 w 7467600"/>
              <a:gd name="connsiteY860" fmla="*/ 865992 h 6858000"/>
              <a:gd name="connsiteX861" fmla="*/ 4974153 w 7467600"/>
              <a:gd name="connsiteY861" fmla="*/ 1045456 h 6858000"/>
              <a:gd name="connsiteX862" fmla="*/ 5627835 w 7467600"/>
              <a:gd name="connsiteY862" fmla="*/ 1472077 h 6858000"/>
              <a:gd name="connsiteX863" fmla="*/ 5629817 w 7467600"/>
              <a:gd name="connsiteY863" fmla="*/ 1471412 h 6858000"/>
              <a:gd name="connsiteX864" fmla="*/ 5634124 w 7467600"/>
              <a:gd name="connsiteY864" fmla="*/ 1470572 h 6858000"/>
              <a:gd name="connsiteX865" fmla="*/ 5755832 w 7467600"/>
              <a:gd name="connsiteY865" fmla="*/ 1383886 h 6858000"/>
              <a:gd name="connsiteX866" fmla="*/ 6014186 w 7467600"/>
              <a:gd name="connsiteY866" fmla="*/ 1279799 h 6858000"/>
              <a:gd name="connsiteX867" fmla="*/ 6901619 w 7467600"/>
              <a:gd name="connsiteY867" fmla="*/ 1047874 h 6858000"/>
              <a:gd name="connsiteX868" fmla="*/ 6931566 w 7467600"/>
              <a:gd name="connsiteY868" fmla="*/ 1062034 h 6858000"/>
              <a:gd name="connsiteX869" fmla="*/ 5790982 w 7467600"/>
              <a:gd name="connsiteY869" fmla="*/ 1561380 h 6858000"/>
              <a:gd name="connsiteX870" fmla="*/ 6188971 w 7467600"/>
              <a:gd name="connsiteY870" fmla="*/ 1755168 h 6858000"/>
              <a:gd name="connsiteX871" fmla="*/ 6202446 w 7467600"/>
              <a:gd name="connsiteY871" fmla="*/ 1752268 h 6858000"/>
              <a:gd name="connsiteX872" fmla="*/ 7179560 w 7467600"/>
              <a:gd name="connsiteY872" fmla="*/ 1467551 h 6858000"/>
              <a:gd name="connsiteX873" fmla="*/ 7158730 w 7467600"/>
              <a:gd name="connsiteY873" fmla="*/ 1507835 h 6858000"/>
              <a:gd name="connsiteX874" fmla="*/ 6326959 w 7467600"/>
              <a:gd name="connsiteY874" fmla="*/ 1817686 h 6858000"/>
              <a:gd name="connsiteX875" fmla="*/ 6537433 w 7467600"/>
              <a:gd name="connsiteY875" fmla="*/ 1907790 h 6858000"/>
              <a:gd name="connsiteX876" fmla="*/ 6550221 w 7467600"/>
              <a:gd name="connsiteY876" fmla="*/ 1910729 h 6858000"/>
              <a:gd name="connsiteX877" fmla="*/ 6964438 w 7467600"/>
              <a:gd name="connsiteY877" fmla="*/ 2209505 h 6858000"/>
              <a:gd name="connsiteX878" fmla="*/ 7367862 w 7467600"/>
              <a:gd name="connsiteY878" fmla="*/ 2806833 h 6858000"/>
              <a:gd name="connsiteX879" fmla="*/ 7364329 w 7467600"/>
              <a:gd name="connsiteY879" fmla="*/ 2826907 h 6858000"/>
              <a:gd name="connsiteX880" fmla="*/ 7290545 w 7467600"/>
              <a:gd name="connsiteY880" fmla="*/ 2850663 h 6858000"/>
              <a:gd name="connsiteX881" fmla="*/ 6472036 w 7467600"/>
              <a:gd name="connsiteY881" fmla="*/ 1959003 h 6858000"/>
              <a:gd name="connsiteX882" fmla="*/ 5792897 w 7467600"/>
              <a:gd name="connsiteY882" fmla="*/ 1647747 h 6858000"/>
              <a:gd name="connsiteX883" fmla="*/ 5842751 w 7467600"/>
              <a:gd name="connsiteY883" fmla="*/ 1816112 h 6858000"/>
              <a:gd name="connsiteX884" fmla="*/ 5847424 w 7467600"/>
              <a:gd name="connsiteY884" fmla="*/ 1815776 h 6858000"/>
              <a:gd name="connsiteX885" fmla="*/ 6399821 w 7467600"/>
              <a:gd name="connsiteY885" fmla="*/ 2344799 h 6858000"/>
              <a:gd name="connsiteX886" fmla="*/ 6323232 w 7467600"/>
              <a:gd name="connsiteY886" fmla="*/ 2389634 h 6858000"/>
              <a:gd name="connsiteX887" fmla="*/ 5942958 w 7467600"/>
              <a:gd name="connsiteY887" fmla="*/ 2077708 h 6858000"/>
              <a:gd name="connsiteX888" fmla="*/ 5921559 w 7467600"/>
              <a:gd name="connsiteY888" fmla="*/ 2378596 h 6858000"/>
              <a:gd name="connsiteX889" fmla="*/ 5817651 w 7467600"/>
              <a:gd name="connsiteY889" fmla="*/ 3023919 h 6858000"/>
              <a:gd name="connsiteX890" fmla="*/ 5729634 w 7467600"/>
              <a:gd name="connsiteY890" fmla="*/ 3051849 h 6858000"/>
              <a:gd name="connsiteX891" fmla="*/ 5611018 w 7467600"/>
              <a:gd name="connsiteY891" fmla="*/ 2316769 h 6858000"/>
              <a:gd name="connsiteX892" fmla="*/ 5687608 w 7467600"/>
              <a:gd name="connsiteY892" fmla="*/ 2039972 h 6858000"/>
              <a:gd name="connsiteX893" fmla="*/ 5657554 w 7467600"/>
              <a:gd name="connsiteY893" fmla="*/ 1576445 h 6858000"/>
              <a:gd name="connsiteX894" fmla="*/ 5150475 w 7467600"/>
              <a:gd name="connsiteY894" fmla="*/ 1274012 h 6858000"/>
              <a:gd name="connsiteX895" fmla="*/ 5349142 w 7467600"/>
              <a:gd name="connsiteY895" fmla="*/ 2204405 h 6858000"/>
              <a:gd name="connsiteX896" fmla="*/ 5262214 w 7467600"/>
              <a:gd name="connsiteY896" fmla="*/ 2233836 h 6858000"/>
              <a:gd name="connsiteX897" fmla="*/ 4981539 w 7467600"/>
              <a:gd name="connsiteY897" fmla="*/ 1542201 h 6858000"/>
              <a:gd name="connsiteX898" fmla="*/ 4958461 w 7467600"/>
              <a:gd name="connsiteY898" fmla="*/ 1136957 h 6858000"/>
              <a:gd name="connsiteX899" fmla="*/ 4655015 w 7467600"/>
              <a:gd name="connsiteY899" fmla="*/ 891426 h 6858000"/>
              <a:gd name="connsiteX900" fmla="*/ 4348002 w 7467600"/>
              <a:gd name="connsiteY900" fmla="*/ 2205895 h 6858000"/>
              <a:gd name="connsiteX901" fmla="*/ 4262250 w 7467600"/>
              <a:gd name="connsiteY901" fmla="*/ 2219972 h 6858000"/>
              <a:gd name="connsiteX902" fmla="*/ 4550611 w 7467600"/>
              <a:gd name="connsiteY902" fmla="*/ 817540 h 6858000"/>
              <a:gd name="connsiteX903" fmla="*/ 4564418 w 7467600"/>
              <a:gd name="connsiteY903" fmla="*/ 808293 h 6858000"/>
              <a:gd name="connsiteX904" fmla="*/ 4266388 w 7467600"/>
              <a:gd name="connsiteY904" fmla="*/ 500083 h 6858000"/>
              <a:gd name="connsiteX905" fmla="*/ 4032842 w 7467600"/>
              <a:gd name="connsiteY905" fmla="*/ 211809 h 6858000"/>
              <a:gd name="connsiteX906" fmla="*/ 3882765 w 7467600"/>
              <a:gd name="connsiteY906" fmla="*/ 0 h 6858000"/>
              <a:gd name="connsiteX907" fmla="*/ 3721337 w 7467600"/>
              <a:gd name="connsiteY907" fmla="*/ 0 h 6858000"/>
              <a:gd name="connsiteX908" fmla="*/ 3797544 w 7467600"/>
              <a:gd name="connsiteY908" fmla="*/ 0 h 6858000"/>
              <a:gd name="connsiteX909" fmla="*/ 3775734 w 7467600"/>
              <a:gd name="connsiteY909" fmla="*/ 95131 h 6858000"/>
              <a:gd name="connsiteX910" fmla="*/ 3724807 w 7467600"/>
              <a:gd name="connsiteY910" fmla="*/ 272257 h 6858000"/>
              <a:gd name="connsiteX911" fmla="*/ 3726844 w 7467600"/>
              <a:gd name="connsiteY911" fmla="*/ 282988 h 6858000"/>
              <a:gd name="connsiteX912" fmla="*/ 3742664 w 7467600"/>
              <a:gd name="connsiteY912" fmla="*/ 279918 h 6858000"/>
              <a:gd name="connsiteX913" fmla="*/ 4103910 w 7467600"/>
              <a:gd name="connsiteY913" fmla="*/ 1161917 h 6858000"/>
              <a:gd name="connsiteX914" fmla="*/ 4020269 w 7467600"/>
              <a:gd name="connsiteY914" fmla="*/ 1200406 h 6858000"/>
              <a:gd name="connsiteX915" fmla="*/ 3674882 w 7467600"/>
              <a:gd name="connsiteY915" fmla="*/ 488524 h 6858000"/>
              <a:gd name="connsiteX916" fmla="*/ 3132682 w 7467600"/>
              <a:gd name="connsiteY916" fmla="*/ 1072284 h 6858000"/>
              <a:gd name="connsiteX917" fmla="*/ 2716346 w 7467600"/>
              <a:gd name="connsiteY917" fmla="*/ 1276376 h 6858000"/>
              <a:gd name="connsiteX918" fmla="*/ 2716772 w 7467600"/>
              <a:gd name="connsiteY918" fmla="*/ 1255462 h 6858000"/>
              <a:gd name="connsiteX919" fmla="*/ 3471096 w 7467600"/>
              <a:gd name="connsiteY919" fmla="*/ 437072 h 6858000"/>
              <a:gd name="connsiteX920" fmla="*/ 3639057 w 7467600"/>
              <a:gd name="connsiteY920" fmla="*/ 286334 h 6858000"/>
              <a:gd name="connsiteX921" fmla="*/ 3640309 w 7467600"/>
              <a:gd name="connsiteY921" fmla="*/ 284664 h 6858000"/>
              <a:gd name="connsiteX922" fmla="*/ 3646022 w 7467600"/>
              <a:gd name="connsiteY922" fmla="*/ 276711 h 6858000"/>
              <a:gd name="connsiteX923" fmla="*/ 3707943 w 7467600"/>
              <a:gd name="connsiteY923" fmla="*/ 65958 h 6858000"/>
              <a:gd name="connsiteX924" fmla="*/ 3721337 w 7467600"/>
              <a:gd name="connsiteY924" fmla="*/ 0 h 6858000"/>
              <a:gd name="connsiteX925" fmla="*/ 2867960 w 7467600"/>
              <a:gd name="connsiteY925" fmla="*/ 0 h 6858000"/>
              <a:gd name="connsiteX926" fmla="*/ 2926351 w 7467600"/>
              <a:gd name="connsiteY926" fmla="*/ 0 h 6858000"/>
              <a:gd name="connsiteX927" fmla="*/ 2902823 w 7467600"/>
              <a:gd name="connsiteY927" fmla="*/ 262929 h 6858000"/>
              <a:gd name="connsiteX928" fmla="*/ 2940663 w 7467600"/>
              <a:gd name="connsiteY928" fmla="*/ 140884 h 6858000"/>
              <a:gd name="connsiteX929" fmla="*/ 2947039 w 7467600"/>
              <a:gd name="connsiteY929" fmla="*/ 122524 h 6858000"/>
              <a:gd name="connsiteX930" fmla="*/ 2984316 w 7467600"/>
              <a:gd name="connsiteY930" fmla="*/ 0 h 6858000"/>
              <a:gd name="connsiteX931" fmla="*/ 3016114 w 7467600"/>
              <a:gd name="connsiteY931" fmla="*/ 0 h 6858000"/>
              <a:gd name="connsiteX932" fmla="*/ 2979949 w 7467600"/>
              <a:gd name="connsiteY932" fmla="*/ 119274 h 6858000"/>
              <a:gd name="connsiteX933" fmla="*/ 3023879 w 7467600"/>
              <a:gd name="connsiteY933" fmla="*/ 0 h 6858000"/>
              <a:gd name="connsiteX934" fmla="*/ 3105400 w 7467600"/>
              <a:gd name="connsiteY934" fmla="*/ 0 h 6858000"/>
              <a:gd name="connsiteX935" fmla="*/ 3094669 w 7467600"/>
              <a:gd name="connsiteY935" fmla="*/ 30308 h 6858000"/>
              <a:gd name="connsiteX936" fmla="*/ 2901945 w 7467600"/>
              <a:gd name="connsiteY936" fmla="*/ 466538 h 6858000"/>
              <a:gd name="connsiteX937" fmla="*/ 2815209 w 7467600"/>
              <a:gd name="connsiteY937" fmla="*/ 497361 h 6858000"/>
              <a:gd name="connsiteX938" fmla="*/ 2844845 w 7467600"/>
              <a:gd name="connsiteY938" fmla="*/ 127638 h 6858000"/>
              <a:gd name="connsiteX939" fmla="*/ 2867960 w 7467600"/>
              <a:gd name="connsiteY939" fmla="*/ 0 h 6858000"/>
              <a:gd name="connsiteX940" fmla="*/ 1057230 w 7467600"/>
              <a:gd name="connsiteY940" fmla="*/ 0 h 6858000"/>
              <a:gd name="connsiteX941" fmla="*/ 1111003 w 7467600"/>
              <a:gd name="connsiteY941" fmla="*/ 0 h 6858000"/>
              <a:gd name="connsiteX942" fmla="*/ 1125553 w 7467600"/>
              <a:gd name="connsiteY942" fmla="*/ 52588 h 6858000"/>
              <a:gd name="connsiteX943" fmla="*/ 1304276 w 7467600"/>
              <a:gd name="connsiteY943" fmla="*/ 476275 h 6858000"/>
              <a:gd name="connsiteX944" fmla="*/ 1492066 w 7467600"/>
              <a:gd name="connsiteY944" fmla="*/ 886333 h 6858000"/>
              <a:gd name="connsiteX945" fmla="*/ 1423698 w 7467600"/>
              <a:gd name="connsiteY945" fmla="*/ 710817 h 6858000"/>
              <a:gd name="connsiteX946" fmla="*/ 1357609 w 7467600"/>
              <a:gd name="connsiteY946" fmla="*/ 532892 h 6858000"/>
              <a:gd name="connsiteX947" fmla="*/ 1309550 w 7467600"/>
              <a:gd name="connsiteY947" fmla="*/ 374031 h 6858000"/>
              <a:gd name="connsiteX948" fmla="*/ 1193673 w 7467600"/>
              <a:gd name="connsiteY948" fmla="*/ 49533 h 6858000"/>
              <a:gd name="connsiteX949" fmla="*/ 1164391 w 7467600"/>
              <a:gd name="connsiteY949" fmla="*/ 0 h 6858000"/>
              <a:gd name="connsiteX950" fmla="*/ 1200666 w 7467600"/>
              <a:gd name="connsiteY950" fmla="*/ 0 h 6858000"/>
              <a:gd name="connsiteX951" fmla="*/ 1223408 w 7467600"/>
              <a:gd name="connsiteY951" fmla="*/ 38996 h 6858000"/>
              <a:gd name="connsiteX952" fmla="*/ 1339635 w 7467600"/>
              <a:gd name="connsiteY952" fmla="*/ 365517 h 6858000"/>
              <a:gd name="connsiteX953" fmla="*/ 1387469 w 7467600"/>
              <a:gd name="connsiteY953" fmla="*/ 523079 h 6858000"/>
              <a:gd name="connsiteX954" fmla="*/ 1452685 w 7467600"/>
              <a:gd name="connsiteY954" fmla="*/ 699806 h 6858000"/>
              <a:gd name="connsiteX955" fmla="*/ 1492092 w 7467600"/>
              <a:gd name="connsiteY955" fmla="*/ 800424 h 6858000"/>
              <a:gd name="connsiteX956" fmla="*/ 1455302 w 7467600"/>
              <a:gd name="connsiteY956" fmla="*/ 632913 h 6858000"/>
              <a:gd name="connsiteX957" fmla="*/ 1222336 w 7467600"/>
              <a:gd name="connsiteY957" fmla="*/ 9480 h 6858000"/>
              <a:gd name="connsiteX958" fmla="*/ 1214634 w 7467600"/>
              <a:gd name="connsiteY958" fmla="*/ 0 h 6858000"/>
              <a:gd name="connsiteX959" fmla="*/ 1289827 w 7467600"/>
              <a:gd name="connsiteY959" fmla="*/ 0 h 6858000"/>
              <a:gd name="connsiteX960" fmla="*/ 1321076 w 7467600"/>
              <a:gd name="connsiteY960" fmla="*/ 59722 h 6858000"/>
              <a:gd name="connsiteX961" fmla="*/ 1512579 w 7467600"/>
              <a:gd name="connsiteY961" fmla="*/ 626441 h 6858000"/>
              <a:gd name="connsiteX962" fmla="*/ 1506076 w 7467600"/>
              <a:gd name="connsiteY962" fmla="*/ 1089289 h 6858000"/>
              <a:gd name="connsiteX963" fmla="*/ 1486346 w 7467600"/>
              <a:gd name="connsiteY963" fmla="*/ 1079919 h 6858000"/>
              <a:gd name="connsiteX964" fmla="*/ 1070511 w 7467600"/>
              <a:gd name="connsiteY964" fmla="*/ 48609 h 6858000"/>
              <a:gd name="connsiteX965" fmla="*/ 1057230 w 7467600"/>
              <a:gd name="connsiteY965" fmla="*/ 0 h 6858000"/>
              <a:gd name="connsiteX966" fmla="*/ 43151 w 7467600"/>
              <a:gd name="connsiteY966" fmla="*/ 0 h 6858000"/>
              <a:gd name="connsiteX967" fmla="*/ 95283 w 7467600"/>
              <a:gd name="connsiteY967" fmla="*/ 0 h 6858000"/>
              <a:gd name="connsiteX968" fmla="*/ 300708 w 7467600"/>
              <a:gd name="connsiteY968" fmla="*/ 154571 h 6858000"/>
              <a:gd name="connsiteX969" fmla="*/ 530414 w 7467600"/>
              <a:gd name="connsiteY969" fmla="*/ 354673 h 6858000"/>
              <a:gd name="connsiteX970" fmla="*/ 333785 w 7467600"/>
              <a:gd name="connsiteY970" fmla="*/ 161564 h 6858000"/>
              <a:gd name="connsiteX971" fmla="*/ 147005 w 7467600"/>
              <a:gd name="connsiteY971" fmla="*/ 0 h 6858000"/>
              <a:gd name="connsiteX972" fmla="*/ 272509 w 7467600"/>
              <a:gd name="connsiteY972" fmla="*/ 0 h 6858000"/>
              <a:gd name="connsiteX973" fmla="*/ 326276 w 7467600"/>
              <a:gd name="connsiteY973" fmla="*/ 45847 h 6858000"/>
              <a:gd name="connsiteX974" fmla="*/ 823759 w 7467600"/>
              <a:gd name="connsiteY974" fmla="*/ 574145 h 6858000"/>
              <a:gd name="connsiteX975" fmla="*/ 811254 w 7467600"/>
              <a:gd name="connsiteY975" fmla="*/ 665546 h 6858000"/>
              <a:gd name="connsiteX976" fmla="*/ 154042 w 7467600"/>
              <a:gd name="connsiteY976" fmla="*/ 261522 h 6858000"/>
              <a:gd name="connsiteX977" fmla="*/ 13550 w 7467600"/>
              <a:gd name="connsiteY977" fmla="*/ 158423 h 6858000"/>
              <a:gd name="connsiteX978" fmla="*/ 0 w 7467600"/>
              <a:gd name="connsiteY978" fmla="*/ 146618 h 6858000"/>
              <a:gd name="connsiteX979" fmla="*/ 0 w 7467600"/>
              <a:gd name="connsiteY979" fmla="*/ 59161 h 6858000"/>
              <a:gd name="connsiteX980" fmla="*/ 45427 w 7467600"/>
              <a:gd name="connsiteY980" fmla="*/ 101078 h 6858000"/>
              <a:gd name="connsiteX981" fmla="*/ 630103 w 7467600"/>
              <a:gd name="connsiteY981" fmla="*/ 485885 h 6858000"/>
              <a:gd name="connsiteX982" fmla="*/ 532040 w 7467600"/>
              <a:gd name="connsiteY982" fmla="*/ 399359 h 6858000"/>
              <a:gd name="connsiteX983" fmla="*/ 517618 w 7467600"/>
              <a:gd name="connsiteY983" fmla="*/ 385726 h 6858000"/>
              <a:gd name="connsiteX984" fmla="*/ 285074 w 7467600"/>
              <a:gd name="connsiteY984" fmla="*/ 182755 h 6858000"/>
              <a:gd name="connsiteX985" fmla="*/ 43151 w 7467600"/>
              <a:gd name="connsiteY98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1903353 w 7467600"/>
              <a:gd name="connsiteY127" fmla="*/ 5044827 h 6858000"/>
              <a:gd name="connsiteX128" fmla="*/ 1936931 w 7467600"/>
              <a:gd name="connsiteY128" fmla="*/ 5093954 h 6858000"/>
              <a:gd name="connsiteX129" fmla="*/ 2195868 w 7467600"/>
              <a:gd name="connsiteY129" fmla="*/ 5396574 h 6858000"/>
              <a:gd name="connsiteX130" fmla="*/ 2088852 w 7467600"/>
              <a:gd name="connsiteY130" fmla="*/ 5166123 h 6858000"/>
              <a:gd name="connsiteX131" fmla="*/ 1958241 w 7467600"/>
              <a:gd name="connsiteY131" fmla="*/ 5067955 h 6858000"/>
              <a:gd name="connsiteX132" fmla="*/ 1903353 w 7467600"/>
              <a:gd name="connsiteY132" fmla="*/ 5044827 h 6858000"/>
              <a:gd name="connsiteX133" fmla="*/ 1979378 w 7467600"/>
              <a:gd name="connsiteY133" fmla="*/ 4769504 h 6858000"/>
              <a:gd name="connsiteX134" fmla="*/ 2882120 w 7467600"/>
              <a:gd name="connsiteY134" fmla="*/ 5064547 h 6858000"/>
              <a:gd name="connsiteX135" fmla="*/ 2793103 w 7467600"/>
              <a:gd name="connsiteY135" fmla="*/ 5039699 h 6858000"/>
              <a:gd name="connsiteX136" fmla="*/ 2770041 w 7467600"/>
              <a:gd name="connsiteY136" fmla="*/ 5033634 h 6858000"/>
              <a:gd name="connsiteX137" fmla="*/ 1979378 w 7467600"/>
              <a:gd name="connsiteY137" fmla="*/ 4769504 h 6858000"/>
              <a:gd name="connsiteX138" fmla="*/ 1927410 w 7467600"/>
              <a:gd name="connsiteY138" fmla="*/ 4716164 h 6858000"/>
              <a:gd name="connsiteX139" fmla="*/ 1959587 w 7467600"/>
              <a:gd name="connsiteY139" fmla="*/ 4728849 h 6858000"/>
              <a:gd name="connsiteX140" fmla="*/ 2777707 w 7467600"/>
              <a:gd name="connsiteY140" fmla="*/ 5003991 h 6858000"/>
              <a:gd name="connsiteX141" fmla="*/ 2800768 w 7467600"/>
              <a:gd name="connsiteY141" fmla="*/ 5010056 h 6858000"/>
              <a:gd name="connsiteX142" fmla="*/ 2879408 w 7467600"/>
              <a:gd name="connsiteY142" fmla="*/ 5031590 h 6858000"/>
              <a:gd name="connsiteX143" fmla="*/ 2862295 w 7467600"/>
              <a:gd name="connsiteY143" fmla="*/ 5022958 h 6858000"/>
              <a:gd name="connsiteX144" fmla="*/ 2813343 w 7467600"/>
              <a:gd name="connsiteY144" fmla="*/ 4998369 h 6858000"/>
              <a:gd name="connsiteX145" fmla="*/ 2646245 w 7467600"/>
              <a:gd name="connsiteY145" fmla="*/ 4930999 h 6858000"/>
              <a:gd name="connsiteX146" fmla="*/ 1999243 w 7467600"/>
              <a:gd name="connsiteY146" fmla="*/ 4730524 h 6858000"/>
              <a:gd name="connsiteX147" fmla="*/ 1979527 w 7467600"/>
              <a:gd name="connsiteY147" fmla="*/ 4726651 h 6858000"/>
              <a:gd name="connsiteX148" fmla="*/ 1927410 w 7467600"/>
              <a:gd name="connsiteY148" fmla="*/ 4716164 h 6858000"/>
              <a:gd name="connsiteX149" fmla="*/ 1997014 w 7467600"/>
              <a:gd name="connsiteY149" fmla="*/ 4698007 h 6858000"/>
              <a:gd name="connsiteX150" fmla="*/ 2005458 w 7467600"/>
              <a:gd name="connsiteY150" fmla="*/ 4699540 h 6858000"/>
              <a:gd name="connsiteX151" fmla="*/ 2657186 w 7467600"/>
              <a:gd name="connsiteY151" fmla="*/ 4901687 h 6858000"/>
              <a:gd name="connsiteX152" fmla="*/ 2826662 w 7467600"/>
              <a:gd name="connsiteY152" fmla="*/ 4970362 h 6858000"/>
              <a:gd name="connsiteX153" fmla="*/ 2876100 w 7467600"/>
              <a:gd name="connsiteY153" fmla="*/ 4995397 h 6858000"/>
              <a:gd name="connsiteX154" fmla="*/ 3042600 w 7467600"/>
              <a:gd name="connsiteY154" fmla="*/ 5059532 h 6858000"/>
              <a:gd name="connsiteX155" fmla="*/ 1997014 w 7467600"/>
              <a:gd name="connsiteY155" fmla="*/ 4698007 h 6858000"/>
              <a:gd name="connsiteX156" fmla="*/ 2305292 w 7467600"/>
              <a:gd name="connsiteY156" fmla="*/ 4219492 h 6858000"/>
              <a:gd name="connsiteX157" fmla="*/ 3360922 w 7467600"/>
              <a:gd name="connsiteY157" fmla="*/ 4529373 h 6858000"/>
              <a:gd name="connsiteX158" fmla="*/ 3492420 w 7467600"/>
              <a:gd name="connsiteY158" fmla="*/ 4510145 h 6858000"/>
              <a:gd name="connsiteX159" fmla="*/ 3364086 w 7467600"/>
              <a:gd name="connsiteY159" fmla="*/ 4480340 h 6858000"/>
              <a:gd name="connsiteX160" fmla="*/ 3225818 w 7467600"/>
              <a:gd name="connsiteY160" fmla="*/ 4411822 h 6858000"/>
              <a:gd name="connsiteX161" fmla="*/ 3129696 w 7467600"/>
              <a:gd name="connsiteY161" fmla="*/ 4360704 h 6858000"/>
              <a:gd name="connsiteX162" fmla="*/ 2814545 w 7467600"/>
              <a:gd name="connsiteY162" fmla="*/ 4282955 h 6858000"/>
              <a:gd name="connsiteX163" fmla="*/ 2305292 w 7467600"/>
              <a:gd name="connsiteY163" fmla="*/ 4219492 h 6858000"/>
              <a:gd name="connsiteX164" fmla="*/ 2626982 w 7467600"/>
              <a:gd name="connsiteY164" fmla="*/ 4206450 h 6858000"/>
              <a:gd name="connsiteX165" fmla="*/ 2490617 w 7467600"/>
              <a:gd name="connsiteY165" fmla="*/ 4206951 h 6858000"/>
              <a:gd name="connsiteX166" fmla="*/ 2819869 w 7467600"/>
              <a:gd name="connsiteY166" fmla="*/ 4252936 h 6858000"/>
              <a:gd name="connsiteX167" fmla="*/ 3143018 w 7467600"/>
              <a:gd name="connsiteY167" fmla="*/ 4332698 h 6858000"/>
              <a:gd name="connsiteX168" fmla="*/ 3241520 w 7467600"/>
              <a:gd name="connsiteY168" fmla="*/ 4385112 h 6858000"/>
              <a:gd name="connsiteX169" fmla="*/ 3374575 w 7467600"/>
              <a:gd name="connsiteY169" fmla="*/ 4451517 h 6858000"/>
              <a:gd name="connsiteX170" fmla="*/ 3505221 w 7467600"/>
              <a:gd name="connsiteY170" fmla="*/ 4480757 h 6858000"/>
              <a:gd name="connsiteX171" fmla="*/ 2626982 w 7467600"/>
              <a:gd name="connsiteY171" fmla="*/ 4206450 h 6858000"/>
              <a:gd name="connsiteX172" fmla="*/ 1310106 w 7467600"/>
              <a:gd name="connsiteY172" fmla="*/ 3943217 h 6858000"/>
              <a:gd name="connsiteX173" fmla="*/ 854994 w 7467600"/>
              <a:gd name="connsiteY173" fmla="*/ 4399136 h 6858000"/>
              <a:gd name="connsiteX174" fmla="*/ 742462 w 7467600"/>
              <a:gd name="connsiteY174" fmla="*/ 4594648 h 6858000"/>
              <a:gd name="connsiteX175" fmla="*/ 820602 w 7467600"/>
              <a:gd name="connsiteY175" fmla="*/ 4485915 h 6858000"/>
              <a:gd name="connsiteX176" fmla="*/ 878295 w 7467600"/>
              <a:gd name="connsiteY176" fmla="*/ 4403594 h 6858000"/>
              <a:gd name="connsiteX177" fmla="*/ 1240607 w 7467600"/>
              <a:gd name="connsiteY177" fmla="*/ 4010401 h 6858000"/>
              <a:gd name="connsiteX178" fmla="*/ 1310106 w 7467600"/>
              <a:gd name="connsiteY178" fmla="*/ 3943217 h 6858000"/>
              <a:gd name="connsiteX179" fmla="*/ 1423113 w 7467600"/>
              <a:gd name="connsiteY179" fmla="*/ 3874565 h 6858000"/>
              <a:gd name="connsiteX180" fmla="*/ 1260565 w 7467600"/>
              <a:gd name="connsiteY180" fmla="*/ 4031982 h 6858000"/>
              <a:gd name="connsiteX181" fmla="*/ 901900 w 7467600"/>
              <a:gd name="connsiteY181" fmla="*/ 4421236 h 6858000"/>
              <a:gd name="connsiteX182" fmla="*/ 845044 w 7467600"/>
              <a:gd name="connsiteY182" fmla="*/ 4502436 h 6858000"/>
              <a:gd name="connsiteX183" fmla="*/ 685926 w 7467600"/>
              <a:gd name="connsiteY183" fmla="*/ 4703069 h 6858000"/>
              <a:gd name="connsiteX184" fmla="*/ 684248 w 7467600"/>
              <a:gd name="connsiteY184" fmla="*/ 4706721 h 6858000"/>
              <a:gd name="connsiteX185" fmla="*/ 1423113 w 7467600"/>
              <a:gd name="connsiteY185" fmla="*/ 3874565 h 6858000"/>
              <a:gd name="connsiteX186" fmla="*/ 3316479 w 7467600"/>
              <a:gd name="connsiteY186" fmla="*/ 3872136 h 6858000"/>
              <a:gd name="connsiteX187" fmla="*/ 3546806 w 7467600"/>
              <a:gd name="connsiteY187" fmla="*/ 4356139 h 6858000"/>
              <a:gd name="connsiteX188" fmla="*/ 3364433 w 7467600"/>
              <a:gd name="connsiteY188" fmla="*/ 3953121 h 6858000"/>
              <a:gd name="connsiteX189" fmla="*/ 3316479 w 7467600"/>
              <a:gd name="connsiteY189" fmla="*/ 3872136 h 6858000"/>
              <a:gd name="connsiteX190" fmla="*/ 3291335 w 7467600"/>
              <a:gd name="connsiteY190" fmla="*/ 3767420 h 6858000"/>
              <a:gd name="connsiteX191" fmla="*/ 3390805 w 7467600"/>
              <a:gd name="connsiteY191" fmla="*/ 3937163 h 6858000"/>
              <a:gd name="connsiteX192" fmla="*/ 3579062 w 7467600"/>
              <a:gd name="connsiteY192" fmla="*/ 4359040 h 6858000"/>
              <a:gd name="connsiteX193" fmla="*/ 3467355 w 7467600"/>
              <a:gd name="connsiteY193" fmla="*/ 3988130 h 6858000"/>
              <a:gd name="connsiteX194" fmla="*/ 3310753 w 7467600"/>
              <a:gd name="connsiteY194" fmla="*/ 3787140 h 6858000"/>
              <a:gd name="connsiteX195" fmla="*/ 3291335 w 7467600"/>
              <a:gd name="connsiteY195" fmla="*/ 3767420 h 6858000"/>
              <a:gd name="connsiteX196" fmla="*/ 1635889 w 7467600"/>
              <a:gd name="connsiteY196" fmla="*/ 3709494 h 6858000"/>
              <a:gd name="connsiteX197" fmla="*/ 1634800 w 7467600"/>
              <a:gd name="connsiteY197" fmla="*/ 3731111 h 6858000"/>
              <a:gd name="connsiteX198" fmla="*/ 1635889 w 7467600"/>
              <a:gd name="connsiteY198" fmla="*/ 3709494 h 6858000"/>
              <a:gd name="connsiteX199" fmla="*/ 1510397 w 7467600"/>
              <a:gd name="connsiteY199" fmla="*/ 3684705 h 6858000"/>
              <a:gd name="connsiteX200" fmla="*/ 1146550 w 7467600"/>
              <a:gd name="connsiteY200" fmla="*/ 3802012 h 6858000"/>
              <a:gd name="connsiteX201" fmla="*/ 698834 w 7467600"/>
              <a:gd name="connsiteY201" fmla="*/ 3952272 h 6858000"/>
              <a:gd name="connsiteX202" fmla="*/ 34256 w 7467600"/>
              <a:gd name="connsiteY202" fmla="*/ 4347603 h 6858000"/>
              <a:gd name="connsiteX203" fmla="*/ 527241 w 7467600"/>
              <a:gd name="connsiteY203" fmla="*/ 4065078 h 6858000"/>
              <a:gd name="connsiteX204" fmla="*/ 1510397 w 7467600"/>
              <a:gd name="connsiteY204" fmla="*/ 3684705 h 6858000"/>
              <a:gd name="connsiteX205" fmla="*/ 1313114 w 7467600"/>
              <a:gd name="connsiteY205" fmla="*/ 3655216 h 6858000"/>
              <a:gd name="connsiteX206" fmla="*/ 1109304 w 7467600"/>
              <a:gd name="connsiteY206" fmla="*/ 3669030 h 6858000"/>
              <a:gd name="connsiteX207" fmla="*/ 8129 w 7467600"/>
              <a:gd name="connsiteY207" fmla="*/ 4330519 h 6858000"/>
              <a:gd name="connsiteX208" fmla="*/ 687572 w 7467600"/>
              <a:gd name="connsiteY208" fmla="*/ 3925629 h 6858000"/>
              <a:gd name="connsiteX209" fmla="*/ 1138365 w 7467600"/>
              <a:gd name="connsiteY209" fmla="*/ 3774515 h 6858000"/>
              <a:gd name="connsiteX210" fmla="*/ 1505579 w 7467600"/>
              <a:gd name="connsiteY210" fmla="*/ 3655526 h 6858000"/>
              <a:gd name="connsiteX211" fmla="*/ 1313114 w 7467600"/>
              <a:gd name="connsiteY211" fmla="*/ 3655216 h 6858000"/>
              <a:gd name="connsiteX212" fmla="*/ 3655073 w 7467600"/>
              <a:gd name="connsiteY212" fmla="*/ 3650884 h 6858000"/>
              <a:gd name="connsiteX213" fmla="*/ 3989938 w 7467600"/>
              <a:gd name="connsiteY213" fmla="*/ 3991685 h 6858000"/>
              <a:gd name="connsiteX214" fmla="*/ 4393907 w 7467600"/>
              <a:gd name="connsiteY214" fmla="*/ 4261258 h 6858000"/>
              <a:gd name="connsiteX215" fmla="*/ 4648051 w 7467600"/>
              <a:gd name="connsiteY215" fmla="*/ 4374051 h 6858000"/>
              <a:gd name="connsiteX216" fmla="*/ 4383389 w 7467600"/>
              <a:gd name="connsiteY216" fmla="*/ 4184369 h 6858000"/>
              <a:gd name="connsiteX217" fmla="*/ 4165508 w 7467600"/>
              <a:gd name="connsiteY217" fmla="*/ 4035196 h 6858000"/>
              <a:gd name="connsiteX218" fmla="*/ 4068162 w 7467600"/>
              <a:gd name="connsiteY218" fmla="*/ 3953394 h 6858000"/>
              <a:gd name="connsiteX219" fmla="*/ 3981416 w 7467600"/>
              <a:gd name="connsiteY219" fmla="*/ 3880482 h 6858000"/>
              <a:gd name="connsiteX220" fmla="*/ 3800147 w 7467600"/>
              <a:gd name="connsiteY220" fmla="*/ 3749872 h 6858000"/>
              <a:gd name="connsiteX221" fmla="*/ 3655073 w 7467600"/>
              <a:gd name="connsiteY221" fmla="*/ 3650884 h 6858000"/>
              <a:gd name="connsiteX222" fmla="*/ 3670252 w 7467600"/>
              <a:gd name="connsiteY222" fmla="*/ 3622798 h 6858000"/>
              <a:gd name="connsiteX223" fmla="*/ 3817258 w 7467600"/>
              <a:gd name="connsiteY223" fmla="*/ 3723577 h 6858000"/>
              <a:gd name="connsiteX224" fmla="*/ 4000461 w 7467600"/>
              <a:gd name="connsiteY224" fmla="*/ 3855966 h 6858000"/>
              <a:gd name="connsiteX225" fmla="*/ 4088180 w 7467600"/>
              <a:gd name="connsiteY225" fmla="*/ 3929774 h 6858000"/>
              <a:gd name="connsiteX226" fmla="*/ 4184555 w 7467600"/>
              <a:gd name="connsiteY226" fmla="*/ 4010683 h 6858000"/>
              <a:gd name="connsiteX227" fmla="*/ 4399563 w 7467600"/>
              <a:gd name="connsiteY227" fmla="*/ 4158106 h 6858000"/>
              <a:gd name="connsiteX228" fmla="*/ 4684469 w 7467600"/>
              <a:gd name="connsiteY228" fmla="*/ 4364680 h 6858000"/>
              <a:gd name="connsiteX229" fmla="*/ 4690271 w 7467600"/>
              <a:gd name="connsiteY229" fmla="*/ 4370034 h 6858000"/>
              <a:gd name="connsiteX230" fmla="*/ 4136093 w 7467600"/>
              <a:gd name="connsiteY230" fmla="*/ 3858466 h 6858000"/>
              <a:gd name="connsiteX231" fmla="*/ 3670252 w 7467600"/>
              <a:gd name="connsiteY231" fmla="*/ 3622798 h 6858000"/>
              <a:gd name="connsiteX232" fmla="*/ 4440129 w 7467600"/>
              <a:gd name="connsiteY232" fmla="*/ 3448571 h 6858000"/>
              <a:gd name="connsiteX233" fmla="*/ 4856525 w 7467600"/>
              <a:gd name="connsiteY233" fmla="*/ 3915351 h 6858000"/>
              <a:gd name="connsiteX234" fmla="*/ 5059055 w 7467600"/>
              <a:gd name="connsiteY234" fmla="*/ 4108918 h 6858000"/>
              <a:gd name="connsiteX235" fmla="*/ 5290070 w 7467600"/>
              <a:gd name="connsiteY235" fmla="*/ 4263619 h 6858000"/>
              <a:gd name="connsiteX236" fmla="*/ 4834991 w 7467600"/>
              <a:gd name="connsiteY236" fmla="*/ 3830985 h 6858000"/>
              <a:gd name="connsiteX237" fmla="*/ 4440129 w 7467600"/>
              <a:gd name="connsiteY237" fmla="*/ 3448571 h 6858000"/>
              <a:gd name="connsiteX238" fmla="*/ 4441737 w 7467600"/>
              <a:gd name="connsiteY238" fmla="*/ 3399734 h 6858000"/>
              <a:gd name="connsiteX239" fmla="*/ 4431236 w 7467600"/>
              <a:gd name="connsiteY239" fmla="*/ 3400954 h 6858000"/>
              <a:gd name="connsiteX240" fmla="*/ 4557150 w 7467600"/>
              <a:gd name="connsiteY240" fmla="*/ 3510023 h 6858000"/>
              <a:gd name="connsiteX241" fmla="*/ 4856936 w 7467600"/>
              <a:gd name="connsiteY241" fmla="*/ 3809146 h 6858000"/>
              <a:gd name="connsiteX242" fmla="*/ 5111996 w 7467600"/>
              <a:gd name="connsiteY242" fmla="*/ 4065759 h 6858000"/>
              <a:gd name="connsiteX243" fmla="*/ 5388878 w 7467600"/>
              <a:gd name="connsiteY243" fmla="*/ 4300185 h 6858000"/>
              <a:gd name="connsiteX244" fmla="*/ 5425556 w 7467600"/>
              <a:gd name="connsiteY244" fmla="*/ 4308967 h 6858000"/>
              <a:gd name="connsiteX245" fmla="*/ 4943646 w 7467600"/>
              <a:gd name="connsiteY245" fmla="*/ 3822916 h 6858000"/>
              <a:gd name="connsiteX246" fmla="*/ 4594837 w 7467600"/>
              <a:gd name="connsiteY246" fmla="*/ 3532274 h 6858000"/>
              <a:gd name="connsiteX247" fmla="*/ 4441737 w 7467600"/>
              <a:gd name="connsiteY247" fmla="*/ 3399734 h 6858000"/>
              <a:gd name="connsiteX248" fmla="*/ 5425834 w 7467600"/>
              <a:gd name="connsiteY248" fmla="*/ 3162785 h 6858000"/>
              <a:gd name="connsiteX249" fmla="*/ 5401644 w 7467600"/>
              <a:gd name="connsiteY249" fmla="*/ 3617847 h 6858000"/>
              <a:gd name="connsiteX250" fmla="*/ 5467256 w 7467600"/>
              <a:gd name="connsiteY250" fmla="*/ 4175494 h 6858000"/>
              <a:gd name="connsiteX251" fmla="*/ 5448069 w 7467600"/>
              <a:gd name="connsiteY251" fmla="*/ 3567554 h 6858000"/>
              <a:gd name="connsiteX252" fmla="*/ 5425834 w 7467600"/>
              <a:gd name="connsiteY252" fmla="*/ 3162785 h 6858000"/>
              <a:gd name="connsiteX253" fmla="*/ 1318687 w 7467600"/>
              <a:gd name="connsiteY253" fmla="*/ 3113840 h 6858000"/>
              <a:gd name="connsiteX254" fmla="*/ 1066793 w 7467600"/>
              <a:gd name="connsiteY254" fmla="*/ 3212171 h 6858000"/>
              <a:gd name="connsiteX255" fmla="*/ 993319 w 7467600"/>
              <a:gd name="connsiteY255" fmla="*/ 3247648 h 6858000"/>
              <a:gd name="connsiteX256" fmla="*/ 853081 w 7467600"/>
              <a:gd name="connsiteY256" fmla="*/ 3312410 h 6858000"/>
              <a:gd name="connsiteX257" fmla="*/ 805957 w 7467600"/>
              <a:gd name="connsiteY257" fmla="*/ 3330443 h 6858000"/>
              <a:gd name="connsiteX258" fmla="*/ 1318687 w 7467600"/>
              <a:gd name="connsiteY258" fmla="*/ 3113840 h 6858000"/>
              <a:gd name="connsiteX259" fmla="*/ 5453702 w 7467600"/>
              <a:gd name="connsiteY259" fmla="*/ 3090882 h 6858000"/>
              <a:gd name="connsiteX260" fmla="*/ 5480135 w 7467600"/>
              <a:gd name="connsiteY260" fmla="*/ 3565802 h 6858000"/>
              <a:gd name="connsiteX261" fmla="*/ 5499023 w 7467600"/>
              <a:gd name="connsiteY261" fmla="*/ 4166310 h 6858000"/>
              <a:gd name="connsiteX262" fmla="*/ 5547022 w 7467600"/>
              <a:gd name="connsiteY262" fmla="*/ 3607838 h 6858000"/>
              <a:gd name="connsiteX263" fmla="*/ 5515964 w 7467600"/>
              <a:gd name="connsiteY263" fmla="*/ 3378541 h 6858000"/>
              <a:gd name="connsiteX264" fmla="*/ 5453702 w 7467600"/>
              <a:gd name="connsiteY264" fmla="*/ 3090882 h 6858000"/>
              <a:gd name="connsiteX265" fmla="*/ 1238695 w 7467600"/>
              <a:gd name="connsiteY265" fmla="*/ 3076820 h 6858000"/>
              <a:gd name="connsiteX266" fmla="*/ 716371 w 7467600"/>
              <a:gd name="connsiteY266" fmla="*/ 3293249 h 6858000"/>
              <a:gd name="connsiteX267" fmla="*/ 579522 w 7467600"/>
              <a:gd name="connsiteY267" fmla="*/ 3371759 h 6858000"/>
              <a:gd name="connsiteX268" fmla="*/ 600288 w 7467600"/>
              <a:gd name="connsiteY268" fmla="*/ 3365555 h 6858000"/>
              <a:gd name="connsiteX269" fmla="*/ 840692 w 7467600"/>
              <a:gd name="connsiteY269" fmla="*/ 3284921 h 6858000"/>
              <a:gd name="connsiteX270" fmla="*/ 979248 w 7467600"/>
              <a:gd name="connsiteY270" fmla="*/ 3221003 h 6858000"/>
              <a:gd name="connsiteX271" fmla="*/ 1053282 w 7467600"/>
              <a:gd name="connsiteY271" fmla="*/ 3185247 h 6858000"/>
              <a:gd name="connsiteX272" fmla="*/ 1320603 w 7467600"/>
              <a:gd name="connsiteY272" fmla="*/ 3081281 h 6858000"/>
              <a:gd name="connsiteX273" fmla="*/ 1238695 w 7467600"/>
              <a:gd name="connsiteY273" fmla="*/ 3076820 h 6858000"/>
              <a:gd name="connsiteX274" fmla="*/ 5425627 w 7467600"/>
              <a:gd name="connsiteY274" fmla="*/ 2954192 h 6858000"/>
              <a:gd name="connsiteX275" fmla="*/ 5470770 w 7467600"/>
              <a:gd name="connsiteY275" fmla="*/ 3005435 h 6858000"/>
              <a:gd name="connsiteX276" fmla="*/ 5519779 w 7467600"/>
              <a:gd name="connsiteY276" fmla="*/ 4359223 h 6858000"/>
              <a:gd name="connsiteX277" fmla="*/ 5520293 w 7467600"/>
              <a:gd name="connsiteY277" fmla="*/ 4360602 h 6858000"/>
              <a:gd name="connsiteX278" fmla="*/ 5767221 w 7467600"/>
              <a:gd name="connsiteY278" fmla="*/ 4665564 h 6858000"/>
              <a:gd name="connsiteX279" fmla="*/ 6937169 w 7467600"/>
              <a:gd name="connsiteY279" fmla="*/ 4815941 h 6858000"/>
              <a:gd name="connsiteX280" fmla="*/ 6953922 w 7467600"/>
              <a:gd name="connsiteY280" fmla="*/ 4890068 h 6858000"/>
              <a:gd name="connsiteX281" fmla="*/ 6071359 w 7467600"/>
              <a:gd name="connsiteY281" fmla="*/ 4770770 h 6858000"/>
              <a:gd name="connsiteX282" fmla="*/ 6038839 w 7467600"/>
              <a:gd name="connsiteY282" fmla="*/ 4764474 h 6858000"/>
              <a:gd name="connsiteX283" fmla="*/ 6038706 w 7467600"/>
              <a:gd name="connsiteY283" fmla="*/ 4763847 h 6858000"/>
              <a:gd name="connsiteX284" fmla="*/ 6037784 w 7467600"/>
              <a:gd name="connsiteY284" fmla="*/ 4764270 h 6858000"/>
              <a:gd name="connsiteX285" fmla="*/ 6038839 w 7467600"/>
              <a:gd name="connsiteY285" fmla="*/ 4764474 h 6858000"/>
              <a:gd name="connsiteX286" fmla="*/ 6040338 w 7467600"/>
              <a:gd name="connsiteY286" fmla="*/ 4771418 h 6858000"/>
              <a:gd name="connsiteX287" fmla="*/ 6024488 w 7467600"/>
              <a:gd name="connsiteY287" fmla="*/ 4809903 h 6858000"/>
              <a:gd name="connsiteX288" fmla="*/ 5599771 w 7467600"/>
              <a:gd name="connsiteY288" fmla="*/ 5509652 h 6858000"/>
              <a:gd name="connsiteX289" fmla="*/ 5548843 w 7467600"/>
              <a:gd name="connsiteY289" fmla="*/ 5563845 h 6858000"/>
              <a:gd name="connsiteX290" fmla="*/ 5940952 w 7467600"/>
              <a:gd name="connsiteY290" fmla="*/ 6250028 h 6858000"/>
              <a:gd name="connsiteX291" fmla="*/ 6043441 w 7467600"/>
              <a:gd name="connsiteY291" fmla="*/ 6665847 h 6858000"/>
              <a:gd name="connsiteX292" fmla="*/ 6093432 w 7467600"/>
              <a:gd name="connsiteY292" fmla="*/ 6858000 h 6858000"/>
              <a:gd name="connsiteX293" fmla="*/ 6034344 w 7467600"/>
              <a:gd name="connsiteY293" fmla="*/ 6858000 h 6858000"/>
              <a:gd name="connsiteX294" fmla="*/ 6026679 w 7467600"/>
              <a:gd name="connsiteY294" fmla="*/ 6836959 h 6858000"/>
              <a:gd name="connsiteX295" fmla="*/ 5800441 w 7467600"/>
              <a:gd name="connsiteY295" fmla="*/ 6335286 h 6858000"/>
              <a:gd name="connsiteX296" fmla="*/ 5526562 w 7467600"/>
              <a:gd name="connsiteY296" fmla="*/ 5705388 h 6858000"/>
              <a:gd name="connsiteX297" fmla="*/ 5519640 w 7467600"/>
              <a:gd name="connsiteY297" fmla="*/ 5683774 h 6858000"/>
              <a:gd name="connsiteX298" fmla="*/ 5844559 w 7467600"/>
              <a:gd name="connsiteY298" fmla="*/ 6553349 h 6858000"/>
              <a:gd name="connsiteX299" fmla="*/ 5975994 w 7467600"/>
              <a:gd name="connsiteY299" fmla="*/ 6858000 h 6858000"/>
              <a:gd name="connsiteX300" fmla="*/ 5898547 w 7467600"/>
              <a:gd name="connsiteY300" fmla="*/ 6858000 h 6858000"/>
              <a:gd name="connsiteX301" fmla="*/ 5682041 w 7467600"/>
              <a:gd name="connsiteY301" fmla="*/ 6355860 h 6858000"/>
              <a:gd name="connsiteX302" fmla="*/ 5461758 w 7467600"/>
              <a:gd name="connsiteY302" fmla="*/ 5820220 h 6858000"/>
              <a:gd name="connsiteX303" fmla="*/ 5237282 w 7467600"/>
              <a:gd name="connsiteY303" fmla="*/ 6579086 h 6858000"/>
              <a:gd name="connsiteX304" fmla="*/ 5115009 w 7467600"/>
              <a:gd name="connsiteY304" fmla="*/ 6858000 h 6858000"/>
              <a:gd name="connsiteX305" fmla="*/ 5028074 w 7467600"/>
              <a:gd name="connsiteY305" fmla="*/ 6858000 h 6858000"/>
              <a:gd name="connsiteX306" fmla="*/ 5079508 w 7467600"/>
              <a:gd name="connsiteY306" fmla="*/ 6749074 h 6858000"/>
              <a:gd name="connsiteX307" fmla="*/ 5371846 w 7467600"/>
              <a:gd name="connsiteY307" fmla="*/ 5924413 h 6858000"/>
              <a:gd name="connsiteX308" fmla="*/ 5270512 w 7467600"/>
              <a:gd name="connsiteY308" fmla="*/ 6138975 h 6858000"/>
              <a:gd name="connsiteX309" fmla="*/ 5062409 w 7467600"/>
              <a:gd name="connsiteY309" fmla="*/ 6653544 h 6858000"/>
              <a:gd name="connsiteX310" fmla="*/ 5036628 w 7467600"/>
              <a:gd name="connsiteY310" fmla="*/ 6754247 h 6858000"/>
              <a:gd name="connsiteX311" fmla="*/ 5009112 w 7467600"/>
              <a:gd name="connsiteY311" fmla="*/ 6858000 h 6858000"/>
              <a:gd name="connsiteX312" fmla="*/ 4976679 w 7467600"/>
              <a:gd name="connsiteY312" fmla="*/ 6858000 h 6858000"/>
              <a:gd name="connsiteX313" fmla="*/ 5006537 w 7467600"/>
              <a:gd name="connsiteY313" fmla="*/ 6747068 h 6858000"/>
              <a:gd name="connsiteX314" fmla="*/ 5032723 w 7467600"/>
              <a:gd name="connsiteY314" fmla="*/ 6644957 h 6858000"/>
              <a:gd name="connsiteX315" fmla="*/ 5242949 w 7467600"/>
              <a:gd name="connsiteY315" fmla="*/ 6125175 h 6858000"/>
              <a:gd name="connsiteX316" fmla="*/ 5286321 w 7467600"/>
              <a:gd name="connsiteY316" fmla="*/ 6033555 h 6858000"/>
              <a:gd name="connsiteX317" fmla="*/ 5008210 w 7467600"/>
              <a:gd name="connsiteY317" fmla="*/ 6649194 h 6858000"/>
              <a:gd name="connsiteX318" fmla="*/ 4986321 w 7467600"/>
              <a:gd name="connsiteY318" fmla="*/ 6765687 h 6858000"/>
              <a:gd name="connsiteX319" fmla="*/ 4973474 w 7467600"/>
              <a:gd name="connsiteY319" fmla="*/ 6858000 h 6858000"/>
              <a:gd name="connsiteX320" fmla="*/ 4907178 w 7467600"/>
              <a:gd name="connsiteY320" fmla="*/ 6858000 h 6858000"/>
              <a:gd name="connsiteX321" fmla="*/ 4910810 w 7467600"/>
              <a:gd name="connsiteY321" fmla="*/ 6829660 h 6858000"/>
              <a:gd name="connsiteX322" fmla="*/ 4987461 w 7467600"/>
              <a:gd name="connsiteY322" fmla="*/ 6432994 h 6858000"/>
              <a:gd name="connsiteX323" fmla="*/ 5179262 w 7467600"/>
              <a:gd name="connsiteY323" fmla="*/ 6035044 h 6858000"/>
              <a:gd name="connsiteX324" fmla="*/ 4689678 w 7467600"/>
              <a:gd name="connsiteY324" fmla="*/ 6440241 h 6858000"/>
              <a:gd name="connsiteX325" fmla="*/ 4477543 w 7467600"/>
              <a:gd name="connsiteY325" fmla="*/ 6674836 h 6858000"/>
              <a:gd name="connsiteX326" fmla="*/ 4329957 w 7467600"/>
              <a:gd name="connsiteY326" fmla="*/ 6858000 h 6858000"/>
              <a:gd name="connsiteX327" fmla="*/ 4218595 w 7467600"/>
              <a:gd name="connsiteY327" fmla="*/ 6858000 h 6858000"/>
              <a:gd name="connsiteX328" fmla="*/ 4368888 w 7467600"/>
              <a:gd name="connsiteY328" fmla="*/ 6668412 h 6858000"/>
              <a:gd name="connsiteX329" fmla="*/ 4563091 w 7467600"/>
              <a:gd name="connsiteY329" fmla="*/ 6442508 h 6858000"/>
              <a:gd name="connsiteX330" fmla="*/ 5387324 w 7467600"/>
              <a:gd name="connsiteY330" fmla="*/ 5705830 h 6858000"/>
              <a:gd name="connsiteX331" fmla="*/ 5073620 w 7467600"/>
              <a:gd name="connsiteY331" fmla="*/ 5955437 h 6858000"/>
              <a:gd name="connsiteX332" fmla="*/ 4689789 w 7467600"/>
              <a:gd name="connsiteY332" fmla="*/ 6268382 h 6858000"/>
              <a:gd name="connsiteX333" fmla="*/ 4418722 w 7467600"/>
              <a:gd name="connsiteY333" fmla="*/ 6570886 h 6858000"/>
              <a:gd name="connsiteX334" fmla="*/ 4214944 w 7467600"/>
              <a:gd name="connsiteY334" fmla="*/ 6858000 h 6858000"/>
              <a:gd name="connsiteX335" fmla="*/ 4177898 w 7467600"/>
              <a:gd name="connsiteY335" fmla="*/ 6858000 h 6858000"/>
              <a:gd name="connsiteX336" fmla="*/ 4391597 w 7467600"/>
              <a:gd name="connsiteY336" fmla="*/ 6556370 h 6858000"/>
              <a:gd name="connsiteX337" fmla="*/ 4668889 w 7467600"/>
              <a:gd name="connsiteY337" fmla="*/ 6246399 h 6858000"/>
              <a:gd name="connsiteX338" fmla="*/ 5055427 w 7467600"/>
              <a:gd name="connsiteY338" fmla="*/ 5931476 h 6858000"/>
              <a:gd name="connsiteX339" fmla="*/ 5371814 w 7467600"/>
              <a:gd name="connsiteY339" fmla="*/ 5678975 h 6858000"/>
              <a:gd name="connsiteX340" fmla="*/ 4987918 w 7467600"/>
              <a:gd name="connsiteY340" fmla="*/ 5838701 h 6858000"/>
              <a:gd name="connsiteX341" fmla="*/ 4317146 w 7467600"/>
              <a:gd name="connsiteY341" fmla="*/ 6587716 h 6858000"/>
              <a:gd name="connsiteX342" fmla="*/ 4171627 w 7467600"/>
              <a:gd name="connsiteY342" fmla="*/ 6858000 h 6858000"/>
              <a:gd name="connsiteX343" fmla="*/ 4081585 w 7467600"/>
              <a:gd name="connsiteY343" fmla="*/ 6858000 h 6858000"/>
              <a:gd name="connsiteX344" fmla="*/ 4238603 w 7467600"/>
              <a:gd name="connsiteY344" fmla="*/ 6559341 h 6858000"/>
              <a:gd name="connsiteX345" fmla="*/ 4778333 w 7467600"/>
              <a:gd name="connsiteY345" fmla="*/ 5873626 h 6858000"/>
              <a:gd name="connsiteX346" fmla="*/ 5414185 w 7467600"/>
              <a:gd name="connsiteY346" fmla="*/ 5573882 h 6858000"/>
              <a:gd name="connsiteX347" fmla="*/ 5959648 w 7467600"/>
              <a:gd name="connsiteY347" fmla="*/ 4760797 h 6858000"/>
              <a:gd name="connsiteX348" fmla="*/ 5355019 w 7467600"/>
              <a:gd name="connsiteY348" fmla="*/ 4734672 h 6858000"/>
              <a:gd name="connsiteX349" fmla="*/ 5083565 w 7467600"/>
              <a:gd name="connsiteY349" fmla="*/ 5179121 h 6858000"/>
              <a:gd name="connsiteX350" fmla="*/ 4713577 w 7467600"/>
              <a:gd name="connsiteY350" fmla="*/ 5616803 h 6858000"/>
              <a:gd name="connsiteX351" fmla="*/ 3989559 w 7467600"/>
              <a:gd name="connsiteY351" fmla="*/ 6145945 h 6858000"/>
              <a:gd name="connsiteX352" fmla="*/ 3939824 w 7467600"/>
              <a:gd name="connsiteY352" fmla="*/ 6066900 h 6858000"/>
              <a:gd name="connsiteX353" fmla="*/ 4584537 w 7467600"/>
              <a:gd name="connsiteY353" fmla="*/ 5324826 h 6858000"/>
              <a:gd name="connsiteX354" fmla="*/ 5037105 w 7467600"/>
              <a:gd name="connsiteY354" fmla="*/ 5088765 h 6858000"/>
              <a:gd name="connsiteX355" fmla="*/ 5039930 w 7467600"/>
              <a:gd name="connsiteY355" fmla="*/ 5089585 h 6858000"/>
              <a:gd name="connsiteX356" fmla="*/ 5263764 w 7467600"/>
              <a:gd name="connsiteY356" fmla="*/ 4735525 h 6858000"/>
              <a:gd name="connsiteX357" fmla="*/ 4086300 w 7467600"/>
              <a:gd name="connsiteY357" fmla="*/ 4884599 h 6858000"/>
              <a:gd name="connsiteX358" fmla="*/ 4085485 w 7467600"/>
              <a:gd name="connsiteY358" fmla="*/ 4899070 h 6858000"/>
              <a:gd name="connsiteX359" fmla="*/ 3871915 w 7467600"/>
              <a:gd name="connsiteY359" fmla="*/ 5253645 h 6858000"/>
              <a:gd name="connsiteX360" fmla="*/ 3799374 w 7467600"/>
              <a:gd name="connsiteY360" fmla="*/ 5466127 h 6858000"/>
              <a:gd name="connsiteX361" fmla="*/ 3498850 w 7467600"/>
              <a:gd name="connsiteY361" fmla="*/ 6661888 h 6858000"/>
              <a:gd name="connsiteX362" fmla="*/ 3399216 w 7467600"/>
              <a:gd name="connsiteY362" fmla="*/ 6858000 h 6858000"/>
              <a:gd name="connsiteX363" fmla="*/ 3303688 w 7467600"/>
              <a:gd name="connsiteY363" fmla="*/ 6858000 h 6858000"/>
              <a:gd name="connsiteX364" fmla="*/ 3391774 w 7467600"/>
              <a:gd name="connsiteY364" fmla="*/ 6697181 h 6858000"/>
              <a:gd name="connsiteX365" fmla="*/ 3735540 w 7467600"/>
              <a:gd name="connsiteY365" fmla="*/ 5546923 h 6858000"/>
              <a:gd name="connsiteX366" fmla="*/ 3729438 w 7467600"/>
              <a:gd name="connsiteY366" fmla="*/ 5569058 h 6858000"/>
              <a:gd name="connsiteX367" fmla="*/ 3707782 w 7467600"/>
              <a:gd name="connsiteY367" fmla="*/ 5644908 h 6858000"/>
              <a:gd name="connsiteX368" fmla="*/ 3583827 w 7467600"/>
              <a:gd name="connsiteY368" fmla="*/ 6039215 h 6858000"/>
              <a:gd name="connsiteX369" fmla="*/ 3547861 w 7467600"/>
              <a:gd name="connsiteY369" fmla="*/ 6129609 h 6858000"/>
              <a:gd name="connsiteX370" fmla="*/ 3490905 w 7467600"/>
              <a:gd name="connsiteY370" fmla="*/ 6277660 h 6858000"/>
              <a:gd name="connsiteX371" fmla="*/ 3455859 w 7467600"/>
              <a:gd name="connsiteY371" fmla="*/ 6391301 h 6858000"/>
              <a:gd name="connsiteX372" fmla="*/ 3429112 w 7467600"/>
              <a:gd name="connsiteY372" fmla="*/ 6479469 h 6858000"/>
              <a:gd name="connsiteX373" fmla="*/ 3304862 w 7467600"/>
              <a:gd name="connsiteY373" fmla="*/ 6796476 h 6858000"/>
              <a:gd name="connsiteX374" fmla="*/ 3276071 w 7467600"/>
              <a:gd name="connsiteY374" fmla="*/ 6858000 h 6858000"/>
              <a:gd name="connsiteX375" fmla="*/ 3240805 w 7467600"/>
              <a:gd name="connsiteY375" fmla="*/ 6858000 h 6858000"/>
              <a:gd name="connsiteX376" fmla="*/ 3275917 w 7467600"/>
              <a:gd name="connsiteY376" fmla="*/ 6783192 h 6858000"/>
              <a:gd name="connsiteX377" fmla="*/ 3399358 w 7467600"/>
              <a:gd name="connsiteY377" fmla="*/ 6469011 h 6858000"/>
              <a:gd name="connsiteX378" fmla="*/ 3425650 w 7467600"/>
              <a:gd name="connsiteY378" fmla="*/ 6381333 h 6858000"/>
              <a:gd name="connsiteX379" fmla="*/ 3460661 w 7467600"/>
              <a:gd name="connsiteY379" fmla="*/ 6266763 h 6858000"/>
              <a:gd name="connsiteX380" fmla="*/ 3518021 w 7467600"/>
              <a:gd name="connsiteY380" fmla="*/ 6117298 h 6858000"/>
              <a:gd name="connsiteX381" fmla="*/ 3554035 w 7467600"/>
              <a:gd name="connsiteY381" fmla="*/ 6027832 h 6858000"/>
              <a:gd name="connsiteX382" fmla="*/ 3677174 w 7467600"/>
              <a:gd name="connsiteY382" fmla="*/ 5636351 h 6858000"/>
              <a:gd name="connsiteX383" fmla="*/ 3698819 w 7467600"/>
              <a:gd name="connsiteY383" fmla="*/ 5560503 h 6858000"/>
              <a:gd name="connsiteX384" fmla="*/ 3702094 w 7467600"/>
              <a:gd name="connsiteY384" fmla="*/ 5549194 h 6858000"/>
              <a:gd name="connsiteX385" fmla="*/ 3398355 w 7467600"/>
              <a:gd name="connsiteY385" fmla="*/ 6094603 h 6858000"/>
              <a:gd name="connsiteX386" fmla="*/ 3193941 w 7467600"/>
              <a:gd name="connsiteY386" fmla="*/ 6798775 h 6858000"/>
              <a:gd name="connsiteX387" fmla="*/ 3184140 w 7467600"/>
              <a:gd name="connsiteY387" fmla="*/ 6858000 h 6858000"/>
              <a:gd name="connsiteX388" fmla="*/ 3099978 w 7467600"/>
              <a:gd name="connsiteY388" fmla="*/ 6858000 h 6858000"/>
              <a:gd name="connsiteX389" fmla="*/ 3101556 w 7467600"/>
              <a:gd name="connsiteY389" fmla="*/ 6843337 h 6858000"/>
              <a:gd name="connsiteX390" fmla="*/ 3370162 w 7467600"/>
              <a:gd name="connsiteY390" fmla="*/ 5785550 h 6858000"/>
              <a:gd name="connsiteX391" fmla="*/ 3746477 w 7467600"/>
              <a:gd name="connsiteY391" fmla="*/ 5377889 h 6858000"/>
              <a:gd name="connsiteX392" fmla="*/ 3863399 w 7467600"/>
              <a:gd name="connsiteY392" fmla="*/ 5087257 h 6858000"/>
              <a:gd name="connsiteX393" fmla="*/ 3968712 w 7467600"/>
              <a:gd name="connsiteY393" fmla="*/ 4913989 h 6858000"/>
              <a:gd name="connsiteX394" fmla="*/ 2792390 w 7467600"/>
              <a:gd name="connsiteY394" fmla="*/ 5382974 h 6858000"/>
              <a:gd name="connsiteX395" fmla="*/ 2714982 w 7467600"/>
              <a:gd name="connsiteY395" fmla="*/ 5427051 h 6858000"/>
              <a:gd name="connsiteX396" fmla="*/ 2813361 w 7467600"/>
              <a:gd name="connsiteY396" fmla="*/ 6023912 h 6858000"/>
              <a:gd name="connsiteX397" fmla="*/ 2688430 w 7467600"/>
              <a:gd name="connsiteY397" fmla="*/ 6801564 h 6858000"/>
              <a:gd name="connsiteX398" fmla="*/ 2629626 w 7467600"/>
              <a:gd name="connsiteY398" fmla="*/ 6763394 h 6858000"/>
              <a:gd name="connsiteX399" fmla="*/ 2565328 w 7467600"/>
              <a:gd name="connsiteY399" fmla="*/ 5516399 h 6858000"/>
              <a:gd name="connsiteX400" fmla="*/ 1922999 w 7467600"/>
              <a:gd name="connsiteY400" fmla="*/ 5980343 h 6858000"/>
              <a:gd name="connsiteX401" fmla="*/ 1950261 w 7467600"/>
              <a:gd name="connsiteY401" fmla="*/ 6405858 h 6858000"/>
              <a:gd name="connsiteX402" fmla="*/ 2365554 w 7467600"/>
              <a:gd name="connsiteY402" fmla="*/ 6759107 h 6858000"/>
              <a:gd name="connsiteX403" fmla="*/ 2424142 w 7467600"/>
              <a:gd name="connsiteY403" fmla="*/ 6858000 h 6858000"/>
              <a:gd name="connsiteX404" fmla="*/ 2395994 w 7467600"/>
              <a:gd name="connsiteY404" fmla="*/ 6858000 h 6858000"/>
              <a:gd name="connsiteX405" fmla="*/ 2392863 w 7467600"/>
              <a:gd name="connsiteY405" fmla="*/ 6852964 h 6858000"/>
              <a:gd name="connsiteX406" fmla="*/ 2017589 w 7467600"/>
              <a:gd name="connsiteY406" fmla="*/ 6493982 h 6858000"/>
              <a:gd name="connsiteX407" fmla="*/ 2147336 w 7467600"/>
              <a:gd name="connsiteY407" fmla="*/ 6594052 h 6858000"/>
              <a:gd name="connsiteX408" fmla="*/ 2207047 w 7467600"/>
              <a:gd name="connsiteY408" fmla="*/ 6654540 h 6858000"/>
              <a:gd name="connsiteX409" fmla="*/ 2299106 w 7467600"/>
              <a:gd name="connsiteY409" fmla="*/ 6778931 h 6858000"/>
              <a:gd name="connsiteX410" fmla="*/ 2314430 w 7467600"/>
              <a:gd name="connsiteY410" fmla="*/ 6801144 h 6858000"/>
              <a:gd name="connsiteX411" fmla="*/ 2352406 w 7467600"/>
              <a:gd name="connsiteY411" fmla="*/ 6858000 h 6858000"/>
              <a:gd name="connsiteX412" fmla="*/ 2314492 w 7467600"/>
              <a:gd name="connsiteY412" fmla="*/ 6858000 h 6858000"/>
              <a:gd name="connsiteX413" fmla="*/ 2288095 w 7467600"/>
              <a:gd name="connsiteY413" fmla="*/ 6818030 h 6858000"/>
              <a:gd name="connsiteX414" fmla="*/ 2272768 w 7467600"/>
              <a:gd name="connsiteY414" fmla="*/ 6795822 h 6858000"/>
              <a:gd name="connsiteX415" fmla="*/ 2182715 w 7467600"/>
              <a:gd name="connsiteY415" fmla="*/ 6675071 h 6858000"/>
              <a:gd name="connsiteX416" fmla="*/ 2032061 w 7467600"/>
              <a:gd name="connsiteY416" fmla="*/ 6541380 h 6858000"/>
              <a:gd name="connsiteX417" fmla="*/ 2257220 w 7467600"/>
              <a:gd name="connsiteY417" fmla="*/ 6826257 h 6858000"/>
              <a:gd name="connsiteX418" fmla="*/ 2281324 w 7467600"/>
              <a:gd name="connsiteY418" fmla="*/ 6858000 h 6858000"/>
              <a:gd name="connsiteX419" fmla="*/ 2242860 w 7467600"/>
              <a:gd name="connsiteY419" fmla="*/ 6858000 h 6858000"/>
              <a:gd name="connsiteX420" fmla="*/ 2232818 w 7467600"/>
              <a:gd name="connsiteY420" fmla="*/ 6844926 h 6858000"/>
              <a:gd name="connsiteX421" fmla="*/ 1990172 w 7467600"/>
              <a:gd name="connsiteY421" fmla="*/ 6542121 h 6858000"/>
              <a:gd name="connsiteX422" fmla="*/ 2124090 w 7467600"/>
              <a:gd name="connsiteY422" fmla="*/ 6761017 h 6858000"/>
              <a:gd name="connsiteX423" fmla="*/ 2200380 w 7467600"/>
              <a:gd name="connsiteY423" fmla="*/ 6858000 h 6858000"/>
              <a:gd name="connsiteX424" fmla="*/ 2147507 w 7467600"/>
              <a:gd name="connsiteY424" fmla="*/ 6858000 h 6858000"/>
              <a:gd name="connsiteX425" fmla="*/ 2070668 w 7467600"/>
              <a:gd name="connsiteY425" fmla="*/ 6761520 h 6858000"/>
              <a:gd name="connsiteX426" fmla="*/ 1975142 w 7467600"/>
              <a:gd name="connsiteY426" fmla="*/ 6585570 h 6858000"/>
              <a:gd name="connsiteX427" fmla="*/ 2050035 w 7467600"/>
              <a:gd name="connsiteY427" fmla="*/ 6813345 h 6858000"/>
              <a:gd name="connsiteX428" fmla="*/ 2063025 w 7467600"/>
              <a:gd name="connsiteY428" fmla="*/ 6858000 h 6858000"/>
              <a:gd name="connsiteX429" fmla="*/ 2021675 w 7467600"/>
              <a:gd name="connsiteY429" fmla="*/ 6858000 h 6858000"/>
              <a:gd name="connsiteX430" fmla="*/ 2019308 w 7467600"/>
              <a:gd name="connsiteY430" fmla="*/ 6847118 h 6858000"/>
              <a:gd name="connsiteX431" fmla="*/ 1938835 w 7467600"/>
              <a:gd name="connsiteY431" fmla="*/ 6551160 h 6858000"/>
              <a:gd name="connsiteX432" fmla="*/ 1953230 w 7467600"/>
              <a:gd name="connsiteY432" fmla="*/ 6759699 h 6858000"/>
              <a:gd name="connsiteX433" fmla="*/ 1956763 w 7467600"/>
              <a:gd name="connsiteY433" fmla="*/ 6778191 h 6858000"/>
              <a:gd name="connsiteX434" fmla="*/ 1967925 w 7467600"/>
              <a:gd name="connsiteY434" fmla="*/ 6858000 h 6858000"/>
              <a:gd name="connsiteX435" fmla="*/ 1936622 w 7467600"/>
              <a:gd name="connsiteY435" fmla="*/ 6858000 h 6858000"/>
              <a:gd name="connsiteX436" fmla="*/ 1926261 w 7467600"/>
              <a:gd name="connsiteY436" fmla="*/ 6784064 h 6858000"/>
              <a:gd name="connsiteX437" fmla="*/ 1922724 w 7467600"/>
              <a:gd name="connsiteY437" fmla="*/ 6765577 h 6858000"/>
              <a:gd name="connsiteX438" fmla="*/ 1904650 w 7467600"/>
              <a:gd name="connsiteY438" fmla="*/ 6639616 h 6858000"/>
              <a:gd name="connsiteX439" fmla="*/ 1885273 w 7467600"/>
              <a:gd name="connsiteY439" fmla="*/ 6858000 h 6858000"/>
              <a:gd name="connsiteX440" fmla="*/ 1854363 w 7467600"/>
              <a:gd name="connsiteY440" fmla="*/ 6858000 h 6858000"/>
              <a:gd name="connsiteX441" fmla="*/ 1880391 w 7467600"/>
              <a:gd name="connsiteY441" fmla="*/ 6603796 h 6858000"/>
              <a:gd name="connsiteX442" fmla="*/ 1818273 w 7467600"/>
              <a:gd name="connsiteY442" fmla="*/ 6715729 h 6858000"/>
              <a:gd name="connsiteX443" fmla="*/ 1794691 w 7467600"/>
              <a:gd name="connsiteY443" fmla="*/ 6843239 h 6858000"/>
              <a:gd name="connsiteX444" fmla="*/ 1794914 w 7467600"/>
              <a:gd name="connsiteY444" fmla="*/ 6858000 h 6858000"/>
              <a:gd name="connsiteX445" fmla="*/ 1746128 w 7467600"/>
              <a:gd name="connsiteY445" fmla="*/ 6858000 h 6858000"/>
              <a:gd name="connsiteX446" fmla="*/ 1753934 w 7467600"/>
              <a:gd name="connsiteY446" fmla="*/ 6724796 h 6858000"/>
              <a:gd name="connsiteX447" fmla="*/ 1792053 w 7467600"/>
              <a:gd name="connsiteY447" fmla="*/ 6572396 h 6858000"/>
              <a:gd name="connsiteX448" fmla="*/ 1862248 w 7467600"/>
              <a:gd name="connsiteY448" fmla="*/ 6266397 h 6858000"/>
              <a:gd name="connsiteX449" fmla="*/ 1862250 w 7467600"/>
              <a:gd name="connsiteY449" fmla="*/ 6033531 h 6858000"/>
              <a:gd name="connsiteX450" fmla="*/ 1211999 w 7467600"/>
              <a:gd name="connsiteY450" fmla="*/ 6683610 h 6858000"/>
              <a:gd name="connsiteX451" fmla="*/ 1213266 w 7467600"/>
              <a:gd name="connsiteY451" fmla="*/ 6691947 h 6858000"/>
              <a:gd name="connsiteX452" fmla="*/ 1203370 w 7467600"/>
              <a:gd name="connsiteY452" fmla="*/ 6850676 h 6858000"/>
              <a:gd name="connsiteX453" fmla="*/ 1203671 w 7467600"/>
              <a:gd name="connsiteY453" fmla="*/ 6858000 h 6858000"/>
              <a:gd name="connsiteX454" fmla="*/ 1143180 w 7467600"/>
              <a:gd name="connsiteY454" fmla="*/ 6858000 h 6858000"/>
              <a:gd name="connsiteX455" fmla="*/ 1142176 w 7467600"/>
              <a:gd name="connsiteY455" fmla="*/ 6766045 h 6858000"/>
              <a:gd name="connsiteX456" fmla="*/ 1067484 w 7467600"/>
              <a:gd name="connsiteY456" fmla="*/ 6858000 h 6858000"/>
              <a:gd name="connsiteX457" fmla="*/ 953928 w 7467600"/>
              <a:gd name="connsiteY457" fmla="*/ 6858000 h 6858000"/>
              <a:gd name="connsiteX458" fmla="*/ 959715 w 7467600"/>
              <a:gd name="connsiteY458" fmla="*/ 6850185 h 6858000"/>
              <a:gd name="connsiteX459" fmla="*/ 1483788 w 7467600"/>
              <a:gd name="connsiteY459" fmla="*/ 6259174 h 6858000"/>
              <a:gd name="connsiteX460" fmla="*/ 1100671 w 7467600"/>
              <a:gd name="connsiteY460" fmla="*/ 6252137 h 6858000"/>
              <a:gd name="connsiteX461" fmla="*/ 1090144 w 7467600"/>
              <a:gd name="connsiteY461" fmla="*/ 6256748 h 6858000"/>
              <a:gd name="connsiteX462" fmla="*/ 1095872 w 7467600"/>
              <a:gd name="connsiteY462" fmla="*/ 6271892 h 6858000"/>
              <a:gd name="connsiteX463" fmla="*/ 262785 w 7467600"/>
              <a:gd name="connsiteY463" fmla="*/ 6845450 h 6858000"/>
              <a:gd name="connsiteX464" fmla="*/ 209968 w 7467600"/>
              <a:gd name="connsiteY464" fmla="*/ 6770713 h 6858000"/>
              <a:gd name="connsiteX465" fmla="*/ 873460 w 7467600"/>
              <a:gd name="connsiteY465" fmla="*/ 6253768 h 6858000"/>
              <a:gd name="connsiteX466" fmla="*/ 192686 w 7467600"/>
              <a:gd name="connsiteY466" fmla="*/ 5849257 h 6858000"/>
              <a:gd name="connsiteX467" fmla="*/ 4696 w 7467600"/>
              <a:gd name="connsiteY467" fmla="*/ 5697668 h 6858000"/>
              <a:gd name="connsiteX468" fmla="*/ 0 w 7467600"/>
              <a:gd name="connsiteY468" fmla="*/ 5689984 h 6858000"/>
              <a:gd name="connsiteX469" fmla="*/ 0 w 7467600"/>
              <a:gd name="connsiteY469" fmla="*/ 5513472 h 6858000"/>
              <a:gd name="connsiteX470" fmla="*/ 174101 w 7467600"/>
              <a:gd name="connsiteY470" fmla="*/ 5620277 h 6858000"/>
              <a:gd name="connsiteX471" fmla="*/ 891800 w 7467600"/>
              <a:gd name="connsiteY471" fmla="*/ 6036935 h 6858000"/>
              <a:gd name="connsiteX472" fmla="*/ 1072219 w 7467600"/>
              <a:gd name="connsiteY472" fmla="*/ 6169443 h 6858000"/>
              <a:gd name="connsiteX473" fmla="*/ 1074117 w 7467600"/>
              <a:gd name="connsiteY473" fmla="*/ 6170301 h 6858000"/>
              <a:gd name="connsiteX474" fmla="*/ 1083114 w 7467600"/>
              <a:gd name="connsiteY474" fmla="*/ 6174131 h 6858000"/>
              <a:gd name="connsiteX475" fmla="*/ 1543010 w 7467600"/>
              <a:gd name="connsiteY475" fmla="*/ 6191140 h 6858000"/>
              <a:gd name="connsiteX476" fmla="*/ 1551080 w 7467600"/>
              <a:gd name="connsiteY476" fmla="*/ 6195006 h 6858000"/>
              <a:gd name="connsiteX477" fmla="*/ 2345443 w 7467600"/>
              <a:gd name="connsiteY477" fmla="*/ 5549882 h 6858000"/>
              <a:gd name="connsiteX478" fmla="*/ 1721499 w 7467600"/>
              <a:gd name="connsiteY478" fmla="*/ 5599969 h 6858000"/>
              <a:gd name="connsiteX479" fmla="*/ 767716 w 7467600"/>
              <a:gd name="connsiteY479" fmla="*/ 5472768 h 6858000"/>
              <a:gd name="connsiteX480" fmla="*/ 722147 w 7467600"/>
              <a:gd name="connsiteY480" fmla="*/ 5393091 h 6858000"/>
              <a:gd name="connsiteX481" fmla="*/ 1485552 w 7467600"/>
              <a:gd name="connsiteY481" fmla="*/ 5313202 h 6858000"/>
              <a:gd name="connsiteX482" fmla="*/ 2143004 w 7467600"/>
              <a:gd name="connsiteY482" fmla="*/ 5402420 h 6858000"/>
              <a:gd name="connsiteX483" fmla="*/ 1933391 w 7467600"/>
              <a:gd name="connsiteY483" fmla="*/ 5156971 h 6858000"/>
              <a:gd name="connsiteX484" fmla="*/ 1827118 w 7467600"/>
              <a:gd name="connsiteY484" fmla="*/ 4968410 h 6858000"/>
              <a:gd name="connsiteX485" fmla="*/ 1837349 w 7467600"/>
              <a:gd name="connsiteY485" fmla="*/ 4956357 h 6858000"/>
              <a:gd name="connsiteX486" fmla="*/ 2162835 w 7467600"/>
              <a:gd name="connsiteY486" fmla="*/ 5187853 h 6858000"/>
              <a:gd name="connsiteX487" fmla="*/ 2257167 w 7467600"/>
              <a:gd name="connsiteY487" fmla="*/ 5462123 h 6858000"/>
              <a:gd name="connsiteX488" fmla="*/ 2261598 w 7467600"/>
              <a:gd name="connsiteY488" fmla="*/ 5467998 h 6858000"/>
              <a:gd name="connsiteX489" fmla="*/ 2437177 w 7467600"/>
              <a:gd name="connsiteY489" fmla="*/ 5479608 h 6858000"/>
              <a:gd name="connsiteX490" fmla="*/ 2445247 w 7467600"/>
              <a:gd name="connsiteY490" fmla="*/ 5483476 h 6858000"/>
              <a:gd name="connsiteX491" fmla="*/ 2743626 w 7467600"/>
              <a:gd name="connsiteY491" fmla="*/ 5304819 h 6858000"/>
              <a:gd name="connsiteX492" fmla="*/ 3048102 w 7467600"/>
              <a:gd name="connsiteY492" fmla="*/ 5150595 h 6858000"/>
              <a:gd name="connsiteX493" fmla="*/ 1799414 w 7467600"/>
              <a:gd name="connsiteY493" fmla="*/ 4694732 h 6858000"/>
              <a:gd name="connsiteX494" fmla="*/ 1771735 w 7467600"/>
              <a:gd name="connsiteY494" fmla="*/ 4619929 h 6858000"/>
              <a:gd name="connsiteX495" fmla="*/ 3104273 w 7467600"/>
              <a:gd name="connsiteY495" fmla="*/ 5076159 h 6858000"/>
              <a:gd name="connsiteX496" fmla="*/ 3113245 w 7467600"/>
              <a:gd name="connsiteY496" fmla="*/ 5090705 h 6858000"/>
              <a:gd name="connsiteX497" fmla="*/ 3126294 w 7467600"/>
              <a:gd name="connsiteY497" fmla="*/ 5114400 h 6858000"/>
              <a:gd name="connsiteX498" fmla="*/ 3937433 w 7467600"/>
              <a:gd name="connsiteY498" fmla="*/ 4830473 h 6858000"/>
              <a:gd name="connsiteX499" fmla="*/ 3590475 w 7467600"/>
              <a:gd name="connsiteY499" fmla="*/ 4597974 h 6858000"/>
              <a:gd name="connsiteX500" fmla="*/ 3100264 w 7467600"/>
              <a:gd name="connsiteY500" fmla="*/ 4579845 h 6858000"/>
              <a:gd name="connsiteX501" fmla="*/ 2183576 w 7467600"/>
              <a:gd name="connsiteY501" fmla="*/ 4227150 h 6858000"/>
              <a:gd name="connsiteX502" fmla="*/ 2151029 w 7467600"/>
              <a:gd name="connsiteY502" fmla="*/ 4146947 h 6858000"/>
              <a:gd name="connsiteX503" fmla="*/ 3563434 w 7467600"/>
              <a:gd name="connsiteY503" fmla="*/ 4469115 h 6858000"/>
              <a:gd name="connsiteX504" fmla="*/ 3177952 w 7467600"/>
              <a:gd name="connsiteY504" fmla="*/ 3657386 h 6858000"/>
              <a:gd name="connsiteX505" fmla="*/ 3189263 w 7467600"/>
              <a:gd name="connsiteY505" fmla="*/ 3625726 h 6858000"/>
              <a:gd name="connsiteX506" fmla="*/ 3560912 w 7467600"/>
              <a:gd name="connsiteY506" fmla="*/ 4079863 h 6858000"/>
              <a:gd name="connsiteX507" fmla="*/ 3626636 w 7467600"/>
              <a:gd name="connsiteY507" fmla="*/ 4512230 h 6858000"/>
              <a:gd name="connsiteX508" fmla="*/ 3653088 w 7467600"/>
              <a:gd name="connsiteY508" fmla="*/ 4521417 h 6858000"/>
              <a:gd name="connsiteX509" fmla="*/ 3988128 w 7467600"/>
              <a:gd name="connsiteY509" fmla="*/ 4817267 h 6858000"/>
              <a:gd name="connsiteX510" fmla="*/ 4830582 w 7467600"/>
              <a:gd name="connsiteY510" fmla="*/ 4676000 h 6858000"/>
              <a:gd name="connsiteX511" fmla="*/ 4830100 w 7467600"/>
              <a:gd name="connsiteY511" fmla="*/ 4675554 h 6858000"/>
              <a:gd name="connsiteX512" fmla="*/ 4036318 w 7467600"/>
              <a:gd name="connsiteY512" fmla="*/ 4147013 h 6858000"/>
              <a:gd name="connsiteX513" fmla="*/ 3432098 w 7467600"/>
              <a:gd name="connsiteY513" fmla="*/ 3537312 h 6858000"/>
              <a:gd name="connsiteX514" fmla="*/ 3446761 w 7467600"/>
              <a:gd name="connsiteY514" fmla="*/ 3461278 h 6858000"/>
              <a:gd name="connsiteX515" fmla="*/ 4419733 w 7467600"/>
              <a:gd name="connsiteY515" fmla="*/ 3963555 h 6858000"/>
              <a:gd name="connsiteX516" fmla="*/ 4781371 w 7467600"/>
              <a:gd name="connsiteY516" fmla="*/ 4458604 h 6858000"/>
              <a:gd name="connsiteX517" fmla="*/ 4780440 w 7467600"/>
              <a:gd name="connsiteY517" fmla="*/ 4470290 h 6858000"/>
              <a:gd name="connsiteX518" fmla="*/ 4898954 w 7467600"/>
              <a:gd name="connsiteY518" fmla="*/ 4662092 h 6858000"/>
              <a:gd name="connsiteX519" fmla="*/ 4900699 w 7467600"/>
              <a:gd name="connsiteY519" fmla="*/ 4670867 h 6858000"/>
              <a:gd name="connsiteX520" fmla="*/ 5714511 w 7467600"/>
              <a:gd name="connsiteY520" fmla="*/ 4663483 h 6858000"/>
              <a:gd name="connsiteX521" fmla="*/ 5464793 w 7467600"/>
              <a:gd name="connsiteY521" fmla="*/ 4393556 h 6858000"/>
              <a:gd name="connsiteX522" fmla="*/ 5461897 w 7467600"/>
              <a:gd name="connsiteY522" fmla="*/ 4390879 h 6858000"/>
              <a:gd name="connsiteX523" fmla="*/ 4294126 w 7467600"/>
              <a:gd name="connsiteY523" fmla="*/ 3303048 h 6858000"/>
              <a:gd name="connsiteX524" fmla="*/ 4305321 w 7467600"/>
              <a:gd name="connsiteY524" fmla="*/ 3256953 h 6858000"/>
              <a:gd name="connsiteX525" fmla="*/ 4949299 w 7467600"/>
              <a:gd name="connsiteY525" fmla="*/ 3766336 h 6858000"/>
              <a:gd name="connsiteX526" fmla="*/ 5291452 w 7467600"/>
              <a:gd name="connsiteY526" fmla="*/ 4076801 h 6858000"/>
              <a:gd name="connsiteX527" fmla="*/ 5434998 w 7467600"/>
              <a:gd name="connsiteY527" fmla="*/ 4254100 h 6858000"/>
              <a:gd name="connsiteX528" fmla="*/ 5351015 w 7467600"/>
              <a:gd name="connsiteY528" fmla="*/ 3760989 h 6858000"/>
              <a:gd name="connsiteX529" fmla="*/ 5413780 w 7467600"/>
              <a:gd name="connsiteY529" fmla="*/ 2966265 h 6858000"/>
              <a:gd name="connsiteX530" fmla="*/ 5425627 w 7467600"/>
              <a:gd name="connsiteY530" fmla="*/ 2954192 h 6858000"/>
              <a:gd name="connsiteX531" fmla="*/ 6604735 w 7467600"/>
              <a:gd name="connsiteY531" fmla="*/ 2041381 h 6858000"/>
              <a:gd name="connsiteX532" fmla="*/ 7204487 w 7467600"/>
              <a:gd name="connsiteY532" fmla="*/ 2742112 h 6858000"/>
              <a:gd name="connsiteX533" fmla="*/ 7131592 w 7467600"/>
              <a:gd name="connsiteY533" fmla="*/ 2672096 h 6858000"/>
              <a:gd name="connsiteX534" fmla="*/ 6996344 w 7467600"/>
              <a:gd name="connsiteY534" fmla="*/ 2518310 h 6858000"/>
              <a:gd name="connsiteX535" fmla="*/ 6735495 w 7467600"/>
              <a:gd name="connsiteY535" fmla="*/ 2196890 h 6858000"/>
              <a:gd name="connsiteX536" fmla="*/ 6721901 w 7467600"/>
              <a:gd name="connsiteY536" fmla="*/ 2179274 h 6858000"/>
              <a:gd name="connsiteX537" fmla="*/ 6604735 w 7467600"/>
              <a:gd name="connsiteY537" fmla="*/ 2041381 h 6858000"/>
              <a:gd name="connsiteX538" fmla="*/ 6591670 w 7467600"/>
              <a:gd name="connsiteY538" fmla="*/ 1988277 h 6858000"/>
              <a:gd name="connsiteX539" fmla="*/ 6747349 w 7467600"/>
              <a:gd name="connsiteY539" fmla="*/ 2160069 h 6858000"/>
              <a:gd name="connsiteX540" fmla="*/ 6760943 w 7467600"/>
              <a:gd name="connsiteY540" fmla="*/ 2177686 h 6858000"/>
              <a:gd name="connsiteX541" fmla="*/ 7021065 w 7467600"/>
              <a:gd name="connsiteY541" fmla="*/ 2498102 h 6858000"/>
              <a:gd name="connsiteX542" fmla="*/ 7155223 w 7467600"/>
              <a:gd name="connsiteY542" fmla="*/ 2650386 h 6858000"/>
              <a:gd name="connsiteX543" fmla="*/ 7203167 w 7467600"/>
              <a:gd name="connsiteY543" fmla="*/ 2697288 h 6858000"/>
              <a:gd name="connsiteX544" fmla="*/ 6937703 w 7467600"/>
              <a:gd name="connsiteY544" fmla="*/ 2321981 h 6858000"/>
              <a:gd name="connsiteX545" fmla="*/ 6591670 w 7467600"/>
              <a:gd name="connsiteY545" fmla="*/ 1988277 h 6858000"/>
              <a:gd name="connsiteX546" fmla="*/ 5798671 w 7467600"/>
              <a:gd name="connsiteY546" fmla="*/ 1981601 h 6858000"/>
              <a:gd name="connsiteX547" fmla="*/ 5754709 w 7467600"/>
              <a:gd name="connsiteY547" fmla="*/ 2071454 h 6858000"/>
              <a:gd name="connsiteX548" fmla="*/ 5763044 w 7467600"/>
              <a:gd name="connsiteY548" fmla="*/ 2842206 h 6858000"/>
              <a:gd name="connsiteX549" fmla="*/ 5764974 w 7467600"/>
              <a:gd name="connsiteY549" fmla="*/ 2799609 h 6858000"/>
              <a:gd name="connsiteX550" fmla="*/ 5767665 w 7467600"/>
              <a:gd name="connsiteY550" fmla="*/ 2666409 h 6858000"/>
              <a:gd name="connsiteX551" fmla="*/ 5763055 w 7467600"/>
              <a:gd name="connsiteY551" fmla="*/ 2579705 h 6858000"/>
              <a:gd name="connsiteX552" fmla="*/ 5758079 w 7467600"/>
              <a:gd name="connsiteY552" fmla="*/ 2492508 h 6858000"/>
              <a:gd name="connsiteX553" fmla="*/ 5779325 w 7467600"/>
              <a:gd name="connsiteY553" fmla="*/ 2197069 h 6858000"/>
              <a:gd name="connsiteX554" fmla="*/ 5798671 w 7467600"/>
              <a:gd name="connsiteY554" fmla="*/ 1981601 h 6858000"/>
              <a:gd name="connsiteX555" fmla="*/ 5829202 w 7467600"/>
              <a:gd name="connsiteY555" fmla="*/ 1971679 h 6858000"/>
              <a:gd name="connsiteX556" fmla="*/ 5809558 w 7467600"/>
              <a:gd name="connsiteY556" fmla="*/ 2198043 h 6858000"/>
              <a:gd name="connsiteX557" fmla="*/ 5788653 w 7467600"/>
              <a:gd name="connsiteY557" fmla="*/ 2489430 h 6858000"/>
              <a:gd name="connsiteX558" fmla="*/ 5793439 w 7467600"/>
              <a:gd name="connsiteY558" fmla="*/ 2575235 h 6858000"/>
              <a:gd name="connsiteX559" fmla="*/ 5796837 w 7467600"/>
              <a:gd name="connsiteY559" fmla="*/ 2637633 h 6858000"/>
              <a:gd name="connsiteX560" fmla="*/ 5818614 w 7467600"/>
              <a:gd name="connsiteY560" fmla="*/ 2473055 h 6858000"/>
              <a:gd name="connsiteX561" fmla="*/ 5829202 w 7467600"/>
              <a:gd name="connsiteY561" fmla="*/ 1971679 h 6858000"/>
              <a:gd name="connsiteX562" fmla="*/ 5911389 w 7467600"/>
              <a:gd name="connsiteY562" fmla="*/ 1898371 h 6858000"/>
              <a:gd name="connsiteX563" fmla="*/ 6237627 w 7467600"/>
              <a:gd name="connsiteY563" fmla="*/ 2231921 h 6858000"/>
              <a:gd name="connsiteX564" fmla="*/ 5911389 w 7467600"/>
              <a:gd name="connsiteY564" fmla="*/ 1898371 h 6858000"/>
              <a:gd name="connsiteX565" fmla="*/ 6944437 w 7467600"/>
              <a:gd name="connsiteY565" fmla="*/ 1575402 h 6858000"/>
              <a:gd name="connsiteX566" fmla="*/ 6304730 w 7467600"/>
              <a:gd name="connsiteY566" fmla="*/ 1766654 h 6858000"/>
              <a:gd name="connsiteX567" fmla="*/ 6944437 w 7467600"/>
              <a:gd name="connsiteY567" fmla="*/ 1575402 h 6858000"/>
              <a:gd name="connsiteX568" fmla="*/ 7019523 w 7467600"/>
              <a:gd name="connsiteY568" fmla="*/ 1519450 h 6858000"/>
              <a:gd name="connsiteX569" fmla="*/ 6298091 w 7467600"/>
              <a:gd name="connsiteY569" fmla="*/ 1737122 h 6858000"/>
              <a:gd name="connsiteX570" fmla="*/ 7019523 w 7467600"/>
              <a:gd name="connsiteY570" fmla="*/ 1519450 h 6858000"/>
              <a:gd name="connsiteX571" fmla="*/ 2399523 w 7467600"/>
              <a:gd name="connsiteY571" fmla="*/ 1428234 h 6858000"/>
              <a:gd name="connsiteX572" fmla="*/ 2224982 w 7467600"/>
              <a:gd name="connsiteY572" fmla="*/ 1826201 h 6858000"/>
              <a:gd name="connsiteX573" fmla="*/ 2096099 w 7467600"/>
              <a:gd name="connsiteY573" fmla="*/ 2345900 h 6858000"/>
              <a:gd name="connsiteX574" fmla="*/ 2283317 w 7467600"/>
              <a:gd name="connsiteY574" fmla="*/ 1796925 h 6858000"/>
              <a:gd name="connsiteX575" fmla="*/ 2399523 w 7467600"/>
              <a:gd name="connsiteY575" fmla="*/ 1428234 h 6858000"/>
              <a:gd name="connsiteX576" fmla="*/ 2448558 w 7467600"/>
              <a:gd name="connsiteY576" fmla="*/ 1373435 h 6858000"/>
              <a:gd name="connsiteX577" fmla="*/ 2312521 w 7467600"/>
              <a:gd name="connsiteY577" fmla="*/ 1806140 h 6858000"/>
              <a:gd name="connsiteX578" fmla="*/ 2127533 w 7467600"/>
              <a:gd name="connsiteY578" fmla="*/ 2348380 h 6858000"/>
              <a:gd name="connsiteX579" fmla="*/ 2358080 w 7467600"/>
              <a:gd name="connsiteY579" fmla="*/ 1866134 h 6858000"/>
              <a:gd name="connsiteX580" fmla="*/ 2407436 w 7467600"/>
              <a:gd name="connsiteY580" fmla="*/ 1651070 h 6858000"/>
              <a:gd name="connsiteX581" fmla="*/ 2448558 w 7467600"/>
              <a:gd name="connsiteY581" fmla="*/ 1373435 h 6858000"/>
              <a:gd name="connsiteX582" fmla="*/ 278707 w 7467600"/>
              <a:gd name="connsiteY582" fmla="*/ 1352270 h 6858000"/>
              <a:gd name="connsiteX583" fmla="*/ 321570 w 7467600"/>
              <a:gd name="connsiteY583" fmla="*/ 1861610 h 6858000"/>
              <a:gd name="connsiteX584" fmla="*/ 294281 w 7467600"/>
              <a:gd name="connsiteY584" fmla="*/ 1440658 h 6858000"/>
              <a:gd name="connsiteX585" fmla="*/ 278707 w 7467600"/>
              <a:gd name="connsiteY585" fmla="*/ 1352270 h 6858000"/>
              <a:gd name="connsiteX586" fmla="*/ 1423821 w 7467600"/>
              <a:gd name="connsiteY586" fmla="*/ 1351958 h 6858000"/>
              <a:gd name="connsiteX587" fmla="*/ 1638521 w 7467600"/>
              <a:gd name="connsiteY587" fmla="*/ 1908470 h 6858000"/>
              <a:gd name="connsiteX588" fmla="*/ 1754199 w 7467600"/>
              <a:gd name="connsiteY588" fmla="*/ 2149284 h 6858000"/>
              <a:gd name="connsiteX589" fmla="*/ 1908359 w 7467600"/>
              <a:gd name="connsiteY589" fmla="*/ 2364988 h 6858000"/>
              <a:gd name="connsiteX590" fmla="*/ 1647661 w 7467600"/>
              <a:gd name="connsiteY590" fmla="*/ 1825945 h 6858000"/>
              <a:gd name="connsiteX591" fmla="*/ 1423821 w 7467600"/>
              <a:gd name="connsiteY591" fmla="*/ 1351958 h 6858000"/>
              <a:gd name="connsiteX592" fmla="*/ 1431890 w 7467600"/>
              <a:gd name="connsiteY592" fmla="*/ 1306475 h 6858000"/>
              <a:gd name="connsiteX593" fmla="*/ 1507597 w 7467600"/>
              <a:gd name="connsiteY593" fmla="*/ 1446132 h 6858000"/>
              <a:gd name="connsiteX594" fmla="*/ 1674586 w 7467600"/>
              <a:gd name="connsiteY594" fmla="*/ 1813832 h 6858000"/>
              <a:gd name="connsiteX595" fmla="*/ 1815950 w 7467600"/>
              <a:gd name="connsiteY595" fmla="*/ 2128564 h 6858000"/>
              <a:gd name="connsiteX596" fmla="*/ 1984242 w 7467600"/>
              <a:gd name="connsiteY596" fmla="*/ 2430829 h 6858000"/>
              <a:gd name="connsiteX597" fmla="*/ 2014023 w 7467600"/>
              <a:gd name="connsiteY597" fmla="*/ 2450995 h 6858000"/>
              <a:gd name="connsiteX598" fmla="*/ 1747337 w 7467600"/>
              <a:gd name="connsiteY598" fmla="*/ 1855264 h 6858000"/>
              <a:gd name="connsiteX599" fmla="*/ 1533749 w 7467600"/>
              <a:gd name="connsiteY599" fmla="*/ 1478656 h 6858000"/>
              <a:gd name="connsiteX600" fmla="*/ 1431890 w 7467600"/>
              <a:gd name="connsiteY600" fmla="*/ 1306475 h 6858000"/>
              <a:gd name="connsiteX601" fmla="*/ 5052692 w 7467600"/>
              <a:gd name="connsiteY601" fmla="*/ 1292994 h 6858000"/>
              <a:gd name="connsiteX602" fmla="*/ 5200661 w 7467600"/>
              <a:gd name="connsiteY602" fmla="*/ 1635186 h 6858000"/>
              <a:gd name="connsiteX603" fmla="*/ 5297138 w 7467600"/>
              <a:gd name="connsiteY603" fmla="*/ 1906351 h 6858000"/>
              <a:gd name="connsiteX604" fmla="*/ 5052692 w 7467600"/>
              <a:gd name="connsiteY604" fmla="*/ 1292994 h 6858000"/>
              <a:gd name="connsiteX605" fmla="*/ 5009948 w 7467600"/>
              <a:gd name="connsiteY605" fmla="*/ 1273619 h 6858000"/>
              <a:gd name="connsiteX606" fmla="*/ 5121777 w 7467600"/>
              <a:gd name="connsiteY606" fmla="*/ 1654213 h 6858000"/>
              <a:gd name="connsiteX607" fmla="*/ 5293545 w 7467600"/>
              <a:gd name="connsiteY607" fmla="*/ 2072247 h 6858000"/>
              <a:gd name="connsiteX608" fmla="*/ 5294042 w 7467600"/>
              <a:gd name="connsiteY608" fmla="*/ 2065019 h 6858000"/>
              <a:gd name="connsiteX609" fmla="*/ 5171936 w 7467600"/>
              <a:gd name="connsiteY609" fmla="*/ 1647613 h 6858000"/>
              <a:gd name="connsiteX610" fmla="*/ 5009948 w 7467600"/>
              <a:gd name="connsiteY610" fmla="*/ 1273619 h 6858000"/>
              <a:gd name="connsiteX611" fmla="*/ 655236 w 7467600"/>
              <a:gd name="connsiteY611" fmla="*/ 1268632 h 6858000"/>
              <a:gd name="connsiteX612" fmla="*/ 839521 w 7467600"/>
              <a:gd name="connsiteY612" fmla="*/ 1685315 h 6858000"/>
              <a:gd name="connsiteX613" fmla="*/ 1109416 w 7467600"/>
              <a:gd name="connsiteY613" fmla="*/ 2061663 h 6858000"/>
              <a:gd name="connsiteX614" fmla="*/ 1298300 w 7467600"/>
              <a:gd name="connsiteY614" fmla="*/ 2247742 h 6858000"/>
              <a:gd name="connsiteX615" fmla="*/ 1125871 w 7467600"/>
              <a:gd name="connsiteY615" fmla="*/ 1989513 h 6858000"/>
              <a:gd name="connsiteX616" fmla="*/ 981574 w 7467600"/>
              <a:gd name="connsiteY616" fmla="*/ 1783157 h 6858000"/>
              <a:gd name="connsiteX617" fmla="*/ 922198 w 7467600"/>
              <a:gd name="connsiteY617" fmla="*/ 1677437 h 6858000"/>
              <a:gd name="connsiteX618" fmla="*/ 869293 w 7467600"/>
              <a:gd name="connsiteY618" fmla="*/ 1583214 h 6858000"/>
              <a:gd name="connsiteX619" fmla="*/ 751431 w 7467600"/>
              <a:gd name="connsiteY619" fmla="*/ 1405731 h 6858000"/>
              <a:gd name="connsiteX620" fmla="*/ 655236 w 7467600"/>
              <a:gd name="connsiteY620" fmla="*/ 1268632 h 6858000"/>
              <a:gd name="connsiteX621" fmla="*/ 6516292 w 7467600"/>
              <a:gd name="connsiteY621" fmla="*/ 1263064 h 6858000"/>
              <a:gd name="connsiteX622" fmla="*/ 5736320 w 7467600"/>
              <a:gd name="connsiteY622" fmla="*/ 1501803 h 6858000"/>
              <a:gd name="connsiteX623" fmla="*/ 6516292 w 7467600"/>
              <a:gd name="connsiteY623" fmla="*/ 1263064 h 6858000"/>
              <a:gd name="connsiteX624" fmla="*/ 291466 w 7467600"/>
              <a:gd name="connsiteY624" fmla="*/ 1250369 h 6858000"/>
              <a:gd name="connsiteX625" fmla="*/ 323180 w 7467600"/>
              <a:gd name="connsiteY625" fmla="*/ 1435283 h 6858000"/>
              <a:gd name="connsiteX626" fmla="*/ 349381 w 7467600"/>
              <a:gd name="connsiteY626" fmla="*/ 1875041 h 6858000"/>
              <a:gd name="connsiteX627" fmla="*/ 374363 w 7467600"/>
              <a:gd name="connsiteY627" fmla="*/ 1506494 h 6858000"/>
              <a:gd name="connsiteX628" fmla="*/ 302168 w 7467600"/>
              <a:gd name="connsiteY628" fmla="*/ 1274495 h 6858000"/>
              <a:gd name="connsiteX629" fmla="*/ 291466 w 7467600"/>
              <a:gd name="connsiteY629" fmla="*/ 1250369 h 6858000"/>
              <a:gd name="connsiteX630" fmla="*/ 678222 w 7467600"/>
              <a:gd name="connsiteY630" fmla="*/ 1248670 h 6858000"/>
              <a:gd name="connsiteX631" fmla="*/ 775536 w 7467600"/>
              <a:gd name="connsiteY631" fmla="*/ 1388015 h 6858000"/>
              <a:gd name="connsiteX632" fmla="*/ 894529 w 7467600"/>
              <a:gd name="connsiteY632" fmla="*/ 1567739 h 6858000"/>
              <a:gd name="connsiteX633" fmla="*/ 948000 w 7467600"/>
              <a:gd name="connsiteY633" fmla="*/ 1663088 h 6858000"/>
              <a:gd name="connsiteX634" fmla="*/ 1006812 w 7467600"/>
              <a:gd name="connsiteY634" fmla="*/ 1767683 h 6858000"/>
              <a:gd name="connsiteX635" fmla="*/ 1149133 w 7467600"/>
              <a:gd name="connsiteY635" fmla="*/ 1971513 h 6858000"/>
              <a:gd name="connsiteX636" fmla="*/ 1333952 w 7467600"/>
              <a:gd name="connsiteY636" fmla="*/ 2251620 h 6858000"/>
              <a:gd name="connsiteX637" fmla="*/ 1337329 w 7467600"/>
              <a:gd name="connsiteY637" fmla="*/ 2258350 h 6858000"/>
              <a:gd name="connsiteX638" fmla="*/ 1014726 w 7467600"/>
              <a:gd name="connsiteY638" fmla="*/ 1615556 h 6858000"/>
              <a:gd name="connsiteX639" fmla="*/ 678222 w 7467600"/>
              <a:gd name="connsiteY639" fmla="*/ 1248670 h 6858000"/>
              <a:gd name="connsiteX640" fmla="*/ 6691602 w 7467600"/>
              <a:gd name="connsiteY640" fmla="*/ 1140573 h 6858000"/>
              <a:gd name="connsiteX641" fmla="*/ 6571100 w 7467600"/>
              <a:gd name="connsiteY641" fmla="*/ 1183662 h 6858000"/>
              <a:gd name="connsiteX642" fmla="*/ 6241687 w 7467600"/>
              <a:gd name="connsiteY642" fmla="*/ 1257600 h 6858000"/>
              <a:gd name="connsiteX643" fmla="*/ 5693009 w 7467600"/>
              <a:gd name="connsiteY643" fmla="*/ 1478256 h 6858000"/>
              <a:gd name="connsiteX644" fmla="*/ 6548420 w 7467600"/>
              <a:gd name="connsiteY644" fmla="*/ 1214599 h 6858000"/>
              <a:gd name="connsiteX645" fmla="*/ 6605473 w 7467600"/>
              <a:gd name="connsiteY645" fmla="*/ 1184686 h 6858000"/>
              <a:gd name="connsiteX646" fmla="*/ 6691602 w 7467600"/>
              <a:gd name="connsiteY646" fmla="*/ 1140573 h 6858000"/>
              <a:gd name="connsiteX647" fmla="*/ 4002475 w 7467600"/>
              <a:gd name="connsiteY647" fmla="*/ 1037802 h 6858000"/>
              <a:gd name="connsiteX648" fmla="*/ 4000324 w 7467600"/>
              <a:gd name="connsiteY648" fmla="*/ 1039362 h 6858000"/>
              <a:gd name="connsiteX649" fmla="*/ 4002862 w 7467600"/>
              <a:gd name="connsiteY649" fmla="*/ 1042866 h 6858000"/>
              <a:gd name="connsiteX650" fmla="*/ 4002475 w 7467600"/>
              <a:gd name="connsiteY650" fmla="*/ 1037802 h 6858000"/>
              <a:gd name="connsiteX651" fmla="*/ 506322 w 7467600"/>
              <a:gd name="connsiteY651" fmla="*/ 1020997 h 6858000"/>
              <a:gd name="connsiteX652" fmla="*/ 533068 w 7467600"/>
              <a:gd name="connsiteY652" fmla="*/ 1029409 h 6858000"/>
              <a:gd name="connsiteX653" fmla="*/ 1232525 w 7467600"/>
              <a:gd name="connsiteY653" fmla="*/ 1804675 h 6858000"/>
              <a:gd name="connsiteX654" fmla="*/ 1388858 w 7467600"/>
              <a:gd name="connsiteY654" fmla="*/ 2368011 h 6858000"/>
              <a:gd name="connsiteX655" fmla="*/ 1384098 w 7467600"/>
              <a:gd name="connsiteY655" fmla="*/ 2378125 h 6858000"/>
              <a:gd name="connsiteX656" fmla="*/ 1425393 w 7467600"/>
              <a:gd name="connsiteY656" fmla="*/ 2589124 h 6858000"/>
              <a:gd name="connsiteX657" fmla="*/ 1424001 w 7467600"/>
              <a:gd name="connsiteY657" fmla="*/ 2597541 h 6858000"/>
              <a:gd name="connsiteX658" fmla="*/ 2152729 w 7467600"/>
              <a:gd name="connsiteY658" fmla="*/ 2864487 h 6858000"/>
              <a:gd name="connsiteX659" fmla="*/ 2020609 w 7467600"/>
              <a:gd name="connsiteY659" fmla="*/ 2539671 h 6858000"/>
              <a:gd name="connsiteX660" fmla="*/ 2018920 w 7467600"/>
              <a:gd name="connsiteY660" fmla="*/ 2536309 h 6858000"/>
              <a:gd name="connsiteX661" fmla="*/ 1342441 w 7467600"/>
              <a:gd name="connsiteY661" fmla="*/ 1173017 h 6858000"/>
              <a:gd name="connsiteX662" fmla="*/ 1367925 w 7467600"/>
              <a:gd name="connsiteY662" fmla="*/ 1135648 h 6858000"/>
              <a:gd name="connsiteX663" fmla="*/ 1771401 w 7467600"/>
              <a:gd name="connsiteY663" fmla="*/ 1806673 h 6858000"/>
              <a:gd name="connsiteX664" fmla="*/ 1972385 w 7467600"/>
              <a:gd name="connsiteY664" fmla="*/ 2198735 h 6858000"/>
              <a:gd name="connsiteX665" fmla="*/ 2040892 w 7467600"/>
              <a:gd name="connsiteY665" fmla="*/ 2405205 h 6858000"/>
              <a:gd name="connsiteX666" fmla="*/ 2131689 w 7467600"/>
              <a:gd name="connsiteY666" fmla="*/ 1936926 h 6858000"/>
              <a:gd name="connsiteX667" fmla="*/ 2454820 w 7467600"/>
              <a:gd name="connsiteY667" fmla="*/ 1248808 h 6858000"/>
              <a:gd name="connsiteX668" fmla="*/ 2492512 w 7467600"/>
              <a:gd name="connsiteY668" fmla="*/ 1302920 h 6858000"/>
              <a:gd name="connsiteX669" fmla="*/ 2081216 w 7467600"/>
              <a:gd name="connsiteY669" fmla="*/ 2527513 h 6858000"/>
              <a:gd name="connsiteX670" fmla="*/ 2081211 w 7467600"/>
              <a:gd name="connsiteY670" fmla="*/ 2528916 h 6858000"/>
              <a:gd name="connsiteX671" fmla="*/ 2199067 w 7467600"/>
              <a:gd name="connsiteY671" fmla="*/ 2884061 h 6858000"/>
              <a:gd name="connsiteX672" fmla="*/ 3192586 w 7467600"/>
              <a:gd name="connsiteY672" fmla="*/ 3411496 h 6858000"/>
              <a:gd name="connsiteX673" fmla="*/ 3182620 w 7467600"/>
              <a:gd name="connsiteY673" fmla="*/ 3483279 h 6858000"/>
              <a:gd name="connsiteX674" fmla="*/ 2435119 w 7467600"/>
              <a:gd name="connsiteY674" fmla="*/ 3080173 h 6858000"/>
              <a:gd name="connsiteX675" fmla="*/ 2410152 w 7467600"/>
              <a:gd name="connsiteY675" fmla="*/ 3063751 h 6858000"/>
              <a:gd name="connsiteX676" fmla="*/ 2408099 w 7467600"/>
              <a:gd name="connsiteY676" fmla="*/ 3064403 h 6858000"/>
              <a:gd name="connsiteX677" fmla="*/ 2407218 w 7467600"/>
              <a:gd name="connsiteY677" fmla="*/ 3070324 h 6858000"/>
              <a:gd name="connsiteX678" fmla="*/ 2380138 w 7467600"/>
              <a:gd name="connsiteY678" fmla="*/ 3099341 h 6858000"/>
              <a:gd name="connsiteX679" fmla="*/ 1765923 w 7467600"/>
              <a:gd name="connsiteY679" fmla="*/ 3581043 h 6858000"/>
              <a:gd name="connsiteX680" fmla="*/ 1702258 w 7467600"/>
              <a:gd name="connsiteY680" fmla="*/ 3612286 h 6858000"/>
              <a:gd name="connsiteX681" fmla="*/ 1538370 w 7467600"/>
              <a:gd name="connsiteY681" fmla="*/ 3811804 h 6858000"/>
              <a:gd name="connsiteX682" fmla="*/ 542867 w 7467600"/>
              <a:gd name="connsiteY682" fmla="*/ 4944092 h 6858000"/>
              <a:gd name="connsiteX683" fmla="*/ 515800 w 7467600"/>
              <a:gd name="connsiteY683" fmla="*/ 4862180 h 6858000"/>
              <a:gd name="connsiteX684" fmla="*/ 909145 w 7467600"/>
              <a:gd name="connsiteY684" fmla="*/ 4199225 h 6858000"/>
              <a:gd name="connsiteX685" fmla="*/ 1214067 w 7467600"/>
              <a:gd name="connsiteY685" fmla="*/ 3908561 h 6858000"/>
              <a:gd name="connsiteX686" fmla="*/ 640967 w 7467600"/>
              <a:gd name="connsiteY686" fmla="*/ 4105601 h 6858000"/>
              <a:gd name="connsiteX687" fmla="*/ 112563 w 7467600"/>
              <a:gd name="connsiteY687" fmla="*/ 4396952 h 6858000"/>
              <a:gd name="connsiteX688" fmla="*/ 0 w 7467600"/>
              <a:gd name="connsiteY688" fmla="*/ 4466006 h 6858000"/>
              <a:gd name="connsiteX689" fmla="*/ 0 w 7467600"/>
              <a:gd name="connsiteY689" fmla="*/ 4233763 h 6858000"/>
              <a:gd name="connsiteX690" fmla="*/ 36881 w 7467600"/>
              <a:gd name="connsiteY690" fmla="*/ 4200118 h 6858000"/>
              <a:gd name="connsiteX691" fmla="*/ 910534 w 7467600"/>
              <a:gd name="connsiteY691" fmla="*/ 3629753 h 6858000"/>
              <a:gd name="connsiteX692" fmla="*/ 1578717 w 7467600"/>
              <a:gd name="connsiteY692" fmla="*/ 3575982 h 6858000"/>
              <a:gd name="connsiteX693" fmla="*/ 2338780 w 7467600"/>
              <a:gd name="connsiteY693" fmla="*/ 3033725 h 6858000"/>
              <a:gd name="connsiteX694" fmla="*/ 1807991 w 7467600"/>
              <a:gd name="connsiteY694" fmla="*/ 2807184 h 6858000"/>
              <a:gd name="connsiteX695" fmla="*/ 1416358 w 7467600"/>
              <a:gd name="connsiteY695" fmla="*/ 3112571 h 6858000"/>
              <a:gd name="connsiteX696" fmla="*/ 939066 w 7467600"/>
              <a:gd name="connsiteY696" fmla="*/ 3378798 h 6858000"/>
              <a:gd name="connsiteX697" fmla="*/ 115099 w 7467600"/>
              <a:gd name="connsiteY697" fmla="*/ 3607650 h 6858000"/>
              <a:gd name="connsiteX698" fmla="*/ 97284 w 7467600"/>
              <a:gd name="connsiteY698" fmla="*/ 3520393 h 6858000"/>
              <a:gd name="connsiteX699" fmla="*/ 922050 w 7467600"/>
              <a:gd name="connsiteY699" fmla="*/ 3074867 h 6858000"/>
              <a:gd name="connsiteX700" fmla="*/ 1405265 w 7467600"/>
              <a:gd name="connsiteY700" fmla="*/ 3016319 h 6858000"/>
              <a:gd name="connsiteX701" fmla="*/ 1407512 w 7467600"/>
              <a:gd name="connsiteY701" fmla="*/ 3018001 h 6858000"/>
              <a:gd name="connsiteX702" fmla="*/ 1726266 w 7467600"/>
              <a:gd name="connsiteY702" fmla="*/ 2777274 h 6858000"/>
              <a:gd name="connsiteX703" fmla="*/ 625390 w 7467600"/>
              <a:gd name="connsiteY703" fmla="*/ 2514541 h 6858000"/>
              <a:gd name="connsiteX704" fmla="*/ 619799 w 7467600"/>
              <a:gd name="connsiteY704" fmla="*/ 2527180 h 6858000"/>
              <a:gd name="connsiteX705" fmla="*/ 310030 w 7467600"/>
              <a:gd name="connsiteY705" fmla="*/ 2771818 h 6858000"/>
              <a:gd name="connsiteX706" fmla="*/ 173877 w 7467600"/>
              <a:gd name="connsiteY706" fmla="*/ 2937056 h 6858000"/>
              <a:gd name="connsiteX707" fmla="*/ 77889 w 7467600"/>
              <a:gd name="connsiteY707" fmla="*/ 3138440 h 6858000"/>
              <a:gd name="connsiteX708" fmla="*/ 0 w 7467600"/>
              <a:gd name="connsiteY708" fmla="*/ 3271395 h 6858000"/>
              <a:gd name="connsiteX709" fmla="*/ 0 w 7467600"/>
              <a:gd name="connsiteY709" fmla="*/ 3153002 h 6858000"/>
              <a:gd name="connsiteX710" fmla="*/ 2386 w 7467600"/>
              <a:gd name="connsiteY710" fmla="*/ 3149203 h 6858000"/>
              <a:gd name="connsiteX711" fmla="*/ 89753 w 7467600"/>
              <a:gd name="connsiteY711" fmla="*/ 2987702 h 6858000"/>
              <a:gd name="connsiteX712" fmla="*/ 76869 w 7467600"/>
              <a:gd name="connsiteY712" fmla="*/ 3005404 h 6858000"/>
              <a:gd name="connsiteX713" fmla="*/ 32049 w 7467600"/>
              <a:gd name="connsiteY713" fmla="*/ 3065814 h 6858000"/>
              <a:gd name="connsiteX714" fmla="*/ 0 w 7467600"/>
              <a:gd name="connsiteY714" fmla="*/ 3108744 h 6858000"/>
              <a:gd name="connsiteX715" fmla="*/ 0 w 7467600"/>
              <a:gd name="connsiteY715" fmla="*/ 3058059 h 6858000"/>
              <a:gd name="connsiteX716" fmla="*/ 7610 w 7467600"/>
              <a:gd name="connsiteY716" fmla="*/ 3047889 h 6858000"/>
              <a:gd name="connsiteX717" fmla="*/ 52419 w 7467600"/>
              <a:gd name="connsiteY717" fmla="*/ 2987479 h 6858000"/>
              <a:gd name="connsiteX718" fmla="*/ 59142 w 7467600"/>
              <a:gd name="connsiteY718" fmla="*/ 2978488 h 6858000"/>
              <a:gd name="connsiteX719" fmla="*/ 0 w 7467600"/>
              <a:gd name="connsiteY719" fmla="*/ 3015334 h 6858000"/>
              <a:gd name="connsiteX720" fmla="*/ 0 w 7467600"/>
              <a:gd name="connsiteY720" fmla="*/ 2914286 h 6858000"/>
              <a:gd name="connsiteX721" fmla="*/ 36383 w 7467600"/>
              <a:gd name="connsiteY721" fmla="*/ 2901128 h 6858000"/>
              <a:gd name="connsiteX722" fmla="*/ 156329 w 7467600"/>
              <a:gd name="connsiteY722" fmla="*/ 2840533 h 6858000"/>
              <a:gd name="connsiteX723" fmla="*/ 358355 w 7467600"/>
              <a:gd name="connsiteY723" fmla="*/ 2620471 h 6858000"/>
              <a:gd name="connsiteX724" fmla="*/ 510577 w 7467600"/>
              <a:gd name="connsiteY724" fmla="*/ 2501244 h 6858000"/>
              <a:gd name="connsiteX725" fmla="*/ 211967 w 7467600"/>
              <a:gd name="connsiteY725" fmla="*/ 2479171 h 6858000"/>
              <a:gd name="connsiteX726" fmla="*/ 0 w 7467600"/>
              <a:gd name="connsiteY726" fmla="*/ 2476398 h 6858000"/>
              <a:gd name="connsiteX727" fmla="*/ 0 w 7467600"/>
              <a:gd name="connsiteY727" fmla="*/ 2389189 h 6858000"/>
              <a:gd name="connsiteX728" fmla="*/ 103062 w 7467600"/>
              <a:gd name="connsiteY728" fmla="*/ 2389518 h 6858000"/>
              <a:gd name="connsiteX729" fmla="*/ 510734 w 7467600"/>
              <a:gd name="connsiteY729" fmla="*/ 2416201 h 6858000"/>
              <a:gd name="connsiteX730" fmla="*/ 279257 w 7467600"/>
              <a:gd name="connsiteY730" fmla="*/ 2092102 h 6858000"/>
              <a:gd name="connsiteX731" fmla="*/ 65265 w 7467600"/>
              <a:gd name="connsiteY731" fmla="*/ 2006049 h 6858000"/>
              <a:gd name="connsiteX732" fmla="*/ 0 w 7467600"/>
              <a:gd name="connsiteY732" fmla="*/ 1982532 h 6858000"/>
              <a:gd name="connsiteX733" fmla="*/ 0 w 7467600"/>
              <a:gd name="connsiteY733" fmla="*/ 1912789 h 6858000"/>
              <a:gd name="connsiteX734" fmla="*/ 97460 w 7467600"/>
              <a:gd name="connsiteY734" fmla="*/ 1953725 h 6858000"/>
              <a:gd name="connsiteX735" fmla="*/ 221272 w 7467600"/>
              <a:gd name="connsiteY735" fmla="*/ 1980766 h 6858000"/>
              <a:gd name="connsiteX736" fmla="*/ 116765 w 7467600"/>
              <a:gd name="connsiteY736" fmla="*/ 1911033 h 6858000"/>
              <a:gd name="connsiteX737" fmla="*/ 16405 w 7467600"/>
              <a:gd name="connsiteY737" fmla="*/ 1803412 h 6858000"/>
              <a:gd name="connsiteX738" fmla="*/ 0 w 7467600"/>
              <a:gd name="connsiteY738" fmla="*/ 1784777 h 6858000"/>
              <a:gd name="connsiteX739" fmla="*/ 0 w 7467600"/>
              <a:gd name="connsiteY739" fmla="*/ 1740082 h 6858000"/>
              <a:gd name="connsiteX740" fmla="*/ 39394 w 7467600"/>
              <a:gd name="connsiteY740" fmla="*/ 1784856 h 6858000"/>
              <a:gd name="connsiteX741" fmla="*/ 135813 w 7467600"/>
              <a:gd name="connsiteY741" fmla="*/ 1888838 h 6858000"/>
              <a:gd name="connsiteX742" fmla="*/ 242575 w 7467600"/>
              <a:gd name="connsiteY742" fmla="*/ 1958841 h 6858000"/>
              <a:gd name="connsiteX743" fmla="*/ 82197 w 7467600"/>
              <a:gd name="connsiteY743" fmla="*/ 1754826 h 6858000"/>
              <a:gd name="connsiteX744" fmla="*/ 0 w 7467600"/>
              <a:gd name="connsiteY744" fmla="*/ 1679650 h 6858000"/>
              <a:gd name="connsiteX745" fmla="*/ 0 w 7467600"/>
              <a:gd name="connsiteY745" fmla="*/ 1602463 h 6858000"/>
              <a:gd name="connsiteX746" fmla="*/ 84689 w 7467600"/>
              <a:gd name="connsiteY746" fmla="*/ 1677442 h 6858000"/>
              <a:gd name="connsiteX747" fmla="*/ 298437 w 7467600"/>
              <a:gd name="connsiteY747" fmla="*/ 1968019 h 6858000"/>
              <a:gd name="connsiteX748" fmla="*/ 227269 w 7467600"/>
              <a:gd name="connsiteY748" fmla="*/ 1114064 h 6858000"/>
              <a:gd name="connsiteX749" fmla="*/ 248003 w 7467600"/>
              <a:gd name="connsiteY749" fmla="*/ 1089613 h 6858000"/>
              <a:gd name="connsiteX750" fmla="*/ 427020 w 7467600"/>
              <a:gd name="connsiteY750" fmla="*/ 1619803 h 6858000"/>
              <a:gd name="connsiteX751" fmla="*/ 340345 w 7467600"/>
              <a:gd name="connsiteY751" fmla="*/ 2027739 h 6858000"/>
              <a:gd name="connsiteX752" fmla="*/ 360865 w 7467600"/>
              <a:gd name="connsiteY752" fmla="*/ 2044827 h 6858000"/>
              <a:gd name="connsiteX753" fmla="*/ 560414 w 7467600"/>
              <a:gd name="connsiteY753" fmla="*/ 2421457 h 6858000"/>
              <a:gd name="connsiteX754" fmla="*/ 1359703 w 7467600"/>
              <a:gd name="connsiteY754" fmla="*/ 2578554 h 6858000"/>
              <a:gd name="connsiteX755" fmla="*/ 1359422 w 7467600"/>
              <a:gd name="connsiteY755" fmla="*/ 2577994 h 6858000"/>
              <a:gd name="connsiteX756" fmla="*/ 828701 w 7467600"/>
              <a:gd name="connsiteY756" fmla="*/ 1839520 h 6858000"/>
              <a:gd name="connsiteX757" fmla="*/ 494427 w 7467600"/>
              <a:gd name="connsiteY757" fmla="*/ 1092333 h 6858000"/>
              <a:gd name="connsiteX758" fmla="*/ 506322 w 7467600"/>
              <a:gd name="connsiteY758" fmla="*/ 1020997 h 6858000"/>
              <a:gd name="connsiteX759" fmla="*/ 4570198 w 7467600"/>
              <a:gd name="connsiteY759" fmla="*/ 978081 h 6858000"/>
              <a:gd name="connsiteX760" fmla="*/ 4523691 w 7467600"/>
              <a:gd name="connsiteY760" fmla="*/ 1127776 h 6858000"/>
              <a:gd name="connsiteX761" fmla="*/ 4509875 w 7467600"/>
              <a:gd name="connsiteY761" fmla="*/ 1167552 h 6858000"/>
              <a:gd name="connsiteX762" fmla="*/ 4478168 w 7467600"/>
              <a:gd name="connsiteY762" fmla="*/ 1260735 h 6858000"/>
              <a:gd name="connsiteX763" fmla="*/ 4409309 w 7467600"/>
              <a:gd name="connsiteY763" fmla="*/ 1666996 h 6858000"/>
              <a:gd name="connsiteX764" fmla="*/ 4370031 w 7467600"/>
              <a:gd name="connsiteY764" fmla="*/ 1955666 h 6858000"/>
              <a:gd name="connsiteX765" fmla="*/ 4570198 w 7467600"/>
              <a:gd name="connsiteY765" fmla="*/ 978081 h 6858000"/>
              <a:gd name="connsiteX766" fmla="*/ 4557898 w 7467600"/>
              <a:gd name="connsiteY766" fmla="*/ 900011 h 6858000"/>
              <a:gd name="connsiteX767" fmla="*/ 4344840 w 7467600"/>
              <a:gd name="connsiteY767" fmla="*/ 1922038 h 6858000"/>
              <a:gd name="connsiteX768" fmla="*/ 4378710 w 7467600"/>
              <a:gd name="connsiteY768" fmla="*/ 1665516 h 6858000"/>
              <a:gd name="connsiteX769" fmla="*/ 4448798 w 7467600"/>
              <a:gd name="connsiteY769" fmla="*/ 1253024 h 6858000"/>
              <a:gd name="connsiteX770" fmla="*/ 4480315 w 7467600"/>
              <a:gd name="connsiteY770" fmla="*/ 1158454 h 6858000"/>
              <a:gd name="connsiteX771" fmla="*/ 4494133 w 7467600"/>
              <a:gd name="connsiteY771" fmla="*/ 1118676 h 6858000"/>
              <a:gd name="connsiteX772" fmla="*/ 4557898 w 7467600"/>
              <a:gd name="connsiteY772" fmla="*/ 900011 h 6858000"/>
              <a:gd name="connsiteX773" fmla="*/ 5870151 w 7467600"/>
              <a:gd name="connsiteY773" fmla="*/ 898890 h 6858000"/>
              <a:gd name="connsiteX774" fmla="*/ 5861335 w 7467600"/>
              <a:gd name="connsiteY774" fmla="*/ 899177 h 6858000"/>
              <a:gd name="connsiteX775" fmla="*/ 5843702 w 7467600"/>
              <a:gd name="connsiteY775" fmla="*/ 899748 h 6858000"/>
              <a:gd name="connsiteX776" fmla="*/ 5651107 w 7467600"/>
              <a:gd name="connsiteY776" fmla="*/ 920306 h 6858000"/>
              <a:gd name="connsiteX777" fmla="*/ 5459407 w 7467600"/>
              <a:gd name="connsiteY777" fmla="*/ 940975 h 6858000"/>
              <a:gd name="connsiteX778" fmla="*/ 5374846 w 7467600"/>
              <a:gd name="connsiteY778" fmla="*/ 941988 h 6858000"/>
              <a:gd name="connsiteX779" fmla="*/ 5256105 w 7467600"/>
              <a:gd name="connsiteY779" fmla="*/ 945632 h 6858000"/>
              <a:gd name="connsiteX780" fmla="*/ 5107071 w 7467600"/>
              <a:gd name="connsiteY780" fmla="*/ 969720 h 6858000"/>
              <a:gd name="connsiteX781" fmla="*/ 4998681 w 7467600"/>
              <a:gd name="connsiteY781" fmla="*/ 988771 h 6858000"/>
              <a:gd name="connsiteX782" fmla="*/ 5870151 w 7467600"/>
              <a:gd name="connsiteY782" fmla="*/ 898890 h 6858000"/>
              <a:gd name="connsiteX783" fmla="*/ 5504425 w 7467600"/>
              <a:gd name="connsiteY783" fmla="*/ 848067 h 6858000"/>
              <a:gd name="connsiteX784" fmla="*/ 4968849 w 7467600"/>
              <a:gd name="connsiteY784" fmla="*/ 962318 h 6858000"/>
              <a:gd name="connsiteX785" fmla="*/ 5104039 w 7467600"/>
              <a:gd name="connsiteY785" fmla="*/ 940634 h 6858000"/>
              <a:gd name="connsiteX786" fmla="*/ 5256311 w 7467600"/>
              <a:gd name="connsiteY786" fmla="*/ 916490 h 6858000"/>
              <a:gd name="connsiteX787" fmla="*/ 5377381 w 7467600"/>
              <a:gd name="connsiteY787" fmla="*/ 912671 h 6858000"/>
              <a:gd name="connsiteX788" fmla="*/ 5460148 w 7467600"/>
              <a:gd name="connsiteY788" fmla="*/ 911442 h 6858000"/>
              <a:gd name="connsiteX789" fmla="*/ 5648971 w 7467600"/>
              <a:gd name="connsiteY789" fmla="*/ 891331 h 6858000"/>
              <a:gd name="connsiteX790" fmla="*/ 5844807 w 7467600"/>
              <a:gd name="connsiteY790" fmla="*/ 870718 h 6858000"/>
              <a:gd name="connsiteX791" fmla="*/ 5862975 w 7467600"/>
              <a:gd name="connsiteY791" fmla="*/ 869756 h 6858000"/>
              <a:gd name="connsiteX792" fmla="*/ 5920887 w 7467600"/>
              <a:gd name="connsiteY792" fmla="*/ 865929 h 6858000"/>
              <a:gd name="connsiteX793" fmla="*/ 5504425 w 7467600"/>
              <a:gd name="connsiteY793" fmla="*/ 848067 h 6858000"/>
              <a:gd name="connsiteX794" fmla="*/ 3607114 w 7467600"/>
              <a:gd name="connsiteY794" fmla="*/ 467441 h 6858000"/>
              <a:gd name="connsiteX795" fmla="*/ 3296242 w 7467600"/>
              <a:gd name="connsiteY795" fmla="*/ 807991 h 6858000"/>
              <a:gd name="connsiteX796" fmla="*/ 3174674 w 7467600"/>
              <a:gd name="connsiteY796" fmla="*/ 919759 h 6858000"/>
              <a:gd name="connsiteX797" fmla="*/ 3042978 w 7467600"/>
              <a:gd name="connsiteY797" fmla="*/ 1054894 h 6858000"/>
              <a:gd name="connsiteX798" fmla="*/ 2968914 w 7467600"/>
              <a:gd name="connsiteY798" fmla="*/ 1133756 h 6858000"/>
              <a:gd name="connsiteX799" fmla="*/ 3103823 w 7467600"/>
              <a:gd name="connsiteY799" fmla="*/ 1026814 h 6858000"/>
              <a:gd name="connsiteX800" fmla="*/ 3607114 w 7467600"/>
              <a:gd name="connsiteY800" fmla="*/ 467441 h 6858000"/>
              <a:gd name="connsiteX801" fmla="*/ 3744487 w 7467600"/>
              <a:gd name="connsiteY801" fmla="*/ 383136 h 6858000"/>
              <a:gd name="connsiteX802" fmla="*/ 3970213 w 7467600"/>
              <a:gd name="connsiteY802" fmla="*/ 995559 h 6858000"/>
              <a:gd name="connsiteX803" fmla="*/ 3744487 w 7467600"/>
              <a:gd name="connsiteY803" fmla="*/ 383136 h 6858000"/>
              <a:gd name="connsiteX804" fmla="*/ 3624562 w 7467600"/>
              <a:gd name="connsiteY804" fmla="*/ 367041 h 6858000"/>
              <a:gd name="connsiteX805" fmla="*/ 3489712 w 7467600"/>
              <a:gd name="connsiteY805" fmla="*/ 485386 h 6858000"/>
              <a:gd name="connsiteX806" fmla="*/ 3182994 w 7467600"/>
              <a:gd name="connsiteY806" fmla="*/ 828265 h 6858000"/>
              <a:gd name="connsiteX807" fmla="*/ 2892114 w 7467600"/>
              <a:gd name="connsiteY807" fmla="*/ 1172635 h 6858000"/>
              <a:gd name="connsiteX808" fmla="*/ 3021459 w 7467600"/>
              <a:gd name="connsiteY808" fmla="*/ 1035385 h 6858000"/>
              <a:gd name="connsiteX809" fmla="*/ 3153873 w 7467600"/>
              <a:gd name="connsiteY809" fmla="*/ 898971 h 6858000"/>
              <a:gd name="connsiteX810" fmla="*/ 3276511 w 7467600"/>
              <a:gd name="connsiteY810" fmla="*/ 786423 h 6858000"/>
              <a:gd name="connsiteX811" fmla="*/ 3584154 w 7467600"/>
              <a:gd name="connsiteY811" fmla="*/ 448218 h 6858000"/>
              <a:gd name="connsiteX812" fmla="*/ 3624562 w 7467600"/>
              <a:gd name="connsiteY812" fmla="*/ 367041 h 6858000"/>
              <a:gd name="connsiteX813" fmla="*/ 3766672 w 7467600"/>
              <a:gd name="connsiteY813" fmla="*/ 359429 h 6858000"/>
              <a:gd name="connsiteX814" fmla="*/ 3996338 w 7467600"/>
              <a:gd name="connsiteY814" fmla="*/ 968237 h 6858000"/>
              <a:gd name="connsiteX815" fmla="*/ 3766672 w 7467600"/>
              <a:gd name="connsiteY815" fmla="*/ 359429 h 6858000"/>
              <a:gd name="connsiteX816" fmla="*/ 5805386 w 7467600"/>
              <a:gd name="connsiteY816" fmla="*/ 239240 h 6858000"/>
              <a:gd name="connsiteX817" fmla="*/ 5736947 w 7467600"/>
              <a:gd name="connsiteY817" fmla="*/ 261367 h 6858000"/>
              <a:gd name="connsiteX818" fmla="*/ 5427012 w 7467600"/>
              <a:gd name="connsiteY818" fmla="*/ 311272 h 6858000"/>
              <a:gd name="connsiteX819" fmla="*/ 5147818 w 7467600"/>
              <a:gd name="connsiteY819" fmla="*/ 322112 h 6858000"/>
              <a:gd name="connsiteX820" fmla="*/ 5060854 w 7467600"/>
              <a:gd name="connsiteY820" fmla="*/ 311882 h 6858000"/>
              <a:gd name="connsiteX821" fmla="*/ 4945989 w 7467600"/>
              <a:gd name="connsiteY821" fmla="*/ 300516 h 6858000"/>
              <a:gd name="connsiteX822" fmla="*/ 5410479 w 7467600"/>
              <a:gd name="connsiteY822" fmla="*/ 348434 h 6858000"/>
              <a:gd name="connsiteX823" fmla="*/ 5805386 w 7467600"/>
              <a:gd name="connsiteY823" fmla="*/ 239240 h 6858000"/>
              <a:gd name="connsiteX824" fmla="*/ 5905192 w 7467600"/>
              <a:gd name="connsiteY824" fmla="*/ 163079 h 6858000"/>
              <a:gd name="connsiteX825" fmla="*/ 5865655 w 7467600"/>
              <a:gd name="connsiteY825" fmla="*/ 171901 h 6858000"/>
              <a:gd name="connsiteX826" fmla="*/ 5259740 w 7467600"/>
              <a:gd name="connsiteY826" fmla="*/ 257013 h 6858000"/>
              <a:gd name="connsiteX827" fmla="*/ 5208466 w 7467600"/>
              <a:gd name="connsiteY827" fmla="*/ 257550 h 6858000"/>
              <a:gd name="connsiteX828" fmla="*/ 4980204 w 7467600"/>
              <a:gd name="connsiteY828" fmla="*/ 271903 h 6858000"/>
              <a:gd name="connsiteX829" fmla="*/ 5068068 w 7467600"/>
              <a:gd name="connsiteY829" fmla="*/ 282244 h 6858000"/>
              <a:gd name="connsiteX830" fmla="*/ 5153231 w 7467600"/>
              <a:gd name="connsiteY830" fmla="*/ 292240 h 6858000"/>
              <a:gd name="connsiteX831" fmla="*/ 5426491 w 7467600"/>
              <a:gd name="connsiteY831" fmla="*/ 281128 h 6858000"/>
              <a:gd name="connsiteX832" fmla="*/ 5731212 w 7467600"/>
              <a:gd name="connsiteY832" fmla="*/ 231951 h 6858000"/>
              <a:gd name="connsiteX833" fmla="*/ 5905192 w 7467600"/>
              <a:gd name="connsiteY833" fmla="*/ 163079 h 6858000"/>
              <a:gd name="connsiteX834" fmla="*/ 5944437 w 7467600"/>
              <a:gd name="connsiteY834" fmla="*/ 113829 h 6858000"/>
              <a:gd name="connsiteX835" fmla="*/ 5825032 w 7467600"/>
              <a:gd name="connsiteY835" fmla="*/ 146405 h 6858000"/>
              <a:gd name="connsiteX836" fmla="*/ 4955599 w 7467600"/>
              <a:gd name="connsiteY836" fmla="*/ 247008 h 6858000"/>
              <a:gd name="connsiteX837" fmla="*/ 5210104 w 7467600"/>
              <a:gd name="connsiteY837" fmla="*/ 228123 h 6858000"/>
              <a:gd name="connsiteX838" fmla="*/ 5261015 w 7467600"/>
              <a:gd name="connsiteY838" fmla="*/ 227087 h 6858000"/>
              <a:gd name="connsiteX839" fmla="*/ 5861181 w 7467600"/>
              <a:gd name="connsiteY839" fmla="*/ 143093 h 6858000"/>
              <a:gd name="connsiteX840" fmla="*/ 5961252 w 7467600"/>
              <a:gd name="connsiteY840" fmla="*/ 114820 h 6858000"/>
              <a:gd name="connsiteX841" fmla="*/ 5944437 w 7467600"/>
              <a:gd name="connsiteY841" fmla="*/ 113829 h 6858000"/>
              <a:gd name="connsiteX842" fmla="*/ 3882765 w 7467600"/>
              <a:gd name="connsiteY842" fmla="*/ 0 h 6858000"/>
              <a:gd name="connsiteX843" fmla="*/ 3995099 w 7467600"/>
              <a:gd name="connsiteY843" fmla="*/ 0 h 6858000"/>
              <a:gd name="connsiteX844" fmla="*/ 4163818 w 7467600"/>
              <a:gd name="connsiteY844" fmla="*/ 234104 h 6858000"/>
              <a:gd name="connsiteX845" fmla="*/ 4172099 w 7467600"/>
              <a:gd name="connsiteY845" fmla="*/ 234207 h 6858000"/>
              <a:gd name="connsiteX846" fmla="*/ 4784282 w 7467600"/>
              <a:gd name="connsiteY846" fmla="*/ 276561 h 6858000"/>
              <a:gd name="connsiteX847" fmla="*/ 4801687 w 7467600"/>
              <a:gd name="connsiteY847" fmla="*/ 267764 h 6858000"/>
              <a:gd name="connsiteX848" fmla="*/ 6082788 w 7467600"/>
              <a:gd name="connsiteY848" fmla="*/ 64119 h 6858000"/>
              <a:gd name="connsiteX849" fmla="*/ 6099442 w 7467600"/>
              <a:gd name="connsiteY849" fmla="*/ 82568 h 6858000"/>
              <a:gd name="connsiteX850" fmla="*/ 4804137 w 7467600"/>
              <a:gd name="connsiteY850" fmla="*/ 320931 h 6858000"/>
              <a:gd name="connsiteX851" fmla="*/ 4227047 w 7467600"/>
              <a:gd name="connsiteY851" fmla="*/ 313415 h 6858000"/>
              <a:gd name="connsiteX852" fmla="*/ 4346041 w 7467600"/>
              <a:gd name="connsiteY852" fmla="*/ 456086 h 6858000"/>
              <a:gd name="connsiteX853" fmla="*/ 4870967 w 7467600"/>
              <a:gd name="connsiteY853" fmla="*/ 963061 h 6858000"/>
              <a:gd name="connsiteX854" fmla="*/ 4889647 w 7467600"/>
              <a:gd name="connsiteY854" fmla="*/ 957147 h 6858000"/>
              <a:gd name="connsiteX855" fmla="*/ 5422504 w 7467600"/>
              <a:gd name="connsiteY855" fmla="*/ 805191 h 6858000"/>
              <a:gd name="connsiteX856" fmla="*/ 6087656 w 7467600"/>
              <a:gd name="connsiteY856" fmla="*/ 826703 h 6858000"/>
              <a:gd name="connsiteX857" fmla="*/ 6058717 w 7467600"/>
              <a:gd name="connsiteY857" fmla="*/ 865992 h 6858000"/>
              <a:gd name="connsiteX858" fmla="*/ 4974153 w 7467600"/>
              <a:gd name="connsiteY858" fmla="*/ 1045456 h 6858000"/>
              <a:gd name="connsiteX859" fmla="*/ 5627835 w 7467600"/>
              <a:gd name="connsiteY859" fmla="*/ 1472077 h 6858000"/>
              <a:gd name="connsiteX860" fmla="*/ 5629817 w 7467600"/>
              <a:gd name="connsiteY860" fmla="*/ 1471412 h 6858000"/>
              <a:gd name="connsiteX861" fmla="*/ 5634124 w 7467600"/>
              <a:gd name="connsiteY861" fmla="*/ 1470572 h 6858000"/>
              <a:gd name="connsiteX862" fmla="*/ 5755832 w 7467600"/>
              <a:gd name="connsiteY862" fmla="*/ 1383886 h 6858000"/>
              <a:gd name="connsiteX863" fmla="*/ 6014186 w 7467600"/>
              <a:gd name="connsiteY863" fmla="*/ 1279799 h 6858000"/>
              <a:gd name="connsiteX864" fmla="*/ 6901619 w 7467600"/>
              <a:gd name="connsiteY864" fmla="*/ 1047874 h 6858000"/>
              <a:gd name="connsiteX865" fmla="*/ 6931566 w 7467600"/>
              <a:gd name="connsiteY865" fmla="*/ 1062034 h 6858000"/>
              <a:gd name="connsiteX866" fmla="*/ 5790982 w 7467600"/>
              <a:gd name="connsiteY866" fmla="*/ 1561380 h 6858000"/>
              <a:gd name="connsiteX867" fmla="*/ 6188971 w 7467600"/>
              <a:gd name="connsiteY867" fmla="*/ 1755168 h 6858000"/>
              <a:gd name="connsiteX868" fmla="*/ 6202446 w 7467600"/>
              <a:gd name="connsiteY868" fmla="*/ 1752268 h 6858000"/>
              <a:gd name="connsiteX869" fmla="*/ 7179560 w 7467600"/>
              <a:gd name="connsiteY869" fmla="*/ 1467551 h 6858000"/>
              <a:gd name="connsiteX870" fmla="*/ 7158730 w 7467600"/>
              <a:gd name="connsiteY870" fmla="*/ 1507835 h 6858000"/>
              <a:gd name="connsiteX871" fmla="*/ 6326959 w 7467600"/>
              <a:gd name="connsiteY871" fmla="*/ 1817686 h 6858000"/>
              <a:gd name="connsiteX872" fmla="*/ 6537433 w 7467600"/>
              <a:gd name="connsiteY872" fmla="*/ 1907790 h 6858000"/>
              <a:gd name="connsiteX873" fmla="*/ 6550221 w 7467600"/>
              <a:gd name="connsiteY873" fmla="*/ 1910729 h 6858000"/>
              <a:gd name="connsiteX874" fmla="*/ 6964438 w 7467600"/>
              <a:gd name="connsiteY874" fmla="*/ 2209505 h 6858000"/>
              <a:gd name="connsiteX875" fmla="*/ 7367862 w 7467600"/>
              <a:gd name="connsiteY875" fmla="*/ 2806833 h 6858000"/>
              <a:gd name="connsiteX876" fmla="*/ 7364329 w 7467600"/>
              <a:gd name="connsiteY876" fmla="*/ 2826907 h 6858000"/>
              <a:gd name="connsiteX877" fmla="*/ 7290545 w 7467600"/>
              <a:gd name="connsiteY877" fmla="*/ 2850663 h 6858000"/>
              <a:gd name="connsiteX878" fmla="*/ 6472036 w 7467600"/>
              <a:gd name="connsiteY878" fmla="*/ 1959003 h 6858000"/>
              <a:gd name="connsiteX879" fmla="*/ 5792897 w 7467600"/>
              <a:gd name="connsiteY879" fmla="*/ 1647747 h 6858000"/>
              <a:gd name="connsiteX880" fmla="*/ 5842751 w 7467600"/>
              <a:gd name="connsiteY880" fmla="*/ 1816112 h 6858000"/>
              <a:gd name="connsiteX881" fmla="*/ 5847424 w 7467600"/>
              <a:gd name="connsiteY881" fmla="*/ 1815776 h 6858000"/>
              <a:gd name="connsiteX882" fmla="*/ 6399821 w 7467600"/>
              <a:gd name="connsiteY882" fmla="*/ 2344799 h 6858000"/>
              <a:gd name="connsiteX883" fmla="*/ 6323232 w 7467600"/>
              <a:gd name="connsiteY883" fmla="*/ 2389634 h 6858000"/>
              <a:gd name="connsiteX884" fmla="*/ 5942958 w 7467600"/>
              <a:gd name="connsiteY884" fmla="*/ 2077708 h 6858000"/>
              <a:gd name="connsiteX885" fmla="*/ 5921559 w 7467600"/>
              <a:gd name="connsiteY885" fmla="*/ 2378596 h 6858000"/>
              <a:gd name="connsiteX886" fmla="*/ 5817651 w 7467600"/>
              <a:gd name="connsiteY886" fmla="*/ 3023919 h 6858000"/>
              <a:gd name="connsiteX887" fmla="*/ 5729634 w 7467600"/>
              <a:gd name="connsiteY887" fmla="*/ 3051849 h 6858000"/>
              <a:gd name="connsiteX888" fmla="*/ 5611018 w 7467600"/>
              <a:gd name="connsiteY888" fmla="*/ 2316769 h 6858000"/>
              <a:gd name="connsiteX889" fmla="*/ 5687608 w 7467600"/>
              <a:gd name="connsiteY889" fmla="*/ 2039972 h 6858000"/>
              <a:gd name="connsiteX890" fmla="*/ 5657554 w 7467600"/>
              <a:gd name="connsiteY890" fmla="*/ 1576445 h 6858000"/>
              <a:gd name="connsiteX891" fmla="*/ 5150475 w 7467600"/>
              <a:gd name="connsiteY891" fmla="*/ 1274012 h 6858000"/>
              <a:gd name="connsiteX892" fmla="*/ 5349142 w 7467600"/>
              <a:gd name="connsiteY892" fmla="*/ 2204405 h 6858000"/>
              <a:gd name="connsiteX893" fmla="*/ 5262214 w 7467600"/>
              <a:gd name="connsiteY893" fmla="*/ 2233836 h 6858000"/>
              <a:gd name="connsiteX894" fmla="*/ 4981539 w 7467600"/>
              <a:gd name="connsiteY894" fmla="*/ 1542201 h 6858000"/>
              <a:gd name="connsiteX895" fmla="*/ 4958461 w 7467600"/>
              <a:gd name="connsiteY895" fmla="*/ 1136957 h 6858000"/>
              <a:gd name="connsiteX896" fmla="*/ 4655015 w 7467600"/>
              <a:gd name="connsiteY896" fmla="*/ 891426 h 6858000"/>
              <a:gd name="connsiteX897" fmla="*/ 4348002 w 7467600"/>
              <a:gd name="connsiteY897" fmla="*/ 2205895 h 6858000"/>
              <a:gd name="connsiteX898" fmla="*/ 4262250 w 7467600"/>
              <a:gd name="connsiteY898" fmla="*/ 2219972 h 6858000"/>
              <a:gd name="connsiteX899" fmla="*/ 4550611 w 7467600"/>
              <a:gd name="connsiteY899" fmla="*/ 817540 h 6858000"/>
              <a:gd name="connsiteX900" fmla="*/ 4564418 w 7467600"/>
              <a:gd name="connsiteY900" fmla="*/ 808293 h 6858000"/>
              <a:gd name="connsiteX901" fmla="*/ 4266388 w 7467600"/>
              <a:gd name="connsiteY901" fmla="*/ 500083 h 6858000"/>
              <a:gd name="connsiteX902" fmla="*/ 4032842 w 7467600"/>
              <a:gd name="connsiteY902" fmla="*/ 211809 h 6858000"/>
              <a:gd name="connsiteX903" fmla="*/ 3882765 w 7467600"/>
              <a:gd name="connsiteY903" fmla="*/ 0 h 6858000"/>
              <a:gd name="connsiteX904" fmla="*/ 3721337 w 7467600"/>
              <a:gd name="connsiteY904" fmla="*/ 0 h 6858000"/>
              <a:gd name="connsiteX905" fmla="*/ 3797544 w 7467600"/>
              <a:gd name="connsiteY905" fmla="*/ 0 h 6858000"/>
              <a:gd name="connsiteX906" fmla="*/ 3775734 w 7467600"/>
              <a:gd name="connsiteY906" fmla="*/ 95131 h 6858000"/>
              <a:gd name="connsiteX907" fmla="*/ 3724807 w 7467600"/>
              <a:gd name="connsiteY907" fmla="*/ 272257 h 6858000"/>
              <a:gd name="connsiteX908" fmla="*/ 3726844 w 7467600"/>
              <a:gd name="connsiteY908" fmla="*/ 282988 h 6858000"/>
              <a:gd name="connsiteX909" fmla="*/ 3742664 w 7467600"/>
              <a:gd name="connsiteY909" fmla="*/ 279918 h 6858000"/>
              <a:gd name="connsiteX910" fmla="*/ 4103910 w 7467600"/>
              <a:gd name="connsiteY910" fmla="*/ 1161917 h 6858000"/>
              <a:gd name="connsiteX911" fmla="*/ 4020269 w 7467600"/>
              <a:gd name="connsiteY911" fmla="*/ 1200406 h 6858000"/>
              <a:gd name="connsiteX912" fmla="*/ 3674882 w 7467600"/>
              <a:gd name="connsiteY912" fmla="*/ 488524 h 6858000"/>
              <a:gd name="connsiteX913" fmla="*/ 3132682 w 7467600"/>
              <a:gd name="connsiteY913" fmla="*/ 1072284 h 6858000"/>
              <a:gd name="connsiteX914" fmla="*/ 2716346 w 7467600"/>
              <a:gd name="connsiteY914" fmla="*/ 1276376 h 6858000"/>
              <a:gd name="connsiteX915" fmla="*/ 2716772 w 7467600"/>
              <a:gd name="connsiteY915" fmla="*/ 1255462 h 6858000"/>
              <a:gd name="connsiteX916" fmla="*/ 3471096 w 7467600"/>
              <a:gd name="connsiteY916" fmla="*/ 437072 h 6858000"/>
              <a:gd name="connsiteX917" fmla="*/ 3639057 w 7467600"/>
              <a:gd name="connsiteY917" fmla="*/ 286334 h 6858000"/>
              <a:gd name="connsiteX918" fmla="*/ 3640309 w 7467600"/>
              <a:gd name="connsiteY918" fmla="*/ 284664 h 6858000"/>
              <a:gd name="connsiteX919" fmla="*/ 3646022 w 7467600"/>
              <a:gd name="connsiteY919" fmla="*/ 276711 h 6858000"/>
              <a:gd name="connsiteX920" fmla="*/ 3707943 w 7467600"/>
              <a:gd name="connsiteY920" fmla="*/ 65958 h 6858000"/>
              <a:gd name="connsiteX921" fmla="*/ 3721337 w 7467600"/>
              <a:gd name="connsiteY921" fmla="*/ 0 h 6858000"/>
              <a:gd name="connsiteX922" fmla="*/ 2867960 w 7467600"/>
              <a:gd name="connsiteY922" fmla="*/ 0 h 6858000"/>
              <a:gd name="connsiteX923" fmla="*/ 2926351 w 7467600"/>
              <a:gd name="connsiteY923" fmla="*/ 0 h 6858000"/>
              <a:gd name="connsiteX924" fmla="*/ 2902823 w 7467600"/>
              <a:gd name="connsiteY924" fmla="*/ 262929 h 6858000"/>
              <a:gd name="connsiteX925" fmla="*/ 2940663 w 7467600"/>
              <a:gd name="connsiteY925" fmla="*/ 140884 h 6858000"/>
              <a:gd name="connsiteX926" fmla="*/ 2947039 w 7467600"/>
              <a:gd name="connsiteY926" fmla="*/ 122524 h 6858000"/>
              <a:gd name="connsiteX927" fmla="*/ 2984316 w 7467600"/>
              <a:gd name="connsiteY927" fmla="*/ 0 h 6858000"/>
              <a:gd name="connsiteX928" fmla="*/ 3016114 w 7467600"/>
              <a:gd name="connsiteY928" fmla="*/ 0 h 6858000"/>
              <a:gd name="connsiteX929" fmla="*/ 2979949 w 7467600"/>
              <a:gd name="connsiteY929" fmla="*/ 119274 h 6858000"/>
              <a:gd name="connsiteX930" fmla="*/ 3023879 w 7467600"/>
              <a:gd name="connsiteY930" fmla="*/ 0 h 6858000"/>
              <a:gd name="connsiteX931" fmla="*/ 3105400 w 7467600"/>
              <a:gd name="connsiteY931" fmla="*/ 0 h 6858000"/>
              <a:gd name="connsiteX932" fmla="*/ 3094669 w 7467600"/>
              <a:gd name="connsiteY932" fmla="*/ 30308 h 6858000"/>
              <a:gd name="connsiteX933" fmla="*/ 2901945 w 7467600"/>
              <a:gd name="connsiteY933" fmla="*/ 466538 h 6858000"/>
              <a:gd name="connsiteX934" fmla="*/ 2815209 w 7467600"/>
              <a:gd name="connsiteY934" fmla="*/ 497361 h 6858000"/>
              <a:gd name="connsiteX935" fmla="*/ 2844845 w 7467600"/>
              <a:gd name="connsiteY935" fmla="*/ 127638 h 6858000"/>
              <a:gd name="connsiteX936" fmla="*/ 2867960 w 7467600"/>
              <a:gd name="connsiteY936" fmla="*/ 0 h 6858000"/>
              <a:gd name="connsiteX937" fmla="*/ 1057230 w 7467600"/>
              <a:gd name="connsiteY937" fmla="*/ 0 h 6858000"/>
              <a:gd name="connsiteX938" fmla="*/ 1111003 w 7467600"/>
              <a:gd name="connsiteY938" fmla="*/ 0 h 6858000"/>
              <a:gd name="connsiteX939" fmla="*/ 1125553 w 7467600"/>
              <a:gd name="connsiteY939" fmla="*/ 52588 h 6858000"/>
              <a:gd name="connsiteX940" fmla="*/ 1304276 w 7467600"/>
              <a:gd name="connsiteY940" fmla="*/ 476275 h 6858000"/>
              <a:gd name="connsiteX941" fmla="*/ 1492066 w 7467600"/>
              <a:gd name="connsiteY941" fmla="*/ 886333 h 6858000"/>
              <a:gd name="connsiteX942" fmla="*/ 1423698 w 7467600"/>
              <a:gd name="connsiteY942" fmla="*/ 710817 h 6858000"/>
              <a:gd name="connsiteX943" fmla="*/ 1357609 w 7467600"/>
              <a:gd name="connsiteY943" fmla="*/ 532892 h 6858000"/>
              <a:gd name="connsiteX944" fmla="*/ 1309550 w 7467600"/>
              <a:gd name="connsiteY944" fmla="*/ 374031 h 6858000"/>
              <a:gd name="connsiteX945" fmla="*/ 1193673 w 7467600"/>
              <a:gd name="connsiteY945" fmla="*/ 49533 h 6858000"/>
              <a:gd name="connsiteX946" fmla="*/ 1164391 w 7467600"/>
              <a:gd name="connsiteY946" fmla="*/ 0 h 6858000"/>
              <a:gd name="connsiteX947" fmla="*/ 1200666 w 7467600"/>
              <a:gd name="connsiteY947" fmla="*/ 0 h 6858000"/>
              <a:gd name="connsiteX948" fmla="*/ 1223408 w 7467600"/>
              <a:gd name="connsiteY948" fmla="*/ 38996 h 6858000"/>
              <a:gd name="connsiteX949" fmla="*/ 1339635 w 7467600"/>
              <a:gd name="connsiteY949" fmla="*/ 365517 h 6858000"/>
              <a:gd name="connsiteX950" fmla="*/ 1387469 w 7467600"/>
              <a:gd name="connsiteY950" fmla="*/ 523079 h 6858000"/>
              <a:gd name="connsiteX951" fmla="*/ 1452685 w 7467600"/>
              <a:gd name="connsiteY951" fmla="*/ 699806 h 6858000"/>
              <a:gd name="connsiteX952" fmla="*/ 1492092 w 7467600"/>
              <a:gd name="connsiteY952" fmla="*/ 800424 h 6858000"/>
              <a:gd name="connsiteX953" fmla="*/ 1455302 w 7467600"/>
              <a:gd name="connsiteY953" fmla="*/ 632913 h 6858000"/>
              <a:gd name="connsiteX954" fmla="*/ 1222336 w 7467600"/>
              <a:gd name="connsiteY954" fmla="*/ 9480 h 6858000"/>
              <a:gd name="connsiteX955" fmla="*/ 1214634 w 7467600"/>
              <a:gd name="connsiteY955" fmla="*/ 0 h 6858000"/>
              <a:gd name="connsiteX956" fmla="*/ 1289827 w 7467600"/>
              <a:gd name="connsiteY956" fmla="*/ 0 h 6858000"/>
              <a:gd name="connsiteX957" fmla="*/ 1321076 w 7467600"/>
              <a:gd name="connsiteY957" fmla="*/ 59722 h 6858000"/>
              <a:gd name="connsiteX958" fmla="*/ 1512579 w 7467600"/>
              <a:gd name="connsiteY958" fmla="*/ 626441 h 6858000"/>
              <a:gd name="connsiteX959" fmla="*/ 1506076 w 7467600"/>
              <a:gd name="connsiteY959" fmla="*/ 1089289 h 6858000"/>
              <a:gd name="connsiteX960" fmla="*/ 1486346 w 7467600"/>
              <a:gd name="connsiteY960" fmla="*/ 1079919 h 6858000"/>
              <a:gd name="connsiteX961" fmla="*/ 1070511 w 7467600"/>
              <a:gd name="connsiteY961" fmla="*/ 48609 h 6858000"/>
              <a:gd name="connsiteX962" fmla="*/ 1057230 w 7467600"/>
              <a:gd name="connsiteY962" fmla="*/ 0 h 6858000"/>
              <a:gd name="connsiteX963" fmla="*/ 43151 w 7467600"/>
              <a:gd name="connsiteY963" fmla="*/ 0 h 6858000"/>
              <a:gd name="connsiteX964" fmla="*/ 95283 w 7467600"/>
              <a:gd name="connsiteY964" fmla="*/ 0 h 6858000"/>
              <a:gd name="connsiteX965" fmla="*/ 300708 w 7467600"/>
              <a:gd name="connsiteY965" fmla="*/ 154571 h 6858000"/>
              <a:gd name="connsiteX966" fmla="*/ 530414 w 7467600"/>
              <a:gd name="connsiteY966" fmla="*/ 354673 h 6858000"/>
              <a:gd name="connsiteX967" fmla="*/ 333785 w 7467600"/>
              <a:gd name="connsiteY967" fmla="*/ 161564 h 6858000"/>
              <a:gd name="connsiteX968" fmla="*/ 147005 w 7467600"/>
              <a:gd name="connsiteY968" fmla="*/ 0 h 6858000"/>
              <a:gd name="connsiteX969" fmla="*/ 272509 w 7467600"/>
              <a:gd name="connsiteY969" fmla="*/ 0 h 6858000"/>
              <a:gd name="connsiteX970" fmla="*/ 326276 w 7467600"/>
              <a:gd name="connsiteY970" fmla="*/ 45847 h 6858000"/>
              <a:gd name="connsiteX971" fmla="*/ 823759 w 7467600"/>
              <a:gd name="connsiteY971" fmla="*/ 574145 h 6858000"/>
              <a:gd name="connsiteX972" fmla="*/ 811254 w 7467600"/>
              <a:gd name="connsiteY972" fmla="*/ 665546 h 6858000"/>
              <a:gd name="connsiteX973" fmla="*/ 154042 w 7467600"/>
              <a:gd name="connsiteY973" fmla="*/ 261522 h 6858000"/>
              <a:gd name="connsiteX974" fmla="*/ 13550 w 7467600"/>
              <a:gd name="connsiteY974" fmla="*/ 158423 h 6858000"/>
              <a:gd name="connsiteX975" fmla="*/ 0 w 7467600"/>
              <a:gd name="connsiteY975" fmla="*/ 146618 h 6858000"/>
              <a:gd name="connsiteX976" fmla="*/ 0 w 7467600"/>
              <a:gd name="connsiteY976" fmla="*/ 59161 h 6858000"/>
              <a:gd name="connsiteX977" fmla="*/ 45427 w 7467600"/>
              <a:gd name="connsiteY977" fmla="*/ 101078 h 6858000"/>
              <a:gd name="connsiteX978" fmla="*/ 630103 w 7467600"/>
              <a:gd name="connsiteY978" fmla="*/ 485885 h 6858000"/>
              <a:gd name="connsiteX979" fmla="*/ 532040 w 7467600"/>
              <a:gd name="connsiteY979" fmla="*/ 399359 h 6858000"/>
              <a:gd name="connsiteX980" fmla="*/ 517618 w 7467600"/>
              <a:gd name="connsiteY980" fmla="*/ 385726 h 6858000"/>
              <a:gd name="connsiteX981" fmla="*/ 285074 w 7467600"/>
              <a:gd name="connsiteY981" fmla="*/ 182755 h 6858000"/>
              <a:gd name="connsiteX982" fmla="*/ 43151 w 7467600"/>
              <a:gd name="connsiteY98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1456157 w 7467600"/>
              <a:gd name="connsiteY103" fmla="*/ 5371404 h 6858000"/>
              <a:gd name="connsiteX104" fmla="*/ 1244432 w 7467600"/>
              <a:gd name="connsiteY104" fmla="*/ 5385601 h 6858000"/>
              <a:gd name="connsiteX105" fmla="*/ 973990 w 7467600"/>
              <a:gd name="connsiteY105" fmla="*/ 5424940 h 6858000"/>
              <a:gd name="connsiteX106" fmla="*/ 1103809 w 7467600"/>
              <a:gd name="connsiteY106" fmla="*/ 5433720 h 6858000"/>
              <a:gd name="connsiteX107" fmla="*/ 1123454 w 7467600"/>
              <a:gd name="connsiteY107" fmla="*/ 5435727 h 6858000"/>
              <a:gd name="connsiteX108" fmla="*/ 1737017 w 7467600"/>
              <a:gd name="connsiteY108" fmla="*/ 5452183 h 6858000"/>
              <a:gd name="connsiteX109" fmla="*/ 1824397 w 7467600"/>
              <a:gd name="connsiteY109" fmla="*/ 5447757 h 6858000"/>
              <a:gd name="connsiteX110" fmla="*/ 2070059 w 7467600"/>
              <a:gd name="connsiteY110" fmla="*/ 5441660 h 6858000"/>
              <a:gd name="connsiteX111" fmla="*/ 1456157 w 7467600"/>
              <a:gd name="connsiteY111" fmla="*/ 5371404 h 6858000"/>
              <a:gd name="connsiteX112" fmla="*/ 4988186 w 7467600"/>
              <a:gd name="connsiteY112" fmla="*/ 5216467 h 6858000"/>
              <a:gd name="connsiteX113" fmla="*/ 4777334 w 7467600"/>
              <a:gd name="connsiteY113" fmla="*/ 5406072 h 6858000"/>
              <a:gd name="connsiteX114" fmla="*/ 4718341 w 7467600"/>
              <a:gd name="connsiteY114" fmla="*/ 5468043 h 6858000"/>
              <a:gd name="connsiteX115" fmla="*/ 4604655 w 7467600"/>
              <a:gd name="connsiteY115" fmla="*/ 5583434 h 6858000"/>
              <a:gd name="connsiteX116" fmla="*/ 4565074 w 7467600"/>
              <a:gd name="connsiteY116" fmla="*/ 5618550 h 6858000"/>
              <a:gd name="connsiteX117" fmla="*/ 4988186 w 7467600"/>
              <a:gd name="connsiteY117" fmla="*/ 5216467 h 6858000"/>
              <a:gd name="connsiteX118" fmla="*/ 4978032 w 7467600"/>
              <a:gd name="connsiteY118" fmla="*/ 5183809 h 6858000"/>
              <a:gd name="connsiteX119" fmla="*/ 4463413 w 7467600"/>
              <a:gd name="connsiteY119" fmla="*/ 5615162 h 6858000"/>
              <a:gd name="connsiteX120" fmla="*/ 4358134 w 7467600"/>
              <a:gd name="connsiteY120" fmla="*/ 5742791 h 6858000"/>
              <a:gd name="connsiteX121" fmla="*/ 4376219 w 7467600"/>
              <a:gd name="connsiteY121" fmla="*/ 5729027 h 6858000"/>
              <a:gd name="connsiteX122" fmla="*/ 4582340 w 7467600"/>
              <a:gd name="connsiteY122" fmla="*/ 5561037 h 6858000"/>
              <a:gd name="connsiteX123" fmla="*/ 4694684 w 7467600"/>
              <a:gd name="connsiteY123" fmla="*/ 5447098 h 6858000"/>
              <a:gd name="connsiteX124" fmla="*/ 4754123 w 7467600"/>
              <a:gd name="connsiteY124" fmla="*/ 5384643 h 6858000"/>
              <a:gd name="connsiteX125" fmla="*/ 4978032 w 7467600"/>
              <a:gd name="connsiteY125" fmla="*/ 5183809 h 6858000"/>
              <a:gd name="connsiteX126" fmla="*/ 1903353 w 7467600"/>
              <a:gd name="connsiteY126" fmla="*/ 5044827 h 6858000"/>
              <a:gd name="connsiteX127" fmla="*/ 1936931 w 7467600"/>
              <a:gd name="connsiteY127" fmla="*/ 5093954 h 6858000"/>
              <a:gd name="connsiteX128" fmla="*/ 2195868 w 7467600"/>
              <a:gd name="connsiteY128" fmla="*/ 5396574 h 6858000"/>
              <a:gd name="connsiteX129" fmla="*/ 2088852 w 7467600"/>
              <a:gd name="connsiteY129" fmla="*/ 5166123 h 6858000"/>
              <a:gd name="connsiteX130" fmla="*/ 1958241 w 7467600"/>
              <a:gd name="connsiteY130" fmla="*/ 5067955 h 6858000"/>
              <a:gd name="connsiteX131" fmla="*/ 1903353 w 7467600"/>
              <a:gd name="connsiteY131" fmla="*/ 5044827 h 6858000"/>
              <a:gd name="connsiteX132" fmla="*/ 1979378 w 7467600"/>
              <a:gd name="connsiteY132" fmla="*/ 4769504 h 6858000"/>
              <a:gd name="connsiteX133" fmla="*/ 2882120 w 7467600"/>
              <a:gd name="connsiteY133" fmla="*/ 5064547 h 6858000"/>
              <a:gd name="connsiteX134" fmla="*/ 2793103 w 7467600"/>
              <a:gd name="connsiteY134" fmla="*/ 5039699 h 6858000"/>
              <a:gd name="connsiteX135" fmla="*/ 2770041 w 7467600"/>
              <a:gd name="connsiteY135" fmla="*/ 5033634 h 6858000"/>
              <a:gd name="connsiteX136" fmla="*/ 1979378 w 7467600"/>
              <a:gd name="connsiteY136" fmla="*/ 4769504 h 6858000"/>
              <a:gd name="connsiteX137" fmla="*/ 1927410 w 7467600"/>
              <a:gd name="connsiteY137" fmla="*/ 4716164 h 6858000"/>
              <a:gd name="connsiteX138" fmla="*/ 1959587 w 7467600"/>
              <a:gd name="connsiteY138" fmla="*/ 4728849 h 6858000"/>
              <a:gd name="connsiteX139" fmla="*/ 2777707 w 7467600"/>
              <a:gd name="connsiteY139" fmla="*/ 5003991 h 6858000"/>
              <a:gd name="connsiteX140" fmla="*/ 2800768 w 7467600"/>
              <a:gd name="connsiteY140" fmla="*/ 5010056 h 6858000"/>
              <a:gd name="connsiteX141" fmla="*/ 2879408 w 7467600"/>
              <a:gd name="connsiteY141" fmla="*/ 5031590 h 6858000"/>
              <a:gd name="connsiteX142" fmla="*/ 2862295 w 7467600"/>
              <a:gd name="connsiteY142" fmla="*/ 5022958 h 6858000"/>
              <a:gd name="connsiteX143" fmla="*/ 2813343 w 7467600"/>
              <a:gd name="connsiteY143" fmla="*/ 4998369 h 6858000"/>
              <a:gd name="connsiteX144" fmla="*/ 2646245 w 7467600"/>
              <a:gd name="connsiteY144" fmla="*/ 4930999 h 6858000"/>
              <a:gd name="connsiteX145" fmla="*/ 1999243 w 7467600"/>
              <a:gd name="connsiteY145" fmla="*/ 4730524 h 6858000"/>
              <a:gd name="connsiteX146" fmla="*/ 1979527 w 7467600"/>
              <a:gd name="connsiteY146" fmla="*/ 4726651 h 6858000"/>
              <a:gd name="connsiteX147" fmla="*/ 1927410 w 7467600"/>
              <a:gd name="connsiteY147" fmla="*/ 4716164 h 6858000"/>
              <a:gd name="connsiteX148" fmla="*/ 1997014 w 7467600"/>
              <a:gd name="connsiteY148" fmla="*/ 4698007 h 6858000"/>
              <a:gd name="connsiteX149" fmla="*/ 2005458 w 7467600"/>
              <a:gd name="connsiteY149" fmla="*/ 4699540 h 6858000"/>
              <a:gd name="connsiteX150" fmla="*/ 2657186 w 7467600"/>
              <a:gd name="connsiteY150" fmla="*/ 4901687 h 6858000"/>
              <a:gd name="connsiteX151" fmla="*/ 2826662 w 7467600"/>
              <a:gd name="connsiteY151" fmla="*/ 4970362 h 6858000"/>
              <a:gd name="connsiteX152" fmla="*/ 2876100 w 7467600"/>
              <a:gd name="connsiteY152" fmla="*/ 4995397 h 6858000"/>
              <a:gd name="connsiteX153" fmla="*/ 3042600 w 7467600"/>
              <a:gd name="connsiteY153" fmla="*/ 5059532 h 6858000"/>
              <a:gd name="connsiteX154" fmla="*/ 1997014 w 7467600"/>
              <a:gd name="connsiteY154" fmla="*/ 4698007 h 6858000"/>
              <a:gd name="connsiteX155" fmla="*/ 2305292 w 7467600"/>
              <a:gd name="connsiteY155" fmla="*/ 4219492 h 6858000"/>
              <a:gd name="connsiteX156" fmla="*/ 3360922 w 7467600"/>
              <a:gd name="connsiteY156" fmla="*/ 4529373 h 6858000"/>
              <a:gd name="connsiteX157" fmla="*/ 3492420 w 7467600"/>
              <a:gd name="connsiteY157" fmla="*/ 4510145 h 6858000"/>
              <a:gd name="connsiteX158" fmla="*/ 3364086 w 7467600"/>
              <a:gd name="connsiteY158" fmla="*/ 4480340 h 6858000"/>
              <a:gd name="connsiteX159" fmla="*/ 3225818 w 7467600"/>
              <a:gd name="connsiteY159" fmla="*/ 4411822 h 6858000"/>
              <a:gd name="connsiteX160" fmla="*/ 3129696 w 7467600"/>
              <a:gd name="connsiteY160" fmla="*/ 4360704 h 6858000"/>
              <a:gd name="connsiteX161" fmla="*/ 2814545 w 7467600"/>
              <a:gd name="connsiteY161" fmla="*/ 4282955 h 6858000"/>
              <a:gd name="connsiteX162" fmla="*/ 2305292 w 7467600"/>
              <a:gd name="connsiteY162" fmla="*/ 4219492 h 6858000"/>
              <a:gd name="connsiteX163" fmla="*/ 2626982 w 7467600"/>
              <a:gd name="connsiteY163" fmla="*/ 4206450 h 6858000"/>
              <a:gd name="connsiteX164" fmla="*/ 2490617 w 7467600"/>
              <a:gd name="connsiteY164" fmla="*/ 4206951 h 6858000"/>
              <a:gd name="connsiteX165" fmla="*/ 2819869 w 7467600"/>
              <a:gd name="connsiteY165" fmla="*/ 4252936 h 6858000"/>
              <a:gd name="connsiteX166" fmla="*/ 3143018 w 7467600"/>
              <a:gd name="connsiteY166" fmla="*/ 4332698 h 6858000"/>
              <a:gd name="connsiteX167" fmla="*/ 3241520 w 7467600"/>
              <a:gd name="connsiteY167" fmla="*/ 4385112 h 6858000"/>
              <a:gd name="connsiteX168" fmla="*/ 3374575 w 7467600"/>
              <a:gd name="connsiteY168" fmla="*/ 4451517 h 6858000"/>
              <a:gd name="connsiteX169" fmla="*/ 3505221 w 7467600"/>
              <a:gd name="connsiteY169" fmla="*/ 4480757 h 6858000"/>
              <a:gd name="connsiteX170" fmla="*/ 2626982 w 7467600"/>
              <a:gd name="connsiteY170" fmla="*/ 4206450 h 6858000"/>
              <a:gd name="connsiteX171" fmla="*/ 1310106 w 7467600"/>
              <a:gd name="connsiteY171" fmla="*/ 3943217 h 6858000"/>
              <a:gd name="connsiteX172" fmla="*/ 854994 w 7467600"/>
              <a:gd name="connsiteY172" fmla="*/ 4399136 h 6858000"/>
              <a:gd name="connsiteX173" fmla="*/ 742462 w 7467600"/>
              <a:gd name="connsiteY173" fmla="*/ 4594648 h 6858000"/>
              <a:gd name="connsiteX174" fmla="*/ 820602 w 7467600"/>
              <a:gd name="connsiteY174" fmla="*/ 4485915 h 6858000"/>
              <a:gd name="connsiteX175" fmla="*/ 878295 w 7467600"/>
              <a:gd name="connsiteY175" fmla="*/ 4403594 h 6858000"/>
              <a:gd name="connsiteX176" fmla="*/ 1240607 w 7467600"/>
              <a:gd name="connsiteY176" fmla="*/ 4010401 h 6858000"/>
              <a:gd name="connsiteX177" fmla="*/ 1310106 w 7467600"/>
              <a:gd name="connsiteY177" fmla="*/ 3943217 h 6858000"/>
              <a:gd name="connsiteX178" fmla="*/ 1423113 w 7467600"/>
              <a:gd name="connsiteY178" fmla="*/ 3874565 h 6858000"/>
              <a:gd name="connsiteX179" fmla="*/ 1260565 w 7467600"/>
              <a:gd name="connsiteY179" fmla="*/ 4031982 h 6858000"/>
              <a:gd name="connsiteX180" fmla="*/ 901900 w 7467600"/>
              <a:gd name="connsiteY180" fmla="*/ 4421236 h 6858000"/>
              <a:gd name="connsiteX181" fmla="*/ 845044 w 7467600"/>
              <a:gd name="connsiteY181" fmla="*/ 4502436 h 6858000"/>
              <a:gd name="connsiteX182" fmla="*/ 685926 w 7467600"/>
              <a:gd name="connsiteY182" fmla="*/ 4703069 h 6858000"/>
              <a:gd name="connsiteX183" fmla="*/ 684248 w 7467600"/>
              <a:gd name="connsiteY183" fmla="*/ 4706721 h 6858000"/>
              <a:gd name="connsiteX184" fmla="*/ 1423113 w 7467600"/>
              <a:gd name="connsiteY184" fmla="*/ 3874565 h 6858000"/>
              <a:gd name="connsiteX185" fmla="*/ 3316479 w 7467600"/>
              <a:gd name="connsiteY185" fmla="*/ 3872136 h 6858000"/>
              <a:gd name="connsiteX186" fmla="*/ 3546806 w 7467600"/>
              <a:gd name="connsiteY186" fmla="*/ 4356139 h 6858000"/>
              <a:gd name="connsiteX187" fmla="*/ 3364433 w 7467600"/>
              <a:gd name="connsiteY187" fmla="*/ 3953121 h 6858000"/>
              <a:gd name="connsiteX188" fmla="*/ 3316479 w 7467600"/>
              <a:gd name="connsiteY188" fmla="*/ 3872136 h 6858000"/>
              <a:gd name="connsiteX189" fmla="*/ 3291335 w 7467600"/>
              <a:gd name="connsiteY189" fmla="*/ 3767420 h 6858000"/>
              <a:gd name="connsiteX190" fmla="*/ 3390805 w 7467600"/>
              <a:gd name="connsiteY190" fmla="*/ 3937163 h 6858000"/>
              <a:gd name="connsiteX191" fmla="*/ 3579062 w 7467600"/>
              <a:gd name="connsiteY191" fmla="*/ 4359040 h 6858000"/>
              <a:gd name="connsiteX192" fmla="*/ 3467355 w 7467600"/>
              <a:gd name="connsiteY192" fmla="*/ 3988130 h 6858000"/>
              <a:gd name="connsiteX193" fmla="*/ 3310753 w 7467600"/>
              <a:gd name="connsiteY193" fmla="*/ 3787140 h 6858000"/>
              <a:gd name="connsiteX194" fmla="*/ 3291335 w 7467600"/>
              <a:gd name="connsiteY194" fmla="*/ 3767420 h 6858000"/>
              <a:gd name="connsiteX195" fmla="*/ 1635889 w 7467600"/>
              <a:gd name="connsiteY195" fmla="*/ 3709494 h 6858000"/>
              <a:gd name="connsiteX196" fmla="*/ 1634800 w 7467600"/>
              <a:gd name="connsiteY196" fmla="*/ 3731111 h 6858000"/>
              <a:gd name="connsiteX197" fmla="*/ 1635889 w 7467600"/>
              <a:gd name="connsiteY197" fmla="*/ 3709494 h 6858000"/>
              <a:gd name="connsiteX198" fmla="*/ 1510397 w 7467600"/>
              <a:gd name="connsiteY198" fmla="*/ 3684705 h 6858000"/>
              <a:gd name="connsiteX199" fmla="*/ 1146550 w 7467600"/>
              <a:gd name="connsiteY199" fmla="*/ 3802012 h 6858000"/>
              <a:gd name="connsiteX200" fmla="*/ 698834 w 7467600"/>
              <a:gd name="connsiteY200" fmla="*/ 3952272 h 6858000"/>
              <a:gd name="connsiteX201" fmla="*/ 34256 w 7467600"/>
              <a:gd name="connsiteY201" fmla="*/ 4347603 h 6858000"/>
              <a:gd name="connsiteX202" fmla="*/ 527241 w 7467600"/>
              <a:gd name="connsiteY202" fmla="*/ 4065078 h 6858000"/>
              <a:gd name="connsiteX203" fmla="*/ 1510397 w 7467600"/>
              <a:gd name="connsiteY203" fmla="*/ 3684705 h 6858000"/>
              <a:gd name="connsiteX204" fmla="*/ 1313114 w 7467600"/>
              <a:gd name="connsiteY204" fmla="*/ 3655216 h 6858000"/>
              <a:gd name="connsiteX205" fmla="*/ 1109304 w 7467600"/>
              <a:gd name="connsiteY205" fmla="*/ 3669030 h 6858000"/>
              <a:gd name="connsiteX206" fmla="*/ 8129 w 7467600"/>
              <a:gd name="connsiteY206" fmla="*/ 4330519 h 6858000"/>
              <a:gd name="connsiteX207" fmla="*/ 687572 w 7467600"/>
              <a:gd name="connsiteY207" fmla="*/ 3925629 h 6858000"/>
              <a:gd name="connsiteX208" fmla="*/ 1138365 w 7467600"/>
              <a:gd name="connsiteY208" fmla="*/ 3774515 h 6858000"/>
              <a:gd name="connsiteX209" fmla="*/ 1505579 w 7467600"/>
              <a:gd name="connsiteY209" fmla="*/ 3655526 h 6858000"/>
              <a:gd name="connsiteX210" fmla="*/ 1313114 w 7467600"/>
              <a:gd name="connsiteY210" fmla="*/ 3655216 h 6858000"/>
              <a:gd name="connsiteX211" fmla="*/ 3655073 w 7467600"/>
              <a:gd name="connsiteY211" fmla="*/ 3650884 h 6858000"/>
              <a:gd name="connsiteX212" fmla="*/ 3989938 w 7467600"/>
              <a:gd name="connsiteY212" fmla="*/ 3991685 h 6858000"/>
              <a:gd name="connsiteX213" fmla="*/ 4393907 w 7467600"/>
              <a:gd name="connsiteY213" fmla="*/ 4261258 h 6858000"/>
              <a:gd name="connsiteX214" fmla="*/ 4648051 w 7467600"/>
              <a:gd name="connsiteY214" fmla="*/ 4374051 h 6858000"/>
              <a:gd name="connsiteX215" fmla="*/ 4383389 w 7467600"/>
              <a:gd name="connsiteY215" fmla="*/ 4184369 h 6858000"/>
              <a:gd name="connsiteX216" fmla="*/ 4165508 w 7467600"/>
              <a:gd name="connsiteY216" fmla="*/ 4035196 h 6858000"/>
              <a:gd name="connsiteX217" fmla="*/ 4068162 w 7467600"/>
              <a:gd name="connsiteY217" fmla="*/ 3953394 h 6858000"/>
              <a:gd name="connsiteX218" fmla="*/ 3981416 w 7467600"/>
              <a:gd name="connsiteY218" fmla="*/ 3880482 h 6858000"/>
              <a:gd name="connsiteX219" fmla="*/ 3800147 w 7467600"/>
              <a:gd name="connsiteY219" fmla="*/ 3749872 h 6858000"/>
              <a:gd name="connsiteX220" fmla="*/ 3655073 w 7467600"/>
              <a:gd name="connsiteY220" fmla="*/ 3650884 h 6858000"/>
              <a:gd name="connsiteX221" fmla="*/ 3670252 w 7467600"/>
              <a:gd name="connsiteY221" fmla="*/ 3622798 h 6858000"/>
              <a:gd name="connsiteX222" fmla="*/ 3817258 w 7467600"/>
              <a:gd name="connsiteY222" fmla="*/ 3723577 h 6858000"/>
              <a:gd name="connsiteX223" fmla="*/ 4000461 w 7467600"/>
              <a:gd name="connsiteY223" fmla="*/ 3855966 h 6858000"/>
              <a:gd name="connsiteX224" fmla="*/ 4088180 w 7467600"/>
              <a:gd name="connsiteY224" fmla="*/ 3929774 h 6858000"/>
              <a:gd name="connsiteX225" fmla="*/ 4184555 w 7467600"/>
              <a:gd name="connsiteY225" fmla="*/ 4010683 h 6858000"/>
              <a:gd name="connsiteX226" fmla="*/ 4399563 w 7467600"/>
              <a:gd name="connsiteY226" fmla="*/ 4158106 h 6858000"/>
              <a:gd name="connsiteX227" fmla="*/ 4684469 w 7467600"/>
              <a:gd name="connsiteY227" fmla="*/ 4364680 h 6858000"/>
              <a:gd name="connsiteX228" fmla="*/ 4690271 w 7467600"/>
              <a:gd name="connsiteY228" fmla="*/ 4370034 h 6858000"/>
              <a:gd name="connsiteX229" fmla="*/ 4136093 w 7467600"/>
              <a:gd name="connsiteY229" fmla="*/ 3858466 h 6858000"/>
              <a:gd name="connsiteX230" fmla="*/ 3670252 w 7467600"/>
              <a:gd name="connsiteY230" fmla="*/ 3622798 h 6858000"/>
              <a:gd name="connsiteX231" fmla="*/ 4440129 w 7467600"/>
              <a:gd name="connsiteY231" fmla="*/ 3448571 h 6858000"/>
              <a:gd name="connsiteX232" fmla="*/ 4856525 w 7467600"/>
              <a:gd name="connsiteY232" fmla="*/ 3915351 h 6858000"/>
              <a:gd name="connsiteX233" fmla="*/ 5059055 w 7467600"/>
              <a:gd name="connsiteY233" fmla="*/ 4108918 h 6858000"/>
              <a:gd name="connsiteX234" fmla="*/ 5290070 w 7467600"/>
              <a:gd name="connsiteY234" fmla="*/ 4263619 h 6858000"/>
              <a:gd name="connsiteX235" fmla="*/ 4834991 w 7467600"/>
              <a:gd name="connsiteY235" fmla="*/ 3830985 h 6858000"/>
              <a:gd name="connsiteX236" fmla="*/ 4440129 w 7467600"/>
              <a:gd name="connsiteY236" fmla="*/ 3448571 h 6858000"/>
              <a:gd name="connsiteX237" fmla="*/ 4441737 w 7467600"/>
              <a:gd name="connsiteY237" fmla="*/ 3399734 h 6858000"/>
              <a:gd name="connsiteX238" fmla="*/ 4431236 w 7467600"/>
              <a:gd name="connsiteY238" fmla="*/ 3400954 h 6858000"/>
              <a:gd name="connsiteX239" fmla="*/ 4557150 w 7467600"/>
              <a:gd name="connsiteY239" fmla="*/ 3510023 h 6858000"/>
              <a:gd name="connsiteX240" fmla="*/ 4856936 w 7467600"/>
              <a:gd name="connsiteY240" fmla="*/ 3809146 h 6858000"/>
              <a:gd name="connsiteX241" fmla="*/ 5111996 w 7467600"/>
              <a:gd name="connsiteY241" fmla="*/ 4065759 h 6858000"/>
              <a:gd name="connsiteX242" fmla="*/ 5388878 w 7467600"/>
              <a:gd name="connsiteY242" fmla="*/ 4300185 h 6858000"/>
              <a:gd name="connsiteX243" fmla="*/ 5425556 w 7467600"/>
              <a:gd name="connsiteY243" fmla="*/ 4308967 h 6858000"/>
              <a:gd name="connsiteX244" fmla="*/ 4943646 w 7467600"/>
              <a:gd name="connsiteY244" fmla="*/ 3822916 h 6858000"/>
              <a:gd name="connsiteX245" fmla="*/ 4594837 w 7467600"/>
              <a:gd name="connsiteY245" fmla="*/ 3532274 h 6858000"/>
              <a:gd name="connsiteX246" fmla="*/ 4441737 w 7467600"/>
              <a:gd name="connsiteY246" fmla="*/ 3399734 h 6858000"/>
              <a:gd name="connsiteX247" fmla="*/ 5425834 w 7467600"/>
              <a:gd name="connsiteY247" fmla="*/ 3162785 h 6858000"/>
              <a:gd name="connsiteX248" fmla="*/ 5401644 w 7467600"/>
              <a:gd name="connsiteY248" fmla="*/ 3617847 h 6858000"/>
              <a:gd name="connsiteX249" fmla="*/ 5467256 w 7467600"/>
              <a:gd name="connsiteY249" fmla="*/ 4175494 h 6858000"/>
              <a:gd name="connsiteX250" fmla="*/ 5448069 w 7467600"/>
              <a:gd name="connsiteY250" fmla="*/ 3567554 h 6858000"/>
              <a:gd name="connsiteX251" fmla="*/ 5425834 w 7467600"/>
              <a:gd name="connsiteY251" fmla="*/ 3162785 h 6858000"/>
              <a:gd name="connsiteX252" fmla="*/ 1318687 w 7467600"/>
              <a:gd name="connsiteY252" fmla="*/ 3113840 h 6858000"/>
              <a:gd name="connsiteX253" fmla="*/ 1066793 w 7467600"/>
              <a:gd name="connsiteY253" fmla="*/ 3212171 h 6858000"/>
              <a:gd name="connsiteX254" fmla="*/ 993319 w 7467600"/>
              <a:gd name="connsiteY254" fmla="*/ 3247648 h 6858000"/>
              <a:gd name="connsiteX255" fmla="*/ 853081 w 7467600"/>
              <a:gd name="connsiteY255" fmla="*/ 3312410 h 6858000"/>
              <a:gd name="connsiteX256" fmla="*/ 805957 w 7467600"/>
              <a:gd name="connsiteY256" fmla="*/ 3330443 h 6858000"/>
              <a:gd name="connsiteX257" fmla="*/ 1318687 w 7467600"/>
              <a:gd name="connsiteY257" fmla="*/ 3113840 h 6858000"/>
              <a:gd name="connsiteX258" fmla="*/ 5453702 w 7467600"/>
              <a:gd name="connsiteY258" fmla="*/ 3090882 h 6858000"/>
              <a:gd name="connsiteX259" fmla="*/ 5480135 w 7467600"/>
              <a:gd name="connsiteY259" fmla="*/ 3565802 h 6858000"/>
              <a:gd name="connsiteX260" fmla="*/ 5499023 w 7467600"/>
              <a:gd name="connsiteY260" fmla="*/ 4166310 h 6858000"/>
              <a:gd name="connsiteX261" fmla="*/ 5547022 w 7467600"/>
              <a:gd name="connsiteY261" fmla="*/ 3607838 h 6858000"/>
              <a:gd name="connsiteX262" fmla="*/ 5515964 w 7467600"/>
              <a:gd name="connsiteY262" fmla="*/ 3378541 h 6858000"/>
              <a:gd name="connsiteX263" fmla="*/ 5453702 w 7467600"/>
              <a:gd name="connsiteY263" fmla="*/ 3090882 h 6858000"/>
              <a:gd name="connsiteX264" fmla="*/ 1238695 w 7467600"/>
              <a:gd name="connsiteY264" fmla="*/ 3076820 h 6858000"/>
              <a:gd name="connsiteX265" fmla="*/ 716371 w 7467600"/>
              <a:gd name="connsiteY265" fmla="*/ 3293249 h 6858000"/>
              <a:gd name="connsiteX266" fmla="*/ 579522 w 7467600"/>
              <a:gd name="connsiteY266" fmla="*/ 3371759 h 6858000"/>
              <a:gd name="connsiteX267" fmla="*/ 600288 w 7467600"/>
              <a:gd name="connsiteY267" fmla="*/ 3365555 h 6858000"/>
              <a:gd name="connsiteX268" fmla="*/ 840692 w 7467600"/>
              <a:gd name="connsiteY268" fmla="*/ 3284921 h 6858000"/>
              <a:gd name="connsiteX269" fmla="*/ 979248 w 7467600"/>
              <a:gd name="connsiteY269" fmla="*/ 3221003 h 6858000"/>
              <a:gd name="connsiteX270" fmla="*/ 1053282 w 7467600"/>
              <a:gd name="connsiteY270" fmla="*/ 3185247 h 6858000"/>
              <a:gd name="connsiteX271" fmla="*/ 1320603 w 7467600"/>
              <a:gd name="connsiteY271" fmla="*/ 3081281 h 6858000"/>
              <a:gd name="connsiteX272" fmla="*/ 1238695 w 7467600"/>
              <a:gd name="connsiteY272" fmla="*/ 3076820 h 6858000"/>
              <a:gd name="connsiteX273" fmla="*/ 5425627 w 7467600"/>
              <a:gd name="connsiteY273" fmla="*/ 2954192 h 6858000"/>
              <a:gd name="connsiteX274" fmla="*/ 5470770 w 7467600"/>
              <a:gd name="connsiteY274" fmla="*/ 3005435 h 6858000"/>
              <a:gd name="connsiteX275" fmla="*/ 5519779 w 7467600"/>
              <a:gd name="connsiteY275" fmla="*/ 4359223 h 6858000"/>
              <a:gd name="connsiteX276" fmla="*/ 5520293 w 7467600"/>
              <a:gd name="connsiteY276" fmla="*/ 4360602 h 6858000"/>
              <a:gd name="connsiteX277" fmla="*/ 5767221 w 7467600"/>
              <a:gd name="connsiteY277" fmla="*/ 4665564 h 6858000"/>
              <a:gd name="connsiteX278" fmla="*/ 6937169 w 7467600"/>
              <a:gd name="connsiteY278" fmla="*/ 4815941 h 6858000"/>
              <a:gd name="connsiteX279" fmla="*/ 6953922 w 7467600"/>
              <a:gd name="connsiteY279" fmla="*/ 4890068 h 6858000"/>
              <a:gd name="connsiteX280" fmla="*/ 6071359 w 7467600"/>
              <a:gd name="connsiteY280" fmla="*/ 4770770 h 6858000"/>
              <a:gd name="connsiteX281" fmla="*/ 6038839 w 7467600"/>
              <a:gd name="connsiteY281" fmla="*/ 4764474 h 6858000"/>
              <a:gd name="connsiteX282" fmla="*/ 6038706 w 7467600"/>
              <a:gd name="connsiteY282" fmla="*/ 4763847 h 6858000"/>
              <a:gd name="connsiteX283" fmla="*/ 6037784 w 7467600"/>
              <a:gd name="connsiteY283" fmla="*/ 4764270 h 6858000"/>
              <a:gd name="connsiteX284" fmla="*/ 6038839 w 7467600"/>
              <a:gd name="connsiteY284" fmla="*/ 4764474 h 6858000"/>
              <a:gd name="connsiteX285" fmla="*/ 6040338 w 7467600"/>
              <a:gd name="connsiteY285" fmla="*/ 4771418 h 6858000"/>
              <a:gd name="connsiteX286" fmla="*/ 6024488 w 7467600"/>
              <a:gd name="connsiteY286" fmla="*/ 4809903 h 6858000"/>
              <a:gd name="connsiteX287" fmla="*/ 5599771 w 7467600"/>
              <a:gd name="connsiteY287" fmla="*/ 5509652 h 6858000"/>
              <a:gd name="connsiteX288" fmla="*/ 5548843 w 7467600"/>
              <a:gd name="connsiteY288" fmla="*/ 5563845 h 6858000"/>
              <a:gd name="connsiteX289" fmla="*/ 5940952 w 7467600"/>
              <a:gd name="connsiteY289" fmla="*/ 6250028 h 6858000"/>
              <a:gd name="connsiteX290" fmla="*/ 6043441 w 7467600"/>
              <a:gd name="connsiteY290" fmla="*/ 6665847 h 6858000"/>
              <a:gd name="connsiteX291" fmla="*/ 6093432 w 7467600"/>
              <a:gd name="connsiteY291" fmla="*/ 6858000 h 6858000"/>
              <a:gd name="connsiteX292" fmla="*/ 6034344 w 7467600"/>
              <a:gd name="connsiteY292" fmla="*/ 6858000 h 6858000"/>
              <a:gd name="connsiteX293" fmla="*/ 6026679 w 7467600"/>
              <a:gd name="connsiteY293" fmla="*/ 6836959 h 6858000"/>
              <a:gd name="connsiteX294" fmla="*/ 5800441 w 7467600"/>
              <a:gd name="connsiteY294" fmla="*/ 6335286 h 6858000"/>
              <a:gd name="connsiteX295" fmla="*/ 5526562 w 7467600"/>
              <a:gd name="connsiteY295" fmla="*/ 5705388 h 6858000"/>
              <a:gd name="connsiteX296" fmla="*/ 5519640 w 7467600"/>
              <a:gd name="connsiteY296" fmla="*/ 5683774 h 6858000"/>
              <a:gd name="connsiteX297" fmla="*/ 5844559 w 7467600"/>
              <a:gd name="connsiteY297" fmla="*/ 6553349 h 6858000"/>
              <a:gd name="connsiteX298" fmla="*/ 5975994 w 7467600"/>
              <a:gd name="connsiteY298" fmla="*/ 6858000 h 6858000"/>
              <a:gd name="connsiteX299" fmla="*/ 5898547 w 7467600"/>
              <a:gd name="connsiteY299" fmla="*/ 6858000 h 6858000"/>
              <a:gd name="connsiteX300" fmla="*/ 5682041 w 7467600"/>
              <a:gd name="connsiteY300" fmla="*/ 6355860 h 6858000"/>
              <a:gd name="connsiteX301" fmla="*/ 5461758 w 7467600"/>
              <a:gd name="connsiteY301" fmla="*/ 5820220 h 6858000"/>
              <a:gd name="connsiteX302" fmla="*/ 5237282 w 7467600"/>
              <a:gd name="connsiteY302" fmla="*/ 6579086 h 6858000"/>
              <a:gd name="connsiteX303" fmla="*/ 5115009 w 7467600"/>
              <a:gd name="connsiteY303" fmla="*/ 6858000 h 6858000"/>
              <a:gd name="connsiteX304" fmla="*/ 5028074 w 7467600"/>
              <a:gd name="connsiteY304" fmla="*/ 6858000 h 6858000"/>
              <a:gd name="connsiteX305" fmla="*/ 5079508 w 7467600"/>
              <a:gd name="connsiteY305" fmla="*/ 6749074 h 6858000"/>
              <a:gd name="connsiteX306" fmla="*/ 5371846 w 7467600"/>
              <a:gd name="connsiteY306" fmla="*/ 5924413 h 6858000"/>
              <a:gd name="connsiteX307" fmla="*/ 5270512 w 7467600"/>
              <a:gd name="connsiteY307" fmla="*/ 6138975 h 6858000"/>
              <a:gd name="connsiteX308" fmla="*/ 5062409 w 7467600"/>
              <a:gd name="connsiteY308" fmla="*/ 6653544 h 6858000"/>
              <a:gd name="connsiteX309" fmla="*/ 5036628 w 7467600"/>
              <a:gd name="connsiteY309" fmla="*/ 6754247 h 6858000"/>
              <a:gd name="connsiteX310" fmla="*/ 5009112 w 7467600"/>
              <a:gd name="connsiteY310" fmla="*/ 6858000 h 6858000"/>
              <a:gd name="connsiteX311" fmla="*/ 4976679 w 7467600"/>
              <a:gd name="connsiteY311" fmla="*/ 6858000 h 6858000"/>
              <a:gd name="connsiteX312" fmla="*/ 5006537 w 7467600"/>
              <a:gd name="connsiteY312" fmla="*/ 6747068 h 6858000"/>
              <a:gd name="connsiteX313" fmla="*/ 5032723 w 7467600"/>
              <a:gd name="connsiteY313" fmla="*/ 6644957 h 6858000"/>
              <a:gd name="connsiteX314" fmla="*/ 5242949 w 7467600"/>
              <a:gd name="connsiteY314" fmla="*/ 6125175 h 6858000"/>
              <a:gd name="connsiteX315" fmla="*/ 5286321 w 7467600"/>
              <a:gd name="connsiteY315" fmla="*/ 6033555 h 6858000"/>
              <a:gd name="connsiteX316" fmla="*/ 5008210 w 7467600"/>
              <a:gd name="connsiteY316" fmla="*/ 6649194 h 6858000"/>
              <a:gd name="connsiteX317" fmla="*/ 4986321 w 7467600"/>
              <a:gd name="connsiteY317" fmla="*/ 6765687 h 6858000"/>
              <a:gd name="connsiteX318" fmla="*/ 4973474 w 7467600"/>
              <a:gd name="connsiteY318" fmla="*/ 6858000 h 6858000"/>
              <a:gd name="connsiteX319" fmla="*/ 4907178 w 7467600"/>
              <a:gd name="connsiteY319" fmla="*/ 6858000 h 6858000"/>
              <a:gd name="connsiteX320" fmla="*/ 4910810 w 7467600"/>
              <a:gd name="connsiteY320" fmla="*/ 6829660 h 6858000"/>
              <a:gd name="connsiteX321" fmla="*/ 4987461 w 7467600"/>
              <a:gd name="connsiteY321" fmla="*/ 6432994 h 6858000"/>
              <a:gd name="connsiteX322" fmla="*/ 5179262 w 7467600"/>
              <a:gd name="connsiteY322" fmla="*/ 6035044 h 6858000"/>
              <a:gd name="connsiteX323" fmla="*/ 4689678 w 7467600"/>
              <a:gd name="connsiteY323" fmla="*/ 6440241 h 6858000"/>
              <a:gd name="connsiteX324" fmla="*/ 4477543 w 7467600"/>
              <a:gd name="connsiteY324" fmla="*/ 6674836 h 6858000"/>
              <a:gd name="connsiteX325" fmla="*/ 4329957 w 7467600"/>
              <a:gd name="connsiteY325" fmla="*/ 6858000 h 6858000"/>
              <a:gd name="connsiteX326" fmla="*/ 4218595 w 7467600"/>
              <a:gd name="connsiteY326" fmla="*/ 6858000 h 6858000"/>
              <a:gd name="connsiteX327" fmla="*/ 4368888 w 7467600"/>
              <a:gd name="connsiteY327" fmla="*/ 6668412 h 6858000"/>
              <a:gd name="connsiteX328" fmla="*/ 4563091 w 7467600"/>
              <a:gd name="connsiteY328" fmla="*/ 6442508 h 6858000"/>
              <a:gd name="connsiteX329" fmla="*/ 5387324 w 7467600"/>
              <a:gd name="connsiteY329" fmla="*/ 5705830 h 6858000"/>
              <a:gd name="connsiteX330" fmla="*/ 5073620 w 7467600"/>
              <a:gd name="connsiteY330" fmla="*/ 5955437 h 6858000"/>
              <a:gd name="connsiteX331" fmla="*/ 4689789 w 7467600"/>
              <a:gd name="connsiteY331" fmla="*/ 6268382 h 6858000"/>
              <a:gd name="connsiteX332" fmla="*/ 4418722 w 7467600"/>
              <a:gd name="connsiteY332" fmla="*/ 6570886 h 6858000"/>
              <a:gd name="connsiteX333" fmla="*/ 4214944 w 7467600"/>
              <a:gd name="connsiteY333" fmla="*/ 6858000 h 6858000"/>
              <a:gd name="connsiteX334" fmla="*/ 4177898 w 7467600"/>
              <a:gd name="connsiteY334" fmla="*/ 6858000 h 6858000"/>
              <a:gd name="connsiteX335" fmla="*/ 4391597 w 7467600"/>
              <a:gd name="connsiteY335" fmla="*/ 6556370 h 6858000"/>
              <a:gd name="connsiteX336" fmla="*/ 4668889 w 7467600"/>
              <a:gd name="connsiteY336" fmla="*/ 6246399 h 6858000"/>
              <a:gd name="connsiteX337" fmla="*/ 5055427 w 7467600"/>
              <a:gd name="connsiteY337" fmla="*/ 5931476 h 6858000"/>
              <a:gd name="connsiteX338" fmla="*/ 5371814 w 7467600"/>
              <a:gd name="connsiteY338" fmla="*/ 5678975 h 6858000"/>
              <a:gd name="connsiteX339" fmla="*/ 4987918 w 7467600"/>
              <a:gd name="connsiteY339" fmla="*/ 5838701 h 6858000"/>
              <a:gd name="connsiteX340" fmla="*/ 4317146 w 7467600"/>
              <a:gd name="connsiteY340" fmla="*/ 6587716 h 6858000"/>
              <a:gd name="connsiteX341" fmla="*/ 4171627 w 7467600"/>
              <a:gd name="connsiteY341" fmla="*/ 6858000 h 6858000"/>
              <a:gd name="connsiteX342" fmla="*/ 4081585 w 7467600"/>
              <a:gd name="connsiteY342" fmla="*/ 6858000 h 6858000"/>
              <a:gd name="connsiteX343" fmla="*/ 4238603 w 7467600"/>
              <a:gd name="connsiteY343" fmla="*/ 6559341 h 6858000"/>
              <a:gd name="connsiteX344" fmla="*/ 4778333 w 7467600"/>
              <a:gd name="connsiteY344" fmla="*/ 5873626 h 6858000"/>
              <a:gd name="connsiteX345" fmla="*/ 5414185 w 7467600"/>
              <a:gd name="connsiteY345" fmla="*/ 5573882 h 6858000"/>
              <a:gd name="connsiteX346" fmla="*/ 5959648 w 7467600"/>
              <a:gd name="connsiteY346" fmla="*/ 4760797 h 6858000"/>
              <a:gd name="connsiteX347" fmla="*/ 5355019 w 7467600"/>
              <a:gd name="connsiteY347" fmla="*/ 4734672 h 6858000"/>
              <a:gd name="connsiteX348" fmla="*/ 5083565 w 7467600"/>
              <a:gd name="connsiteY348" fmla="*/ 5179121 h 6858000"/>
              <a:gd name="connsiteX349" fmla="*/ 4713577 w 7467600"/>
              <a:gd name="connsiteY349" fmla="*/ 5616803 h 6858000"/>
              <a:gd name="connsiteX350" fmla="*/ 3989559 w 7467600"/>
              <a:gd name="connsiteY350" fmla="*/ 6145945 h 6858000"/>
              <a:gd name="connsiteX351" fmla="*/ 3939824 w 7467600"/>
              <a:gd name="connsiteY351" fmla="*/ 6066900 h 6858000"/>
              <a:gd name="connsiteX352" fmla="*/ 4584537 w 7467600"/>
              <a:gd name="connsiteY352" fmla="*/ 5324826 h 6858000"/>
              <a:gd name="connsiteX353" fmla="*/ 5037105 w 7467600"/>
              <a:gd name="connsiteY353" fmla="*/ 5088765 h 6858000"/>
              <a:gd name="connsiteX354" fmla="*/ 5039930 w 7467600"/>
              <a:gd name="connsiteY354" fmla="*/ 5089585 h 6858000"/>
              <a:gd name="connsiteX355" fmla="*/ 5263764 w 7467600"/>
              <a:gd name="connsiteY355" fmla="*/ 4735525 h 6858000"/>
              <a:gd name="connsiteX356" fmla="*/ 4086300 w 7467600"/>
              <a:gd name="connsiteY356" fmla="*/ 4884599 h 6858000"/>
              <a:gd name="connsiteX357" fmla="*/ 4085485 w 7467600"/>
              <a:gd name="connsiteY357" fmla="*/ 4899070 h 6858000"/>
              <a:gd name="connsiteX358" fmla="*/ 3871915 w 7467600"/>
              <a:gd name="connsiteY358" fmla="*/ 5253645 h 6858000"/>
              <a:gd name="connsiteX359" fmla="*/ 3799374 w 7467600"/>
              <a:gd name="connsiteY359" fmla="*/ 5466127 h 6858000"/>
              <a:gd name="connsiteX360" fmla="*/ 3498850 w 7467600"/>
              <a:gd name="connsiteY360" fmla="*/ 6661888 h 6858000"/>
              <a:gd name="connsiteX361" fmla="*/ 3399216 w 7467600"/>
              <a:gd name="connsiteY361" fmla="*/ 6858000 h 6858000"/>
              <a:gd name="connsiteX362" fmla="*/ 3303688 w 7467600"/>
              <a:gd name="connsiteY362" fmla="*/ 6858000 h 6858000"/>
              <a:gd name="connsiteX363" fmla="*/ 3391774 w 7467600"/>
              <a:gd name="connsiteY363" fmla="*/ 6697181 h 6858000"/>
              <a:gd name="connsiteX364" fmla="*/ 3735540 w 7467600"/>
              <a:gd name="connsiteY364" fmla="*/ 5546923 h 6858000"/>
              <a:gd name="connsiteX365" fmla="*/ 3729438 w 7467600"/>
              <a:gd name="connsiteY365" fmla="*/ 5569058 h 6858000"/>
              <a:gd name="connsiteX366" fmla="*/ 3707782 w 7467600"/>
              <a:gd name="connsiteY366" fmla="*/ 5644908 h 6858000"/>
              <a:gd name="connsiteX367" fmla="*/ 3583827 w 7467600"/>
              <a:gd name="connsiteY367" fmla="*/ 6039215 h 6858000"/>
              <a:gd name="connsiteX368" fmla="*/ 3547861 w 7467600"/>
              <a:gd name="connsiteY368" fmla="*/ 6129609 h 6858000"/>
              <a:gd name="connsiteX369" fmla="*/ 3490905 w 7467600"/>
              <a:gd name="connsiteY369" fmla="*/ 6277660 h 6858000"/>
              <a:gd name="connsiteX370" fmla="*/ 3455859 w 7467600"/>
              <a:gd name="connsiteY370" fmla="*/ 6391301 h 6858000"/>
              <a:gd name="connsiteX371" fmla="*/ 3429112 w 7467600"/>
              <a:gd name="connsiteY371" fmla="*/ 6479469 h 6858000"/>
              <a:gd name="connsiteX372" fmla="*/ 3304862 w 7467600"/>
              <a:gd name="connsiteY372" fmla="*/ 6796476 h 6858000"/>
              <a:gd name="connsiteX373" fmla="*/ 3276071 w 7467600"/>
              <a:gd name="connsiteY373" fmla="*/ 6858000 h 6858000"/>
              <a:gd name="connsiteX374" fmla="*/ 3240805 w 7467600"/>
              <a:gd name="connsiteY374" fmla="*/ 6858000 h 6858000"/>
              <a:gd name="connsiteX375" fmla="*/ 3275917 w 7467600"/>
              <a:gd name="connsiteY375" fmla="*/ 6783192 h 6858000"/>
              <a:gd name="connsiteX376" fmla="*/ 3399358 w 7467600"/>
              <a:gd name="connsiteY376" fmla="*/ 6469011 h 6858000"/>
              <a:gd name="connsiteX377" fmla="*/ 3425650 w 7467600"/>
              <a:gd name="connsiteY377" fmla="*/ 6381333 h 6858000"/>
              <a:gd name="connsiteX378" fmla="*/ 3460661 w 7467600"/>
              <a:gd name="connsiteY378" fmla="*/ 6266763 h 6858000"/>
              <a:gd name="connsiteX379" fmla="*/ 3518021 w 7467600"/>
              <a:gd name="connsiteY379" fmla="*/ 6117298 h 6858000"/>
              <a:gd name="connsiteX380" fmla="*/ 3554035 w 7467600"/>
              <a:gd name="connsiteY380" fmla="*/ 6027832 h 6858000"/>
              <a:gd name="connsiteX381" fmla="*/ 3677174 w 7467600"/>
              <a:gd name="connsiteY381" fmla="*/ 5636351 h 6858000"/>
              <a:gd name="connsiteX382" fmla="*/ 3698819 w 7467600"/>
              <a:gd name="connsiteY382" fmla="*/ 5560503 h 6858000"/>
              <a:gd name="connsiteX383" fmla="*/ 3702094 w 7467600"/>
              <a:gd name="connsiteY383" fmla="*/ 5549194 h 6858000"/>
              <a:gd name="connsiteX384" fmla="*/ 3398355 w 7467600"/>
              <a:gd name="connsiteY384" fmla="*/ 6094603 h 6858000"/>
              <a:gd name="connsiteX385" fmla="*/ 3193941 w 7467600"/>
              <a:gd name="connsiteY385" fmla="*/ 6798775 h 6858000"/>
              <a:gd name="connsiteX386" fmla="*/ 3184140 w 7467600"/>
              <a:gd name="connsiteY386" fmla="*/ 6858000 h 6858000"/>
              <a:gd name="connsiteX387" fmla="*/ 3099978 w 7467600"/>
              <a:gd name="connsiteY387" fmla="*/ 6858000 h 6858000"/>
              <a:gd name="connsiteX388" fmla="*/ 3101556 w 7467600"/>
              <a:gd name="connsiteY388" fmla="*/ 6843337 h 6858000"/>
              <a:gd name="connsiteX389" fmla="*/ 3370162 w 7467600"/>
              <a:gd name="connsiteY389" fmla="*/ 5785550 h 6858000"/>
              <a:gd name="connsiteX390" fmla="*/ 3746477 w 7467600"/>
              <a:gd name="connsiteY390" fmla="*/ 5377889 h 6858000"/>
              <a:gd name="connsiteX391" fmla="*/ 3863399 w 7467600"/>
              <a:gd name="connsiteY391" fmla="*/ 5087257 h 6858000"/>
              <a:gd name="connsiteX392" fmla="*/ 3968712 w 7467600"/>
              <a:gd name="connsiteY392" fmla="*/ 4913989 h 6858000"/>
              <a:gd name="connsiteX393" fmla="*/ 2792390 w 7467600"/>
              <a:gd name="connsiteY393" fmla="*/ 5382974 h 6858000"/>
              <a:gd name="connsiteX394" fmla="*/ 2714982 w 7467600"/>
              <a:gd name="connsiteY394" fmla="*/ 5427051 h 6858000"/>
              <a:gd name="connsiteX395" fmla="*/ 2813361 w 7467600"/>
              <a:gd name="connsiteY395" fmla="*/ 6023912 h 6858000"/>
              <a:gd name="connsiteX396" fmla="*/ 2688430 w 7467600"/>
              <a:gd name="connsiteY396" fmla="*/ 6801564 h 6858000"/>
              <a:gd name="connsiteX397" fmla="*/ 2629626 w 7467600"/>
              <a:gd name="connsiteY397" fmla="*/ 6763394 h 6858000"/>
              <a:gd name="connsiteX398" fmla="*/ 2565328 w 7467600"/>
              <a:gd name="connsiteY398" fmla="*/ 5516399 h 6858000"/>
              <a:gd name="connsiteX399" fmla="*/ 1922999 w 7467600"/>
              <a:gd name="connsiteY399" fmla="*/ 5980343 h 6858000"/>
              <a:gd name="connsiteX400" fmla="*/ 1950261 w 7467600"/>
              <a:gd name="connsiteY400" fmla="*/ 6405858 h 6858000"/>
              <a:gd name="connsiteX401" fmla="*/ 2365554 w 7467600"/>
              <a:gd name="connsiteY401" fmla="*/ 6759107 h 6858000"/>
              <a:gd name="connsiteX402" fmla="*/ 2424142 w 7467600"/>
              <a:gd name="connsiteY402" fmla="*/ 6858000 h 6858000"/>
              <a:gd name="connsiteX403" fmla="*/ 2395994 w 7467600"/>
              <a:gd name="connsiteY403" fmla="*/ 6858000 h 6858000"/>
              <a:gd name="connsiteX404" fmla="*/ 2392863 w 7467600"/>
              <a:gd name="connsiteY404" fmla="*/ 6852964 h 6858000"/>
              <a:gd name="connsiteX405" fmla="*/ 2017589 w 7467600"/>
              <a:gd name="connsiteY405" fmla="*/ 6493982 h 6858000"/>
              <a:gd name="connsiteX406" fmla="*/ 2147336 w 7467600"/>
              <a:gd name="connsiteY406" fmla="*/ 6594052 h 6858000"/>
              <a:gd name="connsiteX407" fmla="*/ 2207047 w 7467600"/>
              <a:gd name="connsiteY407" fmla="*/ 6654540 h 6858000"/>
              <a:gd name="connsiteX408" fmla="*/ 2299106 w 7467600"/>
              <a:gd name="connsiteY408" fmla="*/ 6778931 h 6858000"/>
              <a:gd name="connsiteX409" fmla="*/ 2314430 w 7467600"/>
              <a:gd name="connsiteY409" fmla="*/ 6801144 h 6858000"/>
              <a:gd name="connsiteX410" fmla="*/ 2352406 w 7467600"/>
              <a:gd name="connsiteY410" fmla="*/ 6858000 h 6858000"/>
              <a:gd name="connsiteX411" fmla="*/ 2314492 w 7467600"/>
              <a:gd name="connsiteY411" fmla="*/ 6858000 h 6858000"/>
              <a:gd name="connsiteX412" fmla="*/ 2288095 w 7467600"/>
              <a:gd name="connsiteY412" fmla="*/ 6818030 h 6858000"/>
              <a:gd name="connsiteX413" fmla="*/ 2272768 w 7467600"/>
              <a:gd name="connsiteY413" fmla="*/ 6795822 h 6858000"/>
              <a:gd name="connsiteX414" fmla="*/ 2182715 w 7467600"/>
              <a:gd name="connsiteY414" fmla="*/ 6675071 h 6858000"/>
              <a:gd name="connsiteX415" fmla="*/ 2032061 w 7467600"/>
              <a:gd name="connsiteY415" fmla="*/ 6541380 h 6858000"/>
              <a:gd name="connsiteX416" fmla="*/ 2257220 w 7467600"/>
              <a:gd name="connsiteY416" fmla="*/ 6826257 h 6858000"/>
              <a:gd name="connsiteX417" fmla="*/ 2281324 w 7467600"/>
              <a:gd name="connsiteY417" fmla="*/ 6858000 h 6858000"/>
              <a:gd name="connsiteX418" fmla="*/ 2242860 w 7467600"/>
              <a:gd name="connsiteY418" fmla="*/ 6858000 h 6858000"/>
              <a:gd name="connsiteX419" fmla="*/ 2232818 w 7467600"/>
              <a:gd name="connsiteY419" fmla="*/ 6844926 h 6858000"/>
              <a:gd name="connsiteX420" fmla="*/ 1990172 w 7467600"/>
              <a:gd name="connsiteY420" fmla="*/ 6542121 h 6858000"/>
              <a:gd name="connsiteX421" fmla="*/ 2124090 w 7467600"/>
              <a:gd name="connsiteY421" fmla="*/ 6761017 h 6858000"/>
              <a:gd name="connsiteX422" fmla="*/ 2200380 w 7467600"/>
              <a:gd name="connsiteY422" fmla="*/ 6858000 h 6858000"/>
              <a:gd name="connsiteX423" fmla="*/ 2147507 w 7467600"/>
              <a:gd name="connsiteY423" fmla="*/ 6858000 h 6858000"/>
              <a:gd name="connsiteX424" fmla="*/ 2070668 w 7467600"/>
              <a:gd name="connsiteY424" fmla="*/ 6761520 h 6858000"/>
              <a:gd name="connsiteX425" fmla="*/ 1975142 w 7467600"/>
              <a:gd name="connsiteY425" fmla="*/ 6585570 h 6858000"/>
              <a:gd name="connsiteX426" fmla="*/ 2050035 w 7467600"/>
              <a:gd name="connsiteY426" fmla="*/ 6813345 h 6858000"/>
              <a:gd name="connsiteX427" fmla="*/ 2063025 w 7467600"/>
              <a:gd name="connsiteY427" fmla="*/ 6858000 h 6858000"/>
              <a:gd name="connsiteX428" fmla="*/ 2021675 w 7467600"/>
              <a:gd name="connsiteY428" fmla="*/ 6858000 h 6858000"/>
              <a:gd name="connsiteX429" fmla="*/ 2019308 w 7467600"/>
              <a:gd name="connsiteY429" fmla="*/ 6847118 h 6858000"/>
              <a:gd name="connsiteX430" fmla="*/ 1938835 w 7467600"/>
              <a:gd name="connsiteY430" fmla="*/ 6551160 h 6858000"/>
              <a:gd name="connsiteX431" fmla="*/ 1953230 w 7467600"/>
              <a:gd name="connsiteY431" fmla="*/ 6759699 h 6858000"/>
              <a:gd name="connsiteX432" fmla="*/ 1956763 w 7467600"/>
              <a:gd name="connsiteY432" fmla="*/ 6778191 h 6858000"/>
              <a:gd name="connsiteX433" fmla="*/ 1967925 w 7467600"/>
              <a:gd name="connsiteY433" fmla="*/ 6858000 h 6858000"/>
              <a:gd name="connsiteX434" fmla="*/ 1936622 w 7467600"/>
              <a:gd name="connsiteY434" fmla="*/ 6858000 h 6858000"/>
              <a:gd name="connsiteX435" fmla="*/ 1926261 w 7467600"/>
              <a:gd name="connsiteY435" fmla="*/ 6784064 h 6858000"/>
              <a:gd name="connsiteX436" fmla="*/ 1922724 w 7467600"/>
              <a:gd name="connsiteY436" fmla="*/ 6765577 h 6858000"/>
              <a:gd name="connsiteX437" fmla="*/ 1904650 w 7467600"/>
              <a:gd name="connsiteY437" fmla="*/ 6639616 h 6858000"/>
              <a:gd name="connsiteX438" fmla="*/ 1885273 w 7467600"/>
              <a:gd name="connsiteY438" fmla="*/ 6858000 h 6858000"/>
              <a:gd name="connsiteX439" fmla="*/ 1854363 w 7467600"/>
              <a:gd name="connsiteY439" fmla="*/ 6858000 h 6858000"/>
              <a:gd name="connsiteX440" fmla="*/ 1880391 w 7467600"/>
              <a:gd name="connsiteY440" fmla="*/ 6603796 h 6858000"/>
              <a:gd name="connsiteX441" fmla="*/ 1818273 w 7467600"/>
              <a:gd name="connsiteY441" fmla="*/ 6715729 h 6858000"/>
              <a:gd name="connsiteX442" fmla="*/ 1794691 w 7467600"/>
              <a:gd name="connsiteY442" fmla="*/ 6843239 h 6858000"/>
              <a:gd name="connsiteX443" fmla="*/ 1794914 w 7467600"/>
              <a:gd name="connsiteY443" fmla="*/ 6858000 h 6858000"/>
              <a:gd name="connsiteX444" fmla="*/ 1746128 w 7467600"/>
              <a:gd name="connsiteY444" fmla="*/ 6858000 h 6858000"/>
              <a:gd name="connsiteX445" fmla="*/ 1753934 w 7467600"/>
              <a:gd name="connsiteY445" fmla="*/ 6724796 h 6858000"/>
              <a:gd name="connsiteX446" fmla="*/ 1792053 w 7467600"/>
              <a:gd name="connsiteY446" fmla="*/ 6572396 h 6858000"/>
              <a:gd name="connsiteX447" fmla="*/ 1862248 w 7467600"/>
              <a:gd name="connsiteY447" fmla="*/ 6266397 h 6858000"/>
              <a:gd name="connsiteX448" fmla="*/ 1862250 w 7467600"/>
              <a:gd name="connsiteY448" fmla="*/ 6033531 h 6858000"/>
              <a:gd name="connsiteX449" fmla="*/ 1211999 w 7467600"/>
              <a:gd name="connsiteY449" fmla="*/ 6683610 h 6858000"/>
              <a:gd name="connsiteX450" fmla="*/ 1213266 w 7467600"/>
              <a:gd name="connsiteY450" fmla="*/ 6691947 h 6858000"/>
              <a:gd name="connsiteX451" fmla="*/ 1203370 w 7467600"/>
              <a:gd name="connsiteY451" fmla="*/ 6850676 h 6858000"/>
              <a:gd name="connsiteX452" fmla="*/ 1203671 w 7467600"/>
              <a:gd name="connsiteY452" fmla="*/ 6858000 h 6858000"/>
              <a:gd name="connsiteX453" fmla="*/ 1143180 w 7467600"/>
              <a:gd name="connsiteY453" fmla="*/ 6858000 h 6858000"/>
              <a:gd name="connsiteX454" fmla="*/ 1142176 w 7467600"/>
              <a:gd name="connsiteY454" fmla="*/ 6766045 h 6858000"/>
              <a:gd name="connsiteX455" fmla="*/ 1067484 w 7467600"/>
              <a:gd name="connsiteY455" fmla="*/ 6858000 h 6858000"/>
              <a:gd name="connsiteX456" fmla="*/ 953928 w 7467600"/>
              <a:gd name="connsiteY456" fmla="*/ 6858000 h 6858000"/>
              <a:gd name="connsiteX457" fmla="*/ 959715 w 7467600"/>
              <a:gd name="connsiteY457" fmla="*/ 6850185 h 6858000"/>
              <a:gd name="connsiteX458" fmla="*/ 1483788 w 7467600"/>
              <a:gd name="connsiteY458" fmla="*/ 6259174 h 6858000"/>
              <a:gd name="connsiteX459" fmla="*/ 1100671 w 7467600"/>
              <a:gd name="connsiteY459" fmla="*/ 6252137 h 6858000"/>
              <a:gd name="connsiteX460" fmla="*/ 1090144 w 7467600"/>
              <a:gd name="connsiteY460" fmla="*/ 6256748 h 6858000"/>
              <a:gd name="connsiteX461" fmla="*/ 1095872 w 7467600"/>
              <a:gd name="connsiteY461" fmla="*/ 6271892 h 6858000"/>
              <a:gd name="connsiteX462" fmla="*/ 262785 w 7467600"/>
              <a:gd name="connsiteY462" fmla="*/ 6845450 h 6858000"/>
              <a:gd name="connsiteX463" fmla="*/ 209968 w 7467600"/>
              <a:gd name="connsiteY463" fmla="*/ 6770713 h 6858000"/>
              <a:gd name="connsiteX464" fmla="*/ 873460 w 7467600"/>
              <a:gd name="connsiteY464" fmla="*/ 6253768 h 6858000"/>
              <a:gd name="connsiteX465" fmla="*/ 192686 w 7467600"/>
              <a:gd name="connsiteY465" fmla="*/ 5849257 h 6858000"/>
              <a:gd name="connsiteX466" fmla="*/ 4696 w 7467600"/>
              <a:gd name="connsiteY466" fmla="*/ 5697668 h 6858000"/>
              <a:gd name="connsiteX467" fmla="*/ 0 w 7467600"/>
              <a:gd name="connsiteY467" fmla="*/ 5689984 h 6858000"/>
              <a:gd name="connsiteX468" fmla="*/ 0 w 7467600"/>
              <a:gd name="connsiteY468" fmla="*/ 5513472 h 6858000"/>
              <a:gd name="connsiteX469" fmla="*/ 174101 w 7467600"/>
              <a:gd name="connsiteY469" fmla="*/ 5620277 h 6858000"/>
              <a:gd name="connsiteX470" fmla="*/ 891800 w 7467600"/>
              <a:gd name="connsiteY470" fmla="*/ 6036935 h 6858000"/>
              <a:gd name="connsiteX471" fmla="*/ 1072219 w 7467600"/>
              <a:gd name="connsiteY471" fmla="*/ 6169443 h 6858000"/>
              <a:gd name="connsiteX472" fmla="*/ 1074117 w 7467600"/>
              <a:gd name="connsiteY472" fmla="*/ 6170301 h 6858000"/>
              <a:gd name="connsiteX473" fmla="*/ 1083114 w 7467600"/>
              <a:gd name="connsiteY473" fmla="*/ 6174131 h 6858000"/>
              <a:gd name="connsiteX474" fmla="*/ 1543010 w 7467600"/>
              <a:gd name="connsiteY474" fmla="*/ 6191140 h 6858000"/>
              <a:gd name="connsiteX475" fmla="*/ 1551080 w 7467600"/>
              <a:gd name="connsiteY475" fmla="*/ 6195006 h 6858000"/>
              <a:gd name="connsiteX476" fmla="*/ 2345443 w 7467600"/>
              <a:gd name="connsiteY476" fmla="*/ 5549882 h 6858000"/>
              <a:gd name="connsiteX477" fmla="*/ 1721499 w 7467600"/>
              <a:gd name="connsiteY477" fmla="*/ 5599969 h 6858000"/>
              <a:gd name="connsiteX478" fmla="*/ 767716 w 7467600"/>
              <a:gd name="connsiteY478" fmla="*/ 5472768 h 6858000"/>
              <a:gd name="connsiteX479" fmla="*/ 722147 w 7467600"/>
              <a:gd name="connsiteY479" fmla="*/ 5393091 h 6858000"/>
              <a:gd name="connsiteX480" fmla="*/ 1485552 w 7467600"/>
              <a:gd name="connsiteY480" fmla="*/ 5313202 h 6858000"/>
              <a:gd name="connsiteX481" fmla="*/ 2143004 w 7467600"/>
              <a:gd name="connsiteY481" fmla="*/ 5402420 h 6858000"/>
              <a:gd name="connsiteX482" fmla="*/ 1933391 w 7467600"/>
              <a:gd name="connsiteY482" fmla="*/ 5156971 h 6858000"/>
              <a:gd name="connsiteX483" fmla="*/ 1827118 w 7467600"/>
              <a:gd name="connsiteY483" fmla="*/ 4968410 h 6858000"/>
              <a:gd name="connsiteX484" fmla="*/ 1837349 w 7467600"/>
              <a:gd name="connsiteY484" fmla="*/ 4956357 h 6858000"/>
              <a:gd name="connsiteX485" fmla="*/ 2162835 w 7467600"/>
              <a:gd name="connsiteY485" fmla="*/ 5187853 h 6858000"/>
              <a:gd name="connsiteX486" fmla="*/ 2257167 w 7467600"/>
              <a:gd name="connsiteY486" fmla="*/ 5462123 h 6858000"/>
              <a:gd name="connsiteX487" fmla="*/ 2261598 w 7467600"/>
              <a:gd name="connsiteY487" fmla="*/ 5467998 h 6858000"/>
              <a:gd name="connsiteX488" fmla="*/ 2437177 w 7467600"/>
              <a:gd name="connsiteY488" fmla="*/ 5479608 h 6858000"/>
              <a:gd name="connsiteX489" fmla="*/ 2445247 w 7467600"/>
              <a:gd name="connsiteY489" fmla="*/ 5483476 h 6858000"/>
              <a:gd name="connsiteX490" fmla="*/ 2743626 w 7467600"/>
              <a:gd name="connsiteY490" fmla="*/ 5304819 h 6858000"/>
              <a:gd name="connsiteX491" fmla="*/ 3048102 w 7467600"/>
              <a:gd name="connsiteY491" fmla="*/ 5150595 h 6858000"/>
              <a:gd name="connsiteX492" fmla="*/ 1799414 w 7467600"/>
              <a:gd name="connsiteY492" fmla="*/ 4694732 h 6858000"/>
              <a:gd name="connsiteX493" fmla="*/ 1771735 w 7467600"/>
              <a:gd name="connsiteY493" fmla="*/ 4619929 h 6858000"/>
              <a:gd name="connsiteX494" fmla="*/ 3104273 w 7467600"/>
              <a:gd name="connsiteY494" fmla="*/ 5076159 h 6858000"/>
              <a:gd name="connsiteX495" fmla="*/ 3113245 w 7467600"/>
              <a:gd name="connsiteY495" fmla="*/ 5090705 h 6858000"/>
              <a:gd name="connsiteX496" fmla="*/ 3126294 w 7467600"/>
              <a:gd name="connsiteY496" fmla="*/ 5114400 h 6858000"/>
              <a:gd name="connsiteX497" fmla="*/ 3937433 w 7467600"/>
              <a:gd name="connsiteY497" fmla="*/ 4830473 h 6858000"/>
              <a:gd name="connsiteX498" fmla="*/ 3590475 w 7467600"/>
              <a:gd name="connsiteY498" fmla="*/ 4597974 h 6858000"/>
              <a:gd name="connsiteX499" fmla="*/ 3100264 w 7467600"/>
              <a:gd name="connsiteY499" fmla="*/ 4579845 h 6858000"/>
              <a:gd name="connsiteX500" fmla="*/ 2183576 w 7467600"/>
              <a:gd name="connsiteY500" fmla="*/ 4227150 h 6858000"/>
              <a:gd name="connsiteX501" fmla="*/ 2151029 w 7467600"/>
              <a:gd name="connsiteY501" fmla="*/ 4146947 h 6858000"/>
              <a:gd name="connsiteX502" fmla="*/ 3563434 w 7467600"/>
              <a:gd name="connsiteY502" fmla="*/ 4469115 h 6858000"/>
              <a:gd name="connsiteX503" fmla="*/ 3177952 w 7467600"/>
              <a:gd name="connsiteY503" fmla="*/ 3657386 h 6858000"/>
              <a:gd name="connsiteX504" fmla="*/ 3189263 w 7467600"/>
              <a:gd name="connsiteY504" fmla="*/ 3625726 h 6858000"/>
              <a:gd name="connsiteX505" fmla="*/ 3560912 w 7467600"/>
              <a:gd name="connsiteY505" fmla="*/ 4079863 h 6858000"/>
              <a:gd name="connsiteX506" fmla="*/ 3626636 w 7467600"/>
              <a:gd name="connsiteY506" fmla="*/ 4512230 h 6858000"/>
              <a:gd name="connsiteX507" fmla="*/ 3653088 w 7467600"/>
              <a:gd name="connsiteY507" fmla="*/ 4521417 h 6858000"/>
              <a:gd name="connsiteX508" fmla="*/ 3988128 w 7467600"/>
              <a:gd name="connsiteY508" fmla="*/ 4817267 h 6858000"/>
              <a:gd name="connsiteX509" fmla="*/ 4830582 w 7467600"/>
              <a:gd name="connsiteY509" fmla="*/ 4676000 h 6858000"/>
              <a:gd name="connsiteX510" fmla="*/ 4830100 w 7467600"/>
              <a:gd name="connsiteY510" fmla="*/ 4675554 h 6858000"/>
              <a:gd name="connsiteX511" fmla="*/ 4036318 w 7467600"/>
              <a:gd name="connsiteY511" fmla="*/ 4147013 h 6858000"/>
              <a:gd name="connsiteX512" fmla="*/ 3432098 w 7467600"/>
              <a:gd name="connsiteY512" fmla="*/ 3537312 h 6858000"/>
              <a:gd name="connsiteX513" fmla="*/ 3446761 w 7467600"/>
              <a:gd name="connsiteY513" fmla="*/ 3461278 h 6858000"/>
              <a:gd name="connsiteX514" fmla="*/ 4419733 w 7467600"/>
              <a:gd name="connsiteY514" fmla="*/ 3963555 h 6858000"/>
              <a:gd name="connsiteX515" fmla="*/ 4781371 w 7467600"/>
              <a:gd name="connsiteY515" fmla="*/ 4458604 h 6858000"/>
              <a:gd name="connsiteX516" fmla="*/ 4780440 w 7467600"/>
              <a:gd name="connsiteY516" fmla="*/ 4470290 h 6858000"/>
              <a:gd name="connsiteX517" fmla="*/ 4898954 w 7467600"/>
              <a:gd name="connsiteY517" fmla="*/ 4662092 h 6858000"/>
              <a:gd name="connsiteX518" fmla="*/ 4900699 w 7467600"/>
              <a:gd name="connsiteY518" fmla="*/ 4670867 h 6858000"/>
              <a:gd name="connsiteX519" fmla="*/ 5714511 w 7467600"/>
              <a:gd name="connsiteY519" fmla="*/ 4663483 h 6858000"/>
              <a:gd name="connsiteX520" fmla="*/ 5464793 w 7467600"/>
              <a:gd name="connsiteY520" fmla="*/ 4393556 h 6858000"/>
              <a:gd name="connsiteX521" fmla="*/ 5461897 w 7467600"/>
              <a:gd name="connsiteY521" fmla="*/ 4390879 h 6858000"/>
              <a:gd name="connsiteX522" fmla="*/ 4294126 w 7467600"/>
              <a:gd name="connsiteY522" fmla="*/ 3303048 h 6858000"/>
              <a:gd name="connsiteX523" fmla="*/ 4305321 w 7467600"/>
              <a:gd name="connsiteY523" fmla="*/ 3256953 h 6858000"/>
              <a:gd name="connsiteX524" fmla="*/ 4949299 w 7467600"/>
              <a:gd name="connsiteY524" fmla="*/ 3766336 h 6858000"/>
              <a:gd name="connsiteX525" fmla="*/ 5291452 w 7467600"/>
              <a:gd name="connsiteY525" fmla="*/ 4076801 h 6858000"/>
              <a:gd name="connsiteX526" fmla="*/ 5434998 w 7467600"/>
              <a:gd name="connsiteY526" fmla="*/ 4254100 h 6858000"/>
              <a:gd name="connsiteX527" fmla="*/ 5351015 w 7467600"/>
              <a:gd name="connsiteY527" fmla="*/ 3760989 h 6858000"/>
              <a:gd name="connsiteX528" fmla="*/ 5413780 w 7467600"/>
              <a:gd name="connsiteY528" fmla="*/ 2966265 h 6858000"/>
              <a:gd name="connsiteX529" fmla="*/ 5425627 w 7467600"/>
              <a:gd name="connsiteY529" fmla="*/ 2954192 h 6858000"/>
              <a:gd name="connsiteX530" fmla="*/ 6604735 w 7467600"/>
              <a:gd name="connsiteY530" fmla="*/ 2041381 h 6858000"/>
              <a:gd name="connsiteX531" fmla="*/ 7204487 w 7467600"/>
              <a:gd name="connsiteY531" fmla="*/ 2742112 h 6858000"/>
              <a:gd name="connsiteX532" fmla="*/ 7131592 w 7467600"/>
              <a:gd name="connsiteY532" fmla="*/ 2672096 h 6858000"/>
              <a:gd name="connsiteX533" fmla="*/ 6996344 w 7467600"/>
              <a:gd name="connsiteY533" fmla="*/ 2518310 h 6858000"/>
              <a:gd name="connsiteX534" fmla="*/ 6735495 w 7467600"/>
              <a:gd name="connsiteY534" fmla="*/ 2196890 h 6858000"/>
              <a:gd name="connsiteX535" fmla="*/ 6721901 w 7467600"/>
              <a:gd name="connsiteY535" fmla="*/ 2179274 h 6858000"/>
              <a:gd name="connsiteX536" fmla="*/ 6604735 w 7467600"/>
              <a:gd name="connsiteY536" fmla="*/ 2041381 h 6858000"/>
              <a:gd name="connsiteX537" fmla="*/ 6591670 w 7467600"/>
              <a:gd name="connsiteY537" fmla="*/ 1988277 h 6858000"/>
              <a:gd name="connsiteX538" fmla="*/ 6747349 w 7467600"/>
              <a:gd name="connsiteY538" fmla="*/ 2160069 h 6858000"/>
              <a:gd name="connsiteX539" fmla="*/ 6760943 w 7467600"/>
              <a:gd name="connsiteY539" fmla="*/ 2177686 h 6858000"/>
              <a:gd name="connsiteX540" fmla="*/ 7021065 w 7467600"/>
              <a:gd name="connsiteY540" fmla="*/ 2498102 h 6858000"/>
              <a:gd name="connsiteX541" fmla="*/ 7155223 w 7467600"/>
              <a:gd name="connsiteY541" fmla="*/ 2650386 h 6858000"/>
              <a:gd name="connsiteX542" fmla="*/ 7203167 w 7467600"/>
              <a:gd name="connsiteY542" fmla="*/ 2697288 h 6858000"/>
              <a:gd name="connsiteX543" fmla="*/ 6937703 w 7467600"/>
              <a:gd name="connsiteY543" fmla="*/ 2321981 h 6858000"/>
              <a:gd name="connsiteX544" fmla="*/ 6591670 w 7467600"/>
              <a:gd name="connsiteY544" fmla="*/ 1988277 h 6858000"/>
              <a:gd name="connsiteX545" fmla="*/ 5798671 w 7467600"/>
              <a:gd name="connsiteY545" fmla="*/ 1981601 h 6858000"/>
              <a:gd name="connsiteX546" fmla="*/ 5754709 w 7467600"/>
              <a:gd name="connsiteY546" fmla="*/ 2071454 h 6858000"/>
              <a:gd name="connsiteX547" fmla="*/ 5763044 w 7467600"/>
              <a:gd name="connsiteY547" fmla="*/ 2842206 h 6858000"/>
              <a:gd name="connsiteX548" fmla="*/ 5764974 w 7467600"/>
              <a:gd name="connsiteY548" fmla="*/ 2799609 h 6858000"/>
              <a:gd name="connsiteX549" fmla="*/ 5767665 w 7467600"/>
              <a:gd name="connsiteY549" fmla="*/ 2666409 h 6858000"/>
              <a:gd name="connsiteX550" fmla="*/ 5763055 w 7467600"/>
              <a:gd name="connsiteY550" fmla="*/ 2579705 h 6858000"/>
              <a:gd name="connsiteX551" fmla="*/ 5758079 w 7467600"/>
              <a:gd name="connsiteY551" fmla="*/ 2492508 h 6858000"/>
              <a:gd name="connsiteX552" fmla="*/ 5779325 w 7467600"/>
              <a:gd name="connsiteY552" fmla="*/ 2197069 h 6858000"/>
              <a:gd name="connsiteX553" fmla="*/ 5798671 w 7467600"/>
              <a:gd name="connsiteY553" fmla="*/ 1981601 h 6858000"/>
              <a:gd name="connsiteX554" fmla="*/ 5829202 w 7467600"/>
              <a:gd name="connsiteY554" fmla="*/ 1971679 h 6858000"/>
              <a:gd name="connsiteX555" fmla="*/ 5809558 w 7467600"/>
              <a:gd name="connsiteY555" fmla="*/ 2198043 h 6858000"/>
              <a:gd name="connsiteX556" fmla="*/ 5788653 w 7467600"/>
              <a:gd name="connsiteY556" fmla="*/ 2489430 h 6858000"/>
              <a:gd name="connsiteX557" fmla="*/ 5793439 w 7467600"/>
              <a:gd name="connsiteY557" fmla="*/ 2575235 h 6858000"/>
              <a:gd name="connsiteX558" fmla="*/ 5796837 w 7467600"/>
              <a:gd name="connsiteY558" fmla="*/ 2637633 h 6858000"/>
              <a:gd name="connsiteX559" fmla="*/ 5818614 w 7467600"/>
              <a:gd name="connsiteY559" fmla="*/ 2473055 h 6858000"/>
              <a:gd name="connsiteX560" fmla="*/ 5829202 w 7467600"/>
              <a:gd name="connsiteY560" fmla="*/ 1971679 h 6858000"/>
              <a:gd name="connsiteX561" fmla="*/ 5911389 w 7467600"/>
              <a:gd name="connsiteY561" fmla="*/ 1898371 h 6858000"/>
              <a:gd name="connsiteX562" fmla="*/ 6237627 w 7467600"/>
              <a:gd name="connsiteY562" fmla="*/ 2231921 h 6858000"/>
              <a:gd name="connsiteX563" fmla="*/ 5911389 w 7467600"/>
              <a:gd name="connsiteY563" fmla="*/ 1898371 h 6858000"/>
              <a:gd name="connsiteX564" fmla="*/ 6944437 w 7467600"/>
              <a:gd name="connsiteY564" fmla="*/ 1575402 h 6858000"/>
              <a:gd name="connsiteX565" fmla="*/ 6304730 w 7467600"/>
              <a:gd name="connsiteY565" fmla="*/ 1766654 h 6858000"/>
              <a:gd name="connsiteX566" fmla="*/ 6944437 w 7467600"/>
              <a:gd name="connsiteY566" fmla="*/ 1575402 h 6858000"/>
              <a:gd name="connsiteX567" fmla="*/ 7019523 w 7467600"/>
              <a:gd name="connsiteY567" fmla="*/ 1519450 h 6858000"/>
              <a:gd name="connsiteX568" fmla="*/ 6298091 w 7467600"/>
              <a:gd name="connsiteY568" fmla="*/ 1737122 h 6858000"/>
              <a:gd name="connsiteX569" fmla="*/ 7019523 w 7467600"/>
              <a:gd name="connsiteY569" fmla="*/ 1519450 h 6858000"/>
              <a:gd name="connsiteX570" fmla="*/ 2399523 w 7467600"/>
              <a:gd name="connsiteY570" fmla="*/ 1428234 h 6858000"/>
              <a:gd name="connsiteX571" fmla="*/ 2224982 w 7467600"/>
              <a:gd name="connsiteY571" fmla="*/ 1826201 h 6858000"/>
              <a:gd name="connsiteX572" fmla="*/ 2096099 w 7467600"/>
              <a:gd name="connsiteY572" fmla="*/ 2345900 h 6858000"/>
              <a:gd name="connsiteX573" fmla="*/ 2283317 w 7467600"/>
              <a:gd name="connsiteY573" fmla="*/ 1796925 h 6858000"/>
              <a:gd name="connsiteX574" fmla="*/ 2399523 w 7467600"/>
              <a:gd name="connsiteY574" fmla="*/ 1428234 h 6858000"/>
              <a:gd name="connsiteX575" fmla="*/ 2448558 w 7467600"/>
              <a:gd name="connsiteY575" fmla="*/ 1373435 h 6858000"/>
              <a:gd name="connsiteX576" fmla="*/ 2312521 w 7467600"/>
              <a:gd name="connsiteY576" fmla="*/ 1806140 h 6858000"/>
              <a:gd name="connsiteX577" fmla="*/ 2127533 w 7467600"/>
              <a:gd name="connsiteY577" fmla="*/ 2348380 h 6858000"/>
              <a:gd name="connsiteX578" fmla="*/ 2358080 w 7467600"/>
              <a:gd name="connsiteY578" fmla="*/ 1866134 h 6858000"/>
              <a:gd name="connsiteX579" fmla="*/ 2407436 w 7467600"/>
              <a:gd name="connsiteY579" fmla="*/ 1651070 h 6858000"/>
              <a:gd name="connsiteX580" fmla="*/ 2448558 w 7467600"/>
              <a:gd name="connsiteY580" fmla="*/ 1373435 h 6858000"/>
              <a:gd name="connsiteX581" fmla="*/ 278707 w 7467600"/>
              <a:gd name="connsiteY581" fmla="*/ 1352270 h 6858000"/>
              <a:gd name="connsiteX582" fmla="*/ 321570 w 7467600"/>
              <a:gd name="connsiteY582" fmla="*/ 1861610 h 6858000"/>
              <a:gd name="connsiteX583" fmla="*/ 294281 w 7467600"/>
              <a:gd name="connsiteY583" fmla="*/ 1440658 h 6858000"/>
              <a:gd name="connsiteX584" fmla="*/ 278707 w 7467600"/>
              <a:gd name="connsiteY584" fmla="*/ 1352270 h 6858000"/>
              <a:gd name="connsiteX585" fmla="*/ 1423821 w 7467600"/>
              <a:gd name="connsiteY585" fmla="*/ 1351958 h 6858000"/>
              <a:gd name="connsiteX586" fmla="*/ 1638521 w 7467600"/>
              <a:gd name="connsiteY586" fmla="*/ 1908470 h 6858000"/>
              <a:gd name="connsiteX587" fmla="*/ 1754199 w 7467600"/>
              <a:gd name="connsiteY587" fmla="*/ 2149284 h 6858000"/>
              <a:gd name="connsiteX588" fmla="*/ 1908359 w 7467600"/>
              <a:gd name="connsiteY588" fmla="*/ 2364988 h 6858000"/>
              <a:gd name="connsiteX589" fmla="*/ 1647661 w 7467600"/>
              <a:gd name="connsiteY589" fmla="*/ 1825945 h 6858000"/>
              <a:gd name="connsiteX590" fmla="*/ 1423821 w 7467600"/>
              <a:gd name="connsiteY590" fmla="*/ 1351958 h 6858000"/>
              <a:gd name="connsiteX591" fmla="*/ 1431890 w 7467600"/>
              <a:gd name="connsiteY591" fmla="*/ 1306475 h 6858000"/>
              <a:gd name="connsiteX592" fmla="*/ 1507597 w 7467600"/>
              <a:gd name="connsiteY592" fmla="*/ 1446132 h 6858000"/>
              <a:gd name="connsiteX593" fmla="*/ 1674586 w 7467600"/>
              <a:gd name="connsiteY593" fmla="*/ 1813832 h 6858000"/>
              <a:gd name="connsiteX594" fmla="*/ 1815950 w 7467600"/>
              <a:gd name="connsiteY594" fmla="*/ 2128564 h 6858000"/>
              <a:gd name="connsiteX595" fmla="*/ 1984242 w 7467600"/>
              <a:gd name="connsiteY595" fmla="*/ 2430829 h 6858000"/>
              <a:gd name="connsiteX596" fmla="*/ 2014023 w 7467600"/>
              <a:gd name="connsiteY596" fmla="*/ 2450995 h 6858000"/>
              <a:gd name="connsiteX597" fmla="*/ 1747337 w 7467600"/>
              <a:gd name="connsiteY597" fmla="*/ 1855264 h 6858000"/>
              <a:gd name="connsiteX598" fmla="*/ 1533749 w 7467600"/>
              <a:gd name="connsiteY598" fmla="*/ 1478656 h 6858000"/>
              <a:gd name="connsiteX599" fmla="*/ 1431890 w 7467600"/>
              <a:gd name="connsiteY599" fmla="*/ 1306475 h 6858000"/>
              <a:gd name="connsiteX600" fmla="*/ 5052692 w 7467600"/>
              <a:gd name="connsiteY600" fmla="*/ 1292994 h 6858000"/>
              <a:gd name="connsiteX601" fmla="*/ 5200661 w 7467600"/>
              <a:gd name="connsiteY601" fmla="*/ 1635186 h 6858000"/>
              <a:gd name="connsiteX602" fmla="*/ 5297138 w 7467600"/>
              <a:gd name="connsiteY602" fmla="*/ 1906351 h 6858000"/>
              <a:gd name="connsiteX603" fmla="*/ 5052692 w 7467600"/>
              <a:gd name="connsiteY603" fmla="*/ 1292994 h 6858000"/>
              <a:gd name="connsiteX604" fmla="*/ 5009948 w 7467600"/>
              <a:gd name="connsiteY604" fmla="*/ 1273619 h 6858000"/>
              <a:gd name="connsiteX605" fmla="*/ 5121777 w 7467600"/>
              <a:gd name="connsiteY605" fmla="*/ 1654213 h 6858000"/>
              <a:gd name="connsiteX606" fmla="*/ 5293545 w 7467600"/>
              <a:gd name="connsiteY606" fmla="*/ 2072247 h 6858000"/>
              <a:gd name="connsiteX607" fmla="*/ 5294042 w 7467600"/>
              <a:gd name="connsiteY607" fmla="*/ 2065019 h 6858000"/>
              <a:gd name="connsiteX608" fmla="*/ 5171936 w 7467600"/>
              <a:gd name="connsiteY608" fmla="*/ 1647613 h 6858000"/>
              <a:gd name="connsiteX609" fmla="*/ 5009948 w 7467600"/>
              <a:gd name="connsiteY609" fmla="*/ 1273619 h 6858000"/>
              <a:gd name="connsiteX610" fmla="*/ 655236 w 7467600"/>
              <a:gd name="connsiteY610" fmla="*/ 1268632 h 6858000"/>
              <a:gd name="connsiteX611" fmla="*/ 839521 w 7467600"/>
              <a:gd name="connsiteY611" fmla="*/ 1685315 h 6858000"/>
              <a:gd name="connsiteX612" fmla="*/ 1109416 w 7467600"/>
              <a:gd name="connsiteY612" fmla="*/ 2061663 h 6858000"/>
              <a:gd name="connsiteX613" fmla="*/ 1298300 w 7467600"/>
              <a:gd name="connsiteY613" fmla="*/ 2247742 h 6858000"/>
              <a:gd name="connsiteX614" fmla="*/ 1125871 w 7467600"/>
              <a:gd name="connsiteY614" fmla="*/ 1989513 h 6858000"/>
              <a:gd name="connsiteX615" fmla="*/ 981574 w 7467600"/>
              <a:gd name="connsiteY615" fmla="*/ 1783157 h 6858000"/>
              <a:gd name="connsiteX616" fmla="*/ 922198 w 7467600"/>
              <a:gd name="connsiteY616" fmla="*/ 1677437 h 6858000"/>
              <a:gd name="connsiteX617" fmla="*/ 869293 w 7467600"/>
              <a:gd name="connsiteY617" fmla="*/ 1583214 h 6858000"/>
              <a:gd name="connsiteX618" fmla="*/ 751431 w 7467600"/>
              <a:gd name="connsiteY618" fmla="*/ 1405731 h 6858000"/>
              <a:gd name="connsiteX619" fmla="*/ 655236 w 7467600"/>
              <a:gd name="connsiteY619" fmla="*/ 1268632 h 6858000"/>
              <a:gd name="connsiteX620" fmla="*/ 6516292 w 7467600"/>
              <a:gd name="connsiteY620" fmla="*/ 1263064 h 6858000"/>
              <a:gd name="connsiteX621" fmla="*/ 5736320 w 7467600"/>
              <a:gd name="connsiteY621" fmla="*/ 1501803 h 6858000"/>
              <a:gd name="connsiteX622" fmla="*/ 6516292 w 7467600"/>
              <a:gd name="connsiteY622" fmla="*/ 1263064 h 6858000"/>
              <a:gd name="connsiteX623" fmla="*/ 291466 w 7467600"/>
              <a:gd name="connsiteY623" fmla="*/ 1250369 h 6858000"/>
              <a:gd name="connsiteX624" fmla="*/ 323180 w 7467600"/>
              <a:gd name="connsiteY624" fmla="*/ 1435283 h 6858000"/>
              <a:gd name="connsiteX625" fmla="*/ 349381 w 7467600"/>
              <a:gd name="connsiteY625" fmla="*/ 1875041 h 6858000"/>
              <a:gd name="connsiteX626" fmla="*/ 374363 w 7467600"/>
              <a:gd name="connsiteY626" fmla="*/ 1506494 h 6858000"/>
              <a:gd name="connsiteX627" fmla="*/ 302168 w 7467600"/>
              <a:gd name="connsiteY627" fmla="*/ 1274495 h 6858000"/>
              <a:gd name="connsiteX628" fmla="*/ 291466 w 7467600"/>
              <a:gd name="connsiteY628" fmla="*/ 1250369 h 6858000"/>
              <a:gd name="connsiteX629" fmla="*/ 678222 w 7467600"/>
              <a:gd name="connsiteY629" fmla="*/ 1248670 h 6858000"/>
              <a:gd name="connsiteX630" fmla="*/ 775536 w 7467600"/>
              <a:gd name="connsiteY630" fmla="*/ 1388015 h 6858000"/>
              <a:gd name="connsiteX631" fmla="*/ 894529 w 7467600"/>
              <a:gd name="connsiteY631" fmla="*/ 1567739 h 6858000"/>
              <a:gd name="connsiteX632" fmla="*/ 948000 w 7467600"/>
              <a:gd name="connsiteY632" fmla="*/ 1663088 h 6858000"/>
              <a:gd name="connsiteX633" fmla="*/ 1006812 w 7467600"/>
              <a:gd name="connsiteY633" fmla="*/ 1767683 h 6858000"/>
              <a:gd name="connsiteX634" fmla="*/ 1149133 w 7467600"/>
              <a:gd name="connsiteY634" fmla="*/ 1971513 h 6858000"/>
              <a:gd name="connsiteX635" fmla="*/ 1333952 w 7467600"/>
              <a:gd name="connsiteY635" fmla="*/ 2251620 h 6858000"/>
              <a:gd name="connsiteX636" fmla="*/ 1337329 w 7467600"/>
              <a:gd name="connsiteY636" fmla="*/ 2258350 h 6858000"/>
              <a:gd name="connsiteX637" fmla="*/ 1014726 w 7467600"/>
              <a:gd name="connsiteY637" fmla="*/ 1615556 h 6858000"/>
              <a:gd name="connsiteX638" fmla="*/ 678222 w 7467600"/>
              <a:gd name="connsiteY638" fmla="*/ 1248670 h 6858000"/>
              <a:gd name="connsiteX639" fmla="*/ 6691602 w 7467600"/>
              <a:gd name="connsiteY639" fmla="*/ 1140573 h 6858000"/>
              <a:gd name="connsiteX640" fmla="*/ 6571100 w 7467600"/>
              <a:gd name="connsiteY640" fmla="*/ 1183662 h 6858000"/>
              <a:gd name="connsiteX641" fmla="*/ 6241687 w 7467600"/>
              <a:gd name="connsiteY641" fmla="*/ 1257600 h 6858000"/>
              <a:gd name="connsiteX642" fmla="*/ 5693009 w 7467600"/>
              <a:gd name="connsiteY642" fmla="*/ 1478256 h 6858000"/>
              <a:gd name="connsiteX643" fmla="*/ 6548420 w 7467600"/>
              <a:gd name="connsiteY643" fmla="*/ 1214599 h 6858000"/>
              <a:gd name="connsiteX644" fmla="*/ 6605473 w 7467600"/>
              <a:gd name="connsiteY644" fmla="*/ 1184686 h 6858000"/>
              <a:gd name="connsiteX645" fmla="*/ 6691602 w 7467600"/>
              <a:gd name="connsiteY645" fmla="*/ 1140573 h 6858000"/>
              <a:gd name="connsiteX646" fmla="*/ 4002475 w 7467600"/>
              <a:gd name="connsiteY646" fmla="*/ 1037802 h 6858000"/>
              <a:gd name="connsiteX647" fmla="*/ 4000324 w 7467600"/>
              <a:gd name="connsiteY647" fmla="*/ 1039362 h 6858000"/>
              <a:gd name="connsiteX648" fmla="*/ 4002862 w 7467600"/>
              <a:gd name="connsiteY648" fmla="*/ 1042866 h 6858000"/>
              <a:gd name="connsiteX649" fmla="*/ 4002475 w 7467600"/>
              <a:gd name="connsiteY649" fmla="*/ 1037802 h 6858000"/>
              <a:gd name="connsiteX650" fmla="*/ 506322 w 7467600"/>
              <a:gd name="connsiteY650" fmla="*/ 1020997 h 6858000"/>
              <a:gd name="connsiteX651" fmla="*/ 533068 w 7467600"/>
              <a:gd name="connsiteY651" fmla="*/ 1029409 h 6858000"/>
              <a:gd name="connsiteX652" fmla="*/ 1232525 w 7467600"/>
              <a:gd name="connsiteY652" fmla="*/ 1804675 h 6858000"/>
              <a:gd name="connsiteX653" fmla="*/ 1388858 w 7467600"/>
              <a:gd name="connsiteY653" fmla="*/ 2368011 h 6858000"/>
              <a:gd name="connsiteX654" fmla="*/ 1384098 w 7467600"/>
              <a:gd name="connsiteY654" fmla="*/ 2378125 h 6858000"/>
              <a:gd name="connsiteX655" fmla="*/ 1425393 w 7467600"/>
              <a:gd name="connsiteY655" fmla="*/ 2589124 h 6858000"/>
              <a:gd name="connsiteX656" fmla="*/ 1424001 w 7467600"/>
              <a:gd name="connsiteY656" fmla="*/ 2597541 h 6858000"/>
              <a:gd name="connsiteX657" fmla="*/ 2152729 w 7467600"/>
              <a:gd name="connsiteY657" fmla="*/ 2864487 h 6858000"/>
              <a:gd name="connsiteX658" fmla="*/ 2020609 w 7467600"/>
              <a:gd name="connsiteY658" fmla="*/ 2539671 h 6858000"/>
              <a:gd name="connsiteX659" fmla="*/ 2018920 w 7467600"/>
              <a:gd name="connsiteY659" fmla="*/ 2536309 h 6858000"/>
              <a:gd name="connsiteX660" fmla="*/ 1342441 w 7467600"/>
              <a:gd name="connsiteY660" fmla="*/ 1173017 h 6858000"/>
              <a:gd name="connsiteX661" fmla="*/ 1367925 w 7467600"/>
              <a:gd name="connsiteY661" fmla="*/ 1135648 h 6858000"/>
              <a:gd name="connsiteX662" fmla="*/ 1771401 w 7467600"/>
              <a:gd name="connsiteY662" fmla="*/ 1806673 h 6858000"/>
              <a:gd name="connsiteX663" fmla="*/ 1972385 w 7467600"/>
              <a:gd name="connsiteY663" fmla="*/ 2198735 h 6858000"/>
              <a:gd name="connsiteX664" fmla="*/ 2040892 w 7467600"/>
              <a:gd name="connsiteY664" fmla="*/ 2405205 h 6858000"/>
              <a:gd name="connsiteX665" fmla="*/ 2131689 w 7467600"/>
              <a:gd name="connsiteY665" fmla="*/ 1936926 h 6858000"/>
              <a:gd name="connsiteX666" fmla="*/ 2454820 w 7467600"/>
              <a:gd name="connsiteY666" fmla="*/ 1248808 h 6858000"/>
              <a:gd name="connsiteX667" fmla="*/ 2492512 w 7467600"/>
              <a:gd name="connsiteY667" fmla="*/ 1302920 h 6858000"/>
              <a:gd name="connsiteX668" fmla="*/ 2081216 w 7467600"/>
              <a:gd name="connsiteY668" fmla="*/ 2527513 h 6858000"/>
              <a:gd name="connsiteX669" fmla="*/ 2081211 w 7467600"/>
              <a:gd name="connsiteY669" fmla="*/ 2528916 h 6858000"/>
              <a:gd name="connsiteX670" fmla="*/ 2199067 w 7467600"/>
              <a:gd name="connsiteY670" fmla="*/ 2884061 h 6858000"/>
              <a:gd name="connsiteX671" fmla="*/ 3192586 w 7467600"/>
              <a:gd name="connsiteY671" fmla="*/ 3411496 h 6858000"/>
              <a:gd name="connsiteX672" fmla="*/ 3182620 w 7467600"/>
              <a:gd name="connsiteY672" fmla="*/ 3483279 h 6858000"/>
              <a:gd name="connsiteX673" fmla="*/ 2435119 w 7467600"/>
              <a:gd name="connsiteY673" fmla="*/ 3080173 h 6858000"/>
              <a:gd name="connsiteX674" fmla="*/ 2410152 w 7467600"/>
              <a:gd name="connsiteY674" fmla="*/ 3063751 h 6858000"/>
              <a:gd name="connsiteX675" fmla="*/ 2408099 w 7467600"/>
              <a:gd name="connsiteY675" fmla="*/ 3064403 h 6858000"/>
              <a:gd name="connsiteX676" fmla="*/ 2407218 w 7467600"/>
              <a:gd name="connsiteY676" fmla="*/ 3070324 h 6858000"/>
              <a:gd name="connsiteX677" fmla="*/ 2380138 w 7467600"/>
              <a:gd name="connsiteY677" fmla="*/ 3099341 h 6858000"/>
              <a:gd name="connsiteX678" fmla="*/ 1765923 w 7467600"/>
              <a:gd name="connsiteY678" fmla="*/ 3581043 h 6858000"/>
              <a:gd name="connsiteX679" fmla="*/ 1702258 w 7467600"/>
              <a:gd name="connsiteY679" fmla="*/ 3612286 h 6858000"/>
              <a:gd name="connsiteX680" fmla="*/ 1538370 w 7467600"/>
              <a:gd name="connsiteY680" fmla="*/ 3811804 h 6858000"/>
              <a:gd name="connsiteX681" fmla="*/ 542867 w 7467600"/>
              <a:gd name="connsiteY681" fmla="*/ 4944092 h 6858000"/>
              <a:gd name="connsiteX682" fmla="*/ 515800 w 7467600"/>
              <a:gd name="connsiteY682" fmla="*/ 4862180 h 6858000"/>
              <a:gd name="connsiteX683" fmla="*/ 909145 w 7467600"/>
              <a:gd name="connsiteY683" fmla="*/ 4199225 h 6858000"/>
              <a:gd name="connsiteX684" fmla="*/ 1214067 w 7467600"/>
              <a:gd name="connsiteY684" fmla="*/ 3908561 h 6858000"/>
              <a:gd name="connsiteX685" fmla="*/ 640967 w 7467600"/>
              <a:gd name="connsiteY685" fmla="*/ 4105601 h 6858000"/>
              <a:gd name="connsiteX686" fmla="*/ 112563 w 7467600"/>
              <a:gd name="connsiteY686" fmla="*/ 4396952 h 6858000"/>
              <a:gd name="connsiteX687" fmla="*/ 0 w 7467600"/>
              <a:gd name="connsiteY687" fmla="*/ 4466006 h 6858000"/>
              <a:gd name="connsiteX688" fmla="*/ 0 w 7467600"/>
              <a:gd name="connsiteY688" fmla="*/ 4233763 h 6858000"/>
              <a:gd name="connsiteX689" fmla="*/ 36881 w 7467600"/>
              <a:gd name="connsiteY689" fmla="*/ 4200118 h 6858000"/>
              <a:gd name="connsiteX690" fmla="*/ 910534 w 7467600"/>
              <a:gd name="connsiteY690" fmla="*/ 3629753 h 6858000"/>
              <a:gd name="connsiteX691" fmla="*/ 1578717 w 7467600"/>
              <a:gd name="connsiteY691" fmla="*/ 3575982 h 6858000"/>
              <a:gd name="connsiteX692" fmla="*/ 2338780 w 7467600"/>
              <a:gd name="connsiteY692" fmla="*/ 3033725 h 6858000"/>
              <a:gd name="connsiteX693" fmla="*/ 1807991 w 7467600"/>
              <a:gd name="connsiteY693" fmla="*/ 2807184 h 6858000"/>
              <a:gd name="connsiteX694" fmla="*/ 1416358 w 7467600"/>
              <a:gd name="connsiteY694" fmla="*/ 3112571 h 6858000"/>
              <a:gd name="connsiteX695" fmla="*/ 939066 w 7467600"/>
              <a:gd name="connsiteY695" fmla="*/ 3378798 h 6858000"/>
              <a:gd name="connsiteX696" fmla="*/ 115099 w 7467600"/>
              <a:gd name="connsiteY696" fmla="*/ 3607650 h 6858000"/>
              <a:gd name="connsiteX697" fmla="*/ 97284 w 7467600"/>
              <a:gd name="connsiteY697" fmla="*/ 3520393 h 6858000"/>
              <a:gd name="connsiteX698" fmla="*/ 922050 w 7467600"/>
              <a:gd name="connsiteY698" fmla="*/ 3074867 h 6858000"/>
              <a:gd name="connsiteX699" fmla="*/ 1405265 w 7467600"/>
              <a:gd name="connsiteY699" fmla="*/ 3016319 h 6858000"/>
              <a:gd name="connsiteX700" fmla="*/ 1407512 w 7467600"/>
              <a:gd name="connsiteY700" fmla="*/ 3018001 h 6858000"/>
              <a:gd name="connsiteX701" fmla="*/ 1726266 w 7467600"/>
              <a:gd name="connsiteY701" fmla="*/ 2777274 h 6858000"/>
              <a:gd name="connsiteX702" fmla="*/ 625390 w 7467600"/>
              <a:gd name="connsiteY702" fmla="*/ 2514541 h 6858000"/>
              <a:gd name="connsiteX703" fmla="*/ 619799 w 7467600"/>
              <a:gd name="connsiteY703" fmla="*/ 2527180 h 6858000"/>
              <a:gd name="connsiteX704" fmla="*/ 310030 w 7467600"/>
              <a:gd name="connsiteY704" fmla="*/ 2771818 h 6858000"/>
              <a:gd name="connsiteX705" fmla="*/ 173877 w 7467600"/>
              <a:gd name="connsiteY705" fmla="*/ 2937056 h 6858000"/>
              <a:gd name="connsiteX706" fmla="*/ 77889 w 7467600"/>
              <a:gd name="connsiteY706" fmla="*/ 3138440 h 6858000"/>
              <a:gd name="connsiteX707" fmla="*/ 0 w 7467600"/>
              <a:gd name="connsiteY707" fmla="*/ 3271395 h 6858000"/>
              <a:gd name="connsiteX708" fmla="*/ 0 w 7467600"/>
              <a:gd name="connsiteY708" fmla="*/ 3153002 h 6858000"/>
              <a:gd name="connsiteX709" fmla="*/ 2386 w 7467600"/>
              <a:gd name="connsiteY709" fmla="*/ 3149203 h 6858000"/>
              <a:gd name="connsiteX710" fmla="*/ 89753 w 7467600"/>
              <a:gd name="connsiteY710" fmla="*/ 2987702 h 6858000"/>
              <a:gd name="connsiteX711" fmla="*/ 76869 w 7467600"/>
              <a:gd name="connsiteY711" fmla="*/ 3005404 h 6858000"/>
              <a:gd name="connsiteX712" fmla="*/ 32049 w 7467600"/>
              <a:gd name="connsiteY712" fmla="*/ 3065814 h 6858000"/>
              <a:gd name="connsiteX713" fmla="*/ 0 w 7467600"/>
              <a:gd name="connsiteY713" fmla="*/ 3108744 h 6858000"/>
              <a:gd name="connsiteX714" fmla="*/ 0 w 7467600"/>
              <a:gd name="connsiteY714" fmla="*/ 3058059 h 6858000"/>
              <a:gd name="connsiteX715" fmla="*/ 7610 w 7467600"/>
              <a:gd name="connsiteY715" fmla="*/ 3047889 h 6858000"/>
              <a:gd name="connsiteX716" fmla="*/ 52419 w 7467600"/>
              <a:gd name="connsiteY716" fmla="*/ 2987479 h 6858000"/>
              <a:gd name="connsiteX717" fmla="*/ 59142 w 7467600"/>
              <a:gd name="connsiteY717" fmla="*/ 2978488 h 6858000"/>
              <a:gd name="connsiteX718" fmla="*/ 0 w 7467600"/>
              <a:gd name="connsiteY718" fmla="*/ 3015334 h 6858000"/>
              <a:gd name="connsiteX719" fmla="*/ 0 w 7467600"/>
              <a:gd name="connsiteY719" fmla="*/ 2914286 h 6858000"/>
              <a:gd name="connsiteX720" fmla="*/ 36383 w 7467600"/>
              <a:gd name="connsiteY720" fmla="*/ 2901128 h 6858000"/>
              <a:gd name="connsiteX721" fmla="*/ 156329 w 7467600"/>
              <a:gd name="connsiteY721" fmla="*/ 2840533 h 6858000"/>
              <a:gd name="connsiteX722" fmla="*/ 358355 w 7467600"/>
              <a:gd name="connsiteY722" fmla="*/ 2620471 h 6858000"/>
              <a:gd name="connsiteX723" fmla="*/ 510577 w 7467600"/>
              <a:gd name="connsiteY723" fmla="*/ 2501244 h 6858000"/>
              <a:gd name="connsiteX724" fmla="*/ 211967 w 7467600"/>
              <a:gd name="connsiteY724" fmla="*/ 2479171 h 6858000"/>
              <a:gd name="connsiteX725" fmla="*/ 0 w 7467600"/>
              <a:gd name="connsiteY725" fmla="*/ 2476398 h 6858000"/>
              <a:gd name="connsiteX726" fmla="*/ 0 w 7467600"/>
              <a:gd name="connsiteY726" fmla="*/ 2389189 h 6858000"/>
              <a:gd name="connsiteX727" fmla="*/ 103062 w 7467600"/>
              <a:gd name="connsiteY727" fmla="*/ 2389518 h 6858000"/>
              <a:gd name="connsiteX728" fmla="*/ 510734 w 7467600"/>
              <a:gd name="connsiteY728" fmla="*/ 2416201 h 6858000"/>
              <a:gd name="connsiteX729" fmla="*/ 279257 w 7467600"/>
              <a:gd name="connsiteY729" fmla="*/ 2092102 h 6858000"/>
              <a:gd name="connsiteX730" fmla="*/ 65265 w 7467600"/>
              <a:gd name="connsiteY730" fmla="*/ 2006049 h 6858000"/>
              <a:gd name="connsiteX731" fmla="*/ 0 w 7467600"/>
              <a:gd name="connsiteY731" fmla="*/ 1982532 h 6858000"/>
              <a:gd name="connsiteX732" fmla="*/ 0 w 7467600"/>
              <a:gd name="connsiteY732" fmla="*/ 1912789 h 6858000"/>
              <a:gd name="connsiteX733" fmla="*/ 97460 w 7467600"/>
              <a:gd name="connsiteY733" fmla="*/ 1953725 h 6858000"/>
              <a:gd name="connsiteX734" fmla="*/ 221272 w 7467600"/>
              <a:gd name="connsiteY734" fmla="*/ 1980766 h 6858000"/>
              <a:gd name="connsiteX735" fmla="*/ 116765 w 7467600"/>
              <a:gd name="connsiteY735" fmla="*/ 1911033 h 6858000"/>
              <a:gd name="connsiteX736" fmla="*/ 16405 w 7467600"/>
              <a:gd name="connsiteY736" fmla="*/ 1803412 h 6858000"/>
              <a:gd name="connsiteX737" fmla="*/ 0 w 7467600"/>
              <a:gd name="connsiteY737" fmla="*/ 1784777 h 6858000"/>
              <a:gd name="connsiteX738" fmla="*/ 0 w 7467600"/>
              <a:gd name="connsiteY738" fmla="*/ 1740082 h 6858000"/>
              <a:gd name="connsiteX739" fmla="*/ 39394 w 7467600"/>
              <a:gd name="connsiteY739" fmla="*/ 1784856 h 6858000"/>
              <a:gd name="connsiteX740" fmla="*/ 135813 w 7467600"/>
              <a:gd name="connsiteY740" fmla="*/ 1888838 h 6858000"/>
              <a:gd name="connsiteX741" fmla="*/ 242575 w 7467600"/>
              <a:gd name="connsiteY741" fmla="*/ 1958841 h 6858000"/>
              <a:gd name="connsiteX742" fmla="*/ 82197 w 7467600"/>
              <a:gd name="connsiteY742" fmla="*/ 1754826 h 6858000"/>
              <a:gd name="connsiteX743" fmla="*/ 0 w 7467600"/>
              <a:gd name="connsiteY743" fmla="*/ 1679650 h 6858000"/>
              <a:gd name="connsiteX744" fmla="*/ 0 w 7467600"/>
              <a:gd name="connsiteY744" fmla="*/ 1602463 h 6858000"/>
              <a:gd name="connsiteX745" fmla="*/ 84689 w 7467600"/>
              <a:gd name="connsiteY745" fmla="*/ 1677442 h 6858000"/>
              <a:gd name="connsiteX746" fmla="*/ 298437 w 7467600"/>
              <a:gd name="connsiteY746" fmla="*/ 1968019 h 6858000"/>
              <a:gd name="connsiteX747" fmla="*/ 227269 w 7467600"/>
              <a:gd name="connsiteY747" fmla="*/ 1114064 h 6858000"/>
              <a:gd name="connsiteX748" fmla="*/ 248003 w 7467600"/>
              <a:gd name="connsiteY748" fmla="*/ 1089613 h 6858000"/>
              <a:gd name="connsiteX749" fmla="*/ 427020 w 7467600"/>
              <a:gd name="connsiteY749" fmla="*/ 1619803 h 6858000"/>
              <a:gd name="connsiteX750" fmla="*/ 340345 w 7467600"/>
              <a:gd name="connsiteY750" fmla="*/ 2027739 h 6858000"/>
              <a:gd name="connsiteX751" fmla="*/ 360865 w 7467600"/>
              <a:gd name="connsiteY751" fmla="*/ 2044827 h 6858000"/>
              <a:gd name="connsiteX752" fmla="*/ 560414 w 7467600"/>
              <a:gd name="connsiteY752" fmla="*/ 2421457 h 6858000"/>
              <a:gd name="connsiteX753" fmla="*/ 1359703 w 7467600"/>
              <a:gd name="connsiteY753" fmla="*/ 2578554 h 6858000"/>
              <a:gd name="connsiteX754" fmla="*/ 1359422 w 7467600"/>
              <a:gd name="connsiteY754" fmla="*/ 2577994 h 6858000"/>
              <a:gd name="connsiteX755" fmla="*/ 828701 w 7467600"/>
              <a:gd name="connsiteY755" fmla="*/ 1839520 h 6858000"/>
              <a:gd name="connsiteX756" fmla="*/ 494427 w 7467600"/>
              <a:gd name="connsiteY756" fmla="*/ 1092333 h 6858000"/>
              <a:gd name="connsiteX757" fmla="*/ 506322 w 7467600"/>
              <a:gd name="connsiteY757" fmla="*/ 1020997 h 6858000"/>
              <a:gd name="connsiteX758" fmla="*/ 4570198 w 7467600"/>
              <a:gd name="connsiteY758" fmla="*/ 978081 h 6858000"/>
              <a:gd name="connsiteX759" fmla="*/ 4523691 w 7467600"/>
              <a:gd name="connsiteY759" fmla="*/ 1127776 h 6858000"/>
              <a:gd name="connsiteX760" fmla="*/ 4509875 w 7467600"/>
              <a:gd name="connsiteY760" fmla="*/ 1167552 h 6858000"/>
              <a:gd name="connsiteX761" fmla="*/ 4478168 w 7467600"/>
              <a:gd name="connsiteY761" fmla="*/ 1260735 h 6858000"/>
              <a:gd name="connsiteX762" fmla="*/ 4409309 w 7467600"/>
              <a:gd name="connsiteY762" fmla="*/ 1666996 h 6858000"/>
              <a:gd name="connsiteX763" fmla="*/ 4370031 w 7467600"/>
              <a:gd name="connsiteY763" fmla="*/ 1955666 h 6858000"/>
              <a:gd name="connsiteX764" fmla="*/ 4570198 w 7467600"/>
              <a:gd name="connsiteY764" fmla="*/ 978081 h 6858000"/>
              <a:gd name="connsiteX765" fmla="*/ 4557898 w 7467600"/>
              <a:gd name="connsiteY765" fmla="*/ 900011 h 6858000"/>
              <a:gd name="connsiteX766" fmla="*/ 4344840 w 7467600"/>
              <a:gd name="connsiteY766" fmla="*/ 1922038 h 6858000"/>
              <a:gd name="connsiteX767" fmla="*/ 4378710 w 7467600"/>
              <a:gd name="connsiteY767" fmla="*/ 1665516 h 6858000"/>
              <a:gd name="connsiteX768" fmla="*/ 4448798 w 7467600"/>
              <a:gd name="connsiteY768" fmla="*/ 1253024 h 6858000"/>
              <a:gd name="connsiteX769" fmla="*/ 4480315 w 7467600"/>
              <a:gd name="connsiteY769" fmla="*/ 1158454 h 6858000"/>
              <a:gd name="connsiteX770" fmla="*/ 4494133 w 7467600"/>
              <a:gd name="connsiteY770" fmla="*/ 1118676 h 6858000"/>
              <a:gd name="connsiteX771" fmla="*/ 4557898 w 7467600"/>
              <a:gd name="connsiteY771" fmla="*/ 900011 h 6858000"/>
              <a:gd name="connsiteX772" fmla="*/ 5870151 w 7467600"/>
              <a:gd name="connsiteY772" fmla="*/ 898890 h 6858000"/>
              <a:gd name="connsiteX773" fmla="*/ 5861335 w 7467600"/>
              <a:gd name="connsiteY773" fmla="*/ 899177 h 6858000"/>
              <a:gd name="connsiteX774" fmla="*/ 5843702 w 7467600"/>
              <a:gd name="connsiteY774" fmla="*/ 899748 h 6858000"/>
              <a:gd name="connsiteX775" fmla="*/ 5651107 w 7467600"/>
              <a:gd name="connsiteY775" fmla="*/ 920306 h 6858000"/>
              <a:gd name="connsiteX776" fmla="*/ 5459407 w 7467600"/>
              <a:gd name="connsiteY776" fmla="*/ 940975 h 6858000"/>
              <a:gd name="connsiteX777" fmla="*/ 5374846 w 7467600"/>
              <a:gd name="connsiteY777" fmla="*/ 941988 h 6858000"/>
              <a:gd name="connsiteX778" fmla="*/ 5256105 w 7467600"/>
              <a:gd name="connsiteY778" fmla="*/ 945632 h 6858000"/>
              <a:gd name="connsiteX779" fmla="*/ 5107071 w 7467600"/>
              <a:gd name="connsiteY779" fmla="*/ 969720 h 6858000"/>
              <a:gd name="connsiteX780" fmla="*/ 4998681 w 7467600"/>
              <a:gd name="connsiteY780" fmla="*/ 988771 h 6858000"/>
              <a:gd name="connsiteX781" fmla="*/ 5870151 w 7467600"/>
              <a:gd name="connsiteY781" fmla="*/ 898890 h 6858000"/>
              <a:gd name="connsiteX782" fmla="*/ 5504425 w 7467600"/>
              <a:gd name="connsiteY782" fmla="*/ 848067 h 6858000"/>
              <a:gd name="connsiteX783" fmla="*/ 4968849 w 7467600"/>
              <a:gd name="connsiteY783" fmla="*/ 962318 h 6858000"/>
              <a:gd name="connsiteX784" fmla="*/ 5104039 w 7467600"/>
              <a:gd name="connsiteY784" fmla="*/ 940634 h 6858000"/>
              <a:gd name="connsiteX785" fmla="*/ 5256311 w 7467600"/>
              <a:gd name="connsiteY785" fmla="*/ 916490 h 6858000"/>
              <a:gd name="connsiteX786" fmla="*/ 5377381 w 7467600"/>
              <a:gd name="connsiteY786" fmla="*/ 912671 h 6858000"/>
              <a:gd name="connsiteX787" fmla="*/ 5460148 w 7467600"/>
              <a:gd name="connsiteY787" fmla="*/ 911442 h 6858000"/>
              <a:gd name="connsiteX788" fmla="*/ 5648971 w 7467600"/>
              <a:gd name="connsiteY788" fmla="*/ 891331 h 6858000"/>
              <a:gd name="connsiteX789" fmla="*/ 5844807 w 7467600"/>
              <a:gd name="connsiteY789" fmla="*/ 870718 h 6858000"/>
              <a:gd name="connsiteX790" fmla="*/ 5862975 w 7467600"/>
              <a:gd name="connsiteY790" fmla="*/ 869756 h 6858000"/>
              <a:gd name="connsiteX791" fmla="*/ 5920887 w 7467600"/>
              <a:gd name="connsiteY791" fmla="*/ 865929 h 6858000"/>
              <a:gd name="connsiteX792" fmla="*/ 5504425 w 7467600"/>
              <a:gd name="connsiteY792" fmla="*/ 848067 h 6858000"/>
              <a:gd name="connsiteX793" fmla="*/ 3607114 w 7467600"/>
              <a:gd name="connsiteY793" fmla="*/ 467441 h 6858000"/>
              <a:gd name="connsiteX794" fmla="*/ 3296242 w 7467600"/>
              <a:gd name="connsiteY794" fmla="*/ 807991 h 6858000"/>
              <a:gd name="connsiteX795" fmla="*/ 3174674 w 7467600"/>
              <a:gd name="connsiteY795" fmla="*/ 919759 h 6858000"/>
              <a:gd name="connsiteX796" fmla="*/ 3042978 w 7467600"/>
              <a:gd name="connsiteY796" fmla="*/ 1054894 h 6858000"/>
              <a:gd name="connsiteX797" fmla="*/ 2968914 w 7467600"/>
              <a:gd name="connsiteY797" fmla="*/ 1133756 h 6858000"/>
              <a:gd name="connsiteX798" fmla="*/ 3103823 w 7467600"/>
              <a:gd name="connsiteY798" fmla="*/ 1026814 h 6858000"/>
              <a:gd name="connsiteX799" fmla="*/ 3607114 w 7467600"/>
              <a:gd name="connsiteY799" fmla="*/ 467441 h 6858000"/>
              <a:gd name="connsiteX800" fmla="*/ 3744487 w 7467600"/>
              <a:gd name="connsiteY800" fmla="*/ 383136 h 6858000"/>
              <a:gd name="connsiteX801" fmla="*/ 3970213 w 7467600"/>
              <a:gd name="connsiteY801" fmla="*/ 995559 h 6858000"/>
              <a:gd name="connsiteX802" fmla="*/ 3744487 w 7467600"/>
              <a:gd name="connsiteY802" fmla="*/ 383136 h 6858000"/>
              <a:gd name="connsiteX803" fmla="*/ 3624562 w 7467600"/>
              <a:gd name="connsiteY803" fmla="*/ 367041 h 6858000"/>
              <a:gd name="connsiteX804" fmla="*/ 3489712 w 7467600"/>
              <a:gd name="connsiteY804" fmla="*/ 485386 h 6858000"/>
              <a:gd name="connsiteX805" fmla="*/ 3182994 w 7467600"/>
              <a:gd name="connsiteY805" fmla="*/ 828265 h 6858000"/>
              <a:gd name="connsiteX806" fmla="*/ 2892114 w 7467600"/>
              <a:gd name="connsiteY806" fmla="*/ 1172635 h 6858000"/>
              <a:gd name="connsiteX807" fmla="*/ 3021459 w 7467600"/>
              <a:gd name="connsiteY807" fmla="*/ 1035385 h 6858000"/>
              <a:gd name="connsiteX808" fmla="*/ 3153873 w 7467600"/>
              <a:gd name="connsiteY808" fmla="*/ 898971 h 6858000"/>
              <a:gd name="connsiteX809" fmla="*/ 3276511 w 7467600"/>
              <a:gd name="connsiteY809" fmla="*/ 786423 h 6858000"/>
              <a:gd name="connsiteX810" fmla="*/ 3584154 w 7467600"/>
              <a:gd name="connsiteY810" fmla="*/ 448218 h 6858000"/>
              <a:gd name="connsiteX811" fmla="*/ 3624562 w 7467600"/>
              <a:gd name="connsiteY811" fmla="*/ 367041 h 6858000"/>
              <a:gd name="connsiteX812" fmla="*/ 3766672 w 7467600"/>
              <a:gd name="connsiteY812" fmla="*/ 359429 h 6858000"/>
              <a:gd name="connsiteX813" fmla="*/ 3996338 w 7467600"/>
              <a:gd name="connsiteY813" fmla="*/ 968237 h 6858000"/>
              <a:gd name="connsiteX814" fmla="*/ 3766672 w 7467600"/>
              <a:gd name="connsiteY814" fmla="*/ 359429 h 6858000"/>
              <a:gd name="connsiteX815" fmla="*/ 5805386 w 7467600"/>
              <a:gd name="connsiteY815" fmla="*/ 239240 h 6858000"/>
              <a:gd name="connsiteX816" fmla="*/ 5736947 w 7467600"/>
              <a:gd name="connsiteY816" fmla="*/ 261367 h 6858000"/>
              <a:gd name="connsiteX817" fmla="*/ 5427012 w 7467600"/>
              <a:gd name="connsiteY817" fmla="*/ 311272 h 6858000"/>
              <a:gd name="connsiteX818" fmla="*/ 5147818 w 7467600"/>
              <a:gd name="connsiteY818" fmla="*/ 322112 h 6858000"/>
              <a:gd name="connsiteX819" fmla="*/ 5060854 w 7467600"/>
              <a:gd name="connsiteY819" fmla="*/ 311882 h 6858000"/>
              <a:gd name="connsiteX820" fmla="*/ 4945989 w 7467600"/>
              <a:gd name="connsiteY820" fmla="*/ 300516 h 6858000"/>
              <a:gd name="connsiteX821" fmla="*/ 5410479 w 7467600"/>
              <a:gd name="connsiteY821" fmla="*/ 348434 h 6858000"/>
              <a:gd name="connsiteX822" fmla="*/ 5805386 w 7467600"/>
              <a:gd name="connsiteY822" fmla="*/ 239240 h 6858000"/>
              <a:gd name="connsiteX823" fmla="*/ 5905192 w 7467600"/>
              <a:gd name="connsiteY823" fmla="*/ 163079 h 6858000"/>
              <a:gd name="connsiteX824" fmla="*/ 5865655 w 7467600"/>
              <a:gd name="connsiteY824" fmla="*/ 171901 h 6858000"/>
              <a:gd name="connsiteX825" fmla="*/ 5259740 w 7467600"/>
              <a:gd name="connsiteY825" fmla="*/ 257013 h 6858000"/>
              <a:gd name="connsiteX826" fmla="*/ 5208466 w 7467600"/>
              <a:gd name="connsiteY826" fmla="*/ 257550 h 6858000"/>
              <a:gd name="connsiteX827" fmla="*/ 4980204 w 7467600"/>
              <a:gd name="connsiteY827" fmla="*/ 271903 h 6858000"/>
              <a:gd name="connsiteX828" fmla="*/ 5068068 w 7467600"/>
              <a:gd name="connsiteY828" fmla="*/ 282244 h 6858000"/>
              <a:gd name="connsiteX829" fmla="*/ 5153231 w 7467600"/>
              <a:gd name="connsiteY829" fmla="*/ 292240 h 6858000"/>
              <a:gd name="connsiteX830" fmla="*/ 5426491 w 7467600"/>
              <a:gd name="connsiteY830" fmla="*/ 281128 h 6858000"/>
              <a:gd name="connsiteX831" fmla="*/ 5731212 w 7467600"/>
              <a:gd name="connsiteY831" fmla="*/ 231951 h 6858000"/>
              <a:gd name="connsiteX832" fmla="*/ 5905192 w 7467600"/>
              <a:gd name="connsiteY832" fmla="*/ 163079 h 6858000"/>
              <a:gd name="connsiteX833" fmla="*/ 5944437 w 7467600"/>
              <a:gd name="connsiteY833" fmla="*/ 113829 h 6858000"/>
              <a:gd name="connsiteX834" fmla="*/ 5825032 w 7467600"/>
              <a:gd name="connsiteY834" fmla="*/ 146405 h 6858000"/>
              <a:gd name="connsiteX835" fmla="*/ 4955599 w 7467600"/>
              <a:gd name="connsiteY835" fmla="*/ 247008 h 6858000"/>
              <a:gd name="connsiteX836" fmla="*/ 5210104 w 7467600"/>
              <a:gd name="connsiteY836" fmla="*/ 228123 h 6858000"/>
              <a:gd name="connsiteX837" fmla="*/ 5261015 w 7467600"/>
              <a:gd name="connsiteY837" fmla="*/ 227087 h 6858000"/>
              <a:gd name="connsiteX838" fmla="*/ 5861181 w 7467600"/>
              <a:gd name="connsiteY838" fmla="*/ 143093 h 6858000"/>
              <a:gd name="connsiteX839" fmla="*/ 5961252 w 7467600"/>
              <a:gd name="connsiteY839" fmla="*/ 114820 h 6858000"/>
              <a:gd name="connsiteX840" fmla="*/ 5944437 w 7467600"/>
              <a:gd name="connsiteY840" fmla="*/ 113829 h 6858000"/>
              <a:gd name="connsiteX841" fmla="*/ 3882765 w 7467600"/>
              <a:gd name="connsiteY841" fmla="*/ 0 h 6858000"/>
              <a:gd name="connsiteX842" fmla="*/ 3995099 w 7467600"/>
              <a:gd name="connsiteY842" fmla="*/ 0 h 6858000"/>
              <a:gd name="connsiteX843" fmla="*/ 4163818 w 7467600"/>
              <a:gd name="connsiteY843" fmla="*/ 234104 h 6858000"/>
              <a:gd name="connsiteX844" fmla="*/ 4172099 w 7467600"/>
              <a:gd name="connsiteY844" fmla="*/ 234207 h 6858000"/>
              <a:gd name="connsiteX845" fmla="*/ 4784282 w 7467600"/>
              <a:gd name="connsiteY845" fmla="*/ 276561 h 6858000"/>
              <a:gd name="connsiteX846" fmla="*/ 4801687 w 7467600"/>
              <a:gd name="connsiteY846" fmla="*/ 267764 h 6858000"/>
              <a:gd name="connsiteX847" fmla="*/ 6082788 w 7467600"/>
              <a:gd name="connsiteY847" fmla="*/ 64119 h 6858000"/>
              <a:gd name="connsiteX848" fmla="*/ 6099442 w 7467600"/>
              <a:gd name="connsiteY848" fmla="*/ 82568 h 6858000"/>
              <a:gd name="connsiteX849" fmla="*/ 4804137 w 7467600"/>
              <a:gd name="connsiteY849" fmla="*/ 320931 h 6858000"/>
              <a:gd name="connsiteX850" fmla="*/ 4227047 w 7467600"/>
              <a:gd name="connsiteY850" fmla="*/ 313415 h 6858000"/>
              <a:gd name="connsiteX851" fmla="*/ 4346041 w 7467600"/>
              <a:gd name="connsiteY851" fmla="*/ 456086 h 6858000"/>
              <a:gd name="connsiteX852" fmla="*/ 4870967 w 7467600"/>
              <a:gd name="connsiteY852" fmla="*/ 963061 h 6858000"/>
              <a:gd name="connsiteX853" fmla="*/ 4889647 w 7467600"/>
              <a:gd name="connsiteY853" fmla="*/ 957147 h 6858000"/>
              <a:gd name="connsiteX854" fmla="*/ 5422504 w 7467600"/>
              <a:gd name="connsiteY854" fmla="*/ 805191 h 6858000"/>
              <a:gd name="connsiteX855" fmla="*/ 6087656 w 7467600"/>
              <a:gd name="connsiteY855" fmla="*/ 826703 h 6858000"/>
              <a:gd name="connsiteX856" fmla="*/ 6058717 w 7467600"/>
              <a:gd name="connsiteY856" fmla="*/ 865992 h 6858000"/>
              <a:gd name="connsiteX857" fmla="*/ 4974153 w 7467600"/>
              <a:gd name="connsiteY857" fmla="*/ 1045456 h 6858000"/>
              <a:gd name="connsiteX858" fmla="*/ 5627835 w 7467600"/>
              <a:gd name="connsiteY858" fmla="*/ 1472077 h 6858000"/>
              <a:gd name="connsiteX859" fmla="*/ 5629817 w 7467600"/>
              <a:gd name="connsiteY859" fmla="*/ 1471412 h 6858000"/>
              <a:gd name="connsiteX860" fmla="*/ 5634124 w 7467600"/>
              <a:gd name="connsiteY860" fmla="*/ 1470572 h 6858000"/>
              <a:gd name="connsiteX861" fmla="*/ 5755832 w 7467600"/>
              <a:gd name="connsiteY861" fmla="*/ 1383886 h 6858000"/>
              <a:gd name="connsiteX862" fmla="*/ 6014186 w 7467600"/>
              <a:gd name="connsiteY862" fmla="*/ 1279799 h 6858000"/>
              <a:gd name="connsiteX863" fmla="*/ 6901619 w 7467600"/>
              <a:gd name="connsiteY863" fmla="*/ 1047874 h 6858000"/>
              <a:gd name="connsiteX864" fmla="*/ 6931566 w 7467600"/>
              <a:gd name="connsiteY864" fmla="*/ 1062034 h 6858000"/>
              <a:gd name="connsiteX865" fmla="*/ 5790982 w 7467600"/>
              <a:gd name="connsiteY865" fmla="*/ 1561380 h 6858000"/>
              <a:gd name="connsiteX866" fmla="*/ 6188971 w 7467600"/>
              <a:gd name="connsiteY866" fmla="*/ 1755168 h 6858000"/>
              <a:gd name="connsiteX867" fmla="*/ 6202446 w 7467600"/>
              <a:gd name="connsiteY867" fmla="*/ 1752268 h 6858000"/>
              <a:gd name="connsiteX868" fmla="*/ 7179560 w 7467600"/>
              <a:gd name="connsiteY868" fmla="*/ 1467551 h 6858000"/>
              <a:gd name="connsiteX869" fmla="*/ 7158730 w 7467600"/>
              <a:gd name="connsiteY869" fmla="*/ 1507835 h 6858000"/>
              <a:gd name="connsiteX870" fmla="*/ 6326959 w 7467600"/>
              <a:gd name="connsiteY870" fmla="*/ 1817686 h 6858000"/>
              <a:gd name="connsiteX871" fmla="*/ 6537433 w 7467600"/>
              <a:gd name="connsiteY871" fmla="*/ 1907790 h 6858000"/>
              <a:gd name="connsiteX872" fmla="*/ 6550221 w 7467600"/>
              <a:gd name="connsiteY872" fmla="*/ 1910729 h 6858000"/>
              <a:gd name="connsiteX873" fmla="*/ 6964438 w 7467600"/>
              <a:gd name="connsiteY873" fmla="*/ 2209505 h 6858000"/>
              <a:gd name="connsiteX874" fmla="*/ 7367862 w 7467600"/>
              <a:gd name="connsiteY874" fmla="*/ 2806833 h 6858000"/>
              <a:gd name="connsiteX875" fmla="*/ 7364329 w 7467600"/>
              <a:gd name="connsiteY875" fmla="*/ 2826907 h 6858000"/>
              <a:gd name="connsiteX876" fmla="*/ 7290545 w 7467600"/>
              <a:gd name="connsiteY876" fmla="*/ 2850663 h 6858000"/>
              <a:gd name="connsiteX877" fmla="*/ 6472036 w 7467600"/>
              <a:gd name="connsiteY877" fmla="*/ 1959003 h 6858000"/>
              <a:gd name="connsiteX878" fmla="*/ 5792897 w 7467600"/>
              <a:gd name="connsiteY878" fmla="*/ 1647747 h 6858000"/>
              <a:gd name="connsiteX879" fmla="*/ 5842751 w 7467600"/>
              <a:gd name="connsiteY879" fmla="*/ 1816112 h 6858000"/>
              <a:gd name="connsiteX880" fmla="*/ 5847424 w 7467600"/>
              <a:gd name="connsiteY880" fmla="*/ 1815776 h 6858000"/>
              <a:gd name="connsiteX881" fmla="*/ 6399821 w 7467600"/>
              <a:gd name="connsiteY881" fmla="*/ 2344799 h 6858000"/>
              <a:gd name="connsiteX882" fmla="*/ 6323232 w 7467600"/>
              <a:gd name="connsiteY882" fmla="*/ 2389634 h 6858000"/>
              <a:gd name="connsiteX883" fmla="*/ 5942958 w 7467600"/>
              <a:gd name="connsiteY883" fmla="*/ 2077708 h 6858000"/>
              <a:gd name="connsiteX884" fmla="*/ 5921559 w 7467600"/>
              <a:gd name="connsiteY884" fmla="*/ 2378596 h 6858000"/>
              <a:gd name="connsiteX885" fmla="*/ 5817651 w 7467600"/>
              <a:gd name="connsiteY885" fmla="*/ 3023919 h 6858000"/>
              <a:gd name="connsiteX886" fmla="*/ 5729634 w 7467600"/>
              <a:gd name="connsiteY886" fmla="*/ 3051849 h 6858000"/>
              <a:gd name="connsiteX887" fmla="*/ 5611018 w 7467600"/>
              <a:gd name="connsiteY887" fmla="*/ 2316769 h 6858000"/>
              <a:gd name="connsiteX888" fmla="*/ 5687608 w 7467600"/>
              <a:gd name="connsiteY888" fmla="*/ 2039972 h 6858000"/>
              <a:gd name="connsiteX889" fmla="*/ 5657554 w 7467600"/>
              <a:gd name="connsiteY889" fmla="*/ 1576445 h 6858000"/>
              <a:gd name="connsiteX890" fmla="*/ 5150475 w 7467600"/>
              <a:gd name="connsiteY890" fmla="*/ 1274012 h 6858000"/>
              <a:gd name="connsiteX891" fmla="*/ 5349142 w 7467600"/>
              <a:gd name="connsiteY891" fmla="*/ 2204405 h 6858000"/>
              <a:gd name="connsiteX892" fmla="*/ 5262214 w 7467600"/>
              <a:gd name="connsiteY892" fmla="*/ 2233836 h 6858000"/>
              <a:gd name="connsiteX893" fmla="*/ 4981539 w 7467600"/>
              <a:gd name="connsiteY893" fmla="*/ 1542201 h 6858000"/>
              <a:gd name="connsiteX894" fmla="*/ 4958461 w 7467600"/>
              <a:gd name="connsiteY894" fmla="*/ 1136957 h 6858000"/>
              <a:gd name="connsiteX895" fmla="*/ 4655015 w 7467600"/>
              <a:gd name="connsiteY895" fmla="*/ 891426 h 6858000"/>
              <a:gd name="connsiteX896" fmla="*/ 4348002 w 7467600"/>
              <a:gd name="connsiteY896" fmla="*/ 2205895 h 6858000"/>
              <a:gd name="connsiteX897" fmla="*/ 4262250 w 7467600"/>
              <a:gd name="connsiteY897" fmla="*/ 2219972 h 6858000"/>
              <a:gd name="connsiteX898" fmla="*/ 4550611 w 7467600"/>
              <a:gd name="connsiteY898" fmla="*/ 817540 h 6858000"/>
              <a:gd name="connsiteX899" fmla="*/ 4564418 w 7467600"/>
              <a:gd name="connsiteY899" fmla="*/ 808293 h 6858000"/>
              <a:gd name="connsiteX900" fmla="*/ 4266388 w 7467600"/>
              <a:gd name="connsiteY900" fmla="*/ 500083 h 6858000"/>
              <a:gd name="connsiteX901" fmla="*/ 4032842 w 7467600"/>
              <a:gd name="connsiteY901" fmla="*/ 211809 h 6858000"/>
              <a:gd name="connsiteX902" fmla="*/ 3882765 w 7467600"/>
              <a:gd name="connsiteY902" fmla="*/ 0 h 6858000"/>
              <a:gd name="connsiteX903" fmla="*/ 3721337 w 7467600"/>
              <a:gd name="connsiteY903" fmla="*/ 0 h 6858000"/>
              <a:gd name="connsiteX904" fmla="*/ 3797544 w 7467600"/>
              <a:gd name="connsiteY904" fmla="*/ 0 h 6858000"/>
              <a:gd name="connsiteX905" fmla="*/ 3775734 w 7467600"/>
              <a:gd name="connsiteY905" fmla="*/ 95131 h 6858000"/>
              <a:gd name="connsiteX906" fmla="*/ 3724807 w 7467600"/>
              <a:gd name="connsiteY906" fmla="*/ 272257 h 6858000"/>
              <a:gd name="connsiteX907" fmla="*/ 3726844 w 7467600"/>
              <a:gd name="connsiteY907" fmla="*/ 282988 h 6858000"/>
              <a:gd name="connsiteX908" fmla="*/ 3742664 w 7467600"/>
              <a:gd name="connsiteY908" fmla="*/ 279918 h 6858000"/>
              <a:gd name="connsiteX909" fmla="*/ 4103910 w 7467600"/>
              <a:gd name="connsiteY909" fmla="*/ 1161917 h 6858000"/>
              <a:gd name="connsiteX910" fmla="*/ 4020269 w 7467600"/>
              <a:gd name="connsiteY910" fmla="*/ 1200406 h 6858000"/>
              <a:gd name="connsiteX911" fmla="*/ 3674882 w 7467600"/>
              <a:gd name="connsiteY911" fmla="*/ 488524 h 6858000"/>
              <a:gd name="connsiteX912" fmla="*/ 3132682 w 7467600"/>
              <a:gd name="connsiteY912" fmla="*/ 1072284 h 6858000"/>
              <a:gd name="connsiteX913" fmla="*/ 2716346 w 7467600"/>
              <a:gd name="connsiteY913" fmla="*/ 1276376 h 6858000"/>
              <a:gd name="connsiteX914" fmla="*/ 2716772 w 7467600"/>
              <a:gd name="connsiteY914" fmla="*/ 1255462 h 6858000"/>
              <a:gd name="connsiteX915" fmla="*/ 3471096 w 7467600"/>
              <a:gd name="connsiteY915" fmla="*/ 437072 h 6858000"/>
              <a:gd name="connsiteX916" fmla="*/ 3639057 w 7467600"/>
              <a:gd name="connsiteY916" fmla="*/ 286334 h 6858000"/>
              <a:gd name="connsiteX917" fmla="*/ 3640309 w 7467600"/>
              <a:gd name="connsiteY917" fmla="*/ 284664 h 6858000"/>
              <a:gd name="connsiteX918" fmla="*/ 3646022 w 7467600"/>
              <a:gd name="connsiteY918" fmla="*/ 276711 h 6858000"/>
              <a:gd name="connsiteX919" fmla="*/ 3707943 w 7467600"/>
              <a:gd name="connsiteY919" fmla="*/ 65958 h 6858000"/>
              <a:gd name="connsiteX920" fmla="*/ 3721337 w 7467600"/>
              <a:gd name="connsiteY920" fmla="*/ 0 h 6858000"/>
              <a:gd name="connsiteX921" fmla="*/ 2867960 w 7467600"/>
              <a:gd name="connsiteY921" fmla="*/ 0 h 6858000"/>
              <a:gd name="connsiteX922" fmla="*/ 2926351 w 7467600"/>
              <a:gd name="connsiteY922" fmla="*/ 0 h 6858000"/>
              <a:gd name="connsiteX923" fmla="*/ 2902823 w 7467600"/>
              <a:gd name="connsiteY923" fmla="*/ 262929 h 6858000"/>
              <a:gd name="connsiteX924" fmla="*/ 2940663 w 7467600"/>
              <a:gd name="connsiteY924" fmla="*/ 140884 h 6858000"/>
              <a:gd name="connsiteX925" fmla="*/ 2947039 w 7467600"/>
              <a:gd name="connsiteY925" fmla="*/ 122524 h 6858000"/>
              <a:gd name="connsiteX926" fmla="*/ 2984316 w 7467600"/>
              <a:gd name="connsiteY926" fmla="*/ 0 h 6858000"/>
              <a:gd name="connsiteX927" fmla="*/ 3016114 w 7467600"/>
              <a:gd name="connsiteY927" fmla="*/ 0 h 6858000"/>
              <a:gd name="connsiteX928" fmla="*/ 2979949 w 7467600"/>
              <a:gd name="connsiteY928" fmla="*/ 119274 h 6858000"/>
              <a:gd name="connsiteX929" fmla="*/ 3023879 w 7467600"/>
              <a:gd name="connsiteY929" fmla="*/ 0 h 6858000"/>
              <a:gd name="connsiteX930" fmla="*/ 3105400 w 7467600"/>
              <a:gd name="connsiteY930" fmla="*/ 0 h 6858000"/>
              <a:gd name="connsiteX931" fmla="*/ 3094669 w 7467600"/>
              <a:gd name="connsiteY931" fmla="*/ 30308 h 6858000"/>
              <a:gd name="connsiteX932" fmla="*/ 2901945 w 7467600"/>
              <a:gd name="connsiteY932" fmla="*/ 466538 h 6858000"/>
              <a:gd name="connsiteX933" fmla="*/ 2815209 w 7467600"/>
              <a:gd name="connsiteY933" fmla="*/ 497361 h 6858000"/>
              <a:gd name="connsiteX934" fmla="*/ 2844845 w 7467600"/>
              <a:gd name="connsiteY934" fmla="*/ 127638 h 6858000"/>
              <a:gd name="connsiteX935" fmla="*/ 2867960 w 7467600"/>
              <a:gd name="connsiteY935" fmla="*/ 0 h 6858000"/>
              <a:gd name="connsiteX936" fmla="*/ 1057230 w 7467600"/>
              <a:gd name="connsiteY936" fmla="*/ 0 h 6858000"/>
              <a:gd name="connsiteX937" fmla="*/ 1111003 w 7467600"/>
              <a:gd name="connsiteY937" fmla="*/ 0 h 6858000"/>
              <a:gd name="connsiteX938" fmla="*/ 1125553 w 7467600"/>
              <a:gd name="connsiteY938" fmla="*/ 52588 h 6858000"/>
              <a:gd name="connsiteX939" fmla="*/ 1304276 w 7467600"/>
              <a:gd name="connsiteY939" fmla="*/ 476275 h 6858000"/>
              <a:gd name="connsiteX940" fmla="*/ 1492066 w 7467600"/>
              <a:gd name="connsiteY940" fmla="*/ 886333 h 6858000"/>
              <a:gd name="connsiteX941" fmla="*/ 1423698 w 7467600"/>
              <a:gd name="connsiteY941" fmla="*/ 710817 h 6858000"/>
              <a:gd name="connsiteX942" fmla="*/ 1357609 w 7467600"/>
              <a:gd name="connsiteY942" fmla="*/ 532892 h 6858000"/>
              <a:gd name="connsiteX943" fmla="*/ 1309550 w 7467600"/>
              <a:gd name="connsiteY943" fmla="*/ 374031 h 6858000"/>
              <a:gd name="connsiteX944" fmla="*/ 1193673 w 7467600"/>
              <a:gd name="connsiteY944" fmla="*/ 49533 h 6858000"/>
              <a:gd name="connsiteX945" fmla="*/ 1164391 w 7467600"/>
              <a:gd name="connsiteY945" fmla="*/ 0 h 6858000"/>
              <a:gd name="connsiteX946" fmla="*/ 1200666 w 7467600"/>
              <a:gd name="connsiteY946" fmla="*/ 0 h 6858000"/>
              <a:gd name="connsiteX947" fmla="*/ 1223408 w 7467600"/>
              <a:gd name="connsiteY947" fmla="*/ 38996 h 6858000"/>
              <a:gd name="connsiteX948" fmla="*/ 1339635 w 7467600"/>
              <a:gd name="connsiteY948" fmla="*/ 365517 h 6858000"/>
              <a:gd name="connsiteX949" fmla="*/ 1387469 w 7467600"/>
              <a:gd name="connsiteY949" fmla="*/ 523079 h 6858000"/>
              <a:gd name="connsiteX950" fmla="*/ 1452685 w 7467600"/>
              <a:gd name="connsiteY950" fmla="*/ 699806 h 6858000"/>
              <a:gd name="connsiteX951" fmla="*/ 1492092 w 7467600"/>
              <a:gd name="connsiteY951" fmla="*/ 800424 h 6858000"/>
              <a:gd name="connsiteX952" fmla="*/ 1455302 w 7467600"/>
              <a:gd name="connsiteY952" fmla="*/ 632913 h 6858000"/>
              <a:gd name="connsiteX953" fmla="*/ 1222336 w 7467600"/>
              <a:gd name="connsiteY953" fmla="*/ 9480 h 6858000"/>
              <a:gd name="connsiteX954" fmla="*/ 1214634 w 7467600"/>
              <a:gd name="connsiteY954" fmla="*/ 0 h 6858000"/>
              <a:gd name="connsiteX955" fmla="*/ 1289827 w 7467600"/>
              <a:gd name="connsiteY955" fmla="*/ 0 h 6858000"/>
              <a:gd name="connsiteX956" fmla="*/ 1321076 w 7467600"/>
              <a:gd name="connsiteY956" fmla="*/ 59722 h 6858000"/>
              <a:gd name="connsiteX957" fmla="*/ 1512579 w 7467600"/>
              <a:gd name="connsiteY957" fmla="*/ 626441 h 6858000"/>
              <a:gd name="connsiteX958" fmla="*/ 1506076 w 7467600"/>
              <a:gd name="connsiteY958" fmla="*/ 1089289 h 6858000"/>
              <a:gd name="connsiteX959" fmla="*/ 1486346 w 7467600"/>
              <a:gd name="connsiteY959" fmla="*/ 1079919 h 6858000"/>
              <a:gd name="connsiteX960" fmla="*/ 1070511 w 7467600"/>
              <a:gd name="connsiteY960" fmla="*/ 48609 h 6858000"/>
              <a:gd name="connsiteX961" fmla="*/ 1057230 w 7467600"/>
              <a:gd name="connsiteY961" fmla="*/ 0 h 6858000"/>
              <a:gd name="connsiteX962" fmla="*/ 43151 w 7467600"/>
              <a:gd name="connsiteY962" fmla="*/ 0 h 6858000"/>
              <a:gd name="connsiteX963" fmla="*/ 95283 w 7467600"/>
              <a:gd name="connsiteY963" fmla="*/ 0 h 6858000"/>
              <a:gd name="connsiteX964" fmla="*/ 300708 w 7467600"/>
              <a:gd name="connsiteY964" fmla="*/ 154571 h 6858000"/>
              <a:gd name="connsiteX965" fmla="*/ 530414 w 7467600"/>
              <a:gd name="connsiteY965" fmla="*/ 354673 h 6858000"/>
              <a:gd name="connsiteX966" fmla="*/ 333785 w 7467600"/>
              <a:gd name="connsiteY966" fmla="*/ 161564 h 6858000"/>
              <a:gd name="connsiteX967" fmla="*/ 147005 w 7467600"/>
              <a:gd name="connsiteY967" fmla="*/ 0 h 6858000"/>
              <a:gd name="connsiteX968" fmla="*/ 272509 w 7467600"/>
              <a:gd name="connsiteY968" fmla="*/ 0 h 6858000"/>
              <a:gd name="connsiteX969" fmla="*/ 326276 w 7467600"/>
              <a:gd name="connsiteY969" fmla="*/ 45847 h 6858000"/>
              <a:gd name="connsiteX970" fmla="*/ 823759 w 7467600"/>
              <a:gd name="connsiteY970" fmla="*/ 574145 h 6858000"/>
              <a:gd name="connsiteX971" fmla="*/ 811254 w 7467600"/>
              <a:gd name="connsiteY971" fmla="*/ 665546 h 6858000"/>
              <a:gd name="connsiteX972" fmla="*/ 154042 w 7467600"/>
              <a:gd name="connsiteY972" fmla="*/ 261522 h 6858000"/>
              <a:gd name="connsiteX973" fmla="*/ 13550 w 7467600"/>
              <a:gd name="connsiteY973" fmla="*/ 158423 h 6858000"/>
              <a:gd name="connsiteX974" fmla="*/ 0 w 7467600"/>
              <a:gd name="connsiteY974" fmla="*/ 146618 h 6858000"/>
              <a:gd name="connsiteX975" fmla="*/ 0 w 7467600"/>
              <a:gd name="connsiteY975" fmla="*/ 59161 h 6858000"/>
              <a:gd name="connsiteX976" fmla="*/ 45427 w 7467600"/>
              <a:gd name="connsiteY976" fmla="*/ 101078 h 6858000"/>
              <a:gd name="connsiteX977" fmla="*/ 630103 w 7467600"/>
              <a:gd name="connsiteY977" fmla="*/ 485885 h 6858000"/>
              <a:gd name="connsiteX978" fmla="*/ 532040 w 7467600"/>
              <a:gd name="connsiteY978" fmla="*/ 399359 h 6858000"/>
              <a:gd name="connsiteX979" fmla="*/ 517618 w 7467600"/>
              <a:gd name="connsiteY979" fmla="*/ 385726 h 6858000"/>
              <a:gd name="connsiteX980" fmla="*/ 285074 w 7467600"/>
              <a:gd name="connsiteY980" fmla="*/ 182755 h 6858000"/>
              <a:gd name="connsiteX981" fmla="*/ 43151 w 7467600"/>
              <a:gd name="connsiteY98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356878 w 7467600"/>
              <a:gd name="connsiteY90" fmla="*/ 5981332 h 6858000"/>
              <a:gd name="connsiteX91" fmla="*/ 7467600 w 7467600"/>
              <a:gd name="connsiteY91" fmla="*/ 6117703 h 6858000"/>
              <a:gd name="connsiteX92" fmla="*/ 7467600 w 7467600"/>
              <a:gd name="connsiteY92" fmla="*/ 6163634 h 6858000"/>
              <a:gd name="connsiteX93" fmla="*/ 7403637 w 7467600"/>
              <a:gd name="connsiteY93" fmla="*/ 6083957 h 6858000"/>
              <a:gd name="connsiteX94" fmla="*/ 7254615 w 7467600"/>
              <a:gd name="connsiteY94" fmla="*/ 5911918 h 6858000"/>
              <a:gd name="connsiteX95" fmla="*/ 7312589 w 7467600"/>
              <a:gd name="connsiteY95" fmla="*/ 5982309 h 6858000"/>
              <a:gd name="connsiteX96" fmla="*/ 7448321 w 7467600"/>
              <a:gd name="connsiteY96" fmla="*/ 6190991 h 6858000"/>
              <a:gd name="connsiteX97" fmla="*/ 7467600 w 7467600"/>
              <a:gd name="connsiteY97" fmla="*/ 6221686 h 6858000"/>
              <a:gd name="connsiteX98" fmla="*/ 7467600 w 7467600"/>
              <a:gd name="connsiteY98" fmla="*/ 6334256 h 6858000"/>
              <a:gd name="connsiteX99" fmla="*/ 7454976 w 7467600"/>
              <a:gd name="connsiteY99" fmla="*/ 6318297 h 6858000"/>
              <a:gd name="connsiteX100" fmla="*/ 7042773 w 7467600"/>
              <a:gd name="connsiteY100" fmla="*/ 5734011 h 6858000"/>
              <a:gd name="connsiteX101" fmla="*/ 6844835 w 7467600"/>
              <a:gd name="connsiteY101" fmla="*/ 5424988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1903353 w 7467600"/>
              <a:gd name="connsiteY125" fmla="*/ 5044827 h 6858000"/>
              <a:gd name="connsiteX126" fmla="*/ 1936931 w 7467600"/>
              <a:gd name="connsiteY126" fmla="*/ 5093954 h 6858000"/>
              <a:gd name="connsiteX127" fmla="*/ 2195868 w 7467600"/>
              <a:gd name="connsiteY127" fmla="*/ 5396574 h 6858000"/>
              <a:gd name="connsiteX128" fmla="*/ 2088852 w 7467600"/>
              <a:gd name="connsiteY128" fmla="*/ 5166123 h 6858000"/>
              <a:gd name="connsiteX129" fmla="*/ 1958241 w 7467600"/>
              <a:gd name="connsiteY129" fmla="*/ 5067955 h 6858000"/>
              <a:gd name="connsiteX130" fmla="*/ 1903353 w 7467600"/>
              <a:gd name="connsiteY130" fmla="*/ 5044827 h 6858000"/>
              <a:gd name="connsiteX131" fmla="*/ 1979378 w 7467600"/>
              <a:gd name="connsiteY131" fmla="*/ 4769504 h 6858000"/>
              <a:gd name="connsiteX132" fmla="*/ 2882120 w 7467600"/>
              <a:gd name="connsiteY132" fmla="*/ 5064547 h 6858000"/>
              <a:gd name="connsiteX133" fmla="*/ 2793103 w 7467600"/>
              <a:gd name="connsiteY133" fmla="*/ 5039699 h 6858000"/>
              <a:gd name="connsiteX134" fmla="*/ 2770041 w 7467600"/>
              <a:gd name="connsiteY134" fmla="*/ 5033634 h 6858000"/>
              <a:gd name="connsiteX135" fmla="*/ 1979378 w 7467600"/>
              <a:gd name="connsiteY135" fmla="*/ 4769504 h 6858000"/>
              <a:gd name="connsiteX136" fmla="*/ 1927410 w 7467600"/>
              <a:gd name="connsiteY136" fmla="*/ 4716164 h 6858000"/>
              <a:gd name="connsiteX137" fmla="*/ 1959587 w 7467600"/>
              <a:gd name="connsiteY137" fmla="*/ 4728849 h 6858000"/>
              <a:gd name="connsiteX138" fmla="*/ 2777707 w 7467600"/>
              <a:gd name="connsiteY138" fmla="*/ 5003991 h 6858000"/>
              <a:gd name="connsiteX139" fmla="*/ 2800768 w 7467600"/>
              <a:gd name="connsiteY139" fmla="*/ 5010056 h 6858000"/>
              <a:gd name="connsiteX140" fmla="*/ 2879408 w 7467600"/>
              <a:gd name="connsiteY140" fmla="*/ 5031590 h 6858000"/>
              <a:gd name="connsiteX141" fmla="*/ 2862295 w 7467600"/>
              <a:gd name="connsiteY141" fmla="*/ 5022958 h 6858000"/>
              <a:gd name="connsiteX142" fmla="*/ 2813343 w 7467600"/>
              <a:gd name="connsiteY142" fmla="*/ 4998369 h 6858000"/>
              <a:gd name="connsiteX143" fmla="*/ 2646245 w 7467600"/>
              <a:gd name="connsiteY143" fmla="*/ 4930999 h 6858000"/>
              <a:gd name="connsiteX144" fmla="*/ 1999243 w 7467600"/>
              <a:gd name="connsiteY144" fmla="*/ 4730524 h 6858000"/>
              <a:gd name="connsiteX145" fmla="*/ 1979527 w 7467600"/>
              <a:gd name="connsiteY145" fmla="*/ 4726651 h 6858000"/>
              <a:gd name="connsiteX146" fmla="*/ 1927410 w 7467600"/>
              <a:gd name="connsiteY146" fmla="*/ 4716164 h 6858000"/>
              <a:gd name="connsiteX147" fmla="*/ 1997014 w 7467600"/>
              <a:gd name="connsiteY147" fmla="*/ 4698007 h 6858000"/>
              <a:gd name="connsiteX148" fmla="*/ 2005458 w 7467600"/>
              <a:gd name="connsiteY148" fmla="*/ 4699540 h 6858000"/>
              <a:gd name="connsiteX149" fmla="*/ 2657186 w 7467600"/>
              <a:gd name="connsiteY149" fmla="*/ 4901687 h 6858000"/>
              <a:gd name="connsiteX150" fmla="*/ 2826662 w 7467600"/>
              <a:gd name="connsiteY150" fmla="*/ 4970362 h 6858000"/>
              <a:gd name="connsiteX151" fmla="*/ 2876100 w 7467600"/>
              <a:gd name="connsiteY151" fmla="*/ 4995397 h 6858000"/>
              <a:gd name="connsiteX152" fmla="*/ 3042600 w 7467600"/>
              <a:gd name="connsiteY152" fmla="*/ 5059532 h 6858000"/>
              <a:gd name="connsiteX153" fmla="*/ 1997014 w 7467600"/>
              <a:gd name="connsiteY153" fmla="*/ 4698007 h 6858000"/>
              <a:gd name="connsiteX154" fmla="*/ 2305292 w 7467600"/>
              <a:gd name="connsiteY154" fmla="*/ 4219492 h 6858000"/>
              <a:gd name="connsiteX155" fmla="*/ 3360922 w 7467600"/>
              <a:gd name="connsiteY155" fmla="*/ 4529373 h 6858000"/>
              <a:gd name="connsiteX156" fmla="*/ 3492420 w 7467600"/>
              <a:gd name="connsiteY156" fmla="*/ 4510145 h 6858000"/>
              <a:gd name="connsiteX157" fmla="*/ 3364086 w 7467600"/>
              <a:gd name="connsiteY157" fmla="*/ 4480340 h 6858000"/>
              <a:gd name="connsiteX158" fmla="*/ 3225818 w 7467600"/>
              <a:gd name="connsiteY158" fmla="*/ 4411822 h 6858000"/>
              <a:gd name="connsiteX159" fmla="*/ 3129696 w 7467600"/>
              <a:gd name="connsiteY159" fmla="*/ 4360704 h 6858000"/>
              <a:gd name="connsiteX160" fmla="*/ 2814545 w 7467600"/>
              <a:gd name="connsiteY160" fmla="*/ 4282955 h 6858000"/>
              <a:gd name="connsiteX161" fmla="*/ 2305292 w 7467600"/>
              <a:gd name="connsiteY161" fmla="*/ 4219492 h 6858000"/>
              <a:gd name="connsiteX162" fmla="*/ 2626982 w 7467600"/>
              <a:gd name="connsiteY162" fmla="*/ 4206450 h 6858000"/>
              <a:gd name="connsiteX163" fmla="*/ 2490617 w 7467600"/>
              <a:gd name="connsiteY163" fmla="*/ 4206951 h 6858000"/>
              <a:gd name="connsiteX164" fmla="*/ 2819869 w 7467600"/>
              <a:gd name="connsiteY164" fmla="*/ 4252936 h 6858000"/>
              <a:gd name="connsiteX165" fmla="*/ 3143018 w 7467600"/>
              <a:gd name="connsiteY165" fmla="*/ 4332698 h 6858000"/>
              <a:gd name="connsiteX166" fmla="*/ 3241520 w 7467600"/>
              <a:gd name="connsiteY166" fmla="*/ 4385112 h 6858000"/>
              <a:gd name="connsiteX167" fmla="*/ 3374575 w 7467600"/>
              <a:gd name="connsiteY167" fmla="*/ 4451517 h 6858000"/>
              <a:gd name="connsiteX168" fmla="*/ 3505221 w 7467600"/>
              <a:gd name="connsiteY168" fmla="*/ 4480757 h 6858000"/>
              <a:gd name="connsiteX169" fmla="*/ 2626982 w 7467600"/>
              <a:gd name="connsiteY169" fmla="*/ 4206450 h 6858000"/>
              <a:gd name="connsiteX170" fmla="*/ 1310106 w 7467600"/>
              <a:gd name="connsiteY170" fmla="*/ 3943217 h 6858000"/>
              <a:gd name="connsiteX171" fmla="*/ 854994 w 7467600"/>
              <a:gd name="connsiteY171" fmla="*/ 4399136 h 6858000"/>
              <a:gd name="connsiteX172" fmla="*/ 742462 w 7467600"/>
              <a:gd name="connsiteY172" fmla="*/ 4594648 h 6858000"/>
              <a:gd name="connsiteX173" fmla="*/ 820602 w 7467600"/>
              <a:gd name="connsiteY173" fmla="*/ 4485915 h 6858000"/>
              <a:gd name="connsiteX174" fmla="*/ 878295 w 7467600"/>
              <a:gd name="connsiteY174" fmla="*/ 4403594 h 6858000"/>
              <a:gd name="connsiteX175" fmla="*/ 1240607 w 7467600"/>
              <a:gd name="connsiteY175" fmla="*/ 4010401 h 6858000"/>
              <a:gd name="connsiteX176" fmla="*/ 1310106 w 7467600"/>
              <a:gd name="connsiteY176" fmla="*/ 3943217 h 6858000"/>
              <a:gd name="connsiteX177" fmla="*/ 1423113 w 7467600"/>
              <a:gd name="connsiteY177" fmla="*/ 3874565 h 6858000"/>
              <a:gd name="connsiteX178" fmla="*/ 1260565 w 7467600"/>
              <a:gd name="connsiteY178" fmla="*/ 4031982 h 6858000"/>
              <a:gd name="connsiteX179" fmla="*/ 901900 w 7467600"/>
              <a:gd name="connsiteY179" fmla="*/ 4421236 h 6858000"/>
              <a:gd name="connsiteX180" fmla="*/ 845044 w 7467600"/>
              <a:gd name="connsiteY180" fmla="*/ 4502436 h 6858000"/>
              <a:gd name="connsiteX181" fmla="*/ 685926 w 7467600"/>
              <a:gd name="connsiteY181" fmla="*/ 4703069 h 6858000"/>
              <a:gd name="connsiteX182" fmla="*/ 684248 w 7467600"/>
              <a:gd name="connsiteY182" fmla="*/ 4706721 h 6858000"/>
              <a:gd name="connsiteX183" fmla="*/ 1423113 w 7467600"/>
              <a:gd name="connsiteY183" fmla="*/ 3874565 h 6858000"/>
              <a:gd name="connsiteX184" fmla="*/ 3316479 w 7467600"/>
              <a:gd name="connsiteY184" fmla="*/ 3872136 h 6858000"/>
              <a:gd name="connsiteX185" fmla="*/ 3546806 w 7467600"/>
              <a:gd name="connsiteY185" fmla="*/ 4356139 h 6858000"/>
              <a:gd name="connsiteX186" fmla="*/ 3364433 w 7467600"/>
              <a:gd name="connsiteY186" fmla="*/ 3953121 h 6858000"/>
              <a:gd name="connsiteX187" fmla="*/ 3316479 w 7467600"/>
              <a:gd name="connsiteY187" fmla="*/ 3872136 h 6858000"/>
              <a:gd name="connsiteX188" fmla="*/ 3291335 w 7467600"/>
              <a:gd name="connsiteY188" fmla="*/ 3767420 h 6858000"/>
              <a:gd name="connsiteX189" fmla="*/ 3390805 w 7467600"/>
              <a:gd name="connsiteY189" fmla="*/ 3937163 h 6858000"/>
              <a:gd name="connsiteX190" fmla="*/ 3579062 w 7467600"/>
              <a:gd name="connsiteY190" fmla="*/ 4359040 h 6858000"/>
              <a:gd name="connsiteX191" fmla="*/ 3467355 w 7467600"/>
              <a:gd name="connsiteY191" fmla="*/ 3988130 h 6858000"/>
              <a:gd name="connsiteX192" fmla="*/ 3310753 w 7467600"/>
              <a:gd name="connsiteY192" fmla="*/ 3787140 h 6858000"/>
              <a:gd name="connsiteX193" fmla="*/ 3291335 w 7467600"/>
              <a:gd name="connsiteY193" fmla="*/ 3767420 h 6858000"/>
              <a:gd name="connsiteX194" fmla="*/ 1635889 w 7467600"/>
              <a:gd name="connsiteY194" fmla="*/ 3709494 h 6858000"/>
              <a:gd name="connsiteX195" fmla="*/ 1634800 w 7467600"/>
              <a:gd name="connsiteY195" fmla="*/ 3731111 h 6858000"/>
              <a:gd name="connsiteX196" fmla="*/ 1635889 w 7467600"/>
              <a:gd name="connsiteY196" fmla="*/ 3709494 h 6858000"/>
              <a:gd name="connsiteX197" fmla="*/ 1510397 w 7467600"/>
              <a:gd name="connsiteY197" fmla="*/ 3684705 h 6858000"/>
              <a:gd name="connsiteX198" fmla="*/ 1146550 w 7467600"/>
              <a:gd name="connsiteY198" fmla="*/ 3802012 h 6858000"/>
              <a:gd name="connsiteX199" fmla="*/ 698834 w 7467600"/>
              <a:gd name="connsiteY199" fmla="*/ 3952272 h 6858000"/>
              <a:gd name="connsiteX200" fmla="*/ 34256 w 7467600"/>
              <a:gd name="connsiteY200" fmla="*/ 4347603 h 6858000"/>
              <a:gd name="connsiteX201" fmla="*/ 527241 w 7467600"/>
              <a:gd name="connsiteY201" fmla="*/ 4065078 h 6858000"/>
              <a:gd name="connsiteX202" fmla="*/ 1510397 w 7467600"/>
              <a:gd name="connsiteY202" fmla="*/ 3684705 h 6858000"/>
              <a:gd name="connsiteX203" fmla="*/ 1313114 w 7467600"/>
              <a:gd name="connsiteY203" fmla="*/ 3655216 h 6858000"/>
              <a:gd name="connsiteX204" fmla="*/ 1109304 w 7467600"/>
              <a:gd name="connsiteY204" fmla="*/ 3669030 h 6858000"/>
              <a:gd name="connsiteX205" fmla="*/ 8129 w 7467600"/>
              <a:gd name="connsiteY205" fmla="*/ 4330519 h 6858000"/>
              <a:gd name="connsiteX206" fmla="*/ 687572 w 7467600"/>
              <a:gd name="connsiteY206" fmla="*/ 3925629 h 6858000"/>
              <a:gd name="connsiteX207" fmla="*/ 1138365 w 7467600"/>
              <a:gd name="connsiteY207" fmla="*/ 3774515 h 6858000"/>
              <a:gd name="connsiteX208" fmla="*/ 1505579 w 7467600"/>
              <a:gd name="connsiteY208" fmla="*/ 3655526 h 6858000"/>
              <a:gd name="connsiteX209" fmla="*/ 1313114 w 7467600"/>
              <a:gd name="connsiteY209" fmla="*/ 3655216 h 6858000"/>
              <a:gd name="connsiteX210" fmla="*/ 3655073 w 7467600"/>
              <a:gd name="connsiteY210" fmla="*/ 3650884 h 6858000"/>
              <a:gd name="connsiteX211" fmla="*/ 3989938 w 7467600"/>
              <a:gd name="connsiteY211" fmla="*/ 3991685 h 6858000"/>
              <a:gd name="connsiteX212" fmla="*/ 4393907 w 7467600"/>
              <a:gd name="connsiteY212" fmla="*/ 4261258 h 6858000"/>
              <a:gd name="connsiteX213" fmla="*/ 4648051 w 7467600"/>
              <a:gd name="connsiteY213" fmla="*/ 4374051 h 6858000"/>
              <a:gd name="connsiteX214" fmla="*/ 4383389 w 7467600"/>
              <a:gd name="connsiteY214" fmla="*/ 4184369 h 6858000"/>
              <a:gd name="connsiteX215" fmla="*/ 4165508 w 7467600"/>
              <a:gd name="connsiteY215" fmla="*/ 4035196 h 6858000"/>
              <a:gd name="connsiteX216" fmla="*/ 4068162 w 7467600"/>
              <a:gd name="connsiteY216" fmla="*/ 3953394 h 6858000"/>
              <a:gd name="connsiteX217" fmla="*/ 3981416 w 7467600"/>
              <a:gd name="connsiteY217" fmla="*/ 3880482 h 6858000"/>
              <a:gd name="connsiteX218" fmla="*/ 3800147 w 7467600"/>
              <a:gd name="connsiteY218" fmla="*/ 3749872 h 6858000"/>
              <a:gd name="connsiteX219" fmla="*/ 3655073 w 7467600"/>
              <a:gd name="connsiteY219" fmla="*/ 3650884 h 6858000"/>
              <a:gd name="connsiteX220" fmla="*/ 3670252 w 7467600"/>
              <a:gd name="connsiteY220" fmla="*/ 3622798 h 6858000"/>
              <a:gd name="connsiteX221" fmla="*/ 3817258 w 7467600"/>
              <a:gd name="connsiteY221" fmla="*/ 3723577 h 6858000"/>
              <a:gd name="connsiteX222" fmla="*/ 4000461 w 7467600"/>
              <a:gd name="connsiteY222" fmla="*/ 3855966 h 6858000"/>
              <a:gd name="connsiteX223" fmla="*/ 4088180 w 7467600"/>
              <a:gd name="connsiteY223" fmla="*/ 3929774 h 6858000"/>
              <a:gd name="connsiteX224" fmla="*/ 4184555 w 7467600"/>
              <a:gd name="connsiteY224" fmla="*/ 4010683 h 6858000"/>
              <a:gd name="connsiteX225" fmla="*/ 4399563 w 7467600"/>
              <a:gd name="connsiteY225" fmla="*/ 4158106 h 6858000"/>
              <a:gd name="connsiteX226" fmla="*/ 4684469 w 7467600"/>
              <a:gd name="connsiteY226" fmla="*/ 4364680 h 6858000"/>
              <a:gd name="connsiteX227" fmla="*/ 4690271 w 7467600"/>
              <a:gd name="connsiteY227" fmla="*/ 4370034 h 6858000"/>
              <a:gd name="connsiteX228" fmla="*/ 4136093 w 7467600"/>
              <a:gd name="connsiteY228" fmla="*/ 3858466 h 6858000"/>
              <a:gd name="connsiteX229" fmla="*/ 3670252 w 7467600"/>
              <a:gd name="connsiteY229" fmla="*/ 3622798 h 6858000"/>
              <a:gd name="connsiteX230" fmla="*/ 4440129 w 7467600"/>
              <a:gd name="connsiteY230" fmla="*/ 3448571 h 6858000"/>
              <a:gd name="connsiteX231" fmla="*/ 4856525 w 7467600"/>
              <a:gd name="connsiteY231" fmla="*/ 3915351 h 6858000"/>
              <a:gd name="connsiteX232" fmla="*/ 5059055 w 7467600"/>
              <a:gd name="connsiteY232" fmla="*/ 4108918 h 6858000"/>
              <a:gd name="connsiteX233" fmla="*/ 5290070 w 7467600"/>
              <a:gd name="connsiteY233" fmla="*/ 4263619 h 6858000"/>
              <a:gd name="connsiteX234" fmla="*/ 4834991 w 7467600"/>
              <a:gd name="connsiteY234" fmla="*/ 3830985 h 6858000"/>
              <a:gd name="connsiteX235" fmla="*/ 4440129 w 7467600"/>
              <a:gd name="connsiteY235" fmla="*/ 3448571 h 6858000"/>
              <a:gd name="connsiteX236" fmla="*/ 4441737 w 7467600"/>
              <a:gd name="connsiteY236" fmla="*/ 3399734 h 6858000"/>
              <a:gd name="connsiteX237" fmla="*/ 4431236 w 7467600"/>
              <a:gd name="connsiteY237" fmla="*/ 3400954 h 6858000"/>
              <a:gd name="connsiteX238" fmla="*/ 4557150 w 7467600"/>
              <a:gd name="connsiteY238" fmla="*/ 3510023 h 6858000"/>
              <a:gd name="connsiteX239" fmla="*/ 4856936 w 7467600"/>
              <a:gd name="connsiteY239" fmla="*/ 3809146 h 6858000"/>
              <a:gd name="connsiteX240" fmla="*/ 5111996 w 7467600"/>
              <a:gd name="connsiteY240" fmla="*/ 4065759 h 6858000"/>
              <a:gd name="connsiteX241" fmla="*/ 5388878 w 7467600"/>
              <a:gd name="connsiteY241" fmla="*/ 4300185 h 6858000"/>
              <a:gd name="connsiteX242" fmla="*/ 5425556 w 7467600"/>
              <a:gd name="connsiteY242" fmla="*/ 4308967 h 6858000"/>
              <a:gd name="connsiteX243" fmla="*/ 4943646 w 7467600"/>
              <a:gd name="connsiteY243" fmla="*/ 3822916 h 6858000"/>
              <a:gd name="connsiteX244" fmla="*/ 4594837 w 7467600"/>
              <a:gd name="connsiteY244" fmla="*/ 3532274 h 6858000"/>
              <a:gd name="connsiteX245" fmla="*/ 4441737 w 7467600"/>
              <a:gd name="connsiteY245" fmla="*/ 3399734 h 6858000"/>
              <a:gd name="connsiteX246" fmla="*/ 5425834 w 7467600"/>
              <a:gd name="connsiteY246" fmla="*/ 3162785 h 6858000"/>
              <a:gd name="connsiteX247" fmla="*/ 5401644 w 7467600"/>
              <a:gd name="connsiteY247" fmla="*/ 3617847 h 6858000"/>
              <a:gd name="connsiteX248" fmla="*/ 5467256 w 7467600"/>
              <a:gd name="connsiteY248" fmla="*/ 4175494 h 6858000"/>
              <a:gd name="connsiteX249" fmla="*/ 5448069 w 7467600"/>
              <a:gd name="connsiteY249" fmla="*/ 3567554 h 6858000"/>
              <a:gd name="connsiteX250" fmla="*/ 5425834 w 7467600"/>
              <a:gd name="connsiteY250" fmla="*/ 3162785 h 6858000"/>
              <a:gd name="connsiteX251" fmla="*/ 1318687 w 7467600"/>
              <a:gd name="connsiteY251" fmla="*/ 3113840 h 6858000"/>
              <a:gd name="connsiteX252" fmla="*/ 1066793 w 7467600"/>
              <a:gd name="connsiteY252" fmla="*/ 3212171 h 6858000"/>
              <a:gd name="connsiteX253" fmla="*/ 993319 w 7467600"/>
              <a:gd name="connsiteY253" fmla="*/ 3247648 h 6858000"/>
              <a:gd name="connsiteX254" fmla="*/ 853081 w 7467600"/>
              <a:gd name="connsiteY254" fmla="*/ 3312410 h 6858000"/>
              <a:gd name="connsiteX255" fmla="*/ 805957 w 7467600"/>
              <a:gd name="connsiteY255" fmla="*/ 3330443 h 6858000"/>
              <a:gd name="connsiteX256" fmla="*/ 1318687 w 7467600"/>
              <a:gd name="connsiteY256" fmla="*/ 3113840 h 6858000"/>
              <a:gd name="connsiteX257" fmla="*/ 5453702 w 7467600"/>
              <a:gd name="connsiteY257" fmla="*/ 3090882 h 6858000"/>
              <a:gd name="connsiteX258" fmla="*/ 5480135 w 7467600"/>
              <a:gd name="connsiteY258" fmla="*/ 3565802 h 6858000"/>
              <a:gd name="connsiteX259" fmla="*/ 5499023 w 7467600"/>
              <a:gd name="connsiteY259" fmla="*/ 4166310 h 6858000"/>
              <a:gd name="connsiteX260" fmla="*/ 5547022 w 7467600"/>
              <a:gd name="connsiteY260" fmla="*/ 3607838 h 6858000"/>
              <a:gd name="connsiteX261" fmla="*/ 5515964 w 7467600"/>
              <a:gd name="connsiteY261" fmla="*/ 3378541 h 6858000"/>
              <a:gd name="connsiteX262" fmla="*/ 5453702 w 7467600"/>
              <a:gd name="connsiteY262" fmla="*/ 3090882 h 6858000"/>
              <a:gd name="connsiteX263" fmla="*/ 1238695 w 7467600"/>
              <a:gd name="connsiteY263" fmla="*/ 3076820 h 6858000"/>
              <a:gd name="connsiteX264" fmla="*/ 716371 w 7467600"/>
              <a:gd name="connsiteY264" fmla="*/ 3293249 h 6858000"/>
              <a:gd name="connsiteX265" fmla="*/ 579522 w 7467600"/>
              <a:gd name="connsiteY265" fmla="*/ 3371759 h 6858000"/>
              <a:gd name="connsiteX266" fmla="*/ 600288 w 7467600"/>
              <a:gd name="connsiteY266" fmla="*/ 3365555 h 6858000"/>
              <a:gd name="connsiteX267" fmla="*/ 840692 w 7467600"/>
              <a:gd name="connsiteY267" fmla="*/ 3284921 h 6858000"/>
              <a:gd name="connsiteX268" fmla="*/ 979248 w 7467600"/>
              <a:gd name="connsiteY268" fmla="*/ 3221003 h 6858000"/>
              <a:gd name="connsiteX269" fmla="*/ 1053282 w 7467600"/>
              <a:gd name="connsiteY269" fmla="*/ 3185247 h 6858000"/>
              <a:gd name="connsiteX270" fmla="*/ 1320603 w 7467600"/>
              <a:gd name="connsiteY270" fmla="*/ 3081281 h 6858000"/>
              <a:gd name="connsiteX271" fmla="*/ 1238695 w 7467600"/>
              <a:gd name="connsiteY271" fmla="*/ 3076820 h 6858000"/>
              <a:gd name="connsiteX272" fmla="*/ 5425627 w 7467600"/>
              <a:gd name="connsiteY272" fmla="*/ 2954192 h 6858000"/>
              <a:gd name="connsiteX273" fmla="*/ 5470770 w 7467600"/>
              <a:gd name="connsiteY273" fmla="*/ 3005435 h 6858000"/>
              <a:gd name="connsiteX274" fmla="*/ 5519779 w 7467600"/>
              <a:gd name="connsiteY274" fmla="*/ 4359223 h 6858000"/>
              <a:gd name="connsiteX275" fmla="*/ 5520293 w 7467600"/>
              <a:gd name="connsiteY275" fmla="*/ 4360602 h 6858000"/>
              <a:gd name="connsiteX276" fmla="*/ 5767221 w 7467600"/>
              <a:gd name="connsiteY276" fmla="*/ 4665564 h 6858000"/>
              <a:gd name="connsiteX277" fmla="*/ 6937169 w 7467600"/>
              <a:gd name="connsiteY277" fmla="*/ 4815941 h 6858000"/>
              <a:gd name="connsiteX278" fmla="*/ 6953922 w 7467600"/>
              <a:gd name="connsiteY278" fmla="*/ 4890068 h 6858000"/>
              <a:gd name="connsiteX279" fmla="*/ 6071359 w 7467600"/>
              <a:gd name="connsiteY279" fmla="*/ 4770770 h 6858000"/>
              <a:gd name="connsiteX280" fmla="*/ 6038839 w 7467600"/>
              <a:gd name="connsiteY280" fmla="*/ 4764474 h 6858000"/>
              <a:gd name="connsiteX281" fmla="*/ 6038706 w 7467600"/>
              <a:gd name="connsiteY281" fmla="*/ 4763847 h 6858000"/>
              <a:gd name="connsiteX282" fmla="*/ 6037784 w 7467600"/>
              <a:gd name="connsiteY282" fmla="*/ 4764270 h 6858000"/>
              <a:gd name="connsiteX283" fmla="*/ 6038839 w 7467600"/>
              <a:gd name="connsiteY283" fmla="*/ 4764474 h 6858000"/>
              <a:gd name="connsiteX284" fmla="*/ 6040338 w 7467600"/>
              <a:gd name="connsiteY284" fmla="*/ 4771418 h 6858000"/>
              <a:gd name="connsiteX285" fmla="*/ 6024488 w 7467600"/>
              <a:gd name="connsiteY285" fmla="*/ 4809903 h 6858000"/>
              <a:gd name="connsiteX286" fmla="*/ 5599771 w 7467600"/>
              <a:gd name="connsiteY286" fmla="*/ 5509652 h 6858000"/>
              <a:gd name="connsiteX287" fmla="*/ 5548843 w 7467600"/>
              <a:gd name="connsiteY287" fmla="*/ 5563845 h 6858000"/>
              <a:gd name="connsiteX288" fmla="*/ 5940952 w 7467600"/>
              <a:gd name="connsiteY288" fmla="*/ 6250028 h 6858000"/>
              <a:gd name="connsiteX289" fmla="*/ 6043441 w 7467600"/>
              <a:gd name="connsiteY289" fmla="*/ 6665847 h 6858000"/>
              <a:gd name="connsiteX290" fmla="*/ 6093432 w 7467600"/>
              <a:gd name="connsiteY290" fmla="*/ 6858000 h 6858000"/>
              <a:gd name="connsiteX291" fmla="*/ 6034344 w 7467600"/>
              <a:gd name="connsiteY291" fmla="*/ 6858000 h 6858000"/>
              <a:gd name="connsiteX292" fmla="*/ 6026679 w 7467600"/>
              <a:gd name="connsiteY292" fmla="*/ 6836959 h 6858000"/>
              <a:gd name="connsiteX293" fmla="*/ 5800441 w 7467600"/>
              <a:gd name="connsiteY293" fmla="*/ 6335286 h 6858000"/>
              <a:gd name="connsiteX294" fmla="*/ 5526562 w 7467600"/>
              <a:gd name="connsiteY294" fmla="*/ 5705388 h 6858000"/>
              <a:gd name="connsiteX295" fmla="*/ 5519640 w 7467600"/>
              <a:gd name="connsiteY295" fmla="*/ 5683774 h 6858000"/>
              <a:gd name="connsiteX296" fmla="*/ 5844559 w 7467600"/>
              <a:gd name="connsiteY296" fmla="*/ 6553349 h 6858000"/>
              <a:gd name="connsiteX297" fmla="*/ 5975994 w 7467600"/>
              <a:gd name="connsiteY297" fmla="*/ 6858000 h 6858000"/>
              <a:gd name="connsiteX298" fmla="*/ 5898547 w 7467600"/>
              <a:gd name="connsiteY298" fmla="*/ 6858000 h 6858000"/>
              <a:gd name="connsiteX299" fmla="*/ 5682041 w 7467600"/>
              <a:gd name="connsiteY299" fmla="*/ 6355860 h 6858000"/>
              <a:gd name="connsiteX300" fmla="*/ 5461758 w 7467600"/>
              <a:gd name="connsiteY300" fmla="*/ 5820220 h 6858000"/>
              <a:gd name="connsiteX301" fmla="*/ 5237282 w 7467600"/>
              <a:gd name="connsiteY301" fmla="*/ 6579086 h 6858000"/>
              <a:gd name="connsiteX302" fmla="*/ 5115009 w 7467600"/>
              <a:gd name="connsiteY302" fmla="*/ 6858000 h 6858000"/>
              <a:gd name="connsiteX303" fmla="*/ 5028074 w 7467600"/>
              <a:gd name="connsiteY303" fmla="*/ 6858000 h 6858000"/>
              <a:gd name="connsiteX304" fmla="*/ 5079508 w 7467600"/>
              <a:gd name="connsiteY304" fmla="*/ 6749074 h 6858000"/>
              <a:gd name="connsiteX305" fmla="*/ 5371846 w 7467600"/>
              <a:gd name="connsiteY305" fmla="*/ 5924413 h 6858000"/>
              <a:gd name="connsiteX306" fmla="*/ 5270512 w 7467600"/>
              <a:gd name="connsiteY306" fmla="*/ 6138975 h 6858000"/>
              <a:gd name="connsiteX307" fmla="*/ 5062409 w 7467600"/>
              <a:gd name="connsiteY307" fmla="*/ 6653544 h 6858000"/>
              <a:gd name="connsiteX308" fmla="*/ 5036628 w 7467600"/>
              <a:gd name="connsiteY308" fmla="*/ 6754247 h 6858000"/>
              <a:gd name="connsiteX309" fmla="*/ 5009112 w 7467600"/>
              <a:gd name="connsiteY309" fmla="*/ 6858000 h 6858000"/>
              <a:gd name="connsiteX310" fmla="*/ 4976679 w 7467600"/>
              <a:gd name="connsiteY310" fmla="*/ 6858000 h 6858000"/>
              <a:gd name="connsiteX311" fmla="*/ 5006537 w 7467600"/>
              <a:gd name="connsiteY311" fmla="*/ 6747068 h 6858000"/>
              <a:gd name="connsiteX312" fmla="*/ 5032723 w 7467600"/>
              <a:gd name="connsiteY312" fmla="*/ 6644957 h 6858000"/>
              <a:gd name="connsiteX313" fmla="*/ 5242949 w 7467600"/>
              <a:gd name="connsiteY313" fmla="*/ 6125175 h 6858000"/>
              <a:gd name="connsiteX314" fmla="*/ 5286321 w 7467600"/>
              <a:gd name="connsiteY314" fmla="*/ 6033555 h 6858000"/>
              <a:gd name="connsiteX315" fmla="*/ 5008210 w 7467600"/>
              <a:gd name="connsiteY315" fmla="*/ 6649194 h 6858000"/>
              <a:gd name="connsiteX316" fmla="*/ 4986321 w 7467600"/>
              <a:gd name="connsiteY316" fmla="*/ 6765687 h 6858000"/>
              <a:gd name="connsiteX317" fmla="*/ 4973474 w 7467600"/>
              <a:gd name="connsiteY317" fmla="*/ 6858000 h 6858000"/>
              <a:gd name="connsiteX318" fmla="*/ 4907178 w 7467600"/>
              <a:gd name="connsiteY318" fmla="*/ 6858000 h 6858000"/>
              <a:gd name="connsiteX319" fmla="*/ 4910810 w 7467600"/>
              <a:gd name="connsiteY319" fmla="*/ 6829660 h 6858000"/>
              <a:gd name="connsiteX320" fmla="*/ 4987461 w 7467600"/>
              <a:gd name="connsiteY320" fmla="*/ 6432994 h 6858000"/>
              <a:gd name="connsiteX321" fmla="*/ 5179262 w 7467600"/>
              <a:gd name="connsiteY321" fmla="*/ 6035044 h 6858000"/>
              <a:gd name="connsiteX322" fmla="*/ 4689678 w 7467600"/>
              <a:gd name="connsiteY322" fmla="*/ 6440241 h 6858000"/>
              <a:gd name="connsiteX323" fmla="*/ 4477543 w 7467600"/>
              <a:gd name="connsiteY323" fmla="*/ 6674836 h 6858000"/>
              <a:gd name="connsiteX324" fmla="*/ 4329957 w 7467600"/>
              <a:gd name="connsiteY324" fmla="*/ 6858000 h 6858000"/>
              <a:gd name="connsiteX325" fmla="*/ 4218595 w 7467600"/>
              <a:gd name="connsiteY325" fmla="*/ 6858000 h 6858000"/>
              <a:gd name="connsiteX326" fmla="*/ 4368888 w 7467600"/>
              <a:gd name="connsiteY326" fmla="*/ 6668412 h 6858000"/>
              <a:gd name="connsiteX327" fmla="*/ 4563091 w 7467600"/>
              <a:gd name="connsiteY327" fmla="*/ 6442508 h 6858000"/>
              <a:gd name="connsiteX328" fmla="*/ 5387324 w 7467600"/>
              <a:gd name="connsiteY328" fmla="*/ 5705830 h 6858000"/>
              <a:gd name="connsiteX329" fmla="*/ 5073620 w 7467600"/>
              <a:gd name="connsiteY329" fmla="*/ 5955437 h 6858000"/>
              <a:gd name="connsiteX330" fmla="*/ 4689789 w 7467600"/>
              <a:gd name="connsiteY330" fmla="*/ 6268382 h 6858000"/>
              <a:gd name="connsiteX331" fmla="*/ 4418722 w 7467600"/>
              <a:gd name="connsiteY331" fmla="*/ 6570886 h 6858000"/>
              <a:gd name="connsiteX332" fmla="*/ 4214944 w 7467600"/>
              <a:gd name="connsiteY332" fmla="*/ 6858000 h 6858000"/>
              <a:gd name="connsiteX333" fmla="*/ 4177898 w 7467600"/>
              <a:gd name="connsiteY333" fmla="*/ 6858000 h 6858000"/>
              <a:gd name="connsiteX334" fmla="*/ 4391597 w 7467600"/>
              <a:gd name="connsiteY334" fmla="*/ 6556370 h 6858000"/>
              <a:gd name="connsiteX335" fmla="*/ 4668889 w 7467600"/>
              <a:gd name="connsiteY335" fmla="*/ 6246399 h 6858000"/>
              <a:gd name="connsiteX336" fmla="*/ 5055427 w 7467600"/>
              <a:gd name="connsiteY336" fmla="*/ 5931476 h 6858000"/>
              <a:gd name="connsiteX337" fmla="*/ 5371814 w 7467600"/>
              <a:gd name="connsiteY337" fmla="*/ 5678975 h 6858000"/>
              <a:gd name="connsiteX338" fmla="*/ 4987918 w 7467600"/>
              <a:gd name="connsiteY338" fmla="*/ 5838701 h 6858000"/>
              <a:gd name="connsiteX339" fmla="*/ 4317146 w 7467600"/>
              <a:gd name="connsiteY339" fmla="*/ 6587716 h 6858000"/>
              <a:gd name="connsiteX340" fmla="*/ 4171627 w 7467600"/>
              <a:gd name="connsiteY340" fmla="*/ 6858000 h 6858000"/>
              <a:gd name="connsiteX341" fmla="*/ 4081585 w 7467600"/>
              <a:gd name="connsiteY341" fmla="*/ 6858000 h 6858000"/>
              <a:gd name="connsiteX342" fmla="*/ 4238603 w 7467600"/>
              <a:gd name="connsiteY342" fmla="*/ 6559341 h 6858000"/>
              <a:gd name="connsiteX343" fmla="*/ 4778333 w 7467600"/>
              <a:gd name="connsiteY343" fmla="*/ 5873626 h 6858000"/>
              <a:gd name="connsiteX344" fmla="*/ 5414185 w 7467600"/>
              <a:gd name="connsiteY344" fmla="*/ 5573882 h 6858000"/>
              <a:gd name="connsiteX345" fmla="*/ 5959648 w 7467600"/>
              <a:gd name="connsiteY345" fmla="*/ 4760797 h 6858000"/>
              <a:gd name="connsiteX346" fmla="*/ 5355019 w 7467600"/>
              <a:gd name="connsiteY346" fmla="*/ 4734672 h 6858000"/>
              <a:gd name="connsiteX347" fmla="*/ 5083565 w 7467600"/>
              <a:gd name="connsiteY347" fmla="*/ 5179121 h 6858000"/>
              <a:gd name="connsiteX348" fmla="*/ 4713577 w 7467600"/>
              <a:gd name="connsiteY348" fmla="*/ 5616803 h 6858000"/>
              <a:gd name="connsiteX349" fmla="*/ 3989559 w 7467600"/>
              <a:gd name="connsiteY349" fmla="*/ 6145945 h 6858000"/>
              <a:gd name="connsiteX350" fmla="*/ 3939824 w 7467600"/>
              <a:gd name="connsiteY350" fmla="*/ 6066900 h 6858000"/>
              <a:gd name="connsiteX351" fmla="*/ 4584537 w 7467600"/>
              <a:gd name="connsiteY351" fmla="*/ 5324826 h 6858000"/>
              <a:gd name="connsiteX352" fmla="*/ 5037105 w 7467600"/>
              <a:gd name="connsiteY352" fmla="*/ 5088765 h 6858000"/>
              <a:gd name="connsiteX353" fmla="*/ 5039930 w 7467600"/>
              <a:gd name="connsiteY353" fmla="*/ 5089585 h 6858000"/>
              <a:gd name="connsiteX354" fmla="*/ 5263764 w 7467600"/>
              <a:gd name="connsiteY354" fmla="*/ 4735525 h 6858000"/>
              <a:gd name="connsiteX355" fmla="*/ 4086300 w 7467600"/>
              <a:gd name="connsiteY355" fmla="*/ 4884599 h 6858000"/>
              <a:gd name="connsiteX356" fmla="*/ 4085485 w 7467600"/>
              <a:gd name="connsiteY356" fmla="*/ 4899070 h 6858000"/>
              <a:gd name="connsiteX357" fmla="*/ 3871915 w 7467600"/>
              <a:gd name="connsiteY357" fmla="*/ 5253645 h 6858000"/>
              <a:gd name="connsiteX358" fmla="*/ 3799374 w 7467600"/>
              <a:gd name="connsiteY358" fmla="*/ 5466127 h 6858000"/>
              <a:gd name="connsiteX359" fmla="*/ 3498850 w 7467600"/>
              <a:gd name="connsiteY359" fmla="*/ 6661888 h 6858000"/>
              <a:gd name="connsiteX360" fmla="*/ 3399216 w 7467600"/>
              <a:gd name="connsiteY360" fmla="*/ 6858000 h 6858000"/>
              <a:gd name="connsiteX361" fmla="*/ 3303688 w 7467600"/>
              <a:gd name="connsiteY361" fmla="*/ 6858000 h 6858000"/>
              <a:gd name="connsiteX362" fmla="*/ 3391774 w 7467600"/>
              <a:gd name="connsiteY362" fmla="*/ 6697181 h 6858000"/>
              <a:gd name="connsiteX363" fmla="*/ 3735540 w 7467600"/>
              <a:gd name="connsiteY363" fmla="*/ 5546923 h 6858000"/>
              <a:gd name="connsiteX364" fmla="*/ 3729438 w 7467600"/>
              <a:gd name="connsiteY364" fmla="*/ 5569058 h 6858000"/>
              <a:gd name="connsiteX365" fmla="*/ 3707782 w 7467600"/>
              <a:gd name="connsiteY365" fmla="*/ 5644908 h 6858000"/>
              <a:gd name="connsiteX366" fmla="*/ 3583827 w 7467600"/>
              <a:gd name="connsiteY366" fmla="*/ 6039215 h 6858000"/>
              <a:gd name="connsiteX367" fmla="*/ 3547861 w 7467600"/>
              <a:gd name="connsiteY367" fmla="*/ 6129609 h 6858000"/>
              <a:gd name="connsiteX368" fmla="*/ 3490905 w 7467600"/>
              <a:gd name="connsiteY368" fmla="*/ 6277660 h 6858000"/>
              <a:gd name="connsiteX369" fmla="*/ 3455859 w 7467600"/>
              <a:gd name="connsiteY369" fmla="*/ 6391301 h 6858000"/>
              <a:gd name="connsiteX370" fmla="*/ 3429112 w 7467600"/>
              <a:gd name="connsiteY370" fmla="*/ 6479469 h 6858000"/>
              <a:gd name="connsiteX371" fmla="*/ 3304862 w 7467600"/>
              <a:gd name="connsiteY371" fmla="*/ 6796476 h 6858000"/>
              <a:gd name="connsiteX372" fmla="*/ 3276071 w 7467600"/>
              <a:gd name="connsiteY372" fmla="*/ 6858000 h 6858000"/>
              <a:gd name="connsiteX373" fmla="*/ 3240805 w 7467600"/>
              <a:gd name="connsiteY373" fmla="*/ 6858000 h 6858000"/>
              <a:gd name="connsiteX374" fmla="*/ 3275917 w 7467600"/>
              <a:gd name="connsiteY374" fmla="*/ 6783192 h 6858000"/>
              <a:gd name="connsiteX375" fmla="*/ 3399358 w 7467600"/>
              <a:gd name="connsiteY375" fmla="*/ 6469011 h 6858000"/>
              <a:gd name="connsiteX376" fmla="*/ 3425650 w 7467600"/>
              <a:gd name="connsiteY376" fmla="*/ 6381333 h 6858000"/>
              <a:gd name="connsiteX377" fmla="*/ 3460661 w 7467600"/>
              <a:gd name="connsiteY377" fmla="*/ 6266763 h 6858000"/>
              <a:gd name="connsiteX378" fmla="*/ 3518021 w 7467600"/>
              <a:gd name="connsiteY378" fmla="*/ 6117298 h 6858000"/>
              <a:gd name="connsiteX379" fmla="*/ 3554035 w 7467600"/>
              <a:gd name="connsiteY379" fmla="*/ 6027832 h 6858000"/>
              <a:gd name="connsiteX380" fmla="*/ 3677174 w 7467600"/>
              <a:gd name="connsiteY380" fmla="*/ 5636351 h 6858000"/>
              <a:gd name="connsiteX381" fmla="*/ 3698819 w 7467600"/>
              <a:gd name="connsiteY381" fmla="*/ 5560503 h 6858000"/>
              <a:gd name="connsiteX382" fmla="*/ 3702094 w 7467600"/>
              <a:gd name="connsiteY382" fmla="*/ 5549194 h 6858000"/>
              <a:gd name="connsiteX383" fmla="*/ 3398355 w 7467600"/>
              <a:gd name="connsiteY383" fmla="*/ 6094603 h 6858000"/>
              <a:gd name="connsiteX384" fmla="*/ 3193941 w 7467600"/>
              <a:gd name="connsiteY384" fmla="*/ 6798775 h 6858000"/>
              <a:gd name="connsiteX385" fmla="*/ 3184140 w 7467600"/>
              <a:gd name="connsiteY385" fmla="*/ 6858000 h 6858000"/>
              <a:gd name="connsiteX386" fmla="*/ 3099978 w 7467600"/>
              <a:gd name="connsiteY386" fmla="*/ 6858000 h 6858000"/>
              <a:gd name="connsiteX387" fmla="*/ 3101556 w 7467600"/>
              <a:gd name="connsiteY387" fmla="*/ 6843337 h 6858000"/>
              <a:gd name="connsiteX388" fmla="*/ 3370162 w 7467600"/>
              <a:gd name="connsiteY388" fmla="*/ 5785550 h 6858000"/>
              <a:gd name="connsiteX389" fmla="*/ 3746477 w 7467600"/>
              <a:gd name="connsiteY389" fmla="*/ 5377889 h 6858000"/>
              <a:gd name="connsiteX390" fmla="*/ 3863399 w 7467600"/>
              <a:gd name="connsiteY390" fmla="*/ 5087257 h 6858000"/>
              <a:gd name="connsiteX391" fmla="*/ 3968712 w 7467600"/>
              <a:gd name="connsiteY391" fmla="*/ 4913989 h 6858000"/>
              <a:gd name="connsiteX392" fmla="*/ 2792390 w 7467600"/>
              <a:gd name="connsiteY392" fmla="*/ 5382974 h 6858000"/>
              <a:gd name="connsiteX393" fmla="*/ 2714982 w 7467600"/>
              <a:gd name="connsiteY393" fmla="*/ 5427051 h 6858000"/>
              <a:gd name="connsiteX394" fmla="*/ 2813361 w 7467600"/>
              <a:gd name="connsiteY394" fmla="*/ 6023912 h 6858000"/>
              <a:gd name="connsiteX395" fmla="*/ 2688430 w 7467600"/>
              <a:gd name="connsiteY395" fmla="*/ 6801564 h 6858000"/>
              <a:gd name="connsiteX396" fmla="*/ 2629626 w 7467600"/>
              <a:gd name="connsiteY396" fmla="*/ 6763394 h 6858000"/>
              <a:gd name="connsiteX397" fmla="*/ 2565328 w 7467600"/>
              <a:gd name="connsiteY397" fmla="*/ 5516399 h 6858000"/>
              <a:gd name="connsiteX398" fmla="*/ 1922999 w 7467600"/>
              <a:gd name="connsiteY398" fmla="*/ 5980343 h 6858000"/>
              <a:gd name="connsiteX399" fmla="*/ 1950261 w 7467600"/>
              <a:gd name="connsiteY399" fmla="*/ 6405858 h 6858000"/>
              <a:gd name="connsiteX400" fmla="*/ 2365554 w 7467600"/>
              <a:gd name="connsiteY400" fmla="*/ 6759107 h 6858000"/>
              <a:gd name="connsiteX401" fmla="*/ 2424142 w 7467600"/>
              <a:gd name="connsiteY401" fmla="*/ 6858000 h 6858000"/>
              <a:gd name="connsiteX402" fmla="*/ 2395994 w 7467600"/>
              <a:gd name="connsiteY402" fmla="*/ 6858000 h 6858000"/>
              <a:gd name="connsiteX403" fmla="*/ 2392863 w 7467600"/>
              <a:gd name="connsiteY403" fmla="*/ 6852964 h 6858000"/>
              <a:gd name="connsiteX404" fmla="*/ 2017589 w 7467600"/>
              <a:gd name="connsiteY404" fmla="*/ 6493982 h 6858000"/>
              <a:gd name="connsiteX405" fmla="*/ 2147336 w 7467600"/>
              <a:gd name="connsiteY405" fmla="*/ 6594052 h 6858000"/>
              <a:gd name="connsiteX406" fmla="*/ 2207047 w 7467600"/>
              <a:gd name="connsiteY406" fmla="*/ 6654540 h 6858000"/>
              <a:gd name="connsiteX407" fmla="*/ 2299106 w 7467600"/>
              <a:gd name="connsiteY407" fmla="*/ 6778931 h 6858000"/>
              <a:gd name="connsiteX408" fmla="*/ 2314430 w 7467600"/>
              <a:gd name="connsiteY408" fmla="*/ 6801144 h 6858000"/>
              <a:gd name="connsiteX409" fmla="*/ 2352406 w 7467600"/>
              <a:gd name="connsiteY409" fmla="*/ 6858000 h 6858000"/>
              <a:gd name="connsiteX410" fmla="*/ 2314492 w 7467600"/>
              <a:gd name="connsiteY410" fmla="*/ 6858000 h 6858000"/>
              <a:gd name="connsiteX411" fmla="*/ 2288095 w 7467600"/>
              <a:gd name="connsiteY411" fmla="*/ 6818030 h 6858000"/>
              <a:gd name="connsiteX412" fmla="*/ 2272768 w 7467600"/>
              <a:gd name="connsiteY412" fmla="*/ 6795822 h 6858000"/>
              <a:gd name="connsiteX413" fmla="*/ 2182715 w 7467600"/>
              <a:gd name="connsiteY413" fmla="*/ 6675071 h 6858000"/>
              <a:gd name="connsiteX414" fmla="*/ 2032061 w 7467600"/>
              <a:gd name="connsiteY414" fmla="*/ 6541380 h 6858000"/>
              <a:gd name="connsiteX415" fmla="*/ 2257220 w 7467600"/>
              <a:gd name="connsiteY415" fmla="*/ 6826257 h 6858000"/>
              <a:gd name="connsiteX416" fmla="*/ 2281324 w 7467600"/>
              <a:gd name="connsiteY416" fmla="*/ 6858000 h 6858000"/>
              <a:gd name="connsiteX417" fmla="*/ 2242860 w 7467600"/>
              <a:gd name="connsiteY417" fmla="*/ 6858000 h 6858000"/>
              <a:gd name="connsiteX418" fmla="*/ 2232818 w 7467600"/>
              <a:gd name="connsiteY418" fmla="*/ 6844926 h 6858000"/>
              <a:gd name="connsiteX419" fmla="*/ 1990172 w 7467600"/>
              <a:gd name="connsiteY419" fmla="*/ 6542121 h 6858000"/>
              <a:gd name="connsiteX420" fmla="*/ 2124090 w 7467600"/>
              <a:gd name="connsiteY420" fmla="*/ 6761017 h 6858000"/>
              <a:gd name="connsiteX421" fmla="*/ 2200380 w 7467600"/>
              <a:gd name="connsiteY421" fmla="*/ 6858000 h 6858000"/>
              <a:gd name="connsiteX422" fmla="*/ 2147507 w 7467600"/>
              <a:gd name="connsiteY422" fmla="*/ 6858000 h 6858000"/>
              <a:gd name="connsiteX423" fmla="*/ 2070668 w 7467600"/>
              <a:gd name="connsiteY423" fmla="*/ 6761520 h 6858000"/>
              <a:gd name="connsiteX424" fmla="*/ 1975142 w 7467600"/>
              <a:gd name="connsiteY424" fmla="*/ 6585570 h 6858000"/>
              <a:gd name="connsiteX425" fmla="*/ 2050035 w 7467600"/>
              <a:gd name="connsiteY425" fmla="*/ 6813345 h 6858000"/>
              <a:gd name="connsiteX426" fmla="*/ 2063025 w 7467600"/>
              <a:gd name="connsiteY426" fmla="*/ 6858000 h 6858000"/>
              <a:gd name="connsiteX427" fmla="*/ 2021675 w 7467600"/>
              <a:gd name="connsiteY427" fmla="*/ 6858000 h 6858000"/>
              <a:gd name="connsiteX428" fmla="*/ 2019308 w 7467600"/>
              <a:gd name="connsiteY428" fmla="*/ 6847118 h 6858000"/>
              <a:gd name="connsiteX429" fmla="*/ 1938835 w 7467600"/>
              <a:gd name="connsiteY429" fmla="*/ 6551160 h 6858000"/>
              <a:gd name="connsiteX430" fmla="*/ 1953230 w 7467600"/>
              <a:gd name="connsiteY430" fmla="*/ 6759699 h 6858000"/>
              <a:gd name="connsiteX431" fmla="*/ 1956763 w 7467600"/>
              <a:gd name="connsiteY431" fmla="*/ 6778191 h 6858000"/>
              <a:gd name="connsiteX432" fmla="*/ 1967925 w 7467600"/>
              <a:gd name="connsiteY432" fmla="*/ 6858000 h 6858000"/>
              <a:gd name="connsiteX433" fmla="*/ 1936622 w 7467600"/>
              <a:gd name="connsiteY433" fmla="*/ 6858000 h 6858000"/>
              <a:gd name="connsiteX434" fmla="*/ 1926261 w 7467600"/>
              <a:gd name="connsiteY434" fmla="*/ 6784064 h 6858000"/>
              <a:gd name="connsiteX435" fmla="*/ 1922724 w 7467600"/>
              <a:gd name="connsiteY435" fmla="*/ 6765577 h 6858000"/>
              <a:gd name="connsiteX436" fmla="*/ 1904650 w 7467600"/>
              <a:gd name="connsiteY436" fmla="*/ 6639616 h 6858000"/>
              <a:gd name="connsiteX437" fmla="*/ 1885273 w 7467600"/>
              <a:gd name="connsiteY437" fmla="*/ 6858000 h 6858000"/>
              <a:gd name="connsiteX438" fmla="*/ 1854363 w 7467600"/>
              <a:gd name="connsiteY438" fmla="*/ 6858000 h 6858000"/>
              <a:gd name="connsiteX439" fmla="*/ 1880391 w 7467600"/>
              <a:gd name="connsiteY439" fmla="*/ 6603796 h 6858000"/>
              <a:gd name="connsiteX440" fmla="*/ 1818273 w 7467600"/>
              <a:gd name="connsiteY440" fmla="*/ 6715729 h 6858000"/>
              <a:gd name="connsiteX441" fmla="*/ 1794691 w 7467600"/>
              <a:gd name="connsiteY441" fmla="*/ 6843239 h 6858000"/>
              <a:gd name="connsiteX442" fmla="*/ 1794914 w 7467600"/>
              <a:gd name="connsiteY442" fmla="*/ 6858000 h 6858000"/>
              <a:gd name="connsiteX443" fmla="*/ 1746128 w 7467600"/>
              <a:gd name="connsiteY443" fmla="*/ 6858000 h 6858000"/>
              <a:gd name="connsiteX444" fmla="*/ 1753934 w 7467600"/>
              <a:gd name="connsiteY444" fmla="*/ 6724796 h 6858000"/>
              <a:gd name="connsiteX445" fmla="*/ 1792053 w 7467600"/>
              <a:gd name="connsiteY445" fmla="*/ 6572396 h 6858000"/>
              <a:gd name="connsiteX446" fmla="*/ 1862248 w 7467600"/>
              <a:gd name="connsiteY446" fmla="*/ 6266397 h 6858000"/>
              <a:gd name="connsiteX447" fmla="*/ 1862250 w 7467600"/>
              <a:gd name="connsiteY447" fmla="*/ 6033531 h 6858000"/>
              <a:gd name="connsiteX448" fmla="*/ 1211999 w 7467600"/>
              <a:gd name="connsiteY448" fmla="*/ 6683610 h 6858000"/>
              <a:gd name="connsiteX449" fmla="*/ 1213266 w 7467600"/>
              <a:gd name="connsiteY449" fmla="*/ 6691947 h 6858000"/>
              <a:gd name="connsiteX450" fmla="*/ 1203370 w 7467600"/>
              <a:gd name="connsiteY450" fmla="*/ 6850676 h 6858000"/>
              <a:gd name="connsiteX451" fmla="*/ 1203671 w 7467600"/>
              <a:gd name="connsiteY451" fmla="*/ 6858000 h 6858000"/>
              <a:gd name="connsiteX452" fmla="*/ 1143180 w 7467600"/>
              <a:gd name="connsiteY452" fmla="*/ 6858000 h 6858000"/>
              <a:gd name="connsiteX453" fmla="*/ 1142176 w 7467600"/>
              <a:gd name="connsiteY453" fmla="*/ 6766045 h 6858000"/>
              <a:gd name="connsiteX454" fmla="*/ 1067484 w 7467600"/>
              <a:gd name="connsiteY454" fmla="*/ 6858000 h 6858000"/>
              <a:gd name="connsiteX455" fmla="*/ 953928 w 7467600"/>
              <a:gd name="connsiteY455" fmla="*/ 6858000 h 6858000"/>
              <a:gd name="connsiteX456" fmla="*/ 959715 w 7467600"/>
              <a:gd name="connsiteY456" fmla="*/ 6850185 h 6858000"/>
              <a:gd name="connsiteX457" fmla="*/ 1483788 w 7467600"/>
              <a:gd name="connsiteY457" fmla="*/ 6259174 h 6858000"/>
              <a:gd name="connsiteX458" fmla="*/ 1100671 w 7467600"/>
              <a:gd name="connsiteY458" fmla="*/ 6252137 h 6858000"/>
              <a:gd name="connsiteX459" fmla="*/ 1090144 w 7467600"/>
              <a:gd name="connsiteY459" fmla="*/ 6256748 h 6858000"/>
              <a:gd name="connsiteX460" fmla="*/ 1095872 w 7467600"/>
              <a:gd name="connsiteY460" fmla="*/ 6271892 h 6858000"/>
              <a:gd name="connsiteX461" fmla="*/ 262785 w 7467600"/>
              <a:gd name="connsiteY461" fmla="*/ 6845450 h 6858000"/>
              <a:gd name="connsiteX462" fmla="*/ 209968 w 7467600"/>
              <a:gd name="connsiteY462" fmla="*/ 6770713 h 6858000"/>
              <a:gd name="connsiteX463" fmla="*/ 873460 w 7467600"/>
              <a:gd name="connsiteY463" fmla="*/ 6253768 h 6858000"/>
              <a:gd name="connsiteX464" fmla="*/ 192686 w 7467600"/>
              <a:gd name="connsiteY464" fmla="*/ 5849257 h 6858000"/>
              <a:gd name="connsiteX465" fmla="*/ 4696 w 7467600"/>
              <a:gd name="connsiteY465" fmla="*/ 5697668 h 6858000"/>
              <a:gd name="connsiteX466" fmla="*/ 0 w 7467600"/>
              <a:gd name="connsiteY466" fmla="*/ 5689984 h 6858000"/>
              <a:gd name="connsiteX467" fmla="*/ 0 w 7467600"/>
              <a:gd name="connsiteY467" fmla="*/ 5513472 h 6858000"/>
              <a:gd name="connsiteX468" fmla="*/ 174101 w 7467600"/>
              <a:gd name="connsiteY468" fmla="*/ 5620277 h 6858000"/>
              <a:gd name="connsiteX469" fmla="*/ 891800 w 7467600"/>
              <a:gd name="connsiteY469" fmla="*/ 6036935 h 6858000"/>
              <a:gd name="connsiteX470" fmla="*/ 1072219 w 7467600"/>
              <a:gd name="connsiteY470" fmla="*/ 6169443 h 6858000"/>
              <a:gd name="connsiteX471" fmla="*/ 1074117 w 7467600"/>
              <a:gd name="connsiteY471" fmla="*/ 6170301 h 6858000"/>
              <a:gd name="connsiteX472" fmla="*/ 1083114 w 7467600"/>
              <a:gd name="connsiteY472" fmla="*/ 6174131 h 6858000"/>
              <a:gd name="connsiteX473" fmla="*/ 1543010 w 7467600"/>
              <a:gd name="connsiteY473" fmla="*/ 6191140 h 6858000"/>
              <a:gd name="connsiteX474" fmla="*/ 1551080 w 7467600"/>
              <a:gd name="connsiteY474" fmla="*/ 6195006 h 6858000"/>
              <a:gd name="connsiteX475" fmla="*/ 2345443 w 7467600"/>
              <a:gd name="connsiteY475" fmla="*/ 5549882 h 6858000"/>
              <a:gd name="connsiteX476" fmla="*/ 1721499 w 7467600"/>
              <a:gd name="connsiteY476" fmla="*/ 5599969 h 6858000"/>
              <a:gd name="connsiteX477" fmla="*/ 767716 w 7467600"/>
              <a:gd name="connsiteY477" fmla="*/ 5472768 h 6858000"/>
              <a:gd name="connsiteX478" fmla="*/ 722147 w 7467600"/>
              <a:gd name="connsiteY478" fmla="*/ 5393091 h 6858000"/>
              <a:gd name="connsiteX479" fmla="*/ 1485552 w 7467600"/>
              <a:gd name="connsiteY479" fmla="*/ 5313202 h 6858000"/>
              <a:gd name="connsiteX480" fmla="*/ 2143004 w 7467600"/>
              <a:gd name="connsiteY480" fmla="*/ 5402420 h 6858000"/>
              <a:gd name="connsiteX481" fmla="*/ 1933391 w 7467600"/>
              <a:gd name="connsiteY481" fmla="*/ 5156971 h 6858000"/>
              <a:gd name="connsiteX482" fmla="*/ 1827118 w 7467600"/>
              <a:gd name="connsiteY482" fmla="*/ 4968410 h 6858000"/>
              <a:gd name="connsiteX483" fmla="*/ 1837349 w 7467600"/>
              <a:gd name="connsiteY483" fmla="*/ 4956357 h 6858000"/>
              <a:gd name="connsiteX484" fmla="*/ 2162835 w 7467600"/>
              <a:gd name="connsiteY484" fmla="*/ 5187853 h 6858000"/>
              <a:gd name="connsiteX485" fmla="*/ 2257167 w 7467600"/>
              <a:gd name="connsiteY485" fmla="*/ 5462123 h 6858000"/>
              <a:gd name="connsiteX486" fmla="*/ 2261598 w 7467600"/>
              <a:gd name="connsiteY486" fmla="*/ 5467998 h 6858000"/>
              <a:gd name="connsiteX487" fmla="*/ 2437177 w 7467600"/>
              <a:gd name="connsiteY487" fmla="*/ 5479608 h 6858000"/>
              <a:gd name="connsiteX488" fmla="*/ 2445247 w 7467600"/>
              <a:gd name="connsiteY488" fmla="*/ 5483476 h 6858000"/>
              <a:gd name="connsiteX489" fmla="*/ 2743626 w 7467600"/>
              <a:gd name="connsiteY489" fmla="*/ 5304819 h 6858000"/>
              <a:gd name="connsiteX490" fmla="*/ 3048102 w 7467600"/>
              <a:gd name="connsiteY490" fmla="*/ 5150595 h 6858000"/>
              <a:gd name="connsiteX491" fmla="*/ 1799414 w 7467600"/>
              <a:gd name="connsiteY491" fmla="*/ 4694732 h 6858000"/>
              <a:gd name="connsiteX492" fmla="*/ 1771735 w 7467600"/>
              <a:gd name="connsiteY492" fmla="*/ 4619929 h 6858000"/>
              <a:gd name="connsiteX493" fmla="*/ 3104273 w 7467600"/>
              <a:gd name="connsiteY493" fmla="*/ 5076159 h 6858000"/>
              <a:gd name="connsiteX494" fmla="*/ 3113245 w 7467600"/>
              <a:gd name="connsiteY494" fmla="*/ 5090705 h 6858000"/>
              <a:gd name="connsiteX495" fmla="*/ 3126294 w 7467600"/>
              <a:gd name="connsiteY495" fmla="*/ 5114400 h 6858000"/>
              <a:gd name="connsiteX496" fmla="*/ 3937433 w 7467600"/>
              <a:gd name="connsiteY496" fmla="*/ 4830473 h 6858000"/>
              <a:gd name="connsiteX497" fmla="*/ 3590475 w 7467600"/>
              <a:gd name="connsiteY497" fmla="*/ 4597974 h 6858000"/>
              <a:gd name="connsiteX498" fmla="*/ 3100264 w 7467600"/>
              <a:gd name="connsiteY498" fmla="*/ 4579845 h 6858000"/>
              <a:gd name="connsiteX499" fmla="*/ 2183576 w 7467600"/>
              <a:gd name="connsiteY499" fmla="*/ 4227150 h 6858000"/>
              <a:gd name="connsiteX500" fmla="*/ 2151029 w 7467600"/>
              <a:gd name="connsiteY500" fmla="*/ 4146947 h 6858000"/>
              <a:gd name="connsiteX501" fmla="*/ 3563434 w 7467600"/>
              <a:gd name="connsiteY501" fmla="*/ 4469115 h 6858000"/>
              <a:gd name="connsiteX502" fmla="*/ 3177952 w 7467600"/>
              <a:gd name="connsiteY502" fmla="*/ 3657386 h 6858000"/>
              <a:gd name="connsiteX503" fmla="*/ 3189263 w 7467600"/>
              <a:gd name="connsiteY503" fmla="*/ 3625726 h 6858000"/>
              <a:gd name="connsiteX504" fmla="*/ 3560912 w 7467600"/>
              <a:gd name="connsiteY504" fmla="*/ 4079863 h 6858000"/>
              <a:gd name="connsiteX505" fmla="*/ 3626636 w 7467600"/>
              <a:gd name="connsiteY505" fmla="*/ 4512230 h 6858000"/>
              <a:gd name="connsiteX506" fmla="*/ 3653088 w 7467600"/>
              <a:gd name="connsiteY506" fmla="*/ 4521417 h 6858000"/>
              <a:gd name="connsiteX507" fmla="*/ 3988128 w 7467600"/>
              <a:gd name="connsiteY507" fmla="*/ 4817267 h 6858000"/>
              <a:gd name="connsiteX508" fmla="*/ 4830582 w 7467600"/>
              <a:gd name="connsiteY508" fmla="*/ 4676000 h 6858000"/>
              <a:gd name="connsiteX509" fmla="*/ 4830100 w 7467600"/>
              <a:gd name="connsiteY509" fmla="*/ 4675554 h 6858000"/>
              <a:gd name="connsiteX510" fmla="*/ 4036318 w 7467600"/>
              <a:gd name="connsiteY510" fmla="*/ 4147013 h 6858000"/>
              <a:gd name="connsiteX511" fmla="*/ 3432098 w 7467600"/>
              <a:gd name="connsiteY511" fmla="*/ 3537312 h 6858000"/>
              <a:gd name="connsiteX512" fmla="*/ 3446761 w 7467600"/>
              <a:gd name="connsiteY512" fmla="*/ 3461278 h 6858000"/>
              <a:gd name="connsiteX513" fmla="*/ 4419733 w 7467600"/>
              <a:gd name="connsiteY513" fmla="*/ 3963555 h 6858000"/>
              <a:gd name="connsiteX514" fmla="*/ 4781371 w 7467600"/>
              <a:gd name="connsiteY514" fmla="*/ 4458604 h 6858000"/>
              <a:gd name="connsiteX515" fmla="*/ 4780440 w 7467600"/>
              <a:gd name="connsiteY515" fmla="*/ 4470290 h 6858000"/>
              <a:gd name="connsiteX516" fmla="*/ 4898954 w 7467600"/>
              <a:gd name="connsiteY516" fmla="*/ 4662092 h 6858000"/>
              <a:gd name="connsiteX517" fmla="*/ 4900699 w 7467600"/>
              <a:gd name="connsiteY517" fmla="*/ 4670867 h 6858000"/>
              <a:gd name="connsiteX518" fmla="*/ 5714511 w 7467600"/>
              <a:gd name="connsiteY518" fmla="*/ 4663483 h 6858000"/>
              <a:gd name="connsiteX519" fmla="*/ 5464793 w 7467600"/>
              <a:gd name="connsiteY519" fmla="*/ 4393556 h 6858000"/>
              <a:gd name="connsiteX520" fmla="*/ 5461897 w 7467600"/>
              <a:gd name="connsiteY520" fmla="*/ 4390879 h 6858000"/>
              <a:gd name="connsiteX521" fmla="*/ 4294126 w 7467600"/>
              <a:gd name="connsiteY521" fmla="*/ 3303048 h 6858000"/>
              <a:gd name="connsiteX522" fmla="*/ 4305321 w 7467600"/>
              <a:gd name="connsiteY522" fmla="*/ 3256953 h 6858000"/>
              <a:gd name="connsiteX523" fmla="*/ 4949299 w 7467600"/>
              <a:gd name="connsiteY523" fmla="*/ 3766336 h 6858000"/>
              <a:gd name="connsiteX524" fmla="*/ 5291452 w 7467600"/>
              <a:gd name="connsiteY524" fmla="*/ 4076801 h 6858000"/>
              <a:gd name="connsiteX525" fmla="*/ 5434998 w 7467600"/>
              <a:gd name="connsiteY525" fmla="*/ 4254100 h 6858000"/>
              <a:gd name="connsiteX526" fmla="*/ 5351015 w 7467600"/>
              <a:gd name="connsiteY526" fmla="*/ 3760989 h 6858000"/>
              <a:gd name="connsiteX527" fmla="*/ 5413780 w 7467600"/>
              <a:gd name="connsiteY527" fmla="*/ 2966265 h 6858000"/>
              <a:gd name="connsiteX528" fmla="*/ 5425627 w 7467600"/>
              <a:gd name="connsiteY528" fmla="*/ 2954192 h 6858000"/>
              <a:gd name="connsiteX529" fmla="*/ 6604735 w 7467600"/>
              <a:gd name="connsiteY529" fmla="*/ 2041381 h 6858000"/>
              <a:gd name="connsiteX530" fmla="*/ 7204487 w 7467600"/>
              <a:gd name="connsiteY530" fmla="*/ 2742112 h 6858000"/>
              <a:gd name="connsiteX531" fmla="*/ 7131592 w 7467600"/>
              <a:gd name="connsiteY531" fmla="*/ 2672096 h 6858000"/>
              <a:gd name="connsiteX532" fmla="*/ 6996344 w 7467600"/>
              <a:gd name="connsiteY532" fmla="*/ 2518310 h 6858000"/>
              <a:gd name="connsiteX533" fmla="*/ 6735495 w 7467600"/>
              <a:gd name="connsiteY533" fmla="*/ 2196890 h 6858000"/>
              <a:gd name="connsiteX534" fmla="*/ 6721901 w 7467600"/>
              <a:gd name="connsiteY534" fmla="*/ 2179274 h 6858000"/>
              <a:gd name="connsiteX535" fmla="*/ 6604735 w 7467600"/>
              <a:gd name="connsiteY535" fmla="*/ 2041381 h 6858000"/>
              <a:gd name="connsiteX536" fmla="*/ 6591670 w 7467600"/>
              <a:gd name="connsiteY536" fmla="*/ 1988277 h 6858000"/>
              <a:gd name="connsiteX537" fmla="*/ 6747349 w 7467600"/>
              <a:gd name="connsiteY537" fmla="*/ 2160069 h 6858000"/>
              <a:gd name="connsiteX538" fmla="*/ 6760943 w 7467600"/>
              <a:gd name="connsiteY538" fmla="*/ 2177686 h 6858000"/>
              <a:gd name="connsiteX539" fmla="*/ 7021065 w 7467600"/>
              <a:gd name="connsiteY539" fmla="*/ 2498102 h 6858000"/>
              <a:gd name="connsiteX540" fmla="*/ 7155223 w 7467600"/>
              <a:gd name="connsiteY540" fmla="*/ 2650386 h 6858000"/>
              <a:gd name="connsiteX541" fmla="*/ 7203167 w 7467600"/>
              <a:gd name="connsiteY541" fmla="*/ 2697288 h 6858000"/>
              <a:gd name="connsiteX542" fmla="*/ 6937703 w 7467600"/>
              <a:gd name="connsiteY542" fmla="*/ 2321981 h 6858000"/>
              <a:gd name="connsiteX543" fmla="*/ 6591670 w 7467600"/>
              <a:gd name="connsiteY543" fmla="*/ 1988277 h 6858000"/>
              <a:gd name="connsiteX544" fmla="*/ 5798671 w 7467600"/>
              <a:gd name="connsiteY544" fmla="*/ 1981601 h 6858000"/>
              <a:gd name="connsiteX545" fmla="*/ 5754709 w 7467600"/>
              <a:gd name="connsiteY545" fmla="*/ 2071454 h 6858000"/>
              <a:gd name="connsiteX546" fmla="*/ 5763044 w 7467600"/>
              <a:gd name="connsiteY546" fmla="*/ 2842206 h 6858000"/>
              <a:gd name="connsiteX547" fmla="*/ 5764974 w 7467600"/>
              <a:gd name="connsiteY547" fmla="*/ 2799609 h 6858000"/>
              <a:gd name="connsiteX548" fmla="*/ 5767665 w 7467600"/>
              <a:gd name="connsiteY548" fmla="*/ 2666409 h 6858000"/>
              <a:gd name="connsiteX549" fmla="*/ 5763055 w 7467600"/>
              <a:gd name="connsiteY549" fmla="*/ 2579705 h 6858000"/>
              <a:gd name="connsiteX550" fmla="*/ 5758079 w 7467600"/>
              <a:gd name="connsiteY550" fmla="*/ 2492508 h 6858000"/>
              <a:gd name="connsiteX551" fmla="*/ 5779325 w 7467600"/>
              <a:gd name="connsiteY551" fmla="*/ 2197069 h 6858000"/>
              <a:gd name="connsiteX552" fmla="*/ 5798671 w 7467600"/>
              <a:gd name="connsiteY552" fmla="*/ 1981601 h 6858000"/>
              <a:gd name="connsiteX553" fmla="*/ 5829202 w 7467600"/>
              <a:gd name="connsiteY553" fmla="*/ 1971679 h 6858000"/>
              <a:gd name="connsiteX554" fmla="*/ 5809558 w 7467600"/>
              <a:gd name="connsiteY554" fmla="*/ 2198043 h 6858000"/>
              <a:gd name="connsiteX555" fmla="*/ 5788653 w 7467600"/>
              <a:gd name="connsiteY555" fmla="*/ 2489430 h 6858000"/>
              <a:gd name="connsiteX556" fmla="*/ 5793439 w 7467600"/>
              <a:gd name="connsiteY556" fmla="*/ 2575235 h 6858000"/>
              <a:gd name="connsiteX557" fmla="*/ 5796837 w 7467600"/>
              <a:gd name="connsiteY557" fmla="*/ 2637633 h 6858000"/>
              <a:gd name="connsiteX558" fmla="*/ 5818614 w 7467600"/>
              <a:gd name="connsiteY558" fmla="*/ 2473055 h 6858000"/>
              <a:gd name="connsiteX559" fmla="*/ 5829202 w 7467600"/>
              <a:gd name="connsiteY559" fmla="*/ 1971679 h 6858000"/>
              <a:gd name="connsiteX560" fmla="*/ 5911389 w 7467600"/>
              <a:gd name="connsiteY560" fmla="*/ 1898371 h 6858000"/>
              <a:gd name="connsiteX561" fmla="*/ 6237627 w 7467600"/>
              <a:gd name="connsiteY561" fmla="*/ 2231921 h 6858000"/>
              <a:gd name="connsiteX562" fmla="*/ 5911389 w 7467600"/>
              <a:gd name="connsiteY562" fmla="*/ 1898371 h 6858000"/>
              <a:gd name="connsiteX563" fmla="*/ 6944437 w 7467600"/>
              <a:gd name="connsiteY563" fmla="*/ 1575402 h 6858000"/>
              <a:gd name="connsiteX564" fmla="*/ 6304730 w 7467600"/>
              <a:gd name="connsiteY564" fmla="*/ 1766654 h 6858000"/>
              <a:gd name="connsiteX565" fmla="*/ 6944437 w 7467600"/>
              <a:gd name="connsiteY565" fmla="*/ 1575402 h 6858000"/>
              <a:gd name="connsiteX566" fmla="*/ 7019523 w 7467600"/>
              <a:gd name="connsiteY566" fmla="*/ 1519450 h 6858000"/>
              <a:gd name="connsiteX567" fmla="*/ 6298091 w 7467600"/>
              <a:gd name="connsiteY567" fmla="*/ 1737122 h 6858000"/>
              <a:gd name="connsiteX568" fmla="*/ 7019523 w 7467600"/>
              <a:gd name="connsiteY568" fmla="*/ 1519450 h 6858000"/>
              <a:gd name="connsiteX569" fmla="*/ 2399523 w 7467600"/>
              <a:gd name="connsiteY569" fmla="*/ 1428234 h 6858000"/>
              <a:gd name="connsiteX570" fmla="*/ 2224982 w 7467600"/>
              <a:gd name="connsiteY570" fmla="*/ 1826201 h 6858000"/>
              <a:gd name="connsiteX571" fmla="*/ 2096099 w 7467600"/>
              <a:gd name="connsiteY571" fmla="*/ 2345900 h 6858000"/>
              <a:gd name="connsiteX572" fmla="*/ 2283317 w 7467600"/>
              <a:gd name="connsiteY572" fmla="*/ 1796925 h 6858000"/>
              <a:gd name="connsiteX573" fmla="*/ 2399523 w 7467600"/>
              <a:gd name="connsiteY573" fmla="*/ 1428234 h 6858000"/>
              <a:gd name="connsiteX574" fmla="*/ 2448558 w 7467600"/>
              <a:gd name="connsiteY574" fmla="*/ 1373435 h 6858000"/>
              <a:gd name="connsiteX575" fmla="*/ 2312521 w 7467600"/>
              <a:gd name="connsiteY575" fmla="*/ 1806140 h 6858000"/>
              <a:gd name="connsiteX576" fmla="*/ 2127533 w 7467600"/>
              <a:gd name="connsiteY576" fmla="*/ 2348380 h 6858000"/>
              <a:gd name="connsiteX577" fmla="*/ 2358080 w 7467600"/>
              <a:gd name="connsiteY577" fmla="*/ 1866134 h 6858000"/>
              <a:gd name="connsiteX578" fmla="*/ 2407436 w 7467600"/>
              <a:gd name="connsiteY578" fmla="*/ 1651070 h 6858000"/>
              <a:gd name="connsiteX579" fmla="*/ 2448558 w 7467600"/>
              <a:gd name="connsiteY579" fmla="*/ 1373435 h 6858000"/>
              <a:gd name="connsiteX580" fmla="*/ 278707 w 7467600"/>
              <a:gd name="connsiteY580" fmla="*/ 1352270 h 6858000"/>
              <a:gd name="connsiteX581" fmla="*/ 321570 w 7467600"/>
              <a:gd name="connsiteY581" fmla="*/ 1861610 h 6858000"/>
              <a:gd name="connsiteX582" fmla="*/ 294281 w 7467600"/>
              <a:gd name="connsiteY582" fmla="*/ 1440658 h 6858000"/>
              <a:gd name="connsiteX583" fmla="*/ 278707 w 7467600"/>
              <a:gd name="connsiteY583" fmla="*/ 1352270 h 6858000"/>
              <a:gd name="connsiteX584" fmla="*/ 1423821 w 7467600"/>
              <a:gd name="connsiteY584" fmla="*/ 1351958 h 6858000"/>
              <a:gd name="connsiteX585" fmla="*/ 1638521 w 7467600"/>
              <a:gd name="connsiteY585" fmla="*/ 1908470 h 6858000"/>
              <a:gd name="connsiteX586" fmla="*/ 1754199 w 7467600"/>
              <a:gd name="connsiteY586" fmla="*/ 2149284 h 6858000"/>
              <a:gd name="connsiteX587" fmla="*/ 1908359 w 7467600"/>
              <a:gd name="connsiteY587" fmla="*/ 2364988 h 6858000"/>
              <a:gd name="connsiteX588" fmla="*/ 1647661 w 7467600"/>
              <a:gd name="connsiteY588" fmla="*/ 1825945 h 6858000"/>
              <a:gd name="connsiteX589" fmla="*/ 1423821 w 7467600"/>
              <a:gd name="connsiteY589" fmla="*/ 1351958 h 6858000"/>
              <a:gd name="connsiteX590" fmla="*/ 1431890 w 7467600"/>
              <a:gd name="connsiteY590" fmla="*/ 1306475 h 6858000"/>
              <a:gd name="connsiteX591" fmla="*/ 1507597 w 7467600"/>
              <a:gd name="connsiteY591" fmla="*/ 1446132 h 6858000"/>
              <a:gd name="connsiteX592" fmla="*/ 1674586 w 7467600"/>
              <a:gd name="connsiteY592" fmla="*/ 1813832 h 6858000"/>
              <a:gd name="connsiteX593" fmla="*/ 1815950 w 7467600"/>
              <a:gd name="connsiteY593" fmla="*/ 2128564 h 6858000"/>
              <a:gd name="connsiteX594" fmla="*/ 1984242 w 7467600"/>
              <a:gd name="connsiteY594" fmla="*/ 2430829 h 6858000"/>
              <a:gd name="connsiteX595" fmla="*/ 2014023 w 7467600"/>
              <a:gd name="connsiteY595" fmla="*/ 2450995 h 6858000"/>
              <a:gd name="connsiteX596" fmla="*/ 1747337 w 7467600"/>
              <a:gd name="connsiteY596" fmla="*/ 1855264 h 6858000"/>
              <a:gd name="connsiteX597" fmla="*/ 1533749 w 7467600"/>
              <a:gd name="connsiteY597" fmla="*/ 1478656 h 6858000"/>
              <a:gd name="connsiteX598" fmla="*/ 1431890 w 7467600"/>
              <a:gd name="connsiteY598" fmla="*/ 1306475 h 6858000"/>
              <a:gd name="connsiteX599" fmla="*/ 5052692 w 7467600"/>
              <a:gd name="connsiteY599" fmla="*/ 1292994 h 6858000"/>
              <a:gd name="connsiteX600" fmla="*/ 5200661 w 7467600"/>
              <a:gd name="connsiteY600" fmla="*/ 1635186 h 6858000"/>
              <a:gd name="connsiteX601" fmla="*/ 5297138 w 7467600"/>
              <a:gd name="connsiteY601" fmla="*/ 1906351 h 6858000"/>
              <a:gd name="connsiteX602" fmla="*/ 5052692 w 7467600"/>
              <a:gd name="connsiteY602" fmla="*/ 1292994 h 6858000"/>
              <a:gd name="connsiteX603" fmla="*/ 5009948 w 7467600"/>
              <a:gd name="connsiteY603" fmla="*/ 1273619 h 6858000"/>
              <a:gd name="connsiteX604" fmla="*/ 5121777 w 7467600"/>
              <a:gd name="connsiteY604" fmla="*/ 1654213 h 6858000"/>
              <a:gd name="connsiteX605" fmla="*/ 5293545 w 7467600"/>
              <a:gd name="connsiteY605" fmla="*/ 2072247 h 6858000"/>
              <a:gd name="connsiteX606" fmla="*/ 5294042 w 7467600"/>
              <a:gd name="connsiteY606" fmla="*/ 2065019 h 6858000"/>
              <a:gd name="connsiteX607" fmla="*/ 5171936 w 7467600"/>
              <a:gd name="connsiteY607" fmla="*/ 1647613 h 6858000"/>
              <a:gd name="connsiteX608" fmla="*/ 5009948 w 7467600"/>
              <a:gd name="connsiteY608" fmla="*/ 1273619 h 6858000"/>
              <a:gd name="connsiteX609" fmla="*/ 655236 w 7467600"/>
              <a:gd name="connsiteY609" fmla="*/ 1268632 h 6858000"/>
              <a:gd name="connsiteX610" fmla="*/ 839521 w 7467600"/>
              <a:gd name="connsiteY610" fmla="*/ 1685315 h 6858000"/>
              <a:gd name="connsiteX611" fmla="*/ 1109416 w 7467600"/>
              <a:gd name="connsiteY611" fmla="*/ 2061663 h 6858000"/>
              <a:gd name="connsiteX612" fmla="*/ 1298300 w 7467600"/>
              <a:gd name="connsiteY612" fmla="*/ 2247742 h 6858000"/>
              <a:gd name="connsiteX613" fmla="*/ 1125871 w 7467600"/>
              <a:gd name="connsiteY613" fmla="*/ 1989513 h 6858000"/>
              <a:gd name="connsiteX614" fmla="*/ 981574 w 7467600"/>
              <a:gd name="connsiteY614" fmla="*/ 1783157 h 6858000"/>
              <a:gd name="connsiteX615" fmla="*/ 922198 w 7467600"/>
              <a:gd name="connsiteY615" fmla="*/ 1677437 h 6858000"/>
              <a:gd name="connsiteX616" fmla="*/ 869293 w 7467600"/>
              <a:gd name="connsiteY616" fmla="*/ 1583214 h 6858000"/>
              <a:gd name="connsiteX617" fmla="*/ 751431 w 7467600"/>
              <a:gd name="connsiteY617" fmla="*/ 1405731 h 6858000"/>
              <a:gd name="connsiteX618" fmla="*/ 655236 w 7467600"/>
              <a:gd name="connsiteY618" fmla="*/ 1268632 h 6858000"/>
              <a:gd name="connsiteX619" fmla="*/ 6516292 w 7467600"/>
              <a:gd name="connsiteY619" fmla="*/ 1263064 h 6858000"/>
              <a:gd name="connsiteX620" fmla="*/ 5736320 w 7467600"/>
              <a:gd name="connsiteY620" fmla="*/ 1501803 h 6858000"/>
              <a:gd name="connsiteX621" fmla="*/ 6516292 w 7467600"/>
              <a:gd name="connsiteY621" fmla="*/ 1263064 h 6858000"/>
              <a:gd name="connsiteX622" fmla="*/ 291466 w 7467600"/>
              <a:gd name="connsiteY622" fmla="*/ 1250369 h 6858000"/>
              <a:gd name="connsiteX623" fmla="*/ 323180 w 7467600"/>
              <a:gd name="connsiteY623" fmla="*/ 1435283 h 6858000"/>
              <a:gd name="connsiteX624" fmla="*/ 349381 w 7467600"/>
              <a:gd name="connsiteY624" fmla="*/ 1875041 h 6858000"/>
              <a:gd name="connsiteX625" fmla="*/ 374363 w 7467600"/>
              <a:gd name="connsiteY625" fmla="*/ 1506494 h 6858000"/>
              <a:gd name="connsiteX626" fmla="*/ 302168 w 7467600"/>
              <a:gd name="connsiteY626" fmla="*/ 1274495 h 6858000"/>
              <a:gd name="connsiteX627" fmla="*/ 291466 w 7467600"/>
              <a:gd name="connsiteY627" fmla="*/ 1250369 h 6858000"/>
              <a:gd name="connsiteX628" fmla="*/ 678222 w 7467600"/>
              <a:gd name="connsiteY628" fmla="*/ 1248670 h 6858000"/>
              <a:gd name="connsiteX629" fmla="*/ 775536 w 7467600"/>
              <a:gd name="connsiteY629" fmla="*/ 1388015 h 6858000"/>
              <a:gd name="connsiteX630" fmla="*/ 894529 w 7467600"/>
              <a:gd name="connsiteY630" fmla="*/ 1567739 h 6858000"/>
              <a:gd name="connsiteX631" fmla="*/ 948000 w 7467600"/>
              <a:gd name="connsiteY631" fmla="*/ 1663088 h 6858000"/>
              <a:gd name="connsiteX632" fmla="*/ 1006812 w 7467600"/>
              <a:gd name="connsiteY632" fmla="*/ 1767683 h 6858000"/>
              <a:gd name="connsiteX633" fmla="*/ 1149133 w 7467600"/>
              <a:gd name="connsiteY633" fmla="*/ 1971513 h 6858000"/>
              <a:gd name="connsiteX634" fmla="*/ 1333952 w 7467600"/>
              <a:gd name="connsiteY634" fmla="*/ 2251620 h 6858000"/>
              <a:gd name="connsiteX635" fmla="*/ 1337329 w 7467600"/>
              <a:gd name="connsiteY635" fmla="*/ 2258350 h 6858000"/>
              <a:gd name="connsiteX636" fmla="*/ 1014726 w 7467600"/>
              <a:gd name="connsiteY636" fmla="*/ 1615556 h 6858000"/>
              <a:gd name="connsiteX637" fmla="*/ 678222 w 7467600"/>
              <a:gd name="connsiteY637" fmla="*/ 1248670 h 6858000"/>
              <a:gd name="connsiteX638" fmla="*/ 6691602 w 7467600"/>
              <a:gd name="connsiteY638" fmla="*/ 1140573 h 6858000"/>
              <a:gd name="connsiteX639" fmla="*/ 6571100 w 7467600"/>
              <a:gd name="connsiteY639" fmla="*/ 1183662 h 6858000"/>
              <a:gd name="connsiteX640" fmla="*/ 6241687 w 7467600"/>
              <a:gd name="connsiteY640" fmla="*/ 1257600 h 6858000"/>
              <a:gd name="connsiteX641" fmla="*/ 5693009 w 7467600"/>
              <a:gd name="connsiteY641" fmla="*/ 1478256 h 6858000"/>
              <a:gd name="connsiteX642" fmla="*/ 6548420 w 7467600"/>
              <a:gd name="connsiteY642" fmla="*/ 1214599 h 6858000"/>
              <a:gd name="connsiteX643" fmla="*/ 6605473 w 7467600"/>
              <a:gd name="connsiteY643" fmla="*/ 1184686 h 6858000"/>
              <a:gd name="connsiteX644" fmla="*/ 6691602 w 7467600"/>
              <a:gd name="connsiteY644" fmla="*/ 1140573 h 6858000"/>
              <a:gd name="connsiteX645" fmla="*/ 4002475 w 7467600"/>
              <a:gd name="connsiteY645" fmla="*/ 1037802 h 6858000"/>
              <a:gd name="connsiteX646" fmla="*/ 4000324 w 7467600"/>
              <a:gd name="connsiteY646" fmla="*/ 1039362 h 6858000"/>
              <a:gd name="connsiteX647" fmla="*/ 4002862 w 7467600"/>
              <a:gd name="connsiteY647" fmla="*/ 1042866 h 6858000"/>
              <a:gd name="connsiteX648" fmla="*/ 4002475 w 7467600"/>
              <a:gd name="connsiteY648" fmla="*/ 1037802 h 6858000"/>
              <a:gd name="connsiteX649" fmla="*/ 506322 w 7467600"/>
              <a:gd name="connsiteY649" fmla="*/ 1020997 h 6858000"/>
              <a:gd name="connsiteX650" fmla="*/ 533068 w 7467600"/>
              <a:gd name="connsiteY650" fmla="*/ 1029409 h 6858000"/>
              <a:gd name="connsiteX651" fmla="*/ 1232525 w 7467600"/>
              <a:gd name="connsiteY651" fmla="*/ 1804675 h 6858000"/>
              <a:gd name="connsiteX652" fmla="*/ 1388858 w 7467600"/>
              <a:gd name="connsiteY652" fmla="*/ 2368011 h 6858000"/>
              <a:gd name="connsiteX653" fmla="*/ 1384098 w 7467600"/>
              <a:gd name="connsiteY653" fmla="*/ 2378125 h 6858000"/>
              <a:gd name="connsiteX654" fmla="*/ 1425393 w 7467600"/>
              <a:gd name="connsiteY654" fmla="*/ 2589124 h 6858000"/>
              <a:gd name="connsiteX655" fmla="*/ 1424001 w 7467600"/>
              <a:gd name="connsiteY655" fmla="*/ 2597541 h 6858000"/>
              <a:gd name="connsiteX656" fmla="*/ 2152729 w 7467600"/>
              <a:gd name="connsiteY656" fmla="*/ 2864487 h 6858000"/>
              <a:gd name="connsiteX657" fmla="*/ 2020609 w 7467600"/>
              <a:gd name="connsiteY657" fmla="*/ 2539671 h 6858000"/>
              <a:gd name="connsiteX658" fmla="*/ 2018920 w 7467600"/>
              <a:gd name="connsiteY658" fmla="*/ 2536309 h 6858000"/>
              <a:gd name="connsiteX659" fmla="*/ 1342441 w 7467600"/>
              <a:gd name="connsiteY659" fmla="*/ 1173017 h 6858000"/>
              <a:gd name="connsiteX660" fmla="*/ 1367925 w 7467600"/>
              <a:gd name="connsiteY660" fmla="*/ 1135648 h 6858000"/>
              <a:gd name="connsiteX661" fmla="*/ 1771401 w 7467600"/>
              <a:gd name="connsiteY661" fmla="*/ 1806673 h 6858000"/>
              <a:gd name="connsiteX662" fmla="*/ 1972385 w 7467600"/>
              <a:gd name="connsiteY662" fmla="*/ 2198735 h 6858000"/>
              <a:gd name="connsiteX663" fmla="*/ 2040892 w 7467600"/>
              <a:gd name="connsiteY663" fmla="*/ 2405205 h 6858000"/>
              <a:gd name="connsiteX664" fmla="*/ 2131689 w 7467600"/>
              <a:gd name="connsiteY664" fmla="*/ 1936926 h 6858000"/>
              <a:gd name="connsiteX665" fmla="*/ 2454820 w 7467600"/>
              <a:gd name="connsiteY665" fmla="*/ 1248808 h 6858000"/>
              <a:gd name="connsiteX666" fmla="*/ 2492512 w 7467600"/>
              <a:gd name="connsiteY666" fmla="*/ 1302920 h 6858000"/>
              <a:gd name="connsiteX667" fmla="*/ 2081216 w 7467600"/>
              <a:gd name="connsiteY667" fmla="*/ 2527513 h 6858000"/>
              <a:gd name="connsiteX668" fmla="*/ 2081211 w 7467600"/>
              <a:gd name="connsiteY668" fmla="*/ 2528916 h 6858000"/>
              <a:gd name="connsiteX669" fmla="*/ 2199067 w 7467600"/>
              <a:gd name="connsiteY669" fmla="*/ 2884061 h 6858000"/>
              <a:gd name="connsiteX670" fmla="*/ 3192586 w 7467600"/>
              <a:gd name="connsiteY670" fmla="*/ 3411496 h 6858000"/>
              <a:gd name="connsiteX671" fmla="*/ 3182620 w 7467600"/>
              <a:gd name="connsiteY671" fmla="*/ 3483279 h 6858000"/>
              <a:gd name="connsiteX672" fmla="*/ 2435119 w 7467600"/>
              <a:gd name="connsiteY672" fmla="*/ 3080173 h 6858000"/>
              <a:gd name="connsiteX673" fmla="*/ 2410152 w 7467600"/>
              <a:gd name="connsiteY673" fmla="*/ 3063751 h 6858000"/>
              <a:gd name="connsiteX674" fmla="*/ 2408099 w 7467600"/>
              <a:gd name="connsiteY674" fmla="*/ 3064403 h 6858000"/>
              <a:gd name="connsiteX675" fmla="*/ 2407218 w 7467600"/>
              <a:gd name="connsiteY675" fmla="*/ 3070324 h 6858000"/>
              <a:gd name="connsiteX676" fmla="*/ 2380138 w 7467600"/>
              <a:gd name="connsiteY676" fmla="*/ 3099341 h 6858000"/>
              <a:gd name="connsiteX677" fmla="*/ 1765923 w 7467600"/>
              <a:gd name="connsiteY677" fmla="*/ 3581043 h 6858000"/>
              <a:gd name="connsiteX678" fmla="*/ 1702258 w 7467600"/>
              <a:gd name="connsiteY678" fmla="*/ 3612286 h 6858000"/>
              <a:gd name="connsiteX679" fmla="*/ 1538370 w 7467600"/>
              <a:gd name="connsiteY679" fmla="*/ 3811804 h 6858000"/>
              <a:gd name="connsiteX680" fmla="*/ 542867 w 7467600"/>
              <a:gd name="connsiteY680" fmla="*/ 4944092 h 6858000"/>
              <a:gd name="connsiteX681" fmla="*/ 515800 w 7467600"/>
              <a:gd name="connsiteY681" fmla="*/ 4862180 h 6858000"/>
              <a:gd name="connsiteX682" fmla="*/ 909145 w 7467600"/>
              <a:gd name="connsiteY682" fmla="*/ 4199225 h 6858000"/>
              <a:gd name="connsiteX683" fmla="*/ 1214067 w 7467600"/>
              <a:gd name="connsiteY683" fmla="*/ 3908561 h 6858000"/>
              <a:gd name="connsiteX684" fmla="*/ 640967 w 7467600"/>
              <a:gd name="connsiteY684" fmla="*/ 4105601 h 6858000"/>
              <a:gd name="connsiteX685" fmla="*/ 112563 w 7467600"/>
              <a:gd name="connsiteY685" fmla="*/ 4396952 h 6858000"/>
              <a:gd name="connsiteX686" fmla="*/ 0 w 7467600"/>
              <a:gd name="connsiteY686" fmla="*/ 4466006 h 6858000"/>
              <a:gd name="connsiteX687" fmla="*/ 0 w 7467600"/>
              <a:gd name="connsiteY687" fmla="*/ 4233763 h 6858000"/>
              <a:gd name="connsiteX688" fmla="*/ 36881 w 7467600"/>
              <a:gd name="connsiteY688" fmla="*/ 4200118 h 6858000"/>
              <a:gd name="connsiteX689" fmla="*/ 910534 w 7467600"/>
              <a:gd name="connsiteY689" fmla="*/ 3629753 h 6858000"/>
              <a:gd name="connsiteX690" fmla="*/ 1578717 w 7467600"/>
              <a:gd name="connsiteY690" fmla="*/ 3575982 h 6858000"/>
              <a:gd name="connsiteX691" fmla="*/ 2338780 w 7467600"/>
              <a:gd name="connsiteY691" fmla="*/ 3033725 h 6858000"/>
              <a:gd name="connsiteX692" fmla="*/ 1807991 w 7467600"/>
              <a:gd name="connsiteY692" fmla="*/ 2807184 h 6858000"/>
              <a:gd name="connsiteX693" fmla="*/ 1416358 w 7467600"/>
              <a:gd name="connsiteY693" fmla="*/ 3112571 h 6858000"/>
              <a:gd name="connsiteX694" fmla="*/ 939066 w 7467600"/>
              <a:gd name="connsiteY694" fmla="*/ 3378798 h 6858000"/>
              <a:gd name="connsiteX695" fmla="*/ 115099 w 7467600"/>
              <a:gd name="connsiteY695" fmla="*/ 3607650 h 6858000"/>
              <a:gd name="connsiteX696" fmla="*/ 97284 w 7467600"/>
              <a:gd name="connsiteY696" fmla="*/ 3520393 h 6858000"/>
              <a:gd name="connsiteX697" fmla="*/ 922050 w 7467600"/>
              <a:gd name="connsiteY697" fmla="*/ 3074867 h 6858000"/>
              <a:gd name="connsiteX698" fmla="*/ 1405265 w 7467600"/>
              <a:gd name="connsiteY698" fmla="*/ 3016319 h 6858000"/>
              <a:gd name="connsiteX699" fmla="*/ 1407512 w 7467600"/>
              <a:gd name="connsiteY699" fmla="*/ 3018001 h 6858000"/>
              <a:gd name="connsiteX700" fmla="*/ 1726266 w 7467600"/>
              <a:gd name="connsiteY700" fmla="*/ 2777274 h 6858000"/>
              <a:gd name="connsiteX701" fmla="*/ 625390 w 7467600"/>
              <a:gd name="connsiteY701" fmla="*/ 2514541 h 6858000"/>
              <a:gd name="connsiteX702" fmla="*/ 619799 w 7467600"/>
              <a:gd name="connsiteY702" fmla="*/ 2527180 h 6858000"/>
              <a:gd name="connsiteX703" fmla="*/ 310030 w 7467600"/>
              <a:gd name="connsiteY703" fmla="*/ 2771818 h 6858000"/>
              <a:gd name="connsiteX704" fmla="*/ 173877 w 7467600"/>
              <a:gd name="connsiteY704" fmla="*/ 2937056 h 6858000"/>
              <a:gd name="connsiteX705" fmla="*/ 77889 w 7467600"/>
              <a:gd name="connsiteY705" fmla="*/ 3138440 h 6858000"/>
              <a:gd name="connsiteX706" fmla="*/ 0 w 7467600"/>
              <a:gd name="connsiteY706" fmla="*/ 3271395 h 6858000"/>
              <a:gd name="connsiteX707" fmla="*/ 0 w 7467600"/>
              <a:gd name="connsiteY707" fmla="*/ 3153002 h 6858000"/>
              <a:gd name="connsiteX708" fmla="*/ 2386 w 7467600"/>
              <a:gd name="connsiteY708" fmla="*/ 3149203 h 6858000"/>
              <a:gd name="connsiteX709" fmla="*/ 89753 w 7467600"/>
              <a:gd name="connsiteY709" fmla="*/ 2987702 h 6858000"/>
              <a:gd name="connsiteX710" fmla="*/ 76869 w 7467600"/>
              <a:gd name="connsiteY710" fmla="*/ 3005404 h 6858000"/>
              <a:gd name="connsiteX711" fmla="*/ 32049 w 7467600"/>
              <a:gd name="connsiteY711" fmla="*/ 3065814 h 6858000"/>
              <a:gd name="connsiteX712" fmla="*/ 0 w 7467600"/>
              <a:gd name="connsiteY712" fmla="*/ 3108744 h 6858000"/>
              <a:gd name="connsiteX713" fmla="*/ 0 w 7467600"/>
              <a:gd name="connsiteY713" fmla="*/ 3058059 h 6858000"/>
              <a:gd name="connsiteX714" fmla="*/ 7610 w 7467600"/>
              <a:gd name="connsiteY714" fmla="*/ 3047889 h 6858000"/>
              <a:gd name="connsiteX715" fmla="*/ 52419 w 7467600"/>
              <a:gd name="connsiteY715" fmla="*/ 2987479 h 6858000"/>
              <a:gd name="connsiteX716" fmla="*/ 59142 w 7467600"/>
              <a:gd name="connsiteY716" fmla="*/ 2978488 h 6858000"/>
              <a:gd name="connsiteX717" fmla="*/ 0 w 7467600"/>
              <a:gd name="connsiteY717" fmla="*/ 3015334 h 6858000"/>
              <a:gd name="connsiteX718" fmla="*/ 0 w 7467600"/>
              <a:gd name="connsiteY718" fmla="*/ 2914286 h 6858000"/>
              <a:gd name="connsiteX719" fmla="*/ 36383 w 7467600"/>
              <a:gd name="connsiteY719" fmla="*/ 2901128 h 6858000"/>
              <a:gd name="connsiteX720" fmla="*/ 156329 w 7467600"/>
              <a:gd name="connsiteY720" fmla="*/ 2840533 h 6858000"/>
              <a:gd name="connsiteX721" fmla="*/ 358355 w 7467600"/>
              <a:gd name="connsiteY721" fmla="*/ 2620471 h 6858000"/>
              <a:gd name="connsiteX722" fmla="*/ 510577 w 7467600"/>
              <a:gd name="connsiteY722" fmla="*/ 2501244 h 6858000"/>
              <a:gd name="connsiteX723" fmla="*/ 211967 w 7467600"/>
              <a:gd name="connsiteY723" fmla="*/ 2479171 h 6858000"/>
              <a:gd name="connsiteX724" fmla="*/ 0 w 7467600"/>
              <a:gd name="connsiteY724" fmla="*/ 2476398 h 6858000"/>
              <a:gd name="connsiteX725" fmla="*/ 0 w 7467600"/>
              <a:gd name="connsiteY725" fmla="*/ 2389189 h 6858000"/>
              <a:gd name="connsiteX726" fmla="*/ 103062 w 7467600"/>
              <a:gd name="connsiteY726" fmla="*/ 2389518 h 6858000"/>
              <a:gd name="connsiteX727" fmla="*/ 510734 w 7467600"/>
              <a:gd name="connsiteY727" fmla="*/ 2416201 h 6858000"/>
              <a:gd name="connsiteX728" fmla="*/ 279257 w 7467600"/>
              <a:gd name="connsiteY728" fmla="*/ 2092102 h 6858000"/>
              <a:gd name="connsiteX729" fmla="*/ 65265 w 7467600"/>
              <a:gd name="connsiteY729" fmla="*/ 2006049 h 6858000"/>
              <a:gd name="connsiteX730" fmla="*/ 0 w 7467600"/>
              <a:gd name="connsiteY730" fmla="*/ 1982532 h 6858000"/>
              <a:gd name="connsiteX731" fmla="*/ 0 w 7467600"/>
              <a:gd name="connsiteY731" fmla="*/ 1912789 h 6858000"/>
              <a:gd name="connsiteX732" fmla="*/ 97460 w 7467600"/>
              <a:gd name="connsiteY732" fmla="*/ 1953725 h 6858000"/>
              <a:gd name="connsiteX733" fmla="*/ 221272 w 7467600"/>
              <a:gd name="connsiteY733" fmla="*/ 1980766 h 6858000"/>
              <a:gd name="connsiteX734" fmla="*/ 116765 w 7467600"/>
              <a:gd name="connsiteY734" fmla="*/ 1911033 h 6858000"/>
              <a:gd name="connsiteX735" fmla="*/ 16405 w 7467600"/>
              <a:gd name="connsiteY735" fmla="*/ 1803412 h 6858000"/>
              <a:gd name="connsiteX736" fmla="*/ 0 w 7467600"/>
              <a:gd name="connsiteY736" fmla="*/ 1784777 h 6858000"/>
              <a:gd name="connsiteX737" fmla="*/ 0 w 7467600"/>
              <a:gd name="connsiteY737" fmla="*/ 1740082 h 6858000"/>
              <a:gd name="connsiteX738" fmla="*/ 39394 w 7467600"/>
              <a:gd name="connsiteY738" fmla="*/ 1784856 h 6858000"/>
              <a:gd name="connsiteX739" fmla="*/ 135813 w 7467600"/>
              <a:gd name="connsiteY739" fmla="*/ 1888838 h 6858000"/>
              <a:gd name="connsiteX740" fmla="*/ 242575 w 7467600"/>
              <a:gd name="connsiteY740" fmla="*/ 1958841 h 6858000"/>
              <a:gd name="connsiteX741" fmla="*/ 82197 w 7467600"/>
              <a:gd name="connsiteY741" fmla="*/ 1754826 h 6858000"/>
              <a:gd name="connsiteX742" fmla="*/ 0 w 7467600"/>
              <a:gd name="connsiteY742" fmla="*/ 1679650 h 6858000"/>
              <a:gd name="connsiteX743" fmla="*/ 0 w 7467600"/>
              <a:gd name="connsiteY743" fmla="*/ 1602463 h 6858000"/>
              <a:gd name="connsiteX744" fmla="*/ 84689 w 7467600"/>
              <a:gd name="connsiteY744" fmla="*/ 1677442 h 6858000"/>
              <a:gd name="connsiteX745" fmla="*/ 298437 w 7467600"/>
              <a:gd name="connsiteY745" fmla="*/ 1968019 h 6858000"/>
              <a:gd name="connsiteX746" fmla="*/ 227269 w 7467600"/>
              <a:gd name="connsiteY746" fmla="*/ 1114064 h 6858000"/>
              <a:gd name="connsiteX747" fmla="*/ 248003 w 7467600"/>
              <a:gd name="connsiteY747" fmla="*/ 1089613 h 6858000"/>
              <a:gd name="connsiteX748" fmla="*/ 427020 w 7467600"/>
              <a:gd name="connsiteY748" fmla="*/ 1619803 h 6858000"/>
              <a:gd name="connsiteX749" fmla="*/ 340345 w 7467600"/>
              <a:gd name="connsiteY749" fmla="*/ 2027739 h 6858000"/>
              <a:gd name="connsiteX750" fmla="*/ 360865 w 7467600"/>
              <a:gd name="connsiteY750" fmla="*/ 2044827 h 6858000"/>
              <a:gd name="connsiteX751" fmla="*/ 560414 w 7467600"/>
              <a:gd name="connsiteY751" fmla="*/ 2421457 h 6858000"/>
              <a:gd name="connsiteX752" fmla="*/ 1359703 w 7467600"/>
              <a:gd name="connsiteY752" fmla="*/ 2578554 h 6858000"/>
              <a:gd name="connsiteX753" fmla="*/ 1359422 w 7467600"/>
              <a:gd name="connsiteY753" fmla="*/ 2577994 h 6858000"/>
              <a:gd name="connsiteX754" fmla="*/ 828701 w 7467600"/>
              <a:gd name="connsiteY754" fmla="*/ 1839520 h 6858000"/>
              <a:gd name="connsiteX755" fmla="*/ 494427 w 7467600"/>
              <a:gd name="connsiteY755" fmla="*/ 1092333 h 6858000"/>
              <a:gd name="connsiteX756" fmla="*/ 506322 w 7467600"/>
              <a:gd name="connsiteY756" fmla="*/ 1020997 h 6858000"/>
              <a:gd name="connsiteX757" fmla="*/ 4570198 w 7467600"/>
              <a:gd name="connsiteY757" fmla="*/ 978081 h 6858000"/>
              <a:gd name="connsiteX758" fmla="*/ 4523691 w 7467600"/>
              <a:gd name="connsiteY758" fmla="*/ 1127776 h 6858000"/>
              <a:gd name="connsiteX759" fmla="*/ 4509875 w 7467600"/>
              <a:gd name="connsiteY759" fmla="*/ 1167552 h 6858000"/>
              <a:gd name="connsiteX760" fmla="*/ 4478168 w 7467600"/>
              <a:gd name="connsiteY760" fmla="*/ 1260735 h 6858000"/>
              <a:gd name="connsiteX761" fmla="*/ 4409309 w 7467600"/>
              <a:gd name="connsiteY761" fmla="*/ 1666996 h 6858000"/>
              <a:gd name="connsiteX762" fmla="*/ 4370031 w 7467600"/>
              <a:gd name="connsiteY762" fmla="*/ 1955666 h 6858000"/>
              <a:gd name="connsiteX763" fmla="*/ 4570198 w 7467600"/>
              <a:gd name="connsiteY763" fmla="*/ 978081 h 6858000"/>
              <a:gd name="connsiteX764" fmla="*/ 4557898 w 7467600"/>
              <a:gd name="connsiteY764" fmla="*/ 900011 h 6858000"/>
              <a:gd name="connsiteX765" fmla="*/ 4344840 w 7467600"/>
              <a:gd name="connsiteY765" fmla="*/ 1922038 h 6858000"/>
              <a:gd name="connsiteX766" fmla="*/ 4378710 w 7467600"/>
              <a:gd name="connsiteY766" fmla="*/ 1665516 h 6858000"/>
              <a:gd name="connsiteX767" fmla="*/ 4448798 w 7467600"/>
              <a:gd name="connsiteY767" fmla="*/ 1253024 h 6858000"/>
              <a:gd name="connsiteX768" fmla="*/ 4480315 w 7467600"/>
              <a:gd name="connsiteY768" fmla="*/ 1158454 h 6858000"/>
              <a:gd name="connsiteX769" fmla="*/ 4494133 w 7467600"/>
              <a:gd name="connsiteY769" fmla="*/ 1118676 h 6858000"/>
              <a:gd name="connsiteX770" fmla="*/ 4557898 w 7467600"/>
              <a:gd name="connsiteY770" fmla="*/ 900011 h 6858000"/>
              <a:gd name="connsiteX771" fmla="*/ 5870151 w 7467600"/>
              <a:gd name="connsiteY771" fmla="*/ 898890 h 6858000"/>
              <a:gd name="connsiteX772" fmla="*/ 5861335 w 7467600"/>
              <a:gd name="connsiteY772" fmla="*/ 899177 h 6858000"/>
              <a:gd name="connsiteX773" fmla="*/ 5843702 w 7467600"/>
              <a:gd name="connsiteY773" fmla="*/ 899748 h 6858000"/>
              <a:gd name="connsiteX774" fmla="*/ 5651107 w 7467600"/>
              <a:gd name="connsiteY774" fmla="*/ 920306 h 6858000"/>
              <a:gd name="connsiteX775" fmla="*/ 5459407 w 7467600"/>
              <a:gd name="connsiteY775" fmla="*/ 940975 h 6858000"/>
              <a:gd name="connsiteX776" fmla="*/ 5374846 w 7467600"/>
              <a:gd name="connsiteY776" fmla="*/ 941988 h 6858000"/>
              <a:gd name="connsiteX777" fmla="*/ 5256105 w 7467600"/>
              <a:gd name="connsiteY777" fmla="*/ 945632 h 6858000"/>
              <a:gd name="connsiteX778" fmla="*/ 5107071 w 7467600"/>
              <a:gd name="connsiteY778" fmla="*/ 969720 h 6858000"/>
              <a:gd name="connsiteX779" fmla="*/ 4998681 w 7467600"/>
              <a:gd name="connsiteY779" fmla="*/ 988771 h 6858000"/>
              <a:gd name="connsiteX780" fmla="*/ 5870151 w 7467600"/>
              <a:gd name="connsiteY780" fmla="*/ 898890 h 6858000"/>
              <a:gd name="connsiteX781" fmla="*/ 5504425 w 7467600"/>
              <a:gd name="connsiteY781" fmla="*/ 848067 h 6858000"/>
              <a:gd name="connsiteX782" fmla="*/ 4968849 w 7467600"/>
              <a:gd name="connsiteY782" fmla="*/ 962318 h 6858000"/>
              <a:gd name="connsiteX783" fmla="*/ 5104039 w 7467600"/>
              <a:gd name="connsiteY783" fmla="*/ 940634 h 6858000"/>
              <a:gd name="connsiteX784" fmla="*/ 5256311 w 7467600"/>
              <a:gd name="connsiteY784" fmla="*/ 916490 h 6858000"/>
              <a:gd name="connsiteX785" fmla="*/ 5377381 w 7467600"/>
              <a:gd name="connsiteY785" fmla="*/ 912671 h 6858000"/>
              <a:gd name="connsiteX786" fmla="*/ 5460148 w 7467600"/>
              <a:gd name="connsiteY786" fmla="*/ 911442 h 6858000"/>
              <a:gd name="connsiteX787" fmla="*/ 5648971 w 7467600"/>
              <a:gd name="connsiteY787" fmla="*/ 891331 h 6858000"/>
              <a:gd name="connsiteX788" fmla="*/ 5844807 w 7467600"/>
              <a:gd name="connsiteY788" fmla="*/ 870718 h 6858000"/>
              <a:gd name="connsiteX789" fmla="*/ 5862975 w 7467600"/>
              <a:gd name="connsiteY789" fmla="*/ 869756 h 6858000"/>
              <a:gd name="connsiteX790" fmla="*/ 5920887 w 7467600"/>
              <a:gd name="connsiteY790" fmla="*/ 865929 h 6858000"/>
              <a:gd name="connsiteX791" fmla="*/ 5504425 w 7467600"/>
              <a:gd name="connsiteY791" fmla="*/ 848067 h 6858000"/>
              <a:gd name="connsiteX792" fmla="*/ 3607114 w 7467600"/>
              <a:gd name="connsiteY792" fmla="*/ 467441 h 6858000"/>
              <a:gd name="connsiteX793" fmla="*/ 3296242 w 7467600"/>
              <a:gd name="connsiteY793" fmla="*/ 807991 h 6858000"/>
              <a:gd name="connsiteX794" fmla="*/ 3174674 w 7467600"/>
              <a:gd name="connsiteY794" fmla="*/ 919759 h 6858000"/>
              <a:gd name="connsiteX795" fmla="*/ 3042978 w 7467600"/>
              <a:gd name="connsiteY795" fmla="*/ 1054894 h 6858000"/>
              <a:gd name="connsiteX796" fmla="*/ 2968914 w 7467600"/>
              <a:gd name="connsiteY796" fmla="*/ 1133756 h 6858000"/>
              <a:gd name="connsiteX797" fmla="*/ 3103823 w 7467600"/>
              <a:gd name="connsiteY797" fmla="*/ 1026814 h 6858000"/>
              <a:gd name="connsiteX798" fmla="*/ 3607114 w 7467600"/>
              <a:gd name="connsiteY798" fmla="*/ 467441 h 6858000"/>
              <a:gd name="connsiteX799" fmla="*/ 3744487 w 7467600"/>
              <a:gd name="connsiteY799" fmla="*/ 383136 h 6858000"/>
              <a:gd name="connsiteX800" fmla="*/ 3970213 w 7467600"/>
              <a:gd name="connsiteY800" fmla="*/ 995559 h 6858000"/>
              <a:gd name="connsiteX801" fmla="*/ 3744487 w 7467600"/>
              <a:gd name="connsiteY801" fmla="*/ 383136 h 6858000"/>
              <a:gd name="connsiteX802" fmla="*/ 3624562 w 7467600"/>
              <a:gd name="connsiteY802" fmla="*/ 367041 h 6858000"/>
              <a:gd name="connsiteX803" fmla="*/ 3489712 w 7467600"/>
              <a:gd name="connsiteY803" fmla="*/ 485386 h 6858000"/>
              <a:gd name="connsiteX804" fmla="*/ 3182994 w 7467600"/>
              <a:gd name="connsiteY804" fmla="*/ 828265 h 6858000"/>
              <a:gd name="connsiteX805" fmla="*/ 2892114 w 7467600"/>
              <a:gd name="connsiteY805" fmla="*/ 1172635 h 6858000"/>
              <a:gd name="connsiteX806" fmla="*/ 3021459 w 7467600"/>
              <a:gd name="connsiteY806" fmla="*/ 1035385 h 6858000"/>
              <a:gd name="connsiteX807" fmla="*/ 3153873 w 7467600"/>
              <a:gd name="connsiteY807" fmla="*/ 898971 h 6858000"/>
              <a:gd name="connsiteX808" fmla="*/ 3276511 w 7467600"/>
              <a:gd name="connsiteY808" fmla="*/ 786423 h 6858000"/>
              <a:gd name="connsiteX809" fmla="*/ 3584154 w 7467600"/>
              <a:gd name="connsiteY809" fmla="*/ 448218 h 6858000"/>
              <a:gd name="connsiteX810" fmla="*/ 3624562 w 7467600"/>
              <a:gd name="connsiteY810" fmla="*/ 367041 h 6858000"/>
              <a:gd name="connsiteX811" fmla="*/ 3766672 w 7467600"/>
              <a:gd name="connsiteY811" fmla="*/ 359429 h 6858000"/>
              <a:gd name="connsiteX812" fmla="*/ 3996338 w 7467600"/>
              <a:gd name="connsiteY812" fmla="*/ 968237 h 6858000"/>
              <a:gd name="connsiteX813" fmla="*/ 3766672 w 7467600"/>
              <a:gd name="connsiteY813" fmla="*/ 359429 h 6858000"/>
              <a:gd name="connsiteX814" fmla="*/ 5805386 w 7467600"/>
              <a:gd name="connsiteY814" fmla="*/ 239240 h 6858000"/>
              <a:gd name="connsiteX815" fmla="*/ 5736947 w 7467600"/>
              <a:gd name="connsiteY815" fmla="*/ 261367 h 6858000"/>
              <a:gd name="connsiteX816" fmla="*/ 5427012 w 7467600"/>
              <a:gd name="connsiteY816" fmla="*/ 311272 h 6858000"/>
              <a:gd name="connsiteX817" fmla="*/ 5147818 w 7467600"/>
              <a:gd name="connsiteY817" fmla="*/ 322112 h 6858000"/>
              <a:gd name="connsiteX818" fmla="*/ 5060854 w 7467600"/>
              <a:gd name="connsiteY818" fmla="*/ 311882 h 6858000"/>
              <a:gd name="connsiteX819" fmla="*/ 4945989 w 7467600"/>
              <a:gd name="connsiteY819" fmla="*/ 300516 h 6858000"/>
              <a:gd name="connsiteX820" fmla="*/ 5410479 w 7467600"/>
              <a:gd name="connsiteY820" fmla="*/ 348434 h 6858000"/>
              <a:gd name="connsiteX821" fmla="*/ 5805386 w 7467600"/>
              <a:gd name="connsiteY821" fmla="*/ 239240 h 6858000"/>
              <a:gd name="connsiteX822" fmla="*/ 5905192 w 7467600"/>
              <a:gd name="connsiteY822" fmla="*/ 163079 h 6858000"/>
              <a:gd name="connsiteX823" fmla="*/ 5865655 w 7467600"/>
              <a:gd name="connsiteY823" fmla="*/ 171901 h 6858000"/>
              <a:gd name="connsiteX824" fmla="*/ 5259740 w 7467600"/>
              <a:gd name="connsiteY824" fmla="*/ 257013 h 6858000"/>
              <a:gd name="connsiteX825" fmla="*/ 5208466 w 7467600"/>
              <a:gd name="connsiteY825" fmla="*/ 257550 h 6858000"/>
              <a:gd name="connsiteX826" fmla="*/ 4980204 w 7467600"/>
              <a:gd name="connsiteY826" fmla="*/ 271903 h 6858000"/>
              <a:gd name="connsiteX827" fmla="*/ 5068068 w 7467600"/>
              <a:gd name="connsiteY827" fmla="*/ 282244 h 6858000"/>
              <a:gd name="connsiteX828" fmla="*/ 5153231 w 7467600"/>
              <a:gd name="connsiteY828" fmla="*/ 292240 h 6858000"/>
              <a:gd name="connsiteX829" fmla="*/ 5426491 w 7467600"/>
              <a:gd name="connsiteY829" fmla="*/ 281128 h 6858000"/>
              <a:gd name="connsiteX830" fmla="*/ 5731212 w 7467600"/>
              <a:gd name="connsiteY830" fmla="*/ 231951 h 6858000"/>
              <a:gd name="connsiteX831" fmla="*/ 5905192 w 7467600"/>
              <a:gd name="connsiteY831" fmla="*/ 163079 h 6858000"/>
              <a:gd name="connsiteX832" fmla="*/ 5944437 w 7467600"/>
              <a:gd name="connsiteY832" fmla="*/ 113829 h 6858000"/>
              <a:gd name="connsiteX833" fmla="*/ 5825032 w 7467600"/>
              <a:gd name="connsiteY833" fmla="*/ 146405 h 6858000"/>
              <a:gd name="connsiteX834" fmla="*/ 4955599 w 7467600"/>
              <a:gd name="connsiteY834" fmla="*/ 247008 h 6858000"/>
              <a:gd name="connsiteX835" fmla="*/ 5210104 w 7467600"/>
              <a:gd name="connsiteY835" fmla="*/ 228123 h 6858000"/>
              <a:gd name="connsiteX836" fmla="*/ 5261015 w 7467600"/>
              <a:gd name="connsiteY836" fmla="*/ 227087 h 6858000"/>
              <a:gd name="connsiteX837" fmla="*/ 5861181 w 7467600"/>
              <a:gd name="connsiteY837" fmla="*/ 143093 h 6858000"/>
              <a:gd name="connsiteX838" fmla="*/ 5961252 w 7467600"/>
              <a:gd name="connsiteY838" fmla="*/ 114820 h 6858000"/>
              <a:gd name="connsiteX839" fmla="*/ 5944437 w 7467600"/>
              <a:gd name="connsiteY839" fmla="*/ 113829 h 6858000"/>
              <a:gd name="connsiteX840" fmla="*/ 3882765 w 7467600"/>
              <a:gd name="connsiteY840" fmla="*/ 0 h 6858000"/>
              <a:gd name="connsiteX841" fmla="*/ 3995099 w 7467600"/>
              <a:gd name="connsiteY841" fmla="*/ 0 h 6858000"/>
              <a:gd name="connsiteX842" fmla="*/ 4163818 w 7467600"/>
              <a:gd name="connsiteY842" fmla="*/ 234104 h 6858000"/>
              <a:gd name="connsiteX843" fmla="*/ 4172099 w 7467600"/>
              <a:gd name="connsiteY843" fmla="*/ 234207 h 6858000"/>
              <a:gd name="connsiteX844" fmla="*/ 4784282 w 7467600"/>
              <a:gd name="connsiteY844" fmla="*/ 276561 h 6858000"/>
              <a:gd name="connsiteX845" fmla="*/ 4801687 w 7467600"/>
              <a:gd name="connsiteY845" fmla="*/ 267764 h 6858000"/>
              <a:gd name="connsiteX846" fmla="*/ 6082788 w 7467600"/>
              <a:gd name="connsiteY846" fmla="*/ 64119 h 6858000"/>
              <a:gd name="connsiteX847" fmla="*/ 6099442 w 7467600"/>
              <a:gd name="connsiteY847" fmla="*/ 82568 h 6858000"/>
              <a:gd name="connsiteX848" fmla="*/ 4804137 w 7467600"/>
              <a:gd name="connsiteY848" fmla="*/ 320931 h 6858000"/>
              <a:gd name="connsiteX849" fmla="*/ 4227047 w 7467600"/>
              <a:gd name="connsiteY849" fmla="*/ 313415 h 6858000"/>
              <a:gd name="connsiteX850" fmla="*/ 4346041 w 7467600"/>
              <a:gd name="connsiteY850" fmla="*/ 456086 h 6858000"/>
              <a:gd name="connsiteX851" fmla="*/ 4870967 w 7467600"/>
              <a:gd name="connsiteY851" fmla="*/ 963061 h 6858000"/>
              <a:gd name="connsiteX852" fmla="*/ 4889647 w 7467600"/>
              <a:gd name="connsiteY852" fmla="*/ 957147 h 6858000"/>
              <a:gd name="connsiteX853" fmla="*/ 5422504 w 7467600"/>
              <a:gd name="connsiteY853" fmla="*/ 805191 h 6858000"/>
              <a:gd name="connsiteX854" fmla="*/ 6087656 w 7467600"/>
              <a:gd name="connsiteY854" fmla="*/ 826703 h 6858000"/>
              <a:gd name="connsiteX855" fmla="*/ 6058717 w 7467600"/>
              <a:gd name="connsiteY855" fmla="*/ 865992 h 6858000"/>
              <a:gd name="connsiteX856" fmla="*/ 4974153 w 7467600"/>
              <a:gd name="connsiteY856" fmla="*/ 1045456 h 6858000"/>
              <a:gd name="connsiteX857" fmla="*/ 5627835 w 7467600"/>
              <a:gd name="connsiteY857" fmla="*/ 1472077 h 6858000"/>
              <a:gd name="connsiteX858" fmla="*/ 5629817 w 7467600"/>
              <a:gd name="connsiteY858" fmla="*/ 1471412 h 6858000"/>
              <a:gd name="connsiteX859" fmla="*/ 5634124 w 7467600"/>
              <a:gd name="connsiteY859" fmla="*/ 1470572 h 6858000"/>
              <a:gd name="connsiteX860" fmla="*/ 5755832 w 7467600"/>
              <a:gd name="connsiteY860" fmla="*/ 1383886 h 6858000"/>
              <a:gd name="connsiteX861" fmla="*/ 6014186 w 7467600"/>
              <a:gd name="connsiteY861" fmla="*/ 1279799 h 6858000"/>
              <a:gd name="connsiteX862" fmla="*/ 6901619 w 7467600"/>
              <a:gd name="connsiteY862" fmla="*/ 1047874 h 6858000"/>
              <a:gd name="connsiteX863" fmla="*/ 6931566 w 7467600"/>
              <a:gd name="connsiteY863" fmla="*/ 1062034 h 6858000"/>
              <a:gd name="connsiteX864" fmla="*/ 5790982 w 7467600"/>
              <a:gd name="connsiteY864" fmla="*/ 1561380 h 6858000"/>
              <a:gd name="connsiteX865" fmla="*/ 6188971 w 7467600"/>
              <a:gd name="connsiteY865" fmla="*/ 1755168 h 6858000"/>
              <a:gd name="connsiteX866" fmla="*/ 6202446 w 7467600"/>
              <a:gd name="connsiteY866" fmla="*/ 1752268 h 6858000"/>
              <a:gd name="connsiteX867" fmla="*/ 7179560 w 7467600"/>
              <a:gd name="connsiteY867" fmla="*/ 1467551 h 6858000"/>
              <a:gd name="connsiteX868" fmla="*/ 7158730 w 7467600"/>
              <a:gd name="connsiteY868" fmla="*/ 1507835 h 6858000"/>
              <a:gd name="connsiteX869" fmla="*/ 6326959 w 7467600"/>
              <a:gd name="connsiteY869" fmla="*/ 1817686 h 6858000"/>
              <a:gd name="connsiteX870" fmla="*/ 6537433 w 7467600"/>
              <a:gd name="connsiteY870" fmla="*/ 1907790 h 6858000"/>
              <a:gd name="connsiteX871" fmla="*/ 6550221 w 7467600"/>
              <a:gd name="connsiteY871" fmla="*/ 1910729 h 6858000"/>
              <a:gd name="connsiteX872" fmla="*/ 6964438 w 7467600"/>
              <a:gd name="connsiteY872" fmla="*/ 2209505 h 6858000"/>
              <a:gd name="connsiteX873" fmla="*/ 7367862 w 7467600"/>
              <a:gd name="connsiteY873" fmla="*/ 2806833 h 6858000"/>
              <a:gd name="connsiteX874" fmla="*/ 7364329 w 7467600"/>
              <a:gd name="connsiteY874" fmla="*/ 2826907 h 6858000"/>
              <a:gd name="connsiteX875" fmla="*/ 7290545 w 7467600"/>
              <a:gd name="connsiteY875" fmla="*/ 2850663 h 6858000"/>
              <a:gd name="connsiteX876" fmla="*/ 6472036 w 7467600"/>
              <a:gd name="connsiteY876" fmla="*/ 1959003 h 6858000"/>
              <a:gd name="connsiteX877" fmla="*/ 5792897 w 7467600"/>
              <a:gd name="connsiteY877" fmla="*/ 1647747 h 6858000"/>
              <a:gd name="connsiteX878" fmla="*/ 5842751 w 7467600"/>
              <a:gd name="connsiteY878" fmla="*/ 1816112 h 6858000"/>
              <a:gd name="connsiteX879" fmla="*/ 5847424 w 7467600"/>
              <a:gd name="connsiteY879" fmla="*/ 1815776 h 6858000"/>
              <a:gd name="connsiteX880" fmla="*/ 6399821 w 7467600"/>
              <a:gd name="connsiteY880" fmla="*/ 2344799 h 6858000"/>
              <a:gd name="connsiteX881" fmla="*/ 6323232 w 7467600"/>
              <a:gd name="connsiteY881" fmla="*/ 2389634 h 6858000"/>
              <a:gd name="connsiteX882" fmla="*/ 5942958 w 7467600"/>
              <a:gd name="connsiteY882" fmla="*/ 2077708 h 6858000"/>
              <a:gd name="connsiteX883" fmla="*/ 5921559 w 7467600"/>
              <a:gd name="connsiteY883" fmla="*/ 2378596 h 6858000"/>
              <a:gd name="connsiteX884" fmla="*/ 5817651 w 7467600"/>
              <a:gd name="connsiteY884" fmla="*/ 3023919 h 6858000"/>
              <a:gd name="connsiteX885" fmla="*/ 5729634 w 7467600"/>
              <a:gd name="connsiteY885" fmla="*/ 3051849 h 6858000"/>
              <a:gd name="connsiteX886" fmla="*/ 5611018 w 7467600"/>
              <a:gd name="connsiteY886" fmla="*/ 2316769 h 6858000"/>
              <a:gd name="connsiteX887" fmla="*/ 5687608 w 7467600"/>
              <a:gd name="connsiteY887" fmla="*/ 2039972 h 6858000"/>
              <a:gd name="connsiteX888" fmla="*/ 5657554 w 7467600"/>
              <a:gd name="connsiteY888" fmla="*/ 1576445 h 6858000"/>
              <a:gd name="connsiteX889" fmla="*/ 5150475 w 7467600"/>
              <a:gd name="connsiteY889" fmla="*/ 1274012 h 6858000"/>
              <a:gd name="connsiteX890" fmla="*/ 5349142 w 7467600"/>
              <a:gd name="connsiteY890" fmla="*/ 2204405 h 6858000"/>
              <a:gd name="connsiteX891" fmla="*/ 5262214 w 7467600"/>
              <a:gd name="connsiteY891" fmla="*/ 2233836 h 6858000"/>
              <a:gd name="connsiteX892" fmla="*/ 4981539 w 7467600"/>
              <a:gd name="connsiteY892" fmla="*/ 1542201 h 6858000"/>
              <a:gd name="connsiteX893" fmla="*/ 4958461 w 7467600"/>
              <a:gd name="connsiteY893" fmla="*/ 1136957 h 6858000"/>
              <a:gd name="connsiteX894" fmla="*/ 4655015 w 7467600"/>
              <a:gd name="connsiteY894" fmla="*/ 891426 h 6858000"/>
              <a:gd name="connsiteX895" fmla="*/ 4348002 w 7467600"/>
              <a:gd name="connsiteY895" fmla="*/ 2205895 h 6858000"/>
              <a:gd name="connsiteX896" fmla="*/ 4262250 w 7467600"/>
              <a:gd name="connsiteY896" fmla="*/ 2219972 h 6858000"/>
              <a:gd name="connsiteX897" fmla="*/ 4550611 w 7467600"/>
              <a:gd name="connsiteY897" fmla="*/ 817540 h 6858000"/>
              <a:gd name="connsiteX898" fmla="*/ 4564418 w 7467600"/>
              <a:gd name="connsiteY898" fmla="*/ 808293 h 6858000"/>
              <a:gd name="connsiteX899" fmla="*/ 4266388 w 7467600"/>
              <a:gd name="connsiteY899" fmla="*/ 500083 h 6858000"/>
              <a:gd name="connsiteX900" fmla="*/ 4032842 w 7467600"/>
              <a:gd name="connsiteY900" fmla="*/ 211809 h 6858000"/>
              <a:gd name="connsiteX901" fmla="*/ 3882765 w 7467600"/>
              <a:gd name="connsiteY901" fmla="*/ 0 h 6858000"/>
              <a:gd name="connsiteX902" fmla="*/ 3721337 w 7467600"/>
              <a:gd name="connsiteY902" fmla="*/ 0 h 6858000"/>
              <a:gd name="connsiteX903" fmla="*/ 3797544 w 7467600"/>
              <a:gd name="connsiteY903" fmla="*/ 0 h 6858000"/>
              <a:gd name="connsiteX904" fmla="*/ 3775734 w 7467600"/>
              <a:gd name="connsiteY904" fmla="*/ 95131 h 6858000"/>
              <a:gd name="connsiteX905" fmla="*/ 3724807 w 7467600"/>
              <a:gd name="connsiteY905" fmla="*/ 272257 h 6858000"/>
              <a:gd name="connsiteX906" fmla="*/ 3726844 w 7467600"/>
              <a:gd name="connsiteY906" fmla="*/ 282988 h 6858000"/>
              <a:gd name="connsiteX907" fmla="*/ 3742664 w 7467600"/>
              <a:gd name="connsiteY907" fmla="*/ 279918 h 6858000"/>
              <a:gd name="connsiteX908" fmla="*/ 4103910 w 7467600"/>
              <a:gd name="connsiteY908" fmla="*/ 1161917 h 6858000"/>
              <a:gd name="connsiteX909" fmla="*/ 4020269 w 7467600"/>
              <a:gd name="connsiteY909" fmla="*/ 1200406 h 6858000"/>
              <a:gd name="connsiteX910" fmla="*/ 3674882 w 7467600"/>
              <a:gd name="connsiteY910" fmla="*/ 488524 h 6858000"/>
              <a:gd name="connsiteX911" fmla="*/ 3132682 w 7467600"/>
              <a:gd name="connsiteY911" fmla="*/ 1072284 h 6858000"/>
              <a:gd name="connsiteX912" fmla="*/ 2716346 w 7467600"/>
              <a:gd name="connsiteY912" fmla="*/ 1276376 h 6858000"/>
              <a:gd name="connsiteX913" fmla="*/ 2716772 w 7467600"/>
              <a:gd name="connsiteY913" fmla="*/ 1255462 h 6858000"/>
              <a:gd name="connsiteX914" fmla="*/ 3471096 w 7467600"/>
              <a:gd name="connsiteY914" fmla="*/ 437072 h 6858000"/>
              <a:gd name="connsiteX915" fmla="*/ 3639057 w 7467600"/>
              <a:gd name="connsiteY915" fmla="*/ 286334 h 6858000"/>
              <a:gd name="connsiteX916" fmla="*/ 3640309 w 7467600"/>
              <a:gd name="connsiteY916" fmla="*/ 284664 h 6858000"/>
              <a:gd name="connsiteX917" fmla="*/ 3646022 w 7467600"/>
              <a:gd name="connsiteY917" fmla="*/ 276711 h 6858000"/>
              <a:gd name="connsiteX918" fmla="*/ 3707943 w 7467600"/>
              <a:gd name="connsiteY918" fmla="*/ 65958 h 6858000"/>
              <a:gd name="connsiteX919" fmla="*/ 3721337 w 7467600"/>
              <a:gd name="connsiteY919" fmla="*/ 0 h 6858000"/>
              <a:gd name="connsiteX920" fmla="*/ 2867960 w 7467600"/>
              <a:gd name="connsiteY920" fmla="*/ 0 h 6858000"/>
              <a:gd name="connsiteX921" fmla="*/ 2926351 w 7467600"/>
              <a:gd name="connsiteY921" fmla="*/ 0 h 6858000"/>
              <a:gd name="connsiteX922" fmla="*/ 2902823 w 7467600"/>
              <a:gd name="connsiteY922" fmla="*/ 262929 h 6858000"/>
              <a:gd name="connsiteX923" fmla="*/ 2940663 w 7467600"/>
              <a:gd name="connsiteY923" fmla="*/ 140884 h 6858000"/>
              <a:gd name="connsiteX924" fmla="*/ 2947039 w 7467600"/>
              <a:gd name="connsiteY924" fmla="*/ 122524 h 6858000"/>
              <a:gd name="connsiteX925" fmla="*/ 2984316 w 7467600"/>
              <a:gd name="connsiteY925" fmla="*/ 0 h 6858000"/>
              <a:gd name="connsiteX926" fmla="*/ 3016114 w 7467600"/>
              <a:gd name="connsiteY926" fmla="*/ 0 h 6858000"/>
              <a:gd name="connsiteX927" fmla="*/ 2979949 w 7467600"/>
              <a:gd name="connsiteY927" fmla="*/ 119274 h 6858000"/>
              <a:gd name="connsiteX928" fmla="*/ 3023879 w 7467600"/>
              <a:gd name="connsiteY928" fmla="*/ 0 h 6858000"/>
              <a:gd name="connsiteX929" fmla="*/ 3105400 w 7467600"/>
              <a:gd name="connsiteY929" fmla="*/ 0 h 6858000"/>
              <a:gd name="connsiteX930" fmla="*/ 3094669 w 7467600"/>
              <a:gd name="connsiteY930" fmla="*/ 30308 h 6858000"/>
              <a:gd name="connsiteX931" fmla="*/ 2901945 w 7467600"/>
              <a:gd name="connsiteY931" fmla="*/ 466538 h 6858000"/>
              <a:gd name="connsiteX932" fmla="*/ 2815209 w 7467600"/>
              <a:gd name="connsiteY932" fmla="*/ 497361 h 6858000"/>
              <a:gd name="connsiteX933" fmla="*/ 2844845 w 7467600"/>
              <a:gd name="connsiteY933" fmla="*/ 127638 h 6858000"/>
              <a:gd name="connsiteX934" fmla="*/ 2867960 w 7467600"/>
              <a:gd name="connsiteY934" fmla="*/ 0 h 6858000"/>
              <a:gd name="connsiteX935" fmla="*/ 1057230 w 7467600"/>
              <a:gd name="connsiteY935" fmla="*/ 0 h 6858000"/>
              <a:gd name="connsiteX936" fmla="*/ 1111003 w 7467600"/>
              <a:gd name="connsiteY936" fmla="*/ 0 h 6858000"/>
              <a:gd name="connsiteX937" fmla="*/ 1125553 w 7467600"/>
              <a:gd name="connsiteY937" fmla="*/ 52588 h 6858000"/>
              <a:gd name="connsiteX938" fmla="*/ 1304276 w 7467600"/>
              <a:gd name="connsiteY938" fmla="*/ 476275 h 6858000"/>
              <a:gd name="connsiteX939" fmla="*/ 1492066 w 7467600"/>
              <a:gd name="connsiteY939" fmla="*/ 886333 h 6858000"/>
              <a:gd name="connsiteX940" fmla="*/ 1423698 w 7467600"/>
              <a:gd name="connsiteY940" fmla="*/ 710817 h 6858000"/>
              <a:gd name="connsiteX941" fmla="*/ 1357609 w 7467600"/>
              <a:gd name="connsiteY941" fmla="*/ 532892 h 6858000"/>
              <a:gd name="connsiteX942" fmla="*/ 1309550 w 7467600"/>
              <a:gd name="connsiteY942" fmla="*/ 374031 h 6858000"/>
              <a:gd name="connsiteX943" fmla="*/ 1193673 w 7467600"/>
              <a:gd name="connsiteY943" fmla="*/ 49533 h 6858000"/>
              <a:gd name="connsiteX944" fmla="*/ 1164391 w 7467600"/>
              <a:gd name="connsiteY944" fmla="*/ 0 h 6858000"/>
              <a:gd name="connsiteX945" fmla="*/ 1200666 w 7467600"/>
              <a:gd name="connsiteY945" fmla="*/ 0 h 6858000"/>
              <a:gd name="connsiteX946" fmla="*/ 1223408 w 7467600"/>
              <a:gd name="connsiteY946" fmla="*/ 38996 h 6858000"/>
              <a:gd name="connsiteX947" fmla="*/ 1339635 w 7467600"/>
              <a:gd name="connsiteY947" fmla="*/ 365517 h 6858000"/>
              <a:gd name="connsiteX948" fmla="*/ 1387469 w 7467600"/>
              <a:gd name="connsiteY948" fmla="*/ 523079 h 6858000"/>
              <a:gd name="connsiteX949" fmla="*/ 1452685 w 7467600"/>
              <a:gd name="connsiteY949" fmla="*/ 699806 h 6858000"/>
              <a:gd name="connsiteX950" fmla="*/ 1492092 w 7467600"/>
              <a:gd name="connsiteY950" fmla="*/ 800424 h 6858000"/>
              <a:gd name="connsiteX951" fmla="*/ 1455302 w 7467600"/>
              <a:gd name="connsiteY951" fmla="*/ 632913 h 6858000"/>
              <a:gd name="connsiteX952" fmla="*/ 1222336 w 7467600"/>
              <a:gd name="connsiteY952" fmla="*/ 9480 h 6858000"/>
              <a:gd name="connsiteX953" fmla="*/ 1214634 w 7467600"/>
              <a:gd name="connsiteY953" fmla="*/ 0 h 6858000"/>
              <a:gd name="connsiteX954" fmla="*/ 1289827 w 7467600"/>
              <a:gd name="connsiteY954" fmla="*/ 0 h 6858000"/>
              <a:gd name="connsiteX955" fmla="*/ 1321076 w 7467600"/>
              <a:gd name="connsiteY955" fmla="*/ 59722 h 6858000"/>
              <a:gd name="connsiteX956" fmla="*/ 1512579 w 7467600"/>
              <a:gd name="connsiteY956" fmla="*/ 626441 h 6858000"/>
              <a:gd name="connsiteX957" fmla="*/ 1506076 w 7467600"/>
              <a:gd name="connsiteY957" fmla="*/ 1089289 h 6858000"/>
              <a:gd name="connsiteX958" fmla="*/ 1486346 w 7467600"/>
              <a:gd name="connsiteY958" fmla="*/ 1079919 h 6858000"/>
              <a:gd name="connsiteX959" fmla="*/ 1070511 w 7467600"/>
              <a:gd name="connsiteY959" fmla="*/ 48609 h 6858000"/>
              <a:gd name="connsiteX960" fmla="*/ 1057230 w 7467600"/>
              <a:gd name="connsiteY960" fmla="*/ 0 h 6858000"/>
              <a:gd name="connsiteX961" fmla="*/ 43151 w 7467600"/>
              <a:gd name="connsiteY961" fmla="*/ 0 h 6858000"/>
              <a:gd name="connsiteX962" fmla="*/ 95283 w 7467600"/>
              <a:gd name="connsiteY962" fmla="*/ 0 h 6858000"/>
              <a:gd name="connsiteX963" fmla="*/ 300708 w 7467600"/>
              <a:gd name="connsiteY963" fmla="*/ 154571 h 6858000"/>
              <a:gd name="connsiteX964" fmla="*/ 530414 w 7467600"/>
              <a:gd name="connsiteY964" fmla="*/ 354673 h 6858000"/>
              <a:gd name="connsiteX965" fmla="*/ 333785 w 7467600"/>
              <a:gd name="connsiteY965" fmla="*/ 161564 h 6858000"/>
              <a:gd name="connsiteX966" fmla="*/ 147005 w 7467600"/>
              <a:gd name="connsiteY966" fmla="*/ 0 h 6858000"/>
              <a:gd name="connsiteX967" fmla="*/ 272509 w 7467600"/>
              <a:gd name="connsiteY967" fmla="*/ 0 h 6858000"/>
              <a:gd name="connsiteX968" fmla="*/ 326276 w 7467600"/>
              <a:gd name="connsiteY968" fmla="*/ 45847 h 6858000"/>
              <a:gd name="connsiteX969" fmla="*/ 823759 w 7467600"/>
              <a:gd name="connsiteY969" fmla="*/ 574145 h 6858000"/>
              <a:gd name="connsiteX970" fmla="*/ 811254 w 7467600"/>
              <a:gd name="connsiteY970" fmla="*/ 665546 h 6858000"/>
              <a:gd name="connsiteX971" fmla="*/ 154042 w 7467600"/>
              <a:gd name="connsiteY971" fmla="*/ 261522 h 6858000"/>
              <a:gd name="connsiteX972" fmla="*/ 13550 w 7467600"/>
              <a:gd name="connsiteY972" fmla="*/ 158423 h 6858000"/>
              <a:gd name="connsiteX973" fmla="*/ 0 w 7467600"/>
              <a:gd name="connsiteY973" fmla="*/ 146618 h 6858000"/>
              <a:gd name="connsiteX974" fmla="*/ 0 w 7467600"/>
              <a:gd name="connsiteY974" fmla="*/ 59161 h 6858000"/>
              <a:gd name="connsiteX975" fmla="*/ 45427 w 7467600"/>
              <a:gd name="connsiteY975" fmla="*/ 101078 h 6858000"/>
              <a:gd name="connsiteX976" fmla="*/ 630103 w 7467600"/>
              <a:gd name="connsiteY976" fmla="*/ 485885 h 6858000"/>
              <a:gd name="connsiteX977" fmla="*/ 532040 w 7467600"/>
              <a:gd name="connsiteY977" fmla="*/ 399359 h 6858000"/>
              <a:gd name="connsiteX978" fmla="*/ 517618 w 7467600"/>
              <a:gd name="connsiteY978" fmla="*/ 385726 h 6858000"/>
              <a:gd name="connsiteX979" fmla="*/ 285074 w 7467600"/>
              <a:gd name="connsiteY979" fmla="*/ 182755 h 6858000"/>
              <a:gd name="connsiteX980" fmla="*/ 43151 w 7467600"/>
              <a:gd name="connsiteY98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103333 w 7467600"/>
              <a:gd name="connsiteY34" fmla="*/ 5699602 h 6858000"/>
              <a:gd name="connsiteX35" fmla="*/ 5539432 w 7467600"/>
              <a:gd name="connsiteY35" fmla="*/ 5642928 h 6858000"/>
              <a:gd name="connsiteX36" fmla="*/ 5555462 w 7467600"/>
              <a:gd name="connsiteY36" fmla="*/ 5694454 h 6858000"/>
              <a:gd name="connsiteX37" fmla="*/ 5828270 w 7467600"/>
              <a:gd name="connsiteY37" fmla="*/ 6320663 h 6858000"/>
              <a:gd name="connsiteX38" fmla="*/ 5947416 w 7467600"/>
              <a:gd name="connsiteY38" fmla="*/ 6574846 h 6858000"/>
              <a:gd name="connsiteX39" fmla="*/ 5539432 w 7467600"/>
              <a:gd name="connsiteY39" fmla="*/ 5642928 h 6858000"/>
              <a:gd name="connsiteX40" fmla="*/ 51253 w 7467600"/>
              <a:gd name="connsiteY40" fmla="*/ 5631825 h 6858000"/>
              <a:gd name="connsiteX41" fmla="*/ 211622 w 7467600"/>
              <a:gd name="connsiteY41" fmla="*/ 5728803 h 6858000"/>
              <a:gd name="connsiteX42" fmla="*/ 371652 w 7467600"/>
              <a:gd name="connsiteY42" fmla="*/ 5829062 h 6858000"/>
              <a:gd name="connsiteX43" fmla="*/ 505903 w 7467600"/>
              <a:gd name="connsiteY43" fmla="*/ 5925221 h 6858000"/>
              <a:gd name="connsiteX44" fmla="*/ 899240 w 7467600"/>
              <a:gd name="connsiteY44" fmla="*/ 6153068 h 6858000"/>
              <a:gd name="connsiteX45" fmla="*/ 988114 w 7467600"/>
              <a:gd name="connsiteY45" fmla="*/ 6174204 h 6858000"/>
              <a:gd name="connsiteX46" fmla="*/ 845971 w 7467600"/>
              <a:gd name="connsiteY46" fmla="*/ 6067177 h 6858000"/>
              <a:gd name="connsiteX47" fmla="*/ 448057 w 7467600"/>
              <a:gd name="connsiteY47" fmla="*/ 5841376 h 6858000"/>
              <a:gd name="connsiteX48" fmla="*/ 51253 w 7467600"/>
              <a:gd name="connsiteY48" fmla="*/ 5631825 h 6858000"/>
              <a:gd name="connsiteX49" fmla="*/ 2606687 w 7467600"/>
              <a:gd name="connsiteY49" fmla="*/ 5630718 h 6858000"/>
              <a:gd name="connsiteX50" fmla="*/ 2645658 w 7467600"/>
              <a:gd name="connsiteY50" fmla="*/ 6640259 h 6858000"/>
              <a:gd name="connsiteX51" fmla="*/ 2606687 w 7467600"/>
              <a:gd name="connsiteY51" fmla="*/ 5630718 h 6858000"/>
              <a:gd name="connsiteX52" fmla="*/ 3642057 w 7467600"/>
              <a:gd name="connsiteY52" fmla="*/ 5573487 h 6858000"/>
              <a:gd name="connsiteX53" fmla="*/ 3632981 w 7467600"/>
              <a:gd name="connsiteY53" fmla="*/ 5579437 h 6858000"/>
              <a:gd name="connsiteX54" fmla="*/ 3382436 w 7467600"/>
              <a:gd name="connsiteY54" fmla="*/ 5952726 h 6858000"/>
              <a:gd name="connsiteX55" fmla="*/ 3191929 w 7467600"/>
              <a:gd name="connsiteY55" fmla="*/ 6662669 h 6858000"/>
              <a:gd name="connsiteX56" fmla="*/ 3369898 w 7467600"/>
              <a:gd name="connsiteY56" fmla="*/ 6081771 h 6858000"/>
              <a:gd name="connsiteX57" fmla="*/ 3642057 w 7467600"/>
              <a:gd name="connsiteY57" fmla="*/ 5573487 h 6858000"/>
              <a:gd name="connsiteX58" fmla="*/ 2650666 w 7467600"/>
              <a:gd name="connsiteY58" fmla="*/ 5530686 h 6858000"/>
              <a:gd name="connsiteX59" fmla="*/ 2650249 w 7467600"/>
              <a:gd name="connsiteY59" fmla="*/ 5532101 h 6858000"/>
              <a:gd name="connsiteX60" fmla="*/ 2663808 w 7467600"/>
              <a:gd name="connsiteY60" fmla="*/ 6535215 h 6858000"/>
              <a:gd name="connsiteX61" fmla="*/ 2665418 w 7467600"/>
              <a:gd name="connsiteY61" fmla="*/ 6132756 h 6858000"/>
              <a:gd name="connsiteX62" fmla="*/ 2650666 w 7467600"/>
              <a:gd name="connsiteY62" fmla="*/ 5530686 h 6858000"/>
              <a:gd name="connsiteX63" fmla="*/ 2680277 w 7467600"/>
              <a:gd name="connsiteY63" fmla="*/ 5479204 h 6858000"/>
              <a:gd name="connsiteX64" fmla="*/ 2678972 w 7467600"/>
              <a:gd name="connsiteY64" fmla="*/ 5481582 h 6858000"/>
              <a:gd name="connsiteX65" fmla="*/ 2696666 w 7467600"/>
              <a:gd name="connsiteY65" fmla="*/ 6133836 h 6858000"/>
              <a:gd name="connsiteX66" fmla="*/ 2695769 w 7467600"/>
              <a:gd name="connsiteY66" fmla="*/ 6390955 h 6858000"/>
              <a:gd name="connsiteX67" fmla="*/ 2739893 w 7467600"/>
              <a:gd name="connsiteY67" fmla="*/ 6108357 h 6858000"/>
              <a:gd name="connsiteX68" fmla="*/ 2680277 w 7467600"/>
              <a:gd name="connsiteY68" fmla="*/ 5479204 h 6858000"/>
              <a:gd name="connsiteX69" fmla="*/ 1132195 w 7467600"/>
              <a:gd name="connsiteY69" fmla="*/ 5467980 h 6858000"/>
              <a:gd name="connsiteX70" fmla="*/ 1679056 w 7467600"/>
              <a:gd name="connsiteY70" fmla="*/ 5516907 h 6858000"/>
              <a:gd name="connsiteX71" fmla="*/ 2128648 w 7467600"/>
              <a:gd name="connsiteY71" fmla="*/ 5474249 h 6858000"/>
              <a:gd name="connsiteX72" fmla="*/ 1825619 w 7467600"/>
              <a:gd name="connsiteY72" fmla="*/ 5478447 h 6858000"/>
              <a:gd name="connsiteX73" fmla="*/ 1737798 w 7467600"/>
              <a:gd name="connsiteY73" fmla="*/ 5483353 h 6858000"/>
              <a:gd name="connsiteX74" fmla="*/ 1132195 w 7467600"/>
              <a:gd name="connsiteY74" fmla="*/ 5467980 h 6858000"/>
              <a:gd name="connsiteX75" fmla="*/ 6844835 w 7467600"/>
              <a:gd name="connsiteY75" fmla="*/ 5424988 h 6858000"/>
              <a:gd name="connsiteX76" fmla="*/ 6879594 w 7467600"/>
              <a:gd name="connsiteY76" fmla="*/ 5424547 h 6858000"/>
              <a:gd name="connsiteX77" fmla="*/ 7379510 w 7467600"/>
              <a:gd name="connsiteY77" fmla="*/ 5755454 h 6858000"/>
              <a:gd name="connsiteX78" fmla="*/ 7467600 w 7467600"/>
              <a:gd name="connsiteY78" fmla="*/ 5845526 h 6858000"/>
              <a:gd name="connsiteX79" fmla="*/ 7467600 w 7467600"/>
              <a:gd name="connsiteY79" fmla="*/ 5925131 h 6858000"/>
              <a:gd name="connsiteX80" fmla="*/ 7271900 w 7467600"/>
              <a:gd name="connsiteY80" fmla="*/ 5734551 h 6858000"/>
              <a:gd name="connsiteX81" fmla="*/ 7015907 w 7467600"/>
              <a:gd name="connsiteY81" fmla="*/ 5541548 h 6858000"/>
              <a:gd name="connsiteX82" fmla="*/ 7259646 w 7467600"/>
              <a:gd name="connsiteY82" fmla="*/ 5765985 h 6858000"/>
              <a:gd name="connsiteX83" fmla="*/ 7467600 w 7467600"/>
              <a:gd name="connsiteY83" fmla="*/ 5971257 h 6858000"/>
              <a:gd name="connsiteX84" fmla="*/ 7467600 w 7467600"/>
              <a:gd name="connsiteY84" fmla="*/ 6012219 h 6858000"/>
              <a:gd name="connsiteX85" fmla="*/ 7240170 w 7467600"/>
              <a:gd name="connsiteY85" fmla="*/ 5787985 h 6858000"/>
              <a:gd name="connsiteX86" fmla="*/ 6946849 w 7467600"/>
              <a:gd name="connsiteY86" fmla="*/ 5523271 h 6858000"/>
              <a:gd name="connsiteX87" fmla="*/ 6946972 w 7467600"/>
              <a:gd name="connsiteY87" fmla="*/ 5526491 h 6858000"/>
              <a:gd name="connsiteX88" fmla="*/ 7105827 w 7467600"/>
              <a:gd name="connsiteY88" fmla="*/ 5718700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1456157 w 7467600"/>
              <a:gd name="connsiteY101" fmla="*/ 5371404 h 6858000"/>
              <a:gd name="connsiteX102" fmla="*/ 1244432 w 7467600"/>
              <a:gd name="connsiteY102" fmla="*/ 5385601 h 6858000"/>
              <a:gd name="connsiteX103" fmla="*/ 973990 w 7467600"/>
              <a:gd name="connsiteY103" fmla="*/ 5424940 h 6858000"/>
              <a:gd name="connsiteX104" fmla="*/ 1103809 w 7467600"/>
              <a:gd name="connsiteY104" fmla="*/ 5433720 h 6858000"/>
              <a:gd name="connsiteX105" fmla="*/ 1123454 w 7467600"/>
              <a:gd name="connsiteY105" fmla="*/ 5435727 h 6858000"/>
              <a:gd name="connsiteX106" fmla="*/ 1737017 w 7467600"/>
              <a:gd name="connsiteY106" fmla="*/ 5452183 h 6858000"/>
              <a:gd name="connsiteX107" fmla="*/ 1824397 w 7467600"/>
              <a:gd name="connsiteY107" fmla="*/ 5447757 h 6858000"/>
              <a:gd name="connsiteX108" fmla="*/ 2070059 w 7467600"/>
              <a:gd name="connsiteY108" fmla="*/ 5441660 h 6858000"/>
              <a:gd name="connsiteX109" fmla="*/ 1456157 w 7467600"/>
              <a:gd name="connsiteY109" fmla="*/ 5371404 h 6858000"/>
              <a:gd name="connsiteX110" fmla="*/ 4988186 w 7467600"/>
              <a:gd name="connsiteY110" fmla="*/ 5216467 h 6858000"/>
              <a:gd name="connsiteX111" fmla="*/ 4777334 w 7467600"/>
              <a:gd name="connsiteY111" fmla="*/ 5406072 h 6858000"/>
              <a:gd name="connsiteX112" fmla="*/ 4718341 w 7467600"/>
              <a:gd name="connsiteY112" fmla="*/ 5468043 h 6858000"/>
              <a:gd name="connsiteX113" fmla="*/ 4604655 w 7467600"/>
              <a:gd name="connsiteY113" fmla="*/ 5583434 h 6858000"/>
              <a:gd name="connsiteX114" fmla="*/ 4565074 w 7467600"/>
              <a:gd name="connsiteY114" fmla="*/ 5618550 h 6858000"/>
              <a:gd name="connsiteX115" fmla="*/ 4988186 w 7467600"/>
              <a:gd name="connsiteY115" fmla="*/ 5216467 h 6858000"/>
              <a:gd name="connsiteX116" fmla="*/ 4978032 w 7467600"/>
              <a:gd name="connsiteY116" fmla="*/ 5183809 h 6858000"/>
              <a:gd name="connsiteX117" fmla="*/ 4463413 w 7467600"/>
              <a:gd name="connsiteY117" fmla="*/ 5615162 h 6858000"/>
              <a:gd name="connsiteX118" fmla="*/ 4358134 w 7467600"/>
              <a:gd name="connsiteY118" fmla="*/ 5742791 h 6858000"/>
              <a:gd name="connsiteX119" fmla="*/ 4376219 w 7467600"/>
              <a:gd name="connsiteY119" fmla="*/ 5729027 h 6858000"/>
              <a:gd name="connsiteX120" fmla="*/ 4582340 w 7467600"/>
              <a:gd name="connsiteY120" fmla="*/ 5561037 h 6858000"/>
              <a:gd name="connsiteX121" fmla="*/ 4694684 w 7467600"/>
              <a:gd name="connsiteY121" fmla="*/ 5447098 h 6858000"/>
              <a:gd name="connsiteX122" fmla="*/ 4754123 w 7467600"/>
              <a:gd name="connsiteY122" fmla="*/ 5384643 h 6858000"/>
              <a:gd name="connsiteX123" fmla="*/ 4978032 w 7467600"/>
              <a:gd name="connsiteY123" fmla="*/ 5183809 h 6858000"/>
              <a:gd name="connsiteX124" fmla="*/ 1903353 w 7467600"/>
              <a:gd name="connsiteY124" fmla="*/ 5044827 h 6858000"/>
              <a:gd name="connsiteX125" fmla="*/ 1936931 w 7467600"/>
              <a:gd name="connsiteY125" fmla="*/ 5093954 h 6858000"/>
              <a:gd name="connsiteX126" fmla="*/ 2195868 w 7467600"/>
              <a:gd name="connsiteY126" fmla="*/ 5396574 h 6858000"/>
              <a:gd name="connsiteX127" fmla="*/ 2088852 w 7467600"/>
              <a:gd name="connsiteY127" fmla="*/ 5166123 h 6858000"/>
              <a:gd name="connsiteX128" fmla="*/ 1958241 w 7467600"/>
              <a:gd name="connsiteY128" fmla="*/ 5067955 h 6858000"/>
              <a:gd name="connsiteX129" fmla="*/ 1903353 w 7467600"/>
              <a:gd name="connsiteY129" fmla="*/ 5044827 h 6858000"/>
              <a:gd name="connsiteX130" fmla="*/ 1979378 w 7467600"/>
              <a:gd name="connsiteY130" fmla="*/ 4769504 h 6858000"/>
              <a:gd name="connsiteX131" fmla="*/ 2882120 w 7467600"/>
              <a:gd name="connsiteY131" fmla="*/ 5064547 h 6858000"/>
              <a:gd name="connsiteX132" fmla="*/ 2793103 w 7467600"/>
              <a:gd name="connsiteY132" fmla="*/ 5039699 h 6858000"/>
              <a:gd name="connsiteX133" fmla="*/ 2770041 w 7467600"/>
              <a:gd name="connsiteY133" fmla="*/ 5033634 h 6858000"/>
              <a:gd name="connsiteX134" fmla="*/ 1979378 w 7467600"/>
              <a:gd name="connsiteY134" fmla="*/ 4769504 h 6858000"/>
              <a:gd name="connsiteX135" fmla="*/ 1927410 w 7467600"/>
              <a:gd name="connsiteY135" fmla="*/ 4716164 h 6858000"/>
              <a:gd name="connsiteX136" fmla="*/ 1959587 w 7467600"/>
              <a:gd name="connsiteY136" fmla="*/ 4728849 h 6858000"/>
              <a:gd name="connsiteX137" fmla="*/ 2777707 w 7467600"/>
              <a:gd name="connsiteY137" fmla="*/ 5003991 h 6858000"/>
              <a:gd name="connsiteX138" fmla="*/ 2800768 w 7467600"/>
              <a:gd name="connsiteY138" fmla="*/ 5010056 h 6858000"/>
              <a:gd name="connsiteX139" fmla="*/ 2879408 w 7467600"/>
              <a:gd name="connsiteY139" fmla="*/ 5031590 h 6858000"/>
              <a:gd name="connsiteX140" fmla="*/ 2862295 w 7467600"/>
              <a:gd name="connsiteY140" fmla="*/ 5022958 h 6858000"/>
              <a:gd name="connsiteX141" fmla="*/ 2813343 w 7467600"/>
              <a:gd name="connsiteY141" fmla="*/ 4998369 h 6858000"/>
              <a:gd name="connsiteX142" fmla="*/ 2646245 w 7467600"/>
              <a:gd name="connsiteY142" fmla="*/ 4930999 h 6858000"/>
              <a:gd name="connsiteX143" fmla="*/ 1999243 w 7467600"/>
              <a:gd name="connsiteY143" fmla="*/ 4730524 h 6858000"/>
              <a:gd name="connsiteX144" fmla="*/ 1979527 w 7467600"/>
              <a:gd name="connsiteY144" fmla="*/ 4726651 h 6858000"/>
              <a:gd name="connsiteX145" fmla="*/ 1927410 w 7467600"/>
              <a:gd name="connsiteY145" fmla="*/ 4716164 h 6858000"/>
              <a:gd name="connsiteX146" fmla="*/ 1997014 w 7467600"/>
              <a:gd name="connsiteY146" fmla="*/ 4698007 h 6858000"/>
              <a:gd name="connsiteX147" fmla="*/ 2005458 w 7467600"/>
              <a:gd name="connsiteY147" fmla="*/ 4699540 h 6858000"/>
              <a:gd name="connsiteX148" fmla="*/ 2657186 w 7467600"/>
              <a:gd name="connsiteY148" fmla="*/ 4901687 h 6858000"/>
              <a:gd name="connsiteX149" fmla="*/ 2826662 w 7467600"/>
              <a:gd name="connsiteY149" fmla="*/ 4970362 h 6858000"/>
              <a:gd name="connsiteX150" fmla="*/ 2876100 w 7467600"/>
              <a:gd name="connsiteY150" fmla="*/ 4995397 h 6858000"/>
              <a:gd name="connsiteX151" fmla="*/ 3042600 w 7467600"/>
              <a:gd name="connsiteY151" fmla="*/ 5059532 h 6858000"/>
              <a:gd name="connsiteX152" fmla="*/ 1997014 w 7467600"/>
              <a:gd name="connsiteY152" fmla="*/ 4698007 h 6858000"/>
              <a:gd name="connsiteX153" fmla="*/ 2305292 w 7467600"/>
              <a:gd name="connsiteY153" fmla="*/ 4219492 h 6858000"/>
              <a:gd name="connsiteX154" fmla="*/ 3360922 w 7467600"/>
              <a:gd name="connsiteY154" fmla="*/ 4529373 h 6858000"/>
              <a:gd name="connsiteX155" fmla="*/ 3492420 w 7467600"/>
              <a:gd name="connsiteY155" fmla="*/ 4510145 h 6858000"/>
              <a:gd name="connsiteX156" fmla="*/ 3364086 w 7467600"/>
              <a:gd name="connsiteY156" fmla="*/ 4480340 h 6858000"/>
              <a:gd name="connsiteX157" fmla="*/ 3225818 w 7467600"/>
              <a:gd name="connsiteY157" fmla="*/ 4411822 h 6858000"/>
              <a:gd name="connsiteX158" fmla="*/ 3129696 w 7467600"/>
              <a:gd name="connsiteY158" fmla="*/ 4360704 h 6858000"/>
              <a:gd name="connsiteX159" fmla="*/ 2814545 w 7467600"/>
              <a:gd name="connsiteY159" fmla="*/ 4282955 h 6858000"/>
              <a:gd name="connsiteX160" fmla="*/ 2305292 w 7467600"/>
              <a:gd name="connsiteY160" fmla="*/ 4219492 h 6858000"/>
              <a:gd name="connsiteX161" fmla="*/ 2626982 w 7467600"/>
              <a:gd name="connsiteY161" fmla="*/ 4206450 h 6858000"/>
              <a:gd name="connsiteX162" fmla="*/ 2490617 w 7467600"/>
              <a:gd name="connsiteY162" fmla="*/ 4206951 h 6858000"/>
              <a:gd name="connsiteX163" fmla="*/ 2819869 w 7467600"/>
              <a:gd name="connsiteY163" fmla="*/ 4252936 h 6858000"/>
              <a:gd name="connsiteX164" fmla="*/ 3143018 w 7467600"/>
              <a:gd name="connsiteY164" fmla="*/ 4332698 h 6858000"/>
              <a:gd name="connsiteX165" fmla="*/ 3241520 w 7467600"/>
              <a:gd name="connsiteY165" fmla="*/ 4385112 h 6858000"/>
              <a:gd name="connsiteX166" fmla="*/ 3374575 w 7467600"/>
              <a:gd name="connsiteY166" fmla="*/ 4451517 h 6858000"/>
              <a:gd name="connsiteX167" fmla="*/ 3505221 w 7467600"/>
              <a:gd name="connsiteY167" fmla="*/ 4480757 h 6858000"/>
              <a:gd name="connsiteX168" fmla="*/ 2626982 w 7467600"/>
              <a:gd name="connsiteY168" fmla="*/ 4206450 h 6858000"/>
              <a:gd name="connsiteX169" fmla="*/ 1310106 w 7467600"/>
              <a:gd name="connsiteY169" fmla="*/ 3943217 h 6858000"/>
              <a:gd name="connsiteX170" fmla="*/ 854994 w 7467600"/>
              <a:gd name="connsiteY170" fmla="*/ 4399136 h 6858000"/>
              <a:gd name="connsiteX171" fmla="*/ 742462 w 7467600"/>
              <a:gd name="connsiteY171" fmla="*/ 4594648 h 6858000"/>
              <a:gd name="connsiteX172" fmla="*/ 820602 w 7467600"/>
              <a:gd name="connsiteY172" fmla="*/ 4485915 h 6858000"/>
              <a:gd name="connsiteX173" fmla="*/ 878295 w 7467600"/>
              <a:gd name="connsiteY173" fmla="*/ 4403594 h 6858000"/>
              <a:gd name="connsiteX174" fmla="*/ 1240607 w 7467600"/>
              <a:gd name="connsiteY174" fmla="*/ 4010401 h 6858000"/>
              <a:gd name="connsiteX175" fmla="*/ 1310106 w 7467600"/>
              <a:gd name="connsiteY175" fmla="*/ 3943217 h 6858000"/>
              <a:gd name="connsiteX176" fmla="*/ 1423113 w 7467600"/>
              <a:gd name="connsiteY176" fmla="*/ 3874565 h 6858000"/>
              <a:gd name="connsiteX177" fmla="*/ 1260565 w 7467600"/>
              <a:gd name="connsiteY177" fmla="*/ 4031982 h 6858000"/>
              <a:gd name="connsiteX178" fmla="*/ 901900 w 7467600"/>
              <a:gd name="connsiteY178" fmla="*/ 4421236 h 6858000"/>
              <a:gd name="connsiteX179" fmla="*/ 845044 w 7467600"/>
              <a:gd name="connsiteY179" fmla="*/ 4502436 h 6858000"/>
              <a:gd name="connsiteX180" fmla="*/ 685926 w 7467600"/>
              <a:gd name="connsiteY180" fmla="*/ 4703069 h 6858000"/>
              <a:gd name="connsiteX181" fmla="*/ 684248 w 7467600"/>
              <a:gd name="connsiteY181" fmla="*/ 4706721 h 6858000"/>
              <a:gd name="connsiteX182" fmla="*/ 1423113 w 7467600"/>
              <a:gd name="connsiteY182" fmla="*/ 3874565 h 6858000"/>
              <a:gd name="connsiteX183" fmla="*/ 3316479 w 7467600"/>
              <a:gd name="connsiteY183" fmla="*/ 3872136 h 6858000"/>
              <a:gd name="connsiteX184" fmla="*/ 3546806 w 7467600"/>
              <a:gd name="connsiteY184" fmla="*/ 4356139 h 6858000"/>
              <a:gd name="connsiteX185" fmla="*/ 3364433 w 7467600"/>
              <a:gd name="connsiteY185" fmla="*/ 3953121 h 6858000"/>
              <a:gd name="connsiteX186" fmla="*/ 3316479 w 7467600"/>
              <a:gd name="connsiteY186" fmla="*/ 3872136 h 6858000"/>
              <a:gd name="connsiteX187" fmla="*/ 3291335 w 7467600"/>
              <a:gd name="connsiteY187" fmla="*/ 3767420 h 6858000"/>
              <a:gd name="connsiteX188" fmla="*/ 3390805 w 7467600"/>
              <a:gd name="connsiteY188" fmla="*/ 3937163 h 6858000"/>
              <a:gd name="connsiteX189" fmla="*/ 3579062 w 7467600"/>
              <a:gd name="connsiteY189" fmla="*/ 4359040 h 6858000"/>
              <a:gd name="connsiteX190" fmla="*/ 3467355 w 7467600"/>
              <a:gd name="connsiteY190" fmla="*/ 3988130 h 6858000"/>
              <a:gd name="connsiteX191" fmla="*/ 3310753 w 7467600"/>
              <a:gd name="connsiteY191" fmla="*/ 3787140 h 6858000"/>
              <a:gd name="connsiteX192" fmla="*/ 3291335 w 7467600"/>
              <a:gd name="connsiteY192" fmla="*/ 3767420 h 6858000"/>
              <a:gd name="connsiteX193" fmla="*/ 1635889 w 7467600"/>
              <a:gd name="connsiteY193" fmla="*/ 3709494 h 6858000"/>
              <a:gd name="connsiteX194" fmla="*/ 1634800 w 7467600"/>
              <a:gd name="connsiteY194" fmla="*/ 3731111 h 6858000"/>
              <a:gd name="connsiteX195" fmla="*/ 1635889 w 7467600"/>
              <a:gd name="connsiteY195" fmla="*/ 3709494 h 6858000"/>
              <a:gd name="connsiteX196" fmla="*/ 1510397 w 7467600"/>
              <a:gd name="connsiteY196" fmla="*/ 3684705 h 6858000"/>
              <a:gd name="connsiteX197" fmla="*/ 1146550 w 7467600"/>
              <a:gd name="connsiteY197" fmla="*/ 3802012 h 6858000"/>
              <a:gd name="connsiteX198" fmla="*/ 698834 w 7467600"/>
              <a:gd name="connsiteY198" fmla="*/ 3952272 h 6858000"/>
              <a:gd name="connsiteX199" fmla="*/ 34256 w 7467600"/>
              <a:gd name="connsiteY199" fmla="*/ 4347603 h 6858000"/>
              <a:gd name="connsiteX200" fmla="*/ 527241 w 7467600"/>
              <a:gd name="connsiteY200" fmla="*/ 4065078 h 6858000"/>
              <a:gd name="connsiteX201" fmla="*/ 1510397 w 7467600"/>
              <a:gd name="connsiteY201" fmla="*/ 3684705 h 6858000"/>
              <a:gd name="connsiteX202" fmla="*/ 1313114 w 7467600"/>
              <a:gd name="connsiteY202" fmla="*/ 3655216 h 6858000"/>
              <a:gd name="connsiteX203" fmla="*/ 1109304 w 7467600"/>
              <a:gd name="connsiteY203" fmla="*/ 3669030 h 6858000"/>
              <a:gd name="connsiteX204" fmla="*/ 8129 w 7467600"/>
              <a:gd name="connsiteY204" fmla="*/ 4330519 h 6858000"/>
              <a:gd name="connsiteX205" fmla="*/ 687572 w 7467600"/>
              <a:gd name="connsiteY205" fmla="*/ 3925629 h 6858000"/>
              <a:gd name="connsiteX206" fmla="*/ 1138365 w 7467600"/>
              <a:gd name="connsiteY206" fmla="*/ 3774515 h 6858000"/>
              <a:gd name="connsiteX207" fmla="*/ 1505579 w 7467600"/>
              <a:gd name="connsiteY207" fmla="*/ 3655526 h 6858000"/>
              <a:gd name="connsiteX208" fmla="*/ 1313114 w 7467600"/>
              <a:gd name="connsiteY208" fmla="*/ 3655216 h 6858000"/>
              <a:gd name="connsiteX209" fmla="*/ 3655073 w 7467600"/>
              <a:gd name="connsiteY209" fmla="*/ 3650884 h 6858000"/>
              <a:gd name="connsiteX210" fmla="*/ 3989938 w 7467600"/>
              <a:gd name="connsiteY210" fmla="*/ 3991685 h 6858000"/>
              <a:gd name="connsiteX211" fmla="*/ 4393907 w 7467600"/>
              <a:gd name="connsiteY211" fmla="*/ 4261258 h 6858000"/>
              <a:gd name="connsiteX212" fmla="*/ 4648051 w 7467600"/>
              <a:gd name="connsiteY212" fmla="*/ 4374051 h 6858000"/>
              <a:gd name="connsiteX213" fmla="*/ 4383389 w 7467600"/>
              <a:gd name="connsiteY213" fmla="*/ 4184369 h 6858000"/>
              <a:gd name="connsiteX214" fmla="*/ 4165508 w 7467600"/>
              <a:gd name="connsiteY214" fmla="*/ 4035196 h 6858000"/>
              <a:gd name="connsiteX215" fmla="*/ 4068162 w 7467600"/>
              <a:gd name="connsiteY215" fmla="*/ 3953394 h 6858000"/>
              <a:gd name="connsiteX216" fmla="*/ 3981416 w 7467600"/>
              <a:gd name="connsiteY216" fmla="*/ 3880482 h 6858000"/>
              <a:gd name="connsiteX217" fmla="*/ 3800147 w 7467600"/>
              <a:gd name="connsiteY217" fmla="*/ 3749872 h 6858000"/>
              <a:gd name="connsiteX218" fmla="*/ 3655073 w 7467600"/>
              <a:gd name="connsiteY218" fmla="*/ 3650884 h 6858000"/>
              <a:gd name="connsiteX219" fmla="*/ 3670252 w 7467600"/>
              <a:gd name="connsiteY219" fmla="*/ 3622798 h 6858000"/>
              <a:gd name="connsiteX220" fmla="*/ 3817258 w 7467600"/>
              <a:gd name="connsiteY220" fmla="*/ 3723577 h 6858000"/>
              <a:gd name="connsiteX221" fmla="*/ 4000461 w 7467600"/>
              <a:gd name="connsiteY221" fmla="*/ 3855966 h 6858000"/>
              <a:gd name="connsiteX222" fmla="*/ 4088180 w 7467600"/>
              <a:gd name="connsiteY222" fmla="*/ 3929774 h 6858000"/>
              <a:gd name="connsiteX223" fmla="*/ 4184555 w 7467600"/>
              <a:gd name="connsiteY223" fmla="*/ 4010683 h 6858000"/>
              <a:gd name="connsiteX224" fmla="*/ 4399563 w 7467600"/>
              <a:gd name="connsiteY224" fmla="*/ 4158106 h 6858000"/>
              <a:gd name="connsiteX225" fmla="*/ 4684469 w 7467600"/>
              <a:gd name="connsiteY225" fmla="*/ 4364680 h 6858000"/>
              <a:gd name="connsiteX226" fmla="*/ 4690271 w 7467600"/>
              <a:gd name="connsiteY226" fmla="*/ 4370034 h 6858000"/>
              <a:gd name="connsiteX227" fmla="*/ 4136093 w 7467600"/>
              <a:gd name="connsiteY227" fmla="*/ 3858466 h 6858000"/>
              <a:gd name="connsiteX228" fmla="*/ 3670252 w 7467600"/>
              <a:gd name="connsiteY228" fmla="*/ 3622798 h 6858000"/>
              <a:gd name="connsiteX229" fmla="*/ 4440129 w 7467600"/>
              <a:gd name="connsiteY229" fmla="*/ 3448571 h 6858000"/>
              <a:gd name="connsiteX230" fmla="*/ 4856525 w 7467600"/>
              <a:gd name="connsiteY230" fmla="*/ 3915351 h 6858000"/>
              <a:gd name="connsiteX231" fmla="*/ 5059055 w 7467600"/>
              <a:gd name="connsiteY231" fmla="*/ 4108918 h 6858000"/>
              <a:gd name="connsiteX232" fmla="*/ 5290070 w 7467600"/>
              <a:gd name="connsiteY232" fmla="*/ 4263619 h 6858000"/>
              <a:gd name="connsiteX233" fmla="*/ 4834991 w 7467600"/>
              <a:gd name="connsiteY233" fmla="*/ 3830985 h 6858000"/>
              <a:gd name="connsiteX234" fmla="*/ 4440129 w 7467600"/>
              <a:gd name="connsiteY234" fmla="*/ 3448571 h 6858000"/>
              <a:gd name="connsiteX235" fmla="*/ 4441737 w 7467600"/>
              <a:gd name="connsiteY235" fmla="*/ 3399734 h 6858000"/>
              <a:gd name="connsiteX236" fmla="*/ 4431236 w 7467600"/>
              <a:gd name="connsiteY236" fmla="*/ 3400954 h 6858000"/>
              <a:gd name="connsiteX237" fmla="*/ 4557150 w 7467600"/>
              <a:gd name="connsiteY237" fmla="*/ 3510023 h 6858000"/>
              <a:gd name="connsiteX238" fmla="*/ 4856936 w 7467600"/>
              <a:gd name="connsiteY238" fmla="*/ 3809146 h 6858000"/>
              <a:gd name="connsiteX239" fmla="*/ 5111996 w 7467600"/>
              <a:gd name="connsiteY239" fmla="*/ 4065759 h 6858000"/>
              <a:gd name="connsiteX240" fmla="*/ 5388878 w 7467600"/>
              <a:gd name="connsiteY240" fmla="*/ 4300185 h 6858000"/>
              <a:gd name="connsiteX241" fmla="*/ 5425556 w 7467600"/>
              <a:gd name="connsiteY241" fmla="*/ 4308967 h 6858000"/>
              <a:gd name="connsiteX242" fmla="*/ 4943646 w 7467600"/>
              <a:gd name="connsiteY242" fmla="*/ 3822916 h 6858000"/>
              <a:gd name="connsiteX243" fmla="*/ 4594837 w 7467600"/>
              <a:gd name="connsiteY243" fmla="*/ 3532274 h 6858000"/>
              <a:gd name="connsiteX244" fmla="*/ 4441737 w 7467600"/>
              <a:gd name="connsiteY244" fmla="*/ 3399734 h 6858000"/>
              <a:gd name="connsiteX245" fmla="*/ 5425834 w 7467600"/>
              <a:gd name="connsiteY245" fmla="*/ 3162785 h 6858000"/>
              <a:gd name="connsiteX246" fmla="*/ 5401644 w 7467600"/>
              <a:gd name="connsiteY246" fmla="*/ 3617847 h 6858000"/>
              <a:gd name="connsiteX247" fmla="*/ 5467256 w 7467600"/>
              <a:gd name="connsiteY247" fmla="*/ 4175494 h 6858000"/>
              <a:gd name="connsiteX248" fmla="*/ 5448069 w 7467600"/>
              <a:gd name="connsiteY248" fmla="*/ 3567554 h 6858000"/>
              <a:gd name="connsiteX249" fmla="*/ 5425834 w 7467600"/>
              <a:gd name="connsiteY249" fmla="*/ 3162785 h 6858000"/>
              <a:gd name="connsiteX250" fmla="*/ 1318687 w 7467600"/>
              <a:gd name="connsiteY250" fmla="*/ 3113840 h 6858000"/>
              <a:gd name="connsiteX251" fmla="*/ 1066793 w 7467600"/>
              <a:gd name="connsiteY251" fmla="*/ 3212171 h 6858000"/>
              <a:gd name="connsiteX252" fmla="*/ 993319 w 7467600"/>
              <a:gd name="connsiteY252" fmla="*/ 3247648 h 6858000"/>
              <a:gd name="connsiteX253" fmla="*/ 853081 w 7467600"/>
              <a:gd name="connsiteY253" fmla="*/ 3312410 h 6858000"/>
              <a:gd name="connsiteX254" fmla="*/ 805957 w 7467600"/>
              <a:gd name="connsiteY254" fmla="*/ 3330443 h 6858000"/>
              <a:gd name="connsiteX255" fmla="*/ 1318687 w 7467600"/>
              <a:gd name="connsiteY255" fmla="*/ 3113840 h 6858000"/>
              <a:gd name="connsiteX256" fmla="*/ 5453702 w 7467600"/>
              <a:gd name="connsiteY256" fmla="*/ 3090882 h 6858000"/>
              <a:gd name="connsiteX257" fmla="*/ 5480135 w 7467600"/>
              <a:gd name="connsiteY257" fmla="*/ 3565802 h 6858000"/>
              <a:gd name="connsiteX258" fmla="*/ 5499023 w 7467600"/>
              <a:gd name="connsiteY258" fmla="*/ 4166310 h 6858000"/>
              <a:gd name="connsiteX259" fmla="*/ 5547022 w 7467600"/>
              <a:gd name="connsiteY259" fmla="*/ 3607838 h 6858000"/>
              <a:gd name="connsiteX260" fmla="*/ 5515964 w 7467600"/>
              <a:gd name="connsiteY260" fmla="*/ 3378541 h 6858000"/>
              <a:gd name="connsiteX261" fmla="*/ 5453702 w 7467600"/>
              <a:gd name="connsiteY261" fmla="*/ 3090882 h 6858000"/>
              <a:gd name="connsiteX262" fmla="*/ 1238695 w 7467600"/>
              <a:gd name="connsiteY262" fmla="*/ 3076820 h 6858000"/>
              <a:gd name="connsiteX263" fmla="*/ 716371 w 7467600"/>
              <a:gd name="connsiteY263" fmla="*/ 3293249 h 6858000"/>
              <a:gd name="connsiteX264" fmla="*/ 579522 w 7467600"/>
              <a:gd name="connsiteY264" fmla="*/ 3371759 h 6858000"/>
              <a:gd name="connsiteX265" fmla="*/ 600288 w 7467600"/>
              <a:gd name="connsiteY265" fmla="*/ 3365555 h 6858000"/>
              <a:gd name="connsiteX266" fmla="*/ 840692 w 7467600"/>
              <a:gd name="connsiteY266" fmla="*/ 3284921 h 6858000"/>
              <a:gd name="connsiteX267" fmla="*/ 979248 w 7467600"/>
              <a:gd name="connsiteY267" fmla="*/ 3221003 h 6858000"/>
              <a:gd name="connsiteX268" fmla="*/ 1053282 w 7467600"/>
              <a:gd name="connsiteY268" fmla="*/ 3185247 h 6858000"/>
              <a:gd name="connsiteX269" fmla="*/ 1320603 w 7467600"/>
              <a:gd name="connsiteY269" fmla="*/ 3081281 h 6858000"/>
              <a:gd name="connsiteX270" fmla="*/ 1238695 w 7467600"/>
              <a:gd name="connsiteY270" fmla="*/ 3076820 h 6858000"/>
              <a:gd name="connsiteX271" fmla="*/ 5425627 w 7467600"/>
              <a:gd name="connsiteY271" fmla="*/ 2954192 h 6858000"/>
              <a:gd name="connsiteX272" fmla="*/ 5470770 w 7467600"/>
              <a:gd name="connsiteY272" fmla="*/ 3005435 h 6858000"/>
              <a:gd name="connsiteX273" fmla="*/ 5519779 w 7467600"/>
              <a:gd name="connsiteY273" fmla="*/ 4359223 h 6858000"/>
              <a:gd name="connsiteX274" fmla="*/ 5520293 w 7467600"/>
              <a:gd name="connsiteY274" fmla="*/ 4360602 h 6858000"/>
              <a:gd name="connsiteX275" fmla="*/ 5767221 w 7467600"/>
              <a:gd name="connsiteY275" fmla="*/ 4665564 h 6858000"/>
              <a:gd name="connsiteX276" fmla="*/ 6937169 w 7467600"/>
              <a:gd name="connsiteY276" fmla="*/ 4815941 h 6858000"/>
              <a:gd name="connsiteX277" fmla="*/ 6953922 w 7467600"/>
              <a:gd name="connsiteY277" fmla="*/ 4890068 h 6858000"/>
              <a:gd name="connsiteX278" fmla="*/ 6071359 w 7467600"/>
              <a:gd name="connsiteY278" fmla="*/ 4770770 h 6858000"/>
              <a:gd name="connsiteX279" fmla="*/ 6038839 w 7467600"/>
              <a:gd name="connsiteY279" fmla="*/ 4764474 h 6858000"/>
              <a:gd name="connsiteX280" fmla="*/ 6038706 w 7467600"/>
              <a:gd name="connsiteY280" fmla="*/ 4763847 h 6858000"/>
              <a:gd name="connsiteX281" fmla="*/ 6037784 w 7467600"/>
              <a:gd name="connsiteY281" fmla="*/ 4764270 h 6858000"/>
              <a:gd name="connsiteX282" fmla="*/ 6038839 w 7467600"/>
              <a:gd name="connsiteY282" fmla="*/ 4764474 h 6858000"/>
              <a:gd name="connsiteX283" fmla="*/ 6040338 w 7467600"/>
              <a:gd name="connsiteY283" fmla="*/ 4771418 h 6858000"/>
              <a:gd name="connsiteX284" fmla="*/ 6024488 w 7467600"/>
              <a:gd name="connsiteY284" fmla="*/ 4809903 h 6858000"/>
              <a:gd name="connsiteX285" fmla="*/ 5599771 w 7467600"/>
              <a:gd name="connsiteY285" fmla="*/ 5509652 h 6858000"/>
              <a:gd name="connsiteX286" fmla="*/ 5548843 w 7467600"/>
              <a:gd name="connsiteY286" fmla="*/ 5563845 h 6858000"/>
              <a:gd name="connsiteX287" fmla="*/ 5940952 w 7467600"/>
              <a:gd name="connsiteY287" fmla="*/ 6250028 h 6858000"/>
              <a:gd name="connsiteX288" fmla="*/ 6043441 w 7467600"/>
              <a:gd name="connsiteY288" fmla="*/ 6665847 h 6858000"/>
              <a:gd name="connsiteX289" fmla="*/ 6093432 w 7467600"/>
              <a:gd name="connsiteY289" fmla="*/ 6858000 h 6858000"/>
              <a:gd name="connsiteX290" fmla="*/ 6034344 w 7467600"/>
              <a:gd name="connsiteY290" fmla="*/ 6858000 h 6858000"/>
              <a:gd name="connsiteX291" fmla="*/ 6026679 w 7467600"/>
              <a:gd name="connsiteY291" fmla="*/ 6836959 h 6858000"/>
              <a:gd name="connsiteX292" fmla="*/ 5800441 w 7467600"/>
              <a:gd name="connsiteY292" fmla="*/ 6335286 h 6858000"/>
              <a:gd name="connsiteX293" fmla="*/ 5526562 w 7467600"/>
              <a:gd name="connsiteY293" fmla="*/ 5705388 h 6858000"/>
              <a:gd name="connsiteX294" fmla="*/ 5519640 w 7467600"/>
              <a:gd name="connsiteY294" fmla="*/ 5683774 h 6858000"/>
              <a:gd name="connsiteX295" fmla="*/ 5844559 w 7467600"/>
              <a:gd name="connsiteY295" fmla="*/ 6553349 h 6858000"/>
              <a:gd name="connsiteX296" fmla="*/ 5975994 w 7467600"/>
              <a:gd name="connsiteY296" fmla="*/ 6858000 h 6858000"/>
              <a:gd name="connsiteX297" fmla="*/ 5898547 w 7467600"/>
              <a:gd name="connsiteY297" fmla="*/ 6858000 h 6858000"/>
              <a:gd name="connsiteX298" fmla="*/ 5682041 w 7467600"/>
              <a:gd name="connsiteY298" fmla="*/ 6355860 h 6858000"/>
              <a:gd name="connsiteX299" fmla="*/ 5461758 w 7467600"/>
              <a:gd name="connsiteY299" fmla="*/ 5820220 h 6858000"/>
              <a:gd name="connsiteX300" fmla="*/ 5237282 w 7467600"/>
              <a:gd name="connsiteY300" fmla="*/ 6579086 h 6858000"/>
              <a:gd name="connsiteX301" fmla="*/ 5115009 w 7467600"/>
              <a:gd name="connsiteY301" fmla="*/ 6858000 h 6858000"/>
              <a:gd name="connsiteX302" fmla="*/ 5028074 w 7467600"/>
              <a:gd name="connsiteY302" fmla="*/ 6858000 h 6858000"/>
              <a:gd name="connsiteX303" fmla="*/ 5079508 w 7467600"/>
              <a:gd name="connsiteY303" fmla="*/ 6749074 h 6858000"/>
              <a:gd name="connsiteX304" fmla="*/ 5371846 w 7467600"/>
              <a:gd name="connsiteY304" fmla="*/ 5924413 h 6858000"/>
              <a:gd name="connsiteX305" fmla="*/ 5270512 w 7467600"/>
              <a:gd name="connsiteY305" fmla="*/ 6138975 h 6858000"/>
              <a:gd name="connsiteX306" fmla="*/ 5062409 w 7467600"/>
              <a:gd name="connsiteY306" fmla="*/ 6653544 h 6858000"/>
              <a:gd name="connsiteX307" fmla="*/ 5036628 w 7467600"/>
              <a:gd name="connsiteY307" fmla="*/ 6754247 h 6858000"/>
              <a:gd name="connsiteX308" fmla="*/ 5009112 w 7467600"/>
              <a:gd name="connsiteY308" fmla="*/ 6858000 h 6858000"/>
              <a:gd name="connsiteX309" fmla="*/ 4976679 w 7467600"/>
              <a:gd name="connsiteY309" fmla="*/ 6858000 h 6858000"/>
              <a:gd name="connsiteX310" fmla="*/ 5006537 w 7467600"/>
              <a:gd name="connsiteY310" fmla="*/ 6747068 h 6858000"/>
              <a:gd name="connsiteX311" fmla="*/ 5032723 w 7467600"/>
              <a:gd name="connsiteY311" fmla="*/ 6644957 h 6858000"/>
              <a:gd name="connsiteX312" fmla="*/ 5242949 w 7467600"/>
              <a:gd name="connsiteY312" fmla="*/ 6125175 h 6858000"/>
              <a:gd name="connsiteX313" fmla="*/ 5286321 w 7467600"/>
              <a:gd name="connsiteY313" fmla="*/ 6033555 h 6858000"/>
              <a:gd name="connsiteX314" fmla="*/ 5008210 w 7467600"/>
              <a:gd name="connsiteY314" fmla="*/ 6649194 h 6858000"/>
              <a:gd name="connsiteX315" fmla="*/ 4986321 w 7467600"/>
              <a:gd name="connsiteY315" fmla="*/ 6765687 h 6858000"/>
              <a:gd name="connsiteX316" fmla="*/ 4973474 w 7467600"/>
              <a:gd name="connsiteY316" fmla="*/ 6858000 h 6858000"/>
              <a:gd name="connsiteX317" fmla="*/ 4907178 w 7467600"/>
              <a:gd name="connsiteY317" fmla="*/ 6858000 h 6858000"/>
              <a:gd name="connsiteX318" fmla="*/ 4910810 w 7467600"/>
              <a:gd name="connsiteY318" fmla="*/ 6829660 h 6858000"/>
              <a:gd name="connsiteX319" fmla="*/ 4987461 w 7467600"/>
              <a:gd name="connsiteY319" fmla="*/ 6432994 h 6858000"/>
              <a:gd name="connsiteX320" fmla="*/ 5179262 w 7467600"/>
              <a:gd name="connsiteY320" fmla="*/ 6035044 h 6858000"/>
              <a:gd name="connsiteX321" fmla="*/ 4689678 w 7467600"/>
              <a:gd name="connsiteY321" fmla="*/ 6440241 h 6858000"/>
              <a:gd name="connsiteX322" fmla="*/ 4477543 w 7467600"/>
              <a:gd name="connsiteY322" fmla="*/ 6674836 h 6858000"/>
              <a:gd name="connsiteX323" fmla="*/ 4329957 w 7467600"/>
              <a:gd name="connsiteY323" fmla="*/ 6858000 h 6858000"/>
              <a:gd name="connsiteX324" fmla="*/ 4218595 w 7467600"/>
              <a:gd name="connsiteY324" fmla="*/ 6858000 h 6858000"/>
              <a:gd name="connsiteX325" fmla="*/ 4368888 w 7467600"/>
              <a:gd name="connsiteY325" fmla="*/ 6668412 h 6858000"/>
              <a:gd name="connsiteX326" fmla="*/ 4563091 w 7467600"/>
              <a:gd name="connsiteY326" fmla="*/ 6442508 h 6858000"/>
              <a:gd name="connsiteX327" fmla="*/ 5387324 w 7467600"/>
              <a:gd name="connsiteY327" fmla="*/ 5705830 h 6858000"/>
              <a:gd name="connsiteX328" fmla="*/ 5073620 w 7467600"/>
              <a:gd name="connsiteY328" fmla="*/ 5955437 h 6858000"/>
              <a:gd name="connsiteX329" fmla="*/ 4689789 w 7467600"/>
              <a:gd name="connsiteY329" fmla="*/ 6268382 h 6858000"/>
              <a:gd name="connsiteX330" fmla="*/ 4418722 w 7467600"/>
              <a:gd name="connsiteY330" fmla="*/ 6570886 h 6858000"/>
              <a:gd name="connsiteX331" fmla="*/ 4214944 w 7467600"/>
              <a:gd name="connsiteY331" fmla="*/ 6858000 h 6858000"/>
              <a:gd name="connsiteX332" fmla="*/ 4177898 w 7467600"/>
              <a:gd name="connsiteY332" fmla="*/ 6858000 h 6858000"/>
              <a:gd name="connsiteX333" fmla="*/ 4391597 w 7467600"/>
              <a:gd name="connsiteY333" fmla="*/ 6556370 h 6858000"/>
              <a:gd name="connsiteX334" fmla="*/ 4668889 w 7467600"/>
              <a:gd name="connsiteY334" fmla="*/ 6246399 h 6858000"/>
              <a:gd name="connsiteX335" fmla="*/ 5055427 w 7467600"/>
              <a:gd name="connsiteY335" fmla="*/ 5931476 h 6858000"/>
              <a:gd name="connsiteX336" fmla="*/ 5371814 w 7467600"/>
              <a:gd name="connsiteY336" fmla="*/ 5678975 h 6858000"/>
              <a:gd name="connsiteX337" fmla="*/ 4987918 w 7467600"/>
              <a:gd name="connsiteY337" fmla="*/ 5838701 h 6858000"/>
              <a:gd name="connsiteX338" fmla="*/ 4317146 w 7467600"/>
              <a:gd name="connsiteY338" fmla="*/ 6587716 h 6858000"/>
              <a:gd name="connsiteX339" fmla="*/ 4171627 w 7467600"/>
              <a:gd name="connsiteY339" fmla="*/ 6858000 h 6858000"/>
              <a:gd name="connsiteX340" fmla="*/ 4081585 w 7467600"/>
              <a:gd name="connsiteY340" fmla="*/ 6858000 h 6858000"/>
              <a:gd name="connsiteX341" fmla="*/ 4238603 w 7467600"/>
              <a:gd name="connsiteY341" fmla="*/ 6559341 h 6858000"/>
              <a:gd name="connsiteX342" fmla="*/ 4778333 w 7467600"/>
              <a:gd name="connsiteY342" fmla="*/ 5873626 h 6858000"/>
              <a:gd name="connsiteX343" fmla="*/ 5414185 w 7467600"/>
              <a:gd name="connsiteY343" fmla="*/ 5573882 h 6858000"/>
              <a:gd name="connsiteX344" fmla="*/ 5959648 w 7467600"/>
              <a:gd name="connsiteY344" fmla="*/ 4760797 h 6858000"/>
              <a:gd name="connsiteX345" fmla="*/ 5355019 w 7467600"/>
              <a:gd name="connsiteY345" fmla="*/ 4734672 h 6858000"/>
              <a:gd name="connsiteX346" fmla="*/ 5083565 w 7467600"/>
              <a:gd name="connsiteY346" fmla="*/ 5179121 h 6858000"/>
              <a:gd name="connsiteX347" fmla="*/ 4713577 w 7467600"/>
              <a:gd name="connsiteY347" fmla="*/ 5616803 h 6858000"/>
              <a:gd name="connsiteX348" fmla="*/ 3989559 w 7467600"/>
              <a:gd name="connsiteY348" fmla="*/ 6145945 h 6858000"/>
              <a:gd name="connsiteX349" fmla="*/ 3939824 w 7467600"/>
              <a:gd name="connsiteY349" fmla="*/ 6066900 h 6858000"/>
              <a:gd name="connsiteX350" fmla="*/ 4584537 w 7467600"/>
              <a:gd name="connsiteY350" fmla="*/ 5324826 h 6858000"/>
              <a:gd name="connsiteX351" fmla="*/ 5037105 w 7467600"/>
              <a:gd name="connsiteY351" fmla="*/ 5088765 h 6858000"/>
              <a:gd name="connsiteX352" fmla="*/ 5039930 w 7467600"/>
              <a:gd name="connsiteY352" fmla="*/ 5089585 h 6858000"/>
              <a:gd name="connsiteX353" fmla="*/ 5263764 w 7467600"/>
              <a:gd name="connsiteY353" fmla="*/ 4735525 h 6858000"/>
              <a:gd name="connsiteX354" fmla="*/ 4086300 w 7467600"/>
              <a:gd name="connsiteY354" fmla="*/ 4884599 h 6858000"/>
              <a:gd name="connsiteX355" fmla="*/ 4085485 w 7467600"/>
              <a:gd name="connsiteY355" fmla="*/ 4899070 h 6858000"/>
              <a:gd name="connsiteX356" fmla="*/ 3871915 w 7467600"/>
              <a:gd name="connsiteY356" fmla="*/ 5253645 h 6858000"/>
              <a:gd name="connsiteX357" fmla="*/ 3799374 w 7467600"/>
              <a:gd name="connsiteY357" fmla="*/ 5466127 h 6858000"/>
              <a:gd name="connsiteX358" fmla="*/ 3498850 w 7467600"/>
              <a:gd name="connsiteY358" fmla="*/ 6661888 h 6858000"/>
              <a:gd name="connsiteX359" fmla="*/ 3399216 w 7467600"/>
              <a:gd name="connsiteY359" fmla="*/ 6858000 h 6858000"/>
              <a:gd name="connsiteX360" fmla="*/ 3303688 w 7467600"/>
              <a:gd name="connsiteY360" fmla="*/ 6858000 h 6858000"/>
              <a:gd name="connsiteX361" fmla="*/ 3391774 w 7467600"/>
              <a:gd name="connsiteY361" fmla="*/ 6697181 h 6858000"/>
              <a:gd name="connsiteX362" fmla="*/ 3735540 w 7467600"/>
              <a:gd name="connsiteY362" fmla="*/ 5546923 h 6858000"/>
              <a:gd name="connsiteX363" fmla="*/ 3729438 w 7467600"/>
              <a:gd name="connsiteY363" fmla="*/ 5569058 h 6858000"/>
              <a:gd name="connsiteX364" fmla="*/ 3707782 w 7467600"/>
              <a:gd name="connsiteY364" fmla="*/ 5644908 h 6858000"/>
              <a:gd name="connsiteX365" fmla="*/ 3583827 w 7467600"/>
              <a:gd name="connsiteY365" fmla="*/ 6039215 h 6858000"/>
              <a:gd name="connsiteX366" fmla="*/ 3547861 w 7467600"/>
              <a:gd name="connsiteY366" fmla="*/ 6129609 h 6858000"/>
              <a:gd name="connsiteX367" fmla="*/ 3490905 w 7467600"/>
              <a:gd name="connsiteY367" fmla="*/ 6277660 h 6858000"/>
              <a:gd name="connsiteX368" fmla="*/ 3455859 w 7467600"/>
              <a:gd name="connsiteY368" fmla="*/ 6391301 h 6858000"/>
              <a:gd name="connsiteX369" fmla="*/ 3429112 w 7467600"/>
              <a:gd name="connsiteY369" fmla="*/ 6479469 h 6858000"/>
              <a:gd name="connsiteX370" fmla="*/ 3304862 w 7467600"/>
              <a:gd name="connsiteY370" fmla="*/ 6796476 h 6858000"/>
              <a:gd name="connsiteX371" fmla="*/ 3276071 w 7467600"/>
              <a:gd name="connsiteY371" fmla="*/ 6858000 h 6858000"/>
              <a:gd name="connsiteX372" fmla="*/ 3240805 w 7467600"/>
              <a:gd name="connsiteY372" fmla="*/ 6858000 h 6858000"/>
              <a:gd name="connsiteX373" fmla="*/ 3275917 w 7467600"/>
              <a:gd name="connsiteY373" fmla="*/ 6783192 h 6858000"/>
              <a:gd name="connsiteX374" fmla="*/ 3399358 w 7467600"/>
              <a:gd name="connsiteY374" fmla="*/ 6469011 h 6858000"/>
              <a:gd name="connsiteX375" fmla="*/ 3425650 w 7467600"/>
              <a:gd name="connsiteY375" fmla="*/ 6381333 h 6858000"/>
              <a:gd name="connsiteX376" fmla="*/ 3460661 w 7467600"/>
              <a:gd name="connsiteY376" fmla="*/ 6266763 h 6858000"/>
              <a:gd name="connsiteX377" fmla="*/ 3518021 w 7467600"/>
              <a:gd name="connsiteY377" fmla="*/ 6117298 h 6858000"/>
              <a:gd name="connsiteX378" fmla="*/ 3554035 w 7467600"/>
              <a:gd name="connsiteY378" fmla="*/ 6027832 h 6858000"/>
              <a:gd name="connsiteX379" fmla="*/ 3677174 w 7467600"/>
              <a:gd name="connsiteY379" fmla="*/ 5636351 h 6858000"/>
              <a:gd name="connsiteX380" fmla="*/ 3698819 w 7467600"/>
              <a:gd name="connsiteY380" fmla="*/ 5560503 h 6858000"/>
              <a:gd name="connsiteX381" fmla="*/ 3702094 w 7467600"/>
              <a:gd name="connsiteY381" fmla="*/ 5549194 h 6858000"/>
              <a:gd name="connsiteX382" fmla="*/ 3398355 w 7467600"/>
              <a:gd name="connsiteY382" fmla="*/ 6094603 h 6858000"/>
              <a:gd name="connsiteX383" fmla="*/ 3193941 w 7467600"/>
              <a:gd name="connsiteY383" fmla="*/ 6798775 h 6858000"/>
              <a:gd name="connsiteX384" fmla="*/ 3184140 w 7467600"/>
              <a:gd name="connsiteY384" fmla="*/ 6858000 h 6858000"/>
              <a:gd name="connsiteX385" fmla="*/ 3099978 w 7467600"/>
              <a:gd name="connsiteY385" fmla="*/ 6858000 h 6858000"/>
              <a:gd name="connsiteX386" fmla="*/ 3101556 w 7467600"/>
              <a:gd name="connsiteY386" fmla="*/ 6843337 h 6858000"/>
              <a:gd name="connsiteX387" fmla="*/ 3370162 w 7467600"/>
              <a:gd name="connsiteY387" fmla="*/ 5785550 h 6858000"/>
              <a:gd name="connsiteX388" fmla="*/ 3746477 w 7467600"/>
              <a:gd name="connsiteY388" fmla="*/ 5377889 h 6858000"/>
              <a:gd name="connsiteX389" fmla="*/ 3863399 w 7467600"/>
              <a:gd name="connsiteY389" fmla="*/ 5087257 h 6858000"/>
              <a:gd name="connsiteX390" fmla="*/ 3968712 w 7467600"/>
              <a:gd name="connsiteY390" fmla="*/ 4913989 h 6858000"/>
              <a:gd name="connsiteX391" fmla="*/ 2792390 w 7467600"/>
              <a:gd name="connsiteY391" fmla="*/ 5382974 h 6858000"/>
              <a:gd name="connsiteX392" fmla="*/ 2714982 w 7467600"/>
              <a:gd name="connsiteY392" fmla="*/ 5427051 h 6858000"/>
              <a:gd name="connsiteX393" fmla="*/ 2813361 w 7467600"/>
              <a:gd name="connsiteY393" fmla="*/ 6023912 h 6858000"/>
              <a:gd name="connsiteX394" fmla="*/ 2688430 w 7467600"/>
              <a:gd name="connsiteY394" fmla="*/ 6801564 h 6858000"/>
              <a:gd name="connsiteX395" fmla="*/ 2629626 w 7467600"/>
              <a:gd name="connsiteY395" fmla="*/ 6763394 h 6858000"/>
              <a:gd name="connsiteX396" fmla="*/ 2565328 w 7467600"/>
              <a:gd name="connsiteY396" fmla="*/ 5516399 h 6858000"/>
              <a:gd name="connsiteX397" fmla="*/ 1922999 w 7467600"/>
              <a:gd name="connsiteY397" fmla="*/ 5980343 h 6858000"/>
              <a:gd name="connsiteX398" fmla="*/ 1950261 w 7467600"/>
              <a:gd name="connsiteY398" fmla="*/ 6405858 h 6858000"/>
              <a:gd name="connsiteX399" fmla="*/ 2365554 w 7467600"/>
              <a:gd name="connsiteY399" fmla="*/ 6759107 h 6858000"/>
              <a:gd name="connsiteX400" fmla="*/ 2424142 w 7467600"/>
              <a:gd name="connsiteY400" fmla="*/ 6858000 h 6858000"/>
              <a:gd name="connsiteX401" fmla="*/ 2395994 w 7467600"/>
              <a:gd name="connsiteY401" fmla="*/ 6858000 h 6858000"/>
              <a:gd name="connsiteX402" fmla="*/ 2392863 w 7467600"/>
              <a:gd name="connsiteY402" fmla="*/ 6852964 h 6858000"/>
              <a:gd name="connsiteX403" fmla="*/ 2017589 w 7467600"/>
              <a:gd name="connsiteY403" fmla="*/ 6493982 h 6858000"/>
              <a:gd name="connsiteX404" fmla="*/ 2147336 w 7467600"/>
              <a:gd name="connsiteY404" fmla="*/ 6594052 h 6858000"/>
              <a:gd name="connsiteX405" fmla="*/ 2207047 w 7467600"/>
              <a:gd name="connsiteY405" fmla="*/ 6654540 h 6858000"/>
              <a:gd name="connsiteX406" fmla="*/ 2299106 w 7467600"/>
              <a:gd name="connsiteY406" fmla="*/ 6778931 h 6858000"/>
              <a:gd name="connsiteX407" fmla="*/ 2314430 w 7467600"/>
              <a:gd name="connsiteY407" fmla="*/ 6801144 h 6858000"/>
              <a:gd name="connsiteX408" fmla="*/ 2352406 w 7467600"/>
              <a:gd name="connsiteY408" fmla="*/ 6858000 h 6858000"/>
              <a:gd name="connsiteX409" fmla="*/ 2314492 w 7467600"/>
              <a:gd name="connsiteY409" fmla="*/ 6858000 h 6858000"/>
              <a:gd name="connsiteX410" fmla="*/ 2288095 w 7467600"/>
              <a:gd name="connsiteY410" fmla="*/ 6818030 h 6858000"/>
              <a:gd name="connsiteX411" fmla="*/ 2272768 w 7467600"/>
              <a:gd name="connsiteY411" fmla="*/ 6795822 h 6858000"/>
              <a:gd name="connsiteX412" fmla="*/ 2182715 w 7467600"/>
              <a:gd name="connsiteY412" fmla="*/ 6675071 h 6858000"/>
              <a:gd name="connsiteX413" fmla="*/ 2032061 w 7467600"/>
              <a:gd name="connsiteY413" fmla="*/ 6541380 h 6858000"/>
              <a:gd name="connsiteX414" fmla="*/ 2257220 w 7467600"/>
              <a:gd name="connsiteY414" fmla="*/ 6826257 h 6858000"/>
              <a:gd name="connsiteX415" fmla="*/ 2281324 w 7467600"/>
              <a:gd name="connsiteY415" fmla="*/ 6858000 h 6858000"/>
              <a:gd name="connsiteX416" fmla="*/ 2242860 w 7467600"/>
              <a:gd name="connsiteY416" fmla="*/ 6858000 h 6858000"/>
              <a:gd name="connsiteX417" fmla="*/ 2232818 w 7467600"/>
              <a:gd name="connsiteY417" fmla="*/ 6844926 h 6858000"/>
              <a:gd name="connsiteX418" fmla="*/ 1990172 w 7467600"/>
              <a:gd name="connsiteY418" fmla="*/ 6542121 h 6858000"/>
              <a:gd name="connsiteX419" fmla="*/ 2124090 w 7467600"/>
              <a:gd name="connsiteY419" fmla="*/ 6761017 h 6858000"/>
              <a:gd name="connsiteX420" fmla="*/ 2200380 w 7467600"/>
              <a:gd name="connsiteY420" fmla="*/ 6858000 h 6858000"/>
              <a:gd name="connsiteX421" fmla="*/ 2147507 w 7467600"/>
              <a:gd name="connsiteY421" fmla="*/ 6858000 h 6858000"/>
              <a:gd name="connsiteX422" fmla="*/ 2070668 w 7467600"/>
              <a:gd name="connsiteY422" fmla="*/ 6761520 h 6858000"/>
              <a:gd name="connsiteX423" fmla="*/ 1975142 w 7467600"/>
              <a:gd name="connsiteY423" fmla="*/ 6585570 h 6858000"/>
              <a:gd name="connsiteX424" fmla="*/ 2050035 w 7467600"/>
              <a:gd name="connsiteY424" fmla="*/ 6813345 h 6858000"/>
              <a:gd name="connsiteX425" fmla="*/ 2063025 w 7467600"/>
              <a:gd name="connsiteY425" fmla="*/ 6858000 h 6858000"/>
              <a:gd name="connsiteX426" fmla="*/ 2021675 w 7467600"/>
              <a:gd name="connsiteY426" fmla="*/ 6858000 h 6858000"/>
              <a:gd name="connsiteX427" fmla="*/ 2019308 w 7467600"/>
              <a:gd name="connsiteY427" fmla="*/ 6847118 h 6858000"/>
              <a:gd name="connsiteX428" fmla="*/ 1938835 w 7467600"/>
              <a:gd name="connsiteY428" fmla="*/ 6551160 h 6858000"/>
              <a:gd name="connsiteX429" fmla="*/ 1953230 w 7467600"/>
              <a:gd name="connsiteY429" fmla="*/ 6759699 h 6858000"/>
              <a:gd name="connsiteX430" fmla="*/ 1956763 w 7467600"/>
              <a:gd name="connsiteY430" fmla="*/ 6778191 h 6858000"/>
              <a:gd name="connsiteX431" fmla="*/ 1967925 w 7467600"/>
              <a:gd name="connsiteY431" fmla="*/ 6858000 h 6858000"/>
              <a:gd name="connsiteX432" fmla="*/ 1936622 w 7467600"/>
              <a:gd name="connsiteY432" fmla="*/ 6858000 h 6858000"/>
              <a:gd name="connsiteX433" fmla="*/ 1926261 w 7467600"/>
              <a:gd name="connsiteY433" fmla="*/ 6784064 h 6858000"/>
              <a:gd name="connsiteX434" fmla="*/ 1922724 w 7467600"/>
              <a:gd name="connsiteY434" fmla="*/ 6765577 h 6858000"/>
              <a:gd name="connsiteX435" fmla="*/ 1904650 w 7467600"/>
              <a:gd name="connsiteY435" fmla="*/ 6639616 h 6858000"/>
              <a:gd name="connsiteX436" fmla="*/ 1885273 w 7467600"/>
              <a:gd name="connsiteY436" fmla="*/ 6858000 h 6858000"/>
              <a:gd name="connsiteX437" fmla="*/ 1854363 w 7467600"/>
              <a:gd name="connsiteY437" fmla="*/ 6858000 h 6858000"/>
              <a:gd name="connsiteX438" fmla="*/ 1880391 w 7467600"/>
              <a:gd name="connsiteY438" fmla="*/ 6603796 h 6858000"/>
              <a:gd name="connsiteX439" fmla="*/ 1818273 w 7467600"/>
              <a:gd name="connsiteY439" fmla="*/ 6715729 h 6858000"/>
              <a:gd name="connsiteX440" fmla="*/ 1794691 w 7467600"/>
              <a:gd name="connsiteY440" fmla="*/ 6843239 h 6858000"/>
              <a:gd name="connsiteX441" fmla="*/ 1794914 w 7467600"/>
              <a:gd name="connsiteY441" fmla="*/ 6858000 h 6858000"/>
              <a:gd name="connsiteX442" fmla="*/ 1746128 w 7467600"/>
              <a:gd name="connsiteY442" fmla="*/ 6858000 h 6858000"/>
              <a:gd name="connsiteX443" fmla="*/ 1753934 w 7467600"/>
              <a:gd name="connsiteY443" fmla="*/ 6724796 h 6858000"/>
              <a:gd name="connsiteX444" fmla="*/ 1792053 w 7467600"/>
              <a:gd name="connsiteY444" fmla="*/ 6572396 h 6858000"/>
              <a:gd name="connsiteX445" fmla="*/ 1862248 w 7467600"/>
              <a:gd name="connsiteY445" fmla="*/ 6266397 h 6858000"/>
              <a:gd name="connsiteX446" fmla="*/ 1862250 w 7467600"/>
              <a:gd name="connsiteY446" fmla="*/ 6033531 h 6858000"/>
              <a:gd name="connsiteX447" fmla="*/ 1211999 w 7467600"/>
              <a:gd name="connsiteY447" fmla="*/ 6683610 h 6858000"/>
              <a:gd name="connsiteX448" fmla="*/ 1213266 w 7467600"/>
              <a:gd name="connsiteY448" fmla="*/ 6691947 h 6858000"/>
              <a:gd name="connsiteX449" fmla="*/ 1203370 w 7467600"/>
              <a:gd name="connsiteY449" fmla="*/ 6850676 h 6858000"/>
              <a:gd name="connsiteX450" fmla="*/ 1203671 w 7467600"/>
              <a:gd name="connsiteY450" fmla="*/ 6858000 h 6858000"/>
              <a:gd name="connsiteX451" fmla="*/ 1143180 w 7467600"/>
              <a:gd name="connsiteY451" fmla="*/ 6858000 h 6858000"/>
              <a:gd name="connsiteX452" fmla="*/ 1142176 w 7467600"/>
              <a:gd name="connsiteY452" fmla="*/ 6766045 h 6858000"/>
              <a:gd name="connsiteX453" fmla="*/ 1067484 w 7467600"/>
              <a:gd name="connsiteY453" fmla="*/ 6858000 h 6858000"/>
              <a:gd name="connsiteX454" fmla="*/ 953928 w 7467600"/>
              <a:gd name="connsiteY454" fmla="*/ 6858000 h 6858000"/>
              <a:gd name="connsiteX455" fmla="*/ 959715 w 7467600"/>
              <a:gd name="connsiteY455" fmla="*/ 6850185 h 6858000"/>
              <a:gd name="connsiteX456" fmla="*/ 1483788 w 7467600"/>
              <a:gd name="connsiteY456" fmla="*/ 6259174 h 6858000"/>
              <a:gd name="connsiteX457" fmla="*/ 1100671 w 7467600"/>
              <a:gd name="connsiteY457" fmla="*/ 6252137 h 6858000"/>
              <a:gd name="connsiteX458" fmla="*/ 1090144 w 7467600"/>
              <a:gd name="connsiteY458" fmla="*/ 6256748 h 6858000"/>
              <a:gd name="connsiteX459" fmla="*/ 1095872 w 7467600"/>
              <a:gd name="connsiteY459" fmla="*/ 6271892 h 6858000"/>
              <a:gd name="connsiteX460" fmla="*/ 262785 w 7467600"/>
              <a:gd name="connsiteY460" fmla="*/ 6845450 h 6858000"/>
              <a:gd name="connsiteX461" fmla="*/ 209968 w 7467600"/>
              <a:gd name="connsiteY461" fmla="*/ 6770713 h 6858000"/>
              <a:gd name="connsiteX462" fmla="*/ 873460 w 7467600"/>
              <a:gd name="connsiteY462" fmla="*/ 6253768 h 6858000"/>
              <a:gd name="connsiteX463" fmla="*/ 192686 w 7467600"/>
              <a:gd name="connsiteY463" fmla="*/ 5849257 h 6858000"/>
              <a:gd name="connsiteX464" fmla="*/ 4696 w 7467600"/>
              <a:gd name="connsiteY464" fmla="*/ 5697668 h 6858000"/>
              <a:gd name="connsiteX465" fmla="*/ 0 w 7467600"/>
              <a:gd name="connsiteY465" fmla="*/ 5689984 h 6858000"/>
              <a:gd name="connsiteX466" fmla="*/ 0 w 7467600"/>
              <a:gd name="connsiteY466" fmla="*/ 5513472 h 6858000"/>
              <a:gd name="connsiteX467" fmla="*/ 174101 w 7467600"/>
              <a:gd name="connsiteY467" fmla="*/ 5620277 h 6858000"/>
              <a:gd name="connsiteX468" fmla="*/ 891800 w 7467600"/>
              <a:gd name="connsiteY468" fmla="*/ 6036935 h 6858000"/>
              <a:gd name="connsiteX469" fmla="*/ 1072219 w 7467600"/>
              <a:gd name="connsiteY469" fmla="*/ 6169443 h 6858000"/>
              <a:gd name="connsiteX470" fmla="*/ 1074117 w 7467600"/>
              <a:gd name="connsiteY470" fmla="*/ 6170301 h 6858000"/>
              <a:gd name="connsiteX471" fmla="*/ 1083114 w 7467600"/>
              <a:gd name="connsiteY471" fmla="*/ 6174131 h 6858000"/>
              <a:gd name="connsiteX472" fmla="*/ 1543010 w 7467600"/>
              <a:gd name="connsiteY472" fmla="*/ 6191140 h 6858000"/>
              <a:gd name="connsiteX473" fmla="*/ 1551080 w 7467600"/>
              <a:gd name="connsiteY473" fmla="*/ 6195006 h 6858000"/>
              <a:gd name="connsiteX474" fmla="*/ 2345443 w 7467600"/>
              <a:gd name="connsiteY474" fmla="*/ 5549882 h 6858000"/>
              <a:gd name="connsiteX475" fmla="*/ 1721499 w 7467600"/>
              <a:gd name="connsiteY475" fmla="*/ 5599969 h 6858000"/>
              <a:gd name="connsiteX476" fmla="*/ 767716 w 7467600"/>
              <a:gd name="connsiteY476" fmla="*/ 5472768 h 6858000"/>
              <a:gd name="connsiteX477" fmla="*/ 722147 w 7467600"/>
              <a:gd name="connsiteY477" fmla="*/ 5393091 h 6858000"/>
              <a:gd name="connsiteX478" fmla="*/ 1485552 w 7467600"/>
              <a:gd name="connsiteY478" fmla="*/ 5313202 h 6858000"/>
              <a:gd name="connsiteX479" fmla="*/ 2143004 w 7467600"/>
              <a:gd name="connsiteY479" fmla="*/ 5402420 h 6858000"/>
              <a:gd name="connsiteX480" fmla="*/ 1933391 w 7467600"/>
              <a:gd name="connsiteY480" fmla="*/ 5156971 h 6858000"/>
              <a:gd name="connsiteX481" fmla="*/ 1827118 w 7467600"/>
              <a:gd name="connsiteY481" fmla="*/ 4968410 h 6858000"/>
              <a:gd name="connsiteX482" fmla="*/ 1837349 w 7467600"/>
              <a:gd name="connsiteY482" fmla="*/ 4956357 h 6858000"/>
              <a:gd name="connsiteX483" fmla="*/ 2162835 w 7467600"/>
              <a:gd name="connsiteY483" fmla="*/ 5187853 h 6858000"/>
              <a:gd name="connsiteX484" fmla="*/ 2257167 w 7467600"/>
              <a:gd name="connsiteY484" fmla="*/ 5462123 h 6858000"/>
              <a:gd name="connsiteX485" fmla="*/ 2261598 w 7467600"/>
              <a:gd name="connsiteY485" fmla="*/ 5467998 h 6858000"/>
              <a:gd name="connsiteX486" fmla="*/ 2437177 w 7467600"/>
              <a:gd name="connsiteY486" fmla="*/ 5479608 h 6858000"/>
              <a:gd name="connsiteX487" fmla="*/ 2445247 w 7467600"/>
              <a:gd name="connsiteY487" fmla="*/ 5483476 h 6858000"/>
              <a:gd name="connsiteX488" fmla="*/ 2743626 w 7467600"/>
              <a:gd name="connsiteY488" fmla="*/ 5304819 h 6858000"/>
              <a:gd name="connsiteX489" fmla="*/ 3048102 w 7467600"/>
              <a:gd name="connsiteY489" fmla="*/ 5150595 h 6858000"/>
              <a:gd name="connsiteX490" fmla="*/ 1799414 w 7467600"/>
              <a:gd name="connsiteY490" fmla="*/ 4694732 h 6858000"/>
              <a:gd name="connsiteX491" fmla="*/ 1771735 w 7467600"/>
              <a:gd name="connsiteY491" fmla="*/ 4619929 h 6858000"/>
              <a:gd name="connsiteX492" fmla="*/ 3104273 w 7467600"/>
              <a:gd name="connsiteY492" fmla="*/ 5076159 h 6858000"/>
              <a:gd name="connsiteX493" fmla="*/ 3113245 w 7467600"/>
              <a:gd name="connsiteY493" fmla="*/ 5090705 h 6858000"/>
              <a:gd name="connsiteX494" fmla="*/ 3126294 w 7467600"/>
              <a:gd name="connsiteY494" fmla="*/ 5114400 h 6858000"/>
              <a:gd name="connsiteX495" fmla="*/ 3937433 w 7467600"/>
              <a:gd name="connsiteY495" fmla="*/ 4830473 h 6858000"/>
              <a:gd name="connsiteX496" fmla="*/ 3590475 w 7467600"/>
              <a:gd name="connsiteY496" fmla="*/ 4597974 h 6858000"/>
              <a:gd name="connsiteX497" fmla="*/ 3100264 w 7467600"/>
              <a:gd name="connsiteY497" fmla="*/ 4579845 h 6858000"/>
              <a:gd name="connsiteX498" fmla="*/ 2183576 w 7467600"/>
              <a:gd name="connsiteY498" fmla="*/ 4227150 h 6858000"/>
              <a:gd name="connsiteX499" fmla="*/ 2151029 w 7467600"/>
              <a:gd name="connsiteY499" fmla="*/ 4146947 h 6858000"/>
              <a:gd name="connsiteX500" fmla="*/ 3563434 w 7467600"/>
              <a:gd name="connsiteY500" fmla="*/ 4469115 h 6858000"/>
              <a:gd name="connsiteX501" fmla="*/ 3177952 w 7467600"/>
              <a:gd name="connsiteY501" fmla="*/ 3657386 h 6858000"/>
              <a:gd name="connsiteX502" fmla="*/ 3189263 w 7467600"/>
              <a:gd name="connsiteY502" fmla="*/ 3625726 h 6858000"/>
              <a:gd name="connsiteX503" fmla="*/ 3560912 w 7467600"/>
              <a:gd name="connsiteY503" fmla="*/ 4079863 h 6858000"/>
              <a:gd name="connsiteX504" fmla="*/ 3626636 w 7467600"/>
              <a:gd name="connsiteY504" fmla="*/ 4512230 h 6858000"/>
              <a:gd name="connsiteX505" fmla="*/ 3653088 w 7467600"/>
              <a:gd name="connsiteY505" fmla="*/ 4521417 h 6858000"/>
              <a:gd name="connsiteX506" fmla="*/ 3988128 w 7467600"/>
              <a:gd name="connsiteY506" fmla="*/ 4817267 h 6858000"/>
              <a:gd name="connsiteX507" fmla="*/ 4830582 w 7467600"/>
              <a:gd name="connsiteY507" fmla="*/ 4676000 h 6858000"/>
              <a:gd name="connsiteX508" fmla="*/ 4830100 w 7467600"/>
              <a:gd name="connsiteY508" fmla="*/ 4675554 h 6858000"/>
              <a:gd name="connsiteX509" fmla="*/ 4036318 w 7467600"/>
              <a:gd name="connsiteY509" fmla="*/ 4147013 h 6858000"/>
              <a:gd name="connsiteX510" fmla="*/ 3432098 w 7467600"/>
              <a:gd name="connsiteY510" fmla="*/ 3537312 h 6858000"/>
              <a:gd name="connsiteX511" fmla="*/ 3446761 w 7467600"/>
              <a:gd name="connsiteY511" fmla="*/ 3461278 h 6858000"/>
              <a:gd name="connsiteX512" fmla="*/ 4419733 w 7467600"/>
              <a:gd name="connsiteY512" fmla="*/ 3963555 h 6858000"/>
              <a:gd name="connsiteX513" fmla="*/ 4781371 w 7467600"/>
              <a:gd name="connsiteY513" fmla="*/ 4458604 h 6858000"/>
              <a:gd name="connsiteX514" fmla="*/ 4780440 w 7467600"/>
              <a:gd name="connsiteY514" fmla="*/ 4470290 h 6858000"/>
              <a:gd name="connsiteX515" fmla="*/ 4898954 w 7467600"/>
              <a:gd name="connsiteY515" fmla="*/ 4662092 h 6858000"/>
              <a:gd name="connsiteX516" fmla="*/ 4900699 w 7467600"/>
              <a:gd name="connsiteY516" fmla="*/ 4670867 h 6858000"/>
              <a:gd name="connsiteX517" fmla="*/ 5714511 w 7467600"/>
              <a:gd name="connsiteY517" fmla="*/ 4663483 h 6858000"/>
              <a:gd name="connsiteX518" fmla="*/ 5464793 w 7467600"/>
              <a:gd name="connsiteY518" fmla="*/ 4393556 h 6858000"/>
              <a:gd name="connsiteX519" fmla="*/ 5461897 w 7467600"/>
              <a:gd name="connsiteY519" fmla="*/ 4390879 h 6858000"/>
              <a:gd name="connsiteX520" fmla="*/ 4294126 w 7467600"/>
              <a:gd name="connsiteY520" fmla="*/ 3303048 h 6858000"/>
              <a:gd name="connsiteX521" fmla="*/ 4305321 w 7467600"/>
              <a:gd name="connsiteY521" fmla="*/ 3256953 h 6858000"/>
              <a:gd name="connsiteX522" fmla="*/ 4949299 w 7467600"/>
              <a:gd name="connsiteY522" fmla="*/ 3766336 h 6858000"/>
              <a:gd name="connsiteX523" fmla="*/ 5291452 w 7467600"/>
              <a:gd name="connsiteY523" fmla="*/ 4076801 h 6858000"/>
              <a:gd name="connsiteX524" fmla="*/ 5434998 w 7467600"/>
              <a:gd name="connsiteY524" fmla="*/ 4254100 h 6858000"/>
              <a:gd name="connsiteX525" fmla="*/ 5351015 w 7467600"/>
              <a:gd name="connsiteY525" fmla="*/ 3760989 h 6858000"/>
              <a:gd name="connsiteX526" fmla="*/ 5413780 w 7467600"/>
              <a:gd name="connsiteY526" fmla="*/ 2966265 h 6858000"/>
              <a:gd name="connsiteX527" fmla="*/ 5425627 w 7467600"/>
              <a:gd name="connsiteY527" fmla="*/ 2954192 h 6858000"/>
              <a:gd name="connsiteX528" fmla="*/ 6604735 w 7467600"/>
              <a:gd name="connsiteY528" fmla="*/ 2041381 h 6858000"/>
              <a:gd name="connsiteX529" fmla="*/ 7204487 w 7467600"/>
              <a:gd name="connsiteY529" fmla="*/ 2742112 h 6858000"/>
              <a:gd name="connsiteX530" fmla="*/ 7131592 w 7467600"/>
              <a:gd name="connsiteY530" fmla="*/ 2672096 h 6858000"/>
              <a:gd name="connsiteX531" fmla="*/ 6996344 w 7467600"/>
              <a:gd name="connsiteY531" fmla="*/ 2518310 h 6858000"/>
              <a:gd name="connsiteX532" fmla="*/ 6735495 w 7467600"/>
              <a:gd name="connsiteY532" fmla="*/ 2196890 h 6858000"/>
              <a:gd name="connsiteX533" fmla="*/ 6721901 w 7467600"/>
              <a:gd name="connsiteY533" fmla="*/ 2179274 h 6858000"/>
              <a:gd name="connsiteX534" fmla="*/ 6604735 w 7467600"/>
              <a:gd name="connsiteY534" fmla="*/ 2041381 h 6858000"/>
              <a:gd name="connsiteX535" fmla="*/ 6591670 w 7467600"/>
              <a:gd name="connsiteY535" fmla="*/ 1988277 h 6858000"/>
              <a:gd name="connsiteX536" fmla="*/ 6747349 w 7467600"/>
              <a:gd name="connsiteY536" fmla="*/ 2160069 h 6858000"/>
              <a:gd name="connsiteX537" fmla="*/ 6760943 w 7467600"/>
              <a:gd name="connsiteY537" fmla="*/ 2177686 h 6858000"/>
              <a:gd name="connsiteX538" fmla="*/ 7021065 w 7467600"/>
              <a:gd name="connsiteY538" fmla="*/ 2498102 h 6858000"/>
              <a:gd name="connsiteX539" fmla="*/ 7155223 w 7467600"/>
              <a:gd name="connsiteY539" fmla="*/ 2650386 h 6858000"/>
              <a:gd name="connsiteX540" fmla="*/ 7203167 w 7467600"/>
              <a:gd name="connsiteY540" fmla="*/ 2697288 h 6858000"/>
              <a:gd name="connsiteX541" fmla="*/ 6937703 w 7467600"/>
              <a:gd name="connsiteY541" fmla="*/ 2321981 h 6858000"/>
              <a:gd name="connsiteX542" fmla="*/ 6591670 w 7467600"/>
              <a:gd name="connsiteY542" fmla="*/ 1988277 h 6858000"/>
              <a:gd name="connsiteX543" fmla="*/ 5798671 w 7467600"/>
              <a:gd name="connsiteY543" fmla="*/ 1981601 h 6858000"/>
              <a:gd name="connsiteX544" fmla="*/ 5754709 w 7467600"/>
              <a:gd name="connsiteY544" fmla="*/ 2071454 h 6858000"/>
              <a:gd name="connsiteX545" fmla="*/ 5763044 w 7467600"/>
              <a:gd name="connsiteY545" fmla="*/ 2842206 h 6858000"/>
              <a:gd name="connsiteX546" fmla="*/ 5764974 w 7467600"/>
              <a:gd name="connsiteY546" fmla="*/ 2799609 h 6858000"/>
              <a:gd name="connsiteX547" fmla="*/ 5767665 w 7467600"/>
              <a:gd name="connsiteY547" fmla="*/ 2666409 h 6858000"/>
              <a:gd name="connsiteX548" fmla="*/ 5763055 w 7467600"/>
              <a:gd name="connsiteY548" fmla="*/ 2579705 h 6858000"/>
              <a:gd name="connsiteX549" fmla="*/ 5758079 w 7467600"/>
              <a:gd name="connsiteY549" fmla="*/ 2492508 h 6858000"/>
              <a:gd name="connsiteX550" fmla="*/ 5779325 w 7467600"/>
              <a:gd name="connsiteY550" fmla="*/ 2197069 h 6858000"/>
              <a:gd name="connsiteX551" fmla="*/ 5798671 w 7467600"/>
              <a:gd name="connsiteY551" fmla="*/ 1981601 h 6858000"/>
              <a:gd name="connsiteX552" fmla="*/ 5829202 w 7467600"/>
              <a:gd name="connsiteY552" fmla="*/ 1971679 h 6858000"/>
              <a:gd name="connsiteX553" fmla="*/ 5809558 w 7467600"/>
              <a:gd name="connsiteY553" fmla="*/ 2198043 h 6858000"/>
              <a:gd name="connsiteX554" fmla="*/ 5788653 w 7467600"/>
              <a:gd name="connsiteY554" fmla="*/ 2489430 h 6858000"/>
              <a:gd name="connsiteX555" fmla="*/ 5793439 w 7467600"/>
              <a:gd name="connsiteY555" fmla="*/ 2575235 h 6858000"/>
              <a:gd name="connsiteX556" fmla="*/ 5796837 w 7467600"/>
              <a:gd name="connsiteY556" fmla="*/ 2637633 h 6858000"/>
              <a:gd name="connsiteX557" fmla="*/ 5818614 w 7467600"/>
              <a:gd name="connsiteY557" fmla="*/ 2473055 h 6858000"/>
              <a:gd name="connsiteX558" fmla="*/ 5829202 w 7467600"/>
              <a:gd name="connsiteY558" fmla="*/ 1971679 h 6858000"/>
              <a:gd name="connsiteX559" fmla="*/ 5911389 w 7467600"/>
              <a:gd name="connsiteY559" fmla="*/ 1898371 h 6858000"/>
              <a:gd name="connsiteX560" fmla="*/ 6237627 w 7467600"/>
              <a:gd name="connsiteY560" fmla="*/ 2231921 h 6858000"/>
              <a:gd name="connsiteX561" fmla="*/ 5911389 w 7467600"/>
              <a:gd name="connsiteY561" fmla="*/ 1898371 h 6858000"/>
              <a:gd name="connsiteX562" fmla="*/ 6944437 w 7467600"/>
              <a:gd name="connsiteY562" fmla="*/ 1575402 h 6858000"/>
              <a:gd name="connsiteX563" fmla="*/ 6304730 w 7467600"/>
              <a:gd name="connsiteY563" fmla="*/ 1766654 h 6858000"/>
              <a:gd name="connsiteX564" fmla="*/ 6944437 w 7467600"/>
              <a:gd name="connsiteY564" fmla="*/ 1575402 h 6858000"/>
              <a:gd name="connsiteX565" fmla="*/ 7019523 w 7467600"/>
              <a:gd name="connsiteY565" fmla="*/ 1519450 h 6858000"/>
              <a:gd name="connsiteX566" fmla="*/ 6298091 w 7467600"/>
              <a:gd name="connsiteY566" fmla="*/ 1737122 h 6858000"/>
              <a:gd name="connsiteX567" fmla="*/ 7019523 w 7467600"/>
              <a:gd name="connsiteY567" fmla="*/ 1519450 h 6858000"/>
              <a:gd name="connsiteX568" fmla="*/ 2399523 w 7467600"/>
              <a:gd name="connsiteY568" fmla="*/ 1428234 h 6858000"/>
              <a:gd name="connsiteX569" fmla="*/ 2224982 w 7467600"/>
              <a:gd name="connsiteY569" fmla="*/ 1826201 h 6858000"/>
              <a:gd name="connsiteX570" fmla="*/ 2096099 w 7467600"/>
              <a:gd name="connsiteY570" fmla="*/ 2345900 h 6858000"/>
              <a:gd name="connsiteX571" fmla="*/ 2283317 w 7467600"/>
              <a:gd name="connsiteY571" fmla="*/ 1796925 h 6858000"/>
              <a:gd name="connsiteX572" fmla="*/ 2399523 w 7467600"/>
              <a:gd name="connsiteY572" fmla="*/ 1428234 h 6858000"/>
              <a:gd name="connsiteX573" fmla="*/ 2448558 w 7467600"/>
              <a:gd name="connsiteY573" fmla="*/ 1373435 h 6858000"/>
              <a:gd name="connsiteX574" fmla="*/ 2312521 w 7467600"/>
              <a:gd name="connsiteY574" fmla="*/ 1806140 h 6858000"/>
              <a:gd name="connsiteX575" fmla="*/ 2127533 w 7467600"/>
              <a:gd name="connsiteY575" fmla="*/ 2348380 h 6858000"/>
              <a:gd name="connsiteX576" fmla="*/ 2358080 w 7467600"/>
              <a:gd name="connsiteY576" fmla="*/ 1866134 h 6858000"/>
              <a:gd name="connsiteX577" fmla="*/ 2407436 w 7467600"/>
              <a:gd name="connsiteY577" fmla="*/ 1651070 h 6858000"/>
              <a:gd name="connsiteX578" fmla="*/ 2448558 w 7467600"/>
              <a:gd name="connsiteY578" fmla="*/ 1373435 h 6858000"/>
              <a:gd name="connsiteX579" fmla="*/ 278707 w 7467600"/>
              <a:gd name="connsiteY579" fmla="*/ 1352270 h 6858000"/>
              <a:gd name="connsiteX580" fmla="*/ 321570 w 7467600"/>
              <a:gd name="connsiteY580" fmla="*/ 1861610 h 6858000"/>
              <a:gd name="connsiteX581" fmla="*/ 294281 w 7467600"/>
              <a:gd name="connsiteY581" fmla="*/ 1440658 h 6858000"/>
              <a:gd name="connsiteX582" fmla="*/ 278707 w 7467600"/>
              <a:gd name="connsiteY582" fmla="*/ 1352270 h 6858000"/>
              <a:gd name="connsiteX583" fmla="*/ 1423821 w 7467600"/>
              <a:gd name="connsiteY583" fmla="*/ 1351958 h 6858000"/>
              <a:gd name="connsiteX584" fmla="*/ 1638521 w 7467600"/>
              <a:gd name="connsiteY584" fmla="*/ 1908470 h 6858000"/>
              <a:gd name="connsiteX585" fmla="*/ 1754199 w 7467600"/>
              <a:gd name="connsiteY585" fmla="*/ 2149284 h 6858000"/>
              <a:gd name="connsiteX586" fmla="*/ 1908359 w 7467600"/>
              <a:gd name="connsiteY586" fmla="*/ 2364988 h 6858000"/>
              <a:gd name="connsiteX587" fmla="*/ 1647661 w 7467600"/>
              <a:gd name="connsiteY587" fmla="*/ 1825945 h 6858000"/>
              <a:gd name="connsiteX588" fmla="*/ 1423821 w 7467600"/>
              <a:gd name="connsiteY588" fmla="*/ 1351958 h 6858000"/>
              <a:gd name="connsiteX589" fmla="*/ 1431890 w 7467600"/>
              <a:gd name="connsiteY589" fmla="*/ 1306475 h 6858000"/>
              <a:gd name="connsiteX590" fmla="*/ 1507597 w 7467600"/>
              <a:gd name="connsiteY590" fmla="*/ 1446132 h 6858000"/>
              <a:gd name="connsiteX591" fmla="*/ 1674586 w 7467600"/>
              <a:gd name="connsiteY591" fmla="*/ 1813832 h 6858000"/>
              <a:gd name="connsiteX592" fmla="*/ 1815950 w 7467600"/>
              <a:gd name="connsiteY592" fmla="*/ 2128564 h 6858000"/>
              <a:gd name="connsiteX593" fmla="*/ 1984242 w 7467600"/>
              <a:gd name="connsiteY593" fmla="*/ 2430829 h 6858000"/>
              <a:gd name="connsiteX594" fmla="*/ 2014023 w 7467600"/>
              <a:gd name="connsiteY594" fmla="*/ 2450995 h 6858000"/>
              <a:gd name="connsiteX595" fmla="*/ 1747337 w 7467600"/>
              <a:gd name="connsiteY595" fmla="*/ 1855264 h 6858000"/>
              <a:gd name="connsiteX596" fmla="*/ 1533749 w 7467600"/>
              <a:gd name="connsiteY596" fmla="*/ 1478656 h 6858000"/>
              <a:gd name="connsiteX597" fmla="*/ 1431890 w 7467600"/>
              <a:gd name="connsiteY597" fmla="*/ 1306475 h 6858000"/>
              <a:gd name="connsiteX598" fmla="*/ 5052692 w 7467600"/>
              <a:gd name="connsiteY598" fmla="*/ 1292994 h 6858000"/>
              <a:gd name="connsiteX599" fmla="*/ 5200661 w 7467600"/>
              <a:gd name="connsiteY599" fmla="*/ 1635186 h 6858000"/>
              <a:gd name="connsiteX600" fmla="*/ 5297138 w 7467600"/>
              <a:gd name="connsiteY600" fmla="*/ 1906351 h 6858000"/>
              <a:gd name="connsiteX601" fmla="*/ 5052692 w 7467600"/>
              <a:gd name="connsiteY601" fmla="*/ 1292994 h 6858000"/>
              <a:gd name="connsiteX602" fmla="*/ 5009948 w 7467600"/>
              <a:gd name="connsiteY602" fmla="*/ 1273619 h 6858000"/>
              <a:gd name="connsiteX603" fmla="*/ 5121777 w 7467600"/>
              <a:gd name="connsiteY603" fmla="*/ 1654213 h 6858000"/>
              <a:gd name="connsiteX604" fmla="*/ 5293545 w 7467600"/>
              <a:gd name="connsiteY604" fmla="*/ 2072247 h 6858000"/>
              <a:gd name="connsiteX605" fmla="*/ 5294042 w 7467600"/>
              <a:gd name="connsiteY605" fmla="*/ 2065019 h 6858000"/>
              <a:gd name="connsiteX606" fmla="*/ 5171936 w 7467600"/>
              <a:gd name="connsiteY606" fmla="*/ 1647613 h 6858000"/>
              <a:gd name="connsiteX607" fmla="*/ 5009948 w 7467600"/>
              <a:gd name="connsiteY607" fmla="*/ 1273619 h 6858000"/>
              <a:gd name="connsiteX608" fmla="*/ 655236 w 7467600"/>
              <a:gd name="connsiteY608" fmla="*/ 1268632 h 6858000"/>
              <a:gd name="connsiteX609" fmla="*/ 839521 w 7467600"/>
              <a:gd name="connsiteY609" fmla="*/ 1685315 h 6858000"/>
              <a:gd name="connsiteX610" fmla="*/ 1109416 w 7467600"/>
              <a:gd name="connsiteY610" fmla="*/ 2061663 h 6858000"/>
              <a:gd name="connsiteX611" fmla="*/ 1298300 w 7467600"/>
              <a:gd name="connsiteY611" fmla="*/ 2247742 h 6858000"/>
              <a:gd name="connsiteX612" fmla="*/ 1125871 w 7467600"/>
              <a:gd name="connsiteY612" fmla="*/ 1989513 h 6858000"/>
              <a:gd name="connsiteX613" fmla="*/ 981574 w 7467600"/>
              <a:gd name="connsiteY613" fmla="*/ 1783157 h 6858000"/>
              <a:gd name="connsiteX614" fmla="*/ 922198 w 7467600"/>
              <a:gd name="connsiteY614" fmla="*/ 1677437 h 6858000"/>
              <a:gd name="connsiteX615" fmla="*/ 869293 w 7467600"/>
              <a:gd name="connsiteY615" fmla="*/ 1583214 h 6858000"/>
              <a:gd name="connsiteX616" fmla="*/ 751431 w 7467600"/>
              <a:gd name="connsiteY616" fmla="*/ 1405731 h 6858000"/>
              <a:gd name="connsiteX617" fmla="*/ 655236 w 7467600"/>
              <a:gd name="connsiteY617" fmla="*/ 1268632 h 6858000"/>
              <a:gd name="connsiteX618" fmla="*/ 6516292 w 7467600"/>
              <a:gd name="connsiteY618" fmla="*/ 1263064 h 6858000"/>
              <a:gd name="connsiteX619" fmla="*/ 5736320 w 7467600"/>
              <a:gd name="connsiteY619" fmla="*/ 1501803 h 6858000"/>
              <a:gd name="connsiteX620" fmla="*/ 6516292 w 7467600"/>
              <a:gd name="connsiteY620" fmla="*/ 1263064 h 6858000"/>
              <a:gd name="connsiteX621" fmla="*/ 291466 w 7467600"/>
              <a:gd name="connsiteY621" fmla="*/ 1250369 h 6858000"/>
              <a:gd name="connsiteX622" fmla="*/ 323180 w 7467600"/>
              <a:gd name="connsiteY622" fmla="*/ 1435283 h 6858000"/>
              <a:gd name="connsiteX623" fmla="*/ 349381 w 7467600"/>
              <a:gd name="connsiteY623" fmla="*/ 1875041 h 6858000"/>
              <a:gd name="connsiteX624" fmla="*/ 374363 w 7467600"/>
              <a:gd name="connsiteY624" fmla="*/ 1506494 h 6858000"/>
              <a:gd name="connsiteX625" fmla="*/ 302168 w 7467600"/>
              <a:gd name="connsiteY625" fmla="*/ 1274495 h 6858000"/>
              <a:gd name="connsiteX626" fmla="*/ 291466 w 7467600"/>
              <a:gd name="connsiteY626" fmla="*/ 1250369 h 6858000"/>
              <a:gd name="connsiteX627" fmla="*/ 678222 w 7467600"/>
              <a:gd name="connsiteY627" fmla="*/ 1248670 h 6858000"/>
              <a:gd name="connsiteX628" fmla="*/ 775536 w 7467600"/>
              <a:gd name="connsiteY628" fmla="*/ 1388015 h 6858000"/>
              <a:gd name="connsiteX629" fmla="*/ 894529 w 7467600"/>
              <a:gd name="connsiteY629" fmla="*/ 1567739 h 6858000"/>
              <a:gd name="connsiteX630" fmla="*/ 948000 w 7467600"/>
              <a:gd name="connsiteY630" fmla="*/ 1663088 h 6858000"/>
              <a:gd name="connsiteX631" fmla="*/ 1006812 w 7467600"/>
              <a:gd name="connsiteY631" fmla="*/ 1767683 h 6858000"/>
              <a:gd name="connsiteX632" fmla="*/ 1149133 w 7467600"/>
              <a:gd name="connsiteY632" fmla="*/ 1971513 h 6858000"/>
              <a:gd name="connsiteX633" fmla="*/ 1333952 w 7467600"/>
              <a:gd name="connsiteY633" fmla="*/ 2251620 h 6858000"/>
              <a:gd name="connsiteX634" fmla="*/ 1337329 w 7467600"/>
              <a:gd name="connsiteY634" fmla="*/ 2258350 h 6858000"/>
              <a:gd name="connsiteX635" fmla="*/ 1014726 w 7467600"/>
              <a:gd name="connsiteY635" fmla="*/ 1615556 h 6858000"/>
              <a:gd name="connsiteX636" fmla="*/ 678222 w 7467600"/>
              <a:gd name="connsiteY636" fmla="*/ 1248670 h 6858000"/>
              <a:gd name="connsiteX637" fmla="*/ 6691602 w 7467600"/>
              <a:gd name="connsiteY637" fmla="*/ 1140573 h 6858000"/>
              <a:gd name="connsiteX638" fmla="*/ 6571100 w 7467600"/>
              <a:gd name="connsiteY638" fmla="*/ 1183662 h 6858000"/>
              <a:gd name="connsiteX639" fmla="*/ 6241687 w 7467600"/>
              <a:gd name="connsiteY639" fmla="*/ 1257600 h 6858000"/>
              <a:gd name="connsiteX640" fmla="*/ 5693009 w 7467600"/>
              <a:gd name="connsiteY640" fmla="*/ 1478256 h 6858000"/>
              <a:gd name="connsiteX641" fmla="*/ 6548420 w 7467600"/>
              <a:gd name="connsiteY641" fmla="*/ 1214599 h 6858000"/>
              <a:gd name="connsiteX642" fmla="*/ 6605473 w 7467600"/>
              <a:gd name="connsiteY642" fmla="*/ 1184686 h 6858000"/>
              <a:gd name="connsiteX643" fmla="*/ 6691602 w 7467600"/>
              <a:gd name="connsiteY643" fmla="*/ 1140573 h 6858000"/>
              <a:gd name="connsiteX644" fmla="*/ 4002475 w 7467600"/>
              <a:gd name="connsiteY644" fmla="*/ 1037802 h 6858000"/>
              <a:gd name="connsiteX645" fmla="*/ 4000324 w 7467600"/>
              <a:gd name="connsiteY645" fmla="*/ 1039362 h 6858000"/>
              <a:gd name="connsiteX646" fmla="*/ 4002862 w 7467600"/>
              <a:gd name="connsiteY646" fmla="*/ 1042866 h 6858000"/>
              <a:gd name="connsiteX647" fmla="*/ 4002475 w 7467600"/>
              <a:gd name="connsiteY647" fmla="*/ 1037802 h 6858000"/>
              <a:gd name="connsiteX648" fmla="*/ 506322 w 7467600"/>
              <a:gd name="connsiteY648" fmla="*/ 1020997 h 6858000"/>
              <a:gd name="connsiteX649" fmla="*/ 533068 w 7467600"/>
              <a:gd name="connsiteY649" fmla="*/ 1029409 h 6858000"/>
              <a:gd name="connsiteX650" fmla="*/ 1232525 w 7467600"/>
              <a:gd name="connsiteY650" fmla="*/ 1804675 h 6858000"/>
              <a:gd name="connsiteX651" fmla="*/ 1388858 w 7467600"/>
              <a:gd name="connsiteY651" fmla="*/ 2368011 h 6858000"/>
              <a:gd name="connsiteX652" fmla="*/ 1384098 w 7467600"/>
              <a:gd name="connsiteY652" fmla="*/ 2378125 h 6858000"/>
              <a:gd name="connsiteX653" fmla="*/ 1425393 w 7467600"/>
              <a:gd name="connsiteY653" fmla="*/ 2589124 h 6858000"/>
              <a:gd name="connsiteX654" fmla="*/ 1424001 w 7467600"/>
              <a:gd name="connsiteY654" fmla="*/ 2597541 h 6858000"/>
              <a:gd name="connsiteX655" fmla="*/ 2152729 w 7467600"/>
              <a:gd name="connsiteY655" fmla="*/ 2864487 h 6858000"/>
              <a:gd name="connsiteX656" fmla="*/ 2020609 w 7467600"/>
              <a:gd name="connsiteY656" fmla="*/ 2539671 h 6858000"/>
              <a:gd name="connsiteX657" fmla="*/ 2018920 w 7467600"/>
              <a:gd name="connsiteY657" fmla="*/ 2536309 h 6858000"/>
              <a:gd name="connsiteX658" fmla="*/ 1342441 w 7467600"/>
              <a:gd name="connsiteY658" fmla="*/ 1173017 h 6858000"/>
              <a:gd name="connsiteX659" fmla="*/ 1367925 w 7467600"/>
              <a:gd name="connsiteY659" fmla="*/ 1135648 h 6858000"/>
              <a:gd name="connsiteX660" fmla="*/ 1771401 w 7467600"/>
              <a:gd name="connsiteY660" fmla="*/ 1806673 h 6858000"/>
              <a:gd name="connsiteX661" fmla="*/ 1972385 w 7467600"/>
              <a:gd name="connsiteY661" fmla="*/ 2198735 h 6858000"/>
              <a:gd name="connsiteX662" fmla="*/ 2040892 w 7467600"/>
              <a:gd name="connsiteY662" fmla="*/ 2405205 h 6858000"/>
              <a:gd name="connsiteX663" fmla="*/ 2131689 w 7467600"/>
              <a:gd name="connsiteY663" fmla="*/ 1936926 h 6858000"/>
              <a:gd name="connsiteX664" fmla="*/ 2454820 w 7467600"/>
              <a:gd name="connsiteY664" fmla="*/ 1248808 h 6858000"/>
              <a:gd name="connsiteX665" fmla="*/ 2492512 w 7467600"/>
              <a:gd name="connsiteY665" fmla="*/ 1302920 h 6858000"/>
              <a:gd name="connsiteX666" fmla="*/ 2081216 w 7467600"/>
              <a:gd name="connsiteY666" fmla="*/ 2527513 h 6858000"/>
              <a:gd name="connsiteX667" fmla="*/ 2081211 w 7467600"/>
              <a:gd name="connsiteY667" fmla="*/ 2528916 h 6858000"/>
              <a:gd name="connsiteX668" fmla="*/ 2199067 w 7467600"/>
              <a:gd name="connsiteY668" fmla="*/ 2884061 h 6858000"/>
              <a:gd name="connsiteX669" fmla="*/ 3192586 w 7467600"/>
              <a:gd name="connsiteY669" fmla="*/ 3411496 h 6858000"/>
              <a:gd name="connsiteX670" fmla="*/ 3182620 w 7467600"/>
              <a:gd name="connsiteY670" fmla="*/ 3483279 h 6858000"/>
              <a:gd name="connsiteX671" fmla="*/ 2435119 w 7467600"/>
              <a:gd name="connsiteY671" fmla="*/ 3080173 h 6858000"/>
              <a:gd name="connsiteX672" fmla="*/ 2410152 w 7467600"/>
              <a:gd name="connsiteY672" fmla="*/ 3063751 h 6858000"/>
              <a:gd name="connsiteX673" fmla="*/ 2408099 w 7467600"/>
              <a:gd name="connsiteY673" fmla="*/ 3064403 h 6858000"/>
              <a:gd name="connsiteX674" fmla="*/ 2407218 w 7467600"/>
              <a:gd name="connsiteY674" fmla="*/ 3070324 h 6858000"/>
              <a:gd name="connsiteX675" fmla="*/ 2380138 w 7467600"/>
              <a:gd name="connsiteY675" fmla="*/ 3099341 h 6858000"/>
              <a:gd name="connsiteX676" fmla="*/ 1765923 w 7467600"/>
              <a:gd name="connsiteY676" fmla="*/ 3581043 h 6858000"/>
              <a:gd name="connsiteX677" fmla="*/ 1702258 w 7467600"/>
              <a:gd name="connsiteY677" fmla="*/ 3612286 h 6858000"/>
              <a:gd name="connsiteX678" fmla="*/ 1538370 w 7467600"/>
              <a:gd name="connsiteY678" fmla="*/ 3811804 h 6858000"/>
              <a:gd name="connsiteX679" fmla="*/ 542867 w 7467600"/>
              <a:gd name="connsiteY679" fmla="*/ 4944092 h 6858000"/>
              <a:gd name="connsiteX680" fmla="*/ 515800 w 7467600"/>
              <a:gd name="connsiteY680" fmla="*/ 4862180 h 6858000"/>
              <a:gd name="connsiteX681" fmla="*/ 909145 w 7467600"/>
              <a:gd name="connsiteY681" fmla="*/ 4199225 h 6858000"/>
              <a:gd name="connsiteX682" fmla="*/ 1214067 w 7467600"/>
              <a:gd name="connsiteY682" fmla="*/ 3908561 h 6858000"/>
              <a:gd name="connsiteX683" fmla="*/ 640967 w 7467600"/>
              <a:gd name="connsiteY683" fmla="*/ 4105601 h 6858000"/>
              <a:gd name="connsiteX684" fmla="*/ 112563 w 7467600"/>
              <a:gd name="connsiteY684" fmla="*/ 4396952 h 6858000"/>
              <a:gd name="connsiteX685" fmla="*/ 0 w 7467600"/>
              <a:gd name="connsiteY685" fmla="*/ 4466006 h 6858000"/>
              <a:gd name="connsiteX686" fmla="*/ 0 w 7467600"/>
              <a:gd name="connsiteY686" fmla="*/ 4233763 h 6858000"/>
              <a:gd name="connsiteX687" fmla="*/ 36881 w 7467600"/>
              <a:gd name="connsiteY687" fmla="*/ 4200118 h 6858000"/>
              <a:gd name="connsiteX688" fmla="*/ 910534 w 7467600"/>
              <a:gd name="connsiteY688" fmla="*/ 3629753 h 6858000"/>
              <a:gd name="connsiteX689" fmla="*/ 1578717 w 7467600"/>
              <a:gd name="connsiteY689" fmla="*/ 3575982 h 6858000"/>
              <a:gd name="connsiteX690" fmla="*/ 2338780 w 7467600"/>
              <a:gd name="connsiteY690" fmla="*/ 3033725 h 6858000"/>
              <a:gd name="connsiteX691" fmla="*/ 1807991 w 7467600"/>
              <a:gd name="connsiteY691" fmla="*/ 2807184 h 6858000"/>
              <a:gd name="connsiteX692" fmla="*/ 1416358 w 7467600"/>
              <a:gd name="connsiteY692" fmla="*/ 3112571 h 6858000"/>
              <a:gd name="connsiteX693" fmla="*/ 939066 w 7467600"/>
              <a:gd name="connsiteY693" fmla="*/ 3378798 h 6858000"/>
              <a:gd name="connsiteX694" fmla="*/ 115099 w 7467600"/>
              <a:gd name="connsiteY694" fmla="*/ 3607650 h 6858000"/>
              <a:gd name="connsiteX695" fmla="*/ 97284 w 7467600"/>
              <a:gd name="connsiteY695" fmla="*/ 3520393 h 6858000"/>
              <a:gd name="connsiteX696" fmla="*/ 922050 w 7467600"/>
              <a:gd name="connsiteY696" fmla="*/ 3074867 h 6858000"/>
              <a:gd name="connsiteX697" fmla="*/ 1405265 w 7467600"/>
              <a:gd name="connsiteY697" fmla="*/ 3016319 h 6858000"/>
              <a:gd name="connsiteX698" fmla="*/ 1407512 w 7467600"/>
              <a:gd name="connsiteY698" fmla="*/ 3018001 h 6858000"/>
              <a:gd name="connsiteX699" fmla="*/ 1726266 w 7467600"/>
              <a:gd name="connsiteY699" fmla="*/ 2777274 h 6858000"/>
              <a:gd name="connsiteX700" fmla="*/ 625390 w 7467600"/>
              <a:gd name="connsiteY700" fmla="*/ 2514541 h 6858000"/>
              <a:gd name="connsiteX701" fmla="*/ 619799 w 7467600"/>
              <a:gd name="connsiteY701" fmla="*/ 2527180 h 6858000"/>
              <a:gd name="connsiteX702" fmla="*/ 310030 w 7467600"/>
              <a:gd name="connsiteY702" fmla="*/ 2771818 h 6858000"/>
              <a:gd name="connsiteX703" fmla="*/ 173877 w 7467600"/>
              <a:gd name="connsiteY703" fmla="*/ 2937056 h 6858000"/>
              <a:gd name="connsiteX704" fmla="*/ 77889 w 7467600"/>
              <a:gd name="connsiteY704" fmla="*/ 3138440 h 6858000"/>
              <a:gd name="connsiteX705" fmla="*/ 0 w 7467600"/>
              <a:gd name="connsiteY705" fmla="*/ 3271395 h 6858000"/>
              <a:gd name="connsiteX706" fmla="*/ 0 w 7467600"/>
              <a:gd name="connsiteY706" fmla="*/ 3153002 h 6858000"/>
              <a:gd name="connsiteX707" fmla="*/ 2386 w 7467600"/>
              <a:gd name="connsiteY707" fmla="*/ 3149203 h 6858000"/>
              <a:gd name="connsiteX708" fmla="*/ 89753 w 7467600"/>
              <a:gd name="connsiteY708" fmla="*/ 2987702 h 6858000"/>
              <a:gd name="connsiteX709" fmla="*/ 76869 w 7467600"/>
              <a:gd name="connsiteY709" fmla="*/ 3005404 h 6858000"/>
              <a:gd name="connsiteX710" fmla="*/ 32049 w 7467600"/>
              <a:gd name="connsiteY710" fmla="*/ 3065814 h 6858000"/>
              <a:gd name="connsiteX711" fmla="*/ 0 w 7467600"/>
              <a:gd name="connsiteY711" fmla="*/ 3108744 h 6858000"/>
              <a:gd name="connsiteX712" fmla="*/ 0 w 7467600"/>
              <a:gd name="connsiteY712" fmla="*/ 3058059 h 6858000"/>
              <a:gd name="connsiteX713" fmla="*/ 7610 w 7467600"/>
              <a:gd name="connsiteY713" fmla="*/ 3047889 h 6858000"/>
              <a:gd name="connsiteX714" fmla="*/ 52419 w 7467600"/>
              <a:gd name="connsiteY714" fmla="*/ 2987479 h 6858000"/>
              <a:gd name="connsiteX715" fmla="*/ 59142 w 7467600"/>
              <a:gd name="connsiteY715" fmla="*/ 2978488 h 6858000"/>
              <a:gd name="connsiteX716" fmla="*/ 0 w 7467600"/>
              <a:gd name="connsiteY716" fmla="*/ 3015334 h 6858000"/>
              <a:gd name="connsiteX717" fmla="*/ 0 w 7467600"/>
              <a:gd name="connsiteY717" fmla="*/ 2914286 h 6858000"/>
              <a:gd name="connsiteX718" fmla="*/ 36383 w 7467600"/>
              <a:gd name="connsiteY718" fmla="*/ 2901128 h 6858000"/>
              <a:gd name="connsiteX719" fmla="*/ 156329 w 7467600"/>
              <a:gd name="connsiteY719" fmla="*/ 2840533 h 6858000"/>
              <a:gd name="connsiteX720" fmla="*/ 358355 w 7467600"/>
              <a:gd name="connsiteY720" fmla="*/ 2620471 h 6858000"/>
              <a:gd name="connsiteX721" fmla="*/ 510577 w 7467600"/>
              <a:gd name="connsiteY721" fmla="*/ 2501244 h 6858000"/>
              <a:gd name="connsiteX722" fmla="*/ 211967 w 7467600"/>
              <a:gd name="connsiteY722" fmla="*/ 2479171 h 6858000"/>
              <a:gd name="connsiteX723" fmla="*/ 0 w 7467600"/>
              <a:gd name="connsiteY723" fmla="*/ 2476398 h 6858000"/>
              <a:gd name="connsiteX724" fmla="*/ 0 w 7467600"/>
              <a:gd name="connsiteY724" fmla="*/ 2389189 h 6858000"/>
              <a:gd name="connsiteX725" fmla="*/ 103062 w 7467600"/>
              <a:gd name="connsiteY725" fmla="*/ 2389518 h 6858000"/>
              <a:gd name="connsiteX726" fmla="*/ 510734 w 7467600"/>
              <a:gd name="connsiteY726" fmla="*/ 2416201 h 6858000"/>
              <a:gd name="connsiteX727" fmla="*/ 279257 w 7467600"/>
              <a:gd name="connsiteY727" fmla="*/ 2092102 h 6858000"/>
              <a:gd name="connsiteX728" fmla="*/ 65265 w 7467600"/>
              <a:gd name="connsiteY728" fmla="*/ 2006049 h 6858000"/>
              <a:gd name="connsiteX729" fmla="*/ 0 w 7467600"/>
              <a:gd name="connsiteY729" fmla="*/ 1982532 h 6858000"/>
              <a:gd name="connsiteX730" fmla="*/ 0 w 7467600"/>
              <a:gd name="connsiteY730" fmla="*/ 1912789 h 6858000"/>
              <a:gd name="connsiteX731" fmla="*/ 97460 w 7467600"/>
              <a:gd name="connsiteY731" fmla="*/ 1953725 h 6858000"/>
              <a:gd name="connsiteX732" fmla="*/ 221272 w 7467600"/>
              <a:gd name="connsiteY732" fmla="*/ 1980766 h 6858000"/>
              <a:gd name="connsiteX733" fmla="*/ 116765 w 7467600"/>
              <a:gd name="connsiteY733" fmla="*/ 1911033 h 6858000"/>
              <a:gd name="connsiteX734" fmla="*/ 16405 w 7467600"/>
              <a:gd name="connsiteY734" fmla="*/ 1803412 h 6858000"/>
              <a:gd name="connsiteX735" fmla="*/ 0 w 7467600"/>
              <a:gd name="connsiteY735" fmla="*/ 1784777 h 6858000"/>
              <a:gd name="connsiteX736" fmla="*/ 0 w 7467600"/>
              <a:gd name="connsiteY736" fmla="*/ 1740082 h 6858000"/>
              <a:gd name="connsiteX737" fmla="*/ 39394 w 7467600"/>
              <a:gd name="connsiteY737" fmla="*/ 1784856 h 6858000"/>
              <a:gd name="connsiteX738" fmla="*/ 135813 w 7467600"/>
              <a:gd name="connsiteY738" fmla="*/ 1888838 h 6858000"/>
              <a:gd name="connsiteX739" fmla="*/ 242575 w 7467600"/>
              <a:gd name="connsiteY739" fmla="*/ 1958841 h 6858000"/>
              <a:gd name="connsiteX740" fmla="*/ 82197 w 7467600"/>
              <a:gd name="connsiteY740" fmla="*/ 1754826 h 6858000"/>
              <a:gd name="connsiteX741" fmla="*/ 0 w 7467600"/>
              <a:gd name="connsiteY741" fmla="*/ 1679650 h 6858000"/>
              <a:gd name="connsiteX742" fmla="*/ 0 w 7467600"/>
              <a:gd name="connsiteY742" fmla="*/ 1602463 h 6858000"/>
              <a:gd name="connsiteX743" fmla="*/ 84689 w 7467600"/>
              <a:gd name="connsiteY743" fmla="*/ 1677442 h 6858000"/>
              <a:gd name="connsiteX744" fmla="*/ 298437 w 7467600"/>
              <a:gd name="connsiteY744" fmla="*/ 1968019 h 6858000"/>
              <a:gd name="connsiteX745" fmla="*/ 227269 w 7467600"/>
              <a:gd name="connsiteY745" fmla="*/ 1114064 h 6858000"/>
              <a:gd name="connsiteX746" fmla="*/ 248003 w 7467600"/>
              <a:gd name="connsiteY746" fmla="*/ 1089613 h 6858000"/>
              <a:gd name="connsiteX747" fmla="*/ 427020 w 7467600"/>
              <a:gd name="connsiteY747" fmla="*/ 1619803 h 6858000"/>
              <a:gd name="connsiteX748" fmla="*/ 340345 w 7467600"/>
              <a:gd name="connsiteY748" fmla="*/ 2027739 h 6858000"/>
              <a:gd name="connsiteX749" fmla="*/ 360865 w 7467600"/>
              <a:gd name="connsiteY749" fmla="*/ 2044827 h 6858000"/>
              <a:gd name="connsiteX750" fmla="*/ 560414 w 7467600"/>
              <a:gd name="connsiteY750" fmla="*/ 2421457 h 6858000"/>
              <a:gd name="connsiteX751" fmla="*/ 1359703 w 7467600"/>
              <a:gd name="connsiteY751" fmla="*/ 2578554 h 6858000"/>
              <a:gd name="connsiteX752" fmla="*/ 1359422 w 7467600"/>
              <a:gd name="connsiteY752" fmla="*/ 2577994 h 6858000"/>
              <a:gd name="connsiteX753" fmla="*/ 828701 w 7467600"/>
              <a:gd name="connsiteY753" fmla="*/ 1839520 h 6858000"/>
              <a:gd name="connsiteX754" fmla="*/ 494427 w 7467600"/>
              <a:gd name="connsiteY754" fmla="*/ 1092333 h 6858000"/>
              <a:gd name="connsiteX755" fmla="*/ 506322 w 7467600"/>
              <a:gd name="connsiteY755" fmla="*/ 1020997 h 6858000"/>
              <a:gd name="connsiteX756" fmla="*/ 4570198 w 7467600"/>
              <a:gd name="connsiteY756" fmla="*/ 978081 h 6858000"/>
              <a:gd name="connsiteX757" fmla="*/ 4523691 w 7467600"/>
              <a:gd name="connsiteY757" fmla="*/ 1127776 h 6858000"/>
              <a:gd name="connsiteX758" fmla="*/ 4509875 w 7467600"/>
              <a:gd name="connsiteY758" fmla="*/ 1167552 h 6858000"/>
              <a:gd name="connsiteX759" fmla="*/ 4478168 w 7467600"/>
              <a:gd name="connsiteY759" fmla="*/ 1260735 h 6858000"/>
              <a:gd name="connsiteX760" fmla="*/ 4409309 w 7467600"/>
              <a:gd name="connsiteY760" fmla="*/ 1666996 h 6858000"/>
              <a:gd name="connsiteX761" fmla="*/ 4370031 w 7467600"/>
              <a:gd name="connsiteY761" fmla="*/ 1955666 h 6858000"/>
              <a:gd name="connsiteX762" fmla="*/ 4570198 w 7467600"/>
              <a:gd name="connsiteY762" fmla="*/ 978081 h 6858000"/>
              <a:gd name="connsiteX763" fmla="*/ 4557898 w 7467600"/>
              <a:gd name="connsiteY763" fmla="*/ 900011 h 6858000"/>
              <a:gd name="connsiteX764" fmla="*/ 4344840 w 7467600"/>
              <a:gd name="connsiteY764" fmla="*/ 1922038 h 6858000"/>
              <a:gd name="connsiteX765" fmla="*/ 4378710 w 7467600"/>
              <a:gd name="connsiteY765" fmla="*/ 1665516 h 6858000"/>
              <a:gd name="connsiteX766" fmla="*/ 4448798 w 7467600"/>
              <a:gd name="connsiteY766" fmla="*/ 1253024 h 6858000"/>
              <a:gd name="connsiteX767" fmla="*/ 4480315 w 7467600"/>
              <a:gd name="connsiteY767" fmla="*/ 1158454 h 6858000"/>
              <a:gd name="connsiteX768" fmla="*/ 4494133 w 7467600"/>
              <a:gd name="connsiteY768" fmla="*/ 1118676 h 6858000"/>
              <a:gd name="connsiteX769" fmla="*/ 4557898 w 7467600"/>
              <a:gd name="connsiteY769" fmla="*/ 900011 h 6858000"/>
              <a:gd name="connsiteX770" fmla="*/ 5870151 w 7467600"/>
              <a:gd name="connsiteY770" fmla="*/ 898890 h 6858000"/>
              <a:gd name="connsiteX771" fmla="*/ 5861335 w 7467600"/>
              <a:gd name="connsiteY771" fmla="*/ 899177 h 6858000"/>
              <a:gd name="connsiteX772" fmla="*/ 5843702 w 7467600"/>
              <a:gd name="connsiteY772" fmla="*/ 899748 h 6858000"/>
              <a:gd name="connsiteX773" fmla="*/ 5651107 w 7467600"/>
              <a:gd name="connsiteY773" fmla="*/ 920306 h 6858000"/>
              <a:gd name="connsiteX774" fmla="*/ 5459407 w 7467600"/>
              <a:gd name="connsiteY774" fmla="*/ 940975 h 6858000"/>
              <a:gd name="connsiteX775" fmla="*/ 5374846 w 7467600"/>
              <a:gd name="connsiteY775" fmla="*/ 941988 h 6858000"/>
              <a:gd name="connsiteX776" fmla="*/ 5256105 w 7467600"/>
              <a:gd name="connsiteY776" fmla="*/ 945632 h 6858000"/>
              <a:gd name="connsiteX777" fmla="*/ 5107071 w 7467600"/>
              <a:gd name="connsiteY777" fmla="*/ 969720 h 6858000"/>
              <a:gd name="connsiteX778" fmla="*/ 4998681 w 7467600"/>
              <a:gd name="connsiteY778" fmla="*/ 988771 h 6858000"/>
              <a:gd name="connsiteX779" fmla="*/ 5870151 w 7467600"/>
              <a:gd name="connsiteY779" fmla="*/ 898890 h 6858000"/>
              <a:gd name="connsiteX780" fmla="*/ 5504425 w 7467600"/>
              <a:gd name="connsiteY780" fmla="*/ 848067 h 6858000"/>
              <a:gd name="connsiteX781" fmla="*/ 4968849 w 7467600"/>
              <a:gd name="connsiteY781" fmla="*/ 962318 h 6858000"/>
              <a:gd name="connsiteX782" fmla="*/ 5104039 w 7467600"/>
              <a:gd name="connsiteY782" fmla="*/ 940634 h 6858000"/>
              <a:gd name="connsiteX783" fmla="*/ 5256311 w 7467600"/>
              <a:gd name="connsiteY783" fmla="*/ 916490 h 6858000"/>
              <a:gd name="connsiteX784" fmla="*/ 5377381 w 7467600"/>
              <a:gd name="connsiteY784" fmla="*/ 912671 h 6858000"/>
              <a:gd name="connsiteX785" fmla="*/ 5460148 w 7467600"/>
              <a:gd name="connsiteY785" fmla="*/ 911442 h 6858000"/>
              <a:gd name="connsiteX786" fmla="*/ 5648971 w 7467600"/>
              <a:gd name="connsiteY786" fmla="*/ 891331 h 6858000"/>
              <a:gd name="connsiteX787" fmla="*/ 5844807 w 7467600"/>
              <a:gd name="connsiteY787" fmla="*/ 870718 h 6858000"/>
              <a:gd name="connsiteX788" fmla="*/ 5862975 w 7467600"/>
              <a:gd name="connsiteY788" fmla="*/ 869756 h 6858000"/>
              <a:gd name="connsiteX789" fmla="*/ 5920887 w 7467600"/>
              <a:gd name="connsiteY789" fmla="*/ 865929 h 6858000"/>
              <a:gd name="connsiteX790" fmla="*/ 5504425 w 7467600"/>
              <a:gd name="connsiteY790" fmla="*/ 848067 h 6858000"/>
              <a:gd name="connsiteX791" fmla="*/ 3607114 w 7467600"/>
              <a:gd name="connsiteY791" fmla="*/ 467441 h 6858000"/>
              <a:gd name="connsiteX792" fmla="*/ 3296242 w 7467600"/>
              <a:gd name="connsiteY792" fmla="*/ 807991 h 6858000"/>
              <a:gd name="connsiteX793" fmla="*/ 3174674 w 7467600"/>
              <a:gd name="connsiteY793" fmla="*/ 919759 h 6858000"/>
              <a:gd name="connsiteX794" fmla="*/ 3042978 w 7467600"/>
              <a:gd name="connsiteY794" fmla="*/ 1054894 h 6858000"/>
              <a:gd name="connsiteX795" fmla="*/ 2968914 w 7467600"/>
              <a:gd name="connsiteY795" fmla="*/ 1133756 h 6858000"/>
              <a:gd name="connsiteX796" fmla="*/ 3103823 w 7467600"/>
              <a:gd name="connsiteY796" fmla="*/ 1026814 h 6858000"/>
              <a:gd name="connsiteX797" fmla="*/ 3607114 w 7467600"/>
              <a:gd name="connsiteY797" fmla="*/ 467441 h 6858000"/>
              <a:gd name="connsiteX798" fmla="*/ 3744487 w 7467600"/>
              <a:gd name="connsiteY798" fmla="*/ 383136 h 6858000"/>
              <a:gd name="connsiteX799" fmla="*/ 3970213 w 7467600"/>
              <a:gd name="connsiteY799" fmla="*/ 995559 h 6858000"/>
              <a:gd name="connsiteX800" fmla="*/ 3744487 w 7467600"/>
              <a:gd name="connsiteY800" fmla="*/ 383136 h 6858000"/>
              <a:gd name="connsiteX801" fmla="*/ 3624562 w 7467600"/>
              <a:gd name="connsiteY801" fmla="*/ 367041 h 6858000"/>
              <a:gd name="connsiteX802" fmla="*/ 3489712 w 7467600"/>
              <a:gd name="connsiteY802" fmla="*/ 485386 h 6858000"/>
              <a:gd name="connsiteX803" fmla="*/ 3182994 w 7467600"/>
              <a:gd name="connsiteY803" fmla="*/ 828265 h 6858000"/>
              <a:gd name="connsiteX804" fmla="*/ 2892114 w 7467600"/>
              <a:gd name="connsiteY804" fmla="*/ 1172635 h 6858000"/>
              <a:gd name="connsiteX805" fmla="*/ 3021459 w 7467600"/>
              <a:gd name="connsiteY805" fmla="*/ 1035385 h 6858000"/>
              <a:gd name="connsiteX806" fmla="*/ 3153873 w 7467600"/>
              <a:gd name="connsiteY806" fmla="*/ 898971 h 6858000"/>
              <a:gd name="connsiteX807" fmla="*/ 3276511 w 7467600"/>
              <a:gd name="connsiteY807" fmla="*/ 786423 h 6858000"/>
              <a:gd name="connsiteX808" fmla="*/ 3584154 w 7467600"/>
              <a:gd name="connsiteY808" fmla="*/ 448218 h 6858000"/>
              <a:gd name="connsiteX809" fmla="*/ 3624562 w 7467600"/>
              <a:gd name="connsiteY809" fmla="*/ 367041 h 6858000"/>
              <a:gd name="connsiteX810" fmla="*/ 3766672 w 7467600"/>
              <a:gd name="connsiteY810" fmla="*/ 359429 h 6858000"/>
              <a:gd name="connsiteX811" fmla="*/ 3996338 w 7467600"/>
              <a:gd name="connsiteY811" fmla="*/ 968237 h 6858000"/>
              <a:gd name="connsiteX812" fmla="*/ 3766672 w 7467600"/>
              <a:gd name="connsiteY812" fmla="*/ 359429 h 6858000"/>
              <a:gd name="connsiteX813" fmla="*/ 5805386 w 7467600"/>
              <a:gd name="connsiteY813" fmla="*/ 239240 h 6858000"/>
              <a:gd name="connsiteX814" fmla="*/ 5736947 w 7467600"/>
              <a:gd name="connsiteY814" fmla="*/ 261367 h 6858000"/>
              <a:gd name="connsiteX815" fmla="*/ 5427012 w 7467600"/>
              <a:gd name="connsiteY815" fmla="*/ 311272 h 6858000"/>
              <a:gd name="connsiteX816" fmla="*/ 5147818 w 7467600"/>
              <a:gd name="connsiteY816" fmla="*/ 322112 h 6858000"/>
              <a:gd name="connsiteX817" fmla="*/ 5060854 w 7467600"/>
              <a:gd name="connsiteY817" fmla="*/ 311882 h 6858000"/>
              <a:gd name="connsiteX818" fmla="*/ 4945989 w 7467600"/>
              <a:gd name="connsiteY818" fmla="*/ 300516 h 6858000"/>
              <a:gd name="connsiteX819" fmla="*/ 5410479 w 7467600"/>
              <a:gd name="connsiteY819" fmla="*/ 348434 h 6858000"/>
              <a:gd name="connsiteX820" fmla="*/ 5805386 w 7467600"/>
              <a:gd name="connsiteY820" fmla="*/ 239240 h 6858000"/>
              <a:gd name="connsiteX821" fmla="*/ 5905192 w 7467600"/>
              <a:gd name="connsiteY821" fmla="*/ 163079 h 6858000"/>
              <a:gd name="connsiteX822" fmla="*/ 5865655 w 7467600"/>
              <a:gd name="connsiteY822" fmla="*/ 171901 h 6858000"/>
              <a:gd name="connsiteX823" fmla="*/ 5259740 w 7467600"/>
              <a:gd name="connsiteY823" fmla="*/ 257013 h 6858000"/>
              <a:gd name="connsiteX824" fmla="*/ 5208466 w 7467600"/>
              <a:gd name="connsiteY824" fmla="*/ 257550 h 6858000"/>
              <a:gd name="connsiteX825" fmla="*/ 4980204 w 7467600"/>
              <a:gd name="connsiteY825" fmla="*/ 271903 h 6858000"/>
              <a:gd name="connsiteX826" fmla="*/ 5068068 w 7467600"/>
              <a:gd name="connsiteY826" fmla="*/ 282244 h 6858000"/>
              <a:gd name="connsiteX827" fmla="*/ 5153231 w 7467600"/>
              <a:gd name="connsiteY827" fmla="*/ 292240 h 6858000"/>
              <a:gd name="connsiteX828" fmla="*/ 5426491 w 7467600"/>
              <a:gd name="connsiteY828" fmla="*/ 281128 h 6858000"/>
              <a:gd name="connsiteX829" fmla="*/ 5731212 w 7467600"/>
              <a:gd name="connsiteY829" fmla="*/ 231951 h 6858000"/>
              <a:gd name="connsiteX830" fmla="*/ 5905192 w 7467600"/>
              <a:gd name="connsiteY830" fmla="*/ 163079 h 6858000"/>
              <a:gd name="connsiteX831" fmla="*/ 5944437 w 7467600"/>
              <a:gd name="connsiteY831" fmla="*/ 113829 h 6858000"/>
              <a:gd name="connsiteX832" fmla="*/ 5825032 w 7467600"/>
              <a:gd name="connsiteY832" fmla="*/ 146405 h 6858000"/>
              <a:gd name="connsiteX833" fmla="*/ 4955599 w 7467600"/>
              <a:gd name="connsiteY833" fmla="*/ 247008 h 6858000"/>
              <a:gd name="connsiteX834" fmla="*/ 5210104 w 7467600"/>
              <a:gd name="connsiteY834" fmla="*/ 228123 h 6858000"/>
              <a:gd name="connsiteX835" fmla="*/ 5261015 w 7467600"/>
              <a:gd name="connsiteY835" fmla="*/ 227087 h 6858000"/>
              <a:gd name="connsiteX836" fmla="*/ 5861181 w 7467600"/>
              <a:gd name="connsiteY836" fmla="*/ 143093 h 6858000"/>
              <a:gd name="connsiteX837" fmla="*/ 5961252 w 7467600"/>
              <a:gd name="connsiteY837" fmla="*/ 114820 h 6858000"/>
              <a:gd name="connsiteX838" fmla="*/ 5944437 w 7467600"/>
              <a:gd name="connsiteY838" fmla="*/ 113829 h 6858000"/>
              <a:gd name="connsiteX839" fmla="*/ 3882765 w 7467600"/>
              <a:gd name="connsiteY839" fmla="*/ 0 h 6858000"/>
              <a:gd name="connsiteX840" fmla="*/ 3995099 w 7467600"/>
              <a:gd name="connsiteY840" fmla="*/ 0 h 6858000"/>
              <a:gd name="connsiteX841" fmla="*/ 4163818 w 7467600"/>
              <a:gd name="connsiteY841" fmla="*/ 234104 h 6858000"/>
              <a:gd name="connsiteX842" fmla="*/ 4172099 w 7467600"/>
              <a:gd name="connsiteY842" fmla="*/ 234207 h 6858000"/>
              <a:gd name="connsiteX843" fmla="*/ 4784282 w 7467600"/>
              <a:gd name="connsiteY843" fmla="*/ 276561 h 6858000"/>
              <a:gd name="connsiteX844" fmla="*/ 4801687 w 7467600"/>
              <a:gd name="connsiteY844" fmla="*/ 267764 h 6858000"/>
              <a:gd name="connsiteX845" fmla="*/ 6082788 w 7467600"/>
              <a:gd name="connsiteY845" fmla="*/ 64119 h 6858000"/>
              <a:gd name="connsiteX846" fmla="*/ 6099442 w 7467600"/>
              <a:gd name="connsiteY846" fmla="*/ 82568 h 6858000"/>
              <a:gd name="connsiteX847" fmla="*/ 4804137 w 7467600"/>
              <a:gd name="connsiteY847" fmla="*/ 320931 h 6858000"/>
              <a:gd name="connsiteX848" fmla="*/ 4227047 w 7467600"/>
              <a:gd name="connsiteY848" fmla="*/ 313415 h 6858000"/>
              <a:gd name="connsiteX849" fmla="*/ 4346041 w 7467600"/>
              <a:gd name="connsiteY849" fmla="*/ 456086 h 6858000"/>
              <a:gd name="connsiteX850" fmla="*/ 4870967 w 7467600"/>
              <a:gd name="connsiteY850" fmla="*/ 963061 h 6858000"/>
              <a:gd name="connsiteX851" fmla="*/ 4889647 w 7467600"/>
              <a:gd name="connsiteY851" fmla="*/ 957147 h 6858000"/>
              <a:gd name="connsiteX852" fmla="*/ 5422504 w 7467600"/>
              <a:gd name="connsiteY852" fmla="*/ 805191 h 6858000"/>
              <a:gd name="connsiteX853" fmla="*/ 6087656 w 7467600"/>
              <a:gd name="connsiteY853" fmla="*/ 826703 h 6858000"/>
              <a:gd name="connsiteX854" fmla="*/ 6058717 w 7467600"/>
              <a:gd name="connsiteY854" fmla="*/ 865992 h 6858000"/>
              <a:gd name="connsiteX855" fmla="*/ 4974153 w 7467600"/>
              <a:gd name="connsiteY855" fmla="*/ 1045456 h 6858000"/>
              <a:gd name="connsiteX856" fmla="*/ 5627835 w 7467600"/>
              <a:gd name="connsiteY856" fmla="*/ 1472077 h 6858000"/>
              <a:gd name="connsiteX857" fmla="*/ 5629817 w 7467600"/>
              <a:gd name="connsiteY857" fmla="*/ 1471412 h 6858000"/>
              <a:gd name="connsiteX858" fmla="*/ 5634124 w 7467600"/>
              <a:gd name="connsiteY858" fmla="*/ 1470572 h 6858000"/>
              <a:gd name="connsiteX859" fmla="*/ 5755832 w 7467600"/>
              <a:gd name="connsiteY859" fmla="*/ 1383886 h 6858000"/>
              <a:gd name="connsiteX860" fmla="*/ 6014186 w 7467600"/>
              <a:gd name="connsiteY860" fmla="*/ 1279799 h 6858000"/>
              <a:gd name="connsiteX861" fmla="*/ 6901619 w 7467600"/>
              <a:gd name="connsiteY861" fmla="*/ 1047874 h 6858000"/>
              <a:gd name="connsiteX862" fmla="*/ 6931566 w 7467600"/>
              <a:gd name="connsiteY862" fmla="*/ 1062034 h 6858000"/>
              <a:gd name="connsiteX863" fmla="*/ 5790982 w 7467600"/>
              <a:gd name="connsiteY863" fmla="*/ 1561380 h 6858000"/>
              <a:gd name="connsiteX864" fmla="*/ 6188971 w 7467600"/>
              <a:gd name="connsiteY864" fmla="*/ 1755168 h 6858000"/>
              <a:gd name="connsiteX865" fmla="*/ 6202446 w 7467600"/>
              <a:gd name="connsiteY865" fmla="*/ 1752268 h 6858000"/>
              <a:gd name="connsiteX866" fmla="*/ 7179560 w 7467600"/>
              <a:gd name="connsiteY866" fmla="*/ 1467551 h 6858000"/>
              <a:gd name="connsiteX867" fmla="*/ 7158730 w 7467600"/>
              <a:gd name="connsiteY867" fmla="*/ 1507835 h 6858000"/>
              <a:gd name="connsiteX868" fmla="*/ 6326959 w 7467600"/>
              <a:gd name="connsiteY868" fmla="*/ 1817686 h 6858000"/>
              <a:gd name="connsiteX869" fmla="*/ 6537433 w 7467600"/>
              <a:gd name="connsiteY869" fmla="*/ 1907790 h 6858000"/>
              <a:gd name="connsiteX870" fmla="*/ 6550221 w 7467600"/>
              <a:gd name="connsiteY870" fmla="*/ 1910729 h 6858000"/>
              <a:gd name="connsiteX871" fmla="*/ 6964438 w 7467600"/>
              <a:gd name="connsiteY871" fmla="*/ 2209505 h 6858000"/>
              <a:gd name="connsiteX872" fmla="*/ 7367862 w 7467600"/>
              <a:gd name="connsiteY872" fmla="*/ 2806833 h 6858000"/>
              <a:gd name="connsiteX873" fmla="*/ 7364329 w 7467600"/>
              <a:gd name="connsiteY873" fmla="*/ 2826907 h 6858000"/>
              <a:gd name="connsiteX874" fmla="*/ 7290545 w 7467600"/>
              <a:gd name="connsiteY874" fmla="*/ 2850663 h 6858000"/>
              <a:gd name="connsiteX875" fmla="*/ 6472036 w 7467600"/>
              <a:gd name="connsiteY875" fmla="*/ 1959003 h 6858000"/>
              <a:gd name="connsiteX876" fmla="*/ 5792897 w 7467600"/>
              <a:gd name="connsiteY876" fmla="*/ 1647747 h 6858000"/>
              <a:gd name="connsiteX877" fmla="*/ 5842751 w 7467600"/>
              <a:gd name="connsiteY877" fmla="*/ 1816112 h 6858000"/>
              <a:gd name="connsiteX878" fmla="*/ 5847424 w 7467600"/>
              <a:gd name="connsiteY878" fmla="*/ 1815776 h 6858000"/>
              <a:gd name="connsiteX879" fmla="*/ 6399821 w 7467600"/>
              <a:gd name="connsiteY879" fmla="*/ 2344799 h 6858000"/>
              <a:gd name="connsiteX880" fmla="*/ 6323232 w 7467600"/>
              <a:gd name="connsiteY880" fmla="*/ 2389634 h 6858000"/>
              <a:gd name="connsiteX881" fmla="*/ 5942958 w 7467600"/>
              <a:gd name="connsiteY881" fmla="*/ 2077708 h 6858000"/>
              <a:gd name="connsiteX882" fmla="*/ 5921559 w 7467600"/>
              <a:gd name="connsiteY882" fmla="*/ 2378596 h 6858000"/>
              <a:gd name="connsiteX883" fmla="*/ 5817651 w 7467600"/>
              <a:gd name="connsiteY883" fmla="*/ 3023919 h 6858000"/>
              <a:gd name="connsiteX884" fmla="*/ 5729634 w 7467600"/>
              <a:gd name="connsiteY884" fmla="*/ 3051849 h 6858000"/>
              <a:gd name="connsiteX885" fmla="*/ 5611018 w 7467600"/>
              <a:gd name="connsiteY885" fmla="*/ 2316769 h 6858000"/>
              <a:gd name="connsiteX886" fmla="*/ 5687608 w 7467600"/>
              <a:gd name="connsiteY886" fmla="*/ 2039972 h 6858000"/>
              <a:gd name="connsiteX887" fmla="*/ 5657554 w 7467600"/>
              <a:gd name="connsiteY887" fmla="*/ 1576445 h 6858000"/>
              <a:gd name="connsiteX888" fmla="*/ 5150475 w 7467600"/>
              <a:gd name="connsiteY888" fmla="*/ 1274012 h 6858000"/>
              <a:gd name="connsiteX889" fmla="*/ 5349142 w 7467600"/>
              <a:gd name="connsiteY889" fmla="*/ 2204405 h 6858000"/>
              <a:gd name="connsiteX890" fmla="*/ 5262214 w 7467600"/>
              <a:gd name="connsiteY890" fmla="*/ 2233836 h 6858000"/>
              <a:gd name="connsiteX891" fmla="*/ 4981539 w 7467600"/>
              <a:gd name="connsiteY891" fmla="*/ 1542201 h 6858000"/>
              <a:gd name="connsiteX892" fmla="*/ 4958461 w 7467600"/>
              <a:gd name="connsiteY892" fmla="*/ 1136957 h 6858000"/>
              <a:gd name="connsiteX893" fmla="*/ 4655015 w 7467600"/>
              <a:gd name="connsiteY893" fmla="*/ 891426 h 6858000"/>
              <a:gd name="connsiteX894" fmla="*/ 4348002 w 7467600"/>
              <a:gd name="connsiteY894" fmla="*/ 2205895 h 6858000"/>
              <a:gd name="connsiteX895" fmla="*/ 4262250 w 7467600"/>
              <a:gd name="connsiteY895" fmla="*/ 2219972 h 6858000"/>
              <a:gd name="connsiteX896" fmla="*/ 4550611 w 7467600"/>
              <a:gd name="connsiteY896" fmla="*/ 817540 h 6858000"/>
              <a:gd name="connsiteX897" fmla="*/ 4564418 w 7467600"/>
              <a:gd name="connsiteY897" fmla="*/ 808293 h 6858000"/>
              <a:gd name="connsiteX898" fmla="*/ 4266388 w 7467600"/>
              <a:gd name="connsiteY898" fmla="*/ 500083 h 6858000"/>
              <a:gd name="connsiteX899" fmla="*/ 4032842 w 7467600"/>
              <a:gd name="connsiteY899" fmla="*/ 211809 h 6858000"/>
              <a:gd name="connsiteX900" fmla="*/ 3882765 w 7467600"/>
              <a:gd name="connsiteY900" fmla="*/ 0 h 6858000"/>
              <a:gd name="connsiteX901" fmla="*/ 3721337 w 7467600"/>
              <a:gd name="connsiteY901" fmla="*/ 0 h 6858000"/>
              <a:gd name="connsiteX902" fmla="*/ 3797544 w 7467600"/>
              <a:gd name="connsiteY902" fmla="*/ 0 h 6858000"/>
              <a:gd name="connsiteX903" fmla="*/ 3775734 w 7467600"/>
              <a:gd name="connsiteY903" fmla="*/ 95131 h 6858000"/>
              <a:gd name="connsiteX904" fmla="*/ 3724807 w 7467600"/>
              <a:gd name="connsiteY904" fmla="*/ 272257 h 6858000"/>
              <a:gd name="connsiteX905" fmla="*/ 3726844 w 7467600"/>
              <a:gd name="connsiteY905" fmla="*/ 282988 h 6858000"/>
              <a:gd name="connsiteX906" fmla="*/ 3742664 w 7467600"/>
              <a:gd name="connsiteY906" fmla="*/ 279918 h 6858000"/>
              <a:gd name="connsiteX907" fmla="*/ 4103910 w 7467600"/>
              <a:gd name="connsiteY907" fmla="*/ 1161917 h 6858000"/>
              <a:gd name="connsiteX908" fmla="*/ 4020269 w 7467600"/>
              <a:gd name="connsiteY908" fmla="*/ 1200406 h 6858000"/>
              <a:gd name="connsiteX909" fmla="*/ 3674882 w 7467600"/>
              <a:gd name="connsiteY909" fmla="*/ 488524 h 6858000"/>
              <a:gd name="connsiteX910" fmla="*/ 3132682 w 7467600"/>
              <a:gd name="connsiteY910" fmla="*/ 1072284 h 6858000"/>
              <a:gd name="connsiteX911" fmla="*/ 2716346 w 7467600"/>
              <a:gd name="connsiteY911" fmla="*/ 1276376 h 6858000"/>
              <a:gd name="connsiteX912" fmla="*/ 2716772 w 7467600"/>
              <a:gd name="connsiteY912" fmla="*/ 1255462 h 6858000"/>
              <a:gd name="connsiteX913" fmla="*/ 3471096 w 7467600"/>
              <a:gd name="connsiteY913" fmla="*/ 437072 h 6858000"/>
              <a:gd name="connsiteX914" fmla="*/ 3639057 w 7467600"/>
              <a:gd name="connsiteY914" fmla="*/ 286334 h 6858000"/>
              <a:gd name="connsiteX915" fmla="*/ 3640309 w 7467600"/>
              <a:gd name="connsiteY915" fmla="*/ 284664 h 6858000"/>
              <a:gd name="connsiteX916" fmla="*/ 3646022 w 7467600"/>
              <a:gd name="connsiteY916" fmla="*/ 276711 h 6858000"/>
              <a:gd name="connsiteX917" fmla="*/ 3707943 w 7467600"/>
              <a:gd name="connsiteY917" fmla="*/ 65958 h 6858000"/>
              <a:gd name="connsiteX918" fmla="*/ 3721337 w 7467600"/>
              <a:gd name="connsiteY918" fmla="*/ 0 h 6858000"/>
              <a:gd name="connsiteX919" fmla="*/ 2867960 w 7467600"/>
              <a:gd name="connsiteY919" fmla="*/ 0 h 6858000"/>
              <a:gd name="connsiteX920" fmla="*/ 2926351 w 7467600"/>
              <a:gd name="connsiteY920" fmla="*/ 0 h 6858000"/>
              <a:gd name="connsiteX921" fmla="*/ 2902823 w 7467600"/>
              <a:gd name="connsiteY921" fmla="*/ 262929 h 6858000"/>
              <a:gd name="connsiteX922" fmla="*/ 2940663 w 7467600"/>
              <a:gd name="connsiteY922" fmla="*/ 140884 h 6858000"/>
              <a:gd name="connsiteX923" fmla="*/ 2947039 w 7467600"/>
              <a:gd name="connsiteY923" fmla="*/ 122524 h 6858000"/>
              <a:gd name="connsiteX924" fmla="*/ 2984316 w 7467600"/>
              <a:gd name="connsiteY924" fmla="*/ 0 h 6858000"/>
              <a:gd name="connsiteX925" fmla="*/ 3016114 w 7467600"/>
              <a:gd name="connsiteY925" fmla="*/ 0 h 6858000"/>
              <a:gd name="connsiteX926" fmla="*/ 2979949 w 7467600"/>
              <a:gd name="connsiteY926" fmla="*/ 119274 h 6858000"/>
              <a:gd name="connsiteX927" fmla="*/ 3023879 w 7467600"/>
              <a:gd name="connsiteY927" fmla="*/ 0 h 6858000"/>
              <a:gd name="connsiteX928" fmla="*/ 3105400 w 7467600"/>
              <a:gd name="connsiteY928" fmla="*/ 0 h 6858000"/>
              <a:gd name="connsiteX929" fmla="*/ 3094669 w 7467600"/>
              <a:gd name="connsiteY929" fmla="*/ 30308 h 6858000"/>
              <a:gd name="connsiteX930" fmla="*/ 2901945 w 7467600"/>
              <a:gd name="connsiteY930" fmla="*/ 466538 h 6858000"/>
              <a:gd name="connsiteX931" fmla="*/ 2815209 w 7467600"/>
              <a:gd name="connsiteY931" fmla="*/ 497361 h 6858000"/>
              <a:gd name="connsiteX932" fmla="*/ 2844845 w 7467600"/>
              <a:gd name="connsiteY932" fmla="*/ 127638 h 6858000"/>
              <a:gd name="connsiteX933" fmla="*/ 2867960 w 7467600"/>
              <a:gd name="connsiteY933" fmla="*/ 0 h 6858000"/>
              <a:gd name="connsiteX934" fmla="*/ 1057230 w 7467600"/>
              <a:gd name="connsiteY934" fmla="*/ 0 h 6858000"/>
              <a:gd name="connsiteX935" fmla="*/ 1111003 w 7467600"/>
              <a:gd name="connsiteY935" fmla="*/ 0 h 6858000"/>
              <a:gd name="connsiteX936" fmla="*/ 1125553 w 7467600"/>
              <a:gd name="connsiteY936" fmla="*/ 52588 h 6858000"/>
              <a:gd name="connsiteX937" fmla="*/ 1304276 w 7467600"/>
              <a:gd name="connsiteY937" fmla="*/ 476275 h 6858000"/>
              <a:gd name="connsiteX938" fmla="*/ 1492066 w 7467600"/>
              <a:gd name="connsiteY938" fmla="*/ 886333 h 6858000"/>
              <a:gd name="connsiteX939" fmla="*/ 1423698 w 7467600"/>
              <a:gd name="connsiteY939" fmla="*/ 710817 h 6858000"/>
              <a:gd name="connsiteX940" fmla="*/ 1357609 w 7467600"/>
              <a:gd name="connsiteY940" fmla="*/ 532892 h 6858000"/>
              <a:gd name="connsiteX941" fmla="*/ 1309550 w 7467600"/>
              <a:gd name="connsiteY941" fmla="*/ 374031 h 6858000"/>
              <a:gd name="connsiteX942" fmla="*/ 1193673 w 7467600"/>
              <a:gd name="connsiteY942" fmla="*/ 49533 h 6858000"/>
              <a:gd name="connsiteX943" fmla="*/ 1164391 w 7467600"/>
              <a:gd name="connsiteY943" fmla="*/ 0 h 6858000"/>
              <a:gd name="connsiteX944" fmla="*/ 1200666 w 7467600"/>
              <a:gd name="connsiteY944" fmla="*/ 0 h 6858000"/>
              <a:gd name="connsiteX945" fmla="*/ 1223408 w 7467600"/>
              <a:gd name="connsiteY945" fmla="*/ 38996 h 6858000"/>
              <a:gd name="connsiteX946" fmla="*/ 1339635 w 7467600"/>
              <a:gd name="connsiteY946" fmla="*/ 365517 h 6858000"/>
              <a:gd name="connsiteX947" fmla="*/ 1387469 w 7467600"/>
              <a:gd name="connsiteY947" fmla="*/ 523079 h 6858000"/>
              <a:gd name="connsiteX948" fmla="*/ 1452685 w 7467600"/>
              <a:gd name="connsiteY948" fmla="*/ 699806 h 6858000"/>
              <a:gd name="connsiteX949" fmla="*/ 1492092 w 7467600"/>
              <a:gd name="connsiteY949" fmla="*/ 800424 h 6858000"/>
              <a:gd name="connsiteX950" fmla="*/ 1455302 w 7467600"/>
              <a:gd name="connsiteY950" fmla="*/ 632913 h 6858000"/>
              <a:gd name="connsiteX951" fmla="*/ 1222336 w 7467600"/>
              <a:gd name="connsiteY951" fmla="*/ 9480 h 6858000"/>
              <a:gd name="connsiteX952" fmla="*/ 1214634 w 7467600"/>
              <a:gd name="connsiteY952" fmla="*/ 0 h 6858000"/>
              <a:gd name="connsiteX953" fmla="*/ 1289827 w 7467600"/>
              <a:gd name="connsiteY953" fmla="*/ 0 h 6858000"/>
              <a:gd name="connsiteX954" fmla="*/ 1321076 w 7467600"/>
              <a:gd name="connsiteY954" fmla="*/ 59722 h 6858000"/>
              <a:gd name="connsiteX955" fmla="*/ 1512579 w 7467600"/>
              <a:gd name="connsiteY955" fmla="*/ 626441 h 6858000"/>
              <a:gd name="connsiteX956" fmla="*/ 1506076 w 7467600"/>
              <a:gd name="connsiteY956" fmla="*/ 1089289 h 6858000"/>
              <a:gd name="connsiteX957" fmla="*/ 1486346 w 7467600"/>
              <a:gd name="connsiteY957" fmla="*/ 1079919 h 6858000"/>
              <a:gd name="connsiteX958" fmla="*/ 1070511 w 7467600"/>
              <a:gd name="connsiteY958" fmla="*/ 48609 h 6858000"/>
              <a:gd name="connsiteX959" fmla="*/ 1057230 w 7467600"/>
              <a:gd name="connsiteY959" fmla="*/ 0 h 6858000"/>
              <a:gd name="connsiteX960" fmla="*/ 43151 w 7467600"/>
              <a:gd name="connsiteY960" fmla="*/ 0 h 6858000"/>
              <a:gd name="connsiteX961" fmla="*/ 95283 w 7467600"/>
              <a:gd name="connsiteY961" fmla="*/ 0 h 6858000"/>
              <a:gd name="connsiteX962" fmla="*/ 300708 w 7467600"/>
              <a:gd name="connsiteY962" fmla="*/ 154571 h 6858000"/>
              <a:gd name="connsiteX963" fmla="*/ 530414 w 7467600"/>
              <a:gd name="connsiteY963" fmla="*/ 354673 h 6858000"/>
              <a:gd name="connsiteX964" fmla="*/ 333785 w 7467600"/>
              <a:gd name="connsiteY964" fmla="*/ 161564 h 6858000"/>
              <a:gd name="connsiteX965" fmla="*/ 147005 w 7467600"/>
              <a:gd name="connsiteY965" fmla="*/ 0 h 6858000"/>
              <a:gd name="connsiteX966" fmla="*/ 272509 w 7467600"/>
              <a:gd name="connsiteY966" fmla="*/ 0 h 6858000"/>
              <a:gd name="connsiteX967" fmla="*/ 326276 w 7467600"/>
              <a:gd name="connsiteY967" fmla="*/ 45847 h 6858000"/>
              <a:gd name="connsiteX968" fmla="*/ 823759 w 7467600"/>
              <a:gd name="connsiteY968" fmla="*/ 574145 h 6858000"/>
              <a:gd name="connsiteX969" fmla="*/ 811254 w 7467600"/>
              <a:gd name="connsiteY969" fmla="*/ 665546 h 6858000"/>
              <a:gd name="connsiteX970" fmla="*/ 154042 w 7467600"/>
              <a:gd name="connsiteY970" fmla="*/ 261522 h 6858000"/>
              <a:gd name="connsiteX971" fmla="*/ 13550 w 7467600"/>
              <a:gd name="connsiteY971" fmla="*/ 158423 h 6858000"/>
              <a:gd name="connsiteX972" fmla="*/ 0 w 7467600"/>
              <a:gd name="connsiteY972" fmla="*/ 146618 h 6858000"/>
              <a:gd name="connsiteX973" fmla="*/ 0 w 7467600"/>
              <a:gd name="connsiteY973" fmla="*/ 59161 h 6858000"/>
              <a:gd name="connsiteX974" fmla="*/ 45427 w 7467600"/>
              <a:gd name="connsiteY974" fmla="*/ 101078 h 6858000"/>
              <a:gd name="connsiteX975" fmla="*/ 630103 w 7467600"/>
              <a:gd name="connsiteY975" fmla="*/ 485885 h 6858000"/>
              <a:gd name="connsiteX976" fmla="*/ 532040 w 7467600"/>
              <a:gd name="connsiteY976" fmla="*/ 399359 h 6858000"/>
              <a:gd name="connsiteX977" fmla="*/ 517618 w 7467600"/>
              <a:gd name="connsiteY977" fmla="*/ 385726 h 6858000"/>
              <a:gd name="connsiteX978" fmla="*/ 285074 w 7467600"/>
              <a:gd name="connsiteY978" fmla="*/ 182755 h 6858000"/>
              <a:gd name="connsiteX979" fmla="*/ 43151 w 7467600"/>
              <a:gd name="connsiteY97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356878 w 7467600"/>
              <a:gd name="connsiteY88" fmla="*/ 5981332 h 6858000"/>
              <a:gd name="connsiteX89" fmla="*/ 7467600 w 7467600"/>
              <a:gd name="connsiteY89" fmla="*/ 6117703 h 6858000"/>
              <a:gd name="connsiteX90" fmla="*/ 7467600 w 7467600"/>
              <a:gd name="connsiteY90" fmla="*/ 6163634 h 6858000"/>
              <a:gd name="connsiteX91" fmla="*/ 7403637 w 7467600"/>
              <a:gd name="connsiteY91" fmla="*/ 6083957 h 6858000"/>
              <a:gd name="connsiteX92" fmla="*/ 7254615 w 7467600"/>
              <a:gd name="connsiteY92" fmla="*/ 5911918 h 6858000"/>
              <a:gd name="connsiteX93" fmla="*/ 7312589 w 7467600"/>
              <a:gd name="connsiteY93" fmla="*/ 5982309 h 6858000"/>
              <a:gd name="connsiteX94" fmla="*/ 7448321 w 7467600"/>
              <a:gd name="connsiteY94" fmla="*/ 6190991 h 6858000"/>
              <a:gd name="connsiteX95" fmla="*/ 7467600 w 7467600"/>
              <a:gd name="connsiteY95" fmla="*/ 6221686 h 6858000"/>
              <a:gd name="connsiteX96" fmla="*/ 7467600 w 7467600"/>
              <a:gd name="connsiteY96" fmla="*/ 6334256 h 6858000"/>
              <a:gd name="connsiteX97" fmla="*/ 7454976 w 7467600"/>
              <a:gd name="connsiteY97" fmla="*/ 6318297 h 6858000"/>
              <a:gd name="connsiteX98" fmla="*/ 7042773 w 7467600"/>
              <a:gd name="connsiteY98" fmla="*/ 5734011 h 6858000"/>
              <a:gd name="connsiteX99" fmla="*/ 6844835 w 7467600"/>
              <a:gd name="connsiteY99" fmla="*/ 5424988 h 6858000"/>
              <a:gd name="connsiteX100" fmla="*/ 1456157 w 7467600"/>
              <a:gd name="connsiteY100" fmla="*/ 5371404 h 6858000"/>
              <a:gd name="connsiteX101" fmla="*/ 1244432 w 7467600"/>
              <a:gd name="connsiteY101" fmla="*/ 5385601 h 6858000"/>
              <a:gd name="connsiteX102" fmla="*/ 973990 w 7467600"/>
              <a:gd name="connsiteY102" fmla="*/ 5424940 h 6858000"/>
              <a:gd name="connsiteX103" fmla="*/ 1103809 w 7467600"/>
              <a:gd name="connsiteY103" fmla="*/ 5433720 h 6858000"/>
              <a:gd name="connsiteX104" fmla="*/ 1123454 w 7467600"/>
              <a:gd name="connsiteY104" fmla="*/ 5435727 h 6858000"/>
              <a:gd name="connsiteX105" fmla="*/ 1737017 w 7467600"/>
              <a:gd name="connsiteY105" fmla="*/ 5452183 h 6858000"/>
              <a:gd name="connsiteX106" fmla="*/ 1824397 w 7467600"/>
              <a:gd name="connsiteY106" fmla="*/ 5447757 h 6858000"/>
              <a:gd name="connsiteX107" fmla="*/ 2070059 w 7467600"/>
              <a:gd name="connsiteY107" fmla="*/ 5441660 h 6858000"/>
              <a:gd name="connsiteX108" fmla="*/ 1456157 w 7467600"/>
              <a:gd name="connsiteY108" fmla="*/ 5371404 h 6858000"/>
              <a:gd name="connsiteX109" fmla="*/ 4988186 w 7467600"/>
              <a:gd name="connsiteY109" fmla="*/ 5216467 h 6858000"/>
              <a:gd name="connsiteX110" fmla="*/ 4777334 w 7467600"/>
              <a:gd name="connsiteY110" fmla="*/ 5406072 h 6858000"/>
              <a:gd name="connsiteX111" fmla="*/ 4718341 w 7467600"/>
              <a:gd name="connsiteY111" fmla="*/ 5468043 h 6858000"/>
              <a:gd name="connsiteX112" fmla="*/ 4604655 w 7467600"/>
              <a:gd name="connsiteY112" fmla="*/ 5583434 h 6858000"/>
              <a:gd name="connsiteX113" fmla="*/ 4565074 w 7467600"/>
              <a:gd name="connsiteY113" fmla="*/ 5618550 h 6858000"/>
              <a:gd name="connsiteX114" fmla="*/ 4988186 w 7467600"/>
              <a:gd name="connsiteY114" fmla="*/ 5216467 h 6858000"/>
              <a:gd name="connsiteX115" fmla="*/ 4978032 w 7467600"/>
              <a:gd name="connsiteY115" fmla="*/ 5183809 h 6858000"/>
              <a:gd name="connsiteX116" fmla="*/ 4463413 w 7467600"/>
              <a:gd name="connsiteY116" fmla="*/ 5615162 h 6858000"/>
              <a:gd name="connsiteX117" fmla="*/ 4358134 w 7467600"/>
              <a:gd name="connsiteY117" fmla="*/ 5742791 h 6858000"/>
              <a:gd name="connsiteX118" fmla="*/ 4376219 w 7467600"/>
              <a:gd name="connsiteY118" fmla="*/ 5729027 h 6858000"/>
              <a:gd name="connsiteX119" fmla="*/ 4582340 w 7467600"/>
              <a:gd name="connsiteY119" fmla="*/ 5561037 h 6858000"/>
              <a:gd name="connsiteX120" fmla="*/ 4694684 w 7467600"/>
              <a:gd name="connsiteY120" fmla="*/ 5447098 h 6858000"/>
              <a:gd name="connsiteX121" fmla="*/ 4754123 w 7467600"/>
              <a:gd name="connsiteY121" fmla="*/ 5384643 h 6858000"/>
              <a:gd name="connsiteX122" fmla="*/ 4978032 w 7467600"/>
              <a:gd name="connsiteY122" fmla="*/ 5183809 h 6858000"/>
              <a:gd name="connsiteX123" fmla="*/ 1903353 w 7467600"/>
              <a:gd name="connsiteY123" fmla="*/ 5044827 h 6858000"/>
              <a:gd name="connsiteX124" fmla="*/ 1936931 w 7467600"/>
              <a:gd name="connsiteY124" fmla="*/ 5093954 h 6858000"/>
              <a:gd name="connsiteX125" fmla="*/ 2195868 w 7467600"/>
              <a:gd name="connsiteY125" fmla="*/ 5396574 h 6858000"/>
              <a:gd name="connsiteX126" fmla="*/ 2088852 w 7467600"/>
              <a:gd name="connsiteY126" fmla="*/ 5166123 h 6858000"/>
              <a:gd name="connsiteX127" fmla="*/ 1958241 w 7467600"/>
              <a:gd name="connsiteY127" fmla="*/ 5067955 h 6858000"/>
              <a:gd name="connsiteX128" fmla="*/ 1903353 w 7467600"/>
              <a:gd name="connsiteY128" fmla="*/ 5044827 h 6858000"/>
              <a:gd name="connsiteX129" fmla="*/ 1979378 w 7467600"/>
              <a:gd name="connsiteY129" fmla="*/ 4769504 h 6858000"/>
              <a:gd name="connsiteX130" fmla="*/ 2882120 w 7467600"/>
              <a:gd name="connsiteY130" fmla="*/ 5064547 h 6858000"/>
              <a:gd name="connsiteX131" fmla="*/ 2793103 w 7467600"/>
              <a:gd name="connsiteY131" fmla="*/ 5039699 h 6858000"/>
              <a:gd name="connsiteX132" fmla="*/ 2770041 w 7467600"/>
              <a:gd name="connsiteY132" fmla="*/ 5033634 h 6858000"/>
              <a:gd name="connsiteX133" fmla="*/ 1979378 w 7467600"/>
              <a:gd name="connsiteY133" fmla="*/ 4769504 h 6858000"/>
              <a:gd name="connsiteX134" fmla="*/ 1927410 w 7467600"/>
              <a:gd name="connsiteY134" fmla="*/ 4716164 h 6858000"/>
              <a:gd name="connsiteX135" fmla="*/ 1959587 w 7467600"/>
              <a:gd name="connsiteY135" fmla="*/ 4728849 h 6858000"/>
              <a:gd name="connsiteX136" fmla="*/ 2777707 w 7467600"/>
              <a:gd name="connsiteY136" fmla="*/ 5003991 h 6858000"/>
              <a:gd name="connsiteX137" fmla="*/ 2800768 w 7467600"/>
              <a:gd name="connsiteY137" fmla="*/ 5010056 h 6858000"/>
              <a:gd name="connsiteX138" fmla="*/ 2879408 w 7467600"/>
              <a:gd name="connsiteY138" fmla="*/ 5031590 h 6858000"/>
              <a:gd name="connsiteX139" fmla="*/ 2862295 w 7467600"/>
              <a:gd name="connsiteY139" fmla="*/ 5022958 h 6858000"/>
              <a:gd name="connsiteX140" fmla="*/ 2813343 w 7467600"/>
              <a:gd name="connsiteY140" fmla="*/ 4998369 h 6858000"/>
              <a:gd name="connsiteX141" fmla="*/ 2646245 w 7467600"/>
              <a:gd name="connsiteY141" fmla="*/ 4930999 h 6858000"/>
              <a:gd name="connsiteX142" fmla="*/ 1999243 w 7467600"/>
              <a:gd name="connsiteY142" fmla="*/ 4730524 h 6858000"/>
              <a:gd name="connsiteX143" fmla="*/ 1979527 w 7467600"/>
              <a:gd name="connsiteY143" fmla="*/ 4726651 h 6858000"/>
              <a:gd name="connsiteX144" fmla="*/ 1927410 w 7467600"/>
              <a:gd name="connsiteY144" fmla="*/ 4716164 h 6858000"/>
              <a:gd name="connsiteX145" fmla="*/ 1997014 w 7467600"/>
              <a:gd name="connsiteY145" fmla="*/ 4698007 h 6858000"/>
              <a:gd name="connsiteX146" fmla="*/ 2005458 w 7467600"/>
              <a:gd name="connsiteY146" fmla="*/ 4699540 h 6858000"/>
              <a:gd name="connsiteX147" fmla="*/ 2657186 w 7467600"/>
              <a:gd name="connsiteY147" fmla="*/ 4901687 h 6858000"/>
              <a:gd name="connsiteX148" fmla="*/ 2826662 w 7467600"/>
              <a:gd name="connsiteY148" fmla="*/ 4970362 h 6858000"/>
              <a:gd name="connsiteX149" fmla="*/ 2876100 w 7467600"/>
              <a:gd name="connsiteY149" fmla="*/ 4995397 h 6858000"/>
              <a:gd name="connsiteX150" fmla="*/ 3042600 w 7467600"/>
              <a:gd name="connsiteY150" fmla="*/ 5059532 h 6858000"/>
              <a:gd name="connsiteX151" fmla="*/ 1997014 w 7467600"/>
              <a:gd name="connsiteY151" fmla="*/ 4698007 h 6858000"/>
              <a:gd name="connsiteX152" fmla="*/ 2305292 w 7467600"/>
              <a:gd name="connsiteY152" fmla="*/ 4219492 h 6858000"/>
              <a:gd name="connsiteX153" fmla="*/ 3360922 w 7467600"/>
              <a:gd name="connsiteY153" fmla="*/ 4529373 h 6858000"/>
              <a:gd name="connsiteX154" fmla="*/ 3492420 w 7467600"/>
              <a:gd name="connsiteY154" fmla="*/ 4510145 h 6858000"/>
              <a:gd name="connsiteX155" fmla="*/ 3364086 w 7467600"/>
              <a:gd name="connsiteY155" fmla="*/ 4480340 h 6858000"/>
              <a:gd name="connsiteX156" fmla="*/ 3225818 w 7467600"/>
              <a:gd name="connsiteY156" fmla="*/ 4411822 h 6858000"/>
              <a:gd name="connsiteX157" fmla="*/ 3129696 w 7467600"/>
              <a:gd name="connsiteY157" fmla="*/ 4360704 h 6858000"/>
              <a:gd name="connsiteX158" fmla="*/ 2814545 w 7467600"/>
              <a:gd name="connsiteY158" fmla="*/ 4282955 h 6858000"/>
              <a:gd name="connsiteX159" fmla="*/ 2305292 w 7467600"/>
              <a:gd name="connsiteY159" fmla="*/ 4219492 h 6858000"/>
              <a:gd name="connsiteX160" fmla="*/ 2626982 w 7467600"/>
              <a:gd name="connsiteY160" fmla="*/ 4206450 h 6858000"/>
              <a:gd name="connsiteX161" fmla="*/ 2490617 w 7467600"/>
              <a:gd name="connsiteY161" fmla="*/ 4206951 h 6858000"/>
              <a:gd name="connsiteX162" fmla="*/ 2819869 w 7467600"/>
              <a:gd name="connsiteY162" fmla="*/ 4252936 h 6858000"/>
              <a:gd name="connsiteX163" fmla="*/ 3143018 w 7467600"/>
              <a:gd name="connsiteY163" fmla="*/ 4332698 h 6858000"/>
              <a:gd name="connsiteX164" fmla="*/ 3241520 w 7467600"/>
              <a:gd name="connsiteY164" fmla="*/ 4385112 h 6858000"/>
              <a:gd name="connsiteX165" fmla="*/ 3374575 w 7467600"/>
              <a:gd name="connsiteY165" fmla="*/ 4451517 h 6858000"/>
              <a:gd name="connsiteX166" fmla="*/ 3505221 w 7467600"/>
              <a:gd name="connsiteY166" fmla="*/ 4480757 h 6858000"/>
              <a:gd name="connsiteX167" fmla="*/ 2626982 w 7467600"/>
              <a:gd name="connsiteY167" fmla="*/ 4206450 h 6858000"/>
              <a:gd name="connsiteX168" fmla="*/ 1310106 w 7467600"/>
              <a:gd name="connsiteY168" fmla="*/ 3943217 h 6858000"/>
              <a:gd name="connsiteX169" fmla="*/ 854994 w 7467600"/>
              <a:gd name="connsiteY169" fmla="*/ 4399136 h 6858000"/>
              <a:gd name="connsiteX170" fmla="*/ 742462 w 7467600"/>
              <a:gd name="connsiteY170" fmla="*/ 4594648 h 6858000"/>
              <a:gd name="connsiteX171" fmla="*/ 820602 w 7467600"/>
              <a:gd name="connsiteY171" fmla="*/ 4485915 h 6858000"/>
              <a:gd name="connsiteX172" fmla="*/ 878295 w 7467600"/>
              <a:gd name="connsiteY172" fmla="*/ 4403594 h 6858000"/>
              <a:gd name="connsiteX173" fmla="*/ 1240607 w 7467600"/>
              <a:gd name="connsiteY173" fmla="*/ 4010401 h 6858000"/>
              <a:gd name="connsiteX174" fmla="*/ 1310106 w 7467600"/>
              <a:gd name="connsiteY174" fmla="*/ 3943217 h 6858000"/>
              <a:gd name="connsiteX175" fmla="*/ 1423113 w 7467600"/>
              <a:gd name="connsiteY175" fmla="*/ 3874565 h 6858000"/>
              <a:gd name="connsiteX176" fmla="*/ 1260565 w 7467600"/>
              <a:gd name="connsiteY176" fmla="*/ 4031982 h 6858000"/>
              <a:gd name="connsiteX177" fmla="*/ 901900 w 7467600"/>
              <a:gd name="connsiteY177" fmla="*/ 4421236 h 6858000"/>
              <a:gd name="connsiteX178" fmla="*/ 845044 w 7467600"/>
              <a:gd name="connsiteY178" fmla="*/ 4502436 h 6858000"/>
              <a:gd name="connsiteX179" fmla="*/ 685926 w 7467600"/>
              <a:gd name="connsiteY179" fmla="*/ 4703069 h 6858000"/>
              <a:gd name="connsiteX180" fmla="*/ 684248 w 7467600"/>
              <a:gd name="connsiteY180" fmla="*/ 4706721 h 6858000"/>
              <a:gd name="connsiteX181" fmla="*/ 1423113 w 7467600"/>
              <a:gd name="connsiteY181" fmla="*/ 3874565 h 6858000"/>
              <a:gd name="connsiteX182" fmla="*/ 3316479 w 7467600"/>
              <a:gd name="connsiteY182" fmla="*/ 3872136 h 6858000"/>
              <a:gd name="connsiteX183" fmla="*/ 3546806 w 7467600"/>
              <a:gd name="connsiteY183" fmla="*/ 4356139 h 6858000"/>
              <a:gd name="connsiteX184" fmla="*/ 3364433 w 7467600"/>
              <a:gd name="connsiteY184" fmla="*/ 3953121 h 6858000"/>
              <a:gd name="connsiteX185" fmla="*/ 3316479 w 7467600"/>
              <a:gd name="connsiteY185" fmla="*/ 3872136 h 6858000"/>
              <a:gd name="connsiteX186" fmla="*/ 3291335 w 7467600"/>
              <a:gd name="connsiteY186" fmla="*/ 3767420 h 6858000"/>
              <a:gd name="connsiteX187" fmla="*/ 3390805 w 7467600"/>
              <a:gd name="connsiteY187" fmla="*/ 3937163 h 6858000"/>
              <a:gd name="connsiteX188" fmla="*/ 3579062 w 7467600"/>
              <a:gd name="connsiteY188" fmla="*/ 4359040 h 6858000"/>
              <a:gd name="connsiteX189" fmla="*/ 3467355 w 7467600"/>
              <a:gd name="connsiteY189" fmla="*/ 3988130 h 6858000"/>
              <a:gd name="connsiteX190" fmla="*/ 3310753 w 7467600"/>
              <a:gd name="connsiteY190" fmla="*/ 3787140 h 6858000"/>
              <a:gd name="connsiteX191" fmla="*/ 3291335 w 7467600"/>
              <a:gd name="connsiteY191" fmla="*/ 3767420 h 6858000"/>
              <a:gd name="connsiteX192" fmla="*/ 1635889 w 7467600"/>
              <a:gd name="connsiteY192" fmla="*/ 3709494 h 6858000"/>
              <a:gd name="connsiteX193" fmla="*/ 1634800 w 7467600"/>
              <a:gd name="connsiteY193" fmla="*/ 3731111 h 6858000"/>
              <a:gd name="connsiteX194" fmla="*/ 1635889 w 7467600"/>
              <a:gd name="connsiteY194" fmla="*/ 3709494 h 6858000"/>
              <a:gd name="connsiteX195" fmla="*/ 1510397 w 7467600"/>
              <a:gd name="connsiteY195" fmla="*/ 3684705 h 6858000"/>
              <a:gd name="connsiteX196" fmla="*/ 1146550 w 7467600"/>
              <a:gd name="connsiteY196" fmla="*/ 3802012 h 6858000"/>
              <a:gd name="connsiteX197" fmla="*/ 698834 w 7467600"/>
              <a:gd name="connsiteY197" fmla="*/ 3952272 h 6858000"/>
              <a:gd name="connsiteX198" fmla="*/ 34256 w 7467600"/>
              <a:gd name="connsiteY198" fmla="*/ 4347603 h 6858000"/>
              <a:gd name="connsiteX199" fmla="*/ 527241 w 7467600"/>
              <a:gd name="connsiteY199" fmla="*/ 4065078 h 6858000"/>
              <a:gd name="connsiteX200" fmla="*/ 1510397 w 7467600"/>
              <a:gd name="connsiteY200" fmla="*/ 3684705 h 6858000"/>
              <a:gd name="connsiteX201" fmla="*/ 1313114 w 7467600"/>
              <a:gd name="connsiteY201" fmla="*/ 3655216 h 6858000"/>
              <a:gd name="connsiteX202" fmla="*/ 1109304 w 7467600"/>
              <a:gd name="connsiteY202" fmla="*/ 3669030 h 6858000"/>
              <a:gd name="connsiteX203" fmla="*/ 8129 w 7467600"/>
              <a:gd name="connsiteY203" fmla="*/ 4330519 h 6858000"/>
              <a:gd name="connsiteX204" fmla="*/ 687572 w 7467600"/>
              <a:gd name="connsiteY204" fmla="*/ 3925629 h 6858000"/>
              <a:gd name="connsiteX205" fmla="*/ 1138365 w 7467600"/>
              <a:gd name="connsiteY205" fmla="*/ 3774515 h 6858000"/>
              <a:gd name="connsiteX206" fmla="*/ 1505579 w 7467600"/>
              <a:gd name="connsiteY206" fmla="*/ 3655526 h 6858000"/>
              <a:gd name="connsiteX207" fmla="*/ 1313114 w 7467600"/>
              <a:gd name="connsiteY207" fmla="*/ 3655216 h 6858000"/>
              <a:gd name="connsiteX208" fmla="*/ 3655073 w 7467600"/>
              <a:gd name="connsiteY208" fmla="*/ 3650884 h 6858000"/>
              <a:gd name="connsiteX209" fmla="*/ 3989938 w 7467600"/>
              <a:gd name="connsiteY209" fmla="*/ 3991685 h 6858000"/>
              <a:gd name="connsiteX210" fmla="*/ 4393907 w 7467600"/>
              <a:gd name="connsiteY210" fmla="*/ 4261258 h 6858000"/>
              <a:gd name="connsiteX211" fmla="*/ 4648051 w 7467600"/>
              <a:gd name="connsiteY211" fmla="*/ 4374051 h 6858000"/>
              <a:gd name="connsiteX212" fmla="*/ 4383389 w 7467600"/>
              <a:gd name="connsiteY212" fmla="*/ 4184369 h 6858000"/>
              <a:gd name="connsiteX213" fmla="*/ 4165508 w 7467600"/>
              <a:gd name="connsiteY213" fmla="*/ 4035196 h 6858000"/>
              <a:gd name="connsiteX214" fmla="*/ 4068162 w 7467600"/>
              <a:gd name="connsiteY214" fmla="*/ 3953394 h 6858000"/>
              <a:gd name="connsiteX215" fmla="*/ 3981416 w 7467600"/>
              <a:gd name="connsiteY215" fmla="*/ 3880482 h 6858000"/>
              <a:gd name="connsiteX216" fmla="*/ 3800147 w 7467600"/>
              <a:gd name="connsiteY216" fmla="*/ 3749872 h 6858000"/>
              <a:gd name="connsiteX217" fmla="*/ 3655073 w 7467600"/>
              <a:gd name="connsiteY217" fmla="*/ 3650884 h 6858000"/>
              <a:gd name="connsiteX218" fmla="*/ 3670252 w 7467600"/>
              <a:gd name="connsiteY218" fmla="*/ 3622798 h 6858000"/>
              <a:gd name="connsiteX219" fmla="*/ 3817258 w 7467600"/>
              <a:gd name="connsiteY219" fmla="*/ 3723577 h 6858000"/>
              <a:gd name="connsiteX220" fmla="*/ 4000461 w 7467600"/>
              <a:gd name="connsiteY220" fmla="*/ 3855966 h 6858000"/>
              <a:gd name="connsiteX221" fmla="*/ 4088180 w 7467600"/>
              <a:gd name="connsiteY221" fmla="*/ 3929774 h 6858000"/>
              <a:gd name="connsiteX222" fmla="*/ 4184555 w 7467600"/>
              <a:gd name="connsiteY222" fmla="*/ 4010683 h 6858000"/>
              <a:gd name="connsiteX223" fmla="*/ 4399563 w 7467600"/>
              <a:gd name="connsiteY223" fmla="*/ 4158106 h 6858000"/>
              <a:gd name="connsiteX224" fmla="*/ 4684469 w 7467600"/>
              <a:gd name="connsiteY224" fmla="*/ 4364680 h 6858000"/>
              <a:gd name="connsiteX225" fmla="*/ 4690271 w 7467600"/>
              <a:gd name="connsiteY225" fmla="*/ 4370034 h 6858000"/>
              <a:gd name="connsiteX226" fmla="*/ 4136093 w 7467600"/>
              <a:gd name="connsiteY226" fmla="*/ 3858466 h 6858000"/>
              <a:gd name="connsiteX227" fmla="*/ 3670252 w 7467600"/>
              <a:gd name="connsiteY227" fmla="*/ 3622798 h 6858000"/>
              <a:gd name="connsiteX228" fmla="*/ 4440129 w 7467600"/>
              <a:gd name="connsiteY228" fmla="*/ 3448571 h 6858000"/>
              <a:gd name="connsiteX229" fmla="*/ 4856525 w 7467600"/>
              <a:gd name="connsiteY229" fmla="*/ 3915351 h 6858000"/>
              <a:gd name="connsiteX230" fmla="*/ 5059055 w 7467600"/>
              <a:gd name="connsiteY230" fmla="*/ 4108918 h 6858000"/>
              <a:gd name="connsiteX231" fmla="*/ 5290070 w 7467600"/>
              <a:gd name="connsiteY231" fmla="*/ 4263619 h 6858000"/>
              <a:gd name="connsiteX232" fmla="*/ 4834991 w 7467600"/>
              <a:gd name="connsiteY232" fmla="*/ 3830985 h 6858000"/>
              <a:gd name="connsiteX233" fmla="*/ 4440129 w 7467600"/>
              <a:gd name="connsiteY233" fmla="*/ 3448571 h 6858000"/>
              <a:gd name="connsiteX234" fmla="*/ 4441737 w 7467600"/>
              <a:gd name="connsiteY234" fmla="*/ 3399734 h 6858000"/>
              <a:gd name="connsiteX235" fmla="*/ 4431236 w 7467600"/>
              <a:gd name="connsiteY235" fmla="*/ 3400954 h 6858000"/>
              <a:gd name="connsiteX236" fmla="*/ 4557150 w 7467600"/>
              <a:gd name="connsiteY236" fmla="*/ 3510023 h 6858000"/>
              <a:gd name="connsiteX237" fmla="*/ 4856936 w 7467600"/>
              <a:gd name="connsiteY237" fmla="*/ 3809146 h 6858000"/>
              <a:gd name="connsiteX238" fmla="*/ 5111996 w 7467600"/>
              <a:gd name="connsiteY238" fmla="*/ 4065759 h 6858000"/>
              <a:gd name="connsiteX239" fmla="*/ 5388878 w 7467600"/>
              <a:gd name="connsiteY239" fmla="*/ 4300185 h 6858000"/>
              <a:gd name="connsiteX240" fmla="*/ 5425556 w 7467600"/>
              <a:gd name="connsiteY240" fmla="*/ 4308967 h 6858000"/>
              <a:gd name="connsiteX241" fmla="*/ 4943646 w 7467600"/>
              <a:gd name="connsiteY241" fmla="*/ 3822916 h 6858000"/>
              <a:gd name="connsiteX242" fmla="*/ 4594837 w 7467600"/>
              <a:gd name="connsiteY242" fmla="*/ 3532274 h 6858000"/>
              <a:gd name="connsiteX243" fmla="*/ 4441737 w 7467600"/>
              <a:gd name="connsiteY243" fmla="*/ 3399734 h 6858000"/>
              <a:gd name="connsiteX244" fmla="*/ 5425834 w 7467600"/>
              <a:gd name="connsiteY244" fmla="*/ 3162785 h 6858000"/>
              <a:gd name="connsiteX245" fmla="*/ 5401644 w 7467600"/>
              <a:gd name="connsiteY245" fmla="*/ 3617847 h 6858000"/>
              <a:gd name="connsiteX246" fmla="*/ 5467256 w 7467600"/>
              <a:gd name="connsiteY246" fmla="*/ 4175494 h 6858000"/>
              <a:gd name="connsiteX247" fmla="*/ 5448069 w 7467600"/>
              <a:gd name="connsiteY247" fmla="*/ 3567554 h 6858000"/>
              <a:gd name="connsiteX248" fmla="*/ 5425834 w 7467600"/>
              <a:gd name="connsiteY248" fmla="*/ 3162785 h 6858000"/>
              <a:gd name="connsiteX249" fmla="*/ 1318687 w 7467600"/>
              <a:gd name="connsiteY249" fmla="*/ 3113840 h 6858000"/>
              <a:gd name="connsiteX250" fmla="*/ 1066793 w 7467600"/>
              <a:gd name="connsiteY250" fmla="*/ 3212171 h 6858000"/>
              <a:gd name="connsiteX251" fmla="*/ 993319 w 7467600"/>
              <a:gd name="connsiteY251" fmla="*/ 3247648 h 6858000"/>
              <a:gd name="connsiteX252" fmla="*/ 853081 w 7467600"/>
              <a:gd name="connsiteY252" fmla="*/ 3312410 h 6858000"/>
              <a:gd name="connsiteX253" fmla="*/ 805957 w 7467600"/>
              <a:gd name="connsiteY253" fmla="*/ 3330443 h 6858000"/>
              <a:gd name="connsiteX254" fmla="*/ 1318687 w 7467600"/>
              <a:gd name="connsiteY254" fmla="*/ 3113840 h 6858000"/>
              <a:gd name="connsiteX255" fmla="*/ 5453702 w 7467600"/>
              <a:gd name="connsiteY255" fmla="*/ 3090882 h 6858000"/>
              <a:gd name="connsiteX256" fmla="*/ 5480135 w 7467600"/>
              <a:gd name="connsiteY256" fmla="*/ 3565802 h 6858000"/>
              <a:gd name="connsiteX257" fmla="*/ 5499023 w 7467600"/>
              <a:gd name="connsiteY257" fmla="*/ 4166310 h 6858000"/>
              <a:gd name="connsiteX258" fmla="*/ 5547022 w 7467600"/>
              <a:gd name="connsiteY258" fmla="*/ 3607838 h 6858000"/>
              <a:gd name="connsiteX259" fmla="*/ 5515964 w 7467600"/>
              <a:gd name="connsiteY259" fmla="*/ 3378541 h 6858000"/>
              <a:gd name="connsiteX260" fmla="*/ 5453702 w 7467600"/>
              <a:gd name="connsiteY260" fmla="*/ 3090882 h 6858000"/>
              <a:gd name="connsiteX261" fmla="*/ 1238695 w 7467600"/>
              <a:gd name="connsiteY261" fmla="*/ 3076820 h 6858000"/>
              <a:gd name="connsiteX262" fmla="*/ 716371 w 7467600"/>
              <a:gd name="connsiteY262" fmla="*/ 3293249 h 6858000"/>
              <a:gd name="connsiteX263" fmla="*/ 579522 w 7467600"/>
              <a:gd name="connsiteY263" fmla="*/ 3371759 h 6858000"/>
              <a:gd name="connsiteX264" fmla="*/ 600288 w 7467600"/>
              <a:gd name="connsiteY264" fmla="*/ 3365555 h 6858000"/>
              <a:gd name="connsiteX265" fmla="*/ 840692 w 7467600"/>
              <a:gd name="connsiteY265" fmla="*/ 3284921 h 6858000"/>
              <a:gd name="connsiteX266" fmla="*/ 979248 w 7467600"/>
              <a:gd name="connsiteY266" fmla="*/ 3221003 h 6858000"/>
              <a:gd name="connsiteX267" fmla="*/ 1053282 w 7467600"/>
              <a:gd name="connsiteY267" fmla="*/ 3185247 h 6858000"/>
              <a:gd name="connsiteX268" fmla="*/ 1320603 w 7467600"/>
              <a:gd name="connsiteY268" fmla="*/ 3081281 h 6858000"/>
              <a:gd name="connsiteX269" fmla="*/ 1238695 w 7467600"/>
              <a:gd name="connsiteY269" fmla="*/ 3076820 h 6858000"/>
              <a:gd name="connsiteX270" fmla="*/ 5425627 w 7467600"/>
              <a:gd name="connsiteY270" fmla="*/ 2954192 h 6858000"/>
              <a:gd name="connsiteX271" fmla="*/ 5470770 w 7467600"/>
              <a:gd name="connsiteY271" fmla="*/ 3005435 h 6858000"/>
              <a:gd name="connsiteX272" fmla="*/ 5519779 w 7467600"/>
              <a:gd name="connsiteY272" fmla="*/ 4359223 h 6858000"/>
              <a:gd name="connsiteX273" fmla="*/ 5520293 w 7467600"/>
              <a:gd name="connsiteY273" fmla="*/ 4360602 h 6858000"/>
              <a:gd name="connsiteX274" fmla="*/ 5767221 w 7467600"/>
              <a:gd name="connsiteY274" fmla="*/ 4665564 h 6858000"/>
              <a:gd name="connsiteX275" fmla="*/ 6937169 w 7467600"/>
              <a:gd name="connsiteY275" fmla="*/ 4815941 h 6858000"/>
              <a:gd name="connsiteX276" fmla="*/ 6953922 w 7467600"/>
              <a:gd name="connsiteY276" fmla="*/ 4890068 h 6858000"/>
              <a:gd name="connsiteX277" fmla="*/ 6071359 w 7467600"/>
              <a:gd name="connsiteY277" fmla="*/ 4770770 h 6858000"/>
              <a:gd name="connsiteX278" fmla="*/ 6038839 w 7467600"/>
              <a:gd name="connsiteY278" fmla="*/ 4764474 h 6858000"/>
              <a:gd name="connsiteX279" fmla="*/ 6038706 w 7467600"/>
              <a:gd name="connsiteY279" fmla="*/ 4763847 h 6858000"/>
              <a:gd name="connsiteX280" fmla="*/ 6037784 w 7467600"/>
              <a:gd name="connsiteY280" fmla="*/ 4764270 h 6858000"/>
              <a:gd name="connsiteX281" fmla="*/ 6038839 w 7467600"/>
              <a:gd name="connsiteY281" fmla="*/ 4764474 h 6858000"/>
              <a:gd name="connsiteX282" fmla="*/ 6040338 w 7467600"/>
              <a:gd name="connsiteY282" fmla="*/ 4771418 h 6858000"/>
              <a:gd name="connsiteX283" fmla="*/ 6024488 w 7467600"/>
              <a:gd name="connsiteY283" fmla="*/ 4809903 h 6858000"/>
              <a:gd name="connsiteX284" fmla="*/ 5599771 w 7467600"/>
              <a:gd name="connsiteY284" fmla="*/ 5509652 h 6858000"/>
              <a:gd name="connsiteX285" fmla="*/ 5548843 w 7467600"/>
              <a:gd name="connsiteY285" fmla="*/ 5563845 h 6858000"/>
              <a:gd name="connsiteX286" fmla="*/ 5940952 w 7467600"/>
              <a:gd name="connsiteY286" fmla="*/ 6250028 h 6858000"/>
              <a:gd name="connsiteX287" fmla="*/ 6043441 w 7467600"/>
              <a:gd name="connsiteY287" fmla="*/ 6665847 h 6858000"/>
              <a:gd name="connsiteX288" fmla="*/ 6093432 w 7467600"/>
              <a:gd name="connsiteY288" fmla="*/ 6858000 h 6858000"/>
              <a:gd name="connsiteX289" fmla="*/ 6034344 w 7467600"/>
              <a:gd name="connsiteY289" fmla="*/ 6858000 h 6858000"/>
              <a:gd name="connsiteX290" fmla="*/ 6026679 w 7467600"/>
              <a:gd name="connsiteY290" fmla="*/ 6836959 h 6858000"/>
              <a:gd name="connsiteX291" fmla="*/ 5800441 w 7467600"/>
              <a:gd name="connsiteY291" fmla="*/ 6335286 h 6858000"/>
              <a:gd name="connsiteX292" fmla="*/ 5526562 w 7467600"/>
              <a:gd name="connsiteY292" fmla="*/ 5705388 h 6858000"/>
              <a:gd name="connsiteX293" fmla="*/ 5519640 w 7467600"/>
              <a:gd name="connsiteY293" fmla="*/ 5683774 h 6858000"/>
              <a:gd name="connsiteX294" fmla="*/ 5844559 w 7467600"/>
              <a:gd name="connsiteY294" fmla="*/ 6553349 h 6858000"/>
              <a:gd name="connsiteX295" fmla="*/ 5975994 w 7467600"/>
              <a:gd name="connsiteY295" fmla="*/ 6858000 h 6858000"/>
              <a:gd name="connsiteX296" fmla="*/ 5898547 w 7467600"/>
              <a:gd name="connsiteY296" fmla="*/ 6858000 h 6858000"/>
              <a:gd name="connsiteX297" fmla="*/ 5682041 w 7467600"/>
              <a:gd name="connsiteY297" fmla="*/ 6355860 h 6858000"/>
              <a:gd name="connsiteX298" fmla="*/ 5461758 w 7467600"/>
              <a:gd name="connsiteY298" fmla="*/ 5820220 h 6858000"/>
              <a:gd name="connsiteX299" fmla="*/ 5237282 w 7467600"/>
              <a:gd name="connsiteY299" fmla="*/ 6579086 h 6858000"/>
              <a:gd name="connsiteX300" fmla="*/ 5115009 w 7467600"/>
              <a:gd name="connsiteY300" fmla="*/ 6858000 h 6858000"/>
              <a:gd name="connsiteX301" fmla="*/ 5028074 w 7467600"/>
              <a:gd name="connsiteY301" fmla="*/ 6858000 h 6858000"/>
              <a:gd name="connsiteX302" fmla="*/ 5079508 w 7467600"/>
              <a:gd name="connsiteY302" fmla="*/ 6749074 h 6858000"/>
              <a:gd name="connsiteX303" fmla="*/ 5371846 w 7467600"/>
              <a:gd name="connsiteY303" fmla="*/ 5924413 h 6858000"/>
              <a:gd name="connsiteX304" fmla="*/ 5270512 w 7467600"/>
              <a:gd name="connsiteY304" fmla="*/ 6138975 h 6858000"/>
              <a:gd name="connsiteX305" fmla="*/ 5062409 w 7467600"/>
              <a:gd name="connsiteY305" fmla="*/ 6653544 h 6858000"/>
              <a:gd name="connsiteX306" fmla="*/ 5036628 w 7467600"/>
              <a:gd name="connsiteY306" fmla="*/ 6754247 h 6858000"/>
              <a:gd name="connsiteX307" fmla="*/ 5009112 w 7467600"/>
              <a:gd name="connsiteY307" fmla="*/ 6858000 h 6858000"/>
              <a:gd name="connsiteX308" fmla="*/ 4976679 w 7467600"/>
              <a:gd name="connsiteY308" fmla="*/ 6858000 h 6858000"/>
              <a:gd name="connsiteX309" fmla="*/ 5006537 w 7467600"/>
              <a:gd name="connsiteY309" fmla="*/ 6747068 h 6858000"/>
              <a:gd name="connsiteX310" fmla="*/ 5032723 w 7467600"/>
              <a:gd name="connsiteY310" fmla="*/ 6644957 h 6858000"/>
              <a:gd name="connsiteX311" fmla="*/ 5242949 w 7467600"/>
              <a:gd name="connsiteY311" fmla="*/ 6125175 h 6858000"/>
              <a:gd name="connsiteX312" fmla="*/ 5286321 w 7467600"/>
              <a:gd name="connsiteY312" fmla="*/ 6033555 h 6858000"/>
              <a:gd name="connsiteX313" fmla="*/ 5008210 w 7467600"/>
              <a:gd name="connsiteY313" fmla="*/ 6649194 h 6858000"/>
              <a:gd name="connsiteX314" fmla="*/ 4986321 w 7467600"/>
              <a:gd name="connsiteY314" fmla="*/ 6765687 h 6858000"/>
              <a:gd name="connsiteX315" fmla="*/ 4973474 w 7467600"/>
              <a:gd name="connsiteY315" fmla="*/ 6858000 h 6858000"/>
              <a:gd name="connsiteX316" fmla="*/ 4907178 w 7467600"/>
              <a:gd name="connsiteY316" fmla="*/ 6858000 h 6858000"/>
              <a:gd name="connsiteX317" fmla="*/ 4910810 w 7467600"/>
              <a:gd name="connsiteY317" fmla="*/ 6829660 h 6858000"/>
              <a:gd name="connsiteX318" fmla="*/ 4987461 w 7467600"/>
              <a:gd name="connsiteY318" fmla="*/ 6432994 h 6858000"/>
              <a:gd name="connsiteX319" fmla="*/ 5179262 w 7467600"/>
              <a:gd name="connsiteY319" fmla="*/ 6035044 h 6858000"/>
              <a:gd name="connsiteX320" fmla="*/ 4689678 w 7467600"/>
              <a:gd name="connsiteY320" fmla="*/ 6440241 h 6858000"/>
              <a:gd name="connsiteX321" fmla="*/ 4477543 w 7467600"/>
              <a:gd name="connsiteY321" fmla="*/ 6674836 h 6858000"/>
              <a:gd name="connsiteX322" fmla="*/ 4329957 w 7467600"/>
              <a:gd name="connsiteY322" fmla="*/ 6858000 h 6858000"/>
              <a:gd name="connsiteX323" fmla="*/ 4218595 w 7467600"/>
              <a:gd name="connsiteY323" fmla="*/ 6858000 h 6858000"/>
              <a:gd name="connsiteX324" fmla="*/ 4368888 w 7467600"/>
              <a:gd name="connsiteY324" fmla="*/ 6668412 h 6858000"/>
              <a:gd name="connsiteX325" fmla="*/ 4563091 w 7467600"/>
              <a:gd name="connsiteY325" fmla="*/ 6442508 h 6858000"/>
              <a:gd name="connsiteX326" fmla="*/ 5387324 w 7467600"/>
              <a:gd name="connsiteY326" fmla="*/ 5705830 h 6858000"/>
              <a:gd name="connsiteX327" fmla="*/ 5073620 w 7467600"/>
              <a:gd name="connsiteY327" fmla="*/ 5955437 h 6858000"/>
              <a:gd name="connsiteX328" fmla="*/ 4689789 w 7467600"/>
              <a:gd name="connsiteY328" fmla="*/ 6268382 h 6858000"/>
              <a:gd name="connsiteX329" fmla="*/ 4418722 w 7467600"/>
              <a:gd name="connsiteY329" fmla="*/ 6570886 h 6858000"/>
              <a:gd name="connsiteX330" fmla="*/ 4214944 w 7467600"/>
              <a:gd name="connsiteY330" fmla="*/ 6858000 h 6858000"/>
              <a:gd name="connsiteX331" fmla="*/ 4177898 w 7467600"/>
              <a:gd name="connsiteY331" fmla="*/ 6858000 h 6858000"/>
              <a:gd name="connsiteX332" fmla="*/ 4391597 w 7467600"/>
              <a:gd name="connsiteY332" fmla="*/ 6556370 h 6858000"/>
              <a:gd name="connsiteX333" fmla="*/ 4668889 w 7467600"/>
              <a:gd name="connsiteY333" fmla="*/ 6246399 h 6858000"/>
              <a:gd name="connsiteX334" fmla="*/ 5055427 w 7467600"/>
              <a:gd name="connsiteY334" fmla="*/ 5931476 h 6858000"/>
              <a:gd name="connsiteX335" fmla="*/ 5371814 w 7467600"/>
              <a:gd name="connsiteY335" fmla="*/ 5678975 h 6858000"/>
              <a:gd name="connsiteX336" fmla="*/ 4987918 w 7467600"/>
              <a:gd name="connsiteY336" fmla="*/ 5838701 h 6858000"/>
              <a:gd name="connsiteX337" fmla="*/ 4317146 w 7467600"/>
              <a:gd name="connsiteY337" fmla="*/ 6587716 h 6858000"/>
              <a:gd name="connsiteX338" fmla="*/ 4171627 w 7467600"/>
              <a:gd name="connsiteY338" fmla="*/ 6858000 h 6858000"/>
              <a:gd name="connsiteX339" fmla="*/ 4081585 w 7467600"/>
              <a:gd name="connsiteY339" fmla="*/ 6858000 h 6858000"/>
              <a:gd name="connsiteX340" fmla="*/ 4238603 w 7467600"/>
              <a:gd name="connsiteY340" fmla="*/ 6559341 h 6858000"/>
              <a:gd name="connsiteX341" fmla="*/ 4778333 w 7467600"/>
              <a:gd name="connsiteY341" fmla="*/ 5873626 h 6858000"/>
              <a:gd name="connsiteX342" fmla="*/ 5414185 w 7467600"/>
              <a:gd name="connsiteY342" fmla="*/ 5573882 h 6858000"/>
              <a:gd name="connsiteX343" fmla="*/ 5959648 w 7467600"/>
              <a:gd name="connsiteY343" fmla="*/ 4760797 h 6858000"/>
              <a:gd name="connsiteX344" fmla="*/ 5355019 w 7467600"/>
              <a:gd name="connsiteY344" fmla="*/ 4734672 h 6858000"/>
              <a:gd name="connsiteX345" fmla="*/ 5083565 w 7467600"/>
              <a:gd name="connsiteY345" fmla="*/ 5179121 h 6858000"/>
              <a:gd name="connsiteX346" fmla="*/ 4713577 w 7467600"/>
              <a:gd name="connsiteY346" fmla="*/ 5616803 h 6858000"/>
              <a:gd name="connsiteX347" fmla="*/ 3989559 w 7467600"/>
              <a:gd name="connsiteY347" fmla="*/ 6145945 h 6858000"/>
              <a:gd name="connsiteX348" fmla="*/ 3939824 w 7467600"/>
              <a:gd name="connsiteY348" fmla="*/ 6066900 h 6858000"/>
              <a:gd name="connsiteX349" fmla="*/ 4584537 w 7467600"/>
              <a:gd name="connsiteY349" fmla="*/ 5324826 h 6858000"/>
              <a:gd name="connsiteX350" fmla="*/ 5037105 w 7467600"/>
              <a:gd name="connsiteY350" fmla="*/ 5088765 h 6858000"/>
              <a:gd name="connsiteX351" fmla="*/ 5039930 w 7467600"/>
              <a:gd name="connsiteY351" fmla="*/ 5089585 h 6858000"/>
              <a:gd name="connsiteX352" fmla="*/ 5263764 w 7467600"/>
              <a:gd name="connsiteY352" fmla="*/ 4735525 h 6858000"/>
              <a:gd name="connsiteX353" fmla="*/ 4086300 w 7467600"/>
              <a:gd name="connsiteY353" fmla="*/ 4884599 h 6858000"/>
              <a:gd name="connsiteX354" fmla="*/ 4085485 w 7467600"/>
              <a:gd name="connsiteY354" fmla="*/ 4899070 h 6858000"/>
              <a:gd name="connsiteX355" fmla="*/ 3871915 w 7467600"/>
              <a:gd name="connsiteY355" fmla="*/ 5253645 h 6858000"/>
              <a:gd name="connsiteX356" fmla="*/ 3799374 w 7467600"/>
              <a:gd name="connsiteY356" fmla="*/ 5466127 h 6858000"/>
              <a:gd name="connsiteX357" fmla="*/ 3498850 w 7467600"/>
              <a:gd name="connsiteY357" fmla="*/ 6661888 h 6858000"/>
              <a:gd name="connsiteX358" fmla="*/ 3399216 w 7467600"/>
              <a:gd name="connsiteY358" fmla="*/ 6858000 h 6858000"/>
              <a:gd name="connsiteX359" fmla="*/ 3303688 w 7467600"/>
              <a:gd name="connsiteY359" fmla="*/ 6858000 h 6858000"/>
              <a:gd name="connsiteX360" fmla="*/ 3391774 w 7467600"/>
              <a:gd name="connsiteY360" fmla="*/ 6697181 h 6858000"/>
              <a:gd name="connsiteX361" fmla="*/ 3735540 w 7467600"/>
              <a:gd name="connsiteY361" fmla="*/ 5546923 h 6858000"/>
              <a:gd name="connsiteX362" fmla="*/ 3729438 w 7467600"/>
              <a:gd name="connsiteY362" fmla="*/ 5569058 h 6858000"/>
              <a:gd name="connsiteX363" fmla="*/ 3707782 w 7467600"/>
              <a:gd name="connsiteY363" fmla="*/ 5644908 h 6858000"/>
              <a:gd name="connsiteX364" fmla="*/ 3583827 w 7467600"/>
              <a:gd name="connsiteY364" fmla="*/ 6039215 h 6858000"/>
              <a:gd name="connsiteX365" fmla="*/ 3547861 w 7467600"/>
              <a:gd name="connsiteY365" fmla="*/ 6129609 h 6858000"/>
              <a:gd name="connsiteX366" fmla="*/ 3490905 w 7467600"/>
              <a:gd name="connsiteY366" fmla="*/ 6277660 h 6858000"/>
              <a:gd name="connsiteX367" fmla="*/ 3455859 w 7467600"/>
              <a:gd name="connsiteY367" fmla="*/ 6391301 h 6858000"/>
              <a:gd name="connsiteX368" fmla="*/ 3429112 w 7467600"/>
              <a:gd name="connsiteY368" fmla="*/ 6479469 h 6858000"/>
              <a:gd name="connsiteX369" fmla="*/ 3304862 w 7467600"/>
              <a:gd name="connsiteY369" fmla="*/ 6796476 h 6858000"/>
              <a:gd name="connsiteX370" fmla="*/ 3276071 w 7467600"/>
              <a:gd name="connsiteY370" fmla="*/ 6858000 h 6858000"/>
              <a:gd name="connsiteX371" fmla="*/ 3240805 w 7467600"/>
              <a:gd name="connsiteY371" fmla="*/ 6858000 h 6858000"/>
              <a:gd name="connsiteX372" fmla="*/ 3275917 w 7467600"/>
              <a:gd name="connsiteY372" fmla="*/ 6783192 h 6858000"/>
              <a:gd name="connsiteX373" fmla="*/ 3399358 w 7467600"/>
              <a:gd name="connsiteY373" fmla="*/ 6469011 h 6858000"/>
              <a:gd name="connsiteX374" fmla="*/ 3425650 w 7467600"/>
              <a:gd name="connsiteY374" fmla="*/ 6381333 h 6858000"/>
              <a:gd name="connsiteX375" fmla="*/ 3460661 w 7467600"/>
              <a:gd name="connsiteY375" fmla="*/ 6266763 h 6858000"/>
              <a:gd name="connsiteX376" fmla="*/ 3518021 w 7467600"/>
              <a:gd name="connsiteY376" fmla="*/ 6117298 h 6858000"/>
              <a:gd name="connsiteX377" fmla="*/ 3554035 w 7467600"/>
              <a:gd name="connsiteY377" fmla="*/ 6027832 h 6858000"/>
              <a:gd name="connsiteX378" fmla="*/ 3677174 w 7467600"/>
              <a:gd name="connsiteY378" fmla="*/ 5636351 h 6858000"/>
              <a:gd name="connsiteX379" fmla="*/ 3698819 w 7467600"/>
              <a:gd name="connsiteY379" fmla="*/ 5560503 h 6858000"/>
              <a:gd name="connsiteX380" fmla="*/ 3702094 w 7467600"/>
              <a:gd name="connsiteY380" fmla="*/ 5549194 h 6858000"/>
              <a:gd name="connsiteX381" fmla="*/ 3398355 w 7467600"/>
              <a:gd name="connsiteY381" fmla="*/ 6094603 h 6858000"/>
              <a:gd name="connsiteX382" fmla="*/ 3193941 w 7467600"/>
              <a:gd name="connsiteY382" fmla="*/ 6798775 h 6858000"/>
              <a:gd name="connsiteX383" fmla="*/ 3184140 w 7467600"/>
              <a:gd name="connsiteY383" fmla="*/ 6858000 h 6858000"/>
              <a:gd name="connsiteX384" fmla="*/ 3099978 w 7467600"/>
              <a:gd name="connsiteY384" fmla="*/ 6858000 h 6858000"/>
              <a:gd name="connsiteX385" fmla="*/ 3101556 w 7467600"/>
              <a:gd name="connsiteY385" fmla="*/ 6843337 h 6858000"/>
              <a:gd name="connsiteX386" fmla="*/ 3370162 w 7467600"/>
              <a:gd name="connsiteY386" fmla="*/ 5785550 h 6858000"/>
              <a:gd name="connsiteX387" fmla="*/ 3746477 w 7467600"/>
              <a:gd name="connsiteY387" fmla="*/ 5377889 h 6858000"/>
              <a:gd name="connsiteX388" fmla="*/ 3863399 w 7467600"/>
              <a:gd name="connsiteY388" fmla="*/ 5087257 h 6858000"/>
              <a:gd name="connsiteX389" fmla="*/ 3968712 w 7467600"/>
              <a:gd name="connsiteY389" fmla="*/ 4913989 h 6858000"/>
              <a:gd name="connsiteX390" fmla="*/ 2792390 w 7467600"/>
              <a:gd name="connsiteY390" fmla="*/ 5382974 h 6858000"/>
              <a:gd name="connsiteX391" fmla="*/ 2714982 w 7467600"/>
              <a:gd name="connsiteY391" fmla="*/ 5427051 h 6858000"/>
              <a:gd name="connsiteX392" fmla="*/ 2813361 w 7467600"/>
              <a:gd name="connsiteY392" fmla="*/ 6023912 h 6858000"/>
              <a:gd name="connsiteX393" fmla="*/ 2688430 w 7467600"/>
              <a:gd name="connsiteY393" fmla="*/ 6801564 h 6858000"/>
              <a:gd name="connsiteX394" fmla="*/ 2629626 w 7467600"/>
              <a:gd name="connsiteY394" fmla="*/ 6763394 h 6858000"/>
              <a:gd name="connsiteX395" fmla="*/ 2565328 w 7467600"/>
              <a:gd name="connsiteY395" fmla="*/ 5516399 h 6858000"/>
              <a:gd name="connsiteX396" fmla="*/ 1922999 w 7467600"/>
              <a:gd name="connsiteY396" fmla="*/ 5980343 h 6858000"/>
              <a:gd name="connsiteX397" fmla="*/ 1950261 w 7467600"/>
              <a:gd name="connsiteY397" fmla="*/ 6405858 h 6858000"/>
              <a:gd name="connsiteX398" fmla="*/ 2365554 w 7467600"/>
              <a:gd name="connsiteY398" fmla="*/ 6759107 h 6858000"/>
              <a:gd name="connsiteX399" fmla="*/ 2424142 w 7467600"/>
              <a:gd name="connsiteY399" fmla="*/ 6858000 h 6858000"/>
              <a:gd name="connsiteX400" fmla="*/ 2395994 w 7467600"/>
              <a:gd name="connsiteY400" fmla="*/ 6858000 h 6858000"/>
              <a:gd name="connsiteX401" fmla="*/ 2392863 w 7467600"/>
              <a:gd name="connsiteY401" fmla="*/ 6852964 h 6858000"/>
              <a:gd name="connsiteX402" fmla="*/ 2017589 w 7467600"/>
              <a:gd name="connsiteY402" fmla="*/ 6493982 h 6858000"/>
              <a:gd name="connsiteX403" fmla="*/ 2147336 w 7467600"/>
              <a:gd name="connsiteY403" fmla="*/ 6594052 h 6858000"/>
              <a:gd name="connsiteX404" fmla="*/ 2207047 w 7467600"/>
              <a:gd name="connsiteY404" fmla="*/ 6654540 h 6858000"/>
              <a:gd name="connsiteX405" fmla="*/ 2299106 w 7467600"/>
              <a:gd name="connsiteY405" fmla="*/ 6778931 h 6858000"/>
              <a:gd name="connsiteX406" fmla="*/ 2314430 w 7467600"/>
              <a:gd name="connsiteY406" fmla="*/ 6801144 h 6858000"/>
              <a:gd name="connsiteX407" fmla="*/ 2352406 w 7467600"/>
              <a:gd name="connsiteY407" fmla="*/ 6858000 h 6858000"/>
              <a:gd name="connsiteX408" fmla="*/ 2314492 w 7467600"/>
              <a:gd name="connsiteY408" fmla="*/ 6858000 h 6858000"/>
              <a:gd name="connsiteX409" fmla="*/ 2288095 w 7467600"/>
              <a:gd name="connsiteY409" fmla="*/ 6818030 h 6858000"/>
              <a:gd name="connsiteX410" fmla="*/ 2272768 w 7467600"/>
              <a:gd name="connsiteY410" fmla="*/ 6795822 h 6858000"/>
              <a:gd name="connsiteX411" fmla="*/ 2182715 w 7467600"/>
              <a:gd name="connsiteY411" fmla="*/ 6675071 h 6858000"/>
              <a:gd name="connsiteX412" fmla="*/ 2032061 w 7467600"/>
              <a:gd name="connsiteY412" fmla="*/ 6541380 h 6858000"/>
              <a:gd name="connsiteX413" fmla="*/ 2257220 w 7467600"/>
              <a:gd name="connsiteY413" fmla="*/ 6826257 h 6858000"/>
              <a:gd name="connsiteX414" fmla="*/ 2281324 w 7467600"/>
              <a:gd name="connsiteY414" fmla="*/ 6858000 h 6858000"/>
              <a:gd name="connsiteX415" fmla="*/ 2242860 w 7467600"/>
              <a:gd name="connsiteY415" fmla="*/ 6858000 h 6858000"/>
              <a:gd name="connsiteX416" fmla="*/ 2232818 w 7467600"/>
              <a:gd name="connsiteY416" fmla="*/ 6844926 h 6858000"/>
              <a:gd name="connsiteX417" fmla="*/ 1990172 w 7467600"/>
              <a:gd name="connsiteY417" fmla="*/ 6542121 h 6858000"/>
              <a:gd name="connsiteX418" fmla="*/ 2124090 w 7467600"/>
              <a:gd name="connsiteY418" fmla="*/ 6761017 h 6858000"/>
              <a:gd name="connsiteX419" fmla="*/ 2200380 w 7467600"/>
              <a:gd name="connsiteY419" fmla="*/ 6858000 h 6858000"/>
              <a:gd name="connsiteX420" fmla="*/ 2147507 w 7467600"/>
              <a:gd name="connsiteY420" fmla="*/ 6858000 h 6858000"/>
              <a:gd name="connsiteX421" fmla="*/ 2070668 w 7467600"/>
              <a:gd name="connsiteY421" fmla="*/ 6761520 h 6858000"/>
              <a:gd name="connsiteX422" fmla="*/ 1975142 w 7467600"/>
              <a:gd name="connsiteY422" fmla="*/ 6585570 h 6858000"/>
              <a:gd name="connsiteX423" fmla="*/ 2050035 w 7467600"/>
              <a:gd name="connsiteY423" fmla="*/ 6813345 h 6858000"/>
              <a:gd name="connsiteX424" fmla="*/ 2063025 w 7467600"/>
              <a:gd name="connsiteY424" fmla="*/ 6858000 h 6858000"/>
              <a:gd name="connsiteX425" fmla="*/ 2021675 w 7467600"/>
              <a:gd name="connsiteY425" fmla="*/ 6858000 h 6858000"/>
              <a:gd name="connsiteX426" fmla="*/ 2019308 w 7467600"/>
              <a:gd name="connsiteY426" fmla="*/ 6847118 h 6858000"/>
              <a:gd name="connsiteX427" fmla="*/ 1938835 w 7467600"/>
              <a:gd name="connsiteY427" fmla="*/ 6551160 h 6858000"/>
              <a:gd name="connsiteX428" fmla="*/ 1953230 w 7467600"/>
              <a:gd name="connsiteY428" fmla="*/ 6759699 h 6858000"/>
              <a:gd name="connsiteX429" fmla="*/ 1956763 w 7467600"/>
              <a:gd name="connsiteY429" fmla="*/ 6778191 h 6858000"/>
              <a:gd name="connsiteX430" fmla="*/ 1967925 w 7467600"/>
              <a:gd name="connsiteY430" fmla="*/ 6858000 h 6858000"/>
              <a:gd name="connsiteX431" fmla="*/ 1936622 w 7467600"/>
              <a:gd name="connsiteY431" fmla="*/ 6858000 h 6858000"/>
              <a:gd name="connsiteX432" fmla="*/ 1926261 w 7467600"/>
              <a:gd name="connsiteY432" fmla="*/ 6784064 h 6858000"/>
              <a:gd name="connsiteX433" fmla="*/ 1922724 w 7467600"/>
              <a:gd name="connsiteY433" fmla="*/ 6765577 h 6858000"/>
              <a:gd name="connsiteX434" fmla="*/ 1904650 w 7467600"/>
              <a:gd name="connsiteY434" fmla="*/ 6639616 h 6858000"/>
              <a:gd name="connsiteX435" fmla="*/ 1885273 w 7467600"/>
              <a:gd name="connsiteY435" fmla="*/ 6858000 h 6858000"/>
              <a:gd name="connsiteX436" fmla="*/ 1854363 w 7467600"/>
              <a:gd name="connsiteY436" fmla="*/ 6858000 h 6858000"/>
              <a:gd name="connsiteX437" fmla="*/ 1880391 w 7467600"/>
              <a:gd name="connsiteY437" fmla="*/ 6603796 h 6858000"/>
              <a:gd name="connsiteX438" fmla="*/ 1818273 w 7467600"/>
              <a:gd name="connsiteY438" fmla="*/ 6715729 h 6858000"/>
              <a:gd name="connsiteX439" fmla="*/ 1794691 w 7467600"/>
              <a:gd name="connsiteY439" fmla="*/ 6843239 h 6858000"/>
              <a:gd name="connsiteX440" fmla="*/ 1794914 w 7467600"/>
              <a:gd name="connsiteY440" fmla="*/ 6858000 h 6858000"/>
              <a:gd name="connsiteX441" fmla="*/ 1746128 w 7467600"/>
              <a:gd name="connsiteY441" fmla="*/ 6858000 h 6858000"/>
              <a:gd name="connsiteX442" fmla="*/ 1753934 w 7467600"/>
              <a:gd name="connsiteY442" fmla="*/ 6724796 h 6858000"/>
              <a:gd name="connsiteX443" fmla="*/ 1792053 w 7467600"/>
              <a:gd name="connsiteY443" fmla="*/ 6572396 h 6858000"/>
              <a:gd name="connsiteX444" fmla="*/ 1862248 w 7467600"/>
              <a:gd name="connsiteY444" fmla="*/ 6266397 h 6858000"/>
              <a:gd name="connsiteX445" fmla="*/ 1862250 w 7467600"/>
              <a:gd name="connsiteY445" fmla="*/ 6033531 h 6858000"/>
              <a:gd name="connsiteX446" fmla="*/ 1211999 w 7467600"/>
              <a:gd name="connsiteY446" fmla="*/ 6683610 h 6858000"/>
              <a:gd name="connsiteX447" fmla="*/ 1213266 w 7467600"/>
              <a:gd name="connsiteY447" fmla="*/ 6691947 h 6858000"/>
              <a:gd name="connsiteX448" fmla="*/ 1203370 w 7467600"/>
              <a:gd name="connsiteY448" fmla="*/ 6850676 h 6858000"/>
              <a:gd name="connsiteX449" fmla="*/ 1203671 w 7467600"/>
              <a:gd name="connsiteY449" fmla="*/ 6858000 h 6858000"/>
              <a:gd name="connsiteX450" fmla="*/ 1143180 w 7467600"/>
              <a:gd name="connsiteY450" fmla="*/ 6858000 h 6858000"/>
              <a:gd name="connsiteX451" fmla="*/ 1142176 w 7467600"/>
              <a:gd name="connsiteY451" fmla="*/ 6766045 h 6858000"/>
              <a:gd name="connsiteX452" fmla="*/ 1067484 w 7467600"/>
              <a:gd name="connsiteY452" fmla="*/ 6858000 h 6858000"/>
              <a:gd name="connsiteX453" fmla="*/ 953928 w 7467600"/>
              <a:gd name="connsiteY453" fmla="*/ 6858000 h 6858000"/>
              <a:gd name="connsiteX454" fmla="*/ 959715 w 7467600"/>
              <a:gd name="connsiteY454" fmla="*/ 6850185 h 6858000"/>
              <a:gd name="connsiteX455" fmla="*/ 1483788 w 7467600"/>
              <a:gd name="connsiteY455" fmla="*/ 6259174 h 6858000"/>
              <a:gd name="connsiteX456" fmla="*/ 1100671 w 7467600"/>
              <a:gd name="connsiteY456" fmla="*/ 6252137 h 6858000"/>
              <a:gd name="connsiteX457" fmla="*/ 1090144 w 7467600"/>
              <a:gd name="connsiteY457" fmla="*/ 6256748 h 6858000"/>
              <a:gd name="connsiteX458" fmla="*/ 1095872 w 7467600"/>
              <a:gd name="connsiteY458" fmla="*/ 6271892 h 6858000"/>
              <a:gd name="connsiteX459" fmla="*/ 262785 w 7467600"/>
              <a:gd name="connsiteY459" fmla="*/ 6845450 h 6858000"/>
              <a:gd name="connsiteX460" fmla="*/ 209968 w 7467600"/>
              <a:gd name="connsiteY460" fmla="*/ 6770713 h 6858000"/>
              <a:gd name="connsiteX461" fmla="*/ 873460 w 7467600"/>
              <a:gd name="connsiteY461" fmla="*/ 6253768 h 6858000"/>
              <a:gd name="connsiteX462" fmla="*/ 192686 w 7467600"/>
              <a:gd name="connsiteY462" fmla="*/ 5849257 h 6858000"/>
              <a:gd name="connsiteX463" fmla="*/ 4696 w 7467600"/>
              <a:gd name="connsiteY463" fmla="*/ 5697668 h 6858000"/>
              <a:gd name="connsiteX464" fmla="*/ 0 w 7467600"/>
              <a:gd name="connsiteY464" fmla="*/ 5689984 h 6858000"/>
              <a:gd name="connsiteX465" fmla="*/ 0 w 7467600"/>
              <a:gd name="connsiteY465" fmla="*/ 5513472 h 6858000"/>
              <a:gd name="connsiteX466" fmla="*/ 174101 w 7467600"/>
              <a:gd name="connsiteY466" fmla="*/ 5620277 h 6858000"/>
              <a:gd name="connsiteX467" fmla="*/ 891800 w 7467600"/>
              <a:gd name="connsiteY467" fmla="*/ 6036935 h 6858000"/>
              <a:gd name="connsiteX468" fmla="*/ 1072219 w 7467600"/>
              <a:gd name="connsiteY468" fmla="*/ 6169443 h 6858000"/>
              <a:gd name="connsiteX469" fmla="*/ 1074117 w 7467600"/>
              <a:gd name="connsiteY469" fmla="*/ 6170301 h 6858000"/>
              <a:gd name="connsiteX470" fmla="*/ 1083114 w 7467600"/>
              <a:gd name="connsiteY470" fmla="*/ 6174131 h 6858000"/>
              <a:gd name="connsiteX471" fmla="*/ 1543010 w 7467600"/>
              <a:gd name="connsiteY471" fmla="*/ 6191140 h 6858000"/>
              <a:gd name="connsiteX472" fmla="*/ 1551080 w 7467600"/>
              <a:gd name="connsiteY472" fmla="*/ 6195006 h 6858000"/>
              <a:gd name="connsiteX473" fmla="*/ 2345443 w 7467600"/>
              <a:gd name="connsiteY473" fmla="*/ 5549882 h 6858000"/>
              <a:gd name="connsiteX474" fmla="*/ 1721499 w 7467600"/>
              <a:gd name="connsiteY474" fmla="*/ 5599969 h 6858000"/>
              <a:gd name="connsiteX475" fmla="*/ 767716 w 7467600"/>
              <a:gd name="connsiteY475" fmla="*/ 5472768 h 6858000"/>
              <a:gd name="connsiteX476" fmla="*/ 722147 w 7467600"/>
              <a:gd name="connsiteY476" fmla="*/ 5393091 h 6858000"/>
              <a:gd name="connsiteX477" fmla="*/ 1485552 w 7467600"/>
              <a:gd name="connsiteY477" fmla="*/ 5313202 h 6858000"/>
              <a:gd name="connsiteX478" fmla="*/ 2143004 w 7467600"/>
              <a:gd name="connsiteY478" fmla="*/ 5402420 h 6858000"/>
              <a:gd name="connsiteX479" fmla="*/ 1933391 w 7467600"/>
              <a:gd name="connsiteY479" fmla="*/ 5156971 h 6858000"/>
              <a:gd name="connsiteX480" fmla="*/ 1827118 w 7467600"/>
              <a:gd name="connsiteY480" fmla="*/ 4968410 h 6858000"/>
              <a:gd name="connsiteX481" fmla="*/ 1837349 w 7467600"/>
              <a:gd name="connsiteY481" fmla="*/ 4956357 h 6858000"/>
              <a:gd name="connsiteX482" fmla="*/ 2162835 w 7467600"/>
              <a:gd name="connsiteY482" fmla="*/ 5187853 h 6858000"/>
              <a:gd name="connsiteX483" fmla="*/ 2257167 w 7467600"/>
              <a:gd name="connsiteY483" fmla="*/ 5462123 h 6858000"/>
              <a:gd name="connsiteX484" fmla="*/ 2261598 w 7467600"/>
              <a:gd name="connsiteY484" fmla="*/ 5467998 h 6858000"/>
              <a:gd name="connsiteX485" fmla="*/ 2437177 w 7467600"/>
              <a:gd name="connsiteY485" fmla="*/ 5479608 h 6858000"/>
              <a:gd name="connsiteX486" fmla="*/ 2445247 w 7467600"/>
              <a:gd name="connsiteY486" fmla="*/ 5483476 h 6858000"/>
              <a:gd name="connsiteX487" fmla="*/ 2743626 w 7467600"/>
              <a:gd name="connsiteY487" fmla="*/ 5304819 h 6858000"/>
              <a:gd name="connsiteX488" fmla="*/ 3048102 w 7467600"/>
              <a:gd name="connsiteY488" fmla="*/ 5150595 h 6858000"/>
              <a:gd name="connsiteX489" fmla="*/ 1799414 w 7467600"/>
              <a:gd name="connsiteY489" fmla="*/ 4694732 h 6858000"/>
              <a:gd name="connsiteX490" fmla="*/ 1771735 w 7467600"/>
              <a:gd name="connsiteY490" fmla="*/ 4619929 h 6858000"/>
              <a:gd name="connsiteX491" fmla="*/ 3104273 w 7467600"/>
              <a:gd name="connsiteY491" fmla="*/ 5076159 h 6858000"/>
              <a:gd name="connsiteX492" fmla="*/ 3113245 w 7467600"/>
              <a:gd name="connsiteY492" fmla="*/ 5090705 h 6858000"/>
              <a:gd name="connsiteX493" fmla="*/ 3126294 w 7467600"/>
              <a:gd name="connsiteY493" fmla="*/ 5114400 h 6858000"/>
              <a:gd name="connsiteX494" fmla="*/ 3937433 w 7467600"/>
              <a:gd name="connsiteY494" fmla="*/ 4830473 h 6858000"/>
              <a:gd name="connsiteX495" fmla="*/ 3590475 w 7467600"/>
              <a:gd name="connsiteY495" fmla="*/ 4597974 h 6858000"/>
              <a:gd name="connsiteX496" fmla="*/ 3100264 w 7467600"/>
              <a:gd name="connsiteY496" fmla="*/ 4579845 h 6858000"/>
              <a:gd name="connsiteX497" fmla="*/ 2183576 w 7467600"/>
              <a:gd name="connsiteY497" fmla="*/ 4227150 h 6858000"/>
              <a:gd name="connsiteX498" fmla="*/ 2151029 w 7467600"/>
              <a:gd name="connsiteY498" fmla="*/ 4146947 h 6858000"/>
              <a:gd name="connsiteX499" fmla="*/ 3563434 w 7467600"/>
              <a:gd name="connsiteY499" fmla="*/ 4469115 h 6858000"/>
              <a:gd name="connsiteX500" fmla="*/ 3177952 w 7467600"/>
              <a:gd name="connsiteY500" fmla="*/ 3657386 h 6858000"/>
              <a:gd name="connsiteX501" fmla="*/ 3189263 w 7467600"/>
              <a:gd name="connsiteY501" fmla="*/ 3625726 h 6858000"/>
              <a:gd name="connsiteX502" fmla="*/ 3560912 w 7467600"/>
              <a:gd name="connsiteY502" fmla="*/ 4079863 h 6858000"/>
              <a:gd name="connsiteX503" fmla="*/ 3626636 w 7467600"/>
              <a:gd name="connsiteY503" fmla="*/ 4512230 h 6858000"/>
              <a:gd name="connsiteX504" fmla="*/ 3653088 w 7467600"/>
              <a:gd name="connsiteY504" fmla="*/ 4521417 h 6858000"/>
              <a:gd name="connsiteX505" fmla="*/ 3988128 w 7467600"/>
              <a:gd name="connsiteY505" fmla="*/ 4817267 h 6858000"/>
              <a:gd name="connsiteX506" fmla="*/ 4830582 w 7467600"/>
              <a:gd name="connsiteY506" fmla="*/ 4676000 h 6858000"/>
              <a:gd name="connsiteX507" fmla="*/ 4830100 w 7467600"/>
              <a:gd name="connsiteY507" fmla="*/ 4675554 h 6858000"/>
              <a:gd name="connsiteX508" fmla="*/ 4036318 w 7467600"/>
              <a:gd name="connsiteY508" fmla="*/ 4147013 h 6858000"/>
              <a:gd name="connsiteX509" fmla="*/ 3432098 w 7467600"/>
              <a:gd name="connsiteY509" fmla="*/ 3537312 h 6858000"/>
              <a:gd name="connsiteX510" fmla="*/ 3446761 w 7467600"/>
              <a:gd name="connsiteY510" fmla="*/ 3461278 h 6858000"/>
              <a:gd name="connsiteX511" fmla="*/ 4419733 w 7467600"/>
              <a:gd name="connsiteY511" fmla="*/ 3963555 h 6858000"/>
              <a:gd name="connsiteX512" fmla="*/ 4781371 w 7467600"/>
              <a:gd name="connsiteY512" fmla="*/ 4458604 h 6858000"/>
              <a:gd name="connsiteX513" fmla="*/ 4780440 w 7467600"/>
              <a:gd name="connsiteY513" fmla="*/ 4470290 h 6858000"/>
              <a:gd name="connsiteX514" fmla="*/ 4898954 w 7467600"/>
              <a:gd name="connsiteY514" fmla="*/ 4662092 h 6858000"/>
              <a:gd name="connsiteX515" fmla="*/ 4900699 w 7467600"/>
              <a:gd name="connsiteY515" fmla="*/ 4670867 h 6858000"/>
              <a:gd name="connsiteX516" fmla="*/ 5714511 w 7467600"/>
              <a:gd name="connsiteY516" fmla="*/ 4663483 h 6858000"/>
              <a:gd name="connsiteX517" fmla="*/ 5464793 w 7467600"/>
              <a:gd name="connsiteY517" fmla="*/ 4393556 h 6858000"/>
              <a:gd name="connsiteX518" fmla="*/ 5461897 w 7467600"/>
              <a:gd name="connsiteY518" fmla="*/ 4390879 h 6858000"/>
              <a:gd name="connsiteX519" fmla="*/ 4294126 w 7467600"/>
              <a:gd name="connsiteY519" fmla="*/ 3303048 h 6858000"/>
              <a:gd name="connsiteX520" fmla="*/ 4305321 w 7467600"/>
              <a:gd name="connsiteY520" fmla="*/ 3256953 h 6858000"/>
              <a:gd name="connsiteX521" fmla="*/ 4949299 w 7467600"/>
              <a:gd name="connsiteY521" fmla="*/ 3766336 h 6858000"/>
              <a:gd name="connsiteX522" fmla="*/ 5291452 w 7467600"/>
              <a:gd name="connsiteY522" fmla="*/ 4076801 h 6858000"/>
              <a:gd name="connsiteX523" fmla="*/ 5434998 w 7467600"/>
              <a:gd name="connsiteY523" fmla="*/ 4254100 h 6858000"/>
              <a:gd name="connsiteX524" fmla="*/ 5351015 w 7467600"/>
              <a:gd name="connsiteY524" fmla="*/ 3760989 h 6858000"/>
              <a:gd name="connsiteX525" fmla="*/ 5413780 w 7467600"/>
              <a:gd name="connsiteY525" fmla="*/ 2966265 h 6858000"/>
              <a:gd name="connsiteX526" fmla="*/ 5425627 w 7467600"/>
              <a:gd name="connsiteY526" fmla="*/ 2954192 h 6858000"/>
              <a:gd name="connsiteX527" fmla="*/ 6604735 w 7467600"/>
              <a:gd name="connsiteY527" fmla="*/ 2041381 h 6858000"/>
              <a:gd name="connsiteX528" fmla="*/ 7204487 w 7467600"/>
              <a:gd name="connsiteY528" fmla="*/ 2742112 h 6858000"/>
              <a:gd name="connsiteX529" fmla="*/ 7131592 w 7467600"/>
              <a:gd name="connsiteY529" fmla="*/ 2672096 h 6858000"/>
              <a:gd name="connsiteX530" fmla="*/ 6996344 w 7467600"/>
              <a:gd name="connsiteY530" fmla="*/ 2518310 h 6858000"/>
              <a:gd name="connsiteX531" fmla="*/ 6735495 w 7467600"/>
              <a:gd name="connsiteY531" fmla="*/ 2196890 h 6858000"/>
              <a:gd name="connsiteX532" fmla="*/ 6721901 w 7467600"/>
              <a:gd name="connsiteY532" fmla="*/ 2179274 h 6858000"/>
              <a:gd name="connsiteX533" fmla="*/ 6604735 w 7467600"/>
              <a:gd name="connsiteY533" fmla="*/ 2041381 h 6858000"/>
              <a:gd name="connsiteX534" fmla="*/ 6591670 w 7467600"/>
              <a:gd name="connsiteY534" fmla="*/ 1988277 h 6858000"/>
              <a:gd name="connsiteX535" fmla="*/ 6747349 w 7467600"/>
              <a:gd name="connsiteY535" fmla="*/ 2160069 h 6858000"/>
              <a:gd name="connsiteX536" fmla="*/ 6760943 w 7467600"/>
              <a:gd name="connsiteY536" fmla="*/ 2177686 h 6858000"/>
              <a:gd name="connsiteX537" fmla="*/ 7021065 w 7467600"/>
              <a:gd name="connsiteY537" fmla="*/ 2498102 h 6858000"/>
              <a:gd name="connsiteX538" fmla="*/ 7155223 w 7467600"/>
              <a:gd name="connsiteY538" fmla="*/ 2650386 h 6858000"/>
              <a:gd name="connsiteX539" fmla="*/ 7203167 w 7467600"/>
              <a:gd name="connsiteY539" fmla="*/ 2697288 h 6858000"/>
              <a:gd name="connsiteX540" fmla="*/ 6937703 w 7467600"/>
              <a:gd name="connsiteY540" fmla="*/ 2321981 h 6858000"/>
              <a:gd name="connsiteX541" fmla="*/ 6591670 w 7467600"/>
              <a:gd name="connsiteY541" fmla="*/ 1988277 h 6858000"/>
              <a:gd name="connsiteX542" fmla="*/ 5798671 w 7467600"/>
              <a:gd name="connsiteY542" fmla="*/ 1981601 h 6858000"/>
              <a:gd name="connsiteX543" fmla="*/ 5754709 w 7467600"/>
              <a:gd name="connsiteY543" fmla="*/ 2071454 h 6858000"/>
              <a:gd name="connsiteX544" fmla="*/ 5763044 w 7467600"/>
              <a:gd name="connsiteY544" fmla="*/ 2842206 h 6858000"/>
              <a:gd name="connsiteX545" fmla="*/ 5764974 w 7467600"/>
              <a:gd name="connsiteY545" fmla="*/ 2799609 h 6858000"/>
              <a:gd name="connsiteX546" fmla="*/ 5767665 w 7467600"/>
              <a:gd name="connsiteY546" fmla="*/ 2666409 h 6858000"/>
              <a:gd name="connsiteX547" fmla="*/ 5763055 w 7467600"/>
              <a:gd name="connsiteY547" fmla="*/ 2579705 h 6858000"/>
              <a:gd name="connsiteX548" fmla="*/ 5758079 w 7467600"/>
              <a:gd name="connsiteY548" fmla="*/ 2492508 h 6858000"/>
              <a:gd name="connsiteX549" fmla="*/ 5779325 w 7467600"/>
              <a:gd name="connsiteY549" fmla="*/ 2197069 h 6858000"/>
              <a:gd name="connsiteX550" fmla="*/ 5798671 w 7467600"/>
              <a:gd name="connsiteY550" fmla="*/ 1981601 h 6858000"/>
              <a:gd name="connsiteX551" fmla="*/ 5829202 w 7467600"/>
              <a:gd name="connsiteY551" fmla="*/ 1971679 h 6858000"/>
              <a:gd name="connsiteX552" fmla="*/ 5809558 w 7467600"/>
              <a:gd name="connsiteY552" fmla="*/ 2198043 h 6858000"/>
              <a:gd name="connsiteX553" fmla="*/ 5788653 w 7467600"/>
              <a:gd name="connsiteY553" fmla="*/ 2489430 h 6858000"/>
              <a:gd name="connsiteX554" fmla="*/ 5793439 w 7467600"/>
              <a:gd name="connsiteY554" fmla="*/ 2575235 h 6858000"/>
              <a:gd name="connsiteX555" fmla="*/ 5796837 w 7467600"/>
              <a:gd name="connsiteY555" fmla="*/ 2637633 h 6858000"/>
              <a:gd name="connsiteX556" fmla="*/ 5818614 w 7467600"/>
              <a:gd name="connsiteY556" fmla="*/ 2473055 h 6858000"/>
              <a:gd name="connsiteX557" fmla="*/ 5829202 w 7467600"/>
              <a:gd name="connsiteY557" fmla="*/ 1971679 h 6858000"/>
              <a:gd name="connsiteX558" fmla="*/ 5911389 w 7467600"/>
              <a:gd name="connsiteY558" fmla="*/ 1898371 h 6858000"/>
              <a:gd name="connsiteX559" fmla="*/ 6237627 w 7467600"/>
              <a:gd name="connsiteY559" fmla="*/ 2231921 h 6858000"/>
              <a:gd name="connsiteX560" fmla="*/ 5911389 w 7467600"/>
              <a:gd name="connsiteY560" fmla="*/ 1898371 h 6858000"/>
              <a:gd name="connsiteX561" fmla="*/ 6944437 w 7467600"/>
              <a:gd name="connsiteY561" fmla="*/ 1575402 h 6858000"/>
              <a:gd name="connsiteX562" fmla="*/ 6304730 w 7467600"/>
              <a:gd name="connsiteY562" fmla="*/ 1766654 h 6858000"/>
              <a:gd name="connsiteX563" fmla="*/ 6944437 w 7467600"/>
              <a:gd name="connsiteY563" fmla="*/ 1575402 h 6858000"/>
              <a:gd name="connsiteX564" fmla="*/ 7019523 w 7467600"/>
              <a:gd name="connsiteY564" fmla="*/ 1519450 h 6858000"/>
              <a:gd name="connsiteX565" fmla="*/ 6298091 w 7467600"/>
              <a:gd name="connsiteY565" fmla="*/ 1737122 h 6858000"/>
              <a:gd name="connsiteX566" fmla="*/ 7019523 w 7467600"/>
              <a:gd name="connsiteY566" fmla="*/ 1519450 h 6858000"/>
              <a:gd name="connsiteX567" fmla="*/ 2399523 w 7467600"/>
              <a:gd name="connsiteY567" fmla="*/ 1428234 h 6858000"/>
              <a:gd name="connsiteX568" fmla="*/ 2224982 w 7467600"/>
              <a:gd name="connsiteY568" fmla="*/ 1826201 h 6858000"/>
              <a:gd name="connsiteX569" fmla="*/ 2096099 w 7467600"/>
              <a:gd name="connsiteY569" fmla="*/ 2345900 h 6858000"/>
              <a:gd name="connsiteX570" fmla="*/ 2283317 w 7467600"/>
              <a:gd name="connsiteY570" fmla="*/ 1796925 h 6858000"/>
              <a:gd name="connsiteX571" fmla="*/ 2399523 w 7467600"/>
              <a:gd name="connsiteY571" fmla="*/ 1428234 h 6858000"/>
              <a:gd name="connsiteX572" fmla="*/ 2448558 w 7467600"/>
              <a:gd name="connsiteY572" fmla="*/ 1373435 h 6858000"/>
              <a:gd name="connsiteX573" fmla="*/ 2312521 w 7467600"/>
              <a:gd name="connsiteY573" fmla="*/ 1806140 h 6858000"/>
              <a:gd name="connsiteX574" fmla="*/ 2127533 w 7467600"/>
              <a:gd name="connsiteY574" fmla="*/ 2348380 h 6858000"/>
              <a:gd name="connsiteX575" fmla="*/ 2358080 w 7467600"/>
              <a:gd name="connsiteY575" fmla="*/ 1866134 h 6858000"/>
              <a:gd name="connsiteX576" fmla="*/ 2407436 w 7467600"/>
              <a:gd name="connsiteY576" fmla="*/ 1651070 h 6858000"/>
              <a:gd name="connsiteX577" fmla="*/ 2448558 w 7467600"/>
              <a:gd name="connsiteY577" fmla="*/ 1373435 h 6858000"/>
              <a:gd name="connsiteX578" fmla="*/ 278707 w 7467600"/>
              <a:gd name="connsiteY578" fmla="*/ 1352270 h 6858000"/>
              <a:gd name="connsiteX579" fmla="*/ 321570 w 7467600"/>
              <a:gd name="connsiteY579" fmla="*/ 1861610 h 6858000"/>
              <a:gd name="connsiteX580" fmla="*/ 294281 w 7467600"/>
              <a:gd name="connsiteY580" fmla="*/ 1440658 h 6858000"/>
              <a:gd name="connsiteX581" fmla="*/ 278707 w 7467600"/>
              <a:gd name="connsiteY581" fmla="*/ 1352270 h 6858000"/>
              <a:gd name="connsiteX582" fmla="*/ 1423821 w 7467600"/>
              <a:gd name="connsiteY582" fmla="*/ 1351958 h 6858000"/>
              <a:gd name="connsiteX583" fmla="*/ 1638521 w 7467600"/>
              <a:gd name="connsiteY583" fmla="*/ 1908470 h 6858000"/>
              <a:gd name="connsiteX584" fmla="*/ 1754199 w 7467600"/>
              <a:gd name="connsiteY584" fmla="*/ 2149284 h 6858000"/>
              <a:gd name="connsiteX585" fmla="*/ 1908359 w 7467600"/>
              <a:gd name="connsiteY585" fmla="*/ 2364988 h 6858000"/>
              <a:gd name="connsiteX586" fmla="*/ 1647661 w 7467600"/>
              <a:gd name="connsiteY586" fmla="*/ 1825945 h 6858000"/>
              <a:gd name="connsiteX587" fmla="*/ 1423821 w 7467600"/>
              <a:gd name="connsiteY587" fmla="*/ 1351958 h 6858000"/>
              <a:gd name="connsiteX588" fmla="*/ 1431890 w 7467600"/>
              <a:gd name="connsiteY588" fmla="*/ 1306475 h 6858000"/>
              <a:gd name="connsiteX589" fmla="*/ 1507597 w 7467600"/>
              <a:gd name="connsiteY589" fmla="*/ 1446132 h 6858000"/>
              <a:gd name="connsiteX590" fmla="*/ 1674586 w 7467600"/>
              <a:gd name="connsiteY590" fmla="*/ 1813832 h 6858000"/>
              <a:gd name="connsiteX591" fmla="*/ 1815950 w 7467600"/>
              <a:gd name="connsiteY591" fmla="*/ 2128564 h 6858000"/>
              <a:gd name="connsiteX592" fmla="*/ 1984242 w 7467600"/>
              <a:gd name="connsiteY592" fmla="*/ 2430829 h 6858000"/>
              <a:gd name="connsiteX593" fmla="*/ 2014023 w 7467600"/>
              <a:gd name="connsiteY593" fmla="*/ 2450995 h 6858000"/>
              <a:gd name="connsiteX594" fmla="*/ 1747337 w 7467600"/>
              <a:gd name="connsiteY594" fmla="*/ 1855264 h 6858000"/>
              <a:gd name="connsiteX595" fmla="*/ 1533749 w 7467600"/>
              <a:gd name="connsiteY595" fmla="*/ 1478656 h 6858000"/>
              <a:gd name="connsiteX596" fmla="*/ 1431890 w 7467600"/>
              <a:gd name="connsiteY596" fmla="*/ 1306475 h 6858000"/>
              <a:gd name="connsiteX597" fmla="*/ 5052692 w 7467600"/>
              <a:gd name="connsiteY597" fmla="*/ 1292994 h 6858000"/>
              <a:gd name="connsiteX598" fmla="*/ 5200661 w 7467600"/>
              <a:gd name="connsiteY598" fmla="*/ 1635186 h 6858000"/>
              <a:gd name="connsiteX599" fmla="*/ 5297138 w 7467600"/>
              <a:gd name="connsiteY599" fmla="*/ 1906351 h 6858000"/>
              <a:gd name="connsiteX600" fmla="*/ 5052692 w 7467600"/>
              <a:gd name="connsiteY600" fmla="*/ 1292994 h 6858000"/>
              <a:gd name="connsiteX601" fmla="*/ 5009948 w 7467600"/>
              <a:gd name="connsiteY601" fmla="*/ 1273619 h 6858000"/>
              <a:gd name="connsiteX602" fmla="*/ 5121777 w 7467600"/>
              <a:gd name="connsiteY602" fmla="*/ 1654213 h 6858000"/>
              <a:gd name="connsiteX603" fmla="*/ 5293545 w 7467600"/>
              <a:gd name="connsiteY603" fmla="*/ 2072247 h 6858000"/>
              <a:gd name="connsiteX604" fmla="*/ 5294042 w 7467600"/>
              <a:gd name="connsiteY604" fmla="*/ 2065019 h 6858000"/>
              <a:gd name="connsiteX605" fmla="*/ 5171936 w 7467600"/>
              <a:gd name="connsiteY605" fmla="*/ 1647613 h 6858000"/>
              <a:gd name="connsiteX606" fmla="*/ 5009948 w 7467600"/>
              <a:gd name="connsiteY606" fmla="*/ 1273619 h 6858000"/>
              <a:gd name="connsiteX607" fmla="*/ 655236 w 7467600"/>
              <a:gd name="connsiteY607" fmla="*/ 1268632 h 6858000"/>
              <a:gd name="connsiteX608" fmla="*/ 839521 w 7467600"/>
              <a:gd name="connsiteY608" fmla="*/ 1685315 h 6858000"/>
              <a:gd name="connsiteX609" fmla="*/ 1109416 w 7467600"/>
              <a:gd name="connsiteY609" fmla="*/ 2061663 h 6858000"/>
              <a:gd name="connsiteX610" fmla="*/ 1298300 w 7467600"/>
              <a:gd name="connsiteY610" fmla="*/ 2247742 h 6858000"/>
              <a:gd name="connsiteX611" fmla="*/ 1125871 w 7467600"/>
              <a:gd name="connsiteY611" fmla="*/ 1989513 h 6858000"/>
              <a:gd name="connsiteX612" fmla="*/ 981574 w 7467600"/>
              <a:gd name="connsiteY612" fmla="*/ 1783157 h 6858000"/>
              <a:gd name="connsiteX613" fmla="*/ 922198 w 7467600"/>
              <a:gd name="connsiteY613" fmla="*/ 1677437 h 6858000"/>
              <a:gd name="connsiteX614" fmla="*/ 869293 w 7467600"/>
              <a:gd name="connsiteY614" fmla="*/ 1583214 h 6858000"/>
              <a:gd name="connsiteX615" fmla="*/ 751431 w 7467600"/>
              <a:gd name="connsiteY615" fmla="*/ 1405731 h 6858000"/>
              <a:gd name="connsiteX616" fmla="*/ 655236 w 7467600"/>
              <a:gd name="connsiteY616" fmla="*/ 1268632 h 6858000"/>
              <a:gd name="connsiteX617" fmla="*/ 6516292 w 7467600"/>
              <a:gd name="connsiteY617" fmla="*/ 1263064 h 6858000"/>
              <a:gd name="connsiteX618" fmla="*/ 5736320 w 7467600"/>
              <a:gd name="connsiteY618" fmla="*/ 1501803 h 6858000"/>
              <a:gd name="connsiteX619" fmla="*/ 6516292 w 7467600"/>
              <a:gd name="connsiteY619" fmla="*/ 1263064 h 6858000"/>
              <a:gd name="connsiteX620" fmla="*/ 291466 w 7467600"/>
              <a:gd name="connsiteY620" fmla="*/ 1250369 h 6858000"/>
              <a:gd name="connsiteX621" fmla="*/ 323180 w 7467600"/>
              <a:gd name="connsiteY621" fmla="*/ 1435283 h 6858000"/>
              <a:gd name="connsiteX622" fmla="*/ 349381 w 7467600"/>
              <a:gd name="connsiteY622" fmla="*/ 1875041 h 6858000"/>
              <a:gd name="connsiteX623" fmla="*/ 374363 w 7467600"/>
              <a:gd name="connsiteY623" fmla="*/ 1506494 h 6858000"/>
              <a:gd name="connsiteX624" fmla="*/ 302168 w 7467600"/>
              <a:gd name="connsiteY624" fmla="*/ 1274495 h 6858000"/>
              <a:gd name="connsiteX625" fmla="*/ 291466 w 7467600"/>
              <a:gd name="connsiteY625" fmla="*/ 1250369 h 6858000"/>
              <a:gd name="connsiteX626" fmla="*/ 678222 w 7467600"/>
              <a:gd name="connsiteY626" fmla="*/ 1248670 h 6858000"/>
              <a:gd name="connsiteX627" fmla="*/ 775536 w 7467600"/>
              <a:gd name="connsiteY627" fmla="*/ 1388015 h 6858000"/>
              <a:gd name="connsiteX628" fmla="*/ 894529 w 7467600"/>
              <a:gd name="connsiteY628" fmla="*/ 1567739 h 6858000"/>
              <a:gd name="connsiteX629" fmla="*/ 948000 w 7467600"/>
              <a:gd name="connsiteY629" fmla="*/ 1663088 h 6858000"/>
              <a:gd name="connsiteX630" fmla="*/ 1006812 w 7467600"/>
              <a:gd name="connsiteY630" fmla="*/ 1767683 h 6858000"/>
              <a:gd name="connsiteX631" fmla="*/ 1149133 w 7467600"/>
              <a:gd name="connsiteY631" fmla="*/ 1971513 h 6858000"/>
              <a:gd name="connsiteX632" fmla="*/ 1333952 w 7467600"/>
              <a:gd name="connsiteY632" fmla="*/ 2251620 h 6858000"/>
              <a:gd name="connsiteX633" fmla="*/ 1337329 w 7467600"/>
              <a:gd name="connsiteY633" fmla="*/ 2258350 h 6858000"/>
              <a:gd name="connsiteX634" fmla="*/ 1014726 w 7467600"/>
              <a:gd name="connsiteY634" fmla="*/ 1615556 h 6858000"/>
              <a:gd name="connsiteX635" fmla="*/ 678222 w 7467600"/>
              <a:gd name="connsiteY635" fmla="*/ 1248670 h 6858000"/>
              <a:gd name="connsiteX636" fmla="*/ 6691602 w 7467600"/>
              <a:gd name="connsiteY636" fmla="*/ 1140573 h 6858000"/>
              <a:gd name="connsiteX637" fmla="*/ 6571100 w 7467600"/>
              <a:gd name="connsiteY637" fmla="*/ 1183662 h 6858000"/>
              <a:gd name="connsiteX638" fmla="*/ 6241687 w 7467600"/>
              <a:gd name="connsiteY638" fmla="*/ 1257600 h 6858000"/>
              <a:gd name="connsiteX639" fmla="*/ 5693009 w 7467600"/>
              <a:gd name="connsiteY639" fmla="*/ 1478256 h 6858000"/>
              <a:gd name="connsiteX640" fmla="*/ 6548420 w 7467600"/>
              <a:gd name="connsiteY640" fmla="*/ 1214599 h 6858000"/>
              <a:gd name="connsiteX641" fmla="*/ 6605473 w 7467600"/>
              <a:gd name="connsiteY641" fmla="*/ 1184686 h 6858000"/>
              <a:gd name="connsiteX642" fmla="*/ 6691602 w 7467600"/>
              <a:gd name="connsiteY642" fmla="*/ 1140573 h 6858000"/>
              <a:gd name="connsiteX643" fmla="*/ 4002475 w 7467600"/>
              <a:gd name="connsiteY643" fmla="*/ 1037802 h 6858000"/>
              <a:gd name="connsiteX644" fmla="*/ 4000324 w 7467600"/>
              <a:gd name="connsiteY644" fmla="*/ 1039362 h 6858000"/>
              <a:gd name="connsiteX645" fmla="*/ 4002862 w 7467600"/>
              <a:gd name="connsiteY645" fmla="*/ 1042866 h 6858000"/>
              <a:gd name="connsiteX646" fmla="*/ 4002475 w 7467600"/>
              <a:gd name="connsiteY646" fmla="*/ 1037802 h 6858000"/>
              <a:gd name="connsiteX647" fmla="*/ 506322 w 7467600"/>
              <a:gd name="connsiteY647" fmla="*/ 1020997 h 6858000"/>
              <a:gd name="connsiteX648" fmla="*/ 533068 w 7467600"/>
              <a:gd name="connsiteY648" fmla="*/ 1029409 h 6858000"/>
              <a:gd name="connsiteX649" fmla="*/ 1232525 w 7467600"/>
              <a:gd name="connsiteY649" fmla="*/ 1804675 h 6858000"/>
              <a:gd name="connsiteX650" fmla="*/ 1388858 w 7467600"/>
              <a:gd name="connsiteY650" fmla="*/ 2368011 h 6858000"/>
              <a:gd name="connsiteX651" fmla="*/ 1384098 w 7467600"/>
              <a:gd name="connsiteY651" fmla="*/ 2378125 h 6858000"/>
              <a:gd name="connsiteX652" fmla="*/ 1425393 w 7467600"/>
              <a:gd name="connsiteY652" fmla="*/ 2589124 h 6858000"/>
              <a:gd name="connsiteX653" fmla="*/ 1424001 w 7467600"/>
              <a:gd name="connsiteY653" fmla="*/ 2597541 h 6858000"/>
              <a:gd name="connsiteX654" fmla="*/ 2152729 w 7467600"/>
              <a:gd name="connsiteY654" fmla="*/ 2864487 h 6858000"/>
              <a:gd name="connsiteX655" fmla="*/ 2020609 w 7467600"/>
              <a:gd name="connsiteY655" fmla="*/ 2539671 h 6858000"/>
              <a:gd name="connsiteX656" fmla="*/ 2018920 w 7467600"/>
              <a:gd name="connsiteY656" fmla="*/ 2536309 h 6858000"/>
              <a:gd name="connsiteX657" fmla="*/ 1342441 w 7467600"/>
              <a:gd name="connsiteY657" fmla="*/ 1173017 h 6858000"/>
              <a:gd name="connsiteX658" fmla="*/ 1367925 w 7467600"/>
              <a:gd name="connsiteY658" fmla="*/ 1135648 h 6858000"/>
              <a:gd name="connsiteX659" fmla="*/ 1771401 w 7467600"/>
              <a:gd name="connsiteY659" fmla="*/ 1806673 h 6858000"/>
              <a:gd name="connsiteX660" fmla="*/ 1972385 w 7467600"/>
              <a:gd name="connsiteY660" fmla="*/ 2198735 h 6858000"/>
              <a:gd name="connsiteX661" fmla="*/ 2040892 w 7467600"/>
              <a:gd name="connsiteY661" fmla="*/ 2405205 h 6858000"/>
              <a:gd name="connsiteX662" fmla="*/ 2131689 w 7467600"/>
              <a:gd name="connsiteY662" fmla="*/ 1936926 h 6858000"/>
              <a:gd name="connsiteX663" fmla="*/ 2454820 w 7467600"/>
              <a:gd name="connsiteY663" fmla="*/ 1248808 h 6858000"/>
              <a:gd name="connsiteX664" fmla="*/ 2492512 w 7467600"/>
              <a:gd name="connsiteY664" fmla="*/ 1302920 h 6858000"/>
              <a:gd name="connsiteX665" fmla="*/ 2081216 w 7467600"/>
              <a:gd name="connsiteY665" fmla="*/ 2527513 h 6858000"/>
              <a:gd name="connsiteX666" fmla="*/ 2081211 w 7467600"/>
              <a:gd name="connsiteY666" fmla="*/ 2528916 h 6858000"/>
              <a:gd name="connsiteX667" fmla="*/ 2199067 w 7467600"/>
              <a:gd name="connsiteY667" fmla="*/ 2884061 h 6858000"/>
              <a:gd name="connsiteX668" fmla="*/ 3192586 w 7467600"/>
              <a:gd name="connsiteY668" fmla="*/ 3411496 h 6858000"/>
              <a:gd name="connsiteX669" fmla="*/ 3182620 w 7467600"/>
              <a:gd name="connsiteY669" fmla="*/ 3483279 h 6858000"/>
              <a:gd name="connsiteX670" fmla="*/ 2435119 w 7467600"/>
              <a:gd name="connsiteY670" fmla="*/ 3080173 h 6858000"/>
              <a:gd name="connsiteX671" fmla="*/ 2410152 w 7467600"/>
              <a:gd name="connsiteY671" fmla="*/ 3063751 h 6858000"/>
              <a:gd name="connsiteX672" fmla="*/ 2408099 w 7467600"/>
              <a:gd name="connsiteY672" fmla="*/ 3064403 h 6858000"/>
              <a:gd name="connsiteX673" fmla="*/ 2407218 w 7467600"/>
              <a:gd name="connsiteY673" fmla="*/ 3070324 h 6858000"/>
              <a:gd name="connsiteX674" fmla="*/ 2380138 w 7467600"/>
              <a:gd name="connsiteY674" fmla="*/ 3099341 h 6858000"/>
              <a:gd name="connsiteX675" fmla="*/ 1765923 w 7467600"/>
              <a:gd name="connsiteY675" fmla="*/ 3581043 h 6858000"/>
              <a:gd name="connsiteX676" fmla="*/ 1702258 w 7467600"/>
              <a:gd name="connsiteY676" fmla="*/ 3612286 h 6858000"/>
              <a:gd name="connsiteX677" fmla="*/ 1538370 w 7467600"/>
              <a:gd name="connsiteY677" fmla="*/ 3811804 h 6858000"/>
              <a:gd name="connsiteX678" fmla="*/ 542867 w 7467600"/>
              <a:gd name="connsiteY678" fmla="*/ 4944092 h 6858000"/>
              <a:gd name="connsiteX679" fmla="*/ 515800 w 7467600"/>
              <a:gd name="connsiteY679" fmla="*/ 4862180 h 6858000"/>
              <a:gd name="connsiteX680" fmla="*/ 909145 w 7467600"/>
              <a:gd name="connsiteY680" fmla="*/ 4199225 h 6858000"/>
              <a:gd name="connsiteX681" fmla="*/ 1214067 w 7467600"/>
              <a:gd name="connsiteY681" fmla="*/ 3908561 h 6858000"/>
              <a:gd name="connsiteX682" fmla="*/ 640967 w 7467600"/>
              <a:gd name="connsiteY682" fmla="*/ 4105601 h 6858000"/>
              <a:gd name="connsiteX683" fmla="*/ 112563 w 7467600"/>
              <a:gd name="connsiteY683" fmla="*/ 4396952 h 6858000"/>
              <a:gd name="connsiteX684" fmla="*/ 0 w 7467600"/>
              <a:gd name="connsiteY684" fmla="*/ 4466006 h 6858000"/>
              <a:gd name="connsiteX685" fmla="*/ 0 w 7467600"/>
              <a:gd name="connsiteY685" fmla="*/ 4233763 h 6858000"/>
              <a:gd name="connsiteX686" fmla="*/ 36881 w 7467600"/>
              <a:gd name="connsiteY686" fmla="*/ 4200118 h 6858000"/>
              <a:gd name="connsiteX687" fmla="*/ 910534 w 7467600"/>
              <a:gd name="connsiteY687" fmla="*/ 3629753 h 6858000"/>
              <a:gd name="connsiteX688" fmla="*/ 1578717 w 7467600"/>
              <a:gd name="connsiteY688" fmla="*/ 3575982 h 6858000"/>
              <a:gd name="connsiteX689" fmla="*/ 2338780 w 7467600"/>
              <a:gd name="connsiteY689" fmla="*/ 3033725 h 6858000"/>
              <a:gd name="connsiteX690" fmla="*/ 1807991 w 7467600"/>
              <a:gd name="connsiteY690" fmla="*/ 2807184 h 6858000"/>
              <a:gd name="connsiteX691" fmla="*/ 1416358 w 7467600"/>
              <a:gd name="connsiteY691" fmla="*/ 3112571 h 6858000"/>
              <a:gd name="connsiteX692" fmla="*/ 939066 w 7467600"/>
              <a:gd name="connsiteY692" fmla="*/ 3378798 h 6858000"/>
              <a:gd name="connsiteX693" fmla="*/ 115099 w 7467600"/>
              <a:gd name="connsiteY693" fmla="*/ 3607650 h 6858000"/>
              <a:gd name="connsiteX694" fmla="*/ 97284 w 7467600"/>
              <a:gd name="connsiteY694" fmla="*/ 3520393 h 6858000"/>
              <a:gd name="connsiteX695" fmla="*/ 922050 w 7467600"/>
              <a:gd name="connsiteY695" fmla="*/ 3074867 h 6858000"/>
              <a:gd name="connsiteX696" fmla="*/ 1405265 w 7467600"/>
              <a:gd name="connsiteY696" fmla="*/ 3016319 h 6858000"/>
              <a:gd name="connsiteX697" fmla="*/ 1407512 w 7467600"/>
              <a:gd name="connsiteY697" fmla="*/ 3018001 h 6858000"/>
              <a:gd name="connsiteX698" fmla="*/ 1726266 w 7467600"/>
              <a:gd name="connsiteY698" fmla="*/ 2777274 h 6858000"/>
              <a:gd name="connsiteX699" fmla="*/ 625390 w 7467600"/>
              <a:gd name="connsiteY699" fmla="*/ 2514541 h 6858000"/>
              <a:gd name="connsiteX700" fmla="*/ 619799 w 7467600"/>
              <a:gd name="connsiteY700" fmla="*/ 2527180 h 6858000"/>
              <a:gd name="connsiteX701" fmla="*/ 310030 w 7467600"/>
              <a:gd name="connsiteY701" fmla="*/ 2771818 h 6858000"/>
              <a:gd name="connsiteX702" fmla="*/ 173877 w 7467600"/>
              <a:gd name="connsiteY702" fmla="*/ 2937056 h 6858000"/>
              <a:gd name="connsiteX703" fmla="*/ 77889 w 7467600"/>
              <a:gd name="connsiteY703" fmla="*/ 3138440 h 6858000"/>
              <a:gd name="connsiteX704" fmla="*/ 0 w 7467600"/>
              <a:gd name="connsiteY704" fmla="*/ 3271395 h 6858000"/>
              <a:gd name="connsiteX705" fmla="*/ 0 w 7467600"/>
              <a:gd name="connsiteY705" fmla="*/ 3153002 h 6858000"/>
              <a:gd name="connsiteX706" fmla="*/ 2386 w 7467600"/>
              <a:gd name="connsiteY706" fmla="*/ 3149203 h 6858000"/>
              <a:gd name="connsiteX707" fmla="*/ 89753 w 7467600"/>
              <a:gd name="connsiteY707" fmla="*/ 2987702 h 6858000"/>
              <a:gd name="connsiteX708" fmla="*/ 76869 w 7467600"/>
              <a:gd name="connsiteY708" fmla="*/ 3005404 h 6858000"/>
              <a:gd name="connsiteX709" fmla="*/ 32049 w 7467600"/>
              <a:gd name="connsiteY709" fmla="*/ 3065814 h 6858000"/>
              <a:gd name="connsiteX710" fmla="*/ 0 w 7467600"/>
              <a:gd name="connsiteY710" fmla="*/ 3108744 h 6858000"/>
              <a:gd name="connsiteX711" fmla="*/ 0 w 7467600"/>
              <a:gd name="connsiteY711" fmla="*/ 3058059 h 6858000"/>
              <a:gd name="connsiteX712" fmla="*/ 7610 w 7467600"/>
              <a:gd name="connsiteY712" fmla="*/ 3047889 h 6858000"/>
              <a:gd name="connsiteX713" fmla="*/ 52419 w 7467600"/>
              <a:gd name="connsiteY713" fmla="*/ 2987479 h 6858000"/>
              <a:gd name="connsiteX714" fmla="*/ 59142 w 7467600"/>
              <a:gd name="connsiteY714" fmla="*/ 2978488 h 6858000"/>
              <a:gd name="connsiteX715" fmla="*/ 0 w 7467600"/>
              <a:gd name="connsiteY715" fmla="*/ 3015334 h 6858000"/>
              <a:gd name="connsiteX716" fmla="*/ 0 w 7467600"/>
              <a:gd name="connsiteY716" fmla="*/ 2914286 h 6858000"/>
              <a:gd name="connsiteX717" fmla="*/ 36383 w 7467600"/>
              <a:gd name="connsiteY717" fmla="*/ 2901128 h 6858000"/>
              <a:gd name="connsiteX718" fmla="*/ 156329 w 7467600"/>
              <a:gd name="connsiteY718" fmla="*/ 2840533 h 6858000"/>
              <a:gd name="connsiteX719" fmla="*/ 358355 w 7467600"/>
              <a:gd name="connsiteY719" fmla="*/ 2620471 h 6858000"/>
              <a:gd name="connsiteX720" fmla="*/ 510577 w 7467600"/>
              <a:gd name="connsiteY720" fmla="*/ 2501244 h 6858000"/>
              <a:gd name="connsiteX721" fmla="*/ 211967 w 7467600"/>
              <a:gd name="connsiteY721" fmla="*/ 2479171 h 6858000"/>
              <a:gd name="connsiteX722" fmla="*/ 0 w 7467600"/>
              <a:gd name="connsiteY722" fmla="*/ 2476398 h 6858000"/>
              <a:gd name="connsiteX723" fmla="*/ 0 w 7467600"/>
              <a:gd name="connsiteY723" fmla="*/ 2389189 h 6858000"/>
              <a:gd name="connsiteX724" fmla="*/ 103062 w 7467600"/>
              <a:gd name="connsiteY724" fmla="*/ 2389518 h 6858000"/>
              <a:gd name="connsiteX725" fmla="*/ 510734 w 7467600"/>
              <a:gd name="connsiteY725" fmla="*/ 2416201 h 6858000"/>
              <a:gd name="connsiteX726" fmla="*/ 279257 w 7467600"/>
              <a:gd name="connsiteY726" fmla="*/ 2092102 h 6858000"/>
              <a:gd name="connsiteX727" fmla="*/ 65265 w 7467600"/>
              <a:gd name="connsiteY727" fmla="*/ 2006049 h 6858000"/>
              <a:gd name="connsiteX728" fmla="*/ 0 w 7467600"/>
              <a:gd name="connsiteY728" fmla="*/ 1982532 h 6858000"/>
              <a:gd name="connsiteX729" fmla="*/ 0 w 7467600"/>
              <a:gd name="connsiteY729" fmla="*/ 1912789 h 6858000"/>
              <a:gd name="connsiteX730" fmla="*/ 97460 w 7467600"/>
              <a:gd name="connsiteY730" fmla="*/ 1953725 h 6858000"/>
              <a:gd name="connsiteX731" fmla="*/ 221272 w 7467600"/>
              <a:gd name="connsiteY731" fmla="*/ 1980766 h 6858000"/>
              <a:gd name="connsiteX732" fmla="*/ 116765 w 7467600"/>
              <a:gd name="connsiteY732" fmla="*/ 1911033 h 6858000"/>
              <a:gd name="connsiteX733" fmla="*/ 16405 w 7467600"/>
              <a:gd name="connsiteY733" fmla="*/ 1803412 h 6858000"/>
              <a:gd name="connsiteX734" fmla="*/ 0 w 7467600"/>
              <a:gd name="connsiteY734" fmla="*/ 1784777 h 6858000"/>
              <a:gd name="connsiteX735" fmla="*/ 0 w 7467600"/>
              <a:gd name="connsiteY735" fmla="*/ 1740082 h 6858000"/>
              <a:gd name="connsiteX736" fmla="*/ 39394 w 7467600"/>
              <a:gd name="connsiteY736" fmla="*/ 1784856 h 6858000"/>
              <a:gd name="connsiteX737" fmla="*/ 135813 w 7467600"/>
              <a:gd name="connsiteY737" fmla="*/ 1888838 h 6858000"/>
              <a:gd name="connsiteX738" fmla="*/ 242575 w 7467600"/>
              <a:gd name="connsiteY738" fmla="*/ 1958841 h 6858000"/>
              <a:gd name="connsiteX739" fmla="*/ 82197 w 7467600"/>
              <a:gd name="connsiteY739" fmla="*/ 1754826 h 6858000"/>
              <a:gd name="connsiteX740" fmla="*/ 0 w 7467600"/>
              <a:gd name="connsiteY740" fmla="*/ 1679650 h 6858000"/>
              <a:gd name="connsiteX741" fmla="*/ 0 w 7467600"/>
              <a:gd name="connsiteY741" fmla="*/ 1602463 h 6858000"/>
              <a:gd name="connsiteX742" fmla="*/ 84689 w 7467600"/>
              <a:gd name="connsiteY742" fmla="*/ 1677442 h 6858000"/>
              <a:gd name="connsiteX743" fmla="*/ 298437 w 7467600"/>
              <a:gd name="connsiteY743" fmla="*/ 1968019 h 6858000"/>
              <a:gd name="connsiteX744" fmla="*/ 227269 w 7467600"/>
              <a:gd name="connsiteY744" fmla="*/ 1114064 h 6858000"/>
              <a:gd name="connsiteX745" fmla="*/ 248003 w 7467600"/>
              <a:gd name="connsiteY745" fmla="*/ 1089613 h 6858000"/>
              <a:gd name="connsiteX746" fmla="*/ 427020 w 7467600"/>
              <a:gd name="connsiteY746" fmla="*/ 1619803 h 6858000"/>
              <a:gd name="connsiteX747" fmla="*/ 340345 w 7467600"/>
              <a:gd name="connsiteY747" fmla="*/ 2027739 h 6858000"/>
              <a:gd name="connsiteX748" fmla="*/ 360865 w 7467600"/>
              <a:gd name="connsiteY748" fmla="*/ 2044827 h 6858000"/>
              <a:gd name="connsiteX749" fmla="*/ 560414 w 7467600"/>
              <a:gd name="connsiteY749" fmla="*/ 2421457 h 6858000"/>
              <a:gd name="connsiteX750" fmla="*/ 1359703 w 7467600"/>
              <a:gd name="connsiteY750" fmla="*/ 2578554 h 6858000"/>
              <a:gd name="connsiteX751" fmla="*/ 1359422 w 7467600"/>
              <a:gd name="connsiteY751" fmla="*/ 2577994 h 6858000"/>
              <a:gd name="connsiteX752" fmla="*/ 828701 w 7467600"/>
              <a:gd name="connsiteY752" fmla="*/ 1839520 h 6858000"/>
              <a:gd name="connsiteX753" fmla="*/ 494427 w 7467600"/>
              <a:gd name="connsiteY753" fmla="*/ 1092333 h 6858000"/>
              <a:gd name="connsiteX754" fmla="*/ 506322 w 7467600"/>
              <a:gd name="connsiteY754" fmla="*/ 1020997 h 6858000"/>
              <a:gd name="connsiteX755" fmla="*/ 4570198 w 7467600"/>
              <a:gd name="connsiteY755" fmla="*/ 978081 h 6858000"/>
              <a:gd name="connsiteX756" fmla="*/ 4523691 w 7467600"/>
              <a:gd name="connsiteY756" fmla="*/ 1127776 h 6858000"/>
              <a:gd name="connsiteX757" fmla="*/ 4509875 w 7467600"/>
              <a:gd name="connsiteY757" fmla="*/ 1167552 h 6858000"/>
              <a:gd name="connsiteX758" fmla="*/ 4478168 w 7467600"/>
              <a:gd name="connsiteY758" fmla="*/ 1260735 h 6858000"/>
              <a:gd name="connsiteX759" fmla="*/ 4409309 w 7467600"/>
              <a:gd name="connsiteY759" fmla="*/ 1666996 h 6858000"/>
              <a:gd name="connsiteX760" fmla="*/ 4370031 w 7467600"/>
              <a:gd name="connsiteY760" fmla="*/ 1955666 h 6858000"/>
              <a:gd name="connsiteX761" fmla="*/ 4570198 w 7467600"/>
              <a:gd name="connsiteY761" fmla="*/ 978081 h 6858000"/>
              <a:gd name="connsiteX762" fmla="*/ 4557898 w 7467600"/>
              <a:gd name="connsiteY762" fmla="*/ 900011 h 6858000"/>
              <a:gd name="connsiteX763" fmla="*/ 4344840 w 7467600"/>
              <a:gd name="connsiteY763" fmla="*/ 1922038 h 6858000"/>
              <a:gd name="connsiteX764" fmla="*/ 4378710 w 7467600"/>
              <a:gd name="connsiteY764" fmla="*/ 1665516 h 6858000"/>
              <a:gd name="connsiteX765" fmla="*/ 4448798 w 7467600"/>
              <a:gd name="connsiteY765" fmla="*/ 1253024 h 6858000"/>
              <a:gd name="connsiteX766" fmla="*/ 4480315 w 7467600"/>
              <a:gd name="connsiteY766" fmla="*/ 1158454 h 6858000"/>
              <a:gd name="connsiteX767" fmla="*/ 4494133 w 7467600"/>
              <a:gd name="connsiteY767" fmla="*/ 1118676 h 6858000"/>
              <a:gd name="connsiteX768" fmla="*/ 4557898 w 7467600"/>
              <a:gd name="connsiteY768" fmla="*/ 900011 h 6858000"/>
              <a:gd name="connsiteX769" fmla="*/ 5870151 w 7467600"/>
              <a:gd name="connsiteY769" fmla="*/ 898890 h 6858000"/>
              <a:gd name="connsiteX770" fmla="*/ 5861335 w 7467600"/>
              <a:gd name="connsiteY770" fmla="*/ 899177 h 6858000"/>
              <a:gd name="connsiteX771" fmla="*/ 5843702 w 7467600"/>
              <a:gd name="connsiteY771" fmla="*/ 899748 h 6858000"/>
              <a:gd name="connsiteX772" fmla="*/ 5651107 w 7467600"/>
              <a:gd name="connsiteY772" fmla="*/ 920306 h 6858000"/>
              <a:gd name="connsiteX773" fmla="*/ 5459407 w 7467600"/>
              <a:gd name="connsiteY773" fmla="*/ 940975 h 6858000"/>
              <a:gd name="connsiteX774" fmla="*/ 5374846 w 7467600"/>
              <a:gd name="connsiteY774" fmla="*/ 941988 h 6858000"/>
              <a:gd name="connsiteX775" fmla="*/ 5256105 w 7467600"/>
              <a:gd name="connsiteY775" fmla="*/ 945632 h 6858000"/>
              <a:gd name="connsiteX776" fmla="*/ 5107071 w 7467600"/>
              <a:gd name="connsiteY776" fmla="*/ 969720 h 6858000"/>
              <a:gd name="connsiteX777" fmla="*/ 4998681 w 7467600"/>
              <a:gd name="connsiteY777" fmla="*/ 988771 h 6858000"/>
              <a:gd name="connsiteX778" fmla="*/ 5870151 w 7467600"/>
              <a:gd name="connsiteY778" fmla="*/ 898890 h 6858000"/>
              <a:gd name="connsiteX779" fmla="*/ 5504425 w 7467600"/>
              <a:gd name="connsiteY779" fmla="*/ 848067 h 6858000"/>
              <a:gd name="connsiteX780" fmla="*/ 4968849 w 7467600"/>
              <a:gd name="connsiteY780" fmla="*/ 962318 h 6858000"/>
              <a:gd name="connsiteX781" fmla="*/ 5104039 w 7467600"/>
              <a:gd name="connsiteY781" fmla="*/ 940634 h 6858000"/>
              <a:gd name="connsiteX782" fmla="*/ 5256311 w 7467600"/>
              <a:gd name="connsiteY782" fmla="*/ 916490 h 6858000"/>
              <a:gd name="connsiteX783" fmla="*/ 5377381 w 7467600"/>
              <a:gd name="connsiteY783" fmla="*/ 912671 h 6858000"/>
              <a:gd name="connsiteX784" fmla="*/ 5460148 w 7467600"/>
              <a:gd name="connsiteY784" fmla="*/ 911442 h 6858000"/>
              <a:gd name="connsiteX785" fmla="*/ 5648971 w 7467600"/>
              <a:gd name="connsiteY785" fmla="*/ 891331 h 6858000"/>
              <a:gd name="connsiteX786" fmla="*/ 5844807 w 7467600"/>
              <a:gd name="connsiteY786" fmla="*/ 870718 h 6858000"/>
              <a:gd name="connsiteX787" fmla="*/ 5862975 w 7467600"/>
              <a:gd name="connsiteY787" fmla="*/ 869756 h 6858000"/>
              <a:gd name="connsiteX788" fmla="*/ 5920887 w 7467600"/>
              <a:gd name="connsiteY788" fmla="*/ 865929 h 6858000"/>
              <a:gd name="connsiteX789" fmla="*/ 5504425 w 7467600"/>
              <a:gd name="connsiteY789" fmla="*/ 848067 h 6858000"/>
              <a:gd name="connsiteX790" fmla="*/ 3607114 w 7467600"/>
              <a:gd name="connsiteY790" fmla="*/ 467441 h 6858000"/>
              <a:gd name="connsiteX791" fmla="*/ 3296242 w 7467600"/>
              <a:gd name="connsiteY791" fmla="*/ 807991 h 6858000"/>
              <a:gd name="connsiteX792" fmla="*/ 3174674 w 7467600"/>
              <a:gd name="connsiteY792" fmla="*/ 919759 h 6858000"/>
              <a:gd name="connsiteX793" fmla="*/ 3042978 w 7467600"/>
              <a:gd name="connsiteY793" fmla="*/ 1054894 h 6858000"/>
              <a:gd name="connsiteX794" fmla="*/ 2968914 w 7467600"/>
              <a:gd name="connsiteY794" fmla="*/ 1133756 h 6858000"/>
              <a:gd name="connsiteX795" fmla="*/ 3103823 w 7467600"/>
              <a:gd name="connsiteY795" fmla="*/ 1026814 h 6858000"/>
              <a:gd name="connsiteX796" fmla="*/ 3607114 w 7467600"/>
              <a:gd name="connsiteY796" fmla="*/ 467441 h 6858000"/>
              <a:gd name="connsiteX797" fmla="*/ 3744487 w 7467600"/>
              <a:gd name="connsiteY797" fmla="*/ 383136 h 6858000"/>
              <a:gd name="connsiteX798" fmla="*/ 3970213 w 7467600"/>
              <a:gd name="connsiteY798" fmla="*/ 995559 h 6858000"/>
              <a:gd name="connsiteX799" fmla="*/ 3744487 w 7467600"/>
              <a:gd name="connsiteY799" fmla="*/ 383136 h 6858000"/>
              <a:gd name="connsiteX800" fmla="*/ 3624562 w 7467600"/>
              <a:gd name="connsiteY800" fmla="*/ 367041 h 6858000"/>
              <a:gd name="connsiteX801" fmla="*/ 3489712 w 7467600"/>
              <a:gd name="connsiteY801" fmla="*/ 485386 h 6858000"/>
              <a:gd name="connsiteX802" fmla="*/ 3182994 w 7467600"/>
              <a:gd name="connsiteY802" fmla="*/ 828265 h 6858000"/>
              <a:gd name="connsiteX803" fmla="*/ 2892114 w 7467600"/>
              <a:gd name="connsiteY803" fmla="*/ 1172635 h 6858000"/>
              <a:gd name="connsiteX804" fmla="*/ 3021459 w 7467600"/>
              <a:gd name="connsiteY804" fmla="*/ 1035385 h 6858000"/>
              <a:gd name="connsiteX805" fmla="*/ 3153873 w 7467600"/>
              <a:gd name="connsiteY805" fmla="*/ 898971 h 6858000"/>
              <a:gd name="connsiteX806" fmla="*/ 3276511 w 7467600"/>
              <a:gd name="connsiteY806" fmla="*/ 786423 h 6858000"/>
              <a:gd name="connsiteX807" fmla="*/ 3584154 w 7467600"/>
              <a:gd name="connsiteY807" fmla="*/ 448218 h 6858000"/>
              <a:gd name="connsiteX808" fmla="*/ 3624562 w 7467600"/>
              <a:gd name="connsiteY808" fmla="*/ 367041 h 6858000"/>
              <a:gd name="connsiteX809" fmla="*/ 3766672 w 7467600"/>
              <a:gd name="connsiteY809" fmla="*/ 359429 h 6858000"/>
              <a:gd name="connsiteX810" fmla="*/ 3996338 w 7467600"/>
              <a:gd name="connsiteY810" fmla="*/ 968237 h 6858000"/>
              <a:gd name="connsiteX811" fmla="*/ 3766672 w 7467600"/>
              <a:gd name="connsiteY811" fmla="*/ 359429 h 6858000"/>
              <a:gd name="connsiteX812" fmla="*/ 5805386 w 7467600"/>
              <a:gd name="connsiteY812" fmla="*/ 239240 h 6858000"/>
              <a:gd name="connsiteX813" fmla="*/ 5736947 w 7467600"/>
              <a:gd name="connsiteY813" fmla="*/ 261367 h 6858000"/>
              <a:gd name="connsiteX814" fmla="*/ 5427012 w 7467600"/>
              <a:gd name="connsiteY814" fmla="*/ 311272 h 6858000"/>
              <a:gd name="connsiteX815" fmla="*/ 5147818 w 7467600"/>
              <a:gd name="connsiteY815" fmla="*/ 322112 h 6858000"/>
              <a:gd name="connsiteX816" fmla="*/ 5060854 w 7467600"/>
              <a:gd name="connsiteY816" fmla="*/ 311882 h 6858000"/>
              <a:gd name="connsiteX817" fmla="*/ 4945989 w 7467600"/>
              <a:gd name="connsiteY817" fmla="*/ 300516 h 6858000"/>
              <a:gd name="connsiteX818" fmla="*/ 5410479 w 7467600"/>
              <a:gd name="connsiteY818" fmla="*/ 348434 h 6858000"/>
              <a:gd name="connsiteX819" fmla="*/ 5805386 w 7467600"/>
              <a:gd name="connsiteY819" fmla="*/ 239240 h 6858000"/>
              <a:gd name="connsiteX820" fmla="*/ 5905192 w 7467600"/>
              <a:gd name="connsiteY820" fmla="*/ 163079 h 6858000"/>
              <a:gd name="connsiteX821" fmla="*/ 5865655 w 7467600"/>
              <a:gd name="connsiteY821" fmla="*/ 171901 h 6858000"/>
              <a:gd name="connsiteX822" fmla="*/ 5259740 w 7467600"/>
              <a:gd name="connsiteY822" fmla="*/ 257013 h 6858000"/>
              <a:gd name="connsiteX823" fmla="*/ 5208466 w 7467600"/>
              <a:gd name="connsiteY823" fmla="*/ 257550 h 6858000"/>
              <a:gd name="connsiteX824" fmla="*/ 4980204 w 7467600"/>
              <a:gd name="connsiteY824" fmla="*/ 271903 h 6858000"/>
              <a:gd name="connsiteX825" fmla="*/ 5068068 w 7467600"/>
              <a:gd name="connsiteY825" fmla="*/ 282244 h 6858000"/>
              <a:gd name="connsiteX826" fmla="*/ 5153231 w 7467600"/>
              <a:gd name="connsiteY826" fmla="*/ 292240 h 6858000"/>
              <a:gd name="connsiteX827" fmla="*/ 5426491 w 7467600"/>
              <a:gd name="connsiteY827" fmla="*/ 281128 h 6858000"/>
              <a:gd name="connsiteX828" fmla="*/ 5731212 w 7467600"/>
              <a:gd name="connsiteY828" fmla="*/ 231951 h 6858000"/>
              <a:gd name="connsiteX829" fmla="*/ 5905192 w 7467600"/>
              <a:gd name="connsiteY829" fmla="*/ 163079 h 6858000"/>
              <a:gd name="connsiteX830" fmla="*/ 5944437 w 7467600"/>
              <a:gd name="connsiteY830" fmla="*/ 113829 h 6858000"/>
              <a:gd name="connsiteX831" fmla="*/ 5825032 w 7467600"/>
              <a:gd name="connsiteY831" fmla="*/ 146405 h 6858000"/>
              <a:gd name="connsiteX832" fmla="*/ 4955599 w 7467600"/>
              <a:gd name="connsiteY832" fmla="*/ 247008 h 6858000"/>
              <a:gd name="connsiteX833" fmla="*/ 5210104 w 7467600"/>
              <a:gd name="connsiteY833" fmla="*/ 228123 h 6858000"/>
              <a:gd name="connsiteX834" fmla="*/ 5261015 w 7467600"/>
              <a:gd name="connsiteY834" fmla="*/ 227087 h 6858000"/>
              <a:gd name="connsiteX835" fmla="*/ 5861181 w 7467600"/>
              <a:gd name="connsiteY835" fmla="*/ 143093 h 6858000"/>
              <a:gd name="connsiteX836" fmla="*/ 5961252 w 7467600"/>
              <a:gd name="connsiteY836" fmla="*/ 114820 h 6858000"/>
              <a:gd name="connsiteX837" fmla="*/ 5944437 w 7467600"/>
              <a:gd name="connsiteY837" fmla="*/ 113829 h 6858000"/>
              <a:gd name="connsiteX838" fmla="*/ 3882765 w 7467600"/>
              <a:gd name="connsiteY838" fmla="*/ 0 h 6858000"/>
              <a:gd name="connsiteX839" fmla="*/ 3995099 w 7467600"/>
              <a:gd name="connsiteY839" fmla="*/ 0 h 6858000"/>
              <a:gd name="connsiteX840" fmla="*/ 4163818 w 7467600"/>
              <a:gd name="connsiteY840" fmla="*/ 234104 h 6858000"/>
              <a:gd name="connsiteX841" fmla="*/ 4172099 w 7467600"/>
              <a:gd name="connsiteY841" fmla="*/ 234207 h 6858000"/>
              <a:gd name="connsiteX842" fmla="*/ 4784282 w 7467600"/>
              <a:gd name="connsiteY842" fmla="*/ 276561 h 6858000"/>
              <a:gd name="connsiteX843" fmla="*/ 4801687 w 7467600"/>
              <a:gd name="connsiteY843" fmla="*/ 267764 h 6858000"/>
              <a:gd name="connsiteX844" fmla="*/ 6082788 w 7467600"/>
              <a:gd name="connsiteY844" fmla="*/ 64119 h 6858000"/>
              <a:gd name="connsiteX845" fmla="*/ 6099442 w 7467600"/>
              <a:gd name="connsiteY845" fmla="*/ 82568 h 6858000"/>
              <a:gd name="connsiteX846" fmla="*/ 4804137 w 7467600"/>
              <a:gd name="connsiteY846" fmla="*/ 320931 h 6858000"/>
              <a:gd name="connsiteX847" fmla="*/ 4227047 w 7467600"/>
              <a:gd name="connsiteY847" fmla="*/ 313415 h 6858000"/>
              <a:gd name="connsiteX848" fmla="*/ 4346041 w 7467600"/>
              <a:gd name="connsiteY848" fmla="*/ 456086 h 6858000"/>
              <a:gd name="connsiteX849" fmla="*/ 4870967 w 7467600"/>
              <a:gd name="connsiteY849" fmla="*/ 963061 h 6858000"/>
              <a:gd name="connsiteX850" fmla="*/ 4889647 w 7467600"/>
              <a:gd name="connsiteY850" fmla="*/ 957147 h 6858000"/>
              <a:gd name="connsiteX851" fmla="*/ 5422504 w 7467600"/>
              <a:gd name="connsiteY851" fmla="*/ 805191 h 6858000"/>
              <a:gd name="connsiteX852" fmla="*/ 6087656 w 7467600"/>
              <a:gd name="connsiteY852" fmla="*/ 826703 h 6858000"/>
              <a:gd name="connsiteX853" fmla="*/ 6058717 w 7467600"/>
              <a:gd name="connsiteY853" fmla="*/ 865992 h 6858000"/>
              <a:gd name="connsiteX854" fmla="*/ 4974153 w 7467600"/>
              <a:gd name="connsiteY854" fmla="*/ 1045456 h 6858000"/>
              <a:gd name="connsiteX855" fmla="*/ 5627835 w 7467600"/>
              <a:gd name="connsiteY855" fmla="*/ 1472077 h 6858000"/>
              <a:gd name="connsiteX856" fmla="*/ 5629817 w 7467600"/>
              <a:gd name="connsiteY856" fmla="*/ 1471412 h 6858000"/>
              <a:gd name="connsiteX857" fmla="*/ 5634124 w 7467600"/>
              <a:gd name="connsiteY857" fmla="*/ 1470572 h 6858000"/>
              <a:gd name="connsiteX858" fmla="*/ 5755832 w 7467600"/>
              <a:gd name="connsiteY858" fmla="*/ 1383886 h 6858000"/>
              <a:gd name="connsiteX859" fmla="*/ 6014186 w 7467600"/>
              <a:gd name="connsiteY859" fmla="*/ 1279799 h 6858000"/>
              <a:gd name="connsiteX860" fmla="*/ 6901619 w 7467600"/>
              <a:gd name="connsiteY860" fmla="*/ 1047874 h 6858000"/>
              <a:gd name="connsiteX861" fmla="*/ 6931566 w 7467600"/>
              <a:gd name="connsiteY861" fmla="*/ 1062034 h 6858000"/>
              <a:gd name="connsiteX862" fmla="*/ 5790982 w 7467600"/>
              <a:gd name="connsiteY862" fmla="*/ 1561380 h 6858000"/>
              <a:gd name="connsiteX863" fmla="*/ 6188971 w 7467600"/>
              <a:gd name="connsiteY863" fmla="*/ 1755168 h 6858000"/>
              <a:gd name="connsiteX864" fmla="*/ 6202446 w 7467600"/>
              <a:gd name="connsiteY864" fmla="*/ 1752268 h 6858000"/>
              <a:gd name="connsiteX865" fmla="*/ 7179560 w 7467600"/>
              <a:gd name="connsiteY865" fmla="*/ 1467551 h 6858000"/>
              <a:gd name="connsiteX866" fmla="*/ 7158730 w 7467600"/>
              <a:gd name="connsiteY866" fmla="*/ 1507835 h 6858000"/>
              <a:gd name="connsiteX867" fmla="*/ 6326959 w 7467600"/>
              <a:gd name="connsiteY867" fmla="*/ 1817686 h 6858000"/>
              <a:gd name="connsiteX868" fmla="*/ 6537433 w 7467600"/>
              <a:gd name="connsiteY868" fmla="*/ 1907790 h 6858000"/>
              <a:gd name="connsiteX869" fmla="*/ 6550221 w 7467600"/>
              <a:gd name="connsiteY869" fmla="*/ 1910729 h 6858000"/>
              <a:gd name="connsiteX870" fmla="*/ 6964438 w 7467600"/>
              <a:gd name="connsiteY870" fmla="*/ 2209505 h 6858000"/>
              <a:gd name="connsiteX871" fmla="*/ 7367862 w 7467600"/>
              <a:gd name="connsiteY871" fmla="*/ 2806833 h 6858000"/>
              <a:gd name="connsiteX872" fmla="*/ 7364329 w 7467600"/>
              <a:gd name="connsiteY872" fmla="*/ 2826907 h 6858000"/>
              <a:gd name="connsiteX873" fmla="*/ 7290545 w 7467600"/>
              <a:gd name="connsiteY873" fmla="*/ 2850663 h 6858000"/>
              <a:gd name="connsiteX874" fmla="*/ 6472036 w 7467600"/>
              <a:gd name="connsiteY874" fmla="*/ 1959003 h 6858000"/>
              <a:gd name="connsiteX875" fmla="*/ 5792897 w 7467600"/>
              <a:gd name="connsiteY875" fmla="*/ 1647747 h 6858000"/>
              <a:gd name="connsiteX876" fmla="*/ 5842751 w 7467600"/>
              <a:gd name="connsiteY876" fmla="*/ 1816112 h 6858000"/>
              <a:gd name="connsiteX877" fmla="*/ 5847424 w 7467600"/>
              <a:gd name="connsiteY877" fmla="*/ 1815776 h 6858000"/>
              <a:gd name="connsiteX878" fmla="*/ 6399821 w 7467600"/>
              <a:gd name="connsiteY878" fmla="*/ 2344799 h 6858000"/>
              <a:gd name="connsiteX879" fmla="*/ 6323232 w 7467600"/>
              <a:gd name="connsiteY879" fmla="*/ 2389634 h 6858000"/>
              <a:gd name="connsiteX880" fmla="*/ 5942958 w 7467600"/>
              <a:gd name="connsiteY880" fmla="*/ 2077708 h 6858000"/>
              <a:gd name="connsiteX881" fmla="*/ 5921559 w 7467600"/>
              <a:gd name="connsiteY881" fmla="*/ 2378596 h 6858000"/>
              <a:gd name="connsiteX882" fmla="*/ 5817651 w 7467600"/>
              <a:gd name="connsiteY882" fmla="*/ 3023919 h 6858000"/>
              <a:gd name="connsiteX883" fmla="*/ 5729634 w 7467600"/>
              <a:gd name="connsiteY883" fmla="*/ 3051849 h 6858000"/>
              <a:gd name="connsiteX884" fmla="*/ 5611018 w 7467600"/>
              <a:gd name="connsiteY884" fmla="*/ 2316769 h 6858000"/>
              <a:gd name="connsiteX885" fmla="*/ 5687608 w 7467600"/>
              <a:gd name="connsiteY885" fmla="*/ 2039972 h 6858000"/>
              <a:gd name="connsiteX886" fmla="*/ 5657554 w 7467600"/>
              <a:gd name="connsiteY886" fmla="*/ 1576445 h 6858000"/>
              <a:gd name="connsiteX887" fmla="*/ 5150475 w 7467600"/>
              <a:gd name="connsiteY887" fmla="*/ 1274012 h 6858000"/>
              <a:gd name="connsiteX888" fmla="*/ 5349142 w 7467600"/>
              <a:gd name="connsiteY888" fmla="*/ 2204405 h 6858000"/>
              <a:gd name="connsiteX889" fmla="*/ 5262214 w 7467600"/>
              <a:gd name="connsiteY889" fmla="*/ 2233836 h 6858000"/>
              <a:gd name="connsiteX890" fmla="*/ 4981539 w 7467600"/>
              <a:gd name="connsiteY890" fmla="*/ 1542201 h 6858000"/>
              <a:gd name="connsiteX891" fmla="*/ 4958461 w 7467600"/>
              <a:gd name="connsiteY891" fmla="*/ 1136957 h 6858000"/>
              <a:gd name="connsiteX892" fmla="*/ 4655015 w 7467600"/>
              <a:gd name="connsiteY892" fmla="*/ 891426 h 6858000"/>
              <a:gd name="connsiteX893" fmla="*/ 4348002 w 7467600"/>
              <a:gd name="connsiteY893" fmla="*/ 2205895 h 6858000"/>
              <a:gd name="connsiteX894" fmla="*/ 4262250 w 7467600"/>
              <a:gd name="connsiteY894" fmla="*/ 2219972 h 6858000"/>
              <a:gd name="connsiteX895" fmla="*/ 4550611 w 7467600"/>
              <a:gd name="connsiteY895" fmla="*/ 817540 h 6858000"/>
              <a:gd name="connsiteX896" fmla="*/ 4564418 w 7467600"/>
              <a:gd name="connsiteY896" fmla="*/ 808293 h 6858000"/>
              <a:gd name="connsiteX897" fmla="*/ 4266388 w 7467600"/>
              <a:gd name="connsiteY897" fmla="*/ 500083 h 6858000"/>
              <a:gd name="connsiteX898" fmla="*/ 4032842 w 7467600"/>
              <a:gd name="connsiteY898" fmla="*/ 211809 h 6858000"/>
              <a:gd name="connsiteX899" fmla="*/ 3882765 w 7467600"/>
              <a:gd name="connsiteY899" fmla="*/ 0 h 6858000"/>
              <a:gd name="connsiteX900" fmla="*/ 3721337 w 7467600"/>
              <a:gd name="connsiteY900" fmla="*/ 0 h 6858000"/>
              <a:gd name="connsiteX901" fmla="*/ 3797544 w 7467600"/>
              <a:gd name="connsiteY901" fmla="*/ 0 h 6858000"/>
              <a:gd name="connsiteX902" fmla="*/ 3775734 w 7467600"/>
              <a:gd name="connsiteY902" fmla="*/ 95131 h 6858000"/>
              <a:gd name="connsiteX903" fmla="*/ 3724807 w 7467600"/>
              <a:gd name="connsiteY903" fmla="*/ 272257 h 6858000"/>
              <a:gd name="connsiteX904" fmla="*/ 3726844 w 7467600"/>
              <a:gd name="connsiteY904" fmla="*/ 282988 h 6858000"/>
              <a:gd name="connsiteX905" fmla="*/ 3742664 w 7467600"/>
              <a:gd name="connsiteY905" fmla="*/ 279918 h 6858000"/>
              <a:gd name="connsiteX906" fmla="*/ 4103910 w 7467600"/>
              <a:gd name="connsiteY906" fmla="*/ 1161917 h 6858000"/>
              <a:gd name="connsiteX907" fmla="*/ 4020269 w 7467600"/>
              <a:gd name="connsiteY907" fmla="*/ 1200406 h 6858000"/>
              <a:gd name="connsiteX908" fmla="*/ 3674882 w 7467600"/>
              <a:gd name="connsiteY908" fmla="*/ 488524 h 6858000"/>
              <a:gd name="connsiteX909" fmla="*/ 3132682 w 7467600"/>
              <a:gd name="connsiteY909" fmla="*/ 1072284 h 6858000"/>
              <a:gd name="connsiteX910" fmla="*/ 2716346 w 7467600"/>
              <a:gd name="connsiteY910" fmla="*/ 1276376 h 6858000"/>
              <a:gd name="connsiteX911" fmla="*/ 2716772 w 7467600"/>
              <a:gd name="connsiteY911" fmla="*/ 1255462 h 6858000"/>
              <a:gd name="connsiteX912" fmla="*/ 3471096 w 7467600"/>
              <a:gd name="connsiteY912" fmla="*/ 437072 h 6858000"/>
              <a:gd name="connsiteX913" fmla="*/ 3639057 w 7467600"/>
              <a:gd name="connsiteY913" fmla="*/ 286334 h 6858000"/>
              <a:gd name="connsiteX914" fmla="*/ 3640309 w 7467600"/>
              <a:gd name="connsiteY914" fmla="*/ 284664 h 6858000"/>
              <a:gd name="connsiteX915" fmla="*/ 3646022 w 7467600"/>
              <a:gd name="connsiteY915" fmla="*/ 276711 h 6858000"/>
              <a:gd name="connsiteX916" fmla="*/ 3707943 w 7467600"/>
              <a:gd name="connsiteY916" fmla="*/ 65958 h 6858000"/>
              <a:gd name="connsiteX917" fmla="*/ 3721337 w 7467600"/>
              <a:gd name="connsiteY917" fmla="*/ 0 h 6858000"/>
              <a:gd name="connsiteX918" fmla="*/ 2867960 w 7467600"/>
              <a:gd name="connsiteY918" fmla="*/ 0 h 6858000"/>
              <a:gd name="connsiteX919" fmla="*/ 2926351 w 7467600"/>
              <a:gd name="connsiteY919" fmla="*/ 0 h 6858000"/>
              <a:gd name="connsiteX920" fmla="*/ 2902823 w 7467600"/>
              <a:gd name="connsiteY920" fmla="*/ 262929 h 6858000"/>
              <a:gd name="connsiteX921" fmla="*/ 2940663 w 7467600"/>
              <a:gd name="connsiteY921" fmla="*/ 140884 h 6858000"/>
              <a:gd name="connsiteX922" fmla="*/ 2947039 w 7467600"/>
              <a:gd name="connsiteY922" fmla="*/ 122524 h 6858000"/>
              <a:gd name="connsiteX923" fmla="*/ 2984316 w 7467600"/>
              <a:gd name="connsiteY923" fmla="*/ 0 h 6858000"/>
              <a:gd name="connsiteX924" fmla="*/ 3016114 w 7467600"/>
              <a:gd name="connsiteY924" fmla="*/ 0 h 6858000"/>
              <a:gd name="connsiteX925" fmla="*/ 2979949 w 7467600"/>
              <a:gd name="connsiteY925" fmla="*/ 119274 h 6858000"/>
              <a:gd name="connsiteX926" fmla="*/ 3023879 w 7467600"/>
              <a:gd name="connsiteY926" fmla="*/ 0 h 6858000"/>
              <a:gd name="connsiteX927" fmla="*/ 3105400 w 7467600"/>
              <a:gd name="connsiteY927" fmla="*/ 0 h 6858000"/>
              <a:gd name="connsiteX928" fmla="*/ 3094669 w 7467600"/>
              <a:gd name="connsiteY928" fmla="*/ 30308 h 6858000"/>
              <a:gd name="connsiteX929" fmla="*/ 2901945 w 7467600"/>
              <a:gd name="connsiteY929" fmla="*/ 466538 h 6858000"/>
              <a:gd name="connsiteX930" fmla="*/ 2815209 w 7467600"/>
              <a:gd name="connsiteY930" fmla="*/ 497361 h 6858000"/>
              <a:gd name="connsiteX931" fmla="*/ 2844845 w 7467600"/>
              <a:gd name="connsiteY931" fmla="*/ 127638 h 6858000"/>
              <a:gd name="connsiteX932" fmla="*/ 2867960 w 7467600"/>
              <a:gd name="connsiteY932" fmla="*/ 0 h 6858000"/>
              <a:gd name="connsiteX933" fmla="*/ 1057230 w 7467600"/>
              <a:gd name="connsiteY933" fmla="*/ 0 h 6858000"/>
              <a:gd name="connsiteX934" fmla="*/ 1111003 w 7467600"/>
              <a:gd name="connsiteY934" fmla="*/ 0 h 6858000"/>
              <a:gd name="connsiteX935" fmla="*/ 1125553 w 7467600"/>
              <a:gd name="connsiteY935" fmla="*/ 52588 h 6858000"/>
              <a:gd name="connsiteX936" fmla="*/ 1304276 w 7467600"/>
              <a:gd name="connsiteY936" fmla="*/ 476275 h 6858000"/>
              <a:gd name="connsiteX937" fmla="*/ 1492066 w 7467600"/>
              <a:gd name="connsiteY937" fmla="*/ 886333 h 6858000"/>
              <a:gd name="connsiteX938" fmla="*/ 1423698 w 7467600"/>
              <a:gd name="connsiteY938" fmla="*/ 710817 h 6858000"/>
              <a:gd name="connsiteX939" fmla="*/ 1357609 w 7467600"/>
              <a:gd name="connsiteY939" fmla="*/ 532892 h 6858000"/>
              <a:gd name="connsiteX940" fmla="*/ 1309550 w 7467600"/>
              <a:gd name="connsiteY940" fmla="*/ 374031 h 6858000"/>
              <a:gd name="connsiteX941" fmla="*/ 1193673 w 7467600"/>
              <a:gd name="connsiteY941" fmla="*/ 49533 h 6858000"/>
              <a:gd name="connsiteX942" fmla="*/ 1164391 w 7467600"/>
              <a:gd name="connsiteY942" fmla="*/ 0 h 6858000"/>
              <a:gd name="connsiteX943" fmla="*/ 1200666 w 7467600"/>
              <a:gd name="connsiteY943" fmla="*/ 0 h 6858000"/>
              <a:gd name="connsiteX944" fmla="*/ 1223408 w 7467600"/>
              <a:gd name="connsiteY944" fmla="*/ 38996 h 6858000"/>
              <a:gd name="connsiteX945" fmla="*/ 1339635 w 7467600"/>
              <a:gd name="connsiteY945" fmla="*/ 365517 h 6858000"/>
              <a:gd name="connsiteX946" fmla="*/ 1387469 w 7467600"/>
              <a:gd name="connsiteY946" fmla="*/ 523079 h 6858000"/>
              <a:gd name="connsiteX947" fmla="*/ 1452685 w 7467600"/>
              <a:gd name="connsiteY947" fmla="*/ 699806 h 6858000"/>
              <a:gd name="connsiteX948" fmla="*/ 1492092 w 7467600"/>
              <a:gd name="connsiteY948" fmla="*/ 800424 h 6858000"/>
              <a:gd name="connsiteX949" fmla="*/ 1455302 w 7467600"/>
              <a:gd name="connsiteY949" fmla="*/ 632913 h 6858000"/>
              <a:gd name="connsiteX950" fmla="*/ 1222336 w 7467600"/>
              <a:gd name="connsiteY950" fmla="*/ 9480 h 6858000"/>
              <a:gd name="connsiteX951" fmla="*/ 1214634 w 7467600"/>
              <a:gd name="connsiteY951" fmla="*/ 0 h 6858000"/>
              <a:gd name="connsiteX952" fmla="*/ 1289827 w 7467600"/>
              <a:gd name="connsiteY952" fmla="*/ 0 h 6858000"/>
              <a:gd name="connsiteX953" fmla="*/ 1321076 w 7467600"/>
              <a:gd name="connsiteY953" fmla="*/ 59722 h 6858000"/>
              <a:gd name="connsiteX954" fmla="*/ 1512579 w 7467600"/>
              <a:gd name="connsiteY954" fmla="*/ 626441 h 6858000"/>
              <a:gd name="connsiteX955" fmla="*/ 1506076 w 7467600"/>
              <a:gd name="connsiteY955" fmla="*/ 1089289 h 6858000"/>
              <a:gd name="connsiteX956" fmla="*/ 1486346 w 7467600"/>
              <a:gd name="connsiteY956" fmla="*/ 1079919 h 6858000"/>
              <a:gd name="connsiteX957" fmla="*/ 1070511 w 7467600"/>
              <a:gd name="connsiteY957" fmla="*/ 48609 h 6858000"/>
              <a:gd name="connsiteX958" fmla="*/ 1057230 w 7467600"/>
              <a:gd name="connsiteY958" fmla="*/ 0 h 6858000"/>
              <a:gd name="connsiteX959" fmla="*/ 43151 w 7467600"/>
              <a:gd name="connsiteY959" fmla="*/ 0 h 6858000"/>
              <a:gd name="connsiteX960" fmla="*/ 95283 w 7467600"/>
              <a:gd name="connsiteY960" fmla="*/ 0 h 6858000"/>
              <a:gd name="connsiteX961" fmla="*/ 300708 w 7467600"/>
              <a:gd name="connsiteY961" fmla="*/ 154571 h 6858000"/>
              <a:gd name="connsiteX962" fmla="*/ 530414 w 7467600"/>
              <a:gd name="connsiteY962" fmla="*/ 354673 h 6858000"/>
              <a:gd name="connsiteX963" fmla="*/ 333785 w 7467600"/>
              <a:gd name="connsiteY963" fmla="*/ 161564 h 6858000"/>
              <a:gd name="connsiteX964" fmla="*/ 147005 w 7467600"/>
              <a:gd name="connsiteY964" fmla="*/ 0 h 6858000"/>
              <a:gd name="connsiteX965" fmla="*/ 272509 w 7467600"/>
              <a:gd name="connsiteY965" fmla="*/ 0 h 6858000"/>
              <a:gd name="connsiteX966" fmla="*/ 326276 w 7467600"/>
              <a:gd name="connsiteY966" fmla="*/ 45847 h 6858000"/>
              <a:gd name="connsiteX967" fmla="*/ 823759 w 7467600"/>
              <a:gd name="connsiteY967" fmla="*/ 574145 h 6858000"/>
              <a:gd name="connsiteX968" fmla="*/ 811254 w 7467600"/>
              <a:gd name="connsiteY968" fmla="*/ 665546 h 6858000"/>
              <a:gd name="connsiteX969" fmla="*/ 154042 w 7467600"/>
              <a:gd name="connsiteY969" fmla="*/ 261522 h 6858000"/>
              <a:gd name="connsiteX970" fmla="*/ 13550 w 7467600"/>
              <a:gd name="connsiteY970" fmla="*/ 158423 h 6858000"/>
              <a:gd name="connsiteX971" fmla="*/ 0 w 7467600"/>
              <a:gd name="connsiteY971" fmla="*/ 146618 h 6858000"/>
              <a:gd name="connsiteX972" fmla="*/ 0 w 7467600"/>
              <a:gd name="connsiteY972" fmla="*/ 59161 h 6858000"/>
              <a:gd name="connsiteX973" fmla="*/ 45427 w 7467600"/>
              <a:gd name="connsiteY973" fmla="*/ 101078 h 6858000"/>
              <a:gd name="connsiteX974" fmla="*/ 630103 w 7467600"/>
              <a:gd name="connsiteY974" fmla="*/ 485885 h 6858000"/>
              <a:gd name="connsiteX975" fmla="*/ 532040 w 7467600"/>
              <a:gd name="connsiteY975" fmla="*/ 399359 h 6858000"/>
              <a:gd name="connsiteX976" fmla="*/ 517618 w 7467600"/>
              <a:gd name="connsiteY976" fmla="*/ 385726 h 6858000"/>
              <a:gd name="connsiteX977" fmla="*/ 285074 w 7467600"/>
              <a:gd name="connsiteY977" fmla="*/ 182755 h 6858000"/>
              <a:gd name="connsiteX978" fmla="*/ 43151 w 7467600"/>
              <a:gd name="connsiteY97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6946849 w 7467600"/>
              <a:gd name="connsiteY84" fmla="*/ 5523271 h 6858000"/>
              <a:gd name="connsiteX85" fmla="*/ 6946972 w 7467600"/>
              <a:gd name="connsiteY85" fmla="*/ 5526491 h 6858000"/>
              <a:gd name="connsiteX86" fmla="*/ 7105827 w 7467600"/>
              <a:gd name="connsiteY86" fmla="*/ 5718700 h 6858000"/>
              <a:gd name="connsiteX87" fmla="*/ 7356878 w 7467600"/>
              <a:gd name="connsiteY87" fmla="*/ 5981332 h 6858000"/>
              <a:gd name="connsiteX88" fmla="*/ 7467600 w 7467600"/>
              <a:gd name="connsiteY88" fmla="*/ 6117703 h 6858000"/>
              <a:gd name="connsiteX89" fmla="*/ 7467600 w 7467600"/>
              <a:gd name="connsiteY89" fmla="*/ 6163634 h 6858000"/>
              <a:gd name="connsiteX90" fmla="*/ 7403637 w 7467600"/>
              <a:gd name="connsiteY90" fmla="*/ 6083957 h 6858000"/>
              <a:gd name="connsiteX91" fmla="*/ 7254615 w 7467600"/>
              <a:gd name="connsiteY91" fmla="*/ 5911918 h 6858000"/>
              <a:gd name="connsiteX92" fmla="*/ 7312589 w 7467600"/>
              <a:gd name="connsiteY92" fmla="*/ 5982309 h 6858000"/>
              <a:gd name="connsiteX93" fmla="*/ 7448321 w 7467600"/>
              <a:gd name="connsiteY93" fmla="*/ 6190991 h 6858000"/>
              <a:gd name="connsiteX94" fmla="*/ 7467600 w 7467600"/>
              <a:gd name="connsiteY94" fmla="*/ 6221686 h 6858000"/>
              <a:gd name="connsiteX95" fmla="*/ 7467600 w 7467600"/>
              <a:gd name="connsiteY95" fmla="*/ 6334256 h 6858000"/>
              <a:gd name="connsiteX96" fmla="*/ 7454976 w 7467600"/>
              <a:gd name="connsiteY96" fmla="*/ 6318297 h 6858000"/>
              <a:gd name="connsiteX97" fmla="*/ 7042773 w 7467600"/>
              <a:gd name="connsiteY97" fmla="*/ 5734011 h 6858000"/>
              <a:gd name="connsiteX98" fmla="*/ 6844835 w 7467600"/>
              <a:gd name="connsiteY98" fmla="*/ 5424988 h 6858000"/>
              <a:gd name="connsiteX99" fmla="*/ 1456157 w 7467600"/>
              <a:gd name="connsiteY99" fmla="*/ 5371404 h 6858000"/>
              <a:gd name="connsiteX100" fmla="*/ 1244432 w 7467600"/>
              <a:gd name="connsiteY100" fmla="*/ 5385601 h 6858000"/>
              <a:gd name="connsiteX101" fmla="*/ 973990 w 7467600"/>
              <a:gd name="connsiteY101" fmla="*/ 5424940 h 6858000"/>
              <a:gd name="connsiteX102" fmla="*/ 1103809 w 7467600"/>
              <a:gd name="connsiteY102" fmla="*/ 5433720 h 6858000"/>
              <a:gd name="connsiteX103" fmla="*/ 1123454 w 7467600"/>
              <a:gd name="connsiteY103" fmla="*/ 5435727 h 6858000"/>
              <a:gd name="connsiteX104" fmla="*/ 1737017 w 7467600"/>
              <a:gd name="connsiteY104" fmla="*/ 5452183 h 6858000"/>
              <a:gd name="connsiteX105" fmla="*/ 1824397 w 7467600"/>
              <a:gd name="connsiteY105" fmla="*/ 5447757 h 6858000"/>
              <a:gd name="connsiteX106" fmla="*/ 2070059 w 7467600"/>
              <a:gd name="connsiteY106" fmla="*/ 5441660 h 6858000"/>
              <a:gd name="connsiteX107" fmla="*/ 1456157 w 7467600"/>
              <a:gd name="connsiteY107" fmla="*/ 5371404 h 6858000"/>
              <a:gd name="connsiteX108" fmla="*/ 4988186 w 7467600"/>
              <a:gd name="connsiteY108" fmla="*/ 5216467 h 6858000"/>
              <a:gd name="connsiteX109" fmla="*/ 4777334 w 7467600"/>
              <a:gd name="connsiteY109" fmla="*/ 5406072 h 6858000"/>
              <a:gd name="connsiteX110" fmla="*/ 4718341 w 7467600"/>
              <a:gd name="connsiteY110" fmla="*/ 5468043 h 6858000"/>
              <a:gd name="connsiteX111" fmla="*/ 4604655 w 7467600"/>
              <a:gd name="connsiteY111" fmla="*/ 5583434 h 6858000"/>
              <a:gd name="connsiteX112" fmla="*/ 4565074 w 7467600"/>
              <a:gd name="connsiteY112" fmla="*/ 5618550 h 6858000"/>
              <a:gd name="connsiteX113" fmla="*/ 4988186 w 7467600"/>
              <a:gd name="connsiteY113" fmla="*/ 5216467 h 6858000"/>
              <a:gd name="connsiteX114" fmla="*/ 4978032 w 7467600"/>
              <a:gd name="connsiteY114" fmla="*/ 5183809 h 6858000"/>
              <a:gd name="connsiteX115" fmla="*/ 4463413 w 7467600"/>
              <a:gd name="connsiteY115" fmla="*/ 5615162 h 6858000"/>
              <a:gd name="connsiteX116" fmla="*/ 4358134 w 7467600"/>
              <a:gd name="connsiteY116" fmla="*/ 5742791 h 6858000"/>
              <a:gd name="connsiteX117" fmla="*/ 4376219 w 7467600"/>
              <a:gd name="connsiteY117" fmla="*/ 5729027 h 6858000"/>
              <a:gd name="connsiteX118" fmla="*/ 4582340 w 7467600"/>
              <a:gd name="connsiteY118" fmla="*/ 5561037 h 6858000"/>
              <a:gd name="connsiteX119" fmla="*/ 4694684 w 7467600"/>
              <a:gd name="connsiteY119" fmla="*/ 5447098 h 6858000"/>
              <a:gd name="connsiteX120" fmla="*/ 4754123 w 7467600"/>
              <a:gd name="connsiteY120" fmla="*/ 5384643 h 6858000"/>
              <a:gd name="connsiteX121" fmla="*/ 4978032 w 7467600"/>
              <a:gd name="connsiteY121" fmla="*/ 5183809 h 6858000"/>
              <a:gd name="connsiteX122" fmla="*/ 1903353 w 7467600"/>
              <a:gd name="connsiteY122" fmla="*/ 5044827 h 6858000"/>
              <a:gd name="connsiteX123" fmla="*/ 1936931 w 7467600"/>
              <a:gd name="connsiteY123" fmla="*/ 5093954 h 6858000"/>
              <a:gd name="connsiteX124" fmla="*/ 2195868 w 7467600"/>
              <a:gd name="connsiteY124" fmla="*/ 5396574 h 6858000"/>
              <a:gd name="connsiteX125" fmla="*/ 2088852 w 7467600"/>
              <a:gd name="connsiteY125" fmla="*/ 5166123 h 6858000"/>
              <a:gd name="connsiteX126" fmla="*/ 1958241 w 7467600"/>
              <a:gd name="connsiteY126" fmla="*/ 5067955 h 6858000"/>
              <a:gd name="connsiteX127" fmla="*/ 1903353 w 7467600"/>
              <a:gd name="connsiteY127" fmla="*/ 5044827 h 6858000"/>
              <a:gd name="connsiteX128" fmla="*/ 1979378 w 7467600"/>
              <a:gd name="connsiteY128" fmla="*/ 4769504 h 6858000"/>
              <a:gd name="connsiteX129" fmla="*/ 2882120 w 7467600"/>
              <a:gd name="connsiteY129" fmla="*/ 5064547 h 6858000"/>
              <a:gd name="connsiteX130" fmla="*/ 2793103 w 7467600"/>
              <a:gd name="connsiteY130" fmla="*/ 5039699 h 6858000"/>
              <a:gd name="connsiteX131" fmla="*/ 2770041 w 7467600"/>
              <a:gd name="connsiteY131" fmla="*/ 5033634 h 6858000"/>
              <a:gd name="connsiteX132" fmla="*/ 1979378 w 7467600"/>
              <a:gd name="connsiteY132" fmla="*/ 4769504 h 6858000"/>
              <a:gd name="connsiteX133" fmla="*/ 1927410 w 7467600"/>
              <a:gd name="connsiteY133" fmla="*/ 4716164 h 6858000"/>
              <a:gd name="connsiteX134" fmla="*/ 1959587 w 7467600"/>
              <a:gd name="connsiteY134" fmla="*/ 4728849 h 6858000"/>
              <a:gd name="connsiteX135" fmla="*/ 2777707 w 7467600"/>
              <a:gd name="connsiteY135" fmla="*/ 5003991 h 6858000"/>
              <a:gd name="connsiteX136" fmla="*/ 2800768 w 7467600"/>
              <a:gd name="connsiteY136" fmla="*/ 5010056 h 6858000"/>
              <a:gd name="connsiteX137" fmla="*/ 2879408 w 7467600"/>
              <a:gd name="connsiteY137" fmla="*/ 5031590 h 6858000"/>
              <a:gd name="connsiteX138" fmla="*/ 2862295 w 7467600"/>
              <a:gd name="connsiteY138" fmla="*/ 5022958 h 6858000"/>
              <a:gd name="connsiteX139" fmla="*/ 2813343 w 7467600"/>
              <a:gd name="connsiteY139" fmla="*/ 4998369 h 6858000"/>
              <a:gd name="connsiteX140" fmla="*/ 2646245 w 7467600"/>
              <a:gd name="connsiteY140" fmla="*/ 4930999 h 6858000"/>
              <a:gd name="connsiteX141" fmla="*/ 1999243 w 7467600"/>
              <a:gd name="connsiteY141" fmla="*/ 4730524 h 6858000"/>
              <a:gd name="connsiteX142" fmla="*/ 1979527 w 7467600"/>
              <a:gd name="connsiteY142" fmla="*/ 4726651 h 6858000"/>
              <a:gd name="connsiteX143" fmla="*/ 1927410 w 7467600"/>
              <a:gd name="connsiteY143" fmla="*/ 4716164 h 6858000"/>
              <a:gd name="connsiteX144" fmla="*/ 1997014 w 7467600"/>
              <a:gd name="connsiteY144" fmla="*/ 4698007 h 6858000"/>
              <a:gd name="connsiteX145" fmla="*/ 2005458 w 7467600"/>
              <a:gd name="connsiteY145" fmla="*/ 4699540 h 6858000"/>
              <a:gd name="connsiteX146" fmla="*/ 2657186 w 7467600"/>
              <a:gd name="connsiteY146" fmla="*/ 4901687 h 6858000"/>
              <a:gd name="connsiteX147" fmla="*/ 2826662 w 7467600"/>
              <a:gd name="connsiteY147" fmla="*/ 4970362 h 6858000"/>
              <a:gd name="connsiteX148" fmla="*/ 2876100 w 7467600"/>
              <a:gd name="connsiteY148" fmla="*/ 4995397 h 6858000"/>
              <a:gd name="connsiteX149" fmla="*/ 3042600 w 7467600"/>
              <a:gd name="connsiteY149" fmla="*/ 5059532 h 6858000"/>
              <a:gd name="connsiteX150" fmla="*/ 1997014 w 7467600"/>
              <a:gd name="connsiteY150" fmla="*/ 4698007 h 6858000"/>
              <a:gd name="connsiteX151" fmla="*/ 2305292 w 7467600"/>
              <a:gd name="connsiteY151" fmla="*/ 4219492 h 6858000"/>
              <a:gd name="connsiteX152" fmla="*/ 3360922 w 7467600"/>
              <a:gd name="connsiteY152" fmla="*/ 4529373 h 6858000"/>
              <a:gd name="connsiteX153" fmla="*/ 3492420 w 7467600"/>
              <a:gd name="connsiteY153" fmla="*/ 4510145 h 6858000"/>
              <a:gd name="connsiteX154" fmla="*/ 3364086 w 7467600"/>
              <a:gd name="connsiteY154" fmla="*/ 4480340 h 6858000"/>
              <a:gd name="connsiteX155" fmla="*/ 3225818 w 7467600"/>
              <a:gd name="connsiteY155" fmla="*/ 4411822 h 6858000"/>
              <a:gd name="connsiteX156" fmla="*/ 3129696 w 7467600"/>
              <a:gd name="connsiteY156" fmla="*/ 4360704 h 6858000"/>
              <a:gd name="connsiteX157" fmla="*/ 2814545 w 7467600"/>
              <a:gd name="connsiteY157" fmla="*/ 4282955 h 6858000"/>
              <a:gd name="connsiteX158" fmla="*/ 2305292 w 7467600"/>
              <a:gd name="connsiteY158" fmla="*/ 4219492 h 6858000"/>
              <a:gd name="connsiteX159" fmla="*/ 2626982 w 7467600"/>
              <a:gd name="connsiteY159" fmla="*/ 4206450 h 6858000"/>
              <a:gd name="connsiteX160" fmla="*/ 2490617 w 7467600"/>
              <a:gd name="connsiteY160" fmla="*/ 4206951 h 6858000"/>
              <a:gd name="connsiteX161" fmla="*/ 2819869 w 7467600"/>
              <a:gd name="connsiteY161" fmla="*/ 4252936 h 6858000"/>
              <a:gd name="connsiteX162" fmla="*/ 3143018 w 7467600"/>
              <a:gd name="connsiteY162" fmla="*/ 4332698 h 6858000"/>
              <a:gd name="connsiteX163" fmla="*/ 3241520 w 7467600"/>
              <a:gd name="connsiteY163" fmla="*/ 4385112 h 6858000"/>
              <a:gd name="connsiteX164" fmla="*/ 3374575 w 7467600"/>
              <a:gd name="connsiteY164" fmla="*/ 4451517 h 6858000"/>
              <a:gd name="connsiteX165" fmla="*/ 3505221 w 7467600"/>
              <a:gd name="connsiteY165" fmla="*/ 4480757 h 6858000"/>
              <a:gd name="connsiteX166" fmla="*/ 2626982 w 7467600"/>
              <a:gd name="connsiteY166" fmla="*/ 4206450 h 6858000"/>
              <a:gd name="connsiteX167" fmla="*/ 1310106 w 7467600"/>
              <a:gd name="connsiteY167" fmla="*/ 3943217 h 6858000"/>
              <a:gd name="connsiteX168" fmla="*/ 854994 w 7467600"/>
              <a:gd name="connsiteY168" fmla="*/ 4399136 h 6858000"/>
              <a:gd name="connsiteX169" fmla="*/ 742462 w 7467600"/>
              <a:gd name="connsiteY169" fmla="*/ 4594648 h 6858000"/>
              <a:gd name="connsiteX170" fmla="*/ 820602 w 7467600"/>
              <a:gd name="connsiteY170" fmla="*/ 4485915 h 6858000"/>
              <a:gd name="connsiteX171" fmla="*/ 878295 w 7467600"/>
              <a:gd name="connsiteY171" fmla="*/ 4403594 h 6858000"/>
              <a:gd name="connsiteX172" fmla="*/ 1240607 w 7467600"/>
              <a:gd name="connsiteY172" fmla="*/ 4010401 h 6858000"/>
              <a:gd name="connsiteX173" fmla="*/ 1310106 w 7467600"/>
              <a:gd name="connsiteY173" fmla="*/ 3943217 h 6858000"/>
              <a:gd name="connsiteX174" fmla="*/ 1423113 w 7467600"/>
              <a:gd name="connsiteY174" fmla="*/ 3874565 h 6858000"/>
              <a:gd name="connsiteX175" fmla="*/ 1260565 w 7467600"/>
              <a:gd name="connsiteY175" fmla="*/ 4031982 h 6858000"/>
              <a:gd name="connsiteX176" fmla="*/ 901900 w 7467600"/>
              <a:gd name="connsiteY176" fmla="*/ 4421236 h 6858000"/>
              <a:gd name="connsiteX177" fmla="*/ 845044 w 7467600"/>
              <a:gd name="connsiteY177" fmla="*/ 4502436 h 6858000"/>
              <a:gd name="connsiteX178" fmla="*/ 685926 w 7467600"/>
              <a:gd name="connsiteY178" fmla="*/ 4703069 h 6858000"/>
              <a:gd name="connsiteX179" fmla="*/ 684248 w 7467600"/>
              <a:gd name="connsiteY179" fmla="*/ 4706721 h 6858000"/>
              <a:gd name="connsiteX180" fmla="*/ 1423113 w 7467600"/>
              <a:gd name="connsiteY180" fmla="*/ 3874565 h 6858000"/>
              <a:gd name="connsiteX181" fmla="*/ 3316479 w 7467600"/>
              <a:gd name="connsiteY181" fmla="*/ 3872136 h 6858000"/>
              <a:gd name="connsiteX182" fmla="*/ 3546806 w 7467600"/>
              <a:gd name="connsiteY182" fmla="*/ 4356139 h 6858000"/>
              <a:gd name="connsiteX183" fmla="*/ 3364433 w 7467600"/>
              <a:gd name="connsiteY183" fmla="*/ 3953121 h 6858000"/>
              <a:gd name="connsiteX184" fmla="*/ 3316479 w 7467600"/>
              <a:gd name="connsiteY184" fmla="*/ 3872136 h 6858000"/>
              <a:gd name="connsiteX185" fmla="*/ 3291335 w 7467600"/>
              <a:gd name="connsiteY185" fmla="*/ 3767420 h 6858000"/>
              <a:gd name="connsiteX186" fmla="*/ 3390805 w 7467600"/>
              <a:gd name="connsiteY186" fmla="*/ 3937163 h 6858000"/>
              <a:gd name="connsiteX187" fmla="*/ 3579062 w 7467600"/>
              <a:gd name="connsiteY187" fmla="*/ 4359040 h 6858000"/>
              <a:gd name="connsiteX188" fmla="*/ 3467355 w 7467600"/>
              <a:gd name="connsiteY188" fmla="*/ 3988130 h 6858000"/>
              <a:gd name="connsiteX189" fmla="*/ 3310753 w 7467600"/>
              <a:gd name="connsiteY189" fmla="*/ 3787140 h 6858000"/>
              <a:gd name="connsiteX190" fmla="*/ 3291335 w 7467600"/>
              <a:gd name="connsiteY190" fmla="*/ 3767420 h 6858000"/>
              <a:gd name="connsiteX191" fmla="*/ 1635889 w 7467600"/>
              <a:gd name="connsiteY191" fmla="*/ 3709494 h 6858000"/>
              <a:gd name="connsiteX192" fmla="*/ 1634800 w 7467600"/>
              <a:gd name="connsiteY192" fmla="*/ 3731111 h 6858000"/>
              <a:gd name="connsiteX193" fmla="*/ 1635889 w 7467600"/>
              <a:gd name="connsiteY193" fmla="*/ 3709494 h 6858000"/>
              <a:gd name="connsiteX194" fmla="*/ 1510397 w 7467600"/>
              <a:gd name="connsiteY194" fmla="*/ 3684705 h 6858000"/>
              <a:gd name="connsiteX195" fmla="*/ 1146550 w 7467600"/>
              <a:gd name="connsiteY195" fmla="*/ 3802012 h 6858000"/>
              <a:gd name="connsiteX196" fmla="*/ 698834 w 7467600"/>
              <a:gd name="connsiteY196" fmla="*/ 3952272 h 6858000"/>
              <a:gd name="connsiteX197" fmla="*/ 34256 w 7467600"/>
              <a:gd name="connsiteY197" fmla="*/ 4347603 h 6858000"/>
              <a:gd name="connsiteX198" fmla="*/ 527241 w 7467600"/>
              <a:gd name="connsiteY198" fmla="*/ 4065078 h 6858000"/>
              <a:gd name="connsiteX199" fmla="*/ 1510397 w 7467600"/>
              <a:gd name="connsiteY199" fmla="*/ 3684705 h 6858000"/>
              <a:gd name="connsiteX200" fmla="*/ 1313114 w 7467600"/>
              <a:gd name="connsiteY200" fmla="*/ 3655216 h 6858000"/>
              <a:gd name="connsiteX201" fmla="*/ 1109304 w 7467600"/>
              <a:gd name="connsiteY201" fmla="*/ 3669030 h 6858000"/>
              <a:gd name="connsiteX202" fmla="*/ 8129 w 7467600"/>
              <a:gd name="connsiteY202" fmla="*/ 4330519 h 6858000"/>
              <a:gd name="connsiteX203" fmla="*/ 687572 w 7467600"/>
              <a:gd name="connsiteY203" fmla="*/ 3925629 h 6858000"/>
              <a:gd name="connsiteX204" fmla="*/ 1138365 w 7467600"/>
              <a:gd name="connsiteY204" fmla="*/ 3774515 h 6858000"/>
              <a:gd name="connsiteX205" fmla="*/ 1505579 w 7467600"/>
              <a:gd name="connsiteY205" fmla="*/ 3655526 h 6858000"/>
              <a:gd name="connsiteX206" fmla="*/ 1313114 w 7467600"/>
              <a:gd name="connsiteY206" fmla="*/ 3655216 h 6858000"/>
              <a:gd name="connsiteX207" fmla="*/ 3655073 w 7467600"/>
              <a:gd name="connsiteY207" fmla="*/ 3650884 h 6858000"/>
              <a:gd name="connsiteX208" fmla="*/ 3989938 w 7467600"/>
              <a:gd name="connsiteY208" fmla="*/ 3991685 h 6858000"/>
              <a:gd name="connsiteX209" fmla="*/ 4393907 w 7467600"/>
              <a:gd name="connsiteY209" fmla="*/ 4261258 h 6858000"/>
              <a:gd name="connsiteX210" fmla="*/ 4648051 w 7467600"/>
              <a:gd name="connsiteY210" fmla="*/ 4374051 h 6858000"/>
              <a:gd name="connsiteX211" fmla="*/ 4383389 w 7467600"/>
              <a:gd name="connsiteY211" fmla="*/ 4184369 h 6858000"/>
              <a:gd name="connsiteX212" fmla="*/ 4165508 w 7467600"/>
              <a:gd name="connsiteY212" fmla="*/ 4035196 h 6858000"/>
              <a:gd name="connsiteX213" fmla="*/ 4068162 w 7467600"/>
              <a:gd name="connsiteY213" fmla="*/ 3953394 h 6858000"/>
              <a:gd name="connsiteX214" fmla="*/ 3981416 w 7467600"/>
              <a:gd name="connsiteY214" fmla="*/ 3880482 h 6858000"/>
              <a:gd name="connsiteX215" fmla="*/ 3800147 w 7467600"/>
              <a:gd name="connsiteY215" fmla="*/ 3749872 h 6858000"/>
              <a:gd name="connsiteX216" fmla="*/ 3655073 w 7467600"/>
              <a:gd name="connsiteY216" fmla="*/ 3650884 h 6858000"/>
              <a:gd name="connsiteX217" fmla="*/ 3670252 w 7467600"/>
              <a:gd name="connsiteY217" fmla="*/ 3622798 h 6858000"/>
              <a:gd name="connsiteX218" fmla="*/ 3817258 w 7467600"/>
              <a:gd name="connsiteY218" fmla="*/ 3723577 h 6858000"/>
              <a:gd name="connsiteX219" fmla="*/ 4000461 w 7467600"/>
              <a:gd name="connsiteY219" fmla="*/ 3855966 h 6858000"/>
              <a:gd name="connsiteX220" fmla="*/ 4088180 w 7467600"/>
              <a:gd name="connsiteY220" fmla="*/ 3929774 h 6858000"/>
              <a:gd name="connsiteX221" fmla="*/ 4184555 w 7467600"/>
              <a:gd name="connsiteY221" fmla="*/ 4010683 h 6858000"/>
              <a:gd name="connsiteX222" fmla="*/ 4399563 w 7467600"/>
              <a:gd name="connsiteY222" fmla="*/ 4158106 h 6858000"/>
              <a:gd name="connsiteX223" fmla="*/ 4684469 w 7467600"/>
              <a:gd name="connsiteY223" fmla="*/ 4364680 h 6858000"/>
              <a:gd name="connsiteX224" fmla="*/ 4690271 w 7467600"/>
              <a:gd name="connsiteY224" fmla="*/ 4370034 h 6858000"/>
              <a:gd name="connsiteX225" fmla="*/ 4136093 w 7467600"/>
              <a:gd name="connsiteY225" fmla="*/ 3858466 h 6858000"/>
              <a:gd name="connsiteX226" fmla="*/ 3670252 w 7467600"/>
              <a:gd name="connsiteY226" fmla="*/ 3622798 h 6858000"/>
              <a:gd name="connsiteX227" fmla="*/ 4440129 w 7467600"/>
              <a:gd name="connsiteY227" fmla="*/ 3448571 h 6858000"/>
              <a:gd name="connsiteX228" fmla="*/ 4856525 w 7467600"/>
              <a:gd name="connsiteY228" fmla="*/ 3915351 h 6858000"/>
              <a:gd name="connsiteX229" fmla="*/ 5059055 w 7467600"/>
              <a:gd name="connsiteY229" fmla="*/ 4108918 h 6858000"/>
              <a:gd name="connsiteX230" fmla="*/ 5290070 w 7467600"/>
              <a:gd name="connsiteY230" fmla="*/ 4263619 h 6858000"/>
              <a:gd name="connsiteX231" fmla="*/ 4834991 w 7467600"/>
              <a:gd name="connsiteY231" fmla="*/ 3830985 h 6858000"/>
              <a:gd name="connsiteX232" fmla="*/ 4440129 w 7467600"/>
              <a:gd name="connsiteY232" fmla="*/ 3448571 h 6858000"/>
              <a:gd name="connsiteX233" fmla="*/ 4441737 w 7467600"/>
              <a:gd name="connsiteY233" fmla="*/ 3399734 h 6858000"/>
              <a:gd name="connsiteX234" fmla="*/ 4431236 w 7467600"/>
              <a:gd name="connsiteY234" fmla="*/ 3400954 h 6858000"/>
              <a:gd name="connsiteX235" fmla="*/ 4557150 w 7467600"/>
              <a:gd name="connsiteY235" fmla="*/ 3510023 h 6858000"/>
              <a:gd name="connsiteX236" fmla="*/ 4856936 w 7467600"/>
              <a:gd name="connsiteY236" fmla="*/ 3809146 h 6858000"/>
              <a:gd name="connsiteX237" fmla="*/ 5111996 w 7467600"/>
              <a:gd name="connsiteY237" fmla="*/ 4065759 h 6858000"/>
              <a:gd name="connsiteX238" fmla="*/ 5388878 w 7467600"/>
              <a:gd name="connsiteY238" fmla="*/ 4300185 h 6858000"/>
              <a:gd name="connsiteX239" fmla="*/ 5425556 w 7467600"/>
              <a:gd name="connsiteY239" fmla="*/ 4308967 h 6858000"/>
              <a:gd name="connsiteX240" fmla="*/ 4943646 w 7467600"/>
              <a:gd name="connsiteY240" fmla="*/ 3822916 h 6858000"/>
              <a:gd name="connsiteX241" fmla="*/ 4594837 w 7467600"/>
              <a:gd name="connsiteY241" fmla="*/ 3532274 h 6858000"/>
              <a:gd name="connsiteX242" fmla="*/ 4441737 w 7467600"/>
              <a:gd name="connsiteY242" fmla="*/ 3399734 h 6858000"/>
              <a:gd name="connsiteX243" fmla="*/ 5425834 w 7467600"/>
              <a:gd name="connsiteY243" fmla="*/ 3162785 h 6858000"/>
              <a:gd name="connsiteX244" fmla="*/ 5401644 w 7467600"/>
              <a:gd name="connsiteY244" fmla="*/ 3617847 h 6858000"/>
              <a:gd name="connsiteX245" fmla="*/ 5467256 w 7467600"/>
              <a:gd name="connsiteY245" fmla="*/ 4175494 h 6858000"/>
              <a:gd name="connsiteX246" fmla="*/ 5448069 w 7467600"/>
              <a:gd name="connsiteY246" fmla="*/ 3567554 h 6858000"/>
              <a:gd name="connsiteX247" fmla="*/ 5425834 w 7467600"/>
              <a:gd name="connsiteY247" fmla="*/ 3162785 h 6858000"/>
              <a:gd name="connsiteX248" fmla="*/ 1318687 w 7467600"/>
              <a:gd name="connsiteY248" fmla="*/ 3113840 h 6858000"/>
              <a:gd name="connsiteX249" fmla="*/ 1066793 w 7467600"/>
              <a:gd name="connsiteY249" fmla="*/ 3212171 h 6858000"/>
              <a:gd name="connsiteX250" fmla="*/ 993319 w 7467600"/>
              <a:gd name="connsiteY250" fmla="*/ 3247648 h 6858000"/>
              <a:gd name="connsiteX251" fmla="*/ 853081 w 7467600"/>
              <a:gd name="connsiteY251" fmla="*/ 3312410 h 6858000"/>
              <a:gd name="connsiteX252" fmla="*/ 805957 w 7467600"/>
              <a:gd name="connsiteY252" fmla="*/ 3330443 h 6858000"/>
              <a:gd name="connsiteX253" fmla="*/ 1318687 w 7467600"/>
              <a:gd name="connsiteY253" fmla="*/ 3113840 h 6858000"/>
              <a:gd name="connsiteX254" fmla="*/ 5453702 w 7467600"/>
              <a:gd name="connsiteY254" fmla="*/ 3090882 h 6858000"/>
              <a:gd name="connsiteX255" fmla="*/ 5480135 w 7467600"/>
              <a:gd name="connsiteY255" fmla="*/ 3565802 h 6858000"/>
              <a:gd name="connsiteX256" fmla="*/ 5499023 w 7467600"/>
              <a:gd name="connsiteY256" fmla="*/ 4166310 h 6858000"/>
              <a:gd name="connsiteX257" fmla="*/ 5547022 w 7467600"/>
              <a:gd name="connsiteY257" fmla="*/ 3607838 h 6858000"/>
              <a:gd name="connsiteX258" fmla="*/ 5515964 w 7467600"/>
              <a:gd name="connsiteY258" fmla="*/ 3378541 h 6858000"/>
              <a:gd name="connsiteX259" fmla="*/ 5453702 w 7467600"/>
              <a:gd name="connsiteY259" fmla="*/ 3090882 h 6858000"/>
              <a:gd name="connsiteX260" fmla="*/ 1238695 w 7467600"/>
              <a:gd name="connsiteY260" fmla="*/ 3076820 h 6858000"/>
              <a:gd name="connsiteX261" fmla="*/ 716371 w 7467600"/>
              <a:gd name="connsiteY261" fmla="*/ 3293249 h 6858000"/>
              <a:gd name="connsiteX262" fmla="*/ 579522 w 7467600"/>
              <a:gd name="connsiteY262" fmla="*/ 3371759 h 6858000"/>
              <a:gd name="connsiteX263" fmla="*/ 600288 w 7467600"/>
              <a:gd name="connsiteY263" fmla="*/ 3365555 h 6858000"/>
              <a:gd name="connsiteX264" fmla="*/ 840692 w 7467600"/>
              <a:gd name="connsiteY264" fmla="*/ 3284921 h 6858000"/>
              <a:gd name="connsiteX265" fmla="*/ 979248 w 7467600"/>
              <a:gd name="connsiteY265" fmla="*/ 3221003 h 6858000"/>
              <a:gd name="connsiteX266" fmla="*/ 1053282 w 7467600"/>
              <a:gd name="connsiteY266" fmla="*/ 3185247 h 6858000"/>
              <a:gd name="connsiteX267" fmla="*/ 1320603 w 7467600"/>
              <a:gd name="connsiteY267" fmla="*/ 3081281 h 6858000"/>
              <a:gd name="connsiteX268" fmla="*/ 1238695 w 7467600"/>
              <a:gd name="connsiteY268" fmla="*/ 3076820 h 6858000"/>
              <a:gd name="connsiteX269" fmla="*/ 5425627 w 7467600"/>
              <a:gd name="connsiteY269" fmla="*/ 2954192 h 6858000"/>
              <a:gd name="connsiteX270" fmla="*/ 5470770 w 7467600"/>
              <a:gd name="connsiteY270" fmla="*/ 3005435 h 6858000"/>
              <a:gd name="connsiteX271" fmla="*/ 5519779 w 7467600"/>
              <a:gd name="connsiteY271" fmla="*/ 4359223 h 6858000"/>
              <a:gd name="connsiteX272" fmla="*/ 5520293 w 7467600"/>
              <a:gd name="connsiteY272" fmla="*/ 4360602 h 6858000"/>
              <a:gd name="connsiteX273" fmla="*/ 5767221 w 7467600"/>
              <a:gd name="connsiteY273" fmla="*/ 4665564 h 6858000"/>
              <a:gd name="connsiteX274" fmla="*/ 6937169 w 7467600"/>
              <a:gd name="connsiteY274" fmla="*/ 4815941 h 6858000"/>
              <a:gd name="connsiteX275" fmla="*/ 6953922 w 7467600"/>
              <a:gd name="connsiteY275" fmla="*/ 4890068 h 6858000"/>
              <a:gd name="connsiteX276" fmla="*/ 6071359 w 7467600"/>
              <a:gd name="connsiteY276" fmla="*/ 4770770 h 6858000"/>
              <a:gd name="connsiteX277" fmla="*/ 6038839 w 7467600"/>
              <a:gd name="connsiteY277" fmla="*/ 4764474 h 6858000"/>
              <a:gd name="connsiteX278" fmla="*/ 6038706 w 7467600"/>
              <a:gd name="connsiteY278" fmla="*/ 4763847 h 6858000"/>
              <a:gd name="connsiteX279" fmla="*/ 6037784 w 7467600"/>
              <a:gd name="connsiteY279" fmla="*/ 4764270 h 6858000"/>
              <a:gd name="connsiteX280" fmla="*/ 6038839 w 7467600"/>
              <a:gd name="connsiteY280" fmla="*/ 4764474 h 6858000"/>
              <a:gd name="connsiteX281" fmla="*/ 6040338 w 7467600"/>
              <a:gd name="connsiteY281" fmla="*/ 4771418 h 6858000"/>
              <a:gd name="connsiteX282" fmla="*/ 6024488 w 7467600"/>
              <a:gd name="connsiteY282" fmla="*/ 4809903 h 6858000"/>
              <a:gd name="connsiteX283" fmla="*/ 5599771 w 7467600"/>
              <a:gd name="connsiteY283" fmla="*/ 5509652 h 6858000"/>
              <a:gd name="connsiteX284" fmla="*/ 5548843 w 7467600"/>
              <a:gd name="connsiteY284" fmla="*/ 5563845 h 6858000"/>
              <a:gd name="connsiteX285" fmla="*/ 5940952 w 7467600"/>
              <a:gd name="connsiteY285" fmla="*/ 6250028 h 6858000"/>
              <a:gd name="connsiteX286" fmla="*/ 6043441 w 7467600"/>
              <a:gd name="connsiteY286" fmla="*/ 6665847 h 6858000"/>
              <a:gd name="connsiteX287" fmla="*/ 6093432 w 7467600"/>
              <a:gd name="connsiteY287" fmla="*/ 6858000 h 6858000"/>
              <a:gd name="connsiteX288" fmla="*/ 6034344 w 7467600"/>
              <a:gd name="connsiteY288" fmla="*/ 6858000 h 6858000"/>
              <a:gd name="connsiteX289" fmla="*/ 6026679 w 7467600"/>
              <a:gd name="connsiteY289" fmla="*/ 6836959 h 6858000"/>
              <a:gd name="connsiteX290" fmla="*/ 5800441 w 7467600"/>
              <a:gd name="connsiteY290" fmla="*/ 6335286 h 6858000"/>
              <a:gd name="connsiteX291" fmla="*/ 5526562 w 7467600"/>
              <a:gd name="connsiteY291" fmla="*/ 5705388 h 6858000"/>
              <a:gd name="connsiteX292" fmla="*/ 5519640 w 7467600"/>
              <a:gd name="connsiteY292" fmla="*/ 5683774 h 6858000"/>
              <a:gd name="connsiteX293" fmla="*/ 5844559 w 7467600"/>
              <a:gd name="connsiteY293" fmla="*/ 6553349 h 6858000"/>
              <a:gd name="connsiteX294" fmla="*/ 5975994 w 7467600"/>
              <a:gd name="connsiteY294" fmla="*/ 6858000 h 6858000"/>
              <a:gd name="connsiteX295" fmla="*/ 5898547 w 7467600"/>
              <a:gd name="connsiteY295" fmla="*/ 6858000 h 6858000"/>
              <a:gd name="connsiteX296" fmla="*/ 5682041 w 7467600"/>
              <a:gd name="connsiteY296" fmla="*/ 6355860 h 6858000"/>
              <a:gd name="connsiteX297" fmla="*/ 5461758 w 7467600"/>
              <a:gd name="connsiteY297" fmla="*/ 5820220 h 6858000"/>
              <a:gd name="connsiteX298" fmla="*/ 5237282 w 7467600"/>
              <a:gd name="connsiteY298" fmla="*/ 6579086 h 6858000"/>
              <a:gd name="connsiteX299" fmla="*/ 5115009 w 7467600"/>
              <a:gd name="connsiteY299" fmla="*/ 6858000 h 6858000"/>
              <a:gd name="connsiteX300" fmla="*/ 5028074 w 7467600"/>
              <a:gd name="connsiteY300" fmla="*/ 6858000 h 6858000"/>
              <a:gd name="connsiteX301" fmla="*/ 5079508 w 7467600"/>
              <a:gd name="connsiteY301" fmla="*/ 6749074 h 6858000"/>
              <a:gd name="connsiteX302" fmla="*/ 5371846 w 7467600"/>
              <a:gd name="connsiteY302" fmla="*/ 5924413 h 6858000"/>
              <a:gd name="connsiteX303" fmla="*/ 5270512 w 7467600"/>
              <a:gd name="connsiteY303" fmla="*/ 6138975 h 6858000"/>
              <a:gd name="connsiteX304" fmla="*/ 5062409 w 7467600"/>
              <a:gd name="connsiteY304" fmla="*/ 6653544 h 6858000"/>
              <a:gd name="connsiteX305" fmla="*/ 5036628 w 7467600"/>
              <a:gd name="connsiteY305" fmla="*/ 6754247 h 6858000"/>
              <a:gd name="connsiteX306" fmla="*/ 5009112 w 7467600"/>
              <a:gd name="connsiteY306" fmla="*/ 6858000 h 6858000"/>
              <a:gd name="connsiteX307" fmla="*/ 4976679 w 7467600"/>
              <a:gd name="connsiteY307" fmla="*/ 6858000 h 6858000"/>
              <a:gd name="connsiteX308" fmla="*/ 5006537 w 7467600"/>
              <a:gd name="connsiteY308" fmla="*/ 6747068 h 6858000"/>
              <a:gd name="connsiteX309" fmla="*/ 5032723 w 7467600"/>
              <a:gd name="connsiteY309" fmla="*/ 6644957 h 6858000"/>
              <a:gd name="connsiteX310" fmla="*/ 5242949 w 7467600"/>
              <a:gd name="connsiteY310" fmla="*/ 6125175 h 6858000"/>
              <a:gd name="connsiteX311" fmla="*/ 5286321 w 7467600"/>
              <a:gd name="connsiteY311" fmla="*/ 6033555 h 6858000"/>
              <a:gd name="connsiteX312" fmla="*/ 5008210 w 7467600"/>
              <a:gd name="connsiteY312" fmla="*/ 6649194 h 6858000"/>
              <a:gd name="connsiteX313" fmla="*/ 4986321 w 7467600"/>
              <a:gd name="connsiteY313" fmla="*/ 6765687 h 6858000"/>
              <a:gd name="connsiteX314" fmla="*/ 4973474 w 7467600"/>
              <a:gd name="connsiteY314" fmla="*/ 6858000 h 6858000"/>
              <a:gd name="connsiteX315" fmla="*/ 4907178 w 7467600"/>
              <a:gd name="connsiteY315" fmla="*/ 6858000 h 6858000"/>
              <a:gd name="connsiteX316" fmla="*/ 4910810 w 7467600"/>
              <a:gd name="connsiteY316" fmla="*/ 6829660 h 6858000"/>
              <a:gd name="connsiteX317" fmla="*/ 4987461 w 7467600"/>
              <a:gd name="connsiteY317" fmla="*/ 6432994 h 6858000"/>
              <a:gd name="connsiteX318" fmla="*/ 5179262 w 7467600"/>
              <a:gd name="connsiteY318" fmla="*/ 6035044 h 6858000"/>
              <a:gd name="connsiteX319" fmla="*/ 4689678 w 7467600"/>
              <a:gd name="connsiteY319" fmla="*/ 6440241 h 6858000"/>
              <a:gd name="connsiteX320" fmla="*/ 4477543 w 7467600"/>
              <a:gd name="connsiteY320" fmla="*/ 6674836 h 6858000"/>
              <a:gd name="connsiteX321" fmla="*/ 4329957 w 7467600"/>
              <a:gd name="connsiteY321" fmla="*/ 6858000 h 6858000"/>
              <a:gd name="connsiteX322" fmla="*/ 4218595 w 7467600"/>
              <a:gd name="connsiteY322" fmla="*/ 6858000 h 6858000"/>
              <a:gd name="connsiteX323" fmla="*/ 4368888 w 7467600"/>
              <a:gd name="connsiteY323" fmla="*/ 6668412 h 6858000"/>
              <a:gd name="connsiteX324" fmla="*/ 4563091 w 7467600"/>
              <a:gd name="connsiteY324" fmla="*/ 6442508 h 6858000"/>
              <a:gd name="connsiteX325" fmla="*/ 5387324 w 7467600"/>
              <a:gd name="connsiteY325" fmla="*/ 5705830 h 6858000"/>
              <a:gd name="connsiteX326" fmla="*/ 5073620 w 7467600"/>
              <a:gd name="connsiteY326" fmla="*/ 5955437 h 6858000"/>
              <a:gd name="connsiteX327" fmla="*/ 4689789 w 7467600"/>
              <a:gd name="connsiteY327" fmla="*/ 6268382 h 6858000"/>
              <a:gd name="connsiteX328" fmla="*/ 4418722 w 7467600"/>
              <a:gd name="connsiteY328" fmla="*/ 6570886 h 6858000"/>
              <a:gd name="connsiteX329" fmla="*/ 4214944 w 7467600"/>
              <a:gd name="connsiteY329" fmla="*/ 6858000 h 6858000"/>
              <a:gd name="connsiteX330" fmla="*/ 4177898 w 7467600"/>
              <a:gd name="connsiteY330" fmla="*/ 6858000 h 6858000"/>
              <a:gd name="connsiteX331" fmla="*/ 4391597 w 7467600"/>
              <a:gd name="connsiteY331" fmla="*/ 6556370 h 6858000"/>
              <a:gd name="connsiteX332" fmla="*/ 4668889 w 7467600"/>
              <a:gd name="connsiteY332" fmla="*/ 6246399 h 6858000"/>
              <a:gd name="connsiteX333" fmla="*/ 5055427 w 7467600"/>
              <a:gd name="connsiteY333" fmla="*/ 5931476 h 6858000"/>
              <a:gd name="connsiteX334" fmla="*/ 5371814 w 7467600"/>
              <a:gd name="connsiteY334" fmla="*/ 5678975 h 6858000"/>
              <a:gd name="connsiteX335" fmla="*/ 4987918 w 7467600"/>
              <a:gd name="connsiteY335" fmla="*/ 5838701 h 6858000"/>
              <a:gd name="connsiteX336" fmla="*/ 4317146 w 7467600"/>
              <a:gd name="connsiteY336" fmla="*/ 6587716 h 6858000"/>
              <a:gd name="connsiteX337" fmla="*/ 4171627 w 7467600"/>
              <a:gd name="connsiteY337" fmla="*/ 6858000 h 6858000"/>
              <a:gd name="connsiteX338" fmla="*/ 4081585 w 7467600"/>
              <a:gd name="connsiteY338" fmla="*/ 6858000 h 6858000"/>
              <a:gd name="connsiteX339" fmla="*/ 4238603 w 7467600"/>
              <a:gd name="connsiteY339" fmla="*/ 6559341 h 6858000"/>
              <a:gd name="connsiteX340" fmla="*/ 4778333 w 7467600"/>
              <a:gd name="connsiteY340" fmla="*/ 5873626 h 6858000"/>
              <a:gd name="connsiteX341" fmla="*/ 5414185 w 7467600"/>
              <a:gd name="connsiteY341" fmla="*/ 5573882 h 6858000"/>
              <a:gd name="connsiteX342" fmla="*/ 5959648 w 7467600"/>
              <a:gd name="connsiteY342" fmla="*/ 4760797 h 6858000"/>
              <a:gd name="connsiteX343" fmla="*/ 5355019 w 7467600"/>
              <a:gd name="connsiteY343" fmla="*/ 4734672 h 6858000"/>
              <a:gd name="connsiteX344" fmla="*/ 5083565 w 7467600"/>
              <a:gd name="connsiteY344" fmla="*/ 5179121 h 6858000"/>
              <a:gd name="connsiteX345" fmla="*/ 4713577 w 7467600"/>
              <a:gd name="connsiteY345" fmla="*/ 5616803 h 6858000"/>
              <a:gd name="connsiteX346" fmla="*/ 3989559 w 7467600"/>
              <a:gd name="connsiteY346" fmla="*/ 6145945 h 6858000"/>
              <a:gd name="connsiteX347" fmla="*/ 3939824 w 7467600"/>
              <a:gd name="connsiteY347" fmla="*/ 6066900 h 6858000"/>
              <a:gd name="connsiteX348" fmla="*/ 4584537 w 7467600"/>
              <a:gd name="connsiteY348" fmla="*/ 5324826 h 6858000"/>
              <a:gd name="connsiteX349" fmla="*/ 5037105 w 7467600"/>
              <a:gd name="connsiteY349" fmla="*/ 5088765 h 6858000"/>
              <a:gd name="connsiteX350" fmla="*/ 5039930 w 7467600"/>
              <a:gd name="connsiteY350" fmla="*/ 5089585 h 6858000"/>
              <a:gd name="connsiteX351" fmla="*/ 5263764 w 7467600"/>
              <a:gd name="connsiteY351" fmla="*/ 4735525 h 6858000"/>
              <a:gd name="connsiteX352" fmla="*/ 4086300 w 7467600"/>
              <a:gd name="connsiteY352" fmla="*/ 4884599 h 6858000"/>
              <a:gd name="connsiteX353" fmla="*/ 4085485 w 7467600"/>
              <a:gd name="connsiteY353" fmla="*/ 4899070 h 6858000"/>
              <a:gd name="connsiteX354" fmla="*/ 3871915 w 7467600"/>
              <a:gd name="connsiteY354" fmla="*/ 5253645 h 6858000"/>
              <a:gd name="connsiteX355" fmla="*/ 3799374 w 7467600"/>
              <a:gd name="connsiteY355" fmla="*/ 5466127 h 6858000"/>
              <a:gd name="connsiteX356" fmla="*/ 3498850 w 7467600"/>
              <a:gd name="connsiteY356" fmla="*/ 6661888 h 6858000"/>
              <a:gd name="connsiteX357" fmla="*/ 3399216 w 7467600"/>
              <a:gd name="connsiteY357" fmla="*/ 6858000 h 6858000"/>
              <a:gd name="connsiteX358" fmla="*/ 3303688 w 7467600"/>
              <a:gd name="connsiteY358" fmla="*/ 6858000 h 6858000"/>
              <a:gd name="connsiteX359" fmla="*/ 3391774 w 7467600"/>
              <a:gd name="connsiteY359" fmla="*/ 6697181 h 6858000"/>
              <a:gd name="connsiteX360" fmla="*/ 3735540 w 7467600"/>
              <a:gd name="connsiteY360" fmla="*/ 5546923 h 6858000"/>
              <a:gd name="connsiteX361" fmla="*/ 3729438 w 7467600"/>
              <a:gd name="connsiteY361" fmla="*/ 5569058 h 6858000"/>
              <a:gd name="connsiteX362" fmla="*/ 3707782 w 7467600"/>
              <a:gd name="connsiteY362" fmla="*/ 5644908 h 6858000"/>
              <a:gd name="connsiteX363" fmla="*/ 3583827 w 7467600"/>
              <a:gd name="connsiteY363" fmla="*/ 6039215 h 6858000"/>
              <a:gd name="connsiteX364" fmla="*/ 3547861 w 7467600"/>
              <a:gd name="connsiteY364" fmla="*/ 6129609 h 6858000"/>
              <a:gd name="connsiteX365" fmla="*/ 3490905 w 7467600"/>
              <a:gd name="connsiteY365" fmla="*/ 6277660 h 6858000"/>
              <a:gd name="connsiteX366" fmla="*/ 3455859 w 7467600"/>
              <a:gd name="connsiteY366" fmla="*/ 6391301 h 6858000"/>
              <a:gd name="connsiteX367" fmla="*/ 3429112 w 7467600"/>
              <a:gd name="connsiteY367" fmla="*/ 6479469 h 6858000"/>
              <a:gd name="connsiteX368" fmla="*/ 3304862 w 7467600"/>
              <a:gd name="connsiteY368" fmla="*/ 6796476 h 6858000"/>
              <a:gd name="connsiteX369" fmla="*/ 3276071 w 7467600"/>
              <a:gd name="connsiteY369" fmla="*/ 6858000 h 6858000"/>
              <a:gd name="connsiteX370" fmla="*/ 3240805 w 7467600"/>
              <a:gd name="connsiteY370" fmla="*/ 6858000 h 6858000"/>
              <a:gd name="connsiteX371" fmla="*/ 3275917 w 7467600"/>
              <a:gd name="connsiteY371" fmla="*/ 6783192 h 6858000"/>
              <a:gd name="connsiteX372" fmla="*/ 3399358 w 7467600"/>
              <a:gd name="connsiteY372" fmla="*/ 6469011 h 6858000"/>
              <a:gd name="connsiteX373" fmla="*/ 3425650 w 7467600"/>
              <a:gd name="connsiteY373" fmla="*/ 6381333 h 6858000"/>
              <a:gd name="connsiteX374" fmla="*/ 3460661 w 7467600"/>
              <a:gd name="connsiteY374" fmla="*/ 6266763 h 6858000"/>
              <a:gd name="connsiteX375" fmla="*/ 3518021 w 7467600"/>
              <a:gd name="connsiteY375" fmla="*/ 6117298 h 6858000"/>
              <a:gd name="connsiteX376" fmla="*/ 3554035 w 7467600"/>
              <a:gd name="connsiteY376" fmla="*/ 6027832 h 6858000"/>
              <a:gd name="connsiteX377" fmla="*/ 3677174 w 7467600"/>
              <a:gd name="connsiteY377" fmla="*/ 5636351 h 6858000"/>
              <a:gd name="connsiteX378" fmla="*/ 3698819 w 7467600"/>
              <a:gd name="connsiteY378" fmla="*/ 5560503 h 6858000"/>
              <a:gd name="connsiteX379" fmla="*/ 3702094 w 7467600"/>
              <a:gd name="connsiteY379" fmla="*/ 5549194 h 6858000"/>
              <a:gd name="connsiteX380" fmla="*/ 3398355 w 7467600"/>
              <a:gd name="connsiteY380" fmla="*/ 6094603 h 6858000"/>
              <a:gd name="connsiteX381" fmla="*/ 3193941 w 7467600"/>
              <a:gd name="connsiteY381" fmla="*/ 6798775 h 6858000"/>
              <a:gd name="connsiteX382" fmla="*/ 3184140 w 7467600"/>
              <a:gd name="connsiteY382" fmla="*/ 6858000 h 6858000"/>
              <a:gd name="connsiteX383" fmla="*/ 3099978 w 7467600"/>
              <a:gd name="connsiteY383" fmla="*/ 6858000 h 6858000"/>
              <a:gd name="connsiteX384" fmla="*/ 3101556 w 7467600"/>
              <a:gd name="connsiteY384" fmla="*/ 6843337 h 6858000"/>
              <a:gd name="connsiteX385" fmla="*/ 3370162 w 7467600"/>
              <a:gd name="connsiteY385" fmla="*/ 5785550 h 6858000"/>
              <a:gd name="connsiteX386" fmla="*/ 3746477 w 7467600"/>
              <a:gd name="connsiteY386" fmla="*/ 5377889 h 6858000"/>
              <a:gd name="connsiteX387" fmla="*/ 3863399 w 7467600"/>
              <a:gd name="connsiteY387" fmla="*/ 5087257 h 6858000"/>
              <a:gd name="connsiteX388" fmla="*/ 3968712 w 7467600"/>
              <a:gd name="connsiteY388" fmla="*/ 4913989 h 6858000"/>
              <a:gd name="connsiteX389" fmla="*/ 2792390 w 7467600"/>
              <a:gd name="connsiteY389" fmla="*/ 5382974 h 6858000"/>
              <a:gd name="connsiteX390" fmla="*/ 2714982 w 7467600"/>
              <a:gd name="connsiteY390" fmla="*/ 5427051 h 6858000"/>
              <a:gd name="connsiteX391" fmla="*/ 2813361 w 7467600"/>
              <a:gd name="connsiteY391" fmla="*/ 6023912 h 6858000"/>
              <a:gd name="connsiteX392" fmla="*/ 2688430 w 7467600"/>
              <a:gd name="connsiteY392" fmla="*/ 6801564 h 6858000"/>
              <a:gd name="connsiteX393" fmla="*/ 2629626 w 7467600"/>
              <a:gd name="connsiteY393" fmla="*/ 6763394 h 6858000"/>
              <a:gd name="connsiteX394" fmla="*/ 2565328 w 7467600"/>
              <a:gd name="connsiteY394" fmla="*/ 5516399 h 6858000"/>
              <a:gd name="connsiteX395" fmla="*/ 1922999 w 7467600"/>
              <a:gd name="connsiteY395" fmla="*/ 5980343 h 6858000"/>
              <a:gd name="connsiteX396" fmla="*/ 1950261 w 7467600"/>
              <a:gd name="connsiteY396" fmla="*/ 6405858 h 6858000"/>
              <a:gd name="connsiteX397" fmla="*/ 2365554 w 7467600"/>
              <a:gd name="connsiteY397" fmla="*/ 6759107 h 6858000"/>
              <a:gd name="connsiteX398" fmla="*/ 2424142 w 7467600"/>
              <a:gd name="connsiteY398" fmla="*/ 6858000 h 6858000"/>
              <a:gd name="connsiteX399" fmla="*/ 2395994 w 7467600"/>
              <a:gd name="connsiteY399" fmla="*/ 6858000 h 6858000"/>
              <a:gd name="connsiteX400" fmla="*/ 2392863 w 7467600"/>
              <a:gd name="connsiteY400" fmla="*/ 6852964 h 6858000"/>
              <a:gd name="connsiteX401" fmla="*/ 2017589 w 7467600"/>
              <a:gd name="connsiteY401" fmla="*/ 6493982 h 6858000"/>
              <a:gd name="connsiteX402" fmla="*/ 2147336 w 7467600"/>
              <a:gd name="connsiteY402" fmla="*/ 6594052 h 6858000"/>
              <a:gd name="connsiteX403" fmla="*/ 2207047 w 7467600"/>
              <a:gd name="connsiteY403" fmla="*/ 6654540 h 6858000"/>
              <a:gd name="connsiteX404" fmla="*/ 2299106 w 7467600"/>
              <a:gd name="connsiteY404" fmla="*/ 6778931 h 6858000"/>
              <a:gd name="connsiteX405" fmla="*/ 2314430 w 7467600"/>
              <a:gd name="connsiteY405" fmla="*/ 6801144 h 6858000"/>
              <a:gd name="connsiteX406" fmla="*/ 2352406 w 7467600"/>
              <a:gd name="connsiteY406" fmla="*/ 6858000 h 6858000"/>
              <a:gd name="connsiteX407" fmla="*/ 2314492 w 7467600"/>
              <a:gd name="connsiteY407" fmla="*/ 6858000 h 6858000"/>
              <a:gd name="connsiteX408" fmla="*/ 2288095 w 7467600"/>
              <a:gd name="connsiteY408" fmla="*/ 6818030 h 6858000"/>
              <a:gd name="connsiteX409" fmla="*/ 2272768 w 7467600"/>
              <a:gd name="connsiteY409" fmla="*/ 6795822 h 6858000"/>
              <a:gd name="connsiteX410" fmla="*/ 2182715 w 7467600"/>
              <a:gd name="connsiteY410" fmla="*/ 6675071 h 6858000"/>
              <a:gd name="connsiteX411" fmla="*/ 2032061 w 7467600"/>
              <a:gd name="connsiteY411" fmla="*/ 6541380 h 6858000"/>
              <a:gd name="connsiteX412" fmla="*/ 2257220 w 7467600"/>
              <a:gd name="connsiteY412" fmla="*/ 6826257 h 6858000"/>
              <a:gd name="connsiteX413" fmla="*/ 2281324 w 7467600"/>
              <a:gd name="connsiteY413" fmla="*/ 6858000 h 6858000"/>
              <a:gd name="connsiteX414" fmla="*/ 2242860 w 7467600"/>
              <a:gd name="connsiteY414" fmla="*/ 6858000 h 6858000"/>
              <a:gd name="connsiteX415" fmla="*/ 2232818 w 7467600"/>
              <a:gd name="connsiteY415" fmla="*/ 6844926 h 6858000"/>
              <a:gd name="connsiteX416" fmla="*/ 1990172 w 7467600"/>
              <a:gd name="connsiteY416" fmla="*/ 6542121 h 6858000"/>
              <a:gd name="connsiteX417" fmla="*/ 2124090 w 7467600"/>
              <a:gd name="connsiteY417" fmla="*/ 6761017 h 6858000"/>
              <a:gd name="connsiteX418" fmla="*/ 2200380 w 7467600"/>
              <a:gd name="connsiteY418" fmla="*/ 6858000 h 6858000"/>
              <a:gd name="connsiteX419" fmla="*/ 2147507 w 7467600"/>
              <a:gd name="connsiteY419" fmla="*/ 6858000 h 6858000"/>
              <a:gd name="connsiteX420" fmla="*/ 2070668 w 7467600"/>
              <a:gd name="connsiteY420" fmla="*/ 6761520 h 6858000"/>
              <a:gd name="connsiteX421" fmla="*/ 1975142 w 7467600"/>
              <a:gd name="connsiteY421" fmla="*/ 6585570 h 6858000"/>
              <a:gd name="connsiteX422" fmla="*/ 2050035 w 7467600"/>
              <a:gd name="connsiteY422" fmla="*/ 6813345 h 6858000"/>
              <a:gd name="connsiteX423" fmla="*/ 2063025 w 7467600"/>
              <a:gd name="connsiteY423" fmla="*/ 6858000 h 6858000"/>
              <a:gd name="connsiteX424" fmla="*/ 2021675 w 7467600"/>
              <a:gd name="connsiteY424" fmla="*/ 6858000 h 6858000"/>
              <a:gd name="connsiteX425" fmla="*/ 2019308 w 7467600"/>
              <a:gd name="connsiteY425" fmla="*/ 6847118 h 6858000"/>
              <a:gd name="connsiteX426" fmla="*/ 1938835 w 7467600"/>
              <a:gd name="connsiteY426" fmla="*/ 6551160 h 6858000"/>
              <a:gd name="connsiteX427" fmla="*/ 1953230 w 7467600"/>
              <a:gd name="connsiteY427" fmla="*/ 6759699 h 6858000"/>
              <a:gd name="connsiteX428" fmla="*/ 1956763 w 7467600"/>
              <a:gd name="connsiteY428" fmla="*/ 6778191 h 6858000"/>
              <a:gd name="connsiteX429" fmla="*/ 1967925 w 7467600"/>
              <a:gd name="connsiteY429" fmla="*/ 6858000 h 6858000"/>
              <a:gd name="connsiteX430" fmla="*/ 1936622 w 7467600"/>
              <a:gd name="connsiteY430" fmla="*/ 6858000 h 6858000"/>
              <a:gd name="connsiteX431" fmla="*/ 1926261 w 7467600"/>
              <a:gd name="connsiteY431" fmla="*/ 6784064 h 6858000"/>
              <a:gd name="connsiteX432" fmla="*/ 1922724 w 7467600"/>
              <a:gd name="connsiteY432" fmla="*/ 6765577 h 6858000"/>
              <a:gd name="connsiteX433" fmla="*/ 1904650 w 7467600"/>
              <a:gd name="connsiteY433" fmla="*/ 6639616 h 6858000"/>
              <a:gd name="connsiteX434" fmla="*/ 1885273 w 7467600"/>
              <a:gd name="connsiteY434" fmla="*/ 6858000 h 6858000"/>
              <a:gd name="connsiteX435" fmla="*/ 1854363 w 7467600"/>
              <a:gd name="connsiteY435" fmla="*/ 6858000 h 6858000"/>
              <a:gd name="connsiteX436" fmla="*/ 1880391 w 7467600"/>
              <a:gd name="connsiteY436" fmla="*/ 6603796 h 6858000"/>
              <a:gd name="connsiteX437" fmla="*/ 1818273 w 7467600"/>
              <a:gd name="connsiteY437" fmla="*/ 6715729 h 6858000"/>
              <a:gd name="connsiteX438" fmla="*/ 1794691 w 7467600"/>
              <a:gd name="connsiteY438" fmla="*/ 6843239 h 6858000"/>
              <a:gd name="connsiteX439" fmla="*/ 1794914 w 7467600"/>
              <a:gd name="connsiteY439" fmla="*/ 6858000 h 6858000"/>
              <a:gd name="connsiteX440" fmla="*/ 1746128 w 7467600"/>
              <a:gd name="connsiteY440" fmla="*/ 6858000 h 6858000"/>
              <a:gd name="connsiteX441" fmla="*/ 1753934 w 7467600"/>
              <a:gd name="connsiteY441" fmla="*/ 6724796 h 6858000"/>
              <a:gd name="connsiteX442" fmla="*/ 1792053 w 7467600"/>
              <a:gd name="connsiteY442" fmla="*/ 6572396 h 6858000"/>
              <a:gd name="connsiteX443" fmla="*/ 1862248 w 7467600"/>
              <a:gd name="connsiteY443" fmla="*/ 6266397 h 6858000"/>
              <a:gd name="connsiteX444" fmla="*/ 1862250 w 7467600"/>
              <a:gd name="connsiteY444" fmla="*/ 6033531 h 6858000"/>
              <a:gd name="connsiteX445" fmla="*/ 1211999 w 7467600"/>
              <a:gd name="connsiteY445" fmla="*/ 6683610 h 6858000"/>
              <a:gd name="connsiteX446" fmla="*/ 1213266 w 7467600"/>
              <a:gd name="connsiteY446" fmla="*/ 6691947 h 6858000"/>
              <a:gd name="connsiteX447" fmla="*/ 1203370 w 7467600"/>
              <a:gd name="connsiteY447" fmla="*/ 6850676 h 6858000"/>
              <a:gd name="connsiteX448" fmla="*/ 1203671 w 7467600"/>
              <a:gd name="connsiteY448" fmla="*/ 6858000 h 6858000"/>
              <a:gd name="connsiteX449" fmla="*/ 1143180 w 7467600"/>
              <a:gd name="connsiteY449" fmla="*/ 6858000 h 6858000"/>
              <a:gd name="connsiteX450" fmla="*/ 1142176 w 7467600"/>
              <a:gd name="connsiteY450" fmla="*/ 6766045 h 6858000"/>
              <a:gd name="connsiteX451" fmla="*/ 1067484 w 7467600"/>
              <a:gd name="connsiteY451" fmla="*/ 6858000 h 6858000"/>
              <a:gd name="connsiteX452" fmla="*/ 953928 w 7467600"/>
              <a:gd name="connsiteY452" fmla="*/ 6858000 h 6858000"/>
              <a:gd name="connsiteX453" fmla="*/ 959715 w 7467600"/>
              <a:gd name="connsiteY453" fmla="*/ 6850185 h 6858000"/>
              <a:gd name="connsiteX454" fmla="*/ 1483788 w 7467600"/>
              <a:gd name="connsiteY454" fmla="*/ 6259174 h 6858000"/>
              <a:gd name="connsiteX455" fmla="*/ 1100671 w 7467600"/>
              <a:gd name="connsiteY455" fmla="*/ 6252137 h 6858000"/>
              <a:gd name="connsiteX456" fmla="*/ 1090144 w 7467600"/>
              <a:gd name="connsiteY456" fmla="*/ 6256748 h 6858000"/>
              <a:gd name="connsiteX457" fmla="*/ 1095872 w 7467600"/>
              <a:gd name="connsiteY457" fmla="*/ 6271892 h 6858000"/>
              <a:gd name="connsiteX458" fmla="*/ 262785 w 7467600"/>
              <a:gd name="connsiteY458" fmla="*/ 6845450 h 6858000"/>
              <a:gd name="connsiteX459" fmla="*/ 209968 w 7467600"/>
              <a:gd name="connsiteY459" fmla="*/ 6770713 h 6858000"/>
              <a:gd name="connsiteX460" fmla="*/ 873460 w 7467600"/>
              <a:gd name="connsiteY460" fmla="*/ 6253768 h 6858000"/>
              <a:gd name="connsiteX461" fmla="*/ 192686 w 7467600"/>
              <a:gd name="connsiteY461" fmla="*/ 5849257 h 6858000"/>
              <a:gd name="connsiteX462" fmla="*/ 4696 w 7467600"/>
              <a:gd name="connsiteY462" fmla="*/ 5697668 h 6858000"/>
              <a:gd name="connsiteX463" fmla="*/ 0 w 7467600"/>
              <a:gd name="connsiteY463" fmla="*/ 5689984 h 6858000"/>
              <a:gd name="connsiteX464" fmla="*/ 0 w 7467600"/>
              <a:gd name="connsiteY464" fmla="*/ 5513472 h 6858000"/>
              <a:gd name="connsiteX465" fmla="*/ 174101 w 7467600"/>
              <a:gd name="connsiteY465" fmla="*/ 5620277 h 6858000"/>
              <a:gd name="connsiteX466" fmla="*/ 891800 w 7467600"/>
              <a:gd name="connsiteY466" fmla="*/ 6036935 h 6858000"/>
              <a:gd name="connsiteX467" fmla="*/ 1072219 w 7467600"/>
              <a:gd name="connsiteY467" fmla="*/ 6169443 h 6858000"/>
              <a:gd name="connsiteX468" fmla="*/ 1074117 w 7467600"/>
              <a:gd name="connsiteY468" fmla="*/ 6170301 h 6858000"/>
              <a:gd name="connsiteX469" fmla="*/ 1083114 w 7467600"/>
              <a:gd name="connsiteY469" fmla="*/ 6174131 h 6858000"/>
              <a:gd name="connsiteX470" fmla="*/ 1543010 w 7467600"/>
              <a:gd name="connsiteY470" fmla="*/ 6191140 h 6858000"/>
              <a:gd name="connsiteX471" fmla="*/ 1551080 w 7467600"/>
              <a:gd name="connsiteY471" fmla="*/ 6195006 h 6858000"/>
              <a:gd name="connsiteX472" fmla="*/ 2345443 w 7467600"/>
              <a:gd name="connsiteY472" fmla="*/ 5549882 h 6858000"/>
              <a:gd name="connsiteX473" fmla="*/ 1721499 w 7467600"/>
              <a:gd name="connsiteY473" fmla="*/ 5599969 h 6858000"/>
              <a:gd name="connsiteX474" fmla="*/ 767716 w 7467600"/>
              <a:gd name="connsiteY474" fmla="*/ 5472768 h 6858000"/>
              <a:gd name="connsiteX475" fmla="*/ 722147 w 7467600"/>
              <a:gd name="connsiteY475" fmla="*/ 5393091 h 6858000"/>
              <a:gd name="connsiteX476" fmla="*/ 1485552 w 7467600"/>
              <a:gd name="connsiteY476" fmla="*/ 5313202 h 6858000"/>
              <a:gd name="connsiteX477" fmla="*/ 2143004 w 7467600"/>
              <a:gd name="connsiteY477" fmla="*/ 5402420 h 6858000"/>
              <a:gd name="connsiteX478" fmla="*/ 1933391 w 7467600"/>
              <a:gd name="connsiteY478" fmla="*/ 5156971 h 6858000"/>
              <a:gd name="connsiteX479" fmla="*/ 1827118 w 7467600"/>
              <a:gd name="connsiteY479" fmla="*/ 4968410 h 6858000"/>
              <a:gd name="connsiteX480" fmla="*/ 1837349 w 7467600"/>
              <a:gd name="connsiteY480" fmla="*/ 4956357 h 6858000"/>
              <a:gd name="connsiteX481" fmla="*/ 2162835 w 7467600"/>
              <a:gd name="connsiteY481" fmla="*/ 5187853 h 6858000"/>
              <a:gd name="connsiteX482" fmla="*/ 2257167 w 7467600"/>
              <a:gd name="connsiteY482" fmla="*/ 5462123 h 6858000"/>
              <a:gd name="connsiteX483" fmla="*/ 2261598 w 7467600"/>
              <a:gd name="connsiteY483" fmla="*/ 5467998 h 6858000"/>
              <a:gd name="connsiteX484" fmla="*/ 2437177 w 7467600"/>
              <a:gd name="connsiteY484" fmla="*/ 5479608 h 6858000"/>
              <a:gd name="connsiteX485" fmla="*/ 2445247 w 7467600"/>
              <a:gd name="connsiteY485" fmla="*/ 5483476 h 6858000"/>
              <a:gd name="connsiteX486" fmla="*/ 2743626 w 7467600"/>
              <a:gd name="connsiteY486" fmla="*/ 5304819 h 6858000"/>
              <a:gd name="connsiteX487" fmla="*/ 3048102 w 7467600"/>
              <a:gd name="connsiteY487" fmla="*/ 5150595 h 6858000"/>
              <a:gd name="connsiteX488" fmla="*/ 1799414 w 7467600"/>
              <a:gd name="connsiteY488" fmla="*/ 4694732 h 6858000"/>
              <a:gd name="connsiteX489" fmla="*/ 1771735 w 7467600"/>
              <a:gd name="connsiteY489" fmla="*/ 4619929 h 6858000"/>
              <a:gd name="connsiteX490" fmla="*/ 3104273 w 7467600"/>
              <a:gd name="connsiteY490" fmla="*/ 5076159 h 6858000"/>
              <a:gd name="connsiteX491" fmla="*/ 3113245 w 7467600"/>
              <a:gd name="connsiteY491" fmla="*/ 5090705 h 6858000"/>
              <a:gd name="connsiteX492" fmla="*/ 3126294 w 7467600"/>
              <a:gd name="connsiteY492" fmla="*/ 5114400 h 6858000"/>
              <a:gd name="connsiteX493" fmla="*/ 3937433 w 7467600"/>
              <a:gd name="connsiteY493" fmla="*/ 4830473 h 6858000"/>
              <a:gd name="connsiteX494" fmla="*/ 3590475 w 7467600"/>
              <a:gd name="connsiteY494" fmla="*/ 4597974 h 6858000"/>
              <a:gd name="connsiteX495" fmla="*/ 3100264 w 7467600"/>
              <a:gd name="connsiteY495" fmla="*/ 4579845 h 6858000"/>
              <a:gd name="connsiteX496" fmla="*/ 2183576 w 7467600"/>
              <a:gd name="connsiteY496" fmla="*/ 4227150 h 6858000"/>
              <a:gd name="connsiteX497" fmla="*/ 2151029 w 7467600"/>
              <a:gd name="connsiteY497" fmla="*/ 4146947 h 6858000"/>
              <a:gd name="connsiteX498" fmla="*/ 3563434 w 7467600"/>
              <a:gd name="connsiteY498" fmla="*/ 4469115 h 6858000"/>
              <a:gd name="connsiteX499" fmla="*/ 3177952 w 7467600"/>
              <a:gd name="connsiteY499" fmla="*/ 3657386 h 6858000"/>
              <a:gd name="connsiteX500" fmla="*/ 3189263 w 7467600"/>
              <a:gd name="connsiteY500" fmla="*/ 3625726 h 6858000"/>
              <a:gd name="connsiteX501" fmla="*/ 3560912 w 7467600"/>
              <a:gd name="connsiteY501" fmla="*/ 4079863 h 6858000"/>
              <a:gd name="connsiteX502" fmla="*/ 3626636 w 7467600"/>
              <a:gd name="connsiteY502" fmla="*/ 4512230 h 6858000"/>
              <a:gd name="connsiteX503" fmla="*/ 3653088 w 7467600"/>
              <a:gd name="connsiteY503" fmla="*/ 4521417 h 6858000"/>
              <a:gd name="connsiteX504" fmla="*/ 3988128 w 7467600"/>
              <a:gd name="connsiteY504" fmla="*/ 4817267 h 6858000"/>
              <a:gd name="connsiteX505" fmla="*/ 4830582 w 7467600"/>
              <a:gd name="connsiteY505" fmla="*/ 4676000 h 6858000"/>
              <a:gd name="connsiteX506" fmla="*/ 4830100 w 7467600"/>
              <a:gd name="connsiteY506" fmla="*/ 4675554 h 6858000"/>
              <a:gd name="connsiteX507" fmla="*/ 4036318 w 7467600"/>
              <a:gd name="connsiteY507" fmla="*/ 4147013 h 6858000"/>
              <a:gd name="connsiteX508" fmla="*/ 3432098 w 7467600"/>
              <a:gd name="connsiteY508" fmla="*/ 3537312 h 6858000"/>
              <a:gd name="connsiteX509" fmla="*/ 3446761 w 7467600"/>
              <a:gd name="connsiteY509" fmla="*/ 3461278 h 6858000"/>
              <a:gd name="connsiteX510" fmla="*/ 4419733 w 7467600"/>
              <a:gd name="connsiteY510" fmla="*/ 3963555 h 6858000"/>
              <a:gd name="connsiteX511" fmla="*/ 4781371 w 7467600"/>
              <a:gd name="connsiteY511" fmla="*/ 4458604 h 6858000"/>
              <a:gd name="connsiteX512" fmla="*/ 4780440 w 7467600"/>
              <a:gd name="connsiteY512" fmla="*/ 4470290 h 6858000"/>
              <a:gd name="connsiteX513" fmla="*/ 4898954 w 7467600"/>
              <a:gd name="connsiteY513" fmla="*/ 4662092 h 6858000"/>
              <a:gd name="connsiteX514" fmla="*/ 4900699 w 7467600"/>
              <a:gd name="connsiteY514" fmla="*/ 4670867 h 6858000"/>
              <a:gd name="connsiteX515" fmla="*/ 5714511 w 7467600"/>
              <a:gd name="connsiteY515" fmla="*/ 4663483 h 6858000"/>
              <a:gd name="connsiteX516" fmla="*/ 5464793 w 7467600"/>
              <a:gd name="connsiteY516" fmla="*/ 4393556 h 6858000"/>
              <a:gd name="connsiteX517" fmla="*/ 5461897 w 7467600"/>
              <a:gd name="connsiteY517" fmla="*/ 4390879 h 6858000"/>
              <a:gd name="connsiteX518" fmla="*/ 4294126 w 7467600"/>
              <a:gd name="connsiteY518" fmla="*/ 3303048 h 6858000"/>
              <a:gd name="connsiteX519" fmla="*/ 4305321 w 7467600"/>
              <a:gd name="connsiteY519" fmla="*/ 3256953 h 6858000"/>
              <a:gd name="connsiteX520" fmla="*/ 4949299 w 7467600"/>
              <a:gd name="connsiteY520" fmla="*/ 3766336 h 6858000"/>
              <a:gd name="connsiteX521" fmla="*/ 5291452 w 7467600"/>
              <a:gd name="connsiteY521" fmla="*/ 4076801 h 6858000"/>
              <a:gd name="connsiteX522" fmla="*/ 5434998 w 7467600"/>
              <a:gd name="connsiteY522" fmla="*/ 4254100 h 6858000"/>
              <a:gd name="connsiteX523" fmla="*/ 5351015 w 7467600"/>
              <a:gd name="connsiteY523" fmla="*/ 3760989 h 6858000"/>
              <a:gd name="connsiteX524" fmla="*/ 5413780 w 7467600"/>
              <a:gd name="connsiteY524" fmla="*/ 2966265 h 6858000"/>
              <a:gd name="connsiteX525" fmla="*/ 5425627 w 7467600"/>
              <a:gd name="connsiteY525" fmla="*/ 2954192 h 6858000"/>
              <a:gd name="connsiteX526" fmla="*/ 6604735 w 7467600"/>
              <a:gd name="connsiteY526" fmla="*/ 2041381 h 6858000"/>
              <a:gd name="connsiteX527" fmla="*/ 7204487 w 7467600"/>
              <a:gd name="connsiteY527" fmla="*/ 2742112 h 6858000"/>
              <a:gd name="connsiteX528" fmla="*/ 7131592 w 7467600"/>
              <a:gd name="connsiteY528" fmla="*/ 2672096 h 6858000"/>
              <a:gd name="connsiteX529" fmla="*/ 6996344 w 7467600"/>
              <a:gd name="connsiteY529" fmla="*/ 2518310 h 6858000"/>
              <a:gd name="connsiteX530" fmla="*/ 6735495 w 7467600"/>
              <a:gd name="connsiteY530" fmla="*/ 2196890 h 6858000"/>
              <a:gd name="connsiteX531" fmla="*/ 6721901 w 7467600"/>
              <a:gd name="connsiteY531" fmla="*/ 2179274 h 6858000"/>
              <a:gd name="connsiteX532" fmla="*/ 6604735 w 7467600"/>
              <a:gd name="connsiteY532" fmla="*/ 2041381 h 6858000"/>
              <a:gd name="connsiteX533" fmla="*/ 6591670 w 7467600"/>
              <a:gd name="connsiteY533" fmla="*/ 1988277 h 6858000"/>
              <a:gd name="connsiteX534" fmla="*/ 6747349 w 7467600"/>
              <a:gd name="connsiteY534" fmla="*/ 2160069 h 6858000"/>
              <a:gd name="connsiteX535" fmla="*/ 6760943 w 7467600"/>
              <a:gd name="connsiteY535" fmla="*/ 2177686 h 6858000"/>
              <a:gd name="connsiteX536" fmla="*/ 7021065 w 7467600"/>
              <a:gd name="connsiteY536" fmla="*/ 2498102 h 6858000"/>
              <a:gd name="connsiteX537" fmla="*/ 7155223 w 7467600"/>
              <a:gd name="connsiteY537" fmla="*/ 2650386 h 6858000"/>
              <a:gd name="connsiteX538" fmla="*/ 7203167 w 7467600"/>
              <a:gd name="connsiteY538" fmla="*/ 2697288 h 6858000"/>
              <a:gd name="connsiteX539" fmla="*/ 6937703 w 7467600"/>
              <a:gd name="connsiteY539" fmla="*/ 2321981 h 6858000"/>
              <a:gd name="connsiteX540" fmla="*/ 6591670 w 7467600"/>
              <a:gd name="connsiteY540" fmla="*/ 1988277 h 6858000"/>
              <a:gd name="connsiteX541" fmla="*/ 5798671 w 7467600"/>
              <a:gd name="connsiteY541" fmla="*/ 1981601 h 6858000"/>
              <a:gd name="connsiteX542" fmla="*/ 5754709 w 7467600"/>
              <a:gd name="connsiteY542" fmla="*/ 2071454 h 6858000"/>
              <a:gd name="connsiteX543" fmla="*/ 5763044 w 7467600"/>
              <a:gd name="connsiteY543" fmla="*/ 2842206 h 6858000"/>
              <a:gd name="connsiteX544" fmla="*/ 5764974 w 7467600"/>
              <a:gd name="connsiteY544" fmla="*/ 2799609 h 6858000"/>
              <a:gd name="connsiteX545" fmla="*/ 5767665 w 7467600"/>
              <a:gd name="connsiteY545" fmla="*/ 2666409 h 6858000"/>
              <a:gd name="connsiteX546" fmla="*/ 5763055 w 7467600"/>
              <a:gd name="connsiteY546" fmla="*/ 2579705 h 6858000"/>
              <a:gd name="connsiteX547" fmla="*/ 5758079 w 7467600"/>
              <a:gd name="connsiteY547" fmla="*/ 2492508 h 6858000"/>
              <a:gd name="connsiteX548" fmla="*/ 5779325 w 7467600"/>
              <a:gd name="connsiteY548" fmla="*/ 2197069 h 6858000"/>
              <a:gd name="connsiteX549" fmla="*/ 5798671 w 7467600"/>
              <a:gd name="connsiteY549" fmla="*/ 1981601 h 6858000"/>
              <a:gd name="connsiteX550" fmla="*/ 5829202 w 7467600"/>
              <a:gd name="connsiteY550" fmla="*/ 1971679 h 6858000"/>
              <a:gd name="connsiteX551" fmla="*/ 5809558 w 7467600"/>
              <a:gd name="connsiteY551" fmla="*/ 2198043 h 6858000"/>
              <a:gd name="connsiteX552" fmla="*/ 5788653 w 7467600"/>
              <a:gd name="connsiteY552" fmla="*/ 2489430 h 6858000"/>
              <a:gd name="connsiteX553" fmla="*/ 5793439 w 7467600"/>
              <a:gd name="connsiteY553" fmla="*/ 2575235 h 6858000"/>
              <a:gd name="connsiteX554" fmla="*/ 5796837 w 7467600"/>
              <a:gd name="connsiteY554" fmla="*/ 2637633 h 6858000"/>
              <a:gd name="connsiteX555" fmla="*/ 5818614 w 7467600"/>
              <a:gd name="connsiteY555" fmla="*/ 2473055 h 6858000"/>
              <a:gd name="connsiteX556" fmla="*/ 5829202 w 7467600"/>
              <a:gd name="connsiteY556" fmla="*/ 1971679 h 6858000"/>
              <a:gd name="connsiteX557" fmla="*/ 5911389 w 7467600"/>
              <a:gd name="connsiteY557" fmla="*/ 1898371 h 6858000"/>
              <a:gd name="connsiteX558" fmla="*/ 6237627 w 7467600"/>
              <a:gd name="connsiteY558" fmla="*/ 2231921 h 6858000"/>
              <a:gd name="connsiteX559" fmla="*/ 5911389 w 7467600"/>
              <a:gd name="connsiteY559" fmla="*/ 1898371 h 6858000"/>
              <a:gd name="connsiteX560" fmla="*/ 6944437 w 7467600"/>
              <a:gd name="connsiteY560" fmla="*/ 1575402 h 6858000"/>
              <a:gd name="connsiteX561" fmla="*/ 6304730 w 7467600"/>
              <a:gd name="connsiteY561" fmla="*/ 1766654 h 6858000"/>
              <a:gd name="connsiteX562" fmla="*/ 6944437 w 7467600"/>
              <a:gd name="connsiteY562" fmla="*/ 1575402 h 6858000"/>
              <a:gd name="connsiteX563" fmla="*/ 7019523 w 7467600"/>
              <a:gd name="connsiteY563" fmla="*/ 1519450 h 6858000"/>
              <a:gd name="connsiteX564" fmla="*/ 6298091 w 7467600"/>
              <a:gd name="connsiteY564" fmla="*/ 1737122 h 6858000"/>
              <a:gd name="connsiteX565" fmla="*/ 7019523 w 7467600"/>
              <a:gd name="connsiteY565" fmla="*/ 1519450 h 6858000"/>
              <a:gd name="connsiteX566" fmla="*/ 2399523 w 7467600"/>
              <a:gd name="connsiteY566" fmla="*/ 1428234 h 6858000"/>
              <a:gd name="connsiteX567" fmla="*/ 2224982 w 7467600"/>
              <a:gd name="connsiteY567" fmla="*/ 1826201 h 6858000"/>
              <a:gd name="connsiteX568" fmla="*/ 2096099 w 7467600"/>
              <a:gd name="connsiteY568" fmla="*/ 2345900 h 6858000"/>
              <a:gd name="connsiteX569" fmla="*/ 2283317 w 7467600"/>
              <a:gd name="connsiteY569" fmla="*/ 1796925 h 6858000"/>
              <a:gd name="connsiteX570" fmla="*/ 2399523 w 7467600"/>
              <a:gd name="connsiteY570" fmla="*/ 1428234 h 6858000"/>
              <a:gd name="connsiteX571" fmla="*/ 2448558 w 7467600"/>
              <a:gd name="connsiteY571" fmla="*/ 1373435 h 6858000"/>
              <a:gd name="connsiteX572" fmla="*/ 2312521 w 7467600"/>
              <a:gd name="connsiteY572" fmla="*/ 1806140 h 6858000"/>
              <a:gd name="connsiteX573" fmla="*/ 2127533 w 7467600"/>
              <a:gd name="connsiteY573" fmla="*/ 2348380 h 6858000"/>
              <a:gd name="connsiteX574" fmla="*/ 2358080 w 7467600"/>
              <a:gd name="connsiteY574" fmla="*/ 1866134 h 6858000"/>
              <a:gd name="connsiteX575" fmla="*/ 2407436 w 7467600"/>
              <a:gd name="connsiteY575" fmla="*/ 1651070 h 6858000"/>
              <a:gd name="connsiteX576" fmla="*/ 2448558 w 7467600"/>
              <a:gd name="connsiteY576" fmla="*/ 1373435 h 6858000"/>
              <a:gd name="connsiteX577" fmla="*/ 278707 w 7467600"/>
              <a:gd name="connsiteY577" fmla="*/ 1352270 h 6858000"/>
              <a:gd name="connsiteX578" fmla="*/ 321570 w 7467600"/>
              <a:gd name="connsiteY578" fmla="*/ 1861610 h 6858000"/>
              <a:gd name="connsiteX579" fmla="*/ 294281 w 7467600"/>
              <a:gd name="connsiteY579" fmla="*/ 1440658 h 6858000"/>
              <a:gd name="connsiteX580" fmla="*/ 278707 w 7467600"/>
              <a:gd name="connsiteY580" fmla="*/ 1352270 h 6858000"/>
              <a:gd name="connsiteX581" fmla="*/ 1423821 w 7467600"/>
              <a:gd name="connsiteY581" fmla="*/ 1351958 h 6858000"/>
              <a:gd name="connsiteX582" fmla="*/ 1638521 w 7467600"/>
              <a:gd name="connsiteY582" fmla="*/ 1908470 h 6858000"/>
              <a:gd name="connsiteX583" fmla="*/ 1754199 w 7467600"/>
              <a:gd name="connsiteY583" fmla="*/ 2149284 h 6858000"/>
              <a:gd name="connsiteX584" fmla="*/ 1908359 w 7467600"/>
              <a:gd name="connsiteY584" fmla="*/ 2364988 h 6858000"/>
              <a:gd name="connsiteX585" fmla="*/ 1647661 w 7467600"/>
              <a:gd name="connsiteY585" fmla="*/ 1825945 h 6858000"/>
              <a:gd name="connsiteX586" fmla="*/ 1423821 w 7467600"/>
              <a:gd name="connsiteY586" fmla="*/ 1351958 h 6858000"/>
              <a:gd name="connsiteX587" fmla="*/ 1431890 w 7467600"/>
              <a:gd name="connsiteY587" fmla="*/ 1306475 h 6858000"/>
              <a:gd name="connsiteX588" fmla="*/ 1507597 w 7467600"/>
              <a:gd name="connsiteY588" fmla="*/ 1446132 h 6858000"/>
              <a:gd name="connsiteX589" fmla="*/ 1674586 w 7467600"/>
              <a:gd name="connsiteY589" fmla="*/ 1813832 h 6858000"/>
              <a:gd name="connsiteX590" fmla="*/ 1815950 w 7467600"/>
              <a:gd name="connsiteY590" fmla="*/ 2128564 h 6858000"/>
              <a:gd name="connsiteX591" fmla="*/ 1984242 w 7467600"/>
              <a:gd name="connsiteY591" fmla="*/ 2430829 h 6858000"/>
              <a:gd name="connsiteX592" fmla="*/ 2014023 w 7467600"/>
              <a:gd name="connsiteY592" fmla="*/ 2450995 h 6858000"/>
              <a:gd name="connsiteX593" fmla="*/ 1747337 w 7467600"/>
              <a:gd name="connsiteY593" fmla="*/ 1855264 h 6858000"/>
              <a:gd name="connsiteX594" fmla="*/ 1533749 w 7467600"/>
              <a:gd name="connsiteY594" fmla="*/ 1478656 h 6858000"/>
              <a:gd name="connsiteX595" fmla="*/ 1431890 w 7467600"/>
              <a:gd name="connsiteY595" fmla="*/ 1306475 h 6858000"/>
              <a:gd name="connsiteX596" fmla="*/ 5052692 w 7467600"/>
              <a:gd name="connsiteY596" fmla="*/ 1292994 h 6858000"/>
              <a:gd name="connsiteX597" fmla="*/ 5200661 w 7467600"/>
              <a:gd name="connsiteY597" fmla="*/ 1635186 h 6858000"/>
              <a:gd name="connsiteX598" fmla="*/ 5297138 w 7467600"/>
              <a:gd name="connsiteY598" fmla="*/ 1906351 h 6858000"/>
              <a:gd name="connsiteX599" fmla="*/ 5052692 w 7467600"/>
              <a:gd name="connsiteY599" fmla="*/ 1292994 h 6858000"/>
              <a:gd name="connsiteX600" fmla="*/ 5009948 w 7467600"/>
              <a:gd name="connsiteY600" fmla="*/ 1273619 h 6858000"/>
              <a:gd name="connsiteX601" fmla="*/ 5121777 w 7467600"/>
              <a:gd name="connsiteY601" fmla="*/ 1654213 h 6858000"/>
              <a:gd name="connsiteX602" fmla="*/ 5293545 w 7467600"/>
              <a:gd name="connsiteY602" fmla="*/ 2072247 h 6858000"/>
              <a:gd name="connsiteX603" fmla="*/ 5294042 w 7467600"/>
              <a:gd name="connsiteY603" fmla="*/ 2065019 h 6858000"/>
              <a:gd name="connsiteX604" fmla="*/ 5171936 w 7467600"/>
              <a:gd name="connsiteY604" fmla="*/ 1647613 h 6858000"/>
              <a:gd name="connsiteX605" fmla="*/ 5009948 w 7467600"/>
              <a:gd name="connsiteY605" fmla="*/ 1273619 h 6858000"/>
              <a:gd name="connsiteX606" fmla="*/ 655236 w 7467600"/>
              <a:gd name="connsiteY606" fmla="*/ 1268632 h 6858000"/>
              <a:gd name="connsiteX607" fmla="*/ 839521 w 7467600"/>
              <a:gd name="connsiteY607" fmla="*/ 1685315 h 6858000"/>
              <a:gd name="connsiteX608" fmla="*/ 1109416 w 7467600"/>
              <a:gd name="connsiteY608" fmla="*/ 2061663 h 6858000"/>
              <a:gd name="connsiteX609" fmla="*/ 1298300 w 7467600"/>
              <a:gd name="connsiteY609" fmla="*/ 2247742 h 6858000"/>
              <a:gd name="connsiteX610" fmla="*/ 1125871 w 7467600"/>
              <a:gd name="connsiteY610" fmla="*/ 1989513 h 6858000"/>
              <a:gd name="connsiteX611" fmla="*/ 981574 w 7467600"/>
              <a:gd name="connsiteY611" fmla="*/ 1783157 h 6858000"/>
              <a:gd name="connsiteX612" fmla="*/ 922198 w 7467600"/>
              <a:gd name="connsiteY612" fmla="*/ 1677437 h 6858000"/>
              <a:gd name="connsiteX613" fmla="*/ 869293 w 7467600"/>
              <a:gd name="connsiteY613" fmla="*/ 1583214 h 6858000"/>
              <a:gd name="connsiteX614" fmla="*/ 751431 w 7467600"/>
              <a:gd name="connsiteY614" fmla="*/ 1405731 h 6858000"/>
              <a:gd name="connsiteX615" fmla="*/ 655236 w 7467600"/>
              <a:gd name="connsiteY615" fmla="*/ 1268632 h 6858000"/>
              <a:gd name="connsiteX616" fmla="*/ 6516292 w 7467600"/>
              <a:gd name="connsiteY616" fmla="*/ 1263064 h 6858000"/>
              <a:gd name="connsiteX617" fmla="*/ 5736320 w 7467600"/>
              <a:gd name="connsiteY617" fmla="*/ 1501803 h 6858000"/>
              <a:gd name="connsiteX618" fmla="*/ 6516292 w 7467600"/>
              <a:gd name="connsiteY618" fmla="*/ 1263064 h 6858000"/>
              <a:gd name="connsiteX619" fmla="*/ 291466 w 7467600"/>
              <a:gd name="connsiteY619" fmla="*/ 1250369 h 6858000"/>
              <a:gd name="connsiteX620" fmla="*/ 323180 w 7467600"/>
              <a:gd name="connsiteY620" fmla="*/ 1435283 h 6858000"/>
              <a:gd name="connsiteX621" fmla="*/ 349381 w 7467600"/>
              <a:gd name="connsiteY621" fmla="*/ 1875041 h 6858000"/>
              <a:gd name="connsiteX622" fmla="*/ 374363 w 7467600"/>
              <a:gd name="connsiteY622" fmla="*/ 1506494 h 6858000"/>
              <a:gd name="connsiteX623" fmla="*/ 302168 w 7467600"/>
              <a:gd name="connsiteY623" fmla="*/ 1274495 h 6858000"/>
              <a:gd name="connsiteX624" fmla="*/ 291466 w 7467600"/>
              <a:gd name="connsiteY624" fmla="*/ 1250369 h 6858000"/>
              <a:gd name="connsiteX625" fmla="*/ 678222 w 7467600"/>
              <a:gd name="connsiteY625" fmla="*/ 1248670 h 6858000"/>
              <a:gd name="connsiteX626" fmla="*/ 775536 w 7467600"/>
              <a:gd name="connsiteY626" fmla="*/ 1388015 h 6858000"/>
              <a:gd name="connsiteX627" fmla="*/ 894529 w 7467600"/>
              <a:gd name="connsiteY627" fmla="*/ 1567739 h 6858000"/>
              <a:gd name="connsiteX628" fmla="*/ 948000 w 7467600"/>
              <a:gd name="connsiteY628" fmla="*/ 1663088 h 6858000"/>
              <a:gd name="connsiteX629" fmla="*/ 1006812 w 7467600"/>
              <a:gd name="connsiteY629" fmla="*/ 1767683 h 6858000"/>
              <a:gd name="connsiteX630" fmla="*/ 1149133 w 7467600"/>
              <a:gd name="connsiteY630" fmla="*/ 1971513 h 6858000"/>
              <a:gd name="connsiteX631" fmla="*/ 1333952 w 7467600"/>
              <a:gd name="connsiteY631" fmla="*/ 2251620 h 6858000"/>
              <a:gd name="connsiteX632" fmla="*/ 1337329 w 7467600"/>
              <a:gd name="connsiteY632" fmla="*/ 2258350 h 6858000"/>
              <a:gd name="connsiteX633" fmla="*/ 1014726 w 7467600"/>
              <a:gd name="connsiteY633" fmla="*/ 1615556 h 6858000"/>
              <a:gd name="connsiteX634" fmla="*/ 678222 w 7467600"/>
              <a:gd name="connsiteY634" fmla="*/ 1248670 h 6858000"/>
              <a:gd name="connsiteX635" fmla="*/ 6691602 w 7467600"/>
              <a:gd name="connsiteY635" fmla="*/ 1140573 h 6858000"/>
              <a:gd name="connsiteX636" fmla="*/ 6571100 w 7467600"/>
              <a:gd name="connsiteY636" fmla="*/ 1183662 h 6858000"/>
              <a:gd name="connsiteX637" fmla="*/ 6241687 w 7467600"/>
              <a:gd name="connsiteY637" fmla="*/ 1257600 h 6858000"/>
              <a:gd name="connsiteX638" fmla="*/ 5693009 w 7467600"/>
              <a:gd name="connsiteY638" fmla="*/ 1478256 h 6858000"/>
              <a:gd name="connsiteX639" fmla="*/ 6548420 w 7467600"/>
              <a:gd name="connsiteY639" fmla="*/ 1214599 h 6858000"/>
              <a:gd name="connsiteX640" fmla="*/ 6605473 w 7467600"/>
              <a:gd name="connsiteY640" fmla="*/ 1184686 h 6858000"/>
              <a:gd name="connsiteX641" fmla="*/ 6691602 w 7467600"/>
              <a:gd name="connsiteY641" fmla="*/ 1140573 h 6858000"/>
              <a:gd name="connsiteX642" fmla="*/ 4002475 w 7467600"/>
              <a:gd name="connsiteY642" fmla="*/ 1037802 h 6858000"/>
              <a:gd name="connsiteX643" fmla="*/ 4000324 w 7467600"/>
              <a:gd name="connsiteY643" fmla="*/ 1039362 h 6858000"/>
              <a:gd name="connsiteX644" fmla="*/ 4002862 w 7467600"/>
              <a:gd name="connsiteY644" fmla="*/ 1042866 h 6858000"/>
              <a:gd name="connsiteX645" fmla="*/ 4002475 w 7467600"/>
              <a:gd name="connsiteY645" fmla="*/ 1037802 h 6858000"/>
              <a:gd name="connsiteX646" fmla="*/ 506322 w 7467600"/>
              <a:gd name="connsiteY646" fmla="*/ 1020997 h 6858000"/>
              <a:gd name="connsiteX647" fmla="*/ 533068 w 7467600"/>
              <a:gd name="connsiteY647" fmla="*/ 1029409 h 6858000"/>
              <a:gd name="connsiteX648" fmla="*/ 1232525 w 7467600"/>
              <a:gd name="connsiteY648" fmla="*/ 1804675 h 6858000"/>
              <a:gd name="connsiteX649" fmla="*/ 1388858 w 7467600"/>
              <a:gd name="connsiteY649" fmla="*/ 2368011 h 6858000"/>
              <a:gd name="connsiteX650" fmla="*/ 1384098 w 7467600"/>
              <a:gd name="connsiteY650" fmla="*/ 2378125 h 6858000"/>
              <a:gd name="connsiteX651" fmla="*/ 1425393 w 7467600"/>
              <a:gd name="connsiteY651" fmla="*/ 2589124 h 6858000"/>
              <a:gd name="connsiteX652" fmla="*/ 1424001 w 7467600"/>
              <a:gd name="connsiteY652" fmla="*/ 2597541 h 6858000"/>
              <a:gd name="connsiteX653" fmla="*/ 2152729 w 7467600"/>
              <a:gd name="connsiteY653" fmla="*/ 2864487 h 6858000"/>
              <a:gd name="connsiteX654" fmla="*/ 2020609 w 7467600"/>
              <a:gd name="connsiteY654" fmla="*/ 2539671 h 6858000"/>
              <a:gd name="connsiteX655" fmla="*/ 2018920 w 7467600"/>
              <a:gd name="connsiteY655" fmla="*/ 2536309 h 6858000"/>
              <a:gd name="connsiteX656" fmla="*/ 1342441 w 7467600"/>
              <a:gd name="connsiteY656" fmla="*/ 1173017 h 6858000"/>
              <a:gd name="connsiteX657" fmla="*/ 1367925 w 7467600"/>
              <a:gd name="connsiteY657" fmla="*/ 1135648 h 6858000"/>
              <a:gd name="connsiteX658" fmla="*/ 1771401 w 7467600"/>
              <a:gd name="connsiteY658" fmla="*/ 1806673 h 6858000"/>
              <a:gd name="connsiteX659" fmla="*/ 1972385 w 7467600"/>
              <a:gd name="connsiteY659" fmla="*/ 2198735 h 6858000"/>
              <a:gd name="connsiteX660" fmla="*/ 2040892 w 7467600"/>
              <a:gd name="connsiteY660" fmla="*/ 2405205 h 6858000"/>
              <a:gd name="connsiteX661" fmla="*/ 2131689 w 7467600"/>
              <a:gd name="connsiteY661" fmla="*/ 1936926 h 6858000"/>
              <a:gd name="connsiteX662" fmla="*/ 2454820 w 7467600"/>
              <a:gd name="connsiteY662" fmla="*/ 1248808 h 6858000"/>
              <a:gd name="connsiteX663" fmla="*/ 2492512 w 7467600"/>
              <a:gd name="connsiteY663" fmla="*/ 1302920 h 6858000"/>
              <a:gd name="connsiteX664" fmla="*/ 2081216 w 7467600"/>
              <a:gd name="connsiteY664" fmla="*/ 2527513 h 6858000"/>
              <a:gd name="connsiteX665" fmla="*/ 2081211 w 7467600"/>
              <a:gd name="connsiteY665" fmla="*/ 2528916 h 6858000"/>
              <a:gd name="connsiteX666" fmla="*/ 2199067 w 7467600"/>
              <a:gd name="connsiteY666" fmla="*/ 2884061 h 6858000"/>
              <a:gd name="connsiteX667" fmla="*/ 3192586 w 7467600"/>
              <a:gd name="connsiteY667" fmla="*/ 3411496 h 6858000"/>
              <a:gd name="connsiteX668" fmla="*/ 3182620 w 7467600"/>
              <a:gd name="connsiteY668" fmla="*/ 3483279 h 6858000"/>
              <a:gd name="connsiteX669" fmla="*/ 2435119 w 7467600"/>
              <a:gd name="connsiteY669" fmla="*/ 3080173 h 6858000"/>
              <a:gd name="connsiteX670" fmla="*/ 2410152 w 7467600"/>
              <a:gd name="connsiteY670" fmla="*/ 3063751 h 6858000"/>
              <a:gd name="connsiteX671" fmla="*/ 2408099 w 7467600"/>
              <a:gd name="connsiteY671" fmla="*/ 3064403 h 6858000"/>
              <a:gd name="connsiteX672" fmla="*/ 2407218 w 7467600"/>
              <a:gd name="connsiteY672" fmla="*/ 3070324 h 6858000"/>
              <a:gd name="connsiteX673" fmla="*/ 2380138 w 7467600"/>
              <a:gd name="connsiteY673" fmla="*/ 3099341 h 6858000"/>
              <a:gd name="connsiteX674" fmla="*/ 1765923 w 7467600"/>
              <a:gd name="connsiteY674" fmla="*/ 3581043 h 6858000"/>
              <a:gd name="connsiteX675" fmla="*/ 1702258 w 7467600"/>
              <a:gd name="connsiteY675" fmla="*/ 3612286 h 6858000"/>
              <a:gd name="connsiteX676" fmla="*/ 1538370 w 7467600"/>
              <a:gd name="connsiteY676" fmla="*/ 3811804 h 6858000"/>
              <a:gd name="connsiteX677" fmla="*/ 542867 w 7467600"/>
              <a:gd name="connsiteY677" fmla="*/ 4944092 h 6858000"/>
              <a:gd name="connsiteX678" fmla="*/ 515800 w 7467600"/>
              <a:gd name="connsiteY678" fmla="*/ 4862180 h 6858000"/>
              <a:gd name="connsiteX679" fmla="*/ 909145 w 7467600"/>
              <a:gd name="connsiteY679" fmla="*/ 4199225 h 6858000"/>
              <a:gd name="connsiteX680" fmla="*/ 1214067 w 7467600"/>
              <a:gd name="connsiteY680" fmla="*/ 3908561 h 6858000"/>
              <a:gd name="connsiteX681" fmla="*/ 640967 w 7467600"/>
              <a:gd name="connsiteY681" fmla="*/ 4105601 h 6858000"/>
              <a:gd name="connsiteX682" fmla="*/ 112563 w 7467600"/>
              <a:gd name="connsiteY682" fmla="*/ 4396952 h 6858000"/>
              <a:gd name="connsiteX683" fmla="*/ 0 w 7467600"/>
              <a:gd name="connsiteY683" fmla="*/ 4466006 h 6858000"/>
              <a:gd name="connsiteX684" fmla="*/ 0 w 7467600"/>
              <a:gd name="connsiteY684" fmla="*/ 4233763 h 6858000"/>
              <a:gd name="connsiteX685" fmla="*/ 36881 w 7467600"/>
              <a:gd name="connsiteY685" fmla="*/ 4200118 h 6858000"/>
              <a:gd name="connsiteX686" fmla="*/ 910534 w 7467600"/>
              <a:gd name="connsiteY686" fmla="*/ 3629753 h 6858000"/>
              <a:gd name="connsiteX687" fmla="*/ 1578717 w 7467600"/>
              <a:gd name="connsiteY687" fmla="*/ 3575982 h 6858000"/>
              <a:gd name="connsiteX688" fmla="*/ 2338780 w 7467600"/>
              <a:gd name="connsiteY688" fmla="*/ 3033725 h 6858000"/>
              <a:gd name="connsiteX689" fmla="*/ 1807991 w 7467600"/>
              <a:gd name="connsiteY689" fmla="*/ 2807184 h 6858000"/>
              <a:gd name="connsiteX690" fmla="*/ 1416358 w 7467600"/>
              <a:gd name="connsiteY690" fmla="*/ 3112571 h 6858000"/>
              <a:gd name="connsiteX691" fmla="*/ 939066 w 7467600"/>
              <a:gd name="connsiteY691" fmla="*/ 3378798 h 6858000"/>
              <a:gd name="connsiteX692" fmla="*/ 115099 w 7467600"/>
              <a:gd name="connsiteY692" fmla="*/ 3607650 h 6858000"/>
              <a:gd name="connsiteX693" fmla="*/ 97284 w 7467600"/>
              <a:gd name="connsiteY693" fmla="*/ 3520393 h 6858000"/>
              <a:gd name="connsiteX694" fmla="*/ 922050 w 7467600"/>
              <a:gd name="connsiteY694" fmla="*/ 3074867 h 6858000"/>
              <a:gd name="connsiteX695" fmla="*/ 1405265 w 7467600"/>
              <a:gd name="connsiteY695" fmla="*/ 3016319 h 6858000"/>
              <a:gd name="connsiteX696" fmla="*/ 1407512 w 7467600"/>
              <a:gd name="connsiteY696" fmla="*/ 3018001 h 6858000"/>
              <a:gd name="connsiteX697" fmla="*/ 1726266 w 7467600"/>
              <a:gd name="connsiteY697" fmla="*/ 2777274 h 6858000"/>
              <a:gd name="connsiteX698" fmla="*/ 625390 w 7467600"/>
              <a:gd name="connsiteY698" fmla="*/ 2514541 h 6858000"/>
              <a:gd name="connsiteX699" fmla="*/ 619799 w 7467600"/>
              <a:gd name="connsiteY699" fmla="*/ 2527180 h 6858000"/>
              <a:gd name="connsiteX700" fmla="*/ 310030 w 7467600"/>
              <a:gd name="connsiteY700" fmla="*/ 2771818 h 6858000"/>
              <a:gd name="connsiteX701" fmla="*/ 173877 w 7467600"/>
              <a:gd name="connsiteY701" fmla="*/ 2937056 h 6858000"/>
              <a:gd name="connsiteX702" fmla="*/ 77889 w 7467600"/>
              <a:gd name="connsiteY702" fmla="*/ 3138440 h 6858000"/>
              <a:gd name="connsiteX703" fmla="*/ 0 w 7467600"/>
              <a:gd name="connsiteY703" fmla="*/ 3271395 h 6858000"/>
              <a:gd name="connsiteX704" fmla="*/ 0 w 7467600"/>
              <a:gd name="connsiteY704" fmla="*/ 3153002 h 6858000"/>
              <a:gd name="connsiteX705" fmla="*/ 2386 w 7467600"/>
              <a:gd name="connsiteY705" fmla="*/ 3149203 h 6858000"/>
              <a:gd name="connsiteX706" fmla="*/ 89753 w 7467600"/>
              <a:gd name="connsiteY706" fmla="*/ 2987702 h 6858000"/>
              <a:gd name="connsiteX707" fmla="*/ 76869 w 7467600"/>
              <a:gd name="connsiteY707" fmla="*/ 3005404 h 6858000"/>
              <a:gd name="connsiteX708" fmla="*/ 32049 w 7467600"/>
              <a:gd name="connsiteY708" fmla="*/ 3065814 h 6858000"/>
              <a:gd name="connsiteX709" fmla="*/ 0 w 7467600"/>
              <a:gd name="connsiteY709" fmla="*/ 3108744 h 6858000"/>
              <a:gd name="connsiteX710" fmla="*/ 0 w 7467600"/>
              <a:gd name="connsiteY710" fmla="*/ 3058059 h 6858000"/>
              <a:gd name="connsiteX711" fmla="*/ 7610 w 7467600"/>
              <a:gd name="connsiteY711" fmla="*/ 3047889 h 6858000"/>
              <a:gd name="connsiteX712" fmla="*/ 52419 w 7467600"/>
              <a:gd name="connsiteY712" fmla="*/ 2987479 h 6858000"/>
              <a:gd name="connsiteX713" fmla="*/ 59142 w 7467600"/>
              <a:gd name="connsiteY713" fmla="*/ 2978488 h 6858000"/>
              <a:gd name="connsiteX714" fmla="*/ 0 w 7467600"/>
              <a:gd name="connsiteY714" fmla="*/ 3015334 h 6858000"/>
              <a:gd name="connsiteX715" fmla="*/ 0 w 7467600"/>
              <a:gd name="connsiteY715" fmla="*/ 2914286 h 6858000"/>
              <a:gd name="connsiteX716" fmla="*/ 36383 w 7467600"/>
              <a:gd name="connsiteY716" fmla="*/ 2901128 h 6858000"/>
              <a:gd name="connsiteX717" fmla="*/ 156329 w 7467600"/>
              <a:gd name="connsiteY717" fmla="*/ 2840533 h 6858000"/>
              <a:gd name="connsiteX718" fmla="*/ 358355 w 7467600"/>
              <a:gd name="connsiteY718" fmla="*/ 2620471 h 6858000"/>
              <a:gd name="connsiteX719" fmla="*/ 510577 w 7467600"/>
              <a:gd name="connsiteY719" fmla="*/ 2501244 h 6858000"/>
              <a:gd name="connsiteX720" fmla="*/ 211967 w 7467600"/>
              <a:gd name="connsiteY720" fmla="*/ 2479171 h 6858000"/>
              <a:gd name="connsiteX721" fmla="*/ 0 w 7467600"/>
              <a:gd name="connsiteY721" fmla="*/ 2476398 h 6858000"/>
              <a:gd name="connsiteX722" fmla="*/ 0 w 7467600"/>
              <a:gd name="connsiteY722" fmla="*/ 2389189 h 6858000"/>
              <a:gd name="connsiteX723" fmla="*/ 103062 w 7467600"/>
              <a:gd name="connsiteY723" fmla="*/ 2389518 h 6858000"/>
              <a:gd name="connsiteX724" fmla="*/ 510734 w 7467600"/>
              <a:gd name="connsiteY724" fmla="*/ 2416201 h 6858000"/>
              <a:gd name="connsiteX725" fmla="*/ 279257 w 7467600"/>
              <a:gd name="connsiteY725" fmla="*/ 2092102 h 6858000"/>
              <a:gd name="connsiteX726" fmla="*/ 65265 w 7467600"/>
              <a:gd name="connsiteY726" fmla="*/ 2006049 h 6858000"/>
              <a:gd name="connsiteX727" fmla="*/ 0 w 7467600"/>
              <a:gd name="connsiteY727" fmla="*/ 1982532 h 6858000"/>
              <a:gd name="connsiteX728" fmla="*/ 0 w 7467600"/>
              <a:gd name="connsiteY728" fmla="*/ 1912789 h 6858000"/>
              <a:gd name="connsiteX729" fmla="*/ 97460 w 7467600"/>
              <a:gd name="connsiteY729" fmla="*/ 1953725 h 6858000"/>
              <a:gd name="connsiteX730" fmla="*/ 221272 w 7467600"/>
              <a:gd name="connsiteY730" fmla="*/ 1980766 h 6858000"/>
              <a:gd name="connsiteX731" fmla="*/ 116765 w 7467600"/>
              <a:gd name="connsiteY731" fmla="*/ 1911033 h 6858000"/>
              <a:gd name="connsiteX732" fmla="*/ 16405 w 7467600"/>
              <a:gd name="connsiteY732" fmla="*/ 1803412 h 6858000"/>
              <a:gd name="connsiteX733" fmla="*/ 0 w 7467600"/>
              <a:gd name="connsiteY733" fmla="*/ 1784777 h 6858000"/>
              <a:gd name="connsiteX734" fmla="*/ 0 w 7467600"/>
              <a:gd name="connsiteY734" fmla="*/ 1740082 h 6858000"/>
              <a:gd name="connsiteX735" fmla="*/ 39394 w 7467600"/>
              <a:gd name="connsiteY735" fmla="*/ 1784856 h 6858000"/>
              <a:gd name="connsiteX736" fmla="*/ 135813 w 7467600"/>
              <a:gd name="connsiteY736" fmla="*/ 1888838 h 6858000"/>
              <a:gd name="connsiteX737" fmla="*/ 242575 w 7467600"/>
              <a:gd name="connsiteY737" fmla="*/ 1958841 h 6858000"/>
              <a:gd name="connsiteX738" fmla="*/ 82197 w 7467600"/>
              <a:gd name="connsiteY738" fmla="*/ 1754826 h 6858000"/>
              <a:gd name="connsiteX739" fmla="*/ 0 w 7467600"/>
              <a:gd name="connsiteY739" fmla="*/ 1679650 h 6858000"/>
              <a:gd name="connsiteX740" fmla="*/ 0 w 7467600"/>
              <a:gd name="connsiteY740" fmla="*/ 1602463 h 6858000"/>
              <a:gd name="connsiteX741" fmla="*/ 84689 w 7467600"/>
              <a:gd name="connsiteY741" fmla="*/ 1677442 h 6858000"/>
              <a:gd name="connsiteX742" fmla="*/ 298437 w 7467600"/>
              <a:gd name="connsiteY742" fmla="*/ 1968019 h 6858000"/>
              <a:gd name="connsiteX743" fmla="*/ 227269 w 7467600"/>
              <a:gd name="connsiteY743" fmla="*/ 1114064 h 6858000"/>
              <a:gd name="connsiteX744" fmla="*/ 248003 w 7467600"/>
              <a:gd name="connsiteY744" fmla="*/ 1089613 h 6858000"/>
              <a:gd name="connsiteX745" fmla="*/ 427020 w 7467600"/>
              <a:gd name="connsiteY745" fmla="*/ 1619803 h 6858000"/>
              <a:gd name="connsiteX746" fmla="*/ 340345 w 7467600"/>
              <a:gd name="connsiteY746" fmla="*/ 2027739 h 6858000"/>
              <a:gd name="connsiteX747" fmla="*/ 360865 w 7467600"/>
              <a:gd name="connsiteY747" fmla="*/ 2044827 h 6858000"/>
              <a:gd name="connsiteX748" fmla="*/ 560414 w 7467600"/>
              <a:gd name="connsiteY748" fmla="*/ 2421457 h 6858000"/>
              <a:gd name="connsiteX749" fmla="*/ 1359703 w 7467600"/>
              <a:gd name="connsiteY749" fmla="*/ 2578554 h 6858000"/>
              <a:gd name="connsiteX750" fmla="*/ 1359422 w 7467600"/>
              <a:gd name="connsiteY750" fmla="*/ 2577994 h 6858000"/>
              <a:gd name="connsiteX751" fmla="*/ 828701 w 7467600"/>
              <a:gd name="connsiteY751" fmla="*/ 1839520 h 6858000"/>
              <a:gd name="connsiteX752" fmla="*/ 494427 w 7467600"/>
              <a:gd name="connsiteY752" fmla="*/ 1092333 h 6858000"/>
              <a:gd name="connsiteX753" fmla="*/ 506322 w 7467600"/>
              <a:gd name="connsiteY753" fmla="*/ 1020997 h 6858000"/>
              <a:gd name="connsiteX754" fmla="*/ 4570198 w 7467600"/>
              <a:gd name="connsiteY754" fmla="*/ 978081 h 6858000"/>
              <a:gd name="connsiteX755" fmla="*/ 4523691 w 7467600"/>
              <a:gd name="connsiteY755" fmla="*/ 1127776 h 6858000"/>
              <a:gd name="connsiteX756" fmla="*/ 4509875 w 7467600"/>
              <a:gd name="connsiteY756" fmla="*/ 1167552 h 6858000"/>
              <a:gd name="connsiteX757" fmla="*/ 4478168 w 7467600"/>
              <a:gd name="connsiteY757" fmla="*/ 1260735 h 6858000"/>
              <a:gd name="connsiteX758" fmla="*/ 4409309 w 7467600"/>
              <a:gd name="connsiteY758" fmla="*/ 1666996 h 6858000"/>
              <a:gd name="connsiteX759" fmla="*/ 4370031 w 7467600"/>
              <a:gd name="connsiteY759" fmla="*/ 1955666 h 6858000"/>
              <a:gd name="connsiteX760" fmla="*/ 4570198 w 7467600"/>
              <a:gd name="connsiteY760" fmla="*/ 978081 h 6858000"/>
              <a:gd name="connsiteX761" fmla="*/ 4557898 w 7467600"/>
              <a:gd name="connsiteY761" fmla="*/ 900011 h 6858000"/>
              <a:gd name="connsiteX762" fmla="*/ 4344840 w 7467600"/>
              <a:gd name="connsiteY762" fmla="*/ 1922038 h 6858000"/>
              <a:gd name="connsiteX763" fmla="*/ 4378710 w 7467600"/>
              <a:gd name="connsiteY763" fmla="*/ 1665516 h 6858000"/>
              <a:gd name="connsiteX764" fmla="*/ 4448798 w 7467600"/>
              <a:gd name="connsiteY764" fmla="*/ 1253024 h 6858000"/>
              <a:gd name="connsiteX765" fmla="*/ 4480315 w 7467600"/>
              <a:gd name="connsiteY765" fmla="*/ 1158454 h 6858000"/>
              <a:gd name="connsiteX766" fmla="*/ 4494133 w 7467600"/>
              <a:gd name="connsiteY766" fmla="*/ 1118676 h 6858000"/>
              <a:gd name="connsiteX767" fmla="*/ 4557898 w 7467600"/>
              <a:gd name="connsiteY767" fmla="*/ 900011 h 6858000"/>
              <a:gd name="connsiteX768" fmla="*/ 5870151 w 7467600"/>
              <a:gd name="connsiteY768" fmla="*/ 898890 h 6858000"/>
              <a:gd name="connsiteX769" fmla="*/ 5861335 w 7467600"/>
              <a:gd name="connsiteY769" fmla="*/ 899177 h 6858000"/>
              <a:gd name="connsiteX770" fmla="*/ 5843702 w 7467600"/>
              <a:gd name="connsiteY770" fmla="*/ 899748 h 6858000"/>
              <a:gd name="connsiteX771" fmla="*/ 5651107 w 7467600"/>
              <a:gd name="connsiteY771" fmla="*/ 920306 h 6858000"/>
              <a:gd name="connsiteX772" fmla="*/ 5459407 w 7467600"/>
              <a:gd name="connsiteY772" fmla="*/ 940975 h 6858000"/>
              <a:gd name="connsiteX773" fmla="*/ 5374846 w 7467600"/>
              <a:gd name="connsiteY773" fmla="*/ 941988 h 6858000"/>
              <a:gd name="connsiteX774" fmla="*/ 5256105 w 7467600"/>
              <a:gd name="connsiteY774" fmla="*/ 945632 h 6858000"/>
              <a:gd name="connsiteX775" fmla="*/ 5107071 w 7467600"/>
              <a:gd name="connsiteY775" fmla="*/ 969720 h 6858000"/>
              <a:gd name="connsiteX776" fmla="*/ 4998681 w 7467600"/>
              <a:gd name="connsiteY776" fmla="*/ 988771 h 6858000"/>
              <a:gd name="connsiteX777" fmla="*/ 5870151 w 7467600"/>
              <a:gd name="connsiteY777" fmla="*/ 898890 h 6858000"/>
              <a:gd name="connsiteX778" fmla="*/ 5504425 w 7467600"/>
              <a:gd name="connsiteY778" fmla="*/ 848067 h 6858000"/>
              <a:gd name="connsiteX779" fmla="*/ 4968849 w 7467600"/>
              <a:gd name="connsiteY779" fmla="*/ 962318 h 6858000"/>
              <a:gd name="connsiteX780" fmla="*/ 5104039 w 7467600"/>
              <a:gd name="connsiteY780" fmla="*/ 940634 h 6858000"/>
              <a:gd name="connsiteX781" fmla="*/ 5256311 w 7467600"/>
              <a:gd name="connsiteY781" fmla="*/ 916490 h 6858000"/>
              <a:gd name="connsiteX782" fmla="*/ 5377381 w 7467600"/>
              <a:gd name="connsiteY782" fmla="*/ 912671 h 6858000"/>
              <a:gd name="connsiteX783" fmla="*/ 5460148 w 7467600"/>
              <a:gd name="connsiteY783" fmla="*/ 911442 h 6858000"/>
              <a:gd name="connsiteX784" fmla="*/ 5648971 w 7467600"/>
              <a:gd name="connsiteY784" fmla="*/ 891331 h 6858000"/>
              <a:gd name="connsiteX785" fmla="*/ 5844807 w 7467600"/>
              <a:gd name="connsiteY785" fmla="*/ 870718 h 6858000"/>
              <a:gd name="connsiteX786" fmla="*/ 5862975 w 7467600"/>
              <a:gd name="connsiteY786" fmla="*/ 869756 h 6858000"/>
              <a:gd name="connsiteX787" fmla="*/ 5920887 w 7467600"/>
              <a:gd name="connsiteY787" fmla="*/ 865929 h 6858000"/>
              <a:gd name="connsiteX788" fmla="*/ 5504425 w 7467600"/>
              <a:gd name="connsiteY788" fmla="*/ 848067 h 6858000"/>
              <a:gd name="connsiteX789" fmla="*/ 3607114 w 7467600"/>
              <a:gd name="connsiteY789" fmla="*/ 467441 h 6858000"/>
              <a:gd name="connsiteX790" fmla="*/ 3296242 w 7467600"/>
              <a:gd name="connsiteY790" fmla="*/ 807991 h 6858000"/>
              <a:gd name="connsiteX791" fmla="*/ 3174674 w 7467600"/>
              <a:gd name="connsiteY791" fmla="*/ 919759 h 6858000"/>
              <a:gd name="connsiteX792" fmla="*/ 3042978 w 7467600"/>
              <a:gd name="connsiteY792" fmla="*/ 1054894 h 6858000"/>
              <a:gd name="connsiteX793" fmla="*/ 2968914 w 7467600"/>
              <a:gd name="connsiteY793" fmla="*/ 1133756 h 6858000"/>
              <a:gd name="connsiteX794" fmla="*/ 3103823 w 7467600"/>
              <a:gd name="connsiteY794" fmla="*/ 1026814 h 6858000"/>
              <a:gd name="connsiteX795" fmla="*/ 3607114 w 7467600"/>
              <a:gd name="connsiteY795" fmla="*/ 467441 h 6858000"/>
              <a:gd name="connsiteX796" fmla="*/ 3744487 w 7467600"/>
              <a:gd name="connsiteY796" fmla="*/ 383136 h 6858000"/>
              <a:gd name="connsiteX797" fmla="*/ 3970213 w 7467600"/>
              <a:gd name="connsiteY797" fmla="*/ 995559 h 6858000"/>
              <a:gd name="connsiteX798" fmla="*/ 3744487 w 7467600"/>
              <a:gd name="connsiteY798" fmla="*/ 383136 h 6858000"/>
              <a:gd name="connsiteX799" fmla="*/ 3624562 w 7467600"/>
              <a:gd name="connsiteY799" fmla="*/ 367041 h 6858000"/>
              <a:gd name="connsiteX800" fmla="*/ 3489712 w 7467600"/>
              <a:gd name="connsiteY800" fmla="*/ 485386 h 6858000"/>
              <a:gd name="connsiteX801" fmla="*/ 3182994 w 7467600"/>
              <a:gd name="connsiteY801" fmla="*/ 828265 h 6858000"/>
              <a:gd name="connsiteX802" fmla="*/ 2892114 w 7467600"/>
              <a:gd name="connsiteY802" fmla="*/ 1172635 h 6858000"/>
              <a:gd name="connsiteX803" fmla="*/ 3021459 w 7467600"/>
              <a:gd name="connsiteY803" fmla="*/ 1035385 h 6858000"/>
              <a:gd name="connsiteX804" fmla="*/ 3153873 w 7467600"/>
              <a:gd name="connsiteY804" fmla="*/ 898971 h 6858000"/>
              <a:gd name="connsiteX805" fmla="*/ 3276511 w 7467600"/>
              <a:gd name="connsiteY805" fmla="*/ 786423 h 6858000"/>
              <a:gd name="connsiteX806" fmla="*/ 3584154 w 7467600"/>
              <a:gd name="connsiteY806" fmla="*/ 448218 h 6858000"/>
              <a:gd name="connsiteX807" fmla="*/ 3624562 w 7467600"/>
              <a:gd name="connsiteY807" fmla="*/ 367041 h 6858000"/>
              <a:gd name="connsiteX808" fmla="*/ 3766672 w 7467600"/>
              <a:gd name="connsiteY808" fmla="*/ 359429 h 6858000"/>
              <a:gd name="connsiteX809" fmla="*/ 3996338 w 7467600"/>
              <a:gd name="connsiteY809" fmla="*/ 968237 h 6858000"/>
              <a:gd name="connsiteX810" fmla="*/ 3766672 w 7467600"/>
              <a:gd name="connsiteY810" fmla="*/ 359429 h 6858000"/>
              <a:gd name="connsiteX811" fmla="*/ 5805386 w 7467600"/>
              <a:gd name="connsiteY811" fmla="*/ 239240 h 6858000"/>
              <a:gd name="connsiteX812" fmla="*/ 5736947 w 7467600"/>
              <a:gd name="connsiteY812" fmla="*/ 261367 h 6858000"/>
              <a:gd name="connsiteX813" fmla="*/ 5427012 w 7467600"/>
              <a:gd name="connsiteY813" fmla="*/ 311272 h 6858000"/>
              <a:gd name="connsiteX814" fmla="*/ 5147818 w 7467600"/>
              <a:gd name="connsiteY814" fmla="*/ 322112 h 6858000"/>
              <a:gd name="connsiteX815" fmla="*/ 5060854 w 7467600"/>
              <a:gd name="connsiteY815" fmla="*/ 311882 h 6858000"/>
              <a:gd name="connsiteX816" fmla="*/ 4945989 w 7467600"/>
              <a:gd name="connsiteY816" fmla="*/ 300516 h 6858000"/>
              <a:gd name="connsiteX817" fmla="*/ 5410479 w 7467600"/>
              <a:gd name="connsiteY817" fmla="*/ 348434 h 6858000"/>
              <a:gd name="connsiteX818" fmla="*/ 5805386 w 7467600"/>
              <a:gd name="connsiteY818" fmla="*/ 239240 h 6858000"/>
              <a:gd name="connsiteX819" fmla="*/ 5905192 w 7467600"/>
              <a:gd name="connsiteY819" fmla="*/ 163079 h 6858000"/>
              <a:gd name="connsiteX820" fmla="*/ 5865655 w 7467600"/>
              <a:gd name="connsiteY820" fmla="*/ 171901 h 6858000"/>
              <a:gd name="connsiteX821" fmla="*/ 5259740 w 7467600"/>
              <a:gd name="connsiteY821" fmla="*/ 257013 h 6858000"/>
              <a:gd name="connsiteX822" fmla="*/ 5208466 w 7467600"/>
              <a:gd name="connsiteY822" fmla="*/ 257550 h 6858000"/>
              <a:gd name="connsiteX823" fmla="*/ 4980204 w 7467600"/>
              <a:gd name="connsiteY823" fmla="*/ 271903 h 6858000"/>
              <a:gd name="connsiteX824" fmla="*/ 5068068 w 7467600"/>
              <a:gd name="connsiteY824" fmla="*/ 282244 h 6858000"/>
              <a:gd name="connsiteX825" fmla="*/ 5153231 w 7467600"/>
              <a:gd name="connsiteY825" fmla="*/ 292240 h 6858000"/>
              <a:gd name="connsiteX826" fmla="*/ 5426491 w 7467600"/>
              <a:gd name="connsiteY826" fmla="*/ 281128 h 6858000"/>
              <a:gd name="connsiteX827" fmla="*/ 5731212 w 7467600"/>
              <a:gd name="connsiteY827" fmla="*/ 231951 h 6858000"/>
              <a:gd name="connsiteX828" fmla="*/ 5905192 w 7467600"/>
              <a:gd name="connsiteY828" fmla="*/ 163079 h 6858000"/>
              <a:gd name="connsiteX829" fmla="*/ 5944437 w 7467600"/>
              <a:gd name="connsiteY829" fmla="*/ 113829 h 6858000"/>
              <a:gd name="connsiteX830" fmla="*/ 5825032 w 7467600"/>
              <a:gd name="connsiteY830" fmla="*/ 146405 h 6858000"/>
              <a:gd name="connsiteX831" fmla="*/ 4955599 w 7467600"/>
              <a:gd name="connsiteY831" fmla="*/ 247008 h 6858000"/>
              <a:gd name="connsiteX832" fmla="*/ 5210104 w 7467600"/>
              <a:gd name="connsiteY832" fmla="*/ 228123 h 6858000"/>
              <a:gd name="connsiteX833" fmla="*/ 5261015 w 7467600"/>
              <a:gd name="connsiteY833" fmla="*/ 227087 h 6858000"/>
              <a:gd name="connsiteX834" fmla="*/ 5861181 w 7467600"/>
              <a:gd name="connsiteY834" fmla="*/ 143093 h 6858000"/>
              <a:gd name="connsiteX835" fmla="*/ 5961252 w 7467600"/>
              <a:gd name="connsiteY835" fmla="*/ 114820 h 6858000"/>
              <a:gd name="connsiteX836" fmla="*/ 5944437 w 7467600"/>
              <a:gd name="connsiteY836" fmla="*/ 113829 h 6858000"/>
              <a:gd name="connsiteX837" fmla="*/ 3882765 w 7467600"/>
              <a:gd name="connsiteY837" fmla="*/ 0 h 6858000"/>
              <a:gd name="connsiteX838" fmla="*/ 3995099 w 7467600"/>
              <a:gd name="connsiteY838" fmla="*/ 0 h 6858000"/>
              <a:gd name="connsiteX839" fmla="*/ 4163818 w 7467600"/>
              <a:gd name="connsiteY839" fmla="*/ 234104 h 6858000"/>
              <a:gd name="connsiteX840" fmla="*/ 4172099 w 7467600"/>
              <a:gd name="connsiteY840" fmla="*/ 234207 h 6858000"/>
              <a:gd name="connsiteX841" fmla="*/ 4784282 w 7467600"/>
              <a:gd name="connsiteY841" fmla="*/ 276561 h 6858000"/>
              <a:gd name="connsiteX842" fmla="*/ 4801687 w 7467600"/>
              <a:gd name="connsiteY842" fmla="*/ 267764 h 6858000"/>
              <a:gd name="connsiteX843" fmla="*/ 6082788 w 7467600"/>
              <a:gd name="connsiteY843" fmla="*/ 64119 h 6858000"/>
              <a:gd name="connsiteX844" fmla="*/ 6099442 w 7467600"/>
              <a:gd name="connsiteY844" fmla="*/ 82568 h 6858000"/>
              <a:gd name="connsiteX845" fmla="*/ 4804137 w 7467600"/>
              <a:gd name="connsiteY845" fmla="*/ 320931 h 6858000"/>
              <a:gd name="connsiteX846" fmla="*/ 4227047 w 7467600"/>
              <a:gd name="connsiteY846" fmla="*/ 313415 h 6858000"/>
              <a:gd name="connsiteX847" fmla="*/ 4346041 w 7467600"/>
              <a:gd name="connsiteY847" fmla="*/ 456086 h 6858000"/>
              <a:gd name="connsiteX848" fmla="*/ 4870967 w 7467600"/>
              <a:gd name="connsiteY848" fmla="*/ 963061 h 6858000"/>
              <a:gd name="connsiteX849" fmla="*/ 4889647 w 7467600"/>
              <a:gd name="connsiteY849" fmla="*/ 957147 h 6858000"/>
              <a:gd name="connsiteX850" fmla="*/ 5422504 w 7467600"/>
              <a:gd name="connsiteY850" fmla="*/ 805191 h 6858000"/>
              <a:gd name="connsiteX851" fmla="*/ 6087656 w 7467600"/>
              <a:gd name="connsiteY851" fmla="*/ 826703 h 6858000"/>
              <a:gd name="connsiteX852" fmla="*/ 6058717 w 7467600"/>
              <a:gd name="connsiteY852" fmla="*/ 865992 h 6858000"/>
              <a:gd name="connsiteX853" fmla="*/ 4974153 w 7467600"/>
              <a:gd name="connsiteY853" fmla="*/ 1045456 h 6858000"/>
              <a:gd name="connsiteX854" fmla="*/ 5627835 w 7467600"/>
              <a:gd name="connsiteY854" fmla="*/ 1472077 h 6858000"/>
              <a:gd name="connsiteX855" fmla="*/ 5629817 w 7467600"/>
              <a:gd name="connsiteY855" fmla="*/ 1471412 h 6858000"/>
              <a:gd name="connsiteX856" fmla="*/ 5634124 w 7467600"/>
              <a:gd name="connsiteY856" fmla="*/ 1470572 h 6858000"/>
              <a:gd name="connsiteX857" fmla="*/ 5755832 w 7467600"/>
              <a:gd name="connsiteY857" fmla="*/ 1383886 h 6858000"/>
              <a:gd name="connsiteX858" fmla="*/ 6014186 w 7467600"/>
              <a:gd name="connsiteY858" fmla="*/ 1279799 h 6858000"/>
              <a:gd name="connsiteX859" fmla="*/ 6901619 w 7467600"/>
              <a:gd name="connsiteY859" fmla="*/ 1047874 h 6858000"/>
              <a:gd name="connsiteX860" fmla="*/ 6931566 w 7467600"/>
              <a:gd name="connsiteY860" fmla="*/ 1062034 h 6858000"/>
              <a:gd name="connsiteX861" fmla="*/ 5790982 w 7467600"/>
              <a:gd name="connsiteY861" fmla="*/ 1561380 h 6858000"/>
              <a:gd name="connsiteX862" fmla="*/ 6188971 w 7467600"/>
              <a:gd name="connsiteY862" fmla="*/ 1755168 h 6858000"/>
              <a:gd name="connsiteX863" fmla="*/ 6202446 w 7467600"/>
              <a:gd name="connsiteY863" fmla="*/ 1752268 h 6858000"/>
              <a:gd name="connsiteX864" fmla="*/ 7179560 w 7467600"/>
              <a:gd name="connsiteY864" fmla="*/ 1467551 h 6858000"/>
              <a:gd name="connsiteX865" fmla="*/ 7158730 w 7467600"/>
              <a:gd name="connsiteY865" fmla="*/ 1507835 h 6858000"/>
              <a:gd name="connsiteX866" fmla="*/ 6326959 w 7467600"/>
              <a:gd name="connsiteY866" fmla="*/ 1817686 h 6858000"/>
              <a:gd name="connsiteX867" fmla="*/ 6537433 w 7467600"/>
              <a:gd name="connsiteY867" fmla="*/ 1907790 h 6858000"/>
              <a:gd name="connsiteX868" fmla="*/ 6550221 w 7467600"/>
              <a:gd name="connsiteY868" fmla="*/ 1910729 h 6858000"/>
              <a:gd name="connsiteX869" fmla="*/ 6964438 w 7467600"/>
              <a:gd name="connsiteY869" fmla="*/ 2209505 h 6858000"/>
              <a:gd name="connsiteX870" fmla="*/ 7367862 w 7467600"/>
              <a:gd name="connsiteY870" fmla="*/ 2806833 h 6858000"/>
              <a:gd name="connsiteX871" fmla="*/ 7364329 w 7467600"/>
              <a:gd name="connsiteY871" fmla="*/ 2826907 h 6858000"/>
              <a:gd name="connsiteX872" fmla="*/ 7290545 w 7467600"/>
              <a:gd name="connsiteY872" fmla="*/ 2850663 h 6858000"/>
              <a:gd name="connsiteX873" fmla="*/ 6472036 w 7467600"/>
              <a:gd name="connsiteY873" fmla="*/ 1959003 h 6858000"/>
              <a:gd name="connsiteX874" fmla="*/ 5792897 w 7467600"/>
              <a:gd name="connsiteY874" fmla="*/ 1647747 h 6858000"/>
              <a:gd name="connsiteX875" fmla="*/ 5842751 w 7467600"/>
              <a:gd name="connsiteY875" fmla="*/ 1816112 h 6858000"/>
              <a:gd name="connsiteX876" fmla="*/ 5847424 w 7467600"/>
              <a:gd name="connsiteY876" fmla="*/ 1815776 h 6858000"/>
              <a:gd name="connsiteX877" fmla="*/ 6399821 w 7467600"/>
              <a:gd name="connsiteY877" fmla="*/ 2344799 h 6858000"/>
              <a:gd name="connsiteX878" fmla="*/ 6323232 w 7467600"/>
              <a:gd name="connsiteY878" fmla="*/ 2389634 h 6858000"/>
              <a:gd name="connsiteX879" fmla="*/ 5942958 w 7467600"/>
              <a:gd name="connsiteY879" fmla="*/ 2077708 h 6858000"/>
              <a:gd name="connsiteX880" fmla="*/ 5921559 w 7467600"/>
              <a:gd name="connsiteY880" fmla="*/ 2378596 h 6858000"/>
              <a:gd name="connsiteX881" fmla="*/ 5817651 w 7467600"/>
              <a:gd name="connsiteY881" fmla="*/ 3023919 h 6858000"/>
              <a:gd name="connsiteX882" fmla="*/ 5729634 w 7467600"/>
              <a:gd name="connsiteY882" fmla="*/ 3051849 h 6858000"/>
              <a:gd name="connsiteX883" fmla="*/ 5611018 w 7467600"/>
              <a:gd name="connsiteY883" fmla="*/ 2316769 h 6858000"/>
              <a:gd name="connsiteX884" fmla="*/ 5687608 w 7467600"/>
              <a:gd name="connsiteY884" fmla="*/ 2039972 h 6858000"/>
              <a:gd name="connsiteX885" fmla="*/ 5657554 w 7467600"/>
              <a:gd name="connsiteY885" fmla="*/ 1576445 h 6858000"/>
              <a:gd name="connsiteX886" fmla="*/ 5150475 w 7467600"/>
              <a:gd name="connsiteY886" fmla="*/ 1274012 h 6858000"/>
              <a:gd name="connsiteX887" fmla="*/ 5349142 w 7467600"/>
              <a:gd name="connsiteY887" fmla="*/ 2204405 h 6858000"/>
              <a:gd name="connsiteX888" fmla="*/ 5262214 w 7467600"/>
              <a:gd name="connsiteY888" fmla="*/ 2233836 h 6858000"/>
              <a:gd name="connsiteX889" fmla="*/ 4981539 w 7467600"/>
              <a:gd name="connsiteY889" fmla="*/ 1542201 h 6858000"/>
              <a:gd name="connsiteX890" fmla="*/ 4958461 w 7467600"/>
              <a:gd name="connsiteY890" fmla="*/ 1136957 h 6858000"/>
              <a:gd name="connsiteX891" fmla="*/ 4655015 w 7467600"/>
              <a:gd name="connsiteY891" fmla="*/ 891426 h 6858000"/>
              <a:gd name="connsiteX892" fmla="*/ 4348002 w 7467600"/>
              <a:gd name="connsiteY892" fmla="*/ 2205895 h 6858000"/>
              <a:gd name="connsiteX893" fmla="*/ 4262250 w 7467600"/>
              <a:gd name="connsiteY893" fmla="*/ 2219972 h 6858000"/>
              <a:gd name="connsiteX894" fmla="*/ 4550611 w 7467600"/>
              <a:gd name="connsiteY894" fmla="*/ 817540 h 6858000"/>
              <a:gd name="connsiteX895" fmla="*/ 4564418 w 7467600"/>
              <a:gd name="connsiteY895" fmla="*/ 808293 h 6858000"/>
              <a:gd name="connsiteX896" fmla="*/ 4266388 w 7467600"/>
              <a:gd name="connsiteY896" fmla="*/ 500083 h 6858000"/>
              <a:gd name="connsiteX897" fmla="*/ 4032842 w 7467600"/>
              <a:gd name="connsiteY897" fmla="*/ 211809 h 6858000"/>
              <a:gd name="connsiteX898" fmla="*/ 3882765 w 7467600"/>
              <a:gd name="connsiteY898" fmla="*/ 0 h 6858000"/>
              <a:gd name="connsiteX899" fmla="*/ 3721337 w 7467600"/>
              <a:gd name="connsiteY899" fmla="*/ 0 h 6858000"/>
              <a:gd name="connsiteX900" fmla="*/ 3797544 w 7467600"/>
              <a:gd name="connsiteY900" fmla="*/ 0 h 6858000"/>
              <a:gd name="connsiteX901" fmla="*/ 3775734 w 7467600"/>
              <a:gd name="connsiteY901" fmla="*/ 95131 h 6858000"/>
              <a:gd name="connsiteX902" fmla="*/ 3724807 w 7467600"/>
              <a:gd name="connsiteY902" fmla="*/ 272257 h 6858000"/>
              <a:gd name="connsiteX903" fmla="*/ 3726844 w 7467600"/>
              <a:gd name="connsiteY903" fmla="*/ 282988 h 6858000"/>
              <a:gd name="connsiteX904" fmla="*/ 3742664 w 7467600"/>
              <a:gd name="connsiteY904" fmla="*/ 279918 h 6858000"/>
              <a:gd name="connsiteX905" fmla="*/ 4103910 w 7467600"/>
              <a:gd name="connsiteY905" fmla="*/ 1161917 h 6858000"/>
              <a:gd name="connsiteX906" fmla="*/ 4020269 w 7467600"/>
              <a:gd name="connsiteY906" fmla="*/ 1200406 h 6858000"/>
              <a:gd name="connsiteX907" fmla="*/ 3674882 w 7467600"/>
              <a:gd name="connsiteY907" fmla="*/ 488524 h 6858000"/>
              <a:gd name="connsiteX908" fmla="*/ 3132682 w 7467600"/>
              <a:gd name="connsiteY908" fmla="*/ 1072284 h 6858000"/>
              <a:gd name="connsiteX909" fmla="*/ 2716346 w 7467600"/>
              <a:gd name="connsiteY909" fmla="*/ 1276376 h 6858000"/>
              <a:gd name="connsiteX910" fmla="*/ 2716772 w 7467600"/>
              <a:gd name="connsiteY910" fmla="*/ 1255462 h 6858000"/>
              <a:gd name="connsiteX911" fmla="*/ 3471096 w 7467600"/>
              <a:gd name="connsiteY911" fmla="*/ 437072 h 6858000"/>
              <a:gd name="connsiteX912" fmla="*/ 3639057 w 7467600"/>
              <a:gd name="connsiteY912" fmla="*/ 286334 h 6858000"/>
              <a:gd name="connsiteX913" fmla="*/ 3640309 w 7467600"/>
              <a:gd name="connsiteY913" fmla="*/ 284664 h 6858000"/>
              <a:gd name="connsiteX914" fmla="*/ 3646022 w 7467600"/>
              <a:gd name="connsiteY914" fmla="*/ 276711 h 6858000"/>
              <a:gd name="connsiteX915" fmla="*/ 3707943 w 7467600"/>
              <a:gd name="connsiteY915" fmla="*/ 65958 h 6858000"/>
              <a:gd name="connsiteX916" fmla="*/ 3721337 w 7467600"/>
              <a:gd name="connsiteY916" fmla="*/ 0 h 6858000"/>
              <a:gd name="connsiteX917" fmla="*/ 2867960 w 7467600"/>
              <a:gd name="connsiteY917" fmla="*/ 0 h 6858000"/>
              <a:gd name="connsiteX918" fmla="*/ 2926351 w 7467600"/>
              <a:gd name="connsiteY918" fmla="*/ 0 h 6858000"/>
              <a:gd name="connsiteX919" fmla="*/ 2902823 w 7467600"/>
              <a:gd name="connsiteY919" fmla="*/ 262929 h 6858000"/>
              <a:gd name="connsiteX920" fmla="*/ 2940663 w 7467600"/>
              <a:gd name="connsiteY920" fmla="*/ 140884 h 6858000"/>
              <a:gd name="connsiteX921" fmla="*/ 2947039 w 7467600"/>
              <a:gd name="connsiteY921" fmla="*/ 122524 h 6858000"/>
              <a:gd name="connsiteX922" fmla="*/ 2984316 w 7467600"/>
              <a:gd name="connsiteY922" fmla="*/ 0 h 6858000"/>
              <a:gd name="connsiteX923" fmla="*/ 3016114 w 7467600"/>
              <a:gd name="connsiteY923" fmla="*/ 0 h 6858000"/>
              <a:gd name="connsiteX924" fmla="*/ 2979949 w 7467600"/>
              <a:gd name="connsiteY924" fmla="*/ 119274 h 6858000"/>
              <a:gd name="connsiteX925" fmla="*/ 3023879 w 7467600"/>
              <a:gd name="connsiteY925" fmla="*/ 0 h 6858000"/>
              <a:gd name="connsiteX926" fmla="*/ 3105400 w 7467600"/>
              <a:gd name="connsiteY926" fmla="*/ 0 h 6858000"/>
              <a:gd name="connsiteX927" fmla="*/ 3094669 w 7467600"/>
              <a:gd name="connsiteY927" fmla="*/ 30308 h 6858000"/>
              <a:gd name="connsiteX928" fmla="*/ 2901945 w 7467600"/>
              <a:gd name="connsiteY928" fmla="*/ 466538 h 6858000"/>
              <a:gd name="connsiteX929" fmla="*/ 2815209 w 7467600"/>
              <a:gd name="connsiteY929" fmla="*/ 497361 h 6858000"/>
              <a:gd name="connsiteX930" fmla="*/ 2844845 w 7467600"/>
              <a:gd name="connsiteY930" fmla="*/ 127638 h 6858000"/>
              <a:gd name="connsiteX931" fmla="*/ 2867960 w 7467600"/>
              <a:gd name="connsiteY931" fmla="*/ 0 h 6858000"/>
              <a:gd name="connsiteX932" fmla="*/ 1057230 w 7467600"/>
              <a:gd name="connsiteY932" fmla="*/ 0 h 6858000"/>
              <a:gd name="connsiteX933" fmla="*/ 1111003 w 7467600"/>
              <a:gd name="connsiteY933" fmla="*/ 0 h 6858000"/>
              <a:gd name="connsiteX934" fmla="*/ 1125553 w 7467600"/>
              <a:gd name="connsiteY934" fmla="*/ 52588 h 6858000"/>
              <a:gd name="connsiteX935" fmla="*/ 1304276 w 7467600"/>
              <a:gd name="connsiteY935" fmla="*/ 476275 h 6858000"/>
              <a:gd name="connsiteX936" fmla="*/ 1492066 w 7467600"/>
              <a:gd name="connsiteY936" fmla="*/ 886333 h 6858000"/>
              <a:gd name="connsiteX937" fmla="*/ 1423698 w 7467600"/>
              <a:gd name="connsiteY937" fmla="*/ 710817 h 6858000"/>
              <a:gd name="connsiteX938" fmla="*/ 1357609 w 7467600"/>
              <a:gd name="connsiteY938" fmla="*/ 532892 h 6858000"/>
              <a:gd name="connsiteX939" fmla="*/ 1309550 w 7467600"/>
              <a:gd name="connsiteY939" fmla="*/ 374031 h 6858000"/>
              <a:gd name="connsiteX940" fmla="*/ 1193673 w 7467600"/>
              <a:gd name="connsiteY940" fmla="*/ 49533 h 6858000"/>
              <a:gd name="connsiteX941" fmla="*/ 1164391 w 7467600"/>
              <a:gd name="connsiteY941" fmla="*/ 0 h 6858000"/>
              <a:gd name="connsiteX942" fmla="*/ 1200666 w 7467600"/>
              <a:gd name="connsiteY942" fmla="*/ 0 h 6858000"/>
              <a:gd name="connsiteX943" fmla="*/ 1223408 w 7467600"/>
              <a:gd name="connsiteY943" fmla="*/ 38996 h 6858000"/>
              <a:gd name="connsiteX944" fmla="*/ 1339635 w 7467600"/>
              <a:gd name="connsiteY944" fmla="*/ 365517 h 6858000"/>
              <a:gd name="connsiteX945" fmla="*/ 1387469 w 7467600"/>
              <a:gd name="connsiteY945" fmla="*/ 523079 h 6858000"/>
              <a:gd name="connsiteX946" fmla="*/ 1452685 w 7467600"/>
              <a:gd name="connsiteY946" fmla="*/ 699806 h 6858000"/>
              <a:gd name="connsiteX947" fmla="*/ 1492092 w 7467600"/>
              <a:gd name="connsiteY947" fmla="*/ 800424 h 6858000"/>
              <a:gd name="connsiteX948" fmla="*/ 1455302 w 7467600"/>
              <a:gd name="connsiteY948" fmla="*/ 632913 h 6858000"/>
              <a:gd name="connsiteX949" fmla="*/ 1222336 w 7467600"/>
              <a:gd name="connsiteY949" fmla="*/ 9480 h 6858000"/>
              <a:gd name="connsiteX950" fmla="*/ 1214634 w 7467600"/>
              <a:gd name="connsiteY950" fmla="*/ 0 h 6858000"/>
              <a:gd name="connsiteX951" fmla="*/ 1289827 w 7467600"/>
              <a:gd name="connsiteY951" fmla="*/ 0 h 6858000"/>
              <a:gd name="connsiteX952" fmla="*/ 1321076 w 7467600"/>
              <a:gd name="connsiteY952" fmla="*/ 59722 h 6858000"/>
              <a:gd name="connsiteX953" fmla="*/ 1512579 w 7467600"/>
              <a:gd name="connsiteY953" fmla="*/ 626441 h 6858000"/>
              <a:gd name="connsiteX954" fmla="*/ 1506076 w 7467600"/>
              <a:gd name="connsiteY954" fmla="*/ 1089289 h 6858000"/>
              <a:gd name="connsiteX955" fmla="*/ 1486346 w 7467600"/>
              <a:gd name="connsiteY955" fmla="*/ 1079919 h 6858000"/>
              <a:gd name="connsiteX956" fmla="*/ 1070511 w 7467600"/>
              <a:gd name="connsiteY956" fmla="*/ 48609 h 6858000"/>
              <a:gd name="connsiteX957" fmla="*/ 1057230 w 7467600"/>
              <a:gd name="connsiteY957" fmla="*/ 0 h 6858000"/>
              <a:gd name="connsiteX958" fmla="*/ 43151 w 7467600"/>
              <a:gd name="connsiteY958" fmla="*/ 0 h 6858000"/>
              <a:gd name="connsiteX959" fmla="*/ 95283 w 7467600"/>
              <a:gd name="connsiteY959" fmla="*/ 0 h 6858000"/>
              <a:gd name="connsiteX960" fmla="*/ 300708 w 7467600"/>
              <a:gd name="connsiteY960" fmla="*/ 154571 h 6858000"/>
              <a:gd name="connsiteX961" fmla="*/ 530414 w 7467600"/>
              <a:gd name="connsiteY961" fmla="*/ 354673 h 6858000"/>
              <a:gd name="connsiteX962" fmla="*/ 333785 w 7467600"/>
              <a:gd name="connsiteY962" fmla="*/ 161564 h 6858000"/>
              <a:gd name="connsiteX963" fmla="*/ 147005 w 7467600"/>
              <a:gd name="connsiteY963" fmla="*/ 0 h 6858000"/>
              <a:gd name="connsiteX964" fmla="*/ 272509 w 7467600"/>
              <a:gd name="connsiteY964" fmla="*/ 0 h 6858000"/>
              <a:gd name="connsiteX965" fmla="*/ 326276 w 7467600"/>
              <a:gd name="connsiteY965" fmla="*/ 45847 h 6858000"/>
              <a:gd name="connsiteX966" fmla="*/ 823759 w 7467600"/>
              <a:gd name="connsiteY966" fmla="*/ 574145 h 6858000"/>
              <a:gd name="connsiteX967" fmla="*/ 811254 w 7467600"/>
              <a:gd name="connsiteY967" fmla="*/ 665546 h 6858000"/>
              <a:gd name="connsiteX968" fmla="*/ 154042 w 7467600"/>
              <a:gd name="connsiteY968" fmla="*/ 261522 h 6858000"/>
              <a:gd name="connsiteX969" fmla="*/ 13550 w 7467600"/>
              <a:gd name="connsiteY969" fmla="*/ 158423 h 6858000"/>
              <a:gd name="connsiteX970" fmla="*/ 0 w 7467600"/>
              <a:gd name="connsiteY970" fmla="*/ 146618 h 6858000"/>
              <a:gd name="connsiteX971" fmla="*/ 0 w 7467600"/>
              <a:gd name="connsiteY971" fmla="*/ 59161 h 6858000"/>
              <a:gd name="connsiteX972" fmla="*/ 45427 w 7467600"/>
              <a:gd name="connsiteY972" fmla="*/ 101078 h 6858000"/>
              <a:gd name="connsiteX973" fmla="*/ 630103 w 7467600"/>
              <a:gd name="connsiteY973" fmla="*/ 485885 h 6858000"/>
              <a:gd name="connsiteX974" fmla="*/ 532040 w 7467600"/>
              <a:gd name="connsiteY974" fmla="*/ 399359 h 6858000"/>
              <a:gd name="connsiteX975" fmla="*/ 517618 w 7467600"/>
              <a:gd name="connsiteY975" fmla="*/ 385726 h 6858000"/>
              <a:gd name="connsiteX976" fmla="*/ 285074 w 7467600"/>
              <a:gd name="connsiteY976" fmla="*/ 182755 h 6858000"/>
              <a:gd name="connsiteX977" fmla="*/ 43151 w 7467600"/>
              <a:gd name="connsiteY97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6012219 h 6858000"/>
              <a:gd name="connsiteX83" fmla="*/ 6946849 w 7467600"/>
              <a:gd name="connsiteY83" fmla="*/ 5523271 h 6858000"/>
              <a:gd name="connsiteX84" fmla="*/ 6946972 w 7467600"/>
              <a:gd name="connsiteY84" fmla="*/ 5526491 h 6858000"/>
              <a:gd name="connsiteX85" fmla="*/ 7105827 w 7467600"/>
              <a:gd name="connsiteY85" fmla="*/ 5718700 h 6858000"/>
              <a:gd name="connsiteX86" fmla="*/ 7356878 w 7467600"/>
              <a:gd name="connsiteY86" fmla="*/ 5981332 h 6858000"/>
              <a:gd name="connsiteX87" fmla="*/ 7467600 w 7467600"/>
              <a:gd name="connsiteY87" fmla="*/ 6117703 h 6858000"/>
              <a:gd name="connsiteX88" fmla="*/ 7467600 w 7467600"/>
              <a:gd name="connsiteY88" fmla="*/ 6163634 h 6858000"/>
              <a:gd name="connsiteX89" fmla="*/ 7403637 w 7467600"/>
              <a:gd name="connsiteY89" fmla="*/ 6083957 h 6858000"/>
              <a:gd name="connsiteX90" fmla="*/ 7254615 w 7467600"/>
              <a:gd name="connsiteY90" fmla="*/ 5911918 h 6858000"/>
              <a:gd name="connsiteX91" fmla="*/ 7312589 w 7467600"/>
              <a:gd name="connsiteY91" fmla="*/ 5982309 h 6858000"/>
              <a:gd name="connsiteX92" fmla="*/ 7448321 w 7467600"/>
              <a:gd name="connsiteY92" fmla="*/ 6190991 h 6858000"/>
              <a:gd name="connsiteX93" fmla="*/ 7467600 w 7467600"/>
              <a:gd name="connsiteY93" fmla="*/ 6221686 h 6858000"/>
              <a:gd name="connsiteX94" fmla="*/ 7467600 w 7467600"/>
              <a:gd name="connsiteY94" fmla="*/ 6334256 h 6858000"/>
              <a:gd name="connsiteX95" fmla="*/ 7454976 w 7467600"/>
              <a:gd name="connsiteY95" fmla="*/ 6318297 h 6858000"/>
              <a:gd name="connsiteX96" fmla="*/ 7042773 w 7467600"/>
              <a:gd name="connsiteY96" fmla="*/ 5734011 h 6858000"/>
              <a:gd name="connsiteX97" fmla="*/ 6844835 w 7467600"/>
              <a:gd name="connsiteY97" fmla="*/ 5424988 h 6858000"/>
              <a:gd name="connsiteX98" fmla="*/ 1456157 w 7467600"/>
              <a:gd name="connsiteY98" fmla="*/ 5371404 h 6858000"/>
              <a:gd name="connsiteX99" fmla="*/ 1244432 w 7467600"/>
              <a:gd name="connsiteY99" fmla="*/ 5385601 h 6858000"/>
              <a:gd name="connsiteX100" fmla="*/ 973990 w 7467600"/>
              <a:gd name="connsiteY100" fmla="*/ 5424940 h 6858000"/>
              <a:gd name="connsiteX101" fmla="*/ 1103809 w 7467600"/>
              <a:gd name="connsiteY101" fmla="*/ 5433720 h 6858000"/>
              <a:gd name="connsiteX102" fmla="*/ 1123454 w 7467600"/>
              <a:gd name="connsiteY102" fmla="*/ 5435727 h 6858000"/>
              <a:gd name="connsiteX103" fmla="*/ 1737017 w 7467600"/>
              <a:gd name="connsiteY103" fmla="*/ 5452183 h 6858000"/>
              <a:gd name="connsiteX104" fmla="*/ 1824397 w 7467600"/>
              <a:gd name="connsiteY104" fmla="*/ 5447757 h 6858000"/>
              <a:gd name="connsiteX105" fmla="*/ 2070059 w 7467600"/>
              <a:gd name="connsiteY105" fmla="*/ 5441660 h 6858000"/>
              <a:gd name="connsiteX106" fmla="*/ 1456157 w 7467600"/>
              <a:gd name="connsiteY106" fmla="*/ 5371404 h 6858000"/>
              <a:gd name="connsiteX107" fmla="*/ 4988186 w 7467600"/>
              <a:gd name="connsiteY107" fmla="*/ 5216467 h 6858000"/>
              <a:gd name="connsiteX108" fmla="*/ 4777334 w 7467600"/>
              <a:gd name="connsiteY108" fmla="*/ 5406072 h 6858000"/>
              <a:gd name="connsiteX109" fmla="*/ 4718341 w 7467600"/>
              <a:gd name="connsiteY109" fmla="*/ 5468043 h 6858000"/>
              <a:gd name="connsiteX110" fmla="*/ 4604655 w 7467600"/>
              <a:gd name="connsiteY110" fmla="*/ 5583434 h 6858000"/>
              <a:gd name="connsiteX111" fmla="*/ 4565074 w 7467600"/>
              <a:gd name="connsiteY111" fmla="*/ 5618550 h 6858000"/>
              <a:gd name="connsiteX112" fmla="*/ 4988186 w 7467600"/>
              <a:gd name="connsiteY112" fmla="*/ 5216467 h 6858000"/>
              <a:gd name="connsiteX113" fmla="*/ 4978032 w 7467600"/>
              <a:gd name="connsiteY113" fmla="*/ 5183809 h 6858000"/>
              <a:gd name="connsiteX114" fmla="*/ 4463413 w 7467600"/>
              <a:gd name="connsiteY114" fmla="*/ 5615162 h 6858000"/>
              <a:gd name="connsiteX115" fmla="*/ 4358134 w 7467600"/>
              <a:gd name="connsiteY115" fmla="*/ 5742791 h 6858000"/>
              <a:gd name="connsiteX116" fmla="*/ 4376219 w 7467600"/>
              <a:gd name="connsiteY116" fmla="*/ 5729027 h 6858000"/>
              <a:gd name="connsiteX117" fmla="*/ 4582340 w 7467600"/>
              <a:gd name="connsiteY117" fmla="*/ 5561037 h 6858000"/>
              <a:gd name="connsiteX118" fmla="*/ 4694684 w 7467600"/>
              <a:gd name="connsiteY118" fmla="*/ 5447098 h 6858000"/>
              <a:gd name="connsiteX119" fmla="*/ 4754123 w 7467600"/>
              <a:gd name="connsiteY119" fmla="*/ 5384643 h 6858000"/>
              <a:gd name="connsiteX120" fmla="*/ 4978032 w 7467600"/>
              <a:gd name="connsiteY120" fmla="*/ 5183809 h 6858000"/>
              <a:gd name="connsiteX121" fmla="*/ 1903353 w 7467600"/>
              <a:gd name="connsiteY121" fmla="*/ 5044827 h 6858000"/>
              <a:gd name="connsiteX122" fmla="*/ 1936931 w 7467600"/>
              <a:gd name="connsiteY122" fmla="*/ 5093954 h 6858000"/>
              <a:gd name="connsiteX123" fmla="*/ 2195868 w 7467600"/>
              <a:gd name="connsiteY123" fmla="*/ 5396574 h 6858000"/>
              <a:gd name="connsiteX124" fmla="*/ 2088852 w 7467600"/>
              <a:gd name="connsiteY124" fmla="*/ 5166123 h 6858000"/>
              <a:gd name="connsiteX125" fmla="*/ 1958241 w 7467600"/>
              <a:gd name="connsiteY125" fmla="*/ 5067955 h 6858000"/>
              <a:gd name="connsiteX126" fmla="*/ 1903353 w 7467600"/>
              <a:gd name="connsiteY126" fmla="*/ 5044827 h 6858000"/>
              <a:gd name="connsiteX127" fmla="*/ 1979378 w 7467600"/>
              <a:gd name="connsiteY127" fmla="*/ 4769504 h 6858000"/>
              <a:gd name="connsiteX128" fmla="*/ 2882120 w 7467600"/>
              <a:gd name="connsiteY128" fmla="*/ 5064547 h 6858000"/>
              <a:gd name="connsiteX129" fmla="*/ 2793103 w 7467600"/>
              <a:gd name="connsiteY129" fmla="*/ 5039699 h 6858000"/>
              <a:gd name="connsiteX130" fmla="*/ 2770041 w 7467600"/>
              <a:gd name="connsiteY130" fmla="*/ 5033634 h 6858000"/>
              <a:gd name="connsiteX131" fmla="*/ 1979378 w 7467600"/>
              <a:gd name="connsiteY131" fmla="*/ 4769504 h 6858000"/>
              <a:gd name="connsiteX132" fmla="*/ 1927410 w 7467600"/>
              <a:gd name="connsiteY132" fmla="*/ 4716164 h 6858000"/>
              <a:gd name="connsiteX133" fmla="*/ 1959587 w 7467600"/>
              <a:gd name="connsiteY133" fmla="*/ 4728849 h 6858000"/>
              <a:gd name="connsiteX134" fmla="*/ 2777707 w 7467600"/>
              <a:gd name="connsiteY134" fmla="*/ 5003991 h 6858000"/>
              <a:gd name="connsiteX135" fmla="*/ 2800768 w 7467600"/>
              <a:gd name="connsiteY135" fmla="*/ 5010056 h 6858000"/>
              <a:gd name="connsiteX136" fmla="*/ 2879408 w 7467600"/>
              <a:gd name="connsiteY136" fmla="*/ 5031590 h 6858000"/>
              <a:gd name="connsiteX137" fmla="*/ 2862295 w 7467600"/>
              <a:gd name="connsiteY137" fmla="*/ 5022958 h 6858000"/>
              <a:gd name="connsiteX138" fmla="*/ 2813343 w 7467600"/>
              <a:gd name="connsiteY138" fmla="*/ 4998369 h 6858000"/>
              <a:gd name="connsiteX139" fmla="*/ 2646245 w 7467600"/>
              <a:gd name="connsiteY139" fmla="*/ 4930999 h 6858000"/>
              <a:gd name="connsiteX140" fmla="*/ 1999243 w 7467600"/>
              <a:gd name="connsiteY140" fmla="*/ 4730524 h 6858000"/>
              <a:gd name="connsiteX141" fmla="*/ 1979527 w 7467600"/>
              <a:gd name="connsiteY141" fmla="*/ 4726651 h 6858000"/>
              <a:gd name="connsiteX142" fmla="*/ 1927410 w 7467600"/>
              <a:gd name="connsiteY142" fmla="*/ 4716164 h 6858000"/>
              <a:gd name="connsiteX143" fmla="*/ 1997014 w 7467600"/>
              <a:gd name="connsiteY143" fmla="*/ 4698007 h 6858000"/>
              <a:gd name="connsiteX144" fmla="*/ 2005458 w 7467600"/>
              <a:gd name="connsiteY144" fmla="*/ 4699540 h 6858000"/>
              <a:gd name="connsiteX145" fmla="*/ 2657186 w 7467600"/>
              <a:gd name="connsiteY145" fmla="*/ 4901687 h 6858000"/>
              <a:gd name="connsiteX146" fmla="*/ 2826662 w 7467600"/>
              <a:gd name="connsiteY146" fmla="*/ 4970362 h 6858000"/>
              <a:gd name="connsiteX147" fmla="*/ 2876100 w 7467600"/>
              <a:gd name="connsiteY147" fmla="*/ 4995397 h 6858000"/>
              <a:gd name="connsiteX148" fmla="*/ 3042600 w 7467600"/>
              <a:gd name="connsiteY148" fmla="*/ 5059532 h 6858000"/>
              <a:gd name="connsiteX149" fmla="*/ 1997014 w 7467600"/>
              <a:gd name="connsiteY149" fmla="*/ 4698007 h 6858000"/>
              <a:gd name="connsiteX150" fmla="*/ 2305292 w 7467600"/>
              <a:gd name="connsiteY150" fmla="*/ 4219492 h 6858000"/>
              <a:gd name="connsiteX151" fmla="*/ 3360922 w 7467600"/>
              <a:gd name="connsiteY151" fmla="*/ 4529373 h 6858000"/>
              <a:gd name="connsiteX152" fmla="*/ 3492420 w 7467600"/>
              <a:gd name="connsiteY152" fmla="*/ 4510145 h 6858000"/>
              <a:gd name="connsiteX153" fmla="*/ 3364086 w 7467600"/>
              <a:gd name="connsiteY153" fmla="*/ 4480340 h 6858000"/>
              <a:gd name="connsiteX154" fmla="*/ 3225818 w 7467600"/>
              <a:gd name="connsiteY154" fmla="*/ 4411822 h 6858000"/>
              <a:gd name="connsiteX155" fmla="*/ 3129696 w 7467600"/>
              <a:gd name="connsiteY155" fmla="*/ 4360704 h 6858000"/>
              <a:gd name="connsiteX156" fmla="*/ 2814545 w 7467600"/>
              <a:gd name="connsiteY156" fmla="*/ 4282955 h 6858000"/>
              <a:gd name="connsiteX157" fmla="*/ 2305292 w 7467600"/>
              <a:gd name="connsiteY157" fmla="*/ 4219492 h 6858000"/>
              <a:gd name="connsiteX158" fmla="*/ 2626982 w 7467600"/>
              <a:gd name="connsiteY158" fmla="*/ 4206450 h 6858000"/>
              <a:gd name="connsiteX159" fmla="*/ 2490617 w 7467600"/>
              <a:gd name="connsiteY159" fmla="*/ 4206951 h 6858000"/>
              <a:gd name="connsiteX160" fmla="*/ 2819869 w 7467600"/>
              <a:gd name="connsiteY160" fmla="*/ 4252936 h 6858000"/>
              <a:gd name="connsiteX161" fmla="*/ 3143018 w 7467600"/>
              <a:gd name="connsiteY161" fmla="*/ 4332698 h 6858000"/>
              <a:gd name="connsiteX162" fmla="*/ 3241520 w 7467600"/>
              <a:gd name="connsiteY162" fmla="*/ 4385112 h 6858000"/>
              <a:gd name="connsiteX163" fmla="*/ 3374575 w 7467600"/>
              <a:gd name="connsiteY163" fmla="*/ 4451517 h 6858000"/>
              <a:gd name="connsiteX164" fmla="*/ 3505221 w 7467600"/>
              <a:gd name="connsiteY164" fmla="*/ 4480757 h 6858000"/>
              <a:gd name="connsiteX165" fmla="*/ 2626982 w 7467600"/>
              <a:gd name="connsiteY165" fmla="*/ 4206450 h 6858000"/>
              <a:gd name="connsiteX166" fmla="*/ 1310106 w 7467600"/>
              <a:gd name="connsiteY166" fmla="*/ 3943217 h 6858000"/>
              <a:gd name="connsiteX167" fmla="*/ 854994 w 7467600"/>
              <a:gd name="connsiteY167" fmla="*/ 4399136 h 6858000"/>
              <a:gd name="connsiteX168" fmla="*/ 742462 w 7467600"/>
              <a:gd name="connsiteY168" fmla="*/ 4594648 h 6858000"/>
              <a:gd name="connsiteX169" fmla="*/ 820602 w 7467600"/>
              <a:gd name="connsiteY169" fmla="*/ 4485915 h 6858000"/>
              <a:gd name="connsiteX170" fmla="*/ 878295 w 7467600"/>
              <a:gd name="connsiteY170" fmla="*/ 4403594 h 6858000"/>
              <a:gd name="connsiteX171" fmla="*/ 1240607 w 7467600"/>
              <a:gd name="connsiteY171" fmla="*/ 4010401 h 6858000"/>
              <a:gd name="connsiteX172" fmla="*/ 1310106 w 7467600"/>
              <a:gd name="connsiteY172" fmla="*/ 3943217 h 6858000"/>
              <a:gd name="connsiteX173" fmla="*/ 1423113 w 7467600"/>
              <a:gd name="connsiteY173" fmla="*/ 3874565 h 6858000"/>
              <a:gd name="connsiteX174" fmla="*/ 1260565 w 7467600"/>
              <a:gd name="connsiteY174" fmla="*/ 4031982 h 6858000"/>
              <a:gd name="connsiteX175" fmla="*/ 901900 w 7467600"/>
              <a:gd name="connsiteY175" fmla="*/ 4421236 h 6858000"/>
              <a:gd name="connsiteX176" fmla="*/ 845044 w 7467600"/>
              <a:gd name="connsiteY176" fmla="*/ 4502436 h 6858000"/>
              <a:gd name="connsiteX177" fmla="*/ 685926 w 7467600"/>
              <a:gd name="connsiteY177" fmla="*/ 4703069 h 6858000"/>
              <a:gd name="connsiteX178" fmla="*/ 684248 w 7467600"/>
              <a:gd name="connsiteY178" fmla="*/ 4706721 h 6858000"/>
              <a:gd name="connsiteX179" fmla="*/ 1423113 w 7467600"/>
              <a:gd name="connsiteY179" fmla="*/ 3874565 h 6858000"/>
              <a:gd name="connsiteX180" fmla="*/ 3316479 w 7467600"/>
              <a:gd name="connsiteY180" fmla="*/ 3872136 h 6858000"/>
              <a:gd name="connsiteX181" fmla="*/ 3546806 w 7467600"/>
              <a:gd name="connsiteY181" fmla="*/ 4356139 h 6858000"/>
              <a:gd name="connsiteX182" fmla="*/ 3364433 w 7467600"/>
              <a:gd name="connsiteY182" fmla="*/ 3953121 h 6858000"/>
              <a:gd name="connsiteX183" fmla="*/ 3316479 w 7467600"/>
              <a:gd name="connsiteY183" fmla="*/ 3872136 h 6858000"/>
              <a:gd name="connsiteX184" fmla="*/ 3291335 w 7467600"/>
              <a:gd name="connsiteY184" fmla="*/ 3767420 h 6858000"/>
              <a:gd name="connsiteX185" fmla="*/ 3390805 w 7467600"/>
              <a:gd name="connsiteY185" fmla="*/ 3937163 h 6858000"/>
              <a:gd name="connsiteX186" fmla="*/ 3579062 w 7467600"/>
              <a:gd name="connsiteY186" fmla="*/ 4359040 h 6858000"/>
              <a:gd name="connsiteX187" fmla="*/ 3467355 w 7467600"/>
              <a:gd name="connsiteY187" fmla="*/ 3988130 h 6858000"/>
              <a:gd name="connsiteX188" fmla="*/ 3310753 w 7467600"/>
              <a:gd name="connsiteY188" fmla="*/ 3787140 h 6858000"/>
              <a:gd name="connsiteX189" fmla="*/ 3291335 w 7467600"/>
              <a:gd name="connsiteY189" fmla="*/ 3767420 h 6858000"/>
              <a:gd name="connsiteX190" fmla="*/ 1635889 w 7467600"/>
              <a:gd name="connsiteY190" fmla="*/ 3709494 h 6858000"/>
              <a:gd name="connsiteX191" fmla="*/ 1634800 w 7467600"/>
              <a:gd name="connsiteY191" fmla="*/ 3731111 h 6858000"/>
              <a:gd name="connsiteX192" fmla="*/ 1635889 w 7467600"/>
              <a:gd name="connsiteY192" fmla="*/ 3709494 h 6858000"/>
              <a:gd name="connsiteX193" fmla="*/ 1510397 w 7467600"/>
              <a:gd name="connsiteY193" fmla="*/ 3684705 h 6858000"/>
              <a:gd name="connsiteX194" fmla="*/ 1146550 w 7467600"/>
              <a:gd name="connsiteY194" fmla="*/ 3802012 h 6858000"/>
              <a:gd name="connsiteX195" fmla="*/ 698834 w 7467600"/>
              <a:gd name="connsiteY195" fmla="*/ 3952272 h 6858000"/>
              <a:gd name="connsiteX196" fmla="*/ 34256 w 7467600"/>
              <a:gd name="connsiteY196" fmla="*/ 4347603 h 6858000"/>
              <a:gd name="connsiteX197" fmla="*/ 527241 w 7467600"/>
              <a:gd name="connsiteY197" fmla="*/ 4065078 h 6858000"/>
              <a:gd name="connsiteX198" fmla="*/ 1510397 w 7467600"/>
              <a:gd name="connsiteY198" fmla="*/ 3684705 h 6858000"/>
              <a:gd name="connsiteX199" fmla="*/ 1313114 w 7467600"/>
              <a:gd name="connsiteY199" fmla="*/ 3655216 h 6858000"/>
              <a:gd name="connsiteX200" fmla="*/ 1109304 w 7467600"/>
              <a:gd name="connsiteY200" fmla="*/ 3669030 h 6858000"/>
              <a:gd name="connsiteX201" fmla="*/ 8129 w 7467600"/>
              <a:gd name="connsiteY201" fmla="*/ 4330519 h 6858000"/>
              <a:gd name="connsiteX202" fmla="*/ 687572 w 7467600"/>
              <a:gd name="connsiteY202" fmla="*/ 3925629 h 6858000"/>
              <a:gd name="connsiteX203" fmla="*/ 1138365 w 7467600"/>
              <a:gd name="connsiteY203" fmla="*/ 3774515 h 6858000"/>
              <a:gd name="connsiteX204" fmla="*/ 1505579 w 7467600"/>
              <a:gd name="connsiteY204" fmla="*/ 3655526 h 6858000"/>
              <a:gd name="connsiteX205" fmla="*/ 1313114 w 7467600"/>
              <a:gd name="connsiteY205" fmla="*/ 3655216 h 6858000"/>
              <a:gd name="connsiteX206" fmla="*/ 3655073 w 7467600"/>
              <a:gd name="connsiteY206" fmla="*/ 3650884 h 6858000"/>
              <a:gd name="connsiteX207" fmla="*/ 3989938 w 7467600"/>
              <a:gd name="connsiteY207" fmla="*/ 3991685 h 6858000"/>
              <a:gd name="connsiteX208" fmla="*/ 4393907 w 7467600"/>
              <a:gd name="connsiteY208" fmla="*/ 4261258 h 6858000"/>
              <a:gd name="connsiteX209" fmla="*/ 4648051 w 7467600"/>
              <a:gd name="connsiteY209" fmla="*/ 4374051 h 6858000"/>
              <a:gd name="connsiteX210" fmla="*/ 4383389 w 7467600"/>
              <a:gd name="connsiteY210" fmla="*/ 4184369 h 6858000"/>
              <a:gd name="connsiteX211" fmla="*/ 4165508 w 7467600"/>
              <a:gd name="connsiteY211" fmla="*/ 4035196 h 6858000"/>
              <a:gd name="connsiteX212" fmla="*/ 4068162 w 7467600"/>
              <a:gd name="connsiteY212" fmla="*/ 3953394 h 6858000"/>
              <a:gd name="connsiteX213" fmla="*/ 3981416 w 7467600"/>
              <a:gd name="connsiteY213" fmla="*/ 3880482 h 6858000"/>
              <a:gd name="connsiteX214" fmla="*/ 3800147 w 7467600"/>
              <a:gd name="connsiteY214" fmla="*/ 3749872 h 6858000"/>
              <a:gd name="connsiteX215" fmla="*/ 3655073 w 7467600"/>
              <a:gd name="connsiteY215" fmla="*/ 3650884 h 6858000"/>
              <a:gd name="connsiteX216" fmla="*/ 3670252 w 7467600"/>
              <a:gd name="connsiteY216" fmla="*/ 3622798 h 6858000"/>
              <a:gd name="connsiteX217" fmla="*/ 3817258 w 7467600"/>
              <a:gd name="connsiteY217" fmla="*/ 3723577 h 6858000"/>
              <a:gd name="connsiteX218" fmla="*/ 4000461 w 7467600"/>
              <a:gd name="connsiteY218" fmla="*/ 3855966 h 6858000"/>
              <a:gd name="connsiteX219" fmla="*/ 4088180 w 7467600"/>
              <a:gd name="connsiteY219" fmla="*/ 3929774 h 6858000"/>
              <a:gd name="connsiteX220" fmla="*/ 4184555 w 7467600"/>
              <a:gd name="connsiteY220" fmla="*/ 4010683 h 6858000"/>
              <a:gd name="connsiteX221" fmla="*/ 4399563 w 7467600"/>
              <a:gd name="connsiteY221" fmla="*/ 4158106 h 6858000"/>
              <a:gd name="connsiteX222" fmla="*/ 4684469 w 7467600"/>
              <a:gd name="connsiteY222" fmla="*/ 4364680 h 6858000"/>
              <a:gd name="connsiteX223" fmla="*/ 4690271 w 7467600"/>
              <a:gd name="connsiteY223" fmla="*/ 4370034 h 6858000"/>
              <a:gd name="connsiteX224" fmla="*/ 4136093 w 7467600"/>
              <a:gd name="connsiteY224" fmla="*/ 3858466 h 6858000"/>
              <a:gd name="connsiteX225" fmla="*/ 3670252 w 7467600"/>
              <a:gd name="connsiteY225" fmla="*/ 3622798 h 6858000"/>
              <a:gd name="connsiteX226" fmla="*/ 4440129 w 7467600"/>
              <a:gd name="connsiteY226" fmla="*/ 3448571 h 6858000"/>
              <a:gd name="connsiteX227" fmla="*/ 4856525 w 7467600"/>
              <a:gd name="connsiteY227" fmla="*/ 3915351 h 6858000"/>
              <a:gd name="connsiteX228" fmla="*/ 5059055 w 7467600"/>
              <a:gd name="connsiteY228" fmla="*/ 4108918 h 6858000"/>
              <a:gd name="connsiteX229" fmla="*/ 5290070 w 7467600"/>
              <a:gd name="connsiteY229" fmla="*/ 4263619 h 6858000"/>
              <a:gd name="connsiteX230" fmla="*/ 4834991 w 7467600"/>
              <a:gd name="connsiteY230" fmla="*/ 3830985 h 6858000"/>
              <a:gd name="connsiteX231" fmla="*/ 4440129 w 7467600"/>
              <a:gd name="connsiteY231" fmla="*/ 3448571 h 6858000"/>
              <a:gd name="connsiteX232" fmla="*/ 4441737 w 7467600"/>
              <a:gd name="connsiteY232" fmla="*/ 3399734 h 6858000"/>
              <a:gd name="connsiteX233" fmla="*/ 4431236 w 7467600"/>
              <a:gd name="connsiteY233" fmla="*/ 3400954 h 6858000"/>
              <a:gd name="connsiteX234" fmla="*/ 4557150 w 7467600"/>
              <a:gd name="connsiteY234" fmla="*/ 3510023 h 6858000"/>
              <a:gd name="connsiteX235" fmla="*/ 4856936 w 7467600"/>
              <a:gd name="connsiteY235" fmla="*/ 3809146 h 6858000"/>
              <a:gd name="connsiteX236" fmla="*/ 5111996 w 7467600"/>
              <a:gd name="connsiteY236" fmla="*/ 4065759 h 6858000"/>
              <a:gd name="connsiteX237" fmla="*/ 5388878 w 7467600"/>
              <a:gd name="connsiteY237" fmla="*/ 4300185 h 6858000"/>
              <a:gd name="connsiteX238" fmla="*/ 5425556 w 7467600"/>
              <a:gd name="connsiteY238" fmla="*/ 4308967 h 6858000"/>
              <a:gd name="connsiteX239" fmla="*/ 4943646 w 7467600"/>
              <a:gd name="connsiteY239" fmla="*/ 3822916 h 6858000"/>
              <a:gd name="connsiteX240" fmla="*/ 4594837 w 7467600"/>
              <a:gd name="connsiteY240" fmla="*/ 3532274 h 6858000"/>
              <a:gd name="connsiteX241" fmla="*/ 4441737 w 7467600"/>
              <a:gd name="connsiteY241" fmla="*/ 3399734 h 6858000"/>
              <a:gd name="connsiteX242" fmla="*/ 5425834 w 7467600"/>
              <a:gd name="connsiteY242" fmla="*/ 3162785 h 6858000"/>
              <a:gd name="connsiteX243" fmla="*/ 5401644 w 7467600"/>
              <a:gd name="connsiteY243" fmla="*/ 3617847 h 6858000"/>
              <a:gd name="connsiteX244" fmla="*/ 5467256 w 7467600"/>
              <a:gd name="connsiteY244" fmla="*/ 4175494 h 6858000"/>
              <a:gd name="connsiteX245" fmla="*/ 5448069 w 7467600"/>
              <a:gd name="connsiteY245" fmla="*/ 3567554 h 6858000"/>
              <a:gd name="connsiteX246" fmla="*/ 5425834 w 7467600"/>
              <a:gd name="connsiteY246" fmla="*/ 3162785 h 6858000"/>
              <a:gd name="connsiteX247" fmla="*/ 1318687 w 7467600"/>
              <a:gd name="connsiteY247" fmla="*/ 3113840 h 6858000"/>
              <a:gd name="connsiteX248" fmla="*/ 1066793 w 7467600"/>
              <a:gd name="connsiteY248" fmla="*/ 3212171 h 6858000"/>
              <a:gd name="connsiteX249" fmla="*/ 993319 w 7467600"/>
              <a:gd name="connsiteY249" fmla="*/ 3247648 h 6858000"/>
              <a:gd name="connsiteX250" fmla="*/ 853081 w 7467600"/>
              <a:gd name="connsiteY250" fmla="*/ 3312410 h 6858000"/>
              <a:gd name="connsiteX251" fmla="*/ 805957 w 7467600"/>
              <a:gd name="connsiteY251" fmla="*/ 3330443 h 6858000"/>
              <a:gd name="connsiteX252" fmla="*/ 1318687 w 7467600"/>
              <a:gd name="connsiteY252" fmla="*/ 3113840 h 6858000"/>
              <a:gd name="connsiteX253" fmla="*/ 5453702 w 7467600"/>
              <a:gd name="connsiteY253" fmla="*/ 3090882 h 6858000"/>
              <a:gd name="connsiteX254" fmla="*/ 5480135 w 7467600"/>
              <a:gd name="connsiteY254" fmla="*/ 3565802 h 6858000"/>
              <a:gd name="connsiteX255" fmla="*/ 5499023 w 7467600"/>
              <a:gd name="connsiteY255" fmla="*/ 4166310 h 6858000"/>
              <a:gd name="connsiteX256" fmla="*/ 5547022 w 7467600"/>
              <a:gd name="connsiteY256" fmla="*/ 3607838 h 6858000"/>
              <a:gd name="connsiteX257" fmla="*/ 5515964 w 7467600"/>
              <a:gd name="connsiteY257" fmla="*/ 3378541 h 6858000"/>
              <a:gd name="connsiteX258" fmla="*/ 5453702 w 7467600"/>
              <a:gd name="connsiteY258" fmla="*/ 3090882 h 6858000"/>
              <a:gd name="connsiteX259" fmla="*/ 1238695 w 7467600"/>
              <a:gd name="connsiteY259" fmla="*/ 3076820 h 6858000"/>
              <a:gd name="connsiteX260" fmla="*/ 716371 w 7467600"/>
              <a:gd name="connsiteY260" fmla="*/ 3293249 h 6858000"/>
              <a:gd name="connsiteX261" fmla="*/ 579522 w 7467600"/>
              <a:gd name="connsiteY261" fmla="*/ 3371759 h 6858000"/>
              <a:gd name="connsiteX262" fmla="*/ 600288 w 7467600"/>
              <a:gd name="connsiteY262" fmla="*/ 3365555 h 6858000"/>
              <a:gd name="connsiteX263" fmla="*/ 840692 w 7467600"/>
              <a:gd name="connsiteY263" fmla="*/ 3284921 h 6858000"/>
              <a:gd name="connsiteX264" fmla="*/ 979248 w 7467600"/>
              <a:gd name="connsiteY264" fmla="*/ 3221003 h 6858000"/>
              <a:gd name="connsiteX265" fmla="*/ 1053282 w 7467600"/>
              <a:gd name="connsiteY265" fmla="*/ 3185247 h 6858000"/>
              <a:gd name="connsiteX266" fmla="*/ 1320603 w 7467600"/>
              <a:gd name="connsiteY266" fmla="*/ 3081281 h 6858000"/>
              <a:gd name="connsiteX267" fmla="*/ 1238695 w 7467600"/>
              <a:gd name="connsiteY267" fmla="*/ 3076820 h 6858000"/>
              <a:gd name="connsiteX268" fmla="*/ 5425627 w 7467600"/>
              <a:gd name="connsiteY268" fmla="*/ 2954192 h 6858000"/>
              <a:gd name="connsiteX269" fmla="*/ 5470770 w 7467600"/>
              <a:gd name="connsiteY269" fmla="*/ 3005435 h 6858000"/>
              <a:gd name="connsiteX270" fmla="*/ 5519779 w 7467600"/>
              <a:gd name="connsiteY270" fmla="*/ 4359223 h 6858000"/>
              <a:gd name="connsiteX271" fmla="*/ 5520293 w 7467600"/>
              <a:gd name="connsiteY271" fmla="*/ 4360602 h 6858000"/>
              <a:gd name="connsiteX272" fmla="*/ 5767221 w 7467600"/>
              <a:gd name="connsiteY272" fmla="*/ 4665564 h 6858000"/>
              <a:gd name="connsiteX273" fmla="*/ 6937169 w 7467600"/>
              <a:gd name="connsiteY273" fmla="*/ 4815941 h 6858000"/>
              <a:gd name="connsiteX274" fmla="*/ 6953922 w 7467600"/>
              <a:gd name="connsiteY274" fmla="*/ 4890068 h 6858000"/>
              <a:gd name="connsiteX275" fmla="*/ 6071359 w 7467600"/>
              <a:gd name="connsiteY275" fmla="*/ 4770770 h 6858000"/>
              <a:gd name="connsiteX276" fmla="*/ 6038839 w 7467600"/>
              <a:gd name="connsiteY276" fmla="*/ 4764474 h 6858000"/>
              <a:gd name="connsiteX277" fmla="*/ 6038706 w 7467600"/>
              <a:gd name="connsiteY277" fmla="*/ 4763847 h 6858000"/>
              <a:gd name="connsiteX278" fmla="*/ 6037784 w 7467600"/>
              <a:gd name="connsiteY278" fmla="*/ 4764270 h 6858000"/>
              <a:gd name="connsiteX279" fmla="*/ 6038839 w 7467600"/>
              <a:gd name="connsiteY279" fmla="*/ 4764474 h 6858000"/>
              <a:gd name="connsiteX280" fmla="*/ 6040338 w 7467600"/>
              <a:gd name="connsiteY280" fmla="*/ 4771418 h 6858000"/>
              <a:gd name="connsiteX281" fmla="*/ 6024488 w 7467600"/>
              <a:gd name="connsiteY281" fmla="*/ 4809903 h 6858000"/>
              <a:gd name="connsiteX282" fmla="*/ 5599771 w 7467600"/>
              <a:gd name="connsiteY282" fmla="*/ 5509652 h 6858000"/>
              <a:gd name="connsiteX283" fmla="*/ 5548843 w 7467600"/>
              <a:gd name="connsiteY283" fmla="*/ 5563845 h 6858000"/>
              <a:gd name="connsiteX284" fmla="*/ 5940952 w 7467600"/>
              <a:gd name="connsiteY284" fmla="*/ 6250028 h 6858000"/>
              <a:gd name="connsiteX285" fmla="*/ 6043441 w 7467600"/>
              <a:gd name="connsiteY285" fmla="*/ 6665847 h 6858000"/>
              <a:gd name="connsiteX286" fmla="*/ 6093432 w 7467600"/>
              <a:gd name="connsiteY286" fmla="*/ 6858000 h 6858000"/>
              <a:gd name="connsiteX287" fmla="*/ 6034344 w 7467600"/>
              <a:gd name="connsiteY287" fmla="*/ 6858000 h 6858000"/>
              <a:gd name="connsiteX288" fmla="*/ 6026679 w 7467600"/>
              <a:gd name="connsiteY288" fmla="*/ 6836959 h 6858000"/>
              <a:gd name="connsiteX289" fmla="*/ 5800441 w 7467600"/>
              <a:gd name="connsiteY289" fmla="*/ 6335286 h 6858000"/>
              <a:gd name="connsiteX290" fmla="*/ 5526562 w 7467600"/>
              <a:gd name="connsiteY290" fmla="*/ 5705388 h 6858000"/>
              <a:gd name="connsiteX291" fmla="*/ 5519640 w 7467600"/>
              <a:gd name="connsiteY291" fmla="*/ 5683774 h 6858000"/>
              <a:gd name="connsiteX292" fmla="*/ 5844559 w 7467600"/>
              <a:gd name="connsiteY292" fmla="*/ 6553349 h 6858000"/>
              <a:gd name="connsiteX293" fmla="*/ 5975994 w 7467600"/>
              <a:gd name="connsiteY293" fmla="*/ 6858000 h 6858000"/>
              <a:gd name="connsiteX294" fmla="*/ 5898547 w 7467600"/>
              <a:gd name="connsiteY294" fmla="*/ 6858000 h 6858000"/>
              <a:gd name="connsiteX295" fmla="*/ 5682041 w 7467600"/>
              <a:gd name="connsiteY295" fmla="*/ 6355860 h 6858000"/>
              <a:gd name="connsiteX296" fmla="*/ 5461758 w 7467600"/>
              <a:gd name="connsiteY296" fmla="*/ 5820220 h 6858000"/>
              <a:gd name="connsiteX297" fmla="*/ 5237282 w 7467600"/>
              <a:gd name="connsiteY297" fmla="*/ 6579086 h 6858000"/>
              <a:gd name="connsiteX298" fmla="*/ 5115009 w 7467600"/>
              <a:gd name="connsiteY298" fmla="*/ 6858000 h 6858000"/>
              <a:gd name="connsiteX299" fmla="*/ 5028074 w 7467600"/>
              <a:gd name="connsiteY299" fmla="*/ 6858000 h 6858000"/>
              <a:gd name="connsiteX300" fmla="*/ 5079508 w 7467600"/>
              <a:gd name="connsiteY300" fmla="*/ 6749074 h 6858000"/>
              <a:gd name="connsiteX301" fmla="*/ 5371846 w 7467600"/>
              <a:gd name="connsiteY301" fmla="*/ 5924413 h 6858000"/>
              <a:gd name="connsiteX302" fmla="*/ 5270512 w 7467600"/>
              <a:gd name="connsiteY302" fmla="*/ 6138975 h 6858000"/>
              <a:gd name="connsiteX303" fmla="*/ 5062409 w 7467600"/>
              <a:gd name="connsiteY303" fmla="*/ 6653544 h 6858000"/>
              <a:gd name="connsiteX304" fmla="*/ 5036628 w 7467600"/>
              <a:gd name="connsiteY304" fmla="*/ 6754247 h 6858000"/>
              <a:gd name="connsiteX305" fmla="*/ 5009112 w 7467600"/>
              <a:gd name="connsiteY305" fmla="*/ 6858000 h 6858000"/>
              <a:gd name="connsiteX306" fmla="*/ 4976679 w 7467600"/>
              <a:gd name="connsiteY306" fmla="*/ 6858000 h 6858000"/>
              <a:gd name="connsiteX307" fmla="*/ 5006537 w 7467600"/>
              <a:gd name="connsiteY307" fmla="*/ 6747068 h 6858000"/>
              <a:gd name="connsiteX308" fmla="*/ 5032723 w 7467600"/>
              <a:gd name="connsiteY308" fmla="*/ 6644957 h 6858000"/>
              <a:gd name="connsiteX309" fmla="*/ 5242949 w 7467600"/>
              <a:gd name="connsiteY309" fmla="*/ 6125175 h 6858000"/>
              <a:gd name="connsiteX310" fmla="*/ 5286321 w 7467600"/>
              <a:gd name="connsiteY310" fmla="*/ 6033555 h 6858000"/>
              <a:gd name="connsiteX311" fmla="*/ 5008210 w 7467600"/>
              <a:gd name="connsiteY311" fmla="*/ 6649194 h 6858000"/>
              <a:gd name="connsiteX312" fmla="*/ 4986321 w 7467600"/>
              <a:gd name="connsiteY312" fmla="*/ 6765687 h 6858000"/>
              <a:gd name="connsiteX313" fmla="*/ 4973474 w 7467600"/>
              <a:gd name="connsiteY313" fmla="*/ 6858000 h 6858000"/>
              <a:gd name="connsiteX314" fmla="*/ 4907178 w 7467600"/>
              <a:gd name="connsiteY314" fmla="*/ 6858000 h 6858000"/>
              <a:gd name="connsiteX315" fmla="*/ 4910810 w 7467600"/>
              <a:gd name="connsiteY315" fmla="*/ 6829660 h 6858000"/>
              <a:gd name="connsiteX316" fmla="*/ 4987461 w 7467600"/>
              <a:gd name="connsiteY316" fmla="*/ 6432994 h 6858000"/>
              <a:gd name="connsiteX317" fmla="*/ 5179262 w 7467600"/>
              <a:gd name="connsiteY317" fmla="*/ 6035044 h 6858000"/>
              <a:gd name="connsiteX318" fmla="*/ 4689678 w 7467600"/>
              <a:gd name="connsiteY318" fmla="*/ 6440241 h 6858000"/>
              <a:gd name="connsiteX319" fmla="*/ 4477543 w 7467600"/>
              <a:gd name="connsiteY319" fmla="*/ 6674836 h 6858000"/>
              <a:gd name="connsiteX320" fmla="*/ 4329957 w 7467600"/>
              <a:gd name="connsiteY320" fmla="*/ 6858000 h 6858000"/>
              <a:gd name="connsiteX321" fmla="*/ 4218595 w 7467600"/>
              <a:gd name="connsiteY321" fmla="*/ 6858000 h 6858000"/>
              <a:gd name="connsiteX322" fmla="*/ 4368888 w 7467600"/>
              <a:gd name="connsiteY322" fmla="*/ 6668412 h 6858000"/>
              <a:gd name="connsiteX323" fmla="*/ 4563091 w 7467600"/>
              <a:gd name="connsiteY323" fmla="*/ 6442508 h 6858000"/>
              <a:gd name="connsiteX324" fmla="*/ 5387324 w 7467600"/>
              <a:gd name="connsiteY324" fmla="*/ 5705830 h 6858000"/>
              <a:gd name="connsiteX325" fmla="*/ 5073620 w 7467600"/>
              <a:gd name="connsiteY325" fmla="*/ 5955437 h 6858000"/>
              <a:gd name="connsiteX326" fmla="*/ 4689789 w 7467600"/>
              <a:gd name="connsiteY326" fmla="*/ 6268382 h 6858000"/>
              <a:gd name="connsiteX327" fmla="*/ 4418722 w 7467600"/>
              <a:gd name="connsiteY327" fmla="*/ 6570886 h 6858000"/>
              <a:gd name="connsiteX328" fmla="*/ 4214944 w 7467600"/>
              <a:gd name="connsiteY328" fmla="*/ 6858000 h 6858000"/>
              <a:gd name="connsiteX329" fmla="*/ 4177898 w 7467600"/>
              <a:gd name="connsiteY329" fmla="*/ 6858000 h 6858000"/>
              <a:gd name="connsiteX330" fmla="*/ 4391597 w 7467600"/>
              <a:gd name="connsiteY330" fmla="*/ 6556370 h 6858000"/>
              <a:gd name="connsiteX331" fmla="*/ 4668889 w 7467600"/>
              <a:gd name="connsiteY331" fmla="*/ 6246399 h 6858000"/>
              <a:gd name="connsiteX332" fmla="*/ 5055427 w 7467600"/>
              <a:gd name="connsiteY332" fmla="*/ 5931476 h 6858000"/>
              <a:gd name="connsiteX333" fmla="*/ 5371814 w 7467600"/>
              <a:gd name="connsiteY333" fmla="*/ 5678975 h 6858000"/>
              <a:gd name="connsiteX334" fmla="*/ 4987918 w 7467600"/>
              <a:gd name="connsiteY334" fmla="*/ 5838701 h 6858000"/>
              <a:gd name="connsiteX335" fmla="*/ 4317146 w 7467600"/>
              <a:gd name="connsiteY335" fmla="*/ 6587716 h 6858000"/>
              <a:gd name="connsiteX336" fmla="*/ 4171627 w 7467600"/>
              <a:gd name="connsiteY336" fmla="*/ 6858000 h 6858000"/>
              <a:gd name="connsiteX337" fmla="*/ 4081585 w 7467600"/>
              <a:gd name="connsiteY337" fmla="*/ 6858000 h 6858000"/>
              <a:gd name="connsiteX338" fmla="*/ 4238603 w 7467600"/>
              <a:gd name="connsiteY338" fmla="*/ 6559341 h 6858000"/>
              <a:gd name="connsiteX339" fmla="*/ 4778333 w 7467600"/>
              <a:gd name="connsiteY339" fmla="*/ 5873626 h 6858000"/>
              <a:gd name="connsiteX340" fmla="*/ 5414185 w 7467600"/>
              <a:gd name="connsiteY340" fmla="*/ 5573882 h 6858000"/>
              <a:gd name="connsiteX341" fmla="*/ 5959648 w 7467600"/>
              <a:gd name="connsiteY341" fmla="*/ 4760797 h 6858000"/>
              <a:gd name="connsiteX342" fmla="*/ 5355019 w 7467600"/>
              <a:gd name="connsiteY342" fmla="*/ 4734672 h 6858000"/>
              <a:gd name="connsiteX343" fmla="*/ 5083565 w 7467600"/>
              <a:gd name="connsiteY343" fmla="*/ 5179121 h 6858000"/>
              <a:gd name="connsiteX344" fmla="*/ 4713577 w 7467600"/>
              <a:gd name="connsiteY344" fmla="*/ 5616803 h 6858000"/>
              <a:gd name="connsiteX345" fmla="*/ 3989559 w 7467600"/>
              <a:gd name="connsiteY345" fmla="*/ 6145945 h 6858000"/>
              <a:gd name="connsiteX346" fmla="*/ 3939824 w 7467600"/>
              <a:gd name="connsiteY346" fmla="*/ 6066900 h 6858000"/>
              <a:gd name="connsiteX347" fmla="*/ 4584537 w 7467600"/>
              <a:gd name="connsiteY347" fmla="*/ 5324826 h 6858000"/>
              <a:gd name="connsiteX348" fmla="*/ 5037105 w 7467600"/>
              <a:gd name="connsiteY348" fmla="*/ 5088765 h 6858000"/>
              <a:gd name="connsiteX349" fmla="*/ 5039930 w 7467600"/>
              <a:gd name="connsiteY349" fmla="*/ 5089585 h 6858000"/>
              <a:gd name="connsiteX350" fmla="*/ 5263764 w 7467600"/>
              <a:gd name="connsiteY350" fmla="*/ 4735525 h 6858000"/>
              <a:gd name="connsiteX351" fmla="*/ 4086300 w 7467600"/>
              <a:gd name="connsiteY351" fmla="*/ 4884599 h 6858000"/>
              <a:gd name="connsiteX352" fmla="*/ 4085485 w 7467600"/>
              <a:gd name="connsiteY352" fmla="*/ 4899070 h 6858000"/>
              <a:gd name="connsiteX353" fmla="*/ 3871915 w 7467600"/>
              <a:gd name="connsiteY353" fmla="*/ 5253645 h 6858000"/>
              <a:gd name="connsiteX354" fmla="*/ 3799374 w 7467600"/>
              <a:gd name="connsiteY354" fmla="*/ 5466127 h 6858000"/>
              <a:gd name="connsiteX355" fmla="*/ 3498850 w 7467600"/>
              <a:gd name="connsiteY355" fmla="*/ 6661888 h 6858000"/>
              <a:gd name="connsiteX356" fmla="*/ 3399216 w 7467600"/>
              <a:gd name="connsiteY356" fmla="*/ 6858000 h 6858000"/>
              <a:gd name="connsiteX357" fmla="*/ 3303688 w 7467600"/>
              <a:gd name="connsiteY357" fmla="*/ 6858000 h 6858000"/>
              <a:gd name="connsiteX358" fmla="*/ 3391774 w 7467600"/>
              <a:gd name="connsiteY358" fmla="*/ 6697181 h 6858000"/>
              <a:gd name="connsiteX359" fmla="*/ 3735540 w 7467600"/>
              <a:gd name="connsiteY359" fmla="*/ 5546923 h 6858000"/>
              <a:gd name="connsiteX360" fmla="*/ 3729438 w 7467600"/>
              <a:gd name="connsiteY360" fmla="*/ 5569058 h 6858000"/>
              <a:gd name="connsiteX361" fmla="*/ 3707782 w 7467600"/>
              <a:gd name="connsiteY361" fmla="*/ 5644908 h 6858000"/>
              <a:gd name="connsiteX362" fmla="*/ 3583827 w 7467600"/>
              <a:gd name="connsiteY362" fmla="*/ 6039215 h 6858000"/>
              <a:gd name="connsiteX363" fmla="*/ 3547861 w 7467600"/>
              <a:gd name="connsiteY363" fmla="*/ 6129609 h 6858000"/>
              <a:gd name="connsiteX364" fmla="*/ 3490905 w 7467600"/>
              <a:gd name="connsiteY364" fmla="*/ 6277660 h 6858000"/>
              <a:gd name="connsiteX365" fmla="*/ 3455859 w 7467600"/>
              <a:gd name="connsiteY365" fmla="*/ 6391301 h 6858000"/>
              <a:gd name="connsiteX366" fmla="*/ 3429112 w 7467600"/>
              <a:gd name="connsiteY366" fmla="*/ 6479469 h 6858000"/>
              <a:gd name="connsiteX367" fmla="*/ 3304862 w 7467600"/>
              <a:gd name="connsiteY367" fmla="*/ 6796476 h 6858000"/>
              <a:gd name="connsiteX368" fmla="*/ 3276071 w 7467600"/>
              <a:gd name="connsiteY368" fmla="*/ 6858000 h 6858000"/>
              <a:gd name="connsiteX369" fmla="*/ 3240805 w 7467600"/>
              <a:gd name="connsiteY369" fmla="*/ 6858000 h 6858000"/>
              <a:gd name="connsiteX370" fmla="*/ 3275917 w 7467600"/>
              <a:gd name="connsiteY370" fmla="*/ 6783192 h 6858000"/>
              <a:gd name="connsiteX371" fmla="*/ 3399358 w 7467600"/>
              <a:gd name="connsiteY371" fmla="*/ 6469011 h 6858000"/>
              <a:gd name="connsiteX372" fmla="*/ 3425650 w 7467600"/>
              <a:gd name="connsiteY372" fmla="*/ 6381333 h 6858000"/>
              <a:gd name="connsiteX373" fmla="*/ 3460661 w 7467600"/>
              <a:gd name="connsiteY373" fmla="*/ 6266763 h 6858000"/>
              <a:gd name="connsiteX374" fmla="*/ 3518021 w 7467600"/>
              <a:gd name="connsiteY374" fmla="*/ 6117298 h 6858000"/>
              <a:gd name="connsiteX375" fmla="*/ 3554035 w 7467600"/>
              <a:gd name="connsiteY375" fmla="*/ 6027832 h 6858000"/>
              <a:gd name="connsiteX376" fmla="*/ 3677174 w 7467600"/>
              <a:gd name="connsiteY376" fmla="*/ 5636351 h 6858000"/>
              <a:gd name="connsiteX377" fmla="*/ 3698819 w 7467600"/>
              <a:gd name="connsiteY377" fmla="*/ 5560503 h 6858000"/>
              <a:gd name="connsiteX378" fmla="*/ 3702094 w 7467600"/>
              <a:gd name="connsiteY378" fmla="*/ 5549194 h 6858000"/>
              <a:gd name="connsiteX379" fmla="*/ 3398355 w 7467600"/>
              <a:gd name="connsiteY379" fmla="*/ 6094603 h 6858000"/>
              <a:gd name="connsiteX380" fmla="*/ 3193941 w 7467600"/>
              <a:gd name="connsiteY380" fmla="*/ 6798775 h 6858000"/>
              <a:gd name="connsiteX381" fmla="*/ 3184140 w 7467600"/>
              <a:gd name="connsiteY381" fmla="*/ 6858000 h 6858000"/>
              <a:gd name="connsiteX382" fmla="*/ 3099978 w 7467600"/>
              <a:gd name="connsiteY382" fmla="*/ 6858000 h 6858000"/>
              <a:gd name="connsiteX383" fmla="*/ 3101556 w 7467600"/>
              <a:gd name="connsiteY383" fmla="*/ 6843337 h 6858000"/>
              <a:gd name="connsiteX384" fmla="*/ 3370162 w 7467600"/>
              <a:gd name="connsiteY384" fmla="*/ 5785550 h 6858000"/>
              <a:gd name="connsiteX385" fmla="*/ 3746477 w 7467600"/>
              <a:gd name="connsiteY385" fmla="*/ 5377889 h 6858000"/>
              <a:gd name="connsiteX386" fmla="*/ 3863399 w 7467600"/>
              <a:gd name="connsiteY386" fmla="*/ 5087257 h 6858000"/>
              <a:gd name="connsiteX387" fmla="*/ 3968712 w 7467600"/>
              <a:gd name="connsiteY387" fmla="*/ 4913989 h 6858000"/>
              <a:gd name="connsiteX388" fmla="*/ 2792390 w 7467600"/>
              <a:gd name="connsiteY388" fmla="*/ 5382974 h 6858000"/>
              <a:gd name="connsiteX389" fmla="*/ 2714982 w 7467600"/>
              <a:gd name="connsiteY389" fmla="*/ 5427051 h 6858000"/>
              <a:gd name="connsiteX390" fmla="*/ 2813361 w 7467600"/>
              <a:gd name="connsiteY390" fmla="*/ 6023912 h 6858000"/>
              <a:gd name="connsiteX391" fmla="*/ 2688430 w 7467600"/>
              <a:gd name="connsiteY391" fmla="*/ 6801564 h 6858000"/>
              <a:gd name="connsiteX392" fmla="*/ 2629626 w 7467600"/>
              <a:gd name="connsiteY392" fmla="*/ 6763394 h 6858000"/>
              <a:gd name="connsiteX393" fmla="*/ 2565328 w 7467600"/>
              <a:gd name="connsiteY393" fmla="*/ 5516399 h 6858000"/>
              <a:gd name="connsiteX394" fmla="*/ 1922999 w 7467600"/>
              <a:gd name="connsiteY394" fmla="*/ 5980343 h 6858000"/>
              <a:gd name="connsiteX395" fmla="*/ 1950261 w 7467600"/>
              <a:gd name="connsiteY395" fmla="*/ 6405858 h 6858000"/>
              <a:gd name="connsiteX396" fmla="*/ 2365554 w 7467600"/>
              <a:gd name="connsiteY396" fmla="*/ 6759107 h 6858000"/>
              <a:gd name="connsiteX397" fmla="*/ 2424142 w 7467600"/>
              <a:gd name="connsiteY397" fmla="*/ 6858000 h 6858000"/>
              <a:gd name="connsiteX398" fmla="*/ 2395994 w 7467600"/>
              <a:gd name="connsiteY398" fmla="*/ 6858000 h 6858000"/>
              <a:gd name="connsiteX399" fmla="*/ 2392863 w 7467600"/>
              <a:gd name="connsiteY399" fmla="*/ 6852964 h 6858000"/>
              <a:gd name="connsiteX400" fmla="*/ 2017589 w 7467600"/>
              <a:gd name="connsiteY400" fmla="*/ 6493982 h 6858000"/>
              <a:gd name="connsiteX401" fmla="*/ 2147336 w 7467600"/>
              <a:gd name="connsiteY401" fmla="*/ 6594052 h 6858000"/>
              <a:gd name="connsiteX402" fmla="*/ 2207047 w 7467600"/>
              <a:gd name="connsiteY402" fmla="*/ 6654540 h 6858000"/>
              <a:gd name="connsiteX403" fmla="*/ 2299106 w 7467600"/>
              <a:gd name="connsiteY403" fmla="*/ 6778931 h 6858000"/>
              <a:gd name="connsiteX404" fmla="*/ 2314430 w 7467600"/>
              <a:gd name="connsiteY404" fmla="*/ 6801144 h 6858000"/>
              <a:gd name="connsiteX405" fmla="*/ 2352406 w 7467600"/>
              <a:gd name="connsiteY405" fmla="*/ 6858000 h 6858000"/>
              <a:gd name="connsiteX406" fmla="*/ 2314492 w 7467600"/>
              <a:gd name="connsiteY406" fmla="*/ 6858000 h 6858000"/>
              <a:gd name="connsiteX407" fmla="*/ 2288095 w 7467600"/>
              <a:gd name="connsiteY407" fmla="*/ 6818030 h 6858000"/>
              <a:gd name="connsiteX408" fmla="*/ 2272768 w 7467600"/>
              <a:gd name="connsiteY408" fmla="*/ 6795822 h 6858000"/>
              <a:gd name="connsiteX409" fmla="*/ 2182715 w 7467600"/>
              <a:gd name="connsiteY409" fmla="*/ 6675071 h 6858000"/>
              <a:gd name="connsiteX410" fmla="*/ 2032061 w 7467600"/>
              <a:gd name="connsiteY410" fmla="*/ 6541380 h 6858000"/>
              <a:gd name="connsiteX411" fmla="*/ 2257220 w 7467600"/>
              <a:gd name="connsiteY411" fmla="*/ 6826257 h 6858000"/>
              <a:gd name="connsiteX412" fmla="*/ 2281324 w 7467600"/>
              <a:gd name="connsiteY412" fmla="*/ 6858000 h 6858000"/>
              <a:gd name="connsiteX413" fmla="*/ 2242860 w 7467600"/>
              <a:gd name="connsiteY413" fmla="*/ 6858000 h 6858000"/>
              <a:gd name="connsiteX414" fmla="*/ 2232818 w 7467600"/>
              <a:gd name="connsiteY414" fmla="*/ 6844926 h 6858000"/>
              <a:gd name="connsiteX415" fmla="*/ 1990172 w 7467600"/>
              <a:gd name="connsiteY415" fmla="*/ 6542121 h 6858000"/>
              <a:gd name="connsiteX416" fmla="*/ 2124090 w 7467600"/>
              <a:gd name="connsiteY416" fmla="*/ 6761017 h 6858000"/>
              <a:gd name="connsiteX417" fmla="*/ 2200380 w 7467600"/>
              <a:gd name="connsiteY417" fmla="*/ 6858000 h 6858000"/>
              <a:gd name="connsiteX418" fmla="*/ 2147507 w 7467600"/>
              <a:gd name="connsiteY418" fmla="*/ 6858000 h 6858000"/>
              <a:gd name="connsiteX419" fmla="*/ 2070668 w 7467600"/>
              <a:gd name="connsiteY419" fmla="*/ 6761520 h 6858000"/>
              <a:gd name="connsiteX420" fmla="*/ 1975142 w 7467600"/>
              <a:gd name="connsiteY420" fmla="*/ 6585570 h 6858000"/>
              <a:gd name="connsiteX421" fmla="*/ 2050035 w 7467600"/>
              <a:gd name="connsiteY421" fmla="*/ 6813345 h 6858000"/>
              <a:gd name="connsiteX422" fmla="*/ 2063025 w 7467600"/>
              <a:gd name="connsiteY422" fmla="*/ 6858000 h 6858000"/>
              <a:gd name="connsiteX423" fmla="*/ 2021675 w 7467600"/>
              <a:gd name="connsiteY423" fmla="*/ 6858000 h 6858000"/>
              <a:gd name="connsiteX424" fmla="*/ 2019308 w 7467600"/>
              <a:gd name="connsiteY424" fmla="*/ 6847118 h 6858000"/>
              <a:gd name="connsiteX425" fmla="*/ 1938835 w 7467600"/>
              <a:gd name="connsiteY425" fmla="*/ 6551160 h 6858000"/>
              <a:gd name="connsiteX426" fmla="*/ 1953230 w 7467600"/>
              <a:gd name="connsiteY426" fmla="*/ 6759699 h 6858000"/>
              <a:gd name="connsiteX427" fmla="*/ 1956763 w 7467600"/>
              <a:gd name="connsiteY427" fmla="*/ 6778191 h 6858000"/>
              <a:gd name="connsiteX428" fmla="*/ 1967925 w 7467600"/>
              <a:gd name="connsiteY428" fmla="*/ 6858000 h 6858000"/>
              <a:gd name="connsiteX429" fmla="*/ 1936622 w 7467600"/>
              <a:gd name="connsiteY429" fmla="*/ 6858000 h 6858000"/>
              <a:gd name="connsiteX430" fmla="*/ 1926261 w 7467600"/>
              <a:gd name="connsiteY430" fmla="*/ 6784064 h 6858000"/>
              <a:gd name="connsiteX431" fmla="*/ 1922724 w 7467600"/>
              <a:gd name="connsiteY431" fmla="*/ 6765577 h 6858000"/>
              <a:gd name="connsiteX432" fmla="*/ 1904650 w 7467600"/>
              <a:gd name="connsiteY432" fmla="*/ 6639616 h 6858000"/>
              <a:gd name="connsiteX433" fmla="*/ 1885273 w 7467600"/>
              <a:gd name="connsiteY433" fmla="*/ 6858000 h 6858000"/>
              <a:gd name="connsiteX434" fmla="*/ 1854363 w 7467600"/>
              <a:gd name="connsiteY434" fmla="*/ 6858000 h 6858000"/>
              <a:gd name="connsiteX435" fmla="*/ 1880391 w 7467600"/>
              <a:gd name="connsiteY435" fmla="*/ 6603796 h 6858000"/>
              <a:gd name="connsiteX436" fmla="*/ 1818273 w 7467600"/>
              <a:gd name="connsiteY436" fmla="*/ 6715729 h 6858000"/>
              <a:gd name="connsiteX437" fmla="*/ 1794691 w 7467600"/>
              <a:gd name="connsiteY437" fmla="*/ 6843239 h 6858000"/>
              <a:gd name="connsiteX438" fmla="*/ 1794914 w 7467600"/>
              <a:gd name="connsiteY438" fmla="*/ 6858000 h 6858000"/>
              <a:gd name="connsiteX439" fmla="*/ 1746128 w 7467600"/>
              <a:gd name="connsiteY439" fmla="*/ 6858000 h 6858000"/>
              <a:gd name="connsiteX440" fmla="*/ 1753934 w 7467600"/>
              <a:gd name="connsiteY440" fmla="*/ 6724796 h 6858000"/>
              <a:gd name="connsiteX441" fmla="*/ 1792053 w 7467600"/>
              <a:gd name="connsiteY441" fmla="*/ 6572396 h 6858000"/>
              <a:gd name="connsiteX442" fmla="*/ 1862248 w 7467600"/>
              <a:gd name="connsiteY442" fmla="*/ 6266397 h 6858000"/>
              <a:gd name="connsiteX443" fmla="*/ 1862250 w 7467600"/>
              <a:gd name="connsiteY443" fmla="*/ 6033531 h 6858000"/>
              <a:gd name="connsiteX444" fmla="*/ 1211999 w 7467600"/>
              <a:gd name="connsiteY444" fmla="*/ 6683610 h 6858000"/>
              <a:gd name="connsiteX445" fmla="*/ 1213266 w 7467600"/>
              <a:gd name="connsiteY445" fmla="*/ 6691947 h 6858000"/>
              <a:gd name="connsiteX446" fmla="*/ 1203370 w 7467600"/>
              <a:gd name="connsiteY446" fmla="*/ 6850676 h 6858000"/>
              <a:gd name="connsiteX447" fmla="*/ 1203671 w 7467600"/>
              <a:gd name="connsiteY447" fmla="*/ 6858000 h 6858000"/>
              <a:gd name="connsiteX448" fmla="*/ 1143180 w 7467600"/>
              <a:gd name="connsiteY448" fmla="*/ 6858000 h 6858000"/>
              <a:gd name="connsiteX449" fmla="*/ 1142176 w 7467600"/>
              <a:gd name="connsiteY449" fmla="*/ 6766045 h 6858000"/>
              <a:gd name="connsiteX450" fmla="*/ 1067484 w 7467600"/>
              <a:gd name="connsiteY450" fmla="*/ 6858000 h 6858000"/>
              <a:gd name="connsiteX451" fmla="*/ 953928 w 7467600"/>
              <a:gd name="connsiteY451" fmla="*/ 6858000 h 6858000"/>
              <a:gd name="connsiteX452" fmla="*/ 959715 w 7467600"/>
              <a:gd name="connsiteY452" fmla="*/ 6850185 h 6858000"/>
              <a:gd name="connsiteX453" fmla="*/ 1483788 w 7467600"/>
              <a:gd name="connsiteY453" fmla="*/ 6259174 h 6858000"/>
              <a:gd name="connsiteX454" fmla="*/ 1100671 w 7467600"/>
              <a:gd name="connsiteY454" fmla="*/ 6252137 h 6858000"/>
              <a:gd name="connsiteX455" fmla="*/ 1090144 w 7467600"/>
              <a:gd name="connsiteY455" fmla="*/ 6256748 h 6858000"/>
              <a:gd name="connsiteX456" fmla="*/ 1095872 w 7467600"/>
              <a:gd name="connsiteY456" fmla="*/ 6271892 h 6858000"/>
              <a:gd name="connsiteX457" fmla="*/ 262785 w 7467600"/>
              <a:gd name="connsiteY457" fmla="*/ 6845450 h 6858000"/>
              <a:gd name="connsiteX458" fmla="*/ 209968 w 7467600"/>
              <a:gd name="connsiteY458" fmla="*/ 6770713 h 6858000"/>
              <a:gd name="connsiteX459" fmla="*/ 873460 w 7467600"/>
              <a:gd name="connsiteY459" fmla="*/ 6253768 h 6858000"/>
              <a:gd name="connsiteX460" fmla="*/ 192686 w 7467600"/>
              <a:gd name="connsiteY460" fmla="*/ 5849257 h 6858000"/>
              <a:gd name="connsiteX461" fmla="*/ 4696 w 7467600"/>
              <a:gd name="connsiteY461" fmla="*/ 5697668 h 6858000"/>
              <a:gd name="connsiteX462" fmla="*/ 0 w 7467600"/>
              <a:gd name="connsiteY462" fmla="*/ 5689984 h 6858000"/>
              <a:gd name="connsiteX463" fmla="*/ 0 w 7467600"/>
              <a:gd name="connsiteY463" fmla="*/ 5513472 h 6858000"/>
              <a:gd name="connsiteX464" fmla="*/ 174101 w 7467600"/>
              <a:gd name="connsiteY464" fmla="*/ 5620277 h 6858000"/>
              <a:gd name="connsiteX465" fmla="*/ 891800 w 7467600"/>
              <a:gd name="connsiteY465" fmla="*/ 6036935 h 6858000"/>
              <a:gd name="connsiteX466" fmla="*/ 1072219 w 7467600"/>
              <a:gd name="connsiteY466" fmla="*/ 6169443 h 6858000"/>
              <a:gd name="connsiteX467" fmla="*/ 1074117 w 7467600"/>
              <a:gd name="connsiteY467" fmla="*/ 6170301 h 6858000"/>
              <a:gd name="connsiteX468" fmla="*/ 1083114 w 7467600"/>
              <a:gd name="connsiteY468" fmla="*/ 6174131 h 6858000"/>
              <a:gd name="connsiteX469" fmla="*/ 1543010 w 7467600"/>
              <a:gd name="connsiteY469" fmla="*/ 6191140 h 6858000"/>
              <a:gd name="connsiteX470" fmla="*/ 1551080 w 7467600"/>
              <a:gd name="connsiteY470" fmla="*/ 6195006 h 6858000"/>
              <a:gd name="connsiteX471" fmla="*/ 2345443 w 7467600"/>
              <a:gd name="connsiteY471" fmla="*/ 5549882 h 6858000"/>
              <a:gd name="connsiteX472" fmla="*/ 1721499 w 7467600"/>
              <a:gd name="connsiteY472" fmla="*/ 5599969 h 6858000"/>
              <a:gd name="connsiteX473" fmla="*/ 767716 w 7467600"/>
              <a:gd name="connsiteY473" fmla="*/ 5472768 h 6858000"/>
              <a:gd name="connsiteX474" fmla="*/ 722147 w 7467600"/>
              <a:gd name="connsiteY474" fmla="*/ 5393091 h 6858000"/>
              <a:gd name="connsiteX475" fmla="*/ 1485552 w 7467600"/>
              <a:gd name="connsiteY475" fmla="*/ 5313202 h 6858000"/>
              <a:gd name="connsiteX476" fmla="*/ 2143004 w 7467600"/>
              <a:gd name="connsiteY476" fmla="*/ 5402420 h 6858000"/>
              <a:gd name="connsiteX477" fmla="*/ 1933391 w 7467600"/>
              <a:gd name="connsiteY477" fmla="*/ 5156971 h 6858000"/>
              <a:gd name="connsiteX478" fmla="*/ 1827118 w 7467600"/>
              <a:gd name="connsiteY478" fmla="*/ 4968410 h 6858000"/>
              <a:gd name="connsiteX479" fmla="*/ 1837349 w 7467600"/>
              <a:gd name="connsiteY479" fmla="*/ 4956357 h 6858000"/>
              <a:gd name="connsiteX480" fmla="*/ 2162835 w 7467600"/>
              <a:gd name="connsiteY480" fmla="*/ 5187853 h 6858000"/>
              <a:gd name="connsiteX481" fmla="*/ 2257167 w 7467600"/>
              <a:gd name="connsiteY481" fmla="*/ 5462123 h 6858000"/>
              <a:gd name="connsiteX482" fmla="*/ 2261598 w 7467600"/>
              <a:gd name="connsiteY482" fmla="*/ 5467998 h 6858000"/>
              <a:gd name="connsiteX483" fmla="*/ 2437177 w 7467600"/>
              <a:gd name="connsiteY483" fmla="*/ 5479608 h 6858000"/>
              <a:gd name="connsiteX484" fmla="*/ 2445247 w 7467600"/>
              <a:gd name="connsiteY484" fmla="*/ 5483476 h 6858000"/>
              <a:gd name="connsiteX485" fmla="*/ 2743626 w 7467600"/>
              <a:gd name="connsiteY485" fmla="*/ 5304819 h 6858000"/>
              <a:gd name="connsiteX486" fmla="*/ 3048102 w 7467600"/>
              <a:gd name="connsiteY486" fmla="*/ 5150595 h 6858000"/>
              <a:gd name="connsiteX487" fmla="*/ 1799414 w 7467600"/>
              <a:gd name="connsiteY487" fmla="*/ 4694732 h 6858000"/>
              <a:gd name="connsiteX488" fmla="*/ 1771735 w 7467600"/>
              <a:gd name="connsiteY488" fmla="*/ 4619929 h 6858000"/>
              <a:gd name="connsiteX489" fmla="*/ 3104273 w 7467600"/>
              <a:gd name="connsiteY489" fmla="*/ 5076159 h 6858000"/>
              <a:gd name="connsiteX490" fmla="*/ 3113245 w 7467600"/>
              <a:gd name="connsiteY490" fmla="*/ 5090705 h 6858000"/>
              <a:gd name="connsiteX491" fmla="*/ 3126294 w 7467600"/>
              <a:gd name="connsiteY491" fmla="*/ 5114400 h 6858000"/>
              <a:gd name="connsiteX492" fmla="*/ 3937433 w 7467600"/>
              <a:gd name="connsiteY492" fmla="*/ 4830473 h 6858000"/>
              <a:gd name="connsiteX493" fmla="*/ 3590475 w 7467600"/>
              <a:gd name="connsiteY493" fmla="*/ 4597974 h 6858000"/>
              <a:gd name="connsiteX494" fmla="*/ 3100264 w 7467600"/>
              <a:gd name="connsiteY494" fmla="*/ 4579845 h 6858000"/>
              <a:gd name="connsiteX495" fmla="*/ 2183576 w 7467600"/>
              <a:gd name="connsiteY495" fmla="*/ 4227150 h 6858000"/>
              <a:gd name="connsiteX496" fmla="*/ 2151029 w 7467600"/>
              <a:gd name="connsiteY496" fmla="*/ 4146947 h 6858000"/>
              <a:gd name="connsiteX497" fmla="*/ 3563434 w 7467600"/>
              <a:gd name="connsiteY497" fmla="*/ 4469115 h 6858000"/>
              <a:gd name="connsiteX498" fmla="*/ 3177952 w 7467600"/>
              <a:gd name="connsiteY498" fmla="*/ 3657386 h 6858000"/>
              <a:gd name="connsiteX499" fmla="*/ 3189263 w 7467600"/>
              <a:gd name="connsiteY499" fmla="*/ 3625726 h 6858000"/>
              <a:gd name="connsiteX500" fmla="*/ 3560912 w 7467600"/>
              <a:gd name="connsiteY500" fmla="*/ 4079863 h 6858000"/>
              <a:gd name="connsiteX501" fmla="*/ 3626636 w 7467600"/>
              <a:gd name="connsiteY501" fmla="*/ 4512230 h 6858000"/>
              <a:gd name="connsiteX502" fmla="*/ 3653088 w 7467600"/>
              <a:gd name="connsiteY502" fmla="*/ 4521417 h 6858000"/>
              <a:gd name="connsiteX503" fmla="*/ 3988128 w 7467600"/>
              <a:gd name="connsiteY503" fmla="*/ 4817267 h 6858000"/>
              <a:gd name="connsiteX504" fmla="*/ 4830582 w 7467600"/>
              <a:gd name="connsiteY504" fmla="*/ 4676000 h 6858000"/>
              <a:gd name="connsiteX505" fmla="*/ 4830100 w 7467600"/>
              <a:gd name="connsiteY505" fmla="*/ 4675554 h 6858000"/>
              <a:gd name="connsiteX506" fmla="*/ 4036318 w 7467600"/>
              <a:gd name="connsiteY506" fmla="*/ 4147013 h 6858000"/>
              <a:gd name="connsiteX507" fmla="*/ 3432098 w 7467600"/>
              <a:gd name="connsiteY507" fmla="*/ 3537312 h 6858000"/>
              <a:gd name="connsiteX508" fmla="*/ 3446761 w 7467600"/>
              <a:gd name="connsiteY508" fmla="*/ 3461278 h 6858000"/>
              <a:gd name="connsiteX509" fmla="*/ 4419733 w 7467600"/>
              <a:gd name="connsiteY509" fmla="*/ 3963555 h 6858000"/>
              <a:gd name="connsiteX510" fmla="*/ 4781371 w 7467600"/>
              <a:gd name="connsiteY510" fmla="*/ 4458604 h 6858000"/>
              <a:gd name="connsiteX511" fmla="*/ 4780440 w 7467600"/>
              <a:gd name="connsiteY511" fmla="*/ 4470290 h 6858000"/>
              <a:gd name="connsiteX512" fmla="*/ 4898954 w 7467600"/>
              <a:gd name="connsiteY512" fmla="*/ 4662092 h 6858000"/>
              <a:gd name="connsiteX513" fmla="*/ 4900699 w 7467600"/>
              <a:gd name="connsiteY513" fmla="*/ 4670867 h 6858000"/>
              <a:gd name="connsiteX514" fmla="*/ 5714511 w 7467600"/>
              <a:gd name="connsiteY514" fmla="*/ 4663483 h 6858000"/>
              <a:gd name="connsiteX515" fmla="*/ 5464793 w 7467600"/>
              <a:gd name="connsiteY515" fmla="*/ 4393556 h 6858000"/>
              <a:gd name="connsiteX516" fmla="*/ 5461897 w 7467600"/>
              <a:gd name="connsiteY516" fmla="*/ 4390879 h 6858000"/>
              <a:gd name="connsiteX517" fmla="*/ 4294126 w 7467600"/>
              <a:gd name="connsiteY517" fmla="*/ 3303048 h 6858000"/>
              <a:gd name="connsiteX518" fmla="*/ 4305321 w 7467600"/>
              <a:gd name="connsiteY518" fmla="*/ 3256953 h 6858000"/>
              <a:gd name="connsiteX519" fmla="*/ 4949299 w 7467600"/>
              <a:gd name="connsiteY519" fmla="*/ 3766336 h 6858000"/>
              <a:gd name="connsiteX520" fmla="*/ 5291452 w 7467600"/>
              <a:gd name="connsiteY520" fmla="*/ 4076801 h 6858000"/>
              <a:gd name="connsiteX521" fmla="*/ 5434998 w 7467600"/>
              <a:gd name="connsiteY521" fmla="*/ 4254100 h 6858000"/>
              <a:gd name="connsiteX522" fmla="*/ 5351015 w 7467600"/>
              <a:gd name="connsiteY522" fmla="*/ 3760989 h 6858000"/>
              <a:gd name="connsiteX523" fmla="*/ 5413780 w 7467600"/>
              <a:gd name="connsiteY523" fmla="*/ 2966265 h 6858000"/>
              <a:gd name="connsiteX524" fmla="*/ 5425627 w 7467600"/>
              <a:gd name="connsiteY524" fmla="*/ 2954192 h 6858000"/>
              <a:gd name="connsiteX525" fmla="*/ 6604735 w 7467600"/>
              <a:gd name="connsiteY525" fmla="*/ 2041381 h 6858000"/>
              <a:gd name="connsiteX526" fmla="*/ 7204487 w 7467600"/>
              <a:gd name="connsiteY526" fmla="*/ 2742112 h 6858000"/>
              <a:gd name="connsiteX527" fmla="*/ 7131592 w 7467600"/>
              <a:gd name="connsiteY527" fmla="*/ 2672096 h 6858000"/>
              <a:gd name="connsiteX528" fmla="*/ 6996344 w 7467600"/>
              <a:gd name="connsiteY528" fmla="*/ 2518310 h 6858000"/>
              <a:gd name="connsiteX529" fmla="*/ 6735495 w 7467600"/>
              <a:gd name="connsiteY529" fmla="*/ 2196890 h 6858000"/>
              <a:gd name="connsiteX530" fmla="*/ 6721901 w 7467600"/>
              <a:gd name="connsiteY530" fmla="*/ 2179274 h 6858000"/>
              <a:gd name="connsiteX531" fmla="*/ 6604735 w 7467600"/>
              <a:gd name="connsiteY531" fmla="*/ 2041381 h 6858000"/>
              <a:gd name="connsiteX532" fmla="*/ 6591670 w 7467600"/>
              <a:gd name="connsiteY532" fmla="*/ 1988277 h 6858000"/>
              <a:gd name="connsiteX533" fmla="*/ 6747349 w 7467600"/>
              <a:gd name="connsiteY533" fmla="*/ 2160069 h 6858000"/>
              <a:gd name="connsiteX534" fmla="*/ 6760943 w 7467600"/>
              <a:gd name="connsiteY534" fmla="*/ 2177686 h 6858000"/>
              <a:gd name="connsiteX535" fmla="*/ 7021065 w 7467600"/>
              <a:gd name="connsiteY535" fmla="*/ 2498102 h 6858000"/>
              <a:gd name="connsiteX536" fmla="*/ 7155223 w 7467600"/>
              <a:gd name="connsiteY536" fmla="*/ 2650386 h 6858000"/>
              <a:gd name="connsiteX537" fmla="*/ 7203167 w 7467600"/>
              <a:gd name="connsiteY537" fmla="*/ 2697288 h 6858000"/>
              <a:gd name="connsiteX538" fmla="*/ 6937703 w 7467600"/>
              <a:gd name="connsiteY538" fmla="*/ 2321981 h 6858000"/>
              <a:gd name="connsiteX539" fmla="*/ 6591670 w 7467600"/>
              <a:gd name="connsiteY539" fmla="*/ 1988277 h 6858000"/>
              <a:gd name="connsiteX540" fmla="*/ 5798671 w 7467600"/>
              <a:gd name="connsiteY540" fmla="*/ 1981601 h 6858000"/>
              <a:gd name="connsiteX541" fmla="*/ 5754709 w 7467600"/>
              <a:gd name="connsiteY541" fmla="*/ 2071454 h 6858000"/>
              <a:gd name="connsiteX542" fmla="*/ 5763044 w 7467600"/>
              <a:gd name="connsiteY542" fmla="*/ 2842206 h 6858000"/>
              <a:gd name="connsiteX543" fmla="*/ 5764974 w 7467600"/>
              <a:gd name="connsiteY543" fmla="*/ 2799609 h 6858000"/>
              <a:gd name="connsiteX544" fmla="*/ 5767665 w 7467600"/>
              <a:gd name="connsiteY544" fmla="*/ 2666409 h 6858000"/>
              <a:gd name="connsiteX545" fmla="*/ 5763055 w 7467600"/>
              <a:gd name="connsiteY545" fmla="*/ 2579705 h 6858000"/>
              <a:gd name="connsiteX546" fmla="*/ 5758079 w 7467600"/>
              <a:gd name="connsiteY546" fmla="*/ 2492508 h 6858000"/>
              <a:gd name="connsiteX547" fmla="*/ 5779325 w 7467600"/>
              <a:gd name="connsiteY547" fmla="*/ 2197069 h 6858000"/>
              <a:gd name="connsiteX548" fmla="*/ 5798671 w 7467600"/>
              <a:gd name="connsiteY548" fmla="*/ 1981601 h 6858000"/>
              <a:gd name="connsiteX549" fmla="*/ 5829202 w 7467600"/>
              <a:gd name="connsiteY549" fmla="*/ 1971679 h 6858000"/>
              <a:gd name="connsiteX550" fmla="*/ 5809558 w 7467600"/>
              <a:gd name="connsiteY550" fmla="*/ 2198043 h 6858000"/>
              <a:gd name="connsiteX551" fmla="*/ 5788653 w 7467600"/>
              <a:gd name="connsiteY551" fmla="*/ 2489430 h 6858000"/>
              <a:gd name="connsiteX552" fmla="*/ 5793439 w 7467600"/>
              <a:gd name="connsiteY552" fmla="*/ 2575235 h 6858000"/>
              <a:gd name="connsiteX553" fmla="*/ 5796837 w 7467600"/>
              <a:gd name="connsiteY553" fmla="*/ 2637633 h 6858000"/>
              <a:gd name="connsiteX554" fmla="*/ 5818614 w 7467600"/>
              <a:gd name="connsiteY554" fmla="*/ 2473055 h 6858000"/>
              <a:gd name="connsiteX555" fmla="*/ 5829202 w 7467600"/>
              <a:gd name="connsiteY555" fmla="*/ 1971679 h 6858000"/>
              <a:gd name="connsiteX556" fmla="*/ 5911389 w 7467600"/>
              <a:gd name="connsiteY556" fmla="*/ 1898371 h 6858000"/>
              <a:gd name="connsiteX557" fmla="*/ 6237627 w 7467600"/>
              <a:gd name="connsiteY557" fmla="*/ 2231921 h 6858000"/>
              <a:gd name="connsiteX558" fmla="*/ 5911389 w 7467600"/>
              <a:gd name="connsiteY558" fmla="*/ 1898371 h 6858000"/>
              <a:gd name="connsiteX559" fmla="*/ 6944437 w 7467600"/>
              <a:gd name="connsiteY559" fmla="*/ 1575402 h 6858000"/>
              <a:gd name="connsiteX560" fmla="*/ 6304730 w 7467600"/>
              <a:gd name="connsiteY560" fmla="*/ 1766654 h 6858000"/>
              <a:gd name="connsiteX561" fmla="*/ 6944437 w 7467600"/>
              <a:gd name="connsiteY561" fmla="*/ 1575402 h 6858000"/>
              <a:gd name="connsiteX562" fmla="*/ 7019523 w 7467600"/>
              <a:gd name="connsiteY562" fmla="*/ 1519450 h 6858000"/>
              <a:gd name="connsiteX563" fmla="*/ 6298091 w 7467600"/>
              <a:gd name="connsiteY563" fmla="*/ 1737122 h 6858000"/>
              <a:gd name="connsiteX564" fmla="*/ 7019523 w 7467600"/>
              <a:gd name="connsiteY564" fmla="*/ 1519450 h 6858000"/>
              <a:gd name="connsiteX565" fmla="*/ 2399523 w 7467600"/>
              <a:gd name="connsiteY565" fmla="*/ 1428234 h 6858000"/>
              <a:gd name="connsiteX566" fmla="*/ 2224982 w 7467600"/>
              <a:gd name="connsiteY566" fmla="*/ 1826201 h 6858000"/>
              <a:gd name="connsiteX567" fmla="*/ 2096099 w 7467600"/>
              <a:gd name="connsiteY567" fmla="*/ 2345900 h 6858000"/>
              <a:gd name="connsiteX568" fmla="*/ 2283317 w 7467600"/>
              <a:gd name="connsiteY568" fmla="*/ 1796925 h 6858000"/>
              <a:gd name="connsiteX569" fmla="*/ 2399523 w 7467600"/>
              <a:gd name="connsiteY569" fmla="*/ 1428234 h 6858000"/>
              <a:gd name="connsiteX570" fmla="*/ 2448558 w 7467600"/>
              <a:gd name="connsiteY570" fmla="*/ 1373435 h 6858000"/>
              <a:gd name="connsiteX571" fmla="*/ 2312521 w 7467600"/>
              <a:gd name="connsiteY571" fmla="*/ 1806140 h 6858000"/>
              <a:gd name="connsiteX572" fmla="*/ 2127533 w 7467600"/>
              <a:gd name="connsiteY572" fmla="*/ 2348380 h 6858000"/>
              <a:gd name="connsiteX573" fmla="*/ 2358080 w 7467600"/>
              <a:gd name="connsiteY573" fmla="*/ 1866134 h 6858000"/>
              <a:gd name="connsiteX574" fmla="*/ 2407436 w 7467600"/>
              <a:gd name="connsiteY574" fmla="*/ 1651070 h 6858000"/>
              <a:gd name="connsiteX575" fmla="*/ 2448558 w 7467600"/>
              <a:gd name="connsiteY575" fmla="*/ 1373435 h 6858000"/>
              <a:gd name="connsiteX576" fmla="*/ 278707 w 7467600"/>
              <a:gd name="connsiteY576" fmla="*/ 1352270 h 6858000"/>
              <a:gd name="connsiteX577" fmla="*/ 321570 w 7467600"/>
              <a:gd name="connsiteY577" fmla="*/ 1861610 h 6858000"/>
              <a:gd name="connsiteX578" fmla="*/ 294281 w 7467600"/>
              <a:gd name="connsiteY578" fmla="*/ 1440658 h 6858000"/>
              <a:gd name="connsiteX579" fmla="*/ 278707 w 7467600"/>
              <a:gd name="connsiteY579" fmla="*/ 1352270 h 6858000"/>
              <a:gd name="connsiteX580" fmla="*/ 1423821 w 7467600"/>
              <a:gd name="connsiteY580" fmla="*/ 1351958 h 6858000"/>
              <a:gd name="connsiteX581" fmla="*/ 1638521 w 7467600"/>
              <a:gd name="connsiteY581" fmla="*/ 1908470 h 6858000"/>
              <a:gd name="connsiteX582" fmla="*/ 1754199 w 7467600"/>
              <a:gd name="connsiteY582" fmla="*/ 2149284 h 6858000"/>
              <a:gd name="connsiteX583" fmla="*/ 1908359 w 7467600"/>
              <a:gd name="connsiteY583" fmla="*/ 2364988 h 6858000"/>
              <a:gd name="connsiteX584" fmla="*/ 1647661 w 7467600"/>
              <a:gd name="connsiteY584" fmla="*/ 1825945 h 6858000"/>
              <a:gd name="connsiteX585" fmla="*/ 1423821 w 7467600"/>
              <a:gd name="connsiteY585" fmla="*/ 1351958 h 6858000"/>
              <a:gd name="connsiteX586" fmla="*/ 1431890 w 7467600"/>
              <a:gd name="connsiteY586" fmla="*/ 1306475 h 6858000"/>
              <a:gd name="connsiteX587" fmla="*/ 1507597 w 7467600"/>
              <a:gd name="connsiteY587" fmla="*/ 1446132 h 6858000"/>
              <a:gd name="connsiteX588" fmla="*/ 1674586 w 7467600"/>
              <a:gd name="connsiteY588" fmla="*/ 1813832 h 6858000"/>
              <a:gd name="connsiteX589" fmla="*/ 1815950 w 7467600"/>
              <a:gd name="connsiteY589" fmla="*/ 2128564 h 6858000"/>
              <a:gd name="connsiteX590" fmla="*/ 1984242 w 7467600"/>
              <a:gd name="connsiteY590" fmla="*/ 2430829 h 6858000"/>
              <a:gd name="connsiteX591" fmla="*/ 2014023 w 7467600"/>
              <a:gd name="connsiteY591" fmla="*/ 2450995 h 6858000"/>
              <a:gd name="connsiteX592" fmla="*/ 1747337 w 7467600"/>
              <a:gd name="connsiteY592" fmla="*/ 1855264 h 6858000"/>
              <a:gd name="connsiteX593" fmla="*/ 1533749 w 7467600"/>
              <a:gd name="connsiteY593" fmla="*/ 1478656 h 6858000"/>
              <a:gd name="connsiteX594" fmla="*/ 1431890 w 7467600"/>
              <a:gd name="connsiteY594" fmla="*/ 1306475 h 6858000"/>
              <a:gd name="connsiteX595" fmla="*/ 5052692 w 7467600"/>
              <a:gd name="connsiteY595" fmla="*/ 1292994 h 6858000"/>
              <a:gd name="connsiteX596" fmla="*/ 5200661 w 7467600"/>
              <a:gd name="connsiteY596" fmla="*/ 1635186 h 6858000"/>
              <a:gd name="connsiteX597" fmla="*/ 5297138 w 7467600"/>
              <a:gd name="connsiteY597" fmla="*/ 1906351 h 6858000"/>
              <a:gd name="connsiteX598" fmla="*/ 5052692 w 7467600"/>
              <a:gd name="connsiteY598" fmla="*/ 1292994 h 6858000"/>
              <a:gd name="connsiteX599" fmla="*/ 5009948 w 7467600"/>
              <a:gd name="connsiteY599" fmla="*/ 1273619 h 6858000"/>
              <a:gd name="connsiteX600" fmla="*/ 5121777 w 7467600"/>
              <a:gd name="connsiteY600" fmla="*/ 1654213 h 6858000"/>
              <a:gd name="connsiteX601" fmla="*/ 5293545 w 7467600"/>
              <a:gd name="connsiteY601" fmla="*/ 2072247 h 6858000"/>
              <a:gd name="connsiteX602" fmla="*/ 5294042 w 7467600"/>
              <a:gd name="connsiteY602" fmla="*/ 2065019 h 6858000"/>
              <a:gd name="connsiteX603" fmla="*/ 5171936 w 7467600"/>
              <a:gd name="connsiteY603" fmla="*/ 1647613 h 6858000"/>
              <a:gd name="connsiteX604" fmla="*/ 5009948 w 7467600"/>
              <a:gd name="connsiteY604" fmla="*/ 1273619 h 6858000"/>
              <a:gd name="connsiteX605" fmla="*/ 655236 w 7467600"/>
              <a:gd name="connsiteY605" fmla="*/ 1268632 h 6858000"/>
              <a:gd name="connsiteX606" fmla="*/ 839521 w 7467600"/>
              <a:gd name="connsiteY606" fmla="*/ 1685315 h 6858000"/>
              <a:gd name="connsiteX607" fmla="*/ 1109416 w 7467600"/>
              <a:gd name="connsiteY607" fmla="*/ 2061663 h 6858000"/>
              <a:gd name="connsiteX608" fmla="*/ 1298300 w 7467600"/>
              <a:gd name="connsiteY608" fmla="*/ 2247742 h 6858000"/>
              <a:gd name="connsiteX609" fmla="*/ 1125871 w 7467600"/>
              <a:gd name="connsiteY609" fmla="*/ 1989513 h 6858000"/>
              <a:gd name="connsiteX610" fmla="*/ 981574 w 7467600"/>
              <a:gd name="connsiteY610" fmla="*/ 1783157 h 6858000"/>
              <a:gd name="connsiteX611" fmla="*/ 922198 w 7467600"/>
              <a:gd name="connsiteY611" fmla="*/ 1677437 h 6858000"/>
              <a:gd name="connsiteX612" fmla="*/ 869293 w 7467600"/>
              <a:gd name="connsiteY612" fmla="*/ 1583214 h 6858000"/>
              <a:gd name="connsiteX613" fmla="*/ 751431 w 7467600"/>
              <a:gd name="connsiteY613" fmla="*/ 1405731 h 6858000"/>
              <a:gd name="connsiteX614" fmla="*/ 655236 w 7467600"/>
              <a:gd name="connsiteY614" fmla="*/ 1268632 h 6858000"/>
              <a:gd name="connsiteX615" fmla="*/ 6516292 w 7467600"/>
              <a:gd name="connsiteY615" fmla="*/ 1263064 h 6858000"/>
              <a:gd name="connsiteX616" fmla="*/ 5736320 w 7467600"/>
              <a:gd name="connsiteY616" fmla="*/ 1501803 h 6858000"/>
              <a:gd name="connsiteX617" fmla="*/ 6516292 w 7467600"/>
              <a:gd name="connsiteY617" fmla="*/ 1263064 h 6858000"/>
              <a:gd name="connsiteX618" fmla="*/ 291466 w 7467600"/>
              <a:gd name="connsiteY618" fmla="*/ 1250369 h 6858000"/>
              <a:gd name="connsiteX619" fmla="*/ 323180 w 7467600"/>
              <a:gd name="connsiteY619" fmla="*/ 1435283 h 6858000"/>
              <a:gd name="connsiteX620" fmla="*/ 349381 w 7467600"/>
              <a:gd name="connsiteY620" fmla="*/ 1875041 h 6858000"/>
              <a:gd name="connsiteX621" fmla="*/ 374363 w 7467600"/>
              <a:gd name="connsiteY621" fmla="*/ 1506494 h 6858000"/>
              <a:gd name="connsiteX622" fmla="*/ 302168 w 7467600"/>
              <a:gd name="connsiteY622" fmla="*/ 1274495 h 6858000"/>
              <a:gd name="connsiteX623" fmla="*/ 291466 w 7467600"/>
              <a:gd name="connsiteY623" fmla="*/ 1250369 h 6858000"/>
              <a:gd name="connsiteX624" fmla="*/ 678222 w 7467600"/>
              <a:gd name="connsiteY624" fmla="*/ 1248670 h 6858000"/>
              <a:gd name="connsiteX625" fmla="*/ 775536 w 7467600"/>
              <a:gd name="connsiteY625" fmla="*/ 1388015 h 6858000"/>
              <a:gd name="connsiteX626" fmla="*/ 894529 w 7467600"/>
              <a:gd name="connsiteY626" fmla="*/ 1567739 h 6858000"/>
              <a:gd name="connsiteX627" fmla="*/ 948000 w 7467600"/>
              <a:gd name="connsiteY627" fmla="*/ 1663088 h 6858000"/>
              <a:gd name="connsiteX628" fmla="*/ 1006812 w 7467600"/>
              <a:gd name="connsiteY628" fmla="*/ 1767683 h 6858000"/>
              <a:gd name="connsiteX629" fmla="*/ 1149133 w 7467600"/>
              <a:gd name="connsiteY629" fmla="*/ 1971513 h 6858000"/>
              <a:gd name="connsiteX630" fmla="*/ 1333952 w 7467600"/>
              <a:gd name="connsiteY630" fmla="*/ 2251620 h 6858000"/>
              <a:gd name="connsiteX631" fmla="*/ 1337329 w 7467600"/>
              <a:gd name="connsiteY631" fmla="*/ 2258350 h 6858000"/>
              <a:gd name="connsiteX632" fmla="*/ 1014726 w 7467600"/>
              <a:gd name="connsiteY632" fmla="*/ 1615556 h 6858000"/>
              <a:gd name="connsiteX633" fmla="*/ 678222 w 7467600"/>
              <a:gd name="connsiteY633" fmla="*/ 1248670 h 6858000"/>
              <a:gd name="connsiteX634" fmla="*/ 6691602 w 7467600"/>
              <a:gd name="connsiteY634" fmla="*/ 1140573 h 6858000"/>
              <a:gd name="connsiteX635" fmla="*/ 6571100 w 7467600"/>
              <a:gd name="connsiteY635" fmla="*/ 1183662 h 6858000"/>
              <a:gd name="connsiteX636" fmla="*/ 6241687 w 7467600"/>
              <a:gd name="connsiteY636" fmla="*/ 1257600 h 6858000"/>
              <a:gd name="connsiteX637" fmla="*/ 5693009 w 7467600"/>
              <a:gd name="connsiteY637" fmla="*/ 1478256 h 6858000"/>
              <a:gd name="connsiteX638" fmla="*/ 6548420 w 7467600"/>
              <a:gd name="connsiteY638" fmla="*/ 1214599 h 6858000"/>
              <a:gd name="connsiteX639" fmla="*/ 6605473 w 7467600"/>
              <a:gd name="connsiteY639" fmla="*/ 1184686 h 6858000"/>
              <a:gd name="connsiteX640" fmla="*/ 6691602 w 7467600"/>
              <a:gd name="connsiteY640" fmla="*/ 1140573 h 6858000"/>
              <a:gd name="connsiteX641" fmla="*/ 4002475 w 7467600"/>
              <a:gd name="connsiteY641" fmla="*/ 1037802 h 6858000"/>
              <a:gd name="connsiteX642" fmla="*/ 4000324 w 7467600"/>
              <a:gd name="connsiteY642" fmla="*/ 1039362 h 6858000"/>
              <a:gd name="connsiteX643" fmla="*/ 4002862 w 7467600"/>
              <a:gd name="connsiteY643" fmla="*/ 1042866 h 6858000"/>
              <a:gd name="connsiteX644" fmla="*/ 4002475 w 7467600"/>
              <a:gd name="connsiteY644" fmla="*/ 1037802 h 6858000"/>
              <a:gd name="connsiteX645" fmla="*/ 506322 w 7467600"/>
              <a:gd name="connsiteY645" fmla="*/ 1020997 h 6858000"/>
              <a:gd name="connsiteX646" fmla="*/ 533068 w 7467600"/>
              <a:gd name="connsiteY646" fmla="*/ 1029409 h 6858000"/>
              <a:gd name="connsiteX647" fmla="*/ 1232525 w 7467600"/>
              <a:gd name="connsiteY647" fmla="*/ 1804675 h 6858000"/>
              <a:gd name="connsiteX648" fmla="*/ 1388858 w 7467600"/>
              <a:gd name="connsiteY648" fmla="*/ 2368011 h 6858000"/>
              <a:gd name="connsiteX649" fmla="*/ 1384098 w 7467600"/>
              <a:gd name="connsiteY649" fmla="*/ 2378125 h 6858000"/>
              <a:gd name="connsiteX650" fmla="*/ 1425393 w 7467600"/>
              <a:gd name="connsiteY650" fmla="*/ 2589124 h 6858000"/>
              <a:gd name="connsiteX651" fmla="*/ 1424001 w 7467600"/>
              <a:gd name="connsiteY651" fmla="*/ 2597541 h 6858000"/>
              <a:gd name="connsiteX652" fmla="*/ 2152729 w 7467600"/>
              <a:gd name="connsiteY652" fmla="*/ 2864487 h 6858000"/>
              <a:gd name="connsiteX653" fmla="*/ 2020609 w 7467600"/>
              <a:gd name="connsiteY653" fmla="*/ 2539671 h 6858000"/>
              <a:gd name="connsiteX654" fmla="*/ 2018920 w 7467600"/>
              <a:gd name="connsiteY654" fmla="*/ 2536309 h 6858000"/>
              <a:gd name="connsiteX655" fmla="*/ 1342441 w 7467600"/>
              <a:gd name="connsiteY655" fmla="*/ 1173017 h 6858000"/>
              <a:gd name="connsiteX656" fmla="*/ 1367925 w 7467600"/>
              <a:gd name="connsiteY656" fmla="*/ 1135648 h 6858000"/>
              <a:gd name="connsiteX657" fmla="*/ 1771401 w 7467600"/>
              <a:gd name="connsiteY657" fmla="*/ 1806673 h 6858000"/>
              <a:gd name="connsiteX658" fmla="*/ 1972385 w 7467600"/>
              <a:gd name="connsiteY658" fmla="*/ 2198735 h 6858000"/>
              <a:gd name="connsiteX659" fmla="*/ 2040892 w 7467600"/>
              <a:gd name="connsiteY659" fmla="*/ 2405205 h 6858000"/>
              <a:gd name="connsiteX660" fmla="*/ 2131689 w 7467600"/>
              <a:gd name="connsiteY660" fmla="*/ 1936926 h 6858000"/>
              <a:gd name="connsiteX661" fmla="*/ 2454820 w 7467600"/>
              <a:gd name="connsiteY661" fmla="*/ 1248808 h 6858000"/>
              <a:gd name="connsiteX662" fmla="*/ 2492512 w 7467600"/>
              <a:gd name="connsiteY662" fmla="*/ 1302920 h 6858000"/>
              <a:gd name="connsiteX663" fmla="*/ 2081216 w 7467600"/>
              <a:gd name="connsiteY663" fmla="*/ 2527513 h 6858000"/>
              <a:gd name="connsiteX664" fmla="*/ 2081211 w 7467600"/>
              <a:gd name="connsiteY664" fmla="*/ 2528916 h 6858000"/>
              <a:gd name="connsiteX665" fmla="*/ 2199067 w 7467600"/>
              <a:gd name="connsiteY665" fmla="*/ 2884061 h 6858000"/>
              <a:gd name="connsiteX666" fmla="*/ 3192586 w 7467600"/>
              <a:gd name="connsiteY666" fmla="*/ 3411496 h 6858000"/>
              <a:gd name="connsiteX667" fmla="*/ 3182620 w 7467600"/>
              <a:gd name="connsiteY667" fmla="*/ 3483279 h 6858000"/>
              <a:gd name="connsiteX668" fmla="*/ 2435119 w 7467600"/>
              <a:gd name="connsiteY668" fmla="*/ 3080173 h 6858000"/>
              <a:gd name="connsiteX669" fmla="*/ 2410152 w 7467600"/>
              <a:gd name="connsiteY669" fmla="*/ 3063751 h 6858000"/>
              <a:gd name="connsiteX670" fmla="*/ 2408099 w 7467600"/>
              <a:gd name="connsiteY670" fmla="*/ 3064403 h 6858000"/>
              <a:gd name="connsiteX671" fmla="*/ 2407218 w 7467600"/>
              <a:gd name="connsiteY671" fmla="*/ 3070324 h 6858000"/>
              <a:gd name="connsiteX672" fmla="*/ 2380138 w 7467600"/>
              <a:gd name="connsiteY672" fmla="*/ 3099341 h 6858000"/>
              <a:gd name="connsiteX673" fmla="*/ 1765923 w 7467600"/>
              <a:gd name="connsiteY673" fmla="*/ 3581043 h 6858000"/>
              <a:gd name="connsiteX674" fmla="*/ 1702258 w 7467600"/>
              <a:gd name="connsiteY674" fmla="*/ 3612286 h 6858000"/>
              <a:gd name="connsiteX675" fmla="*/ 1538370 w 7467600"/>
              <a:gd name="connsiteY675" fmla="*/ 3811804 h 6858000"/>
              <a:gd name="connsiteX676" fmla="*/ 542867 w 7467600"/>
              <a:gd name="connsiteY676" fmla="*/ 4944092 h 6858000"/>
              <a:gd name="connsiteX677" fmla="*/ 515800 w 7467600"/>
              <a:gd name="connsiteY677" fmla="*/ 4862180 h 6858000"/>
              <a:gd name="connsiteX678" fmla="*/ 909145 w 7467600"/>
              <a:gd name="connsiteY678" fmla="*/ 4199225 h 6858000"/>
              <a:gd name="connsiteX679" fmla="*/ 1214067 w 7467600"/>
              <a:gd name="connsiteY679" fmla="*/ 3908561 h 6858000"/>
              <a:gd name="connsiteX680" fmla="*/ 640967 w 7467600"/>
              <a:gd name="connsiteY680" fmla="*/ 4105601 h 6858000"/>
              <a:gd name="connsiteX681" fmla="*/ 112563 w 7467600"/>
              <a:gd name="connsiteY681" fmla="*/ 4396952 h 6858000"/>
              <a:gd name="connsiteX682" fmla="*/ 0 w 7467600"/>
              <a:gd name="connsiteY682" fmla="*/ 4466006 h 6858000"/>
              <a:gd name="connsiteX683" fmla="*/ 0 w 7467600"/>
              <a:gd name="connsiteY683" fmla="*/ 4233763 h 6858000"/>
              <a:gd name="connsiteX684" fmla="*/ 36881 w 7467600"/>
              <a:gd name="connsiteY684" fmla="*/ 4200118 h 6858000"/>
              <a:gd name="connsiteX685" fmla="*/ 910534 w 7467600"/>
              <a:gd name="connsiteY685" fmla="*/ 3629753 h 6858000"/>
              <a:gd name="connsiteX686" fmla="*/ 1578717 w 7467600"/>
              <a:gd name="connsiteY686" fmla="*/ 3575982 h 6858000"/>
              <a:gd name="connsiteX687" fmla="*/ 2338780 w 7467600"/>
              <a:gd name="connsiteY687" fmla="*/ 3033725 h 6858000"/>
              <a:gd name="connsiteX688" fmla="*/ 1807991 w 7467600"/>
              <a:gd name="connsiteY688" fmla="*/ 2807184 h 6858000"/>
              <a:gd name="connsiteX689" fmla="*/ 1416358 w 7467600"/>
              <a:gd name="connsiteY689" fmla="*/ 3112571 h 6858000"/>
              <a:gd name="connsiteX690" fmla="*/ 939066 w 7467600"/>
              <a:gd name="connsiteY690" fmla="*/ 3378798 h 6858000"/>
              <a:gd name="connsiteX691" fmla="*/ 115099 w 7467600"/>
              <a:gd name="connsiteY691" fmla="*/ 3607650 h 6858000"/>
              <a:gd name="connsiteX692" fmla="*/ 97284 w 7467600"/>
              <a:gd name="connsiteY692" fmla="*/ 3520393 h 6858000"/>
              <a:gd name="connsiteX693" fmla="*/ 922050 w 7467600"/>
              <a:gd name="connsiteY693" fmla="*/ 3074867 h 6858000"/>
              <a:gd name="connsiteX694" fmla="*/ 1405265 w 7467600"/>
              <a:gd name="connsiteY694" fmla="*/ 3016319 h 6858000"/>
              <a:gd name="connsiteX695" fmla="*/ 1407512 w 7467600"/>
              <a:gd name="connsiteY695" fmla="*/ 3018001 h 6858000"/>
              <a:gd name="connsiteX696" fmla="*/ 1726266 w 7467600"/>
              <a:gd name="connsiteY696" fmla="*/ 2777274 h 6858000"/>
              <a:gd name="connsiteX697" fmla="*/ 625390 w 7467600"/>
              <a:gd name="connsiteY697" fmla="*/ 2514541 h 6858000"/>
              <a:gd name="connsiteX698" fmla="*/ 619799 w 7467600"/>
              <a:gd name="connsiteY698" fmla="*/ 2527180 h 6858000"/>
              <a:gd name="connsiteX699" fmla="*/ 310030 w 7467600"/>
              <a:gd name="connsiteY699" fmla="*/ 2771818 h 6858000"/>
              <a:gd name="connsiteX700" fmla="*/ 173877 w 7467600"/>
              <a:gd name="connsiteY700" fmla="*/ 2937056 h 6858000"/>
              <a:gd name="connsiteX701" fmla="*/ 77889 w 7467600"/>
              <a:gd name="connsiteY701" fmla="*/ 3138440 h 6858000"/>
              <a:gd name="connsiteX702" fmla="*/ 0 w 7467600"/>
              <a:gd name="connsiteY702" fmla="*/ 3271395 h 6858000"/>
              <a:gd name="connsiteX703" fmla="*/ 0 w 7467600"/>
              <a:gd name="connsiteY703" fmla="*/ 3153002 h 6858000"/>
              <a:gd name="connsiteX704" fmla="*/ 2386 w 7467600"/>
              <a:gd name="connsiteY704" fmla="*/ 3149203 h 6858000"/>
              <a:gd name="connsiteX705" fmla="*/ 89753 w 7467600"/>
              <a:gd name="connsiteY705" fmla="*/ 2987702 h 6858000"/>
              <a:gd name="connsiteX706" fmla="*/ 76869 w 7467600"/>
              <a:gd name="connsiteY706" fmla="*/ 3005404 h 6858000"/>
              <a:gd name="connsiteX707" fmla="*/ 32049 w 7467600"/>
              <a:gd name="connsiteY707" fmla="*/ 3065814 h 6858000"/>
              <a:gd name="connsiteX708" fmla="*/ 0 w 7467600"/>
              <a:gd name="connsiteY708" fmla="*/ 3108744 h 6858000"/>
              <a:gd name="connsiteX709" fmla="*/ 0 w 7467600"/>
              <a:gd name="connsiteY709" fmla="*/ 3058059 h 6858000"/>
              <a:gd name="connsiteX710" fmla="*/ 7610 w 7467600"/>
              <a:gd name="connsiteY710" fmla="*/ 3047889 h 6858000"/>
              <a:gd name="connsiteX711" fmla="*/ 52419 w 7467600"/>
              <a:gd name="connsiteY711" fmla="*/ 2987479 h 6858000"/>
              <a:gd name="connsiteX712" fmla="*/ 59142 w 7467600"/>
              <a:gd name="connsiteY712" fmla="*/ 2978488 h 6858000"/>
              <a:gd name="connsiteX713" fmla="*/ 0 w 7467600"/>
              <a:gd name="connsiteY713" fmla="*/ 3015334 h 6858000"/>
              <a:gd name="connsiteX714" fmla="*/ 0 w 7467600"/>
              <a:gd name="connsiteY714" fmla="*/ 2914286 h 6858000"/>
              <a:gd name="connsiteX715" fmla="*/ 36383 w 7467600"/>
              <a:gd name="connsiteY715" fmla="*/ 2901128 h 6858000"/>
              <a:gd name="connsiteX716" fmla="*/ 156329 w 7467600"/>
              <a:gd name="connsiteY716" fmla="*/ 2840533 h 6858000"/>
              <a:gd name="connsiteX717" fmla="*/ 358355 w 7467600"/>
              <a:gd name="connsiteY717" fmla="*/ 2620471 h 6858000"/>
              <a:gd name="connsiteX718" fmla="*/ 510577 w 7467600"/>
              <a:gd name="connsiteY718" fmla="*/ 2501244 h 6858000"/>
              <a:gd name="connsiteX719" fmla="*/ 211967 w 7467600"/>
              <a:gd name="connsiteY719" fmla="*/ 2479171 h 6858000"/>
              <a:gd name="connsiteX720" fmla="*/ 0 w 7467600"/>
              <a:gd name="connsiteY720" fmla="*/ 2476398 h 6858000"/>
              <a:gd name="connsiteX721" fmla="*/ 0 w 7467600"/>
              <a:gd name="connsiteY721" fmla="*/ 2389189 h 6858000"/>
              <a:gd name="connsiteX722" fmla="*/ 103062 w 7467600"/>
              <a:gd name="connsiteY722" fmla="*/ 2389518 h 6858000"/>
              <a:gd name="connsiteX723" fmla="*/ 510734 w 7467600"/>
              <a:gd name="connsiteY723" fmla="*/ 2416201 h 6858000"/>
              <a:gd name="connsiteX724" fmla="*/ 279257 w 7467600"/>
              <a:gd name="connsiteY724" fmla="*/ 2092102 h 6858000"/>
              <a:gd name="connsiteX725" fmla="*/ 65265 w 7467600"/>
              <a:gd name="connsiteY725" fmla="*/ 2006049 h 6858000"/>
              <a:gd name="connsiteX726" fmla="*/ 0 w 7467600"/>
              <a:gd name="connsiteY726" fmla="*/ 1982532 h 6858000"/>
              <a:gd name="connsiteX727" fmla="*/ 0 w 7467600"/>
              <a:gd name="connsiteY727" fmla="*/ 1912789 h 6858000"/>
              <a:gd name="connsiteX728" fmla="*/ 97460 w 7467600"/>
              <a:gd name="connsiteY728" fmla="*/ 1953725 h 6858000"/>
              <a:gd name="connsiteX729" fmla="*/ 221272 w 7467600"/>
              <a:gd name="connsiteY729" fmla="*/ 1980766 h 6858000"/>
              <a:gd name="connsiteX730" fmla="*/ 116765 w 7467600"/>
              <a:gd name="connsiteY730" fmla="*/ 1911033 h 6858000"/>
              <a:gd name="connsiteX731" fmla="*/ 16405 w 7467600"/>
              <a:gd name="connsiteY731" fmla="*/ 1803412 h 6858000"/>
              <a:gd name="connsiteX732" fmla="*/ 0 w 7467600"/>
              <a:gd name="connsiteY732" fmla="*/ 1784777 h 6858000"/>
              <a:gd name="connsiteX733" fmla="*/ 0 w 7467600"/>
              <a:gd name="connsiteY733" fmla="*/ 1740082 h 6858000"/>
              <a:gd name="connsiteX734" fmla="*/ 39394 w 7467600"/>
              <a:gd name="connsiteY734" fmla="*/ 1784856 h 6858000"/>
              <a:gd name="connsiteX735" fmla="*/ 135813 w 7467600"/>
              <a:gd name="connsiteY735" fmla="*/ 1888838 h 6858000"/>
              <a:gd name="connsiteX736" fmla="*/ 242575 w 7467600"/>
              <a:gd name="connsiteY736" fmla="*/ 1958841 h 6858000"/>
              <a:gd name="connsiteX737" fmla="*/ 82197 w 7467600"/>
              <a:gd name="connsiteY737" fmla="*/ 1754826 h 6858000"/>
              <a:gd name="connsiteX738" fmla="*/ 0 w 7467600"/>
              <a:gd name="connsiteY738" fmla="*/ 1679650 h 6858000"/>
              <a:gd name="connsiteX739" fmla="*/ 0 w 7467600"/>
              <a:gd name="connsiteY739" fmla="*/ 1602463 h 6858000"/>
              <a:gd name="connsiteX740" fmla="*/ 84689 w 7467600"/>
              <a:gd name="connsiteY740" fmla="*/ 1677442 h 6858000"/>
              <a:gd name="connsiteX741" fmla="*/ 298437 w 7467600"/>
              <a:gd name="connsiteY741" fmla="*/ 1968019 h 6858000"/>
              <a:gd name="connsiteX742" fmla="*/ 227269 w 7467600"/>
              <a:gd name="connsiteY742" fmla="*/ 1114064 h 6858000"/>
              <a:gd name="connsiteX743" fmla="*/ 248003 w 7467600"/>
              <a:gd name="connsiteY743" fmla="*/ 1089613 h 6858000"/>
              <a:gd name="connsiteX744" fmla="*/ 427020 w 7467600"/>
              <a:gd name="connsiteY744" fmla="*/ 1619803 h 6858000"/>
              <a:gd name="connsiteX745" fmla="*/ 340345 w 7467600"/>
              <a:gd name="connsiteY745" fmla="*/ 2027739 h 6858000"/>
              <a:gd name="connsiteX746" fmla="*/ 360865 w 7467600"/>
              <a:gd name="connsiteY746" fmla="*/ 2044827 h 6858000"/>
              <a:gd name="connsiteX747" fmla="*/ 560414 w 7467600"/>
              <a:gd name="connsiteY747" fmla="*/ 2421457 h 6858000"/>
              <a:gd name="connsiteX748" fmla="*/ 1359703 w 7467600"/>
              <a:gd name="connsiteY748" fmla="*/ 2578554 h 6858000"/>
              <a:gd name="connsiteX749" fmla="*/ 1359422 w 7467600"/>
              <a:gd name="connsiteY749" fmla="*/ 2577994 h 6858000"/>
              <a:gd name="connsiteX750" fmla="*/ 828701 w 7467600"/>
              <a:gd name="connsiteY750" fmla="*/ 1839520 h 6858000"/>
              <a:gd name="connsiteX751" fmla="*/ 494427 w 7467600"/>
              <a:gd name="connsiteY751" fmla="*/ 1092333 h 6858000"/>
              <a:gd name="connsiteX752" fmla="*/ 506322 w 7467600"/>
              <a:gd name="connsiteY752" fmla="*/ 1020997 h 6858000"/>
              <a:gd name="connsiteX753" fmla="*/ 4570198 w 7467600"/>
              <a:gd name="connsiteY753" fmla="*/ 978081 h 6858000"/>
              <a:gd name="connsiteX754" fmla="*/ 4523691 w 7467600"/>
              <a:gd name="connsiteY754" fmla="*/ 1127776 h 6858000"/>
              <a:gd name="connsiteX755" fmla="*/ 4509875 w 7467600"/>
              <a:gd name="connsiteY755" fmla="*/ 1167552 h 6858000"/>
              <a:gd name="connsiteX756" fmla="*/ 4478168 w 7467600"/>
              <a:gd name="connsiteY756" fmla="*/ 1260735 h 6858000"/>
              <a:gd name="connsiteX757" fmla="*/ 4409309 w 7467600"/>
              <a:gd name="connsiteY757" fmla="*/ 1666996 h 6858000"/>
              <a:gd name="connsiteX758" fmla="*/ 4370031 w 7467600"/>
              <a:gd name="connsiteY758" fmla="*/ 1955666 h 6858000"/>
              <a:gd name="connsiteX759" fmla="*/ 4570198 w 7467600"/>
              <a:gd name="connsiteY759" fmla="*/ 978081 h 6858000"/>
              <a:gd name="connsiteX760" fmla="*/ 4557898 w 7467600"/>
              <a:gd name="connsiteY760" fmla="*/ 900011 h 6858000"/>
              <a:gd name="connsiteX761" fmla="*/ 4344840 w 7467600"/>
              <a:gd name="connsiteY761" fmla="*/ 1922038 h 6858000"/>
              <a:gd name="connsiteX762" fmla="*/ 4378710 w 7467600"/>
              <a:gd name="connsiteY762" fmla="*/ 1665516 h 6858000"/>
              <a:gd name="connsiteX763" fmla="*/ 4448798 w 7467600"/>
              <a:gd name="connsiteY763" fmla="*/ 1253024 h 6858000"/>
              <a:gd name="connsiteX764" fmla="*/ 4480315 w 7467600"/>
              <a:gd name="connsiteY764" fmla="*/ 1158454 h 6858000"/>
              <a:gd name="connsiteX765" fmla="*/ 4494133 w 7467600"/>
              <a:gd name="connsiteY765" fmla="*/ 1118676 h 6858000"/>
              <a:gd name="connsiteX766" fmla="*/ 4557898 w 7467600"/>
              <a:gd name="connsiteY766" fmla="*/ 900011 h 6858000"/>
              <a:gd name="connsiteX767" fmla="*/ 5870151 w 7467600"/>
              <a:gd name="connsiteY767" fmla="*/ 898890 h 6858000"/>
              <a:gd name="connsiteX768" fmla="*/ 5861335 w 7467600"/>
              <a:gd name="connsiteY768" fmla="*/ 899177 h 6858000"/>
              <a:gd name="connsiteX769" fmla="*/ 5843702 w 7467600"/>
              <a:gd name="connsiteY769" fmla="*/ 899748 h 6858000"/>
              <a:gd name="connsiteX770" fmla="*/ 5651107 w 7467600"/>
              <a:gd name="connsiteY770" fmla="*/ 920306 h 6858000"/>
              <a:gd name="connsiteX771" fmla="*/ 5459407 w 7467600"/>
              <a:gd name="connsiteY771" fmla="*/ 940975 h 6858000"/>
              <a:gd name="connsiteX772" fmla="*/ 5374846 w 7467600"/>
              <a:gd name="connsiteY772" fmla="*/ 941988 h 6858000"/>
              <a:gd name="connsiteX773" fmla="*/ 5256105 w 7467600"/>
              <a:gd name="connsiteY773" fmla="*/ 945632 h 6858000"/>
              <a:gd name="connsiteX774" fmla="*/ 5107071 w 7467600"/>
              <a:gd name="connsiteY774" fmla="*/ 969720 h 6858000"/>
              <a:gd name="connsiteX775" fmla="*/ 4998681 w 7467600"/>
              <a:gd name="connsiteY775" fmla="*/ 988771 h 6858000"/>
              <a:gd name="connsiteX776" fmla="*/ 5870151 w 7467600"/>
              <a:gd name="connsiteY776" fmla="*/ 898890 h 6858000"/>
              <a:gd name="connsiteX777" fmla="*/ 5504425 w 7467600"/>
              <a:gd name="connsiteY777" fmla="*/ 848067 h 6858000"/>
              <a:gd name="connsiteX778" fmla="*/ 4968849 w 7467600"/>
              <a:gd name="connsiteY778" fmla="*/ 962318 h 6858000"/>
              <a:gd name="connsiteX779" fmla="*/ 5104039 w 7467600"/>
              <a:gd name="connsiteY779" fmla="*/ 940634 h 6858000"/>
              <a:gd name="connsiteX780" fmla="*/ 5256311 w 7467600"/>
              <a:gd name="connsiteY780" fmla="*/ 916490 h 6858000"/>
              <a:gd name="connsiteX781" fmla="*/ 5377381 w 7467600"/>
              <a:gd name="connsiteY781" fmla="*/ 912671 h 6858000"/>
              <a:gd name="connsiteX782" fmla="*/ 5460148 w 7467600"/>
              <a:gd name="connsiteY782" fmla="*/ 911442 h 6858000"/>
              <a:gd name="connsiteX783" fmla="*/ 5648971 w 7467600"/>
              <a:gd name="connsiteY783" fmla="*/ 891331 h 6858000"/>
              <a:gd name="connsiteX784" fmla="*/ 5844807 w 7467600"/>
              <a:gd name="connsiteY784" fmla="*/ 870718 h 6858000"/>
              <a:gd name="connsiteX785" fmla="*/ 5862975 w 7467600"/>
              <a:gd name="connsiteY785" fmla="*/ 869756 h 6858000"/>
              <a:gd name="connsiteX786" fmla="*/ 5920887 w 7467600"/>
              <a:gd name="connsiteY786" fmla="*/ 865929 h 6858000"/>
              <a:gd name="connsiteX787" fmla="*/ 5504425 w 7467600"/>
              <a:gd name="connsiteY787" fmla="*/ 848067 h 6858000"/>
              <a:gd name="connsiteX788" fmla="*/ 3607114 w 7467600"/>
              <a:gd name="connsiteY788" fmla="*/ 467441 h 6858000"/>
              <a:gd name="connsiteX789" fmla="*/ 3296242 w 7467600"/>
              <a:gd name="connsiteY789" fmla="*/ 807991 h 6858000"/>
              <a:gd name="connsiteX790" fmla="*/ 3174674 w 7467600"/>
              <a:gd name="connsiteY790" fmla="*/ 919759 h 6858000"/>
              <a:gd name="connsiteX791" fmla="*/ 3042978 w 7467600"/>
              <a:gd name="connsiteY791" fmla="*/ 1054894 h 6858000"/>
              <a:gd name="connsiteX792" fmla="*/ 2968914 w 7467600"/>
              <a:gd name="connsiteY792" fmla="*/ 1133756 h 6858000"/>
              <a:gd name="connsiteX793" fmla="*/ 3103823 w 7467600"/>
              <a:gd name="connsiteY793" fmla="*/ 1026814 h 6858000"/>
              <a:gd name="connsiteX794" fmla="*/ 3607114 w 7467600"/>
              <a:gd name="connsiteY794" fmla="*/ 467441 h 6858000"/>
              <a:gd name="connsiteX795" fmla="*/ 3744487 w 7467600"/>
              <a:gd name="connsiteY795" fmla="*/ 383136 h 6858000"/>
              <a:gd name="connsiteX796" fmla="*/ 3970213 w 7467600"/>
              <a:gd name="connsiteY796" fmla="*/ 995559 h 6858000"/>
              <a:gd name="connsiteX797" fmla="*/ 3744487 w 7467600"/>
              <a:gd name="connsiteY797" fmla="*/ 383136 h 6858000"/>
              <a:gd name="connsiteX798" fmla="*/ 3624562 w 7467600"/>
              <a:gd name="connsiteY798" fmla="*/ 367041 h 6858000"/>
              <a:gd name="connsiteX799" fmla="*/ 3489712 w 7467600"/>
              <a:gd name="connsiteY799" fmla="*/ 485386 h 6858000"/>
              <a:gd name="connsiteX800" fmla="*/ 3182994 w 7467600"/>
              <a:gd name="connsiteY800" fmla="*/ 828265 h 6858000"/>
              <a:gd name="connsiteX801" fmla="*/ 2892114 w 7467600"/>
              <a:gd name="connsiteY801" fmla="*/ 1172635 h 6858000"/>
              <a:gd name="connsiteX802" fmla="*/ 3021459 w 7467600"/>
              <a:gd name="connsiteY802" fmla="*/ 1035385 h 6858000"/>
              <a:gd name="connsiteX803" fmla="*/ 3153873 w 7467600"/>
              <a:gd name="connsiteY803" fmla="*/ 898971 h 6858000"/>
              <a:gd name="connsiteX804" fmla="*/ 3276511 w 7467600"/>
              <a:gd name="connsiteY804" fmla="*/ 786423 h 6858000"/>
              <a:gd name="connsiteX805" fmla="*/ 3584154 w 7467600"/>
              <a:gd name="connsiteY805" fmla="*/ 448218 h 6858000"/>
              <a:gd name="connsiteX806" fmla="*/ 3624562 w 7467600"/>
              <a:gd name="connsiteY806" fmla="*/ 367041 h 6858000"/>
              <a:gd name="connsiteX807" fmla="*/ 3766672 w 7467600"/>
              <a:gd name="connsiteY807" fmla="*/ 359429 h 6858000"/>
              <a:gd name="connsiteX808" fmla="*/ 3996338 w 7467600"/>
              <a:gd name="connsiteY808" fmla="*/ 968237 h 6858000"/>
              <a:gd name="connsiteX809" fmla="*/ 3766672 w 7467600"/>
              <a:gd name="connsiteY809" fmla="*/ 359429 h 6858000"/>
              <a:gd name="connsiteX810" fmla="*/ 5805386 w 7467600"/>
              <a:gd name="connsiteY810" fmla="*/ 239240 h 6858000"/>
              <a:gd name="connsiteX811" fmla="*/ 5736947 w 7467600"/>
              <a:gd name="connsiteY811" fmla="*/ 261367 h 6858000"/>
              <a:gd name="connsiteX812" fmla="*/ 5427012 w 7467600"/>
              <a:gd name="connsiteY812" fmla="*/ 311272 h 6858000"/>
              <a:gd name="connsiteX813" fmla="*/ 5147818 w 7467600"/>
              <a:gd name="connsiteY813" fmla="*/ 322112 h 6858000"/>
              <a:gd name="connsiteX814" fmla="*/ 5060854 w 7467600"/>
              <a:gd name="connsiteY814" fmla="*/ 311882 h 6858000"/>
              <a:gd name="connsiteX815" fmla="*/ 4945989 w 7467600"/>
              <a:gd name="connsiteY815" fmla="*/ 300516 h 6858000"/>
              <a:gd name="connsiteX816" fmla="*/ 5410479 w 7467600"/>
              <a:gd name="connsiteY816" fmla="*/ 348434 h 6858000"/>
              <a:gd name="connsiteX817" fmla="*/ 5805386 w 7467600"/>
              <a:gd name="connsiteY817" fmla="*/ 239240 h 6858000"/>
              <a:gd name="connsiteX818" fmla="*/ 5905192 w 7467600"/>
              <a:gd name="connsiteY818" fmla="*/ 163079 h 6858000"/>
              <a:gd name="connsiteX819" fmla="*/ 5865655 w 7467600"/>
              <a:gd name="connsiteY819" fmla="*/ 171901 h 6858000"/>
              <a:gd name="connsiteX820" fmla="*/ 5259740 w 7467600"/>
              <a:gd name="connsiteY820" fmla="*/ 257013 h 6858000"/>
              <a:gd name="connsiteX821" fmla="*/ 5208466 w 7467600"/>
              <a:gd name="connsiteY821" fmla="*/ 257550 h 6858000"/>
              <a:gd name="connsiteX822" fmla="*/ 4980204 w 7467600"/>
              <a:gd name="connsiteY822" fmla="*/ 271903 h 6858000"/>
              <a:gd name="connsiteX823" fmla="*/ 5068068 w 7467600"/>
              <a:gd name="connsiteY823" fmla="*/ 282244 h 6858000"/>
              <a:gd name="connsiteX824" fmla="*/ 5153231 w 7467600"/>
              <a:gd name="connsiteY824" fmla="*/ 292240 h 6858000"/>
              <a:gd name="connsiteX825" fmla="*/ 5426491 w 7467600"/>
              <a:gd name="connsiteY825" fmla="*/ 281128 h 6858000"/>
              <a:gd name="connsiteX826" fmla="*/ 5731212 w 7467600"/>
              <a:gd name="connsiteY826" fmla="*/ 231951 h 6858000"/>
              <a:gd name="connsiteX827" fmla="*/ 5905192 w 7467600"/>
              <a:gd name="connsiteY827" fmla="*/ 163079 h 6858000"/>
              <a:gd name="connsiteX828" fmla="*/ 5944437 w 7467600"/>
              <a:gd name="connsiteY828" fmla="*/ 113829 h 6858000"/>
              <a:gd name="connsiteX829" fmla="*/ 5825032 w 7467600"/>
              <a:gd name="connsiteY829" fmla="*/ 146405 h 6858000"/>
              <a:gd name="connsiteX830" fmla="*/ 4955599 w 7467600"/>
              <a:gd name="connsiteY830" fmla="*/ 247008 h 6858000"/>
              <a:gd name="connsiteX831" fmla="*/ 5210104 w 7467600"/>
              <a:gd name="connsiteY831" fmla="*/ 228123 h 6858000"/>
              <a:gd name="connsiteX832" fmla="*/ 5261015 w 7467600"/>
              <a:gd name="connsiteY832" fmla="*/ 227087 h 6858000"/>
              <a:gd name="connsiteX833" fmla="*/ 5861181 w 7467600"/>
              <a:gd name="connsiteY833" fmla="*/ 143093 h 6858000"/>
              <a:gd name="connsiteX834" fmla="*/ 5961252 w 7467600"/>
              <a:gd name="connsiteY834" fmla="*/ 114820 h 6858000"/>
              <a:gd name="connsiteX835" fmla="*/ 5944437 w 7467600"/>
              <a:gd name="connsiteY835" fmla="*/ 113829 h 6858000"/>
              <a:gd name="connsiteX836" fmla="*/ 3882765 w 7467600"/>
              <a:gd name="connsiteY836" fmla="*/ 0 h 6858000"/>
              <a:gd name="connsiteX837" fmla="*/ 3995099 w 7467600"/>
              <a:gd name="connsiteY837" fmla="*/ 0 h 6858000"/>
              <a:gd name="connsiteX838" fmla="*/ 4163818 w 7467600"/>
              <a:gd name="connsiteY838" fmla="*/ 234104 h 6858000"/>
              <a:gd name="connsiteX839" fmla="*/ 4172099 w 7467600"/>
              <a:gd name="connsiteY839" fmla="*/ 234207 h 6858000"/>
              <a:gd name="connsiteX840" fmla="*/ 4784282 w 7467600"/>
              <a:gd name="connsiteY840" fmla="*/ 276561 h 6858000"/>
              <a:gd name="connsiteX841" fmla="*/ 4801687 w 7467600"/>
              <a:gd name="connsiteY841" fmla="*/ 267764 h 6858000"/>
              <a:gd name="connsiteX842" fmla="*/ 6082788 w 7467600"/>
              <a:gd name="connsiteY842" fmla="*/ 64119 h 6858000"/>
              <a:gd name="connsiteX843" fmla="*/ 6099442 w 7467600"/>
              <a:gd name="connsiteY843" fmla="*/ 82568 h 6858000"/>
              <a:gd name="connsiteX844" fmla="*/ 4804137 w 7467600"/>
              <a:gd name="connsiteY844" fmla="*/ 320931 h 6858000"/>
              <a:gd name="connsiteX845" fmla="*/ 4227047 w 7467600"/>
              <a:gd name="connsiteY845" fmla="*/ 313415 h 6858000"/>
              <a:gd name="connsiteX846" fmla="*/ 4346041 w 7467600"/>
              <a:gd name="connsiteY846" fmla="*/ 456086 h 6858000"/>
              <a:gd name="connsiteX847" fmla="*/ 4870967 w 7467600"/>
              <a:gd name="connsiteY847" fmla="*/ 963061 h 6858000"/>
              <a:gd name="connsiteX848" fmla="*/ 4889647 w 7467600"/>
              <a:gd name="connsiteY848" fmla="*/ 957147 h 6858000"/>
              <a:gd name="connsiteX849" fmla="*/ 5422504 w 7467600"/>
              <a:gd name="connsiteY849" fmla="*/ 805191 h 6858000"/>
              <a:gd name="connsiteX850" fmla="*/ 6087656 w 7467600"/>
              <a:gd name="connsiteY850" fmla="*/ 826703 h 6858000"/>
              <a:gd name="connsiteX851" fmla="*/ 6058717 w 7467600"/>
              <a:gd name="connsiteY851" fmla="*/ 865992 h 6858000"/>
              <a:gd name="connsiteX852" fmla="*/ 4974153 w 7467600"/>
              <a:gd name="connsiteY852" fmla="*/ 1045456 h 6858000"/>
              <a:gd name="connsiteX853" fmla="*/ 5627835 w 7467600"/>
              <a:gd name="connsiteY853" fmla="*/ 1472077 h 6858000"/>
              <a:gd name="connsiteX854" fmla="*/ 5629817 w 7467600"/>
              <a:gd name="connsiteY854" fmla="*/ 1471412 h 6858000"/>
              <a:gd name="connsiteX855" fmla="*/ 5634124 w 7467600"/>
              <a:gd name="connsiteY855" fmla="*/ 1470572 h 6858000"/>
              <a:gd name="connsiteX856" fmla="*/ 5755832 w 7467600"/>
              <a:gd name="connsiteY856" fmla="*/ 1383886 h 6858000"/>
              <a:gd name="connsiteX857" fmla="*/ 6014186 w 7467600"/>
              <a:gd name="connsiteY857" fmla="*/ 1279799 h 6858000"/>
              <a:gd name="connsiteX858" fmla="*/ 6901619 w 7467600"/>
              <a:gd name="connsiteY858" fmla="*/ 1047874 h 6858000"/>
              <a:gd name="connsiteX859" fmla="*/ 6931566 w 7467600"/>
              <a:gd name="connsiteY859" fmla="*/ 1062034 h 6858000"/>
              <a:gd name="connsiteX860" fmla="*/ 5790982 w 7467600"/>
              <a:gd name="connsiteY860" fmla="*/ 1561380 h 6858000"/>
              <a:gd name="connsiteX861" fmla="*/ 6188971 w 7467600"/>
              <a:gd name="connsiteY861" fmla="*/ 1755168 h 6858000"/>
              <a:gd name="connsiteX862" fmla="*/ 6202446 w 7467600"/>
              <a:gd name="connsiteY862" fmla="*/ 1752268 h 6858000"/>
              <a:gd name="connsiteX863" fmla="*/ 7179560 w 7467600"/>
              <a:gd name="connsiteY863" fmla="*/ 1467551 h 6858000"/>
              <a:gd name="connsiteX864" fmla="*/ 7158730 w 7467600"/>
              <a:gd name="connsiteY864" fmla="*/ 1507835 h 6858000"/>
              <a:gd name="connsiteX865" fmla="*/ 6326959 w 7467600"/>
              <a:gd name="connsiteY865" fmla="*/ 1817686 h 6858000"/>
              <a:gd name="connsiteX866" fmla="*/ 6537433 w 7467600"/>
              <a:gd name="connsiteY866" fmla="*/ 1907790 h 6858000"/>
              <a:gd name="connsiteX867" fmla="*/ 6550221 w 7467600"/>
              <a:gd name="connsiteY867" fmla="*/ 1910729 h 6858000"/>
              <a:gd name="connsiteX868" fmla="*/ 6964438 w 7467600"/>
              <a:gd name="connsiteY868" fmla="*/ 2209505 h 6858000"/>
              <a:gd name="connsiteX869" fmla="*/ 7367862 w 7467600"/>
              <a:gd name="connsiteY869" fmla="*/ 2806833 h 6858000"/>
              <a:gd name="connsiteX870" fmla="*/ 7364329 w 7467600"/>
              <a:gd name="connsiteY870" fmla="*/ 2826907 h 6858000"/>
              <a:gd name="connsiteX871" fmla="*/ 7290545 w 7467600"/>
              <a:gd name="connsiteY871" fmla="*/ 2850663 h 6858000"/>
              <a:gd name="connsiteX872" fmla="*/ 6472036 w 7467600"/>
              <a:gd name="connsiteY872" fmla="*/ 1959003 h 6858000"/>
              <a:gd name="connsiteX873" fmla="*/ 5792897 w 7467600"/>
              <a:gd name="connsiteY873" fmla="*/ 1647747 h 6858000"/>
              <a:gd name="connsiteX874" fmla="*/ 5842751 w 7467600"/>
              <a:gd name="connsiteY874" fmla="*/ 1816112 h 6858000"/>
              <a:gd name="connsiteX875" fmla="*/ 5847424 w 7467600"/>
              <a:gd name="connsiteY875" fmla="*/ 1815776 h 6858000"/>
              <a:gd name="connsiteX876" fmla="*/ 6399821 w 7467600"/>
              <a:gd name="connsiteY876" fmla="*/ 2344799 h 6858000"/>
              <a:gd name="connsiteX877" fmla="*/ 6323232 w 7467600"/>
              <a:gd name="connsiteY877" fmla="*/ 2389634 h 6858000"/>
              <a:gd name="connsiteX878" fmla="*/ 5942958 w 7467600"/>
              <a:gd name="connsiteY878" fmla="*/ 2077708 h 6858000"/>
              <a:gd name="connsiteX879" fmla="*/ 5921559 w 7467600"/>
              <a:gd name="connsiteY879" fmla="*/ 2378596 h 6858000"/>
              <a:gd name="connsiteX880" fmla="*/ 5817651 w 7467600"/>
              <a:gd name="connsiteY880" fmla="*/ 3023919 h 6858000"/>
              <a:gd name="connsiteX881" fmla="*/ 5729634 w 7467600"/>
              <a:gd name="connsiteY881" fmla="*/ 3051849 h 6858000"/>
              <a:gd name="connsiteX882" fmla="*/ 5611018 w 7467600"/>
              <a:gd name="connsiteY882" fmla="*/ 2316769 h 6858000"/>
              <a:gd name="connsiteX883" fmla="*/ 5687608 w 7467600"/>
              <a:gd name="connsiteY883" fmla="*/ 2039972 h 6858000"/>
              <a:gd name="connsiteX884" fmla="*/ 5657554 w 7467600"/>
              <a:gd name="connsiteY884" fmla="*/ 1576445 h 6858000"/>
              <a:gd name="connsiteX885" fmla="*/ 5150475 w 7467600"/>
              <a:gd name="connsiteY885" fmla="*/ 1274012 h 6858000"/>
              <a:gd name="connsiteX886" fmla="*/ 5349142 w 7467600"/>
              <a:gd name="connsiteY886" fmla="*/ 2204405 h 6858000"/>
              <a:gd name="connsiteX887" fmla="*/ 5262214 w 7467600"/>
              <a:gd name="connsiteY887" fmla="*/ 2233836 h 6858000"/>
              <a:gd name="connsiteX888" fmla="*/ 4981539 w 7467600"/>
              <a:gd name="connsiteY888" fmla="*/ 1542201 h 6858000"/>
              <a:gd name="connsiteX889" fmla="*/ 4958461 w 7467600"/>
              <a:gd name="connsiteY889" fmla="*/ 1136957 h 6858000"/>
              <a:gd name="connsiteX890" fmla="*/ 4655015 w 7467600"/>
              <a:gd name="connsiteY890" fmla="*/ 891426 h 6858000"/>
              <a:gd name="connsiteX891" fmla="*/ 4348002 w 7467600"/>
              <a:gd name="connsiteY891" fmla="*/ 2205895 h 6858000"/>
              <a:gd name="connsiteX892" fmla="*/ 4262250 w 7467600"/>
              <a:gd name="connsiteY892" fmla="*/ 2219972 h 6858000"/>
              <a:gd name="connsiteX893" fmla="*/ 4550611 w 7467600"/>
              <a:gd name="connsiteY893" fmla="*/ 817540 h 6858000"/>
              <a:gd name="connsiteX894" fmla="*/ 4564418 w 7467600"/>
              <a:gd name="connsiteY894" fmla="*/ 808293 h 6858000"/>
              <a:gd name="connsiteX895" fmla="*/ 4266388 w 7467600"/>
              <a:gd name="connsiteY895" fmla="*/ 500083 h 6858000"/>
              <a:gd name="connsiteX896" fmla="*/ 4032842 w 7467600"/>
              <a:gd name="connsiteY896" fmla="*/ 211809 h 6858000"/>
              <a:gd name="connsiteX897" fmla="*/ 3882765 w 7467600"/>
              <a:gd name="connsiteY897" fmla="*/ 0 h 6858000"/>
              <a:gd name="connsiteX898" fmla="*/ 3721337 w 7467600"/>
              <a:gd name="connsiteY898" fmla="*/ 0 h 6858000"/>
              <a:gd name="connsiteX899" fmla="*/ 3797544 w 7467600"/>
              <a:gd name="connsiteY899" fmla="*/ 0 h 6858000"/>
              <a:gd name="connsiteX900" fmla="*/ 3775734 w 7467600"/>
              <a:gd name="connsiteY900" fmla="*/ 95131 h 6858000"/>
              <a:gd name="connsiteX901" fmla="*/ 3724807 w 7467600"/>
              <a:gd name="connsiteY901" fmla="*/ 272257 h 6858000"/>
              <a:gd name="connsiteX902" fmla="*/ 3726844 w 7467600"/>
              <a:gd name="connsiteY902" fmla="*/ 282988 h 6858000"/>
              <a:gd name="connsiteX903" fmla="*/ 3742664 w 7467600"/>
              <a:gd name="connsiteY903" fmla="*/ 279918 h 6858000"/>
              <a:gd name="connsiteX904" fmla="*/ 4103910 w 7467600"/>
              <a:gd name="connsiteY904" fmla="*/ 1161917 h 6858000"/>
              <a:gd name="connsiteX905" fmla="*/ 4020269 w 7467600"/>
              <a:gd name="connsiteY905" fmla="*/ 1200406 h 6858000"/>
              <a:gd name="connsiteX906" fmla="*/ 3674882 w 7467600"/>
              <a:gd name="connsiteY906" fmla="*/ 488524 h 6858000"/>
              <a:gd name="connsiteX907" fmla="*/ 3132682 w 7467600"/>
              <a:gd name="connsiteY907" fmla="*/ 1072284 h 6858000"/>
              <a:gd name="connsiteX908" fmla="*/ 2716346 w 7467600"/>
              <a:gd name="connsiteY908" fmla="*/ 1276376 h 6858000"/>
              <a:gd name="connsiteX909" fmla="*/ 2716772 w 7467600"/>
              <a:gd name="connsiteY909" fmla="*/ 1255462 h 6858000"/>
              <a:gd name="connsiteX910" fmla="*/ 3471096 w 7467600"/>
              <a:gd name="connsiteY910" fmla="*/ 437072 h 6858000"/>
              <a:gd name="connsiteX911" fmla="*/ 3639057 w 7467600"/>
              <a:gd name="connsiteY911" fmla="*/ 286334 h 6858000"/>
              <a:gd name="connsiteX912" fmla="*/ 3640309 w 7467600"/>
              <a:gd name="connsiteY912" fmla="*/ 284664 h 6858000"/>
              <a:gd name="connsiteX913" fmla="*/ 3646022 w 7467600"/>
              <a:gd name="connsiteY913" fmla="*/ 276711 h 6858000"/>
              <a:gd name="connsiteX914" fmla="*/ 3707943 w 7467600"/>
              <a:gd name="connsiteY914" fmla="*/ 65958 h 6858000"/>
              <a:gd name="connsiteX915" fmla="*/ 3721337 w 7467600"/>
              <a:gd name="connsiteY915" fmla="*/ 0 h 6858000"/>
              <a:gd name="connsiteX916" fmla="*/ 2867960 w 7467600"/>
              <a:gd name="connsiteY916" fmla="*/ 0 h 6858000"/>
              <a:gd name="connsiteX917" fmla="*/ 2926351 w 7467600"/>
              <a:gd name="connsiteY917" fmla="*/ 0 h 6858000"/>
              <a:gd name="connsiteX918" fmla="*/ 2902823 w 7467600"/>
              <a:gd name="connsiteY918" fmla="*/ 262929 h 6858000"/>
              <a:gd name="connsiteX919" fmla="*/ 2940663 w 7467600"/>
              <a:gd name="connsiteY919" fmla="*/ 140884 h 6858000"/>
              <a:gd name="connsiteX920" fmla="*/ 2947039 w 7467600"/>
              <a:gd name="connsiteY920" fmla="*/ 122524 h 6858000"/>
              <a:gd name="connsiteX921" fmla="*/ 2984316 w 7467600"/>
              <a:gd name="connsiteY921" fmla="*/ 0 h 6858000"/>
              <a:gd name="connsiteX922" fmla="*/ 3016114 w 7467600"/>
              <a:gd name="connsiteY922" fmla="*/ 0 h 6858000"/>
              <a:gd name="connsiteX923" fmla="*/ 2979949 w 7467600"/>
              <a:gd name="connsiteY923" fmla="*/ 119274 h 6858000"/>
              <a:gd name="connsiteX924" fmla="*/ 3023879 w 7467600"/>
              <a:gd name="connsiteY924" fmla="*/ 0 h 6858000"/>
              <a:gd name="connsiteX925" fmla="*/ 3105400 w 7467600"/>
              <a:gd name="connsiteY925" fmla="*/ 0 h 6858000"/>
              <a:gd name="connsiteX926" fmla="*/ 3094669 w 7467600"/>
              <a:gd name="connsiteY926" fmla="*/ 30308 h 6858000"/>
              <a:gd name="connsiteX927" fmla="*/ 2901945 w 7467600"/>
              <a:gd name="connsiteY927" fmla="*/ 466538 h 6858000"/>
              <a:gd name="connsiteX928" fmla="*/ 2815209 w 7467600"/>
              <a:gd name="connsiteY928" fmla="*/ 497361 h 6858000"/>
              <a:gd name="connsiteX929" fmla="*/ 2844845 w 7467600"/>
              <a:gd name="connsiteY929" fmla="*/ 127638 h 6858000"/>
              <a:gd name="connsiteX930" fmla="*/ 2867960 w 7467600"/>
              <a:gd name="connsiteY930" fmla="*/ 0 h 6858000"/>
              <a:gd name="connsiteX931" fmla="*/ 1057230 w 7467600"/>
              <a:gd name="connsiteY931" fmla="*/ 0 h 6858000"/>
              <a:gd name="connsiteX932" fmla="*/ 1111003 w 7467600"/>
              <a:gd name="connsiteY932" fmla="*/ 0 h 6858000"/>
              <a:gd name="connsiteX933" fmla="*/ 1125553 w 7467600"/>
              <a:gd name="connsiteY933" fmla="*/ 52588 h 6858000"/>
              <a:gd name="connsiteX934" fmla="*/ 1304276 w 7467600"/>
              <a:gd name="connsiteY934" fmla="*/ 476275 h 6858000"/>
              <a:gd name="connsiteX935" fmla="*/ 1492066 w 7467600"/>
              <a:gd name="connsiteY935" fmla="*/ 886333 h 6858000"/>
              <a:gd name="connsiteX936" fmla="*/ 1423698 w 7467600"/>
              <a:gd name="connsiteY936" fmla="*/ 710817 h 6858000"/>
              <a:gd name="connsiteX937" fmla="*/ 1357609 w 7467600"/>
              <a:gd name="connsiteY937" fmla="*/ 532892 h 6858000"/>
              <a:gd name="connsiteX938" fmla="*/ 1309550 w 7467600"/>
              <a:gd name="connsiteY938" fmla="*/ 374031 h 6858000"/>
              <a:gd name="connsiteX939" fmla="*/ 1193673 w 7467600"/>
              <a:gd name="connsiteY939" fmla="*/ 49533 h 6858000"/>
              <a:gd name="connsiteX940" fmla="*/ 1164391 w 7467600"/>
              <a:gd name="connsiteY940" fmla="*/ 0 h 6858000"/>
              <a:gd name="connsiteX941" fmla="*/ 1200666 w 7467600"/>
              <a:gd name="connsiteY941" fmla="*/ 0 h 6858000"/>
              <a:gd name="connsiteX942" fmla="*/ 1223408 w 7467600"/>
              <a:gd name="connsiteY942" fmla="*/ 38996 h 6858000"/>
              <a:gd name="connsiteX943" fmla="*/ 1339635 w 7467600"/>
              <a:gd name="connsiteY943" fmla="*/ 365517 h 6858000"/>
              <a:gd name="connsiteX944" fmla="*/ 1387469 w 7467600"/>
              <a:gd name="connsiteY944" fmla="*/ 523079 h 6858000"/>
              <a:gd name="connsiteX945" fmla="*/ 1452685 w 7467600"/>
              <a:gd name="connsiteY945" fmla="*/ 699806 h 6858000"/>
              <a:gd name="connsiteX946" fmla="*/ 1492092 w 7467600"/>
              <a:gd name="connsiteY946" fmla="*/ 800424 h 6858000"/>
              <a:gd name="connsiteX947" fmla="*/ 1455302 w 7467600"/>
              <a:gd name="connsiteY947" fmla="*/ 632913 h 6858000"/>
              <a:gd name="connsiteX948" fmla="*/ 1222336 w 7467600"/>
              <a:gd name="connsiteY948" fmla="*/ 9480 h 6858000"/>
              <a:gd name="connsiteX949" fmla="*/ 1214634 w 7467600"/>
              <a:gd name="connsiteY949" fmla="*/ 0 h 6858000"/>
              <a:gd name="connsiteX950" fmla="*/ 1289827 w 7467600"/>
              <a:gd name="connsiteY950" fmla="*/ 0 h 6858000"/>
              <a:gd name="connsiteX951" fmla="*/ 1321076 w 7467600"/>
              <a:gd name="connsiteY951" fmla="*/ 59722 h 6858000"/>
              <a:gd name="connsiteX952" fmla="*/ 1512579 w 7467600"/>
              <a:gd name="connsiteY952" fmla="*/ 626441 h 6858000"/>
              <a:gd name="connsiteX953" fmla="*/ 1506076 w 7467600"/>
              <a:gd name="connsiteY953" fmla="*/ 1089289 h 6858000"/>
              <a:gd name="connsiteX954" fmla="*/ 1486346 w 7467600"/>
              <a:gd name="connsiteY954" fmla="*/ 1079919 h 6858000"/>
              <a:gd name="connsiteX955" fmla="*/ 1070511 w 7467600"/>
              <a:gd name="connsiteY955" fmla="*/ 48609 h 6858000"/>
              <a:gd name="connsiteX956" fmla="*/ 1057230 w 7467600"/>
              <a:gd name="connsiteY956" fmla="*/ 0 h 6858000"/>
              <a:gd name="connsiteX957" fmla="*/ 43151 w 7467600"/>
              <a:gd name="connsiteY957" fmla="*/ 0 h 6858000"/>
              <a:gd name="connsiteX958" fmla="*/ 95283 w 7467600"/>
              <a:gd name="connsiteY958" fmla="*/ 0 h 6858000"/>
              <a:gd name="connsiteX959" fmla="*/ 300708 w 7467600"/>
              <a:gd name="connsiteY959" fmla="*/ 154571 h 6858000"/>
              <a:gd name="connsiteX960" fmla="*/ 530414 w 7467600"/>
              <a:gd name="connsiteY960" fmla="*/ 354673 h 6858000"/>
              <a:gd name="connsiteX961" fmla="*/ 333785 w 7467600"/>
              <a:gd name="connsiteY961" fmla="*/ 161564 h 6858000"/>
              <a:gd name="connsiteX962" fmla="*/ 147005 w 7467600"/>
              <a:gd name="connsiteY962" fmla="*/ 0 h 6858000"/>
              <a:gd name="connsiteX963" fmla="*/ 272509 w 7467600"/>
              <a:gd name="connsiteY963" fmla="*/ 0 h 6858000"/>
              <a:gd name="connsiteX964" fmla="*/ 326276 w 7467600"/>
              <a:gd name="connsiteY964" fmla="*/ 45847 h 6858000"/>
              <a:gd name="connsiteX965" fmla="*/ 823759 w 7467600"/>
              <a:gd name="connsiteY965" fmla="*/ 574145 h 6858000"/>
              <a:gd name="connsiteX966" fmla="*/ 811254 w 7467600"/>
              <a:gd name="connsiteY966" fmla="*/ 665546 h 6858000"/>
              <a:gd name="connsiteX967" fmla="*/ 154042 w 7467600"/>
              <a:gd name="connsiteY967" fmla="*/ 261522 h 6858000"/>
              <a:gd name="connsiteX968" fmla="*/ 13550 w 7467600"/>
              <a:gd name="connsiteY968" fmla="*/ 158423 h 6858000"/>
              <a:gd name="connsiteX969" fmla="*/ 0 w 7467600"/>
              <a:gd name="connsiteY969" fmla="*/ 146618 h 6858000"/>
              <a:gd name="connsiteX970" fmla="*/ 0 w 7467600"/>
              <a:gd name="connsiteY970" fmla="*/ 59161 h 6858000"/>
              <a:gd name="connsiteX971" fmla="*/ 45427 w 7467600"/>
              <a:gd name="connsiteY971" fmla="*/ 101078 h 6858000"/>
              <a:gd name="connsiteX972" fmla="*/ 630103 w 7467600"/>
              <a:gd name="connsiteY972" fmla="*/ 485885 h 6858000"/>
              <a:gd name="connsiteX973" fmla="*/ 532040 w 7467600"/>
              <a:gd name="connsiteY973" fmla="*/ 399359 h 6858000"/>
              <a:gd name="connsiteX974" fmla="*/ 517618 w 7467600"/>
              <a:gd name="connsiteY974" fmla="*/ 385726 h 6858000"/>
              <a:gd name="connsiteX975" fmla="*/ 285074 w 7467600"/>
              <a:gd name="connsiteY975" fmla="*/ 182755 h 6858000"/>
              <a:gd name="connsiteX976" fmla="*/ 43151 w 7467600"/>
              <a:gd name="connsiteY97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6844835 w 7467600"/>
              <a:gd name="connsiteY96" fmla="*/ 5424988 h 6858000"/>
              <a:gd name="connsiteX97" fmla="*/ 1456157 w 7467600"/>
              <a:gd name="connsiteY97" fmla="*/ 5371404 h 6858000"/>
              <a:gd name="connsiteX98" fmla="*/ 1244432 w 7467600"/>
              <a:gd name="connsiteY98" fmla="*/ 5385601 h 6858000"/>
              <a:gd name="connsiteX99" fmla="*/ 973990 w 7467600"/>
              <a:gd name="connsiteY99" fmla="*/ 5424940 h 6858000"/>
              <a:gd name="connsiteX100" fmla="*/ 1103809 w 7467600"/>
              <a:gd name="connsiteY100" fmla="*/ 5433720 h 6858000"/>
              <a:gd name="connsiteX101" fmla="*/ 1123454 w 7467600"/>
              <a:gd name="connsiteY101" fmla="*/ 5435727 h 6858000"/>
              <a:gd name="connsiteX102" fmla="*/ 1737017 w 7467600"/>
              <a:gd name="connsiteY102" fmla="*/ 5452183 h 6858000"/>
              <a:gd name="connsiteX103" fmla="*/ 1824397 w 7467600"/>
              <a:gd name="connsiteY103" fmla="*/ 5447757 h 6858000"/>
              <a:gd name="connsiteX104" fmla="*/ 2070059 w 7467600"/>
              <a:gd name="connsiteY104" fmla="*/ 5441660 h 6858000"/>
              <a:gd name="connsiteX105" fmla="*/ 1456157 w 7467600"/>
              <a:gd name="connsiteY105" fmla="*/ 5371404 h 6858000"/>
              <a:gd name="connsiteX106" fmla="*/ 4988186 w 7467600"/>
              <a:gd name="connsiteY106" fmla="*/ 5216467 h 6858000"/>
              <a:gd name="connsiteX107" fmla="*/ 4777334 w 7467600"/>
              <a:gd name="connsiteY107" fmla="*/ 5406072 h 6858000"/>
              <a:gd name="connsiteX108" fmla="*/ 4718341 w 7467600"/>
              <a:gd name="connsiteY108" fmla="*/ 5468043 h 6858000"/>
              <a:gd name="connsiteX109" fmla="*/ 4604655 w 7467600"/>
              <a:gd name="connsiteY109" fmla="*/ 5583434 h 6858000"/>
              <a:gd name="connsiteX110" fmla="*/ 4565074 w 7467600"/>
              <a:gd name="connsiteY110" fmla="*/ 5618550 h 6858000"/>
              <a:gd name="connsiteX111" fmla="*/ 4988186 w 7467600"/>
              <a:gd name="connsiteY111" fmla="*/ 5216467 h 6858000"/>
              <a:gd name="connsiteX112" fmla="*/ 4978032 w 7467600"/>
              <a:gd name="connsiteY112" fmla="*/ 5183809 h 6858000"/>
              <a:gd name="connsiteX113" fmla="*/ 4463413 w 7467600"/>
              <a:gd name="connsiteY113" fmla="*/ 5615162 h 6858000"/>
              <a:gd name="connsiteX114" fmla="*/ 4358134 w 7467600"/>
              <a:gd name="connsiteY114" fmla="*/ 5742791 h 6858000"/>
              <a:gd name="connsiteX115" fmla="*/ 4376219 w 7467600"/>
              <a:gd name="connsiteY115" fmla="*/ 5729027 h 6858000"/>
              <a:gd name="connsiteX116" fmla="*/ 4582340 w 7467600"/>
              <a:gd name="connsiteY116" fmla="*/ 5561037 h 6858000"/>
              <a:gd name="connsiteX117" fmla="*/ 4694684 w 7467600"/>
              <a:gd name="connsiteY117" fmla="*/ 5447098 h 6858000"/>
              <a:gd name="connsiteX118" fmla="*/ 4754123 w 7467600"/>
              <a:gd name="connsiteY118" fmla="*/ 5384643 h 6858000"/>
              <a:gd name="connsiteX119" fmla="*/ 4978032 w 7467600"/>
              <a:gd name="connsiteY119" fmla="*/ 5183809 h 6858000"/>
              <a:gd name="connsiteX120" fmla="*/ 1903353 w 7467600"/>
              <a:gd name="connsiteY120" fmla="*/ 5044827 h 6858000"/>
              <a:gd name="connsiteX121" fmla="*/ 1936931 w 7467600"/>
              <a:gd name="connsiteY121" fmla="*/ 5093954 h 6858000"/>
              <a:gd name="connsiteX122" fmla="*/ 2195868 w 7467600"/>
              <a:gd name="connsiteY122" fmla="*/ 5396574 h 6858000"/>
              <a:gd name="connsiteX123" fmla="*/ 2088852 w 7467600"/>
              <a:gd name="connsiteY123" fmla="*/ 5166123 h 6858000"/>
              <a:gd name="connsiteX124" fmla="*/ 1958241 w 7467600"/>
              <a:gd name="connsiteY124" fmla="*/ 5067955 h 6858000"/>
              <a:gd name="connsiteX125" fmla="*/ 1903353 w 7467600"/>
              <a:gd name="connsiteY125" fmla="*/ 5044827 h 6858000"/>
              <a:gd name="connsiteX126" fmla="*/ 1979378 w 7467600"/>
              <a:gd name="connsiteY126" fmla="*/ 4769504 h 6858000"/>
              <a:gd name="connsiteX127" fmla="*/ 2882120 w 7467600"/>
              <a:gd name="connsiteY127" fmla="*/ 5064547 h 6858000"/>
              <a:gd name="connsiteX128" fmla="*/ 2793103 w 7467600"/>
              <a:gd name="connsiteY128" fmla="*/ 5039699 h 6858000"/>
              <a:gd name="connsiteX129" fmla="*/ 2770041 w 7467600"/>
              <a:gd name="connsiteY129" fmla="*/ 5033634 h 6858000"/>
              <a:gd name="connsiteX130" fmla="*/ 1979378 w 7467600"/>
              <a:gd name="connsiteY130" fmla="*/ 4769504 h 6858000"/>
              <a:gd name="connsiteX131" fmla="*/ 1927410 w 7467600"/>
              <a:gd name="connsiteY131" fmla="*/ 4716164 h 6858000"/>
              <a:gd name="connsiteX132" fmla="*/ 1959587 w 7467600"/>
              <a:gd name="connsiteY132" fmla="*/ 4728849 h 6858000"/>
              <a:gd name="connsiteX133" fmla="*/ 2777707 w 7467600"/>
              <a:gd name="connsiteY133" fmla="*/ 5003991 h 6858000"/>
              <a:gd name="connsiteX134" fmla="*/ 2800768 w 7467600"/>
              <a:gd name="connsiteY134" fmla="*/ 5010056 h 6858000"/>
              <a:gd name="connsiteX135" fmla="*/ 2879408 w 7467600"/>
              <a:gd name="connsiteY135" fmla="*/ 5031590 h 6858000"/>
              <a:gd name="connsiteX136" fmla="*/ 2862295 w 7467600"/>
              <a:gd name="connsiteY136" fmla="*/ 5022958 h 6858000"/>
              <a:gd name="connsiteX137" fmla="*/ 2813343 w 7467600"/>
              <a:gd name="connsiteY137" fmla="*/ 4998369 h 6858000"/>
              <a:gd name="connsiteX138" fmla="*/ 2646245 w 7467600"/>
              <a:gd name="connsiteY138" fmla="*/ 4930999 h 6858000"/>
              <a:gd name="connsiteX139" fmla="*/ 1999243 w 7467600"/>
              <a:gd name="connsiteY139" fmla="*/ 4730524 h 6858000"/>
              <a:gd name="connsiteX140" fmla="*/ 1979527 w 7467600"/>
              <a:gd name="connsiteY140" fmla="*/ 4726651 h 6858000"/>
              <a:gd name="connsiteX141" fmla="*/ 1927410 w 7467600"/>
              <a:gd name="connsiteY141" fmla="*/ 4716164 h 6858000"/>
              <a:gd name="connsiteX142" fmla="*/ 1997014 w 7467600"/>
              <a:gd name="connsiteY142" fmla="*/ 4698007 h 6858000"/>
              <a:gd name="connsiteX143" fmla="*/ 2005458 w 7467600"/>
              <a:gd name="connsiteY143" fmla="*/ 4699540 h 6858000"/>
              <a:gd name="connsiteX144" fmla="*/ 2657186 w 7467600"/>
              <a:gd name="connsiteY144" fmla="*/ 4901687 h 6858000"/>
              <a:gd name="connsiteX145" fmla="*/ 2826662 w 7467600"/>
              <a:gd name="connsiteY145" fmla="*/ 4970362 h 6858000"/>
              <a:gd name="connsiteX146" fmla="*/ 2876100 w 7467600"/>
              <a:gd name="connsiteY146" fmla="*/ 4995397 h 6858000"/>
              <a:gd name="connsiteX147" fmla="*/ 3042600 w 7467600"/>
              <a:gd name="connsiteY147" fmla="*/ 5059532 h 6858000"/>
              <a:gd name="connsiteX148" fmla="*/ 1997014 w 7467600"/>
              <a:gd name="connsiteY148" fmla="*/ 4698007 h 6858000"/>
              <a:gd name="connsiteX149" fmla="*/ 2305292 w 7467600"/>
              <a:gd name="connsiteY149" fmla="*/ 4219492 h 6858000"/>
              <a:gd name="connsiteX150" fmla="*/ 3360922 w 7467600"/>
              <a:gd name="connsiteY150" fmla="*/ 4529373 h 6858000"/>
              <a:gd name="connsiteX151" fmla="*/ 3492420 w 7467600"/>
              <a:gd name="connsiteY151" fmla="*/ 4510145 h 6858000"/>
              <a:gd name="connsiteX152" fmla="*/ 3364086 w 7467600"/>
              <a:gd name="connsiteY152" fmla="*/ 4480340 h 6858000"/>
              <a:gd name="connsiteX153" fmla="*/ 3225818 w 7467600"/>
              <a:gd name="connsiteY153" fmla="*/ 4411822 h 6858000"/>
              <a:gd name="connsiteX154" fmla="*/ 3129696 w 7467600"/>
              <a:gd name="connsiteY154" fmla="*/ 4360704 h 6858000"/>
              <a:gd name="connsiteX155" fmla="*/ 2814545 w 7467600"/>
              <a:gd name="connsiteY155" fmla="*/ 4282955 h 6858000"/>
              <a:gd name="connsiteX156" fmla="*/ 2305292 w 7467600"/>
              <a:gd name="connsiteY156" fmla="*/ 4219492 h 6858000"/>
              <a:gd name="connsiteX157" fmla="*/ 2626982 w 7467600"/>
              <a:gd name="connsiteY157" fmla="*/ 4206450 h 6858000"/>
              <a:gd name="connsiteX158" fmla="*/ 2490617 w 7467600"/>
              <a:gd name="connsiteY158" fmla="*/ 4206951 h 6858000"/>
              <a:gd name="connsiteX159" fmla="*/ 2819869 w 7467600"/>
              <a:gd name="connsiteY159" fmla="*/ 4252936 h 6858000"/>
              <a:gd name="connsiteX160" fmla="*/ 3143018 w 7467600"/>
              <a:gd name="connsiteY160" fmla="*/ 4332698 h 6858000"/>
              <a:gd name="connsiteX161" fmla="*/ 3241520 w 7467600"/>
              <a:gd name="connsiteY161" fmla="*/ 4385112 h 6858000"/>
              <a:gd name="connsiteX162" fmla="*/ 3374575 w 7467600"/>
              <a:gd name="connsiteY162" fmla="*/ 4451517 h 6858000"/>
              <a:gd name="connsiteX163" fmla="*/ 3505221 w 7467600"/>
              <a:gd name="connsiteY163" fmla="*/ 4480757 h 6858000"/>
              <a:gd name="connsiteX164" fmla="*/ 2626982 w 7467600"/>
              <a:gd name="connsiteY164" fmla="*/ 4206450 h 6858000"/>
              <a:gd name="connsiteX165" fmla="*/ 1310106 w 7467600"/>
              <a:gd name="connsiteY165" fmla="*/ 3943217 h 6858000"/>
              <a:gd name="connsiteX166" fmla="*/ 854994 w 7467600"/>
              <a:gd name="connsiteY166" fmla="*/ 4399136 h 6858000"/>
              <a:gd name="connsiteX167" fmla="*/ 742462 w 7467600"/>
              <a:gd name="connsiteY167" fmla="*/ 4594648 h 6858000"/>
              <a:gd name="connsiteX168" fmla="*/ 820602 w 7467600"/>
              <a:gd name="connsiteY168" fmla="*/ 4485915 h 6858000"/>
              <a:gd name="connsiteX169" fmla="*/ 878295 w 7467600"/>
              <a:gd name="connsiteY169" fmla="*/ 4403594 h 6858000"/>
              <a:gd name="connsiteX170" fmla="*/ 1240607 w 7467600"/>
              <a:gd name="connsiteY170" fmla="*/ 4010401 h 6858000"/>
              <a:gd name="connsiteX171" fmla="*/ 1310106 w 7467600"/>
              <a:gd name="connsiteY171" fmla="*/ 3943217 h 6858000"/>
              <a:gd name="connsiteX172" fmla="*/ 1423113 w 7467600"/>
              <a:gd name="connsiteY172" fmla="*/ 3874565 h 6858000"/>
              <a:gd name="connsiteX173" fmla="*/ 1260565 w 7467600"/>
              <a:gd name="connsiteY173" fmla="*/ 4031982 h 6858000"/>
              <a:gd name="connsiteX174" fmla="*/ 901900 w 7467600"/>
              <a:gd name="connsiteY174" fmla="*/ 4421236 h 6858000"/>
              <a:gd name="connsiteX175" fmla="*/ 845044 w 7467600"/>
              <a:gd name="connsiteY175" fmla="*/ 4502436 h 6858000"/>
              <a:gd name="connsiteX176" fmla="*/ 685926 w 7467600"/>
              <a:gd name="connsiteY176" fmla="*/ 4703069 h 6858000"/>
              <a:gd name="connsiteX177" fmla="*/ 684248 w 7467600"/>
              <a:gd name="connsiteY177" fmla="*/ 4706721 h 6858000"/>
              <a:gd name="connsiteX178" fmla="*/ 1423113 w 7467600"/>
              <a:gd name="connsiteY178" fmla="*/ 3874565 h 6858000"/>
              <a:gd name="connsiteX179" fmla="*/ 3316479 w 7467600"/>
              <a:gd name="connsiteY179" fmla="*/ 3872136 h 6858000"/>
              <a:gd name="connsiteX180" fmla="*/ 3546806 w 7467600"/>
              <a:gd name="connsiteY180" fmla="*/ 4356139 h 6858000"/>
              <a:gd name="connsiteX181" fmla="*/ 3364433 w 7467600"/>
              <a:gd name="connsiteY181" fmla="*/ 3953121 h 6858000"/>
              <a:gd name="connsiteX182" fmla="*/ 3316479 w 7467600"/>
              <a:gd name="connsiteY182" fmla="*/ 3872136 h 6858000"/>
              <a:gd name="connsiteX183" fmla="*/ 3291335 w 7467600"/>
              <a:gd name="connsiteY183" fmla="*/ 3767420 h 6858000"/>
              <a:gd name="connsiteX184" fmla="*/ 3390805 w 7467600"/>
              <a:gd name="connsiteY184" fmla="*/ 3937163 h 6858000"/>
              <a:gd name="connsiteX185" fmla="*/ 3579062 w 7467600"/>
              <a:gd name="connsiteY185" fmla="*/ 4359040 h 6858000"/>
              <a:gd name="connsiteX186" fmla="*/ 3467355 w 7467600"/>
              <a:gd name="connsiteY186" fmla="*/ 3988130 h 6858000"/>
              <a:gd name="connsiteX187" fmla="*/ 3310753 w 7467600"/>
              <a:gd name="connsiteY187" fmla="*/ 3787140 h 6858000"/>
              <a:gd name="connsiteX188" fmla="*/ 3291335 w 7467600"/>
              <a:gd name="connsiteY188" fmla="*/ 3767420 h 6858000"/>
              <a:gd name="connsiteX189" fmla="*/ 1635889 w 7467600"/>
              <a:gd name="connsiteY189" fmla="*/ 3709494 h 6858000"/>
              <a:gd name="connsiteX190" fmla="*/ 1634800 w 7467600"/>
              <a:gd name="connsiteY190" fmla="*/ 3731111 h 6858000"/>
              <a:gd name="connsiteX191" fmla="*/ 1635889 w 7467600"/>
              <a:gd name="connsiteY191" fmla="*/ 3709494 h 6858000"/>
              <a:gd name="connsiteX192" fmla="*/ 1510397 w 7467600"/>
              <a:gd name="connsiteY192" fmla="*/ 3684705 h 6858000"/>
              <a:gd name="connsiteX193" fmla="*/ 1146550 w 7467600"/>
              <a:gd name="connsiteY193" fmla="*/ 3802012 h 6858000"/>
              <a:gd name="connsiteX194" fmla="*/ 698834 w 7467600"/>
              <a:gd name="connsiteY194" fmla="*/ 3952272 h 6858000"/>
              <a:gd name="connsiteX195" fmla="*/ 34256 w 7467600"/>
              <a:gd name="connsiteY195" fmla="*/ 4347603 h 6858000"/>
              <a:gd name="connsiteX196" fmla="*/ 527241 w 7467600"/>
              <a:gd name="connsiteY196" fmla="*/ 4065078 h 6858000"/>
              <a:gd name="connsiteX197" fmla="*/ 1510397 w 7467600"/>
              <a:gd name="connsiteY197" fmla="*/ 3684705 h 6858000"/>
              <a:gd name="connsiteX198" fmla="*/ 1313114 w 7467600"/>
              <a:gd name="connsiteY198" fmla="*/ 3655216 h 6858000"/>
              <a:gd name="connsiteX199" fmla="*/ 1109304 w 7467600"/>
              <a:gd name="connsiteY199" fmla="*/ 3669030 h 6858000"/>
              <a:gd name="connsiteX200" fmla="*/ 8129 w 7467600"/>
              <a:gd name="connsiteY200" fmla="*/ 4330519 h 6858000"/>
              <a:gd name="connsiteX201" fmla="*/ 687572 w 7467600"/>
              <a:gd name="connsiteY201" fmla="*/ 3925629 h 6858000"/>
              <a:gd name="connsiteX202" fmla="*/ 1138365 w 7467600"/>
              <a:gd name="connsiteY202" fmla="*/ 3774515 h 6858000"/>
              <a:gd name="connsiteX203" fmla="*/ 1505579 w 7467600"/>
              <a:gd name="connsiteY203" fmla="*/ 3655526 h 6858000"/>
              <a:gd name="connsiteX204" fmla="*/ 1313114 w 7467600"/>
              <a:gd name="connsiteY204" fmla="*/ 3655216 h 6858000"/>
              <a:gd name="connsiteX205" fmla="*/ 3655073 w 7467600"/>
              <a:gd name="connsiteY205" fmla="*/ 3650884 h 6858000"/>
              <a:gd name="connsiteX206" fmla="*/ 3989938 w 7467600"/>
              <a:gd name="connsiteY206" fmla="*/ 3991685 h 6858000"/>
              <a:gd name="connsiteX207" fmla="*/ 4393907 w 7467600"/>
              <a:gd name="connsiteY207" fmla="*/ 4261258 h 6858000"/>
              <a:gd name="connsiteX208" fmla="*/ 4648051 w 7467600"/>
              <a:gd name="connsiteY208" fmla="*/ 4374051 h 6858000"/>
              <a:gd name="connsiteX209" fmla="*/ 4383389 w 7467600"/>
              <a:gd name="connsiteY209" fmla="*/ 4184369 h 6858000"/>
              <a:gd name="connsiteX210" fmla="*/ 4165508 w 7467600"/>
              <a:gd name="connsiteY210" fmla="*/ 4035196 h 6858000"/>
              <a:gd name="connsiteX211" fmla="*/ 4068162 w 7467600"/>
              <a:gd name="connsiteY211" fmla="*/ 3953394 h 6858000"/>
              <a:gd name="connsiteX212" fmla="*/ 3981416 w 7467600"/>
              <a:gd name="connsiteY212" fmla="*/ 3880482 h 6858000"/>
              <a:gd name="connsiteX213" fmla="*/ 3800147 w 7467600"/>
              <a:gd name="connsiteY213" fmla="*/ 3749872 h 6858000"/>
              <a:gd name="connsiteX214" fmla="*/ 3655073 w 7467600"/>
              <a:gd name="connsiteY214" fmla="*/ 3650884 h 6858000"/>
              <a:gd name="connsiteX215" fmla="*/ 3670252 w 7467600"/>
              <a:gd name="connsiteY215" fmla="*/ 3622798 h 6858000"/>
              <a:gd name="connsiteX216" fmla="*/ 3817258 w 7467600"/>
              <a:gd name="connsiteY216" fmla="*/ 3723577 h 6858000"/>
              <a:gd name="connsiteX217" fmla="*/ 4000461 w 7467600"/>
              <a:gd name="connsiteY217" fmla="*/ 3855966 h 6858000"/>
              <a:gd name="connsiteX218" fmla="*/ 4088180 w 7467600"/>
              <a:gd name="connsiteY218" fmla="*/ 3929774 h 6858000"/>
              <a:gd name="connsiteX219" fmla="*/ 4184555 w 7467600"/>
              <a:gd name="connsiteY219" fmla="*/ 4010683 h 6858000"/>
              <a:gd name="connsiteX220" fmla="*/ 4399563 w 7467600"/>
              <a:gd name="connsiteY220" fmla="*/ 4158106 h 6858000"/>
              <a:gd name="connsiteX221" fmla="*/ 4684469 w 7467600"/>
              <a:gd name="connsiteY221" fmla="*/ 4364680 h 6858000"/>
              <a:gd name="connsiteX222" fmla="*/ 4690271 w 7467600"/>
              <a:gd name="connsiteY222" fmla="*/ 4370034 h 6858000"/>
              <a:gd name="connsiteX223" fmla="*/ 4136093 w 7467600"/>
              <a:gd name="connsiteY223" fmla="*/ 3858466 h 6858000"/>
              <a:gd name="connsiteX224" fmla="*/ 3670252 w 7467600"/>
              <a:gd name="connsiteY224" fmla="*/ 3622798 h 6858000"/>
              <a:gd name="connsiteX225" fmla="*/ 4440129 w 7467600"/>
              <a:gd name="connsiteY225" fmla="*/ 3448571 h 6858000"/>
              <a:gd name="connsiteX226" fmla="*/ 4856525 w 7467600"/>
              <a:gd name="connsiteY226" fmla="*/ 3915351 h 6858000"/>
              <a:gd name="connsiteX227" fmla="*/ 5059055 w 7467600"/>
              <a:gd name="connsiteY227" fmla="*/ 4108918 h 6858000"/>
              <a:gd name="connsiteX228" fmla="*/ 5290070 w 7467600"/>
              <a:gd name="connsiteY228" fmla="*/ 4263619 h 6858000"/>
              <a:gd name="connsiteX229" fmla="*/ 4834991 w 7467600"/>
              <a:gd name="connsiteY229" fmla="*/ 3830985 h 6858000"/>
              <a:gd name="connsiteX230" fmla="*/ 4440129 w 7467600"/>
              <a:gd name="connsiteY230" fmla="*/ 3448571 h 6858000"/>
              <a:gd name="connsiteX231" fmla="*/ 4441737 w 7467600"/>
              <a:gd name="connsiteY231" fmla="*/ 3399734 h 6858000"/>
              <a:gd name="connsiteX232" fmla="*/ 4431236 w 7467600"/>
              <a:gd name="connsiteY232" fmla="*/ 3400954 h 6858000"/>
              <a:gd name="connsiteX233" fmla="*/ 4557150 w 7467600"/>
              <a:gd name="connsiteY233" fmla="*/ 3510023 h 6858000"/>
              <a:gd name="connsiteX234" fmla="*/ 4856936 w 7467600"/>
              <a:gd name="connsiteY234" fmla="*/ 3809146 h 6858000"/>
              <a:gd name="connsiteX235" fmla="*/ 5111996 w 7467600"/>
              <a:gd name="connsiteY235" fmla="*/ 4065759 h 6858000"/>
              <a:gd name="connsiteX236" fmla="*/ 5388878 w 7467600"/>
              <a:gd name="connsiteY236" fmla="*/ 4300185 h 6858000"/>
              <a:gd name="connsiteX237" fmla="*/ 5425556 w 7467600"/>
              <a:gd name="connsiteY237" fmla="*/ 4308967 h 6858000"/>
              <a:gd name="connsiteX238" fmla="*/ 4943646 w 7467600"/>
              <a:gd name="connsiteY238" fmla="*/ 3822916 h 6858000"/>
              <a:gd name="connsiteX239" fmla="*/ 4594837 w 7467600"/>
              <a:gd name="connsiteY239" fmla="*/ 3532274 h 6858000"/>
              <a:gd name="connsiteX240" fmla="*/ 4441737 w 7467600"/>
              <a:gd name="connsiteY240" fmla="*/ 3399734 h 6858000"/>
              <a:gd name="connsiteX241" fmla="*/ 5425834 w 7467600"/>
              <a:gd name="connsiteY241" fmla="*/ 3162785 h 6858000"/>
              <a:gd name="connsiteX242" fmla="*/ 5401644 w 7467600"/>
              <a:gd name="connsiteY242" fmla="*/ 3617847 h 6858000"/>
              <a:gd name="connsiteX243" fmla="*/ 5467256 w 7467600"/>
              <a:gd name="connsiteY243" fmla="*/ 4175494 h 6858000"/>
              <a:gd name="connsiteX244" fmla="*/ 5448069 w 7467600"/>
              <a:gd name="connsiteY244" fmla="*/ 3567554 h 6858000"/>
              <a:gd name="connsiteX245" fmla="*/ 5425834 w 7467600"/>
              <a:gd name="connsiteY245" fmla="*/ 3162785 h 6858000"/>
              <a:gd name="connsiteX246" fmla="*/ 1318687 w 7467600"/>
              <a:gd name="connsiteY246" fmla="*/ 3113840 h 6858000"/>
              <a:gd name="connsiteX247" fmla="*/ 1066793 w 7467600"/>
              <a:gd name="connsiteY247" fmla="*/ 3212171 h 6858000"/>
              <a:gd name="connsiteX248" fmla="*/ 993319 w 7467600"/>
              <a:gd name="connsiteY248" fmla="*/ 3247648 h 6858000"/>
              <a:gd name="connsiteX249" fmla="*/ 853081 w 7467600"/>
              <a:gd name="connsiteY249" fmla="*/ 3312410 h 6858000"/>
              <a:gd name="connsiteX250" fmla="*/ 805957 w 7467600"/>
              <a:gd name="connsiteY250" fmla="*/ 3330443 h 6858000"/>
              <a:gd name="connsiteX251" fmla="*/ 1318687 w 7467600"/>
              <a:gd name="connsiteY251" fmla="*/ 3113840 h 6858000"/>
              <a:gd name="connsiteX252" fmla="*/ 5453702 w 7467600"/>
              <a:gd name="connsiteY252" fmla="*/ 3090882 h 6858000"/>
              <a:gd name="connsiteX253" fmla="*/ 5480135 w 7467600"/>
              <a:gd name="connsiteY253" fmla="*/ 3565802 h 6858000"/>
              <a:gd name="connsiteX254" fmla="*/ 5499023 w 7467600"/>
              <a:gd name="connsiteY254" fmla="*/ 4166310 h 6858000"/>
              <a:gd name="connsiteX255" fmla="*/ 5547022 w 7467600"/>
              <a:gd name="connsiteY255" fmla="*/ 3607838 h 6858000"/>
              <a:gd name="connsiteX256" fmla="*/ 5515964 w 7467600"/>
              <a:gd name="connsiteY256" fmla="*/ 3378541 h 6858000"/>
              <a:gd name="connsiteX257" fmla="*/ 5453702 w 7467600"/>
              <a:gd name="connsiteY257" fmla="*/ 3090882 h 6858000"/>
              <a:gd name="connsiteX258" fmla="*/ 1238695 w 7467600"/>
              <a:gd name="connsiteY258" fmla="*/ 3076820 h 6858000"/>
              <a:gd name="connsiteX259" fmla="*/ 716371 w 7467600"/>
              <a:gd name="connsiteY259" fmla="*/ 3293249 h 6858000"/>
              <a:gd name="connsiteX260" fmla="*/ 579522 w 7467600"/>
              <a:gd name="connsiteY260" fmla="*/ 3371759 h 6858000"/>
              <a:gd name="connsiteX261" fmla="*/ 600288 w 7467600"/>
              <a:gd name="connsiteY261" fmla="*/ 3365555 h 6858000"/>
              <a:gd name="connsiteX262" fmla="*/ 840692 w 7467600"/>
              <a:gd name="connsiteY262" fmla="*/ 3284921 h 6858000"/>
              <a:gd name="connsiteX263" fmla="*/ 979248 w 7467600"/>
              <a:gd name="connsiteY263" fmla="*/ 3221003 h 6858000"/>
              <a:gd name="connsiteX264" fmla="*/ 1053282 w 7467600"/>
              <a:gd name="connsiteY264" fmla="*/ 3185247 h 6858000"/>
              <a:gd name="connsiteX265" fmla="*/ 1320603 w 7467600"/>
              <a:gd name="connsiteY265" fmla="*/ 3081281 h 6858000"/>
              <a:gd name="connsiteX266" fmla="*/ 1238695 w 7467600"/>
              <a:gd name="connsiteY266" fmla="*/ 3076820 h 6858000"/>
              <a:gd name="connsiteX267" fmla="*/ 5425627 w 7467600"/>
              <a:gd name="connsiteY267" fmla="*/ 2954192 h 6858000"/>
              <a:gd name="connsiteX268" fmla="*/ 5470770 w 7467600"/>
              <a:gd name="connsiteY268" fmla="*/ 3005435 h 6858000"/>
              <a:gd name="connsiteX269" fmla="*/ 5519779 w 7467600"/>
              <a:gd name="connsiteY269" fmla="*/ 4359223 h 6858000"/>
              <a:gd name="connsiteX270" fmla="*/ 5520293 w 7467600"/>
              <a:gd name="connsiteY270" fmla="*/ 4360602 h 6858000"/>
              <a:gd name="connsiteX271" fmla="*/ 5767221 w 7467600"/>
              <a:gd name="connsiteY271" fmla="*/ 4665564 h 6858000"/>
              <a:gd name="connsiteX272" fmla="*/ 6937169 w 7467600"/>
              <a:gd name="connsiteY272" fmla="*/ 4815941 h 6858000"/>
              <a:gd name="connsiteX273" fmla="*/ 6953922 w 7467600"/>
              <a:gd name="connsiteY273" fmla="*/ 4890068 h 6858000"/>
              <a:gd name="connsiteX274" fmla="*/ 6071359 w 7467600"/>
              <a:gd name="connsiteY274" fmla="*/ 4770770 h 6858000"/>
              <a:gd name="connsiteX275" fmla="*/ 6038839 w 7467600"/>
              <a:gd name="connsiteY275" fmla="*/ 4764474 h 6858000"/>
              <a:gd name="connsiteX276" fmla="*/ 6038706 w 7467600"/>
              <a:gd name="connsiteY276" fmla="*/ 4763847 h 6858000"/>
              <a:gd name="connsiteX277" fmla="*/ 6037784 w 7467600"/>
              <a:gd name="connsiteY277" fmla="*/ 4764270 h 6858000"/>
              <a:gd name="connsiteX278" fmla="*/ 6038839 w 7467600"/>
              <a:gd name="connsiteY278" fmla="*/ 4764474 h 6858000"/>
              <a:gd name="connsiteX279" fmla="*/ 6040338 w 7467600"/>
              <a:gd name="connsiteY279" fmla="*/ 4771418 h 6858000"/>
              <a:gd name="connsiteX280" fmla="*/ 6024488 w 7467600"/>
              <a:gd name="connsiteY280" fmla="*/ 4809903 h 6858000"/>
              <a:gd name="connsiteX281" fmla="*/ 5599771 w 7467600"/>
              <a:gd name="connsiteY281" fmla="*/ 5509652 h 6858000"/>
              <a:gd name="connsiteX282" fmla="*/ 5548843 w 7467600"/>
              <a:gd name="connsiteY282" fmla="*/ 5563845 h 6858000"/>
              <a:gd name="connsiteX283" fmla="*/ 5940952 w 7467600"/>
              <a:gd name="connsiteY283" fmla="*/ 6250028 h 6858000"/>
              <a:gd name="connsiteX284" fmla="*/ 6043441 w 7467600"/>
              <a:gd name="connsiteY284" fmla="*/ 6665847 h 6858000"/>
              <a:gd name="connsiteX285" fmla="*/ 6093432 w 7467600"/>
              <a:gd name="connsiteY285" fmla="*/ 6858000 h 6858000"/>
              <a:gd name="connsiteX286" fmla="*/ 6034344 w 7467600"/>
              <a:gd name="connsiteY286" fmla="*/ 6858000 h 6858000"/>
              <a:gd name="connsiteX287" fmla="*/ 6026679 w 7467600"/>
              <a:gd name="connsiteY287" fmla="*/ 6836959 h 6858000"/>
              <a:gd name="connsiteX288" fmla="*/ 5800441 w 7467600"/>
              <a:gd name="connsiteY288" fmla="*/ 6335286 h 6858000"/>
              <a:gd name="connsiteX289" fmla="*/ 5526562 w 7467600"/>
              <a:gd name="connsiteY289" fmla="*/ 5705388 h 6858000"/>
              <a:gd name="connsiteX290" fmla="*/ 5519640 w 7467600"/>
              <a:gd name="connsiteY290" fmla="*/ 5683774 h 6858000"/>
              <a:gd name="connsiteX291" fmla="*/ 5844559 w 7467600"/>
              <a:gd name="connsiteY291" fmla="*/ 6553349 h 6858000"/>
              <a:gd name="connsiteX292" fmla="*/ 5975994 w 7467600"/>
              <a:gd name="connsiteY292" fmla="*/ 6858000 h 6858000"/>
              <a:gd name="connsiteX293" fmla="*/ 5898547 w 7467600"/>
              <a:gd name="connsiteY293" fmla="*/ 6858000 h 6858000"/>
              <a:gd name="connsiteX294" fmla="*/ 5682041 w 7467600"/>
              <a:gd name="connsiteY294" fmla="*/ 6355860 h 6858000"/>
              <a:gd name="connsiteX295" fmla="*/ 5461758 w 7467600"/>
              <a:gd name="connsiteY295" fmla="*/ 5820220 h 6858000"/>
              <a:gd name="connsiteX296" fmla="*/ 5237282 w 7467600"/>
              <a:gd name="connsiteY296" fmla="*/ 6579086 h 6858000"/>
              <a:gd name="connsiteX297" fmla="*/ 5115009 w 7467600"/>
              <a:gd name="connsiteY297" fmla="*/ 6858000 h 6858000"/>
              <a:gd name="connsiteX298" fmla="*/ 5028074 w 7467600"/>
              <a:gd name="connsiteY298" fmla="*/ 6858000 h 6858000"/>
              <a:gd name="connsiteX299" fmla="*/ 5079508 w 7467600"/>
              <a:gd name="connsiteY299" fmla="*/ 6749074 h 6858000"/>
              <a:gd name="connsiteX300" fmla="*/ 5371846 w 7467600"/>
              <a:gd name="connsiteY300" fmla="*/ 5924413 h 6858000"/>
              <a:gd name="connsiteX301" fmla="*/ 5270512 w 7467600"/>
              <a:gd name="connsiteY301" fmla="*/ 6138975 h 6858000"/>
              <a:gd name="connsiteX302" fmla="*/ 5062409 w 7467600"/>
              <a:gd name="connsiteY302" fmla="*/ 6653544 h 6858000"/>
              <a:gd name="connsiteX303" fmla="*/ 5036628 w 7467600"/>
              <a:gd name="connsiteY303" fmla="*/ 6754247 h 6858000"/>
              <a:gd name="connsiteX304" fmla="*/ 5009112 w 7467600"/>
              <a:gd name="connsiteY304" fmla="*/ 6858000 h 6858000"/>
              <a:gd name="connsiteX305" fmla="*/ 4976679 w 7467600"/>
              <a:gd name="connsiteY305" fmla="*/ 6858000 h 6858000"/>
              <a:gd name="connsiteX306" fmla="*/ 5006537 w 7467600"/>
              <a:gd name="connsiteY306" fmla="*/ 6747068 h 6858000"/>
              <a:gd name="connsiteX307" fmla="*/ 5032723 w 7467600"/>
              <a:gd name="connsiteY307" fmla="*/ 6644957 h 6858000"/>
              <a:gd name="connsiteX308" fmla="*/ 5242949 w 7467600"/>
              <a:gd name="connsiteY308" fmla="*/ 6125175 h 6858000"/>
              <a:gd name="connsiteX309" fmla="*/ 5286321 w 7467600"/>
              <a:gd name="connsiteY309" fmla="*/ 6033555 h 6858000"/>
              <a:gd name="connsiteX310" fmla="*/ 5008210 w 7467600"/>
              <a:gd name="connsiteY310" fmla="*/ 6649194 h 6858000"/>
              <a:gd name="connsiteX311" fmla="*/ 4986321 w 7467600"/>
              <a:gd name="connsiteY311" fmla="*/ 6765687 h 6858000"/>
              <a:gd name="connsiteX312" fmla="*/ 4973474 w 7467600"/>
              <a:gd name="connsiteY312" fmla="*/ 6858000 h 6858000"/>
              <a:gd name="connsiteX313" fmla="*/ 4907178 w 7467600"/>
              <a:gd name="connsiteY313" fmla="*/ 6858000 h 6858000"/>
              <a:gd name="connsiteX314" fmla="*/ 4910810 w 7467600"/>
              <a:gd name="connsiteY314" fmla="*/ 6829660 h 6858000"/>
              <a:gd name="connsiteX315" fmla="*/ 4987461 w 7467600"/>
              <a:gd name="connsiteY315" fmla="*/ 6432994 h 6858000"/>
              <a:gd name="connsiteX316" fmla="*/ 5179262 w 7467600"/>
              <a:gd name="connsiteY316" fmla="*/ 6035044 h 6858000"/>
              <a:gd name="connsiteX317" fmla="*/ 4689678 w 7467600"/>
              <a:gd name="connsiteY317" fmla="*/ 6440241 h 6858000"/>
              <a:gd name="connsiteX318" fmla="*/ 4477543 w 7467600"/>
              <a:gd name="connsiteY318" fmla="*/ 6674836 h 6858000"/>
              <a:gd name="connsiteX319" fmla="*/ 4329957 w 7467600"/>
              <a:gd name="connsiteY319" fmla="*/ 6858000 h 6858000"/>
              <a:gd name="connsiteX320" fmla="*/ 4218595 w 7467600"/>
              <a:gd name="connsiteY320" fmla="*/ 6858000 h 6858000"/>
              <a:gd name="connsiteX321" fmla="*/ 4368888 w 7467600"/>
              <a:gd name="connsiteY321" fmla="*/ 6668412 h 6858000"/>
              <a:gd name="connsiteX322" fmla="*/ 4563091 w 7467600"/>
              <a:gd name="connsiteY322" fmla="*/ 6442508 h 6858000"/>
              <a:gd name="connsiteX323" fmla="*/ 5387324 w 7467600"/>
              <a:gd name="connsiteY323" fmla="*/ 5705830 h 6858000"/>
              <a:gd name="connsiteX324" fmla="*/ 5073620 w 7467600"/>
              <a:gd name="connsiteY324" fmla="*/ 5955437 h 6858000"/>
              <a:gd name="connsiteX325" fmla="*/ 4689789 w 7467600"/>
              <a:gd name="connsiteY325" fmla="*/ 6268382 h 6858000"/>
              <a:gd name="connsiteX326" fmla="*/ 4418722 w 7467600"/>
              <a:gd name="connsiteY326" fmla="*/ 6570886 h 6858000"/>
              <a:gd name="connsiteX327" fmla="*/ 4214944 w 7467600"/>
              <a:gd name="connsiteY327" fmla="*/ 6858000 h 6858000"/>
              <a:gd name="connsiteX328" fmla="*/ 4177898 w 7467600"/>
              <a:gd name="connsiteY328" fmla="*/ 6858000 h 6858000"/>
              <a:gd name="connsiteX329" fmla="*/ 4391597 w 7467600"/>
              <a:gd name="connsiteY329" fmla="*/ 6556370 h 6858000"/>
              <a:gd name="connsiteX330" fmla="*/ 4668889 w 7467600"/>
              <a:gd name="connsiteY330" fmla="*/ 6246399 h 6858000"/>
              <a:gd name="connsiteX331" fmla="*/ 5055427 w 7467600"/>
              <a:gd name="connsiteY331" fmla="*/ 5931476 h 6858000"/>
              <a:gd name="connsiteX332" fmla="*/ 5371814 w 7467600"/>
              <a:gd name="connsiteY332" fmla="*/ 5678975 h 6858000"/>
              <a:gd name="connsiteX333" fmla="*/ 4987918 w 7467600"/>
              <a:gd name="connsiteY333" fmla="*/ 5838701 h 6858000"/>
              <a:gd name="connsiteX334" fmla="*/ 4317146 w 7467600"/>
              <a:gd name="connsiteY334" fmla="*/ 6587716 h 6858000"/>
              <a:gd name="connsiteX335" fmla="*/ 4171627 w 7467600"/>
              <a:gd name="connsiteY335" fmla="*/ 6858000 h 6858000"/>
              <a:gd name="connsiteX336" fmla="*/ 4081585 w 7467600"/>
              <a:gd name="connsiteY336" fmla="*/ 6858000 h 6858000"/>
              <a:gd name="connsiteX337" fmla="*/ 4238603 w 7467600"/>
              <a:gd name="connsiteY337" fmla="*/ 6559341 h 6858000"/>
              <a:gd name="connsiteX338" fmla="*/ 4778333 w 7467600"/>
              <a:gd name="connsiteY338" fmla="*/ 5873626 h 6858000"/>
              <a:gd name="connsiteX339" fmla="*/ 5414185 w 7467600"/>
              <a:gd name="connsiteY339" fmla="*/ 5573882 h 6858000"/>
              <a:gd name="connsiteX340" fmla="*/ 5959648 w 7467600"/>
              <a:gd name="connsiteY340" fmla="*/ 4760797 h 6858000"/>
              <a:gd name="connsiteX341" fmla="*/ 5355019 w 7467600"/>
              <a:gd name="connsiteY341" fmla="*/ 4734672 h 6858000"/>
              <a:gd name="connsiteX342" fmla="*/ 5083565 w 7467600"/>
              <a:gd name="connsiteY342" fmla="*/ 5179121 h 6858000"/>
              <a:gd name="connsiteX343" fmla="*/ 4713577 w 7467600"/>
              <a:gd name="connsiteY343" fmla="*/ 5616803 h 6858000"/>
              <a:gd name="connsiteX344" fmla="*/ 3989559 w 7467600"/>
              <a:gd name="connsiteY344" fmla="*/ 6145945 h 6858000"/>
              <a:gd name="connsiteX345" fmla="*/ 3939824 w 7467600"/>
              <a:gd name="connsiteY345" fmla="*/ 6066900 h 6858000"/>
              <a:gd name="connsiteX346" fmla="*/ 4584537 w 7467600"/>
              <a:gd name="connsiteY346" fmla="*/ 5324826 h 6858000"/>
              <a:gd name="connsiteX347" fmla="*/ 5037105 w 7467600"/>
              <a:gd name="connsiteY347" fmla="*/ 5088765 h 6858000"/>
              <a:gd name="connsiteX348" fmla="*/ 5039930 w 7467600"/>
              <a:gd name="connsiteY348" fmla="*/ 5089585 h 6858000"/>
              <a:gd name="connsiteX349" fmla="*/ 5263764 w 7467600"/>
              <a:gd name="connsiteY349" fmla="*/ 4735525 h 6858000"/>
              <a:gd name="connsiteX350" fmla="*/ 4086300 w 7467600"/>
              <a:gd name="connsiteY350" fmla="*/ 4884599 h 6858000"/>
              <a:gd name="connsiteX351" fmla="*/ 4085485 w 7467600"/>
              <a:gd name="connsiteY351" fmla="*/ 4899070 h 6858000"/>
              <a:gd name="connsiteX352" fmla="*/ 3871915 w 7467600"/>
              <a:gd name="connsiteY352" fmla="*/ 5253645 h 6858000"/>
              <a:gd name="connsiteX353" fmla="*/ 3799374 w 7467600"/>
              <a:gd name="connsiteY353" fmla="*/ 5466127 h 6858000"/>
              <a:gd name="connsiteX354" fmla="*/ 3498850 w 7467600"/>
              <a:gd name="connsiteY354" fmla="*/ 6661888 h 6858000"/>
              <a:gd name="connsiteX355" fmla="*/ 3399216 w 7467600"/>
              <a:gd name="connsiteY355" fmla="*/ 6858000 h 6858000"/>
              <a:gd name="connsiteX356" fmla="*/ 3303688 w 7467600"/>
              <a:gd name="connsiteY356" fmla="*/ 6858000 h 6858000"/>
              <a:gd name="connsiteX357" fmla="*/ 3391774 w 7467600"/>
              <a:gd name="connsiteY357" fmla="*/ 6697181 h 6858000"/>
              <a:gd name="connsiteX358" fmla="*/ 3735540 w 7467600"/>
              <a:gd name="connsiteY358" fmla="*/ 5546923 h 6858000"/>
              <a:gd name="connsiteX359" fmla="*/ 3729438 w 7467600"/>
              <a:gd name="connsiteY359" fmla="*/ 5569058 h 6858000"/>
              <a:gd name="connsiteX360" fmla="*/ 3707782 w 7467600"/>
              <a:gd name="connsiteY360" fmla="*/ 5644908 h 6858000"/>
              <a:gd name="connsiteX361" fmla="*/ 3583827 w 7467600"/>
              <a:gd name="connsiteY361" fmla="*/ 6039215 h 6858000"/>
              <a:gd name="connsiteX362" fmla="*/ 3547861 w 7467600"/>
              <a:gd name="connsiteY362" fmla="*/ 6129609 h 6858000"/>
              <a:gd name="connsiteX363" fmla="*/ 3490905 w 7467600"/>
              <a:gd name="connsiteY363" fmla="*/ 6277660 h 6858000"/>
              <a:gd name="connsiteX364" fmla="*/ 3455859 w 7467600"/>
              <a:gd name="connsiteY364" fmla="*/ 6391301 h 6858000"/>
              <a:gd name="connsiteX365" fmla="*/ 3429112 w 7467600"/>
              <a:gd name="connsiteY365" fmla="*/ 6479469 h 6858000"/>
              <a:gd name="connsiteX366" fmla="*/ 3304862 w 7467600"/>
              <a:gd name="connsiteY366" fmla="*/ 6796476 h 6858000"/>
              <a:gd name="connsiteX367" fmla="*/ 3276071 w 7467600"/>
              <a:gd name="connsiteY367" fmla="*/ 6858000 h 6858000"/>
              <a:gd name="connsiteX368" fmla="*/ 3240805 w 7467600"/>
              <a:gd name="connsiteY368" fmla="*/ 6858000 h 6858000"/>
              <a:gd name="connsiteX369" fmla="*/ 3275917 w 7467600"/>
              <a:gd name="connsiteY369" fmla="*/ 6783192 h 6858000"/>
              <a:gd name="connsiteX370" fmla="*/ 3399358 w 7467600"/>
              <a:gd name="connsiteY370" fmla="*/ 6469011 h 6858000"/>
              <a:gd name="connsiteX371" fmla="*/ 3425650 w 7467600"/>
              <a:gd name="connsiteY371" fmla="*/ 6381333 h 6858000"/>
              <a:gd name="connsiteX372" fmla="*/ 3460661 w 7467600"/>
              <a:gd name="connsiteY372" fmla="*/ 6266763 h 6858000"/>
              <a:gd name="connsiteX373" fmla="*/ 3518021 w 7467600"/>
              <a:gd name="connsiteY373" fmla="*/ 6117298 h 6858000"/>
              <a:gd name="connsiteX374" fmla="*/ 3554035 w 7467600"/>
              <a:gd name="connsiteY374" fmla="*/ 6027832 h 6858000"/>
              <a:gd name="connsiteX375" fmla="*/ 3677174 w 7467600"/>
              <a:gd name="connsiteY375" fmla="*/ 5636351 h 6858000"/>
              <a:gd name="connsiteX376" fmla="*/ 3698819 w 7467600"/>
              <a:gd name="connsiteY376" fmla="*/ 5560503 h 6858000"/>
              <a:gd name="connsiteX377" fmla="*/ 3702094 w 7467600"/>
              <a:gd name="connsiteY377" fmla="*/ 5549194 h 6858000"/>
              <a:gd name="connsiteX378" fmla="*/ 3398355 w 7467600"/>
              <a:gd name="connsiteY378" fmla="*/ 6094603 h 6858000"/>
              <a:gd name="connsiteX379" fmla="*/ 3193941 w 7467600"/>
              <a:gd name="connsiteY379" fmla="*/ 6798775 h 6858000"/>
              <a:gd name="connsiteX380" fmla="*/ 3184140 w 7467600"/>
              <a:gd name="connsiteY380" fmla="*/ 6858000 h 6858000"/>
              <a:gd name="connsiteX381" fmla="*/ 3099978 w 7467600"/>
              <a:gd name="connsiteY381" fmla="*/ 6858000 h 6858000"/>
              <a:gd name="connsiteX382" fmla="*/ 3101556 w 7467600"/>
              <a:gd name="connsiteY382" fmla="*/ 6843337 h 6858000"/>
              <a:gd name="connsiteX383" fmla="*/ 3370162 w 7467600"/>
              <a:gd name="connsiteY383" fmla="*/ 5785550 h 6858000"/>
              <a:gd name="connsiteX384" fmla="*/ 3746477 w 7467600"/>
              <a:gd name="connsiteY384" fmla="*/ 5377889 h 6858000"/>
              <a:gd name="connsiteX385" fmla="*/ 3863399 w 7467600"/>
              <a:gd name="connsiteY385" fmla="*/ 5087257 h 6858000"/>
              <a:gd name="connsiteX386" fmla="*/ 3968712 w 7467600"/>
              <a:gd name="connsiteY386" fmla="*/ 4913989 h 6858000"/>
              <a:gd name="connsiteX387" fmla="*/ 2792390 w 7467600"/>
              <a:gd name="connsiteY387" fmla="*/ 5382974 h 6858000"/>
              <a:gd name="connsiteX388" fmla="*/ 2714982 w 7467600"/>
              <a:gd name="connsiteY388" fmla="*/ 5427051 h 6858000"/>
              <a:gd name="connsiteX389" fmla="*/ 2813361 w 7467600"/>
              <a:gd name="connsiteY389" fmla="*/ 6023912 h 6858000"/>
              <a:gd name="connsiteX390" fmla="*/ 2688430 w 7467600"/>
              <a:gd name="connsiteY390" fmla="*/ 6801564 h 6858000"/>
              <a:gd name="connsiteX391" fmla="*/ 2629626 w 7467600"/>
              <a:gd name="connsiteY391" fmla="*/ 6763394 h 6858000"/>
              <a:gd name="connsiteX392" fmla="*/ 2565328 w 7467600"/>
              <a:gd name="connsiteY392" fmla="*/ 5516399 h 6858000"/>
              <a:gd name="connsiteX393" fmla="*/ 1922999 w 7467600"/>
              <a:gd name="connsiteY393" fmla="*/ 5980343 h 6858000"/>
              <a:gd name="connsiteX394" fmla="*/ 1950261 w 7467600"/>
              <a:gd name="connsiteY394" fmla="*/ 6405858 h 6858000"/>
              <a:gd name="connsiteX395" fmla="*/ 2365554 w 7467600"/>
              <a:gd name="connsiteY395" fmla="*/ 6759107 h 6858000"/>
              <a:gd name="connsiteX396" fmla="*/ 2424142 w 7467600"/>
              <a:gd name="connsiteY396" fmla="*/ 6858000 h 6858000"/>
              <a:gd name="connsiteX397" fmla="*/ 2395994 w 7467600"/>
              <a:gd name="connsiteY397" fmla="*/ 6858000 h 6858000"/>
              <a:gd name="connsiteX398" fmla="*/ 2392863 w 7467600"/>
              <a:gd name="connsiteY398" fmla="*/ 6852964 h 6858000"/>
              <a:gd name="connsiteX399" fmla="*/ 2017589 w 7467600"/>
              <a:gd name="connsiteY399" fmla="*/ 6493982 h 6858000"/>
              <a:gd name="connsiteX400" fmla="*/ 2147336 w 7467600"/>
              <a:gd name="connsiteY400" fmla="*/ 6594052 h 6858000"/>
              <a:gd name="connsiteX401" fmla="*/ 2207047 w 7467600"/>
              <a:gd name="connsiteY401" fmla="*/ 6654540 h 6858000"/>
              <a:gd name="connsiteX402" fmla="*/ 2299106 w 7467600"/>
              <a:gd name="connsiteY402" fmla="*/ 6778931 h 6858000"/>
              <a:gd name="connsiteX403" fmla="*/ 2314430 w 7467600"/>
              <a:gd name="connsiteY403" fmla="*/ 6801144 h 6858000"/>
              <a:gd name="connsiteX404" fmla="*/ 2352406 w 7467600"/>
              <a:gd name="connsiteY404" fmla="*/ 6858000 h 6858000"/>
              <a:gd name="connsiteX405" fmla="*/ 2314492 w 7467600"/>
              <a:gd name="connsiteY405" fmla="*/ 6858000 h 6858000"/>
              <a:gd name="connsiteX406" fmla="*/ 2288095 w 7467600"/>
              <a:gd name="connsiteY406" fmla="*/ 6818030 h 6858000"/>
              <a:gd name="connsiteX407" fmla="*/ 2272768 w 7467600"/>
              <a:gd name="connsiteY407" fmla="*/ 6795822 h 6858000"/>
              <a:gd name="connsiteX408" fmla="*/ 2182715 w 7467600"/>
              <a:gd name="connsiteY408" fmla="*/ 6675071 h 6858000"/>
              <a:gd name="connsiteX409" fmla="*/ 2032061 w 7467600"/>
              <a:gd name="connsiteY409" fmla="*/ 6541380 h 6858000"/>
              <a:gd name="connsiteX410" fmla="*/ 2257220 w 7467600"/>
              <a:gd name="connsiteY410" fmla="*/ 6826257 h 6858000"/>
              <a:gd name="connsiteX411" fmla="*/ 2281324 w 7467600"/>
              <a:gd name="connsiteY411" fmla="*/ 6858000 h 6858000"/>
              <a:gd name="connsiteX412" fmla="*/ 2242860 w 7467600"/>
              <a:gd name="connsiteY412" fmla="*/ 6858000 h 6858000"/>
              <a:gd name="connsiteX413" fmla="*/ 2232818 w 7467600"/>
              <a:gd name="connsiteY413" fmla="*/ 6844926 h 6858000"/>
              <a:gd name="connsiteX414" fmla="*/ 1990172 w 7467600"/>
              <a:gd name="connsiteY414" fmla="*/ 6542121 h 6858000"/>
              <a:gd name="connsiteX415" fmla="*/ 2124090 w 7467600"/>
              <a:gd name="connsiteY415" fmla="*/ 6761017 h 6858000"/>
              <a:gd name="connsiteX416" fmla="*/ 2200380 w 7467600"/>
              <a:gd name="connsiteY416" fmla="*/ 6858000 h 6858000"/>
              <a:gd name="connsiteX417" fmla="*/ 2147507 w 7467600"/>
              <a:gd name="connsiteY417" fmla="*/ 6858000 h 6858000"/>
              <a:gd name="connsiteX418" fmla="*/ 2070668 w 7467600"/>
              <a:gd name="connsiteY418" fmla="*/ 6761520 h 6858000"/>
              <a:gd name="connsiteX419" fmla="*/ 1975142 w 7467600"/>
              <a:gd name="connsiteY419" fmla="*/ 6585570 h 6858000"/>
              <a:gd name="connsiteX420" fmla="*/ 2050035 w 7467600"/>
              <a:gd name="connsiteY420" fmla="*/ 6813345 h 6858000"/>
              <a:gd name="connsiteX421" fmla="*/ 2063025 w 7467600"/>
              <a:gd name="connsiteY421" fmla="*/ 6858000 h 6858000"/>
              <a:gd name="connsiteX422" fmla="*/ 2021675 w 7467600"/>
              <a:gd name="connsiteY422" fmla="*/ 6858000 h 6858000"/>
              <a:gd name="connsiteX423" fmla="*/ 2019308 w 7467600"/>
              <a:gd name="connsiteY423" fmla="*/ 6847118 h 6858000"/>
              <a:gd name="connsiteX424" fmla="*/ 1938835 w 7467600"/>
              <a:gd name="connsiteY424" fmla="*/ 6551160 h 6858000"/>
              <a:gd name="connsiteX425" fmla="*/ 1953230 w 7467600"/>
              <a:gd name="connsiteY425" fmla="*/ 6759699 h 6858000"/>
              <a:gd name="connsiteX426" fmla="*/ 1956763 w 7467600"/>
              <a:gd name="connsiteY426" fmla="*/ 6778191 h 6858000"/>
              <a:gd name="connsiteX427" fmla="*/ 1967925 w 7467600"/>
              <a:gd name="connsiteY427" fmla="*/ 6858000 h 6858000"/>
              <a:gd name="connsiteX428" fmla="*/ 1936622 w 7467600"/>
              <a:gd name="connsiteY428" fmla="*/ 6858000 h 6858000"/>
              <a:gd name="connsiteX429" fmla="*/ 1926261 w 7467600"/>
              <a:gd name="connsiteY429" fmla="*/ 6784064 h 6858000"/>
              <a:gd name="connsiteX430" fmla="*/ 1922724 w 7467600"/>
              <a:gd name="connsiteY430" fmla="*/ 6765577 h 6858000"/>
              <a:gd name="connsiteX431" fmla="*/ 1904650 w 7467600"/>
              <a:gd name="connsiteY431" fmla="*/ 6639616 h 6858000"/>
              <a:gd name="connsiteX432" fmla="*/ 1885273 w 7467600"/>
              <a:gd name="connsiteY432" fmla="*/ 6858000 h 6858000"/>
              <a:gd name="connsiteX433" fmla="*/ 1854363 w 7467600"/>
              <a:gd name="connsiteY433" fmla="*/ 6858000 h 6858000"/>
              <a:gd name="connsiteX434" fmla="*/ 1880391 w 7467600"/>
              <a:gd name="connsiteY434" fmla="*/ 6603796 h 6858000"/>
              <a:gd name="connsiteX435" fmla="*/ 1818273 w 7467600"/>
              <a:gd name="connsiteY435" fmla="*/ 6715729 h 6858000"/>
              <a:gd name="connsiteX436" fmla="*/ 1794691 w 7467600"/>
              <a:gd name="connsiteY436" fmla="*/ 6843239 h 6858000"/>
              <a:gd name="connsiteX437" fmla="*/ 1794914 w 7467600"/>
              <a:gd name="connsiteY437" fmla="*/ 6858000 h 6858000"/>
              <a:gd name="connsiteX438" fmla="*/ 1746128 w 7467600"/>
              <a:gd name="connsiteY438" fmla="*/ 6858000 h 6858000"/>
              <a:gd name="connsiteX439" fmla="*/ 1753934 w 7467600"/>
              <a:gd name="connsiteY439" fmla="*/ 6724796 h 6858000"/>
              <a:gd name="connsiteX440" fmla="*/ 1792053 w 7467600"/>
              <a:gd name="connsiteY440" fmla="*/ 6572396 h 6858000"/>
              <a:gd name="connsiteX441" fmla="*/ 1862248 w 7467600"/>
              <a:gd name="connsiteY441" fmla="*/ 6266397 h 6858000"/>
              <a:gd name="connsiteX442" fmla="*/ 1862250 w 7467600"/>
              <a:gd name="connsiteY442" fmla="*/ 6033531 h 6858000"/>
              <a:gd name="connsiteX443" fmla="*/ 1211999 w 7467600"/>
              <a:gd name="connsiteY443" fmla="*/ 6683610 h 6858000"/>
              <a:gd name="connsiteX444" fmla="*/ 1213266 w 7467600"/>
              <a:gd name="connsiteY444" fmla="*/ 6691947 h 6858000"/>
              <a:gd name="connsiteX445" fmla="*/ 1203370 w 7467600"/>
              <a:gd name="connsiteY445" fmla="*/ 6850676 h 6858000"/>
              <a:gd name="connsiteX446" fmla="*/ 1203671 w 7467600"/>
              <a:gd name="connsiteY446" fmla="*/ 6858000 h 6858000"/>
              <a:gd name="connsiteX447" fmla="*/ 1143180 w 7467600"/>
              <a:gd name="connsiteY447" fmla="*/ 6858000 h 6858000"/>
              <a:gd name="connsiteX448" fmla="*/ 1142176 w 7467600"/>
              <a:gd name="connsiteY448" fmla="*/ 6766045 h 6858000"/>
              <a:gd name="connsiteX449" fmla="*/ 1067484 w 7467600"/>
              <a:gd name="connsiteY449" fmla="*/ 6858000 h 6858000"/>
              <a:gd name="connsiteX450" fmla="*/ 953928 w 7467600"/>
              <a:gd name="connsiteY450" fmla="*/ 6858000 h 6858000"/>
              <a:gd name="connsiteX451" fmla="*/ 959715 w 7467600"/>
              <a:gd name="connsiteY451" fmla="*/ 6850185 h 6858000"/>
              <a:gd name="connsiteX452" fmla="*/ 1483788 w 7467600"/>
              <a:gd name="connsiteY452" fmla="*/ 6259174 h 6858000"/>
              <a:gd name="connsiteX453" fmla="*/ 1100671 w 7467600"/>
              <a:gd name="connsiteY453" fmla="*/ 6252137 h 6858000"/>
              <a:gd name="connsiteX454" fmla="*/ 1090144 w 7467600"/>
              <a:gd name="connsiteY454" fmla="*/ 6256748 h 6858000"/>
              <a:gd name="connsiteX455" fmla="*/ 1095872 w 7467600"/>
              <a:gd name="connsiteY455" fmla="*/ 6271892 h 6858000"/>
              <a:gd name="connsiteX456" fmla="*/ 262785 w 7467600"/>
              <a:gd name="connsiteY456" fmla="*/ 6845450 h 6858000"/>
              <a:gd name="connsiteX457" fmla="*/ 209968 w 7467600"/>
              <a:gd name="connsiteY457" fmla="*/ 6770713 h 6858000"/>
              <a:gd name="connsiteX458" fmla="*/ 873460 w 7467600"/>
              <a:gd name="connsiteY458" fmla="*/ 6253768 h 6858000"/>
              <a:gd name="connsiteX459" fmla="*/ 192686 w 7467600"/>
              <a:gd name="connsiteY459" fmla="*/ 5849257 h 6858000"/>
              <a:gd name="connsiteX460" fmla="*/ 4696 w 7467600"/>
              <a:gd name="connsiteY460" fmla="*/ 5697668 h 6858000"/>
              <a:gd name="connsiteX461" fmla="*/ 0 w 7467600"/>
              <a:gd name="connsiteY461" fmla="*/ 5689984 h 6858000"/>
              <a:gd name="connsiteX462" fmla="*/ 0 w 7467600"/>
              <a:gd name="connsiteY462" fmla="*/ 5513472 h 6858000"/>
              <a:gd name="connsiteX463" fmla="*/ 174101 w 7467600"/>
              <a:gd name="connsiteY463" fmla="*/ 5620277 h 6858000"/>
              <a:gd name="connsiteX464" fmla="*/ 891800 w 7467600"/>
              <a:gd name="connsiteY464" fmla="*/ 6036935 h 6858000"/>
              <a:gd name="connsiteX465" fmla="*/ 1072219 w 7467600"/>
              <a:gd name="connsiteY465" fmla="*/ 6169443 h 6858000"/>
              <a:gd name="connsiteX466" fmla="*/ 1074117 w 7467600"/>
              <a:gd name="connsiteY466" fmla="*/ 6170301 h 6858000"/>
              <a:gd name="connsiteX467" fmla="*/ 1083114 w 7467600"/>
              <a:gd name="connsiteY467" fmla="*/ 6174131 h 6858000"/>
              <a:gd name="connsiteX468" fmla="*/ 1543010 w 7467600"/>
              <a:gd name="connsiteY468" fmla="*/ 6191140 h 6858000"/>
              <a:gd name="connsiteX469" fmla="*/ 1551080 w 7467600"/>
              <a:gd name="connsiteY469" fmla="*/ 6195006 h 6858000"/>
              <a:gd name="connsiteX470" fmla="*/ 2345443 w 7467600"/>
              <a:gd name="connsiteY470" fmla="*/ 5549882 h 6858000"/>
              <a:gd name="connsiteX471" fmla="*/ 1721499 w 7467600"/>
              <a:gd name="connsiteY471" fmla="*/ 5599969 h 6858000"/>
              <a:gd name="connsiteX472" fmla="*/ 767716 w 7467600"/>
              <a:gd name="connsiteY472" fmla="*/ 5472768 h 6858000"/>
              <a:gd name="connsiteX473" fmla="*/ 722147 w 7467600"/>
              <a:gd name="connsiteY473" fmla="*/ 5393091 h 6858000"/>
              <a:gd name="connsiteX474" fmla="*/ 1485552 w 7467600"/>
              <a:gd name="connsiteY474" fmla="*/ 5313202 h 6858000"/>
              <a:gd name="connsiteX475" fmla="*/ 2143004 w 7467600"/>
              <a:gd name="connsiteY475" fmla="*/ 5402420 h 6858000"/>
              <a:gd name="connsiteX476" fmla="*/ 1933391 w 7467600"/>
              <a:gd name="connsiteY476" fmla="*/ 5156971 h 6858000"/>
              <a:gd name="connsiteX477" fmla="*/ 1827118 w 7467600"/>
              <a:gd name="connsiteY477" fmla="*/ 4968410 h 6858000"/>
              <a:gd name="connsiteX478" fmla="*/ 1837349 w 7467600"/>
              <a:gd name="connsiteY478" fmla="*/ 4956357 h 6858000"/>
              <a:gd name="connsiteX479" fmla="*/ 2162835 w 7467600"/>
              <a:gd name="connsiteY479" fmla="*/ 5187853 h 6858000"/>
              <a:gd name="connsiteX480" fmla="*/ 2257167 w 7467600"/>
              <a:gd name="connsiteY480" fmla="*/ 5462123 h 6858000"/>
              <a:gd name="connsiteX481" fmla="*/ 2261598 w 7467600"/>
              <a:gd name="connsiteY481" fmla="*/ 5467998 h 6858000"/>
              <a:gd name="connsiteX482" fmla="*/ 2437177 w 7467600"/>
              <a:gd name="connsiteY482" fmla="*/ 5479608 h 6858000"/>
              <a:gd name="connsiteX483" fmla="*/ 2445247 w 7467600"/>
              <a:gd name="connsiteY483" fmla="*/ 5483476 h 6858000"/>
              <a:gd name="connsiteX484" fmla="*/ 2743626 w 7467600"/>
              <a:gd name="connsiteY484" fmla="*/ 5304819 h 6858000"/>
              <a:gd name="connsiteX485" fmla="*/ 3048102 w 7467600"/>
              <a:gd name="connsiteY485" fmla="*/ 5150595 h 6858000"/>
              <a:gd name="connsiteX486" fmla="*/ 1799414 w 7467600"/>
              <a:gd name="connsiteY486" fmla="*/ 4694732 h 6858000"/>
              <a:gd name="connsiteX487" fmla="*/ 1771735 w 7467600"/>
              <a:gd name="connsiteY487" fmla="*/ 4619929 h 6858000"/>
              <a:gd name="connsiteX488" fmla="*/ 3104273 w 7467600"/>
              <a:gd name="connsiteY488" fmla="*/ 5076159 h 6858000"/>
              <a:gd name="connsiteX489" fmla="*/ 3113245 w 7467600"/>
              <a:gd name="connsiteY489" fmla="*/ 5090705 h 6858000"/>
              <a:gd name="connsiteX490" fmla="*/ 3126294 w 7467600"/>
              <a:gd name="connsiteY490" fmla="*/ 5114400 h 6858000"/>
              <a:gd name="connsiteX491" fmla="*/ 3937433 w 7467600"/>
              <a:gd name="connsiteY491" fmla="*/ 4830473 h 6858000"/>
              <a:gd name="connsiteX492" fmla="*/ 3590475 w 7467600"/>
              <a:gd name="connsiteY492" fmla="*/ 4597974 h 6858000"/>
              <a:gd name="connsiteX493" fmla="*/ 3100264 w 7467600"/>
              <a:gd name="connsiteY493" fmla="*/ 4579845 h 6858000"/>
              <a:gd name="connsiteX494" fmla="*/ 2183576 w 7467600"/>
              <a:gd name="connsiteY494" fmla="*/ 4227150 h 6858000"/>
              <a:gd name="connsiteX495" fmla="*/ 2151029 w 7467600"/>
              <a:gd name="connsiteY495" fmla="*/ 4146947 h 6858000"/>
              <a:gd name="connsiteX496" fmla="*/ 3563434 w 7467600"/>
              <a:gd name="connsiteY496" fmla="*/ 4469115 h 6858000"/>
              <a:gd name="connsiteX497" fmla="*/ 3177952 w 7467600"/>
              <a:gd name="connsiteY497" fmla="*/ 3657386 h 6858000"/>
              <a:gd name="connsiteX498" fmla="*/ 3189263 w 7467600"/>
              <a:gd name="connsiteY498" fmla="*/ 3625726 h 6858000"/>
              <a:gd name="connsiteX499" fmla="*/ 3560912 w 7467600"/>
              <a:gd name="connsiteY499" fmla="*/ 4079863 h 6858000"/>
              <a:gd name="connsiteX500" fmla="*/ 3626636 w 7467600"/>
              <a:gd name="connsiteY500" fmla="*/ 4512230 h 6858000"/>
              <a:gd name="connsiteX501" fmla="*/ 3653088 w 7467600"/>
              <a:gd name="connsiteY501" fmla="*/ 4521417 h 6858000"/>
              <a:gd name="connsiteX502" fmla="*/ 3988128 w 7467600"/>
              <a:gd name="connsiteY502" fmla="*/ 4817267 h 6858000"/>
              <a:gd name="connsiteX503" fmla="*/ 4830582 w 7467600"/>
              <a:gd name="connsiteY503" fmla="*/ 4676000 h 6858000"/>
              <a:gd name="connsiteX504" fmla="*/ 4830100 w 7467600"/>
              <a:gd name="connsiteY504" fmla="*/ 4675554 h 6858000"/>
              <a:gd name="connsiteX505" fmla="*/ 4036318 w 7467600"/>
              <a:gd name="connsiteY505" fmla="*/ 4147013 h 6858000"/>
              <a:gd name="connsiteX506" fmla="*/ 3432098 w 7467600"/>
              <a:gd name="connsiteY506" fmla="*/ 3537312 h 6858000"/>
              <a:gd name="connsiteX507" fmla="*/ 3446761 w 7467600"/>
              <a:gd name="connsiteY507" fmla="*/ 3461278 h 6858000"/>
              <a:gd name="connsiteX508" fmla="*/ 4419733 w 7467600"/>
              <a:gd name="connsiteY508" fmla="*/ 3963555 h 6858000"/>
              <a:gd name="connsiteX509" fmla="*/ 4781371 w 7467600"/>
              <a:gd name="connsiteY509" fmla="*/ 4458604 h 6858000"/>
              <a:gd name="connsiteX510" fmla="*/ 4780440 w 7467600"/>
              <a:gd name="connsiteY510" fmla="*/ 4470290 h 6858000"/>
              <a:gd name="connsiteX511" fmla="*/ 4898954 w 7467600"/>
              <a:gd name="connsiteY511" fmla="*/ 4662092 h 6858000"/>
              <a:gd name="connsiteX512" fmla="*/ 4900699 w 7467600"/>
              <a:gd name="connsiteY512" fmla="*/ 4670867 h 6858000"/>
              <a:gd name="connsiteX513" fmla="*/ 5714511 w 7467600"/>
              <a:gd name="connsiteY513" fmla="*/ 4663483 h 6858000"/>
              <a:gd name="connsiteX514" fmla="*/ 5464793 w 7467600"/>
              <a:gd name="connsiteY514" fmla="*/ 4393556 h 6858000"/>
              <a:gd name="connsiteX515" fmla="*/ 5461897 w 7467600"/>
              <a:gd name="connsiteY515" fmla="*/ 4390879 h 6858000"/>
              <a:gd name="connsiteX516" fmla="*/ 4294126 w 7467600"/>
              <a:gd name="connsiteY516" fmla="*/ 3303048 h 6858000"/>
              <a:gd name="connsiteX517" fmla="*/ 4305321 w 7467600"/>
              <a:gd name="connsiteY517" fmla="*/ 3256953 h 6858000"/>
              <a:gd name="connsiteX518" fmla="*/ 4949299 w 7467600"/>
              <a:gd name="connsiteY518" fmla="*/ 3766336 h 6858000"/>
              <a:gd name="connsiteX519" fmla="*/ 5291452 w 7467600"/>
              <a:gd name="connsiteY519" fmla="*/ 4076801 h 6858000"/>
              <a:gd name="connsiteX520" fmla="*/ 5434998 w 7467600"/>
              <a:gd name="connsiteY520" fmla="*/ 4254100 h 6858000"/>
              <a:gd name="connsiteX521" fmla="*/ 5351015 w 7467600"/>
              <a:gd name="connsiteY521" fmla="*/ 3760989 h 6858000"/>
              <a:gd name="connsiteX522" fmla="*/ 5413780 w 7467600"/>
              <a:gd name="connsiteY522" fmla="*/ 2966265 h 6858000"/>
              <a:gd name="connsiteX523" fmla="*/ 5425627 w 7467600"/>
              <a:gd name="connsiteY523" fmla="*/ 2954192 h 6858000"/>
              <a:gd name="connsiteX524" fmla="*/ 6604735 w 7467600"/>
              <a:gd name="connsiteY524" fmla="*/ 2041381 h 6858000"/>
              <a:gd name="connsiteX525" fmla="*/ 7204487 w 7467600"/>
              <a:gd name="connsiteY525" fmla="*/ 2742112 h 6858000"/>
              <a:gd name="connsiteX526" fmla="*/ 7131592 w 7467600"/>
              <a:gd name="connsiteY526" fmla="*/ 2672096 h 6858000"/>
              <a:gd name="connsiteX527" fmla="*/ 6996344 w 7467600"/>
              <a:gd name="connsiteY527" fmla="*/ 2518310 h 6858000"/>
              <a:gd name="connsiteX528" fmla="*/ 6735495 w 7467600"/>
              <a:gd name="connsiteY528" fmla="*/ 2196890 h 6858000"/>
              <a:gd name="connsiteX529" fmla="*/ 6721901 w 7467600"/>
              <a:gd name="connsiteY529" fmla="*/ 2179274 h 6858000"/>
              <a:gd name="connsiteX530" fmla="*/ 6604735 w 7467600"/>
              <a:gd name="connsiteY530" fmla="*/ 2041381 h 6858000"/>
              <a:gd name="connsiteX531" fmla="*/ 6591670 w 7467600"/>
              <a:gd name="connsiteY531" fmla="*/ 1988277 h 6858000"/>
              <a:gd name="connsiteX532" fmla="*/ 6747349 w 7467600"/>
              <a:gd name="connsiteY532" fmla="*/ 2160069 h 6858000"/>
              <a:gd name="connsiteX533" fmla="*/ 6760943 w 7467600"/>
              <a:gd name="connsiteY533" fmla="*/ 2177686 h 6858000"/>
              <a:gd name="connsiteX534" fmla="*/ 7021065 w 7467600"/>
              <a:gd name="connsiteY534" fmla="*/ 2498102 h 6858000"/>
              <a:gd name="connsiteX535" fmla="*/ 7155223 w 7467600"/>
              <a:gd name="connsiteY535" fmla="*/ 2650386 h 6858000"/>
              <a:gd name="connsiteX536" fmla="*/ 7203167 w 7467600"/>
              <a:gd name="connsiteY536" fmla="*/ 2697288 h 6858000"/>
              <a:gd name="connsiteX537" fmla="*/ 6937703 w 7467600"/>
              <a:gd name="connsiteY537" fmla="*/ 2321981 h 6858000"/>
              <a:gd name="connsiteX538" fmla="*/ 6591670 w 7467600"/>
              <a:gd name="connsiteY538" fmla="*/ 1988277 h 6858000"/>
              <a:gd name="connsiteX539" fmla="*/ 5798671 w 7467600"/>
              <a:gd name="connsiteY539" fmla="*/ 1981601 h 6858000"/>
              <a:gd name="connsiteX540" fmla="*/ 5754709 w 7467600"/>
              <a:gd name="connsiteY540" fmla="*/ 2071454 h 6858000"/>
              <a:gd name="connsiteX541" fmla="*/ 5763044 w 7467600"/>
              <a:gd name="connsiteY541" fmla="*/ 2842206 h 6858000"/>
              <a:gd name="connsiteX542" fmla="*/ 5764974 w 7467600"/>
              <a:gd name="connsiteY542" fmla="*/ 2799609 h 6858000"/>
              <a:gd name="connsiteX543" fmla="*/ 5767665 w 7467600"/>
              <a:gd name="connsiteY543" fmla="*/ 2666409 h 6858000"/>
              <a:gd name="connsiteX544" fmla="*/ 5763055 w 7467600"/>
              <a:gd name="connsiteY544" fmla="*/ 2579705 h 6858000"/>
              <a:gd name="connsiteX545" fmla="*/ 5758079 w 7467600"/>
              <a:gd name="connsiteY545" fmla="*/ 2492508 h 6858000"/>
              <a:gd name="connsiteX546" fmla="*/ 5779325 w 7467600"/>
              <a:gd name="connsiteY546" fmla="*/ 2197069 h 6858000"/>
              <a:gd name="connsiteX547" fmla="*/ 5798671 w 7467600"/>
              <a:gd name="connsiteY547" fmla="*/ 1981601 h 6858000"/>
              <a:gd name="connsiteX548" fmla="*/ 5829202 w 7467600"/>
              <a:gd name="connsiteY548" fmla="*/ 1971679 h 6858000"/>
              <a:gd name="connsiteX549" fmla="*/ 5809558 w 7467600"/>
              <a:gd name="connsiteY549" fmla="*/ 2198043 h 6858000"/>
              <a:gd name="connsiteX550" fmla="*/ 5788653 w 7467600"/>
              <a:gd name="connsiteY550" fmla="*/ 2489430 h 6858000"/>
              <a:gd name="connsiteX551" fmla="*/ 5793439 w 7467600"/>
              <a:gd name="connsiteY551" fmla="*/ 2575235 h 6858000"/>
              <a:gd name="connsiteX552" fmla="*/ 5796837 w 7467600"/>
              <a:gd name="connsiteY552" fmla="*/ 2637633 h 6858000"/>
              <a:gd name="connsiteX553" fmla="*/ 5818614 w 7467600"/>
              <a:gd name="connsiteY553" fmla="*/ 2473055 h 6858000"/>
              <a:gd name="connsiteX554" fmla="*/ 5829202 w 7467600"/>
              <a:gd name="connsiteY554" fmla="*/ 1971679 h 6858000"/>
              <a:gd name="connsiteX555" fmla="*/ 5911389 w 7467600"/>
              <a:gd name="connsiteY555" fmla="*/ 1898371 h 6858000"/>
              <a:gd name="connsiteX556" fmla="*/ 6237627 w 7467600"/>
              <a:gd name="connsiteY556" fmla="*/ 2231921 h 6858000"/>
              <a:gd name="connsiteX557" fmla="*/ 5911389 w 7467600"/>
              <a:gd name="connsiteY557" fmla="*/ 1898371 h 6858000"/>
              <a:gd name="connsiteX558" fmla="*/ 6944437 w 7467600"/>
              <a:gd name="connsiteY558" fmla="*/ 1575402 h 6858000"/>
              <a:gd name="connsiteX559" fmla="*/ 6304730 w 7467600"/>
              <a:gd name="connsiteY559" fmla="*/ 1766654 h 6858000"/>
              <a:gd name="connsiteX560" fmla="*/ 6944437 w 7467600"/>
              <a:gd name="connsiteY560" fmla="*/ 1575402 h 6858000"/>
              <a:gd name="connsiteX561" fmla="*/ 7019523 w 7467600"/>
              <a:gd name="connsiteY561" fmla="*/ 1519450 h 6858000"/>
              <a:gd name="connsiteX562" fmla="*/ 6298091 w 7467600"/>
              <a:gd name="connsiteY562" fmla="*/ 1737122 h 6858000"/>
              <a:gd name="connsiteX563" fmla="*/ 7019523 w 7467600"/>
              <a:gd name="connsiteY563" fmla="*/ 1519450 h 6858000"/>
              <a:gd name="connsiteX564" fmla="*/ 2399523 w 7467600"/>
              <a:gd name="connsiteY564" fmla="*/ 1428234 h 6858000"/>
              <a:gd name="connsiteX565" fmla="*/ 2224982 w 7467600"/>
              <a:gd name="connsiteY565" fmla="*/ 1826201 h 6858000"/>
              <a:gd name="connsiteX566" fmla="*/ 2096099 w 7467600"/>
              <a:gd name="connsiteY566" fmla="*/ 2345900 h 6858000"/>
              <a:gd name="connsiteX567" fmla="*/ 2283317 w 7467600"/>
              <a:gd name="connsiteY567" fmla="*/ 1796925 h 6858000"/>
              <a:gd name="connsiteX568" fmla="*/ 2399523 w 7467600"/>
              <a:gd name="connsiteY568" fmla="*/ 1428234 h 6858000"/>
              <a:gd name="connsiteX569" fmla="*/ 2448558 w 7467600"/>
              <a:gd name="connsiteY569" fmla="*/ 1373435 h 6858000"/>
              <a:gd name="connsiteX570" fmla="*/ 2312521 w 7467600"/>
              <a:gd name="connsiteY570" fmla="*/ 1806140 h 6858000"/>
              <a:gd name="connsiteX571" fmla="*/ 2127533 w 7467600"/>
              <a:gd name="connsiteY571" fmla="*/ 2348380 h 6858000"/>
              <a:gd name="connsiteX572" fmla="*/ 2358080 w 7467600"/>
              <a:gd name="connsiteY572" fmla="*/ 1866134 h 6858000"/>
              <a:gd name="connsiteX573" fmla="*/ 2407436 w 7467600"/>
              <a:gd name="connsiteY573" fmla="*/ 1651070 h 6858000"/>
              <a:gd name="connsiteX574" fmla="*/ 2448558 w 7467600"/>
              <a:gd name="connsiteY574" fmla="*/ 1373435 h 6858000"/>
              <a:gd name="connsiteX575" fmla="*/ 278707 w 7467600"/>
              <a:gd name="connsiteY575" fmla="*/ 1352270 h 6858000"/>
              <a:gd name="connsiteX576" fmla="*/ 321570 w 7467600"/>
              <a:gd name="connsiteY576" fmla="*/ 1861610 h 6858000"/>
              <a:gd name="connsiteX577" fmla="*/ 294281 w 7467600"/>
              <a:gd name="connsiteY577" fmla="*/ 1440658 h 6858000"/>
              <a:gd name="connsiteX578" fmla="*/ 278707 w 7467600"/>
              <a:gd name="connsiteY578" fmla="*/ 1352270 h 6858000"/>
              <a:gd name="connsiteX579" fmla="*/ 1423821 w 7467600"/>
              <a:gd name="connsiteY579" fmla="*/ 1351958 h 6858000"/>
              <a:gd name="connsiteX580" fmla="*/ 1638521 w 7467600"/>
              <a:gd name="connsiteY580" fmla="*/ 1908470 h 6858000"/>
              <a:gd name="connsiteX581" fmla="*/ 1754199 w 7467600"/>
              <a:gd name="connsiteY581" fmla="*/ 2149284 h 6858000"/>
              <a:gd name="connsiteX582" fmla="*/ 1908359 w 7467600"/>
              <a:gd name="connsiteY582" fmla="*/ 2364988 h 6858000"/>
              <a:gd name="connsiteX583" fmla="*/ 1647661 w 7467600"/>
              <a:gd name="connsiteY583" fmla="*/ 1825945 h 6858000"/>
              <a:gd name="connsiteX584" fmla="*/ 1423821 w 7467600"/>
              <a:gd name="connsiteY584" fmla="*/ 1351958 h 6858000"/>
              <a:gd name="connsiteX585" fmla="*/ 1431890 w 7467600"/>
              <a:gd name="connsiteY585" fmla="*/ 1306475 h 6858000"/>
              <a:gd name="connsiteX586" fmla="*/ 1507597 w 7467600"/>
              <a:gd name="connsiteY586" fmla="*/ 1446132 h 6858000"/>
              <a:gd name="connsiteX587" fmla="*/ 1674586 w 7467600"/>
              <a:gd name="connsiteY587" fmla="*/ 1813832 h 6858000"/>
              <a:gd name="connsiteX588" fmla="*/ 1815950 w 7467600"/>
              <a:gd name="connsiteY588" fmla="*/ 2128564 h 6858000"/>
              <a:gd name="connsiteX589" fmla="*/ 1984242 w 7467600"/>
              <a:gd name="connsiteY589" fmla="*/ 2430829 h 6858000"/>
              <a:gd name="connsiteX590" fmla="*/ 2014023 w 7467600"/>
              <a:gd name="connsiteY590" fmla="*/ 2450995 h 6858000"/>
              <a:gd name="connsiteX591" fmla="*/ 1747337 w 7467600"/>
              <a:gd name="connsiteY591" fmla="*/ 1855264 h 6858000"/>
              <a:gd name="connsiteX592" fmla="*/ 1533749 w 7467600"/>
              <a:gd name="connsiteY592" fmla="*/ 1478656 h 6858000"/>
              <a:gd name="connsiteX593" fmla="*/ 1431890 w 7467600"/>
              <a:gd name="connsiteY593" fmla="*/ 1306475 h 6858000"/>
              <a:gd name="connsiteX594" fmla="*/ 5052692 w 7467600"/>
              <a:gd name="connsiteY594" fmla="*/ 1292994 h 6858000"/>
              <a:gd name="connsiteX595" fmla="*/ 5200661 w 7467600"/>
              <a:gd name="connsiteY595" fmla="*/ 1635186 h 6858000"/>
              <a:gd name="connsiteX596" fmla="*/ 5297138 w 7467600"/>
              <a:gd name="connsiteY596" fmla="*/ 1906351 h 6858000"/>
              <a:gd name="connsiteX597" fmla="*/ 5052692 w 7467600"/>
              <a:gd name="connsiteY597" fmla="*/ 1292994 h 6858000"/>
              <a:gd name="connsiteX598" fmla="*/ 5009948 w 7467600"/>
              <a:gd name="connsiteY598" fmla="*/ 1273619 h 6858000"/>
              <a:gd name="connsiteX599" fmla="*/ 5121777 w 7467600"/>
              <a:gd name="connsiteY599" fmla="*/ 1654213 h 6858000"/>
              <a:gd name="connsiteX600" fmla="*/ 5293545 w 7467600"/>
              <a:gd name="connsiteY600" fmla="*/ 2072247 h 6858000"/>
              <a:gd name="connsiteX601" fmla="*/ 5294042 w 7467600"/>
              <a:gd name="connsiteY601" fmla="*/ 2065019 h 6858000"/>
              <a:gd name="connsiteX602" fmla="*/ 5171936 w 7467600"/>
              <a:gd name="connsiteY602" fmla="*/ 1647613 h 6858000"/>
              <a:gd name="connsiteX603" fmla="*/ 5009948 w 7467600"/>
              <a:gd name="connsiteY603" fmla="*/ 1273619 h 6858000"/>
              <a:gd name="connsiteX604" fmla="*/ 655236 w 7467600"/>
              <a:gd name="connsiteY604" fmla="*/ 1268632 h 6858000"/>
              <a:gd name="connsiteX605" fmla="*/ 839521 w 7467600"/>
              <a:gd name="connsiteY605" fmla="*/ 1685315 h 6858000"/>
              <a:gd name="connsiteX606" fmla="*/ 1109416 w 7467600"/>
              <a:gd name="connsiteY606" fmla="*/ 2061663 h 6858000"/>
              <a:gd name="connsiteX607" fmla="*/ 1298300 w 7467600"/>
              <a:gd name="connsiteY607" fmla="*/ 2247742 h 6858000"/>
              <a:gd name="connsiteX608" fmla="*/ 1125871 w 7467600"/>
              <a:gd name="connsiteY608" fmla="*/ 1989513 h 6858000"/>
              <a:gd name="connsiteX609" fmla="*/ 981574 w 7467600"/>
              <a:gd name="connsiteY609" fmla="*/ 1783157 h 6858000"/>
              <a:gd name="connsiteX610" fmla="*/ 922198 w 7467600"/>
              <a:gd name="connsiteY610" fmla="*/ 1677437 h 6858000"/>
              <a:gd name="connsiteX611" fmla="*/ 869293 w 7467600"/>
              <a:gd name="connsiteY611" fmla="*/ 1583214 h 6858000"/>
              <a:gd name="connsiteX612" fmla="*/ 751431 w 7467600"/>
              <a:gd name="connsiteY612" fmla="*/ 1405731 h 6858000"/>
              <a:gd name="connsiteX613" fmla="*/ 655236 w 7467600"/>
              <a:gd name="connsiteY613" fmla="*/ 1268632 h 6858000"/>
              <a:gd name="connsiteX614" fmla="*/ 6516292 w 7467600"/>
              <a:gd name="connsiteY614" fmla="*/ 1263064 h 6858000"/>
              <a:gd name="connsiteX615" fmla="*/ 5736320 w 7467600"/>
              <a:gd name="connsiteY615" fmla="*/ 1501803 h 6858000"/>
              <a:gd name="connsiteX616" fmla="*/ 6516292 w 7467600"/>
              <a:gd name="connsiteY616" fmla="*/ 1263064 h 6858000"/>
              <a:gd name="connsiteX617" fmla="*/ 291466 w 7467600"/>
              <a:gd name="connsiteY617" fmla="*/ 1250369 h 6858000"/>
              <a:gd name="connsiteX618" fmla="*/ 323180 w 7467600"/>
              <a:gd name="connsiteY618" fmla="*/ 1435283 h 6858000"/>
              <a:gd name="connsiteX619" fmla="*/ 349381 w 7467600"/>
              <a:gd name="connsiteY619" fmla="*/ 1875041 h 6858000"/>
              <a:gd name="connsiteX620" fmla="*/ 374363 w 7467600"/>
              <a:gd name="connsiteY620" fmla="*/ 1506494 h 6858000"/>
              <a:gd name="connsiteX621" fmla="*/ 302168 w 7467600"/>
              <a:gd name="connsiteY621" fmla="*/ 1274495 h 6858000"/>
              <a:gd name="connsiteX622" fmla="*/ 291466 w 7467600"/>
              <a:gd name="connsiteY622" fmla="*/ 1250369 h 6858000"/>
              <a:gd name="connsiteX623" fmla="*/ 678222 w 7467600"/>
              <a:gd name="connsiteY623" fmla="*/ 1248670 h 6858000"/>
              <a:gd name="connsiteX624" fmla="*/ 775536 w 7467600"/>
              <a:gd name="connsiteY624" fmla="*/ 1388015 h 6858000"/>
              <a:gd name="connsiteX625" fmla="*/ 894529 w 7467600"/>
              <a:gd name="connsiteY625" fmla="*/ 1567739 h 6858000"/>
              <a:gd name="connsiteX626" fmla="*/ 948000 w 7467600"/>
              <a:gd name="connsiteY626" fmla="*/ 1663088 h 6858000"/>
              <a:gd name="connsiteX627" fmla="*/ 1006812 w 7467600"/>
              <a:gd name="connsiteY627" fmla="*/ 1767683 h 6858000"/>
              <a:gd name="connsiteX628" fmla="*/ 1149133 w 7467600"/>
              <a:gd name="connsiteY628" fmla="*/ 1971513 h 6858000"/>
              <a:gd name="connsiteX629" fmla="*/ 1333952 w 7467600"/>
              <a:gd name="connsiteY629" fmla="*/ 2251620 h 6858000"/>
              <a:gd name="connsiteX630" fmla="*/ 1337329 w 7467600"/>
              <a:gd name="connsiteY630" fmla="*/ 2258350 h 6858000"/>
              <a:gd name="connsiteX631" fmla="*/ 1014726 w 7467600"/>
              <a:gd name="connsiteY631" fmla="*/ 1615556 h 6858000"/>
              <a:gd name="connsiteX632" fmla="*/ 678222 w 7467600"/>
              <a:gd name="connsiteY632" fmla="*/ 1248670 h 6858000"/>
              <a:gd name="connsiteX633" fmla="*/ 6691602 w 7467600"/>
              <a:gd name="connsiteY633" fmla="*/ 1140573 h 6858000"/>
              <a:gd name="connsiteX634" fmla="*/ 6571100 w 7467600"/>
              <a:gd name="connsiteY634" fmla="*/ 1183662 h 6858000"/>
              <a:gd name="connsiteX635" fmla="*/ 6241687 w 7467600"/>
              <a:gd name="connsiteY635" fmla="*/ 1257600 h 6858000"/>
              <a:gd name="connsiteX636" fmla="*/ 5693009 w 7467600"/>
              <a:gd name="connsiteY636" fmla="*/ 1478256 h 6858000"/>
              <a:gd name="connsiteX637" fmla="*/ 6548420 w 7467600"/>
              <a:gd name="connsiteY637" fmla="*/ 1214599 h 6858000"/>
              <a:gd name="connsiteX638" fmla="*/ 6605473 w 7467600"/>
              <a:gd name="connsiteY638" fmla="*/ 1184686 h 6858000"/>
              <a:gd name="connsiteX639" fmla="*/ 6691602 w 7467600"/>
              <a:gd name="connsiteY639" fmla="*/ 1140573 h 6858000"/>
              <a:gd name="connsiteX640" fmla="*/ 4002475 w 7467600"/>
              <a:gd name="connsiteY640" fmla="*/ 1037802 h 6858000"/>
              <a:gd name="connsiteX641" fmla="*/ 4000324 w 7467600"/>
              <a:gd name="connsiteY641" fmla="*/ 1039362 h 6858000"/>
              <a:gd name="connsiteX642" fmla="*/ 4002862 w 7467600"/>
              <a:gd name="connsiteY642" fmla="*/ 1042866 h 6858000"/>
              <a:gd name="connsiteX643" fmla="*/ 4002475 w 7467600"/>
              <a:gd name="connsiteY643" fmla="*/ 1037802 h 6858000"/>
              <a:gd name="connsiteX644" fmla="*/ 506322 w 7467600"/>
              <a:gd name="connsiteY644" fmla="*/ 1020997 h 6858000"/>
              <a:gd name="connsiteX645" fmla="*/ 533068 w 7467600"/>
              <a:gd name="connsiteY645" fmla="*/ 1029409 h 6858000"/>
              <a:gd name="connsiteX646" fmla="*/ 1232525 w 7467600"/>
              <a:gd name="connsiteY646" fmla="*/ 1804675 h 6858000"/>
              <a:gd name="connsiteX647" fmla="*/ 1388858 w 7467600"/>
              <a:gd name="connsiteY647" fmla="*/ 2368011 h 6858000"/>
              <a:gd name="connsiteX648" fmla="*/ 1384098 w 7467600"/>
              <a:gd name="connsiteY648" fmla="*/ 2378125 h 6858000"/>
              <a:gd name="connsiteX649" fmla="*/ 1425393 w 7467600"/>
              <a:gd name="connsiteY649" fmla="*/ 2589124 h 6858000"/>
              <a:gd name="connsiteX650" fmla="*/ 1424001 w 7467600"/>
              <a:gd name="connsiteY650" fmla="*/ 2597541 h 6858000"/>
              <a:gd name="connsiteX651" fmla="*/ 2152729 w 7467600"/>
              <a:gd name="connsiteY651" fmla="*/ 2864487 h 6858000"/>
              <a:gd name="connsiteX652" fmla="*/ 2020609 w 7467600"/>
              <a:gd name="connsiteY652" fmla="*/ 2539671 h 6858000"/>
              <a:gd name="connsiteX653" fmla="*/ 2018920 w 7467600"/>
              <a:gd name="connsiteY653" fmla="*/ 2536309 h 6858000"/>
              <a:gd name="connsiteX654" fmla="*/ 1342441 w 7467600"/>
              <a:gd name="connsiteY654" fmla="*/ 1173017 h 6858000"/>
              <a:gd name="connsiteX655" fmla="*/ 1367925 w 7467600"/>
              <a:gd name="connsiteY655" fmla="*/ 1135648 h 6858000"/>
              <a:gd name="connsiteX656" fmla="*/ 1771401 w 7467600"/>
              <a:gd name="connsiteY656" fmla="*/ 1806673 h 6858000"/>
              <a:gd name="connsiteX657" fmla="*/ 1972385 w 7467600"/>
              <a:gd name="connsiteY657" fmla="*/ 2198735 h 6858000"/>
              <a:gd name="connsiteX658" fmla="*/ 2040892 w 7467600"/>
              <a:gd name="connsiteY658" fmla="*/ 2405205 h 6858000"/>
              <a:gd name="connsiteX659" fmla="*/ 2131689 w 7467600"/>
              <a:gd name="connsiteY659" fmla="*/ 1936926 h 6858000"/>
              <a:gd name="connsiteX660" fmla="*/ 2454820 w 7467600"/>
              <a:gd name="connsiteY660" fmla="*/ 1248808 h 6858000"/>
              <a:gd name="connsiteX661" fmla="*/ 2492512 w 7467600"/>
              <a:gd name="connsiteY661" fmla="*/ 1302920 h 6858000"/>
              <a:gd name="connsiteX662" fmla="*/ 2081216 w 7467600"/>
              <a:gd name="connsiteY662" fmla="*/ 2527513 h 6858000"/>
              <a:gd name="connsiteX663" fmla="*/ 2081211 w 7467600"/>
              <a:gd name="connsiteY663" fmla="*/ 2528916 h 6858000"/>
              <a:gd name="connsiteX664" fmla="*/ 2199067 w 7467600"/>
              <a:gd name="connsiteY664" fmla="*/ 2884061 h 6858000"/>
              <a:gd name="connsiteX665" fmla="*/ 3192586 w 7467600"/>
              <a:gd name="connsiteY665" fmla="*/ 3411496 h 6858000"/>
              <a:gd name="connsiteX666" fmla="*/ 3182620 w 7467600"/>
              <a:gd name="connsiteY666" fmla="*/ 3483279 h 6858000"/>
              <a:gd name="connsiteX667" fmla="*/ 2435119 w 7467600"/>
              <a:gd name="connsiteY667" fmla="*/ 3080173 h 6858000"/>
              <a:gd name="connsiteX668" fmla="*/ 2410152 w 7467600"/>
              <a:gd name="connsiteY668" fmla="*/ 3063751 h 6858000"/>
              <a:gd name="connsiteX669" fmla="*/ 2408099 w 7467600"/>
              <a:gd name="connsiteY669" fmla="*/ 3064403 h 6858000"/>
              <a:gd name="connsiteX670" fmla="*/ 2407218 w 7467600"/>
              <a:gd name="connsiteY670" fmla="*/ 3070324 h 6858000"/>
              <a:gd name="connsiteX671" fmla="*/ 2380138 w 7467600"/>
              <a:gd name="connsiteY671" fmla="*/ 3099341 h 6858000"/>
              <a:gd name="connsiteX672" fmla="*/ 1765923 w 7467600"/>
              <a:gd name="connsiteY672" fmla="*/ 3581043 h 6858000"/>
              <a:gd name="connsiteX673" fmla="*/ 1702258 w 7467600"/>
              <a:gd name="connsiteY673" fmla="*/ 3612286 h 6858000"/>
              <a:gd name="connsiteX674" fmla="*/ 1538370 w 7467600"/>
              <a:gd name="connsiteY674" fmla="*/ 3811804 h 6858000"/>
              <a:gd name="connsiteX675" fmla="*/ 542867 w 7467600"/>
              <a:gd name="connsiteY675" fmla="*/ 4944092 h 6858000"/>
              <a:gd name="connsiteX676" fmla="*/ 515800 w 7467600"/>
              <a:gd name="connsiteY676" fmla="*/ 4862180 h 6858000"/>
              <a:gd name="connsiteX677" fmla="*/ 909145 w 7467600"/>
              <a:gd name="connsiteY677" fmla="*/ 4199225 h 6858000"/>
              <a:gd name="connsiteX678" fmla="*/ 1214067 w 7467600"/>
              <a:gd name="connsiteY678" fmla="*/ 3908561 h 6858000"/>
              <a:gd name="connsiteX679" fmla="*/ 640967 w 7467600"/>
              <a:gd name="connsiteY679" fmla="*/ 4105601 h 6858000"/>
              <a:gd name="connsiteX680" fmla="*/ 112563 w 7467600"/>
              <a:gd name="connsiteY680" fmla="*/ 4396952 h 6858000"/>
              <a:gd name="connsiteX681" fmla="*/ 0 w 7467600"/>
              <a:gd name="connsiteY681" fmla="*/ 4466006 h 6858000"/>
              <a:gd name="connsiteX682" fmla="*/ 0 w 7467600"/>
              <a:gd name="connsiteY682" fmla="*/ 4233763 h 6858000"/>
              <a:gd name="connsiteX683" fmla="*/ 36881 w 7467600"/>
              <a:gd name="connsiteY683" fmla="*/ 4200118 h 6858000"/>
              <a:gd name="connsiteX684" fmla="*/ 910534 w 7467600"/>
              <a:gd name="connsiteY684" fmla="*/ 3629753 h 6858000"/>
              <a:gd name="connsiteX685" fmla="*/ 1578717 w 7467600"/>
              <a:gd name="connsiteY685" fmla="*/ 3575982 h 6858000"/>
              <a:gd name="connsiteX686" fmla="*/ 2338780 w 7467600"/>
              <a:gd name="connsiteY686" fmla="*/ 3033725 h 6858000"/>
              <a:gd name="connsiteX687" fmla="*/ 1807991 w 7467600"/>
              <a:gd name="connsiteY687" fmla="*/ 2807184 h 6858000"/>
              <a:gd name="connsiteX688" fmla="*/ 1416358 w 7467600"/>
              <a:gd name="connsiteY688" fmla="*/ 3112571 h 6858000"/>
              <a:gd name="connsiteX689" fmla="*/ 939066 w 7467600"/>
              <a:gd name="connsiteY689" fmla="*/ 3378798 h 6858000"/>
              <a:gd name="connsiteX690" fmla="*/ 115099 w 7467600"/>
              <a:gd name="connsiteY690" fmla="*/ 3607650 h 6858000"/>
              <a:gd name="connsiteX691" fmla="*/ 97284 w 7467600"/>
              <a:gd name="connsiteY691" fmla="*/ 3520393 h 6858000"/>
              <a:gd name="connsiteX692" fmla="*/ 922050 w 7467600"/>
              <a:gd name="connsiteY692" fmla="*/ 3074867 h 6858000"/>
              <a:gd name="connsiteX693" fmla="*/ 1405265 w 7467600"/>
              <a:gd name="connsiteY693" fmla="*/ 3016319 h 6858000"/>
              <a:gd name="connsiteX694" fmla="*/ 1407512 w 7467600"/>
              <a:gd name="connsiteY694" fmla="*/ 3018001 h 6858000"/>
              <a:gd name="connsiteX695" fmla="*/ 1726266 w 7467600"/>
              <a:gd name="connsiteY695" fmla="*/ 2777274 h 6858000"/>
              <a:gd name="connsiteX696" fmla="*/ 625390 w 7467600"/>
              <a:gd name="connsiteY696" fmla="*/ 2514541 h 6858000"/>
              <a:gd name="connsiteX697" fmla="*/ 619799 w 7467600"/>
              <a:gd name="connsiteY697" fmla="*/ 2527180 h 6858000"/>
              <a:gd name="connsiteX698" fmla="*/ 310030 w 7467600"/>
              <a:gd name="connsiteY698" fmla="*/ 2771818 h 6858000"/>
              <a:gd name="connsiteX699" fmla="*/ 173877 w 7467600"/>
              <a:gd name="connsiteY699" fmla="*/ 2937056 h 6858000"/>
              <a:gd name="connsiteX700" fmla="*/ 77889 w 7467600"/>
              <a:gd name="connsiteY700" fmla="*/ 3138440 h 6858000"/>
              <a:gd name="connsiteX701" fmla="*/ 0 w 7467600"/>
              <a:gd name="connsiteY701" fmla="*/ 3271395 h 6858000"/>
              <a:gd name="connsiteX702" fmla="*/ 0 w 7467600"/>
              <a:gd name="connsiteY702" fmla="*/ 3153002 h 6858000"/>
              <a:gd name="connsiteX703" fmla="*/ 2386 w 7467600"/>
              <a:gd name="connsiteY703" fmla="*/ 3149203 h 6858000"/>
              <a:gd name="connsiteX704" fmla="*/ 89753 w 7467600"/>
              <a:gd name="connsiteY704" fmla="*/ 2987702 h 6858000"/>
              <a:gd name="connsiteX705" fmla="*/ 76869 w 7467600"/>
              <a:gd name="connsiteY705" fmla="*/ 3005404 h 6858000"/>
              <a:gd name="connsiteX706" fmla="*/ 32049 w 7467600"/>
              <a:gd name="connsiteY706" fmla="*/ 3065814 h 6858000"/>
              <a:gd name="connsiteX707" fmla="*/ 0 w 7467600"/>
              <a:gd name="connsiteY707" fmla="*/ 3108744 h 6858000"/>
              <a:gd name="connsiteX708" fmla="*/ 0 w 7467600"/>
              <a:gd name="connsiteY708" fmla="*/ 3058059 h 6858000"/>
              <a:gd name="connsiteX709" fmla="*/ 7610 w 7467600"/>
              <a:gd name="connsiteY709" fmla="*/ 3047889 h 6858000"/>
              <a:gd name="connsiteX710" fmla="*/ 52419 w 7467600"/>
              <a:gd name="connsiteY710" fmla="*/ 2987479 h 6858000"/>
              <a:gd name="connsiteX711" fmla="*/ 59142 w 7467600"/>
              <a:gd name="connsiteY711" fmla="*/ 2978488 h 6858000"/>
              <a:gd name="connsiteX712" fmla="*/ 0 w 7467600"/>
              <a:gd name="connsiteY712" fmla="*/ 3015334 h 6858000"/>
              <a:gd name="connsiteX713" fmla="*/ 0 w 7467600"/>
              <a:gd name="connsiteY713" fmla="*/ 2914286 h 6858000"/>
              <a:gd name="connsiteX714" fmla="*/ 36383 w 7467600"/>
              <a:gd name="connsiteY714" fmla="*/ 2901128 h 6858000"/>
              <a:gd name="connsiteX715" fmla="*/ 156329 w 7467600"/>
              <a:gd name="connsiteY715" fmla="*/ 2840533 h 6858000"/>
              <a:gd name="connsiteX716" fmla="*/ 358355 w 7467600"/>
              <a:gd name="connsiteY716" fmla="*/ 2620471 h 6858000"/>
              <a:gd name="connsiteX717" fmla="*/ 510577 w 7467600"/>
              <a:gd name="connsiteY717" fmla="*/ 2501244 h 6858000"/>
              <a:gd name="connsiteX718" fmla="*/ 211967 w 7467600"/>
              <a:gd name="connsiteY718" fmla="*/ 2479171 h 6858000"/>
              <a:gd name="connsiteX719" fmla="*/ 0 w 7467600"/>
              <a:gd name="connsiteY719" fmla="*/ 2476398 h 6858000"/>
              <a:gd name="connsiteX720" fmla="*/ 0 w 7467600"/>
              <a:gd name="connsiteY720" fmla="*/ 2389189 h 6858000"/>
              <a:gd name="connsiteX721" fmla="*/ 103062 w 7467600"/>
              <a:gd name="connsiteY721" fmla="*/ 2389518 h 6858000"/>
              <a:gd name="connsiteX722" fmla="*/ 510734 w 7467600"/>
              <a:gd name="connsiteY722" fmla="*/ 2416201 h 6858000"/>
              <a:gd name="connsiteX723" fmla="*/ 279257 w 7467600"/>
              <a:gd name="connsiteY723" fmla="*/ 2092102 h 6858000"/>
              <a:gd name="connsiteX724" fmla="*/ 65265 w 7467600"/>
              <a:gd name="connsiteY724" fmla="*/ 2006049 h 6858000"/>
              <a:gd name="connsiteX725" fmla="*/ 0 w 7467600"/>
              <a:gd name="connsiteY725" fmla="*/ 1982532 h 6858000"/>
              <a:gd name="connsiteX726" fmla="*/ 0 w 7467600"/>
              <a:gd name="connsiteY726" fmla="*/ 1912789 h 6858000"/>
              <a:gd name="connsiteX727" fmla="*/ 97460 w 7467600"/>
              <a:gd name="connsiteY727" fmla="*/ 1953725 h 6858000"/>
              <a:gd name="connsiteX728" fmla="*/ 221272 w 7467600"/>
              <a:gd name="connsiteY728" fmla="*/ 1980766 h 6858000"/>
              <a:gd name="connsiteX729" fmla="*/ 116765 w 7467600"/>
              <a:gd name="connsiteY729" fmla="*/ 1911033 h 6858000"/>
              <a:gd name="connsiteX730" fmla="*/ 16405 w 7467600"/>
              <a:gd name="connsiteY730" fmla="*/ 1803412 h 6858000"/>
              <a:gd name="connsiteX731" fmla="*/ 0 w 7467600"/>
              <a:gd name="connsiteY731" fmla="*/ 1784777 h 6858000"/>
              <a:gd name="connsiteX732" fmla="*/ 0 w 7467600"/>
              <a:gd name="connsiteY732" fmla="*/ 1740082 h 6858000"/>
              <a:gd name="connsiteX733" fmla="*/ 39394 w 7467600"/>
              <a:gd name="connsiteY733" fmla="*/ 1784856 h 6858000"/>
              <a:gd name="connsiteX734" fmla="*/ 135813 w 7467600"/>
              <a:gd name="connsiteY734" fmla="*/ 1888838 h 6858000"/>
              <a:gd name="connsiteX735" fmla="*/ 242575 w 7467600"/>
              <a:gd name="connsiteY735" fmla="*/ 1958841 h 6858000"/>
              <a:gd name="connsiteX736" fmla="*/ 82197 w 7467600"/>
              <a:gd name="connsiteY736" fmla="*/ 1754826 h 6858000"/>
              <a:gd name="connsiteX737" fmla="*/ 0 w 7467600"/>
              <a:gd name="connsiteY737" fmla="*/ 1679650 h 6858000"/>
              <a:gd name="connsiteX738" fmla="*/ 0 w 7467600"/>
              <a:gd name="connsiteY738" fmla="*/ 1602463 h 6858000"/>
              <a:gd name="connsiteX739" fmla="*/ 84689 w 7467600"/>
              <a:gd name="connsiteY739" fmla="*/ 1677442 h 6858000"/>
              <a:gd name="connsiteX740" fmla="*/ 298437 w 7467600"/>
              <a:gd name="connsiteY740" fmla="*/ 1968019 h 6858000"/>
              <a:gd name="connsiteX741" fmla="*/ 227269 w 7467600"/>
              <a:gd name="connsiteY741" fmla="*/ 1114064 h 6858000"/>
              <a:gd name="connsiteX742" fmla="*/ 248003 w 7467600"/>
              <a:gd name="connsiteY742" fmla="*/ 1089613 h 6858000"/>
              <a:gd name="connsiteX743" fmla="*/ 427020 w 7467600"/>
              <a:gd name="connsiteY743" fmla="*/ 1619803 h 6858000"/>
              <a:gd name="connsiteX744" fmla="*/ 340345 w 7467600"/>
              <a:gd name="connsiteY744" fmla="*/ 2027739 h 6858000"/>
              <a:gd name="connsiteX745" fmla="*/ 360865 w 7467600"/>
              <a:gd name="connsiteY745" fmla="*/ 2044827 h 6858000"/>
              <a:gd name="connsiteX746" fmla="*/ 560414 w 7467600"/>
              <a:gd name="connsiteY746" fmla="*/ 2421457 h 6858000"/>
              <a:gd name="connsiteX747" fmla="*/ 1359703 w 7467600"/>
              <a:gd name="connsiteY747" fmla="*/ 2578554 h 6858000"/>
              <a:gd name="connsiteX748" fmla="*/ 1359422 w 7467600"/>
              <a:gd name="connsiteY748" fmla="*/ 2577994 h 6858000"/>
              <a:gd name="connsiteX749" fmla="*/ 828701 w 7467600"/>
              <a:gd name="connsiteY749" fmla="*/ 1839520 h 6858000"/>
              <a:gd name="connsiteX750" fmla="*/ 494427 w 7467600"/>
              <a:gd name="connsiteY750" fmla="*/ 1092333 h 6858000"/>
              <a:gd name="connsiteX751" fmla="*/ 506322 w 7467600"/>
              <a:gd name="connsiteY751" fmla="*/ 1020997 h 6858000"/>
              <a:gd name="connsiteX752" fmla="*/ 4570198 w 7467600"/>
              <a:gd name="connsiteY752" fmla="*/ 978081 h 6858000"/>
              <a:gd name="connsiteX753" fmla="*/ 4523691 w 7467600"/>
              <a:gd name="connsiteY753" fmla="*/ 1127776 h 6858000"/>
              <a:gd name="connsiteX754" fmla="*/ 4509875 w 7467600"/>
              <a:gd name="connsiteY754" fmla="*/ 1167552 h 6858000"/>
              <a:gd name="connsiteX755" fmla="*/ 4478168 w 7467600"/>
              <a:gd name="connsiteY755" fmla="*/ 1260735 h 6858000"/>
              <a:gd name="connsiteX756" fmla="*/ 4409309 w 7467600"/>
              <a:gd name="connsiteY756" fmla="*/ 1666996 h 6858000"/>
              <a:gd name="connsiteX757" fmla="*/ 4370031 w 7467600"/>
              <a:gd name="connsiteY757" fmla="*/ 1955666 h 6858000"/>
              <a:gd name="connsiteX758" fmla="*/ 4570198 w 7467600"/>
              <a:gd name="connsiteY758" fmla="*/ 978081 h 6858000"/>
              <a:gd name="connsiteX759" fmla="*/ 4557898 w 7467600"/>
              <a:gd name="connsiteY759" fmla="*/ 900011 h 6858000"/>
              <a:gd name="connsiteX760" fmla="*/ 4344840 w 7467600"/>
              <a:gd name="connsiteY760" fmla="*/ 1922038 h 6858000"/>
              <a:gd name="connsiteX761" fmla="*/ 4378710 w 7467600"/>
              <a:gd name="connsiteY761" fmla="*/ 1665516 h 6858000"/>
              <a:gd name="connsiteX762" fmla="*/ 4448798 w 7467600"/>
              <a:gd name="connsiteY762" fmla="*/ 1253024 h 6858000"/>
              <a:gd name="connsiteX763" fmla="*/ 4480315 w 7467600"/>
              <a:gd name="connsiteY763" fmla="*/ 1158454 h 6858000"/>
              <a:gd name="connsiteX764" fmla="*/ 4494133 w 7467600"/>
              <a:gd name="connsiteY764" fmla="*/ 1118676 h 6858000"/>
              <a:gd name="connsiteX765" fmla="*/ 4557898 w 7467600"/>
              <a:gd name="connsiteY765" fmla="*/ 900011 h 6858000"/>
              <a:gd name="connsiteX766" fmla="*/ 5870151 w 7467600"/>
              <a:gd name="connsiteY766" fmla="*/ 898890 h 6858000"/>
              <a:gd name="connsiteX767" fmla="*/ 5861335 w 7467600"/>
              <a:gd name="connsiteY767" fmla="*/ 899177 h 6858000"/>
              <a:gd name="connsiteX768" fmla="*/ 5843702 w 7467600"/>
              <a:gd name="connsiteY768" fmla="*/ 899748 h 6858000"/>
              <a:gd name="connsiteX769" fmla="*/ 5651107 w 7467600"/>
              <a:gd name="connsiteY769" fmla="*/ 920306 h 6858000"/>
              <a:gd name="connsiteX770" fmla="*/ 5459407 w 7467600"/>
              <a:gd name="connsiteY770" fmla="*/ 940975 h 6858000"/>
              <a:gd name="connsiteX771" fmla="*/ 5374846 w 7467600"/>
              <a:gd name="connsiteY771" fmla="*/ 941988 h 6858000"/>
              <a:gd name="connsiteX772" fmla="*/ 5256105 w 7467600"/>
              <a:gd name="connsiteY772" fmla="*/ 945632 h 6858000"/>
              <a:gd name="connsiteX773" fmla="*/ 5107071 w 7467600"/>
              <a:gd name="connsiteY773" fmla="*/ 969720 h 6858000"/>
              <a:gd name="connsiteX774" fmla="*/ 4998681 w 7467600"/>
              <a:gd name="connsiteY774" fmla="*/ 988771 h 6858000"/>
              <a:gd name="connsiteX775" fmla="*/ 5870151 w 7467600"/>
              <a:gd name="connsiteY775" fmla="*/ 898890 h 6858000"/>
              <a:gd name="connsiteX776" fmla="*/ 5504425 w 7467600"/>
              <a:gd name="connsiteY776" fmla="*/ 848067 h 6858000"/>
              <a:gd name="connsiteX777" fmla="*/ 4968849 w 7467600"/>
              <a:gd name="connsiteY777" fmla="*/ 962318 h 6858000"/>
              <a:gd name="connsiteX778" fmla="*/ 5104039 w 7467600"/>
              <a:gd name="connsiteY778" fmla="*/ 940634 h 6858000"/>
              <a:gd name="connsiteX779" fmla="*/ 5256311 w 7467600"/>
              <a:gd name="connsiteY779" fmla="*/ 916490 h 6858000"/>
              <a:gd name="connsiteX780" fmla="*/ 5377381 w 7467600"/>
              <a:gd name="connsiteY780" fmla="*/ 912671 h 6858000"/>
              <a:gd name="connsiteX781" fmla="*/ 5460148 w 7467600"/>
              <a:gd name="connsiteY781" fmla="*/ 911442 h 6858000"/>
              <a:gd name="connsiteX782" fmla="*/ 5648971 w 7467600"/>
              <a:gd name="connsiteY782" fmla="*/ 891331 h 6858000"/>
              <a:gd name="connsiteX783" fmla="*/ 5844807 w 7467600"/>
              <a:gd name="connsiteY783" fmla="*/ 870718 h 6858000"/>
              <a:gd name="connsiteX784" fmla="*/ 5862975 w 7467600"/>
              <a:gd name="connsiteY784" fmla="*/ 869756 h 6858000"/>
              <a:gd name="connsiteX785" fmla="*/ 5920887 w 7467600"/>
              <a:gd name="connsiteY785" fmla="*/ 865929 h 6858000"/>
              <a:gd name="connsiteX786" fmla="*/ 5504425 w 7467600"/>
              <a:gd name="connsiteY786" fmla="*/ 848067 h 6858000"/>
              <a:gd name="connsiteX787" fmla="*/ 3607114 w 7467600"/>
              <a:gd name="connsiteY787" fmla="*/ 467441 h 6858000"/>
              <a:gd name="connsiteX788" fmla="*/ 3296242 w 7467600"/>
              <a:gd name="connsiteY788" fmla="*/ 807991 h 6858000"/>
              <a:gd name="connsiteX789" fmla="*/ 3174674 w 7467600"/>
              <a:gd name="connsiteY789" fmla="*/ 919759 h 6858000"/>
              <a:gd name="connsiteX790" fmla="*/ 3042978 w 7467600"/>
              <a:gd name="connsiteY790" fmla="*/ 1054894 h 6858000"/>
              <a:gd name="connsiteX791" fmla="*/ 2968914 w 7467600"/>
              <a:gd name="connsiteY791" fmla="*/ 1133756 h 6858000"/>
              <a:gd name="connsiteX792" fmla="*/ 3103823 w 7467600"/>
              <a:gd name="connsiteY792" fmla="*/ 1026814 h 6858000"/>
              <a:gd name="connsiteX793" fmla="*/ 3607114 w 7467600"/>
              <a:gd name="connsiteY793" fmla="*/ 467441 h 6858000"/>
              <a:gd name="connsiteX794" fmla="*/ 3744487 w 7467600"/>
              <a:gd name="connsiteY794" fmla="*/ 383136 h 6858000"/>
              <a:gd name="connsiteX795" fmla="*/ 3970213 w 7467600"/>
              <a:gd name="connsiteY795" fmla="*/ 995559 h 6858000"/>
              <a:gd name="connsiteX796" fmla="*/ 3744487 w 7467600"/>
              <a:gd name="connsiteY796" fmla="*/ 383136 h 6858000"/>
              <a:gd name="connsiteX797" fmla="*/ 3624562 w 7467600"/>
              <a:gd name="connsiteY797" fmla="*/ 367041 h 6858000"/>
              <a:gd name="connsiteX798" fmla="*/ 3489712 w 7467600"/>
              <a:gd name="connsiteY798" fmla="*/ 485386 h 6858000"/>
              <a:gd name="connsiteX799" fmla="*/ 3182994 w 7467600"/>
              <a:gd name="connsiteY799" fmla="*/ 828265 h 6858000"/>
              <a:gd name="connsiteX800" fmla="*/ 2892114 w 7467600"/>
              <a:gd name="connsiteY800" fmla="*/ 1172635 h 6858000"/>
              <a:gd name="connsiteX801" fmla="*/ 3021459 w 7467600"/>
              <a:gd name="connsiteY801" fmla="*/ 1035385 h 6858000"/>
              <a:gd name="connsiteX802" fmla="*/ 3153873 w 7467600"/>
              <a:gd name="connsiteY802" fmla="*/ 898971 h 6858000"/>
              <a:gd name="connsiteX803" fmla="*/ 3276511 w 7467600"/>
              <a:gd name="connsiteY803" fmla="*/ 786423 h 6858000"/>
              <a:gd name="connsiteX804" fmla="*/ 3584154 w 7467600"/>
              <a:gd name="connsiteY804" fmla="*/ 448218 h 6858000"/>
              <a:gd name="connsiteX805" fmla="*/ 3624562 w 7467600"/>
              <a:gd name="connsiteY805" fmla="*/ 367041 h 6858000"/>
              <a:gd name="connsiteX806" fmla="*/ 3766672 w 7467600"/>
              <a:gd name="connsiteY806" fmla="*/ 359429 h 6858000"/>
              <a:gd name="connsiteX807" fmla="*/ 3996338 w 7467600"/>
              <a:gd name="connsiteY807" fmla="*/ 968237 h 6858000"/>
              <a:gd name="connsiteX808" fmla="*/ 3766672 w 7467600"/>
              <a:gd name="connsiteY808" fmla="*/ 359429 h 6858000"/>
              <a:gd name="connsiteX809" fmla="*/ 5805386 w 7467600"/>
              <a:gd name="connsiteY809" fmla="*/ 239240 h 6858000"/>
              <a:gd name="connsiteX810" fmla="*/ 5736947 w 7467600"/>
              <a:gd name="connsiteY810" fmla="*/ 261367 h 6858000"/>
              <a:gd name="connsiteX811" fmla="*/ 5427012 w 7467600"/>
              <a:gd name="connsiteY811" fmla="*/ 311272 h 6858000"/>
              <a:gd name="connsiteX812" fmla="*/ 5147818 w 7467600"/>
              <a:gd name="connsiteY812" fmla="*/ 322112 h 6858000"/>
              <a:gd name="connsiteX813" fmla="*/ 5060854 w 7467600"/>
              <a:gd name="connsiteY813" fmla="*/ 311882 h 6858000"/>
              <a:gd name="connsiteX814" fmla="*/ 4945989 w 7467600"/>
              <a:gd name="connsiteY814" fmla="*/ 300516 h 6858000"/>
              <a:gd name="connsiteX815" fmla="*/ 5410479 w 7467600"/>
              <a:gd name="connsiteY815" fmla="*/ 348434 h 6858000"/>
              <a:gd name="connsiteX816" fmla="*/ 5805386 w 7467600"/>
              <a:gd name="connsiteY816" fmla="*/ 239240 h 6858000"/>
              <a:gd name="connsiteX817" fmla="*/ 5905192 w 7467600"/>
              <a:gd name="connsiteY817" fmla="*/ 163079 h 6858000"/>
              <a:gd name="connsiteX818" fmla="*/ 5865655 w 7467600"/>
              <a:gd name="connsiteY818" fmla="*/ 171901 h 6858000"/>
              <a:gd name="connsiteX819" fmla="*/ 5259740 w 7467600"/>
              <a:gd name="connsiteY819" fmla="*/ 257013 h 6858000"/>
              <a:gd name="connsiteX820" fmla="*/ 5208466 w 7467600"/>
              <a:gd name="connsiteY820" fmla="*/ 257550 h 6858000"/>
              <a:gd name="connsiteX821" fmla="*/ 4980204 w 7467600"/>
              <a:gd name="connsiteY821" fmla="*/ 271903 h 6858000"/>
              <a:gd name="connsiteX822" fmla="*/ 5068068 w 7467600"/>
              <a:gd name="connsiteY822" fmla="*/ 282244 h 6858000"/>
              <a:gd name="connsiteX823" fmla="*/ 5153231 w 7467600"/>
              <a:gd name="connsiteY823" fmla="*/ 292240 h 6858000"/>
              <a:gd name="connsiteX824" fmla="*/ 5426491 w 7467600"/>
              <a:gd name="connsiteY824" fmla="*/ 281128 h 6858000"/>
              <a:gd name="connsiteX825" fmla="*/ 5731212 w 7467600"/>
              <a:gd name="connsiteY825" fmla="*/ 231951 h 6858000"/>
              <a:gd name="connsiteX826" fmla="*/ 5905192 w 7467600"/>
              <a:gd name="connsiteY826" fmla="*/ 163079 h 6858000"/>
              <a:gd name="connsiteX827" fmla="*/ 5944437 w 7467600"/>
              <a:gd name="connsiteY827" fmla="*/ 113829 h 6858000"/>
              <a:gd name="connsiteX828" fmla="*/ 5825032 w 7467600"/>
              <a:gd name="connsiteY828" fmla="*/ 146405 h 6858000"/>
              <a:gd name="connsiteX829" fmla="*/ 4955599 w 7467600"/>
              <a:gd name="connsiteY829" fmla="*/ 247008 h 6858000"/>
              <a:gd name="connsiteX830" fmla="*/ 5210104 w 7467600"/>
              <a:gd name="connsiteY830" fmla="*/ 228123 h 6858000"/>
              <a:gd name="connsiteX831" fmla="*/ 5261015 w 7467600"/>
              <a:gd name="connsiteY831" fmla="*/ 227087 h 6858000"/>
              <a:gd name="connsiteX832" fmla="*/ 5861181 w 7467600"/>
              <a:gd name="connsiteY832" fmla="*/ 143093 h 6858000"/>
              <a:gd name="connsiteX833" fmla="*/ 5961252 w 7467600"/>
              <a:gd name="connsiteY833" fmla="*/ 114820 h 6858000"/>
              <a:gd name="connsiteX834" fmla="*/ 5944437 w 7467600"/>
              <a:gd name="connsiteY834" fmla="*/ 113829 h 6858000"/>
              <a:gd name="connsiteX835" fmla="*/ 3882765 w 7467600"/>
              <a:gd name="connsiteY835" fmla="*/ 0 h 6858000"/>
              <a:gd name="connsiteX836" fmla="*/ 3995099 w 7467600"/>
              <a:gd name="connsiteY836" fmla="*/ 0 h 6858000"/>
              <a:gd name="connsiteX837" fmla="*/ 4163818 w 7467600"/>
              <a:gd name="connsiteY837" fmla="*/ 234104 h 6858000"/>
              <a:gd name="connsiteX838" fmla="*/ 4172099 w 7467600"/>
              <a:gd name="connsiteY838" fmla="*/ 234207 h 6858000"/>
              <a:gd name="connsiteX839" fmla="*/ 4784282 w 7467600"/>
              <a:gd name="connsiteY839" fmla="*/ 276561 h 6858000"/>
              <a:gd name="connsiteX840" fmla="*/ 4801687 w 7467600"/>
              <a:gd name="connsiteY840" fmla="*/ 267764 h 6858000"/>
              <a:gd name="connsiteX841" fmla="*/ 6082788 w 7467600"/>
              <a:gd name="connsiteY841" fmla="*/ 64119 h 6858000"/>
              <a:gd name="connsiteX842" fmla="*/ 6099442 w 7467600"/>
              <a:gd name="connsiteY842" fmla="*/ 82568 h 6858000"/>
              <a:gd name="connsiteX843" fmla="*/ 4804137 w 7467600"/>
              <a:gd name="connsiteY843" fmla="*/ 320931 h 6858000"/>
              <a:gd name="connsiteX844" fmla="*/ 4227047 w 7467600"/>
              <a:gd name="connsiteY844" fmla="*/ 313415 h 6858000"/>
              <a:gd name="connsiteX845" fmla="*/ 4346041 w 7467600"/>
              <a:gd name="connsiteY845" fmla="*/ 456086 h 6858000"/>
              <a:gd name="connsiteX846" fmla="*/ 4870967 w 7467600"/>
              <a:gd name="connsiteY846" fmla="*/ 963061 h 6858000"/>
              <a:gd name="connsiteX847" fmla="*/ 4889647 w 7467600"/>
              <a:gd name="connsiteY847" fmla="*/ 957147 h 6858000"/>
              <a:gd name="connsiteX848" fmla="*/ 5422504 w 7467600"/>
              <a:gd name="connsiteY848" fmla="*/ 805191 h 6858000"/>
              <a:gd name="connsiteX849" fmla="*/ 6087656 w 7467600"/>
              <a:gd name="connsiteY849" fmla="*/ 826703 h 6858000"/>
              <a:gd name="connsiteX850" fmla="*/ 6058717 w 7467600"/>
              <a:gd name="connsiteY850" fmla="*/ 865992 h 6858000"/>
              <a:gd name="connsiteX851" fmla="*/ 4974153 w 7467600"/>
              <a:gd name="connsiteY851" fmla="*/ 1045456 h 6858000"/>
              <a:gd name="connsiteX852" fmla="*/ 5627835 w 7467600"/>
              <a:gd name="connsiteY852" fmla="*/ 1472077 h 6858000"/>
              <a:gd name="connsiteX853" fmla="*/ 5629817 w 7467600"/>
              <a:gd name="connsiteY853" fmla="*/ 1471412 h 6858000"/>
              <a:gd name="connsiteX854" fmla="*/ 5634124 w 7467600"/>
              <a:gd name="connsiteY854" fmla="*/ 1470572 h 6858000"/>
              <a:gd name="connsiteX855" fmla="*/ 5755832 w 7467600"/>
              <a:gd name="connsiteY855" fmla="*/ 1383886 h 6858000"/>
              <a:gd name="connsiteX856" fmla="*/ 6014186 w 7467600"/>
              <a:gd name="connsiteY856" fmla="*/ 1279799 h 6858000"/>
              <a:gd name="connsiteX857" fmla="*/ 6901619 w 7467600"/>
              <a:gd name="connsiteY857" fmla="*/ 1047874 h 6858000"/>
              <a:gd name="connsiteX858" fmla="*/ 6931566 w 7467600"/>
              <a:gd name="connsiteY858" fmla="*/ 1062034 h 6858000"/>
              <a:gd name="connsiteX859" fmla="*/ 5790982 w 7467600"/>
              <a:gd name="connsiteY859" fmla="*/ 1561380 h 6858000"/>
              <a:gd name="connsiteX860" fmla="*/ 6188971 w 7467600"/>
              <a:gd name="connsiteY860" fmla="*/ 1755168 h 6858000"/>
              <a:gd name="connsiteX861" fmla="*/ 6202446 w 7467600"/>
              <a:gd name="connsiteY861" fmla="*/ 1752268 h 6858000"/>
              <a:gd name="connsiteX862" fmla="*/ 7179560 w 7467600"/>
              <a:gd name="connsiteY862" fmla="*/ 1467551 h 6858000"/>
              <a:gd name="connsiteX863" fmla="*/ 7158730 w 7467600"/>
              <a:gd name="connsiteY863" fmla="*/ 1507835 h 6858000"/>
              <a:gd name="connsiteX864" fmla="*/ 6326959 w 7467600"/>
              <a:gd name="connsiteY864" fmla="*/ 1817686 h 6858000"/>
              <a:gd name="connsiteX865" fmla="*/ 6537433 w 7467600"/>
              <a:gd name="connsiteY865" fmla="*/ 1907790 h 6858000"/>
              <a:gd name="connsiteX866" fmla="*/ 6550221 w 7467600"/>
              <a:gd name="connsiteY866" fmla="*/ 1910729 h 6858000"/>
              <a:gd name="connsiteX867" fmla="*/ 6964438 w 7467600"/>
              <a:gd name="connsiteY867" fmla="*/ 2209505 h 6858000"/>
              <a:gd name="connsiteX868" fmla="*/ 7367862 w 7467600"/>
              <a:gd name="connsiteY868" fmla="*/ 2806833 h 6858000"/>
              <a:gd name="connsiteX869" fmla="*/ 7364329 w 7467600"/>
              <a:gd name="connsiteY869" fmla="*/ 2826907 h 6858000"/>
              <a:gd name="connsiteX870" fmla="*/ 7290545 w 7467600"/>
              <a:gd name="connsiteY870" fmla="*/ 2850663 h 6858000"/>
              <a:gd name="connsiteX871" fmla="*/ 6472036 w 7467600"/>
              <a:gd name="connsiteY871" fmla="*/ 1959003 h 6858000"/>
              <a:gd name="connsiteX872" fmla="*/ 5792897 w 7467600"/>
              <a:gd name="connsiteY872" fmla="*/ 1647747 h 6858000"/>
              <a:gd name="connsiteX873" fmla="*/ 5842751 w 7467600"/>
              <a:gd name="connsiteY873" fmla="*/ 1816112 h 6858000"/>
              <a:gd name="connsiteX874" fmla="*/ 5847424 w 7467600"/>
              <a:gd name="connsiteY874" fmla="*/ 1815776 h 6858000"/>
              <a:gd name="connsiteX875" fmla="*/ 6399821 w 7467600"/>
              <a:gd name="connsiteY875" fmla="*/ 2344799 h 6858000"/>
              <a:gd name="connsiteX876" fmla="*/ 6323232 w 7467600"/>
              <a:gd name="connsiteY876" fmla="*/ 2389634 h 6858000"/>
              <a:gd name="connsiteX877" fmla="*/ 5942958 w 7467600"/>
              <a:gd name="connsiteY877" fmla="*/ 2077708 h 6858000"/>
              <a:gd name="connsiteX878" fmla="*/ 5921559 w 7467600"/>
              <a:gd name="connsiteY878" fmla="*/ 2378596 h 6858000"/>
              <a:gd name="connsiteX879" fmla="*/ 5817651 w 7467600"/>
              <a:gd name="connsiteY879" fmla="*/ 3023919 h 6858000"/>
              <a:gd name="connsiteX880" fmla="*/ 5729634 w 7467600"/>
              <a:gd name="connsiteY880" fmla="*/ 3051849 h 6858000"/>
              <a:gd name="connsiteX881" fmla="*/ 5611018 w 7467600"/>
              <a:gd name="connsiteY881" fmla="*/ 2316769 h 6858000"/>
              <a:gd name="connsiteX882" fmla="*/ 5687608 w 7467600"/>
              <a:gd name="connsiteY882" fmla="*/ 2039972 h 6858000"/>
              <a:gd name="connsiteX883" fmla="*/ 5657554 w 7467600"/>
              <a:gd name="connsiteY883" fmla="*/ 1576445 h 6858000"/>
              <a:gd name="connsiteX884" fmla="*/ 5150475 w 7467600"/>
              <a:gd name="connsiteY884" fmla="*/ 1274012 h 6858000"/>
              <a:gd name="connsiteX885" fmla="*/ 5349142 w 7467600"/>
              <a:gd name="connsiteY885" fmla="*/ 2204405 h 6858000"/>
              <a:gd name="connsiteX886" fmla="*/ 5262214 w 7467600"/>
              <a:gd name="connsiteY886" fmla="*/ 2233836 h 6858000"/>
              <a:gd name="connsiteX887" fmla="*/ 4981539 w 7467600"/>
              <a:gd name="connsiteY887" fmla="*/ 1542201 h 6858000"/>
              <a:gd name="connsiteX888" fmla="*/ 4958461 w 7467600"/>
              <a:gd name="connsiteY888" fmla="*/ 1136957 h 6858000"/>
              <a:gd name="connsiteX889" fmla="*/ 4655015 w 7467600"/>
              <a:gd name="connsiteY889" fmla="*/ 891426 h 6858000"/>
              <a:gd name="connsiteX890" fmla="*/ 4348002 w 7467600"/>
              <a:gd name="connsiteY890" fmla="*/ 2205895 h 6858000"/>
              <a:gd name="connsiteX891" fmla="*/ 4262250 w 7467600"/>
              <a:gd name="connsiteY891" fmla="*/ 2219972 h 6858000"/>
              <a:gd name="connsiteX892" fmla="*/ 4550611 w 7467600"/>
              <a:gd name="connsiteY892" fmla="*/ 817540 h 6858000"/>
              <a:gd name="connsiteX893" fmla="*/ 4564418 w 7467600"/>
              <a:gd name="connsiteY893" fmla="*/ 808293 h 6858000"/>
              <a:gd name="connsiteX894" fmla="*/ 4266388 w 7467600"/>
              <a:gd name="connsiteY894" fmla="*/ 500083 h 6858000"/>
              <a:gd name="connsiteX895" fmla="*/ 4032842 w 7467600"/>
              <a:gd name="connsiteY895" fmla="*/ 211809 h 6858000"/>
              <a:gd name="connsiteX896" fmla="*/ 3882765 w 7467600"/>
              <a:gd name="connsiteY896" fmla="*/ 0 h 6858000"/>
              <a:gd name="connsiteX897" fmla="*/ 3721337 w 7467600"/>
              <a:gd name="connsiteY897" fmla="*/ 0 h 6858000"/>
              <a:gd name="connsiteX898" fmla="*/ 3797544 w 7467600"/>
              <a:gd name="connsiteY898" fmla="*/ 0 h 6858000"/>
              <a:gd name="connsiteX899" fmla="*/ 3775734 w 7467600"/>
              <a:gd name="connsiteY899" fmla="*/ 95131 h 6858000"/>
              <a:gd name="connsiteX900" fmla="*/ 3724807 w 7467600"/>
              <a:gd name="connsiteY900" fmla="*/ 272257 h 6858000"/>
              <a:gd name="connsiteX901" fmla="*/ 3726844 w 7467600"/>
              <a:gd name="connsiteY901" fmla="*/ 282988 h 6858000"/>
              <a:gd name="connsiteX902" fmla="*/ 3742664 w 7467600"/>
              <a:gd name="connsiteY902" fmla="*/ 279918 h 6858000"/>
              <a:gd name="connsiteX903" fmla="*/ 4103910 w 7467600"/>
              <a:gd name="connsiteY903" fmla="*/ 1161917 h 6858000"/>
              <a:gd name="connsiteX904" fmla="*/ 4020269 w 7467600"/>
              <a:gd name="connsiteY904" fmla="*/ 1200406 h 6858000"/>
              <a:gd name="connsiteX905" fmla="*/ 3674882 w 7467600"/>
              <a:gd name="connsiteY905" fmla="*/ 488524 h 6858000"/>
              <a:gd name="connsiteX906" fmla="*/ 3132682 w 7467600"/>
              <a:gd name="connsiteY906" fmla="*/ 1072284 h 6858000"/>
              <a:gd name="connsiteX907" fmla="*/ 2716346 w 7467600"/>
              <a:gd name="connsiteY907" fmla="*/ 1276376 h 6858000"/>
              <a:gd name="connsiteX908" fmla="*/ 2716772 w 7467600"/>
              <a:gd name="connsiteY908" fmla="*/ 1255462 h 6858000"/>
              <a:gd name="connsiteX909" fmla="*/ 3471096 w 7467600"/>
              <a:gd name="connsiteY909" fmla="*/ 437072 h 6858000"/>
              <a:gd name="connsiteX910" fmla="*/ 3639057 w 7467600"/>
              <a:gd name="connsiteY910" fmla="*/ 286334 h 6858000"/>
              <a:gd name="connsiteX911" fmla="*/ 3640309 w 7467600"/>
              <a:gd name="connsiteY911" fmla="*/ 284664 h 6858000"/>
              <a:gd name="connsiteX912" fmla="*/ 3646022 w 7467600"/>
              <a:gd name="connsiteY912" fmla="*/ 276711 h 6858000"/>
              <a:gd name="connsiteX913" fmla="*/ 3707943 w 7467600"/>
              <a:gd name="connsiteY913" fmla="*/ 65958 h 6858000"/>
              <a:gd name="connsiteX914" fmla="*/ 3721337 w 7467600"/>
              <a:gd name="connsiteY914" fmla="*/ 0 h 6858000"/>
              <a:gd name="connsiteX915" fmla="*/ 2867960 w 7467600"/>
              <a:gd name="connsiteY915" fmla="*/ 0 h 6858000"/>
              <a:gd name="connsiteX916" fmla="*/ 2926351 w 7467600"/>
              <a:gd name="connsiteY916" fmla="*/ 0 h 6858000"/>
              <a:gd name="connsiteX917" fmla="*/ 2902823 w 7467600"/>
              <a:gd name="connsiteY917" fmla="*/ 262929 h 6858000"/>
              <a:gd name="connsiteX918" fmla="*/ 2940663 w 7467600"/>
              <a:gd name="connsiteY918" fmla="*/ 140884 h 6858000"/>
              <a:gd name="connsiteX919" fmla="*/ 2947039 w 7467600"/>
              <a:gd name="connsiteY919" fmla="*/ 122524 h 6858000"/>
              <a:gd name="connsiteX920" fmla="*/ 2984316 w 7467600"/>
              <a:gd name="connsiteY920" fmla="*/ 0 h 6858000"/>
              <a:gd name="connsiteX921" fmla="*/ 3016114 w 7467600"/>
              <a:gd name="connsiteY921" fmla="*/ 0 h 6858000"/>
              <a:gd name="connsiteX922" fmla="*/ 2979949 w 7467600"/>
              <a:gd name="connsiteY922" fmla="*/ 119274 h 6858000"/>
              <a:gd name="connsiteX923" fmla="*/ 3023879 w 7467600"/>
              <a:gd name="connsiteY923" fmla="*/ 0 h 6858000"/>
              <a:gd name="connsiteX924" fmla="*/ 3105400 w 7467600"/>
              <a:gd name="connsiteY924" fmla="*/ 0 h 6858000"/>
              <a:gd name="connsiteX925" fmla="*/ 3094669 w 7467600"/>
              <a:gd name="connsiteY925" fmla="*/ 30308 h 6858000"/>
              <a:gd name="connsiteX926" fmla="*/ 2901945 w 7467600"/>
              <a:gd name="connsiteY926" fmla="*/ 466538 h 6858000"/>
              <a:gd name="connsiteX927" fmla="*/ 2815209 w 7467600"/>
              <a:gd name="connsiteY927" fmla="*/ 497361 h 6858000"/>
              <a:gd name="connsiteX928" fmla="*/ 2844845 w 7467600"/>
              <a:gd name="connsiteY928" fmla="*/ 127638 h 6858000"/>
              <a:gd name="connsiteX929" fmla="*/ 2867960 w 7467600"/>
              <a:gd name="connsiteY929" fmla="*/ 0 h 6858000"/>
              <a:gd name="connsiteX930" fmla="*/ 1057230 w 7467600"/>
              <a:gd name="connsiteY930" fmla="*/ 0 h 6858000"/>
              <a:gd name="connsiteX931" fmla="*/ 1111003 w 7467600"/>
              <a:gd name="connsiteY931" fmla="*/ 0 h 6858000"/>
              <a:gd name="connsiteX932" fmla="*/ 1125553 w 7467600"/>
              <a:gd name="connsiteY932" fmla="*/ 52588 h 6858000"/>
              <a:gd name="connsiteX933" fmla="*/ 1304276 w 7467600"/>
              <a:gd name="connsiteY933" fmla="*/ 476275 h 6858000"/>
              <a:gd name="connsiteX934" fmla="*/ 1492066 w 7467600"/>
              <a:gd name="connsiteY934" fmla="*/ 886333 h 6858000"/>
              <a:gd name="connsiteX935" fmla="*/ 1423698 w 7467600"/>
              <a:gd name="connsiteY935" fmla="*/ 710817 h 6858000"/>
              <a:gd name="connsiteX936" fmla="*/ 1357609 w 7467600"/>
              <a:gd name="connsiteY936" fmla="*/ 532892 h 6858000"/>
              <a:gd name="connsiteX937" fmla="*/ 1309550 w 7467600"/>
              <a:gd name="connsiteY937" fmla="*/ 374031 h 6858000"/>
              <a:gd name="connsiteX938" fmla="*/ 1193673 w 7467600"/>
              <a:gd name="connsiteY938" fmla="*/ 49533 h 6858000"/>
              <a:gd name="connsiteX939" fmla="*/ 1164391 w 7467600"/>
              <a:gd name="connsiteY939" fmla="*/ 0 h 6858000"/>
              <a:gd name="connsiteX940" fmla="*/ 1200666 w 7467600"/>
              <a:gd name="connsiteY940" fmla="*/ 0 h 6858000"/>
              <a:gd name="connsiteX941" fmla="*/ 1223408 w 7467600"/>
              <a:gd name="connsiteY941" fmla="*/ 38996 h 6858000"/>
              <a:gd name="connsiteX942" fmla="*/ 1339635 w 7467600"/>
              <a:gd name="connsiteY942" fmla="*/ 365517 h 6858000"/>
              <a:gd name="connsiteX943" fmla="*/ 1387469 w 7467600"/>
              <a:gd name="connsiteY943" fmla="*/ 523079 h 6858000"/>
              <a:gd name="connsiteX944" fmla="*/ 1452685 w 7467600"/>
              <a:gd name="connsiteY944" fmla="*/ 699806 h 6858000"/>
              <a:gd name="connsiteX945" fmla="*/ 1492092 w 7467600"/>
              <a:gd name="connsiteY945" fmla="*/ 800424 h 6858000"/>
              <a:gd name="connsiteX946" fmla="*/ 1455302 w 7467600"/>
              <a:gd name="connsiteY946" fmla="*/ 632913 h 6858000"/>
              <a:gd name="connsiteX947" fmla="*/ 1222336 w 7467600"/>
              <a:gd name="connsiteY947" fmla="*/ 9480 h 6858000"/>
              <a:gd name="connsiteX948" fmla="*/ 1214634 w 7467600"/>
              <a:gd name="connsiteY948" fmla="*/ 0 h 6858000"/>
              <a:gd name="connsiteX949" fmla="*/ 1289827 w 7467600"/>
              <a:gd name="connsiteY949" fmla="*/ 0 h 6858000"/>
              <a:gd name="connsiteX950" fmla="*/ 1321076 w 7467600"/>
              <a:gd name="connsiteY950" fmla="*/ 59722 h 6858000"/>
              <a:gd name="connsiteX951" fmla="*/ 1512579 w 7467600"/>
              <a:gd name="connsiteY951" fmla="*/ 626441 h 6858000"/>
              <a:gd name="connsiteX952" fmla="*/ 1506076 w 7467600"/>
              <a:gd name="connsiteY952" fmla="*/ 1089289 h 6858000"/>
              <a:gd name="connsiteX953" fmla="*/ 1486346 w 7467600"/>
              <a:gd name="connsiteY953" fmla="*/ 1079919 h 6858000"/>
              <a:gd name="connsiteX954" fmla="*/ 1070511 w 7467600"/>
              <a:gd name="connsiteY954" fmla="*/ 48609 h 6858000"/>
              <a:gd name="connsiteX955" fmla="*/ 1057230 w 7467600"/>
              <a:gd name="connsiteY955" fmla="*/ 0 h 6858000"/>
              <a:gd name="connsiteX956" fmla="*/ 43151 w 7467600"/>
              <a:gd name="connsiteY956" fmla="*/ 0 h 6858000"/>
              <a:gd name="connsiteX957" fmla="*/ 95283 w 7467600"/>
              <a:gd name="connsiteY957" fmla="*/ 0 h 6858000"/>
              <a:gd name="connsiteX958" fmla="*/ 300708 w 7467600"/>
              <a:gd name="connsiteY958" fmla="*/ 154571 h 6858000"/>
              <a:gd name="connsiteX959" fmla="*/ 530414 w 7467600"/>
              <a:gd name="connsiteY959" fmla="*/ 354673 h 6858000"/>
              <a:gd name="connsiteX960" fmla="*/ 333785 w 7467600"/>
              <a:gd name="connsiteY960" fmla="*/ 161564 h 6858000"/>
              <a:gd name="connsiteX961" fmla="*/ 147005 w 7467600"/>
              <a:gd name="connsiteY961" fmla="*/ 0 h 6858000"/>
              <a:gd name="connsiteX962" fmla="*/ 272509 w 7467600"/>
              <a:gd name="connsiteY962" fmla="*/ 0 h 6858000"/>
              <a:gd name="connsiteX963" fmla="*/ 326276 w 7467600"/>
              <a:gd name="connsiteY963" fmla="*/ 45847 h 6858000"/>
              <a:gd name="connsiteX964" fmla="*/ 823759 w 7467600"/>
              <a:gd name="connsiteY964" fmla="*/ 574145 h 6858000"/>
              <a:gd name="connsiteX965" fmla="*/ 811254 w 7467600"/>
              <a:gd name="connsiteY965" fmla="*/ 665546 h 6858000"/>
              <a:gd name="connsiteX966" fmla="*/ 154042 w 7467600"/>
              <a:gd name="connsiteY966" fmla="*/ 261522 h 6858000"/>
              <a:gd name="connsiteX967" fmla="*/ 13550 w 7467600"/>
              <a:gd name="connsiteY967" fmla="*/ 158423 h 6858000"/>
              <a:gd name="connsiteX968" fmla="*/ 0 w 7467600"/>
              <a:gd name="connsiteY968" fmla="*/ 146618 h 6858000"/>
              <a:gd name="connsiteX969" fmla="*/ 0 w 7467600"/>
              <a:gd name="connsiteY969" fmla="*/ 59161 h 6858000"/>
              <a:gd name="connsiteX970" fmla="*/ 45427 w 7467600"/>
              <a:gd name="connsiteY970" fmla="*/ 101078 h 6858000"/>
              <a:gd name="connsiteX971" fmla="*/ 630103 w 7467600"/>
              <a:gd name="connsiteY971" fmla="*/ 485885 h 6858000"/>
              <a:gd name="connsiteX972" fmla="*/ 532040 w 7467600"/>
              <a:gd name="connsiteY972" fmla="*/ 399359 h 6858000"/>
              <a:gd name="connsiteX973" fmla="*/ 517618 w 7467600"/>
              <a:gd name="connsiteY973" fmla="*/ 385726 h 6858000"/>
              <a:gd name="connsiteX974" fmla="*/ 285074 w 7467600"/>
              <a:gd name="connsiteY974" fmla="*/ 182755 h 6858000"/>
              <a:gd name="connsiteX975" fmla="*/ 43151 w 7467600"/>
              <a:gd name="connsiteY97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1456157 w 7467600"/>
              <a:gd name="connsiteY96" fmla="*/ 5371404 h 6858000"/>
              <a:gd name="connsiteX97" fmla="*/ 1244432 w 7467600"/>
              <a:gd name="connsiteY97" fmla="*/ 5385601 h 6858000"/>
              <a:gd name="connsiteX98" fmla="*/ 973990 w 7467600"/>
              <a:gd name="connsiteY98" fmla="*/ 5424940 h 6858000"/>
              <a:gd name="connsiteX99" fmla="*/ 1103809 w 7467600"/>
              <a:gd name="connsiteY99" fmla="*/ 5433720 h 6858000"/>
              <a:gd name="connsiteX100" fmla="*/ 1123454 w 7467600"/>
              <a:gd name="connsiteY100" fmla="*/ 5435727 h 6858000"/>
              <a:gd name="connsiteX101" fmla="*/ 1737017 w 7467600"/>
              <a:gd name="connsiteY101" fmla="*/ 5452183 h 6858000"/>
              <a:gd name="connsiteX102" fmla="*/ 1824397 w 7467600"/>
              <a:gd name="connsiteY102" fmla="*/ 5447757 h 6858000"/>
              <a:gd name="connsiteX103" fmla="*/ 2070059 w 7467600"/>
              <a:gd name="connsiteY103" fmla="*/ 5441660 h 6858000"/>
              <a:gd name="connsiteX104" fmla="*/ 1456157 w 7467600"/>
              <a:gd name="connsiteY104" fmla="*/ 5371404 h 6858000"/>
              <a:gd name="connsiteX105" fmla="*/ 4988186 w 7467600"/>
              <a:gd name="connsiteY105" fmla="*/ 5216467 h 6858000"/>
              <a:gd name="connsiteX106" fmla="*/ 4777334 w 7467600"/>
              <a:gd name="connsiteY106" fmla="*/ 5406072 h 6858000"/>
              <a:gd name="connsiteX107" fmla="*/ 4718341 w 7467600"/>
              <a:gd name="connsiteY107" fmla="*/ 5468043 h 6858000"/>
              <a:gd name="connsiteX108" fmla="*/ 4604655 w 7467600"/>
              <a:gd name="connsiteY108" fmla="*/ 5583434 h 6858000"/>
              <a:gd name="connsiteX109" fmla="*/ 4565074 w 7467600"/>
              <a:gd name="connsiteY109" fmla="*/ 5618550 h 6858000"/>
              <a:gd name="connsiteX110" fmla="*/ 4988186 w 7467600"/>
              <a:gd name="connsiteY110" fmla="*/ 5216467 h 6858000"/>
              <a:gd name="connsiteX111" fmla="*/ 4978032 w 7467600"/>
              <a:gd name="connsiteY111" fmla="*/ 5183809 h 6858000"/>
              <a:gd name="connsiteX112" fmla="*/ 4463413 w 7467600"/>
              <a:gd name="connsiteY112" fmla="*/ 5615162 h 6858000"/>
              <a:gd name="connsiteX113" fmla="*/ 4358134 w 7467600"/>
              <a:gd name="connsiteY113" fmla="*/ 5742791 h 6858000"/>
              <a:gd name="connsiteX114" fmla="*/ 4376219 w 7467600"/>
              <a:gd name="connsiteY114" fmla="*/ 5729027 h 6858000"/>
              <a:gd name="connsiteX115" fmla="*/ 4582340 w 7467600"/>
              <a:gd name="connsiteY115" fmla="*/ 5561037 h 6858000"/>
              <a:gd name="connsiteX116" fmla="*/ 4694684 w 7467600"/>
              <a:gd name="connsiteY116" fmla="*/ 5447098 h 6858000"/>
              <a:gd name="connsiteX117" fmla="*/ 4754123 w 7467600"/>
              <a:gd name="connsiteY117" fmla="*/ 5384643 h 6858000"/>
              <a:gd name="connsiteX118" fmla="*/ 4978032 w 7467600"/>
              <a:gd name="connsiteY118" fmla="*/ 5183809 h 6858000"/>
              <a:gd name="connsiteX119" fmla="*/ 1903353 w 7467600"/>
              <a:gd name="connsiteY119" fmla="*/ 5044827 h 6858000"/>
              <a:gd name="connsiteX120" fmla="*/ 1936931 w 7467600"/>
              <a:gd name="connsiteY120" fmla="*/ 5093954 h 6858000"/>
              <a:gd name="connsiteX121" fmla="*/ 2195868 w 7467600"/>
              <a:gd name="connsiteY121" fmla="*/ 5396574 h 6858000"/>
              <a:gd name="connsiteX122" fmla="*/ 2088852 w 7467600"/>
              <a:gd name="connsiteY122" fmla="*/ 5166123 h 6858000"/>
              <a:gd name="connsiteX123" fmla="*/ 1958241 w 7467600"/>
              <a:gd name="connsiteY123" fmla="*/ 5067955 h 6858000"/>
              <a:gd name="connsiteX124" fmla="*/ 1903353 w 7467600"/>
              <a:gd name="connsiteY124" fmla="*/ 5044827 h 6858000"/>
              <a:gd name="connsiteX125" fmla="*/ 1979378 w 7467600"/>
              <a:gd name="connsiteY125" fmla="*/ 4769504 h 6858000"/>
              <a:gd name="connsiteX126" fmla="*/ 2882120 w 7467600"/>
              <a:gd name="connsiteY126" fmla="*/ 5064547 h 6858000"/>
              <a:gd name="connsiteX127" fmla="*/ 2793103 w 7467600"/>
              <a:gd name="connsiteY127" fmla="*/ 5039699 h 6858000"/>
              <a:gd name="connsiteX128" fmla="*/ 2770041 w 7467600"/>
              <a:gd name="connsiteY128" fmla="*/ 5033634 h 6858000"/>
              <a:gd name="connsiteX129" fmla="*/ 1979378 w 7467600"/>
              <a:gd name="connsiteY129" fmla="*/ 4769504 h 6858000"/>
              <a:gd name="connsiteX130" fmla="*/ 1927410 w 7467600"/>
              <a:gd name="connsiteY130" fmla="*/ 4716164 h 6858000"/>
              <a:gd name="connsiteX131" fmla="*/ 1959587 w 7467600"/>
              <a:gd name="connsiteY131" fmla="*/ 4728849 h 6858000"/>
              <a:gd name="connsiteX132" fmla="*/ 2777707 w 7467600"/>
              <a:gd name="connsiteY132" fmla="*/ 5003991 h 6858000"/>
              <a:gd name="connsiteX133" fmla="*/ 2800768 w 7467600"/>
              <a:gd name="connsiteY133" fmla="*/ 5010056 h 6858000"/>
              <a:gd name="connsiteX134" fmla="*/ 2879408 w 7467600"/>
              <a:gd name="connsiteY134" fmla="*/ 5031590 h 6858000"/>
              <a:gd name="connsiteX135" fmla="*/ 2862295 w 7467600"/>
              <a:gd name="connsiteY135" fmla="*/ 5022958 h 6858000"/>
              <a:gd name="connsiteX136" fmla="*/ 2813343 w 7467600"/>
              <a:gd name="connsiteY136" fmla="*/ 4998369 h 6858000"/>
              <a:gd name="connsiteX137" fmla="*/ 2646245 w 7467600"/>
              <a:gd name="connsiteY137" fmla="*/ 4930999 h 6858000"/>
              <a:gd name="connsiteX138" fmla="*/ 1999243 w 7467600"/>
              <a:gd name="connsiteY138" fmla="*/ 4730524 h 6858000"/>
              <a:gd name="connsiteX139" fmla="*/ 1979527 w 7467600"/>
              <a:gd name="connsiteY139" fmla="*/ 4726651 h 6858000"/>
              <a:gd name="connsiteX140" fmla="*/ 1927410 w 7467600"/>
              <a:gd name="connsiteY140" fmla="*/ 4716164 h 6858000"/>
              <a:gd name="connsiteX141" fmla="*/ 1997014 w 7467600"/>
              <a:gd name="connsiteY141" fmla="*/ 4698007 h 6858000"/>
              <a:gd name="connsiteX142" fmla="*/ 2005458 w 7467600"/>
              <a:gd name="connsiteY142" fmla="*/ 4699540 h 6858000"/>
              <a:gd name="connsiteX143" fmla="*/ 2657186 w 7467600"/>
              <a:gd name="connsiteY143" fmla="*/ 4901687 h 6858000"/>
              <a:gd name="connsiteX144" fmla="*/ 2826662 w 7467600"/>
              <a:gd name="connsiteY144" fmla="*/ 4970362 h 6858000"/>
              <a:gd name="connsiteX145" fmla="*/ 2876100 w 7467600"/>
              <a:gd name="connsiteY145" fmla="*/ 4995397 h 6858000"/>
              <a:gd name="connsiteX146" fmla="*/ 3042600 w 7467600"/>
              <a:gd name="connsiteY146" fmla="*/ 5059532 h 6858000"/>
              <a:gd name="connsiteX147" fmla="*/ 1997014 w 7467600"/>
              <a:gd name="connsiteY147" fmla="*/ 4698007 h 6858000"/>
              <a:gd name="connsiteX148" fmla="*/ 2305292 w 7467600"/>
              <a:gd name="connsiteY148" fmla="*/ 4219492 h 6858000"/>
              <a:gd name="connsiteX149" fmla="*/ 3360922 w 7467600"/>
              <a:gd name="connsiteY149" fmla="*/ 4529373 h 6858000"/>
              <a:gd name="connsiteX150" fmla="*/ 3492420 w 7467600"/>
              <a:gd name="connsiteY150" fmla="*/ 4510145 h 6858000"/>
              <a:gd name="connsiteX151" fmla="*/ 3364086 w 7467600"/>
              <a:gd name="connsiteY151" fmla="*/ 4480340 h 6858000"/>
              <a:gd name="connsiteX152" fmla="*/ 3225818 w 7467600"/>
              <a:gd name="connsiteY152" fmla="*/ 4411822 h 6858000"/>
              <a:gd name="connsiteX153" fmla="*/ 3129696 w 7467600"/>
              <a:gd name="connsiteY153" fmla="*/ 4360704 h 6858000"/>
              <a:gd name="connsiteX154" fmla="*/ 2814545 w 7467600"/>
              <a:gd name="connsiteY154" fmla="*/ 4282955 h 6858000"/>
              <a:gd name="connsiteX155" fmla="*/ 2305292 w 7467600"/>
              <a:gd name="connsiteY155" fmla="*/ 4219492 h 6858000"/>
              <a:gd name="connsiteX156" fmla="*/ 2626982 w 7467600"/>
              <a:gd name="connsiteY156" fmla="*/ 4206450 h 6858000"/>
              <a:gd name="connsiteX157" fmla="*/ 2490617 w 7467600"/>
              <a:gd name="connsiteY157" fmla="*/ 4206951 h 6858000"/>
              <a:gd name="connsiteX158" fmla="*/ 2819869 w 7467600"/>
              <a:gd name="connsiteY158" fmla="*/ 4252936 h 6858000"/>
              <a:gd name="connsiteX159" fmla="*/ 3143018 w 7467600"/>
              <a:gd name="connsiteY159" fmla="*/ 4332698 h 6858000"/>
              <a:gd name="connsiteX160" fmla="*/ 3241520 w 7467600"/>
              <a:gd name="connsiteY160" fmla="*/ 4385112 h 6858000"/>
              <a:gd name="connsiteX161" fmla="*/ 3374575 w 7467600"/>
              <a:gd name="connsiteY161" fmla="*/ 4451517 h 6858000"/>
              <a:gd name="connsiteX162" fmla="*/ 3505221 w 7467600"/>
              <a:gd name="connsiteY162" fmla="*/ 4480757 h 6858000"/>
              <a:gd name="connsiteX163" fmla="*/ 2626982 w 7467600"/>
              <a:gd name="connsiteY163" fmla="*/ 4206450 h 6858000"/>
              <a:gd name="connsiteX164" fmla="*/ 1310106 w 7467600"/>
              <a:gd name="connsiteY164" fmla="*/ 3943217 h 6858000"/>
              <a:gd name="connsiteX165" fmla="*/ 854994 w 7467600"/>
              <a:gd name="connsiteY165" fmla="*/ 4399136 h 6858000"/>
              <a:gd name="connsiteX166" fmla="*/ 742462 w 7467600"/>
              <a:gd name="connsiteY166" fmla="*/ 4594648 h 6858000"/>
              <a:gd name="connsiteX167" fmla="*/ 820602 w 7467600"/>
              <a:gd name="connsiteY167" fmla="*/ 4485915 h 6858000"/>
              <a:gd name="connsiteX168" fmla="*/ 878295 w 7467600"/>
              <a:gd name="connsiteY168" fmla="*/ 4403594 h 6858000"/>
              <a:gd name="connsiteX169" fmla="*/ 1240607 w 7467600"/>
              <a:gd name="connsiteY169" fmla="*/ 4010401 h 6858000"/>
              <a:gd name="connsiteX170" fmla="*/ 1310106 w 7467600"/>
              <a:gd name="connsiteY170" fmla="*/ 3943217 h 6858000"/>
              <a:gd name="connsiteX171" fmla="*/ 1423113 w 7467600"/>
              <a:gd name="connsiteY171" fmla="*/ 3874565 h 6858000"/>
              <a:gd name="connsiteX172" fmla="*/ 1260565 w 7467600"/>
              <a:gd name="connsiteY172" fmla="*/ 4031982 h 6858000"/>
              <a:gd name="connsiteX173" fmla="*/ 901900 w 7467600"/>
              <a:gd name="connsiteY173" fmla="*/ 4421236 h 6858000"/>
              <a:gd name="connsiteX174" fmla="*/ 845044 w 7467600"/>
              <a:gd name="connsiteY174" fmla="*/ 4502436 h 6858000"/>
              <a:gd name="connsiteX175" fmla="*/ 685926 w 7467600"/>
              <a:gd name="connsiteY175" fmla="*/ 4703069 h 6858000"/>
              <a:gd name="connsiteX176" fmla="*/ 684248 w 7467600"/>
              <a:gd name="connsiteY176" fmla="*/ 4706721 h 6858000"/>
              <a:gd name="connsiteX177" fmla="*/ 1423113 w 7467600"/>
              <a:gd name="connsiteY177" fmla="*/ 3874565 h 6858000"/>
              <a:gd name="connsiteX178" fmla="*/ 3316479 w 7467600"/>
              <a:gd name="connsiteY178" fmla="*/ 3872136 h 6858000"/>
              <a:gd name="connsiteX179" fmla="*/ 3546806 w 7467600"/>
              <a:gd name="connsiteY179" fmla="*/ 4356139 h 6858000"/>
              <a:gd name="connsiteX180" fmla="*/ 3364433 w 7467600"/>
              <a:gd name="connsiteY180" fmla="*/ 3953121 h 6858000"/>
              <a:gd name="connsiteX181" fmla="*/ 3316479 w 7467600"/>
              <a:gd name="connsiteY181" fmla="*/ 3872136 h 6858000"/>
              <a:gd name="connsiteX182" fmla="*/ 3291335 w 7467600"/>
              <a:gd name="connsiteY182" fmla="*/ 3767420 h 6858000"/>
              <a:gd name="connsiteX183" fmla="*/ 3390805 w 7467600"/>
              <a:gd name="connsiteY183" fmla="*/ 3937163 h 6858000"/>
              <a:gd name="connsiteX184" fmla="*/ 3579062 w 7467600"/>
              <a:gd name="connsiteY184" fmla="*/ 4359040 h 6858000"/>
              <a:gd name="connsiteX185" fmla="*/ 3467355 w 7467600"/>
              <a:gd name="connsiteY185" fmla="*/ 3988130 h 6858000"/>
              <a:gd name="connsiteX186" fmla="*/ 3310753 w 7467600"/>
              <a:gd name="connsiteY186" fmla="*/ 3787140 h 6858000"/>
              <a:gd name="connsiteX187" fmla="*/ 3291335 w 7467600"/>
              <a:gd name="connsiteY187" fmla="*/ 3767420 h 6858000"/>
              <a:gd name="connsiteX188" fmla="*/ 1635889 w 7467600"/>
              <a:gd name="connsiteY188" fmla="*/ 3709494 h 6858000"/>
              <a:gd name="connsiteX189" fmla="*/ 1634800 w 7467600"/>
              <a:gd name="connsiteY189" fmla="*/ 3731111 h 6858000"/>
              <a:gd name="connsiteX190" fmla="*/ 1635889 w 7467600"/>
              <a:gd name="connsiteY190" fmla="*/ 3709494 h 6858000"/>
              <a:gd name="connsiteX191" fmla="*/ 1510397 w 7467600"/>
              <a:gd name="connsiteY191" fmla="*/ 3684705 h 6858000"/>
              <a:gd name="connsiteX192" fmla="*/ 1146550 w 7467600"/>
              <a:gd name="connsiteY192" fmla="*/ 3802012 h 6858000"/>
              <a:gd name="connsiteX193" fmla="*/ 698834 w 7467600"/>
              <a:gd name="connsiteY193" fmla="*/ 3952272 h 6858000"/>
              <a:gd name="connsiteX194" fmla="*/ 34256 w 7467600"/>
              <a:gd name="connsiteY194" fmla="*/ 4347603 h 6858000"/>
              <a:gd name="connsiteX195" fmla="*/ 527241 w 7467600"/>
              <a:gd name="connsiteY195" fmla="*/ 4065078 h 6858000"/>
              <a:gd name="connsiteX196" fmla="*/ 1510397 w 7467600"/>
              <a:gd name="connsiteY196" fmla="*/ 3684705 h 6858000"/>
              <a:gd name="connsiteX197" fmla="*/ 1313114 w 7467600"/>
              <a:gd name="connsiteY197" fmla="*/ 3655216 h 6858000"/>
              <a:gd name="connsiteX198" fmla="*/ 1109304 w 7467600"/>
              <a:gd name="connsiteY198" fmla="*/ 3669030 h 6858000"/>
              <a:gd name="connsiteX199" fmla="*/ 8129 w 7467600"/>
              <a:gd name="connsiteY199" fmla="*/ 4330519 h 6858000"/>
              <a:gd name="connsiteX200" fmla="*/ 687572 w 7467600"/>
              <a:gd name="connsiteY200" fmla="*/ 3925629 h 6858000"/>
              <a:gd name="connsiteX201" fmla="*/ 1138365 w 7467600"/>
              <a:gd name="connsiteY201" fmla="*/ 3774515 h 6858000"/>
              <a:gd name="connsiteX202" fmla="*/ 1505579 w 7467600"/>
              <a:gd name="connsiteY202" fmla="*/ 3655526 h 6858000"/>
              <a:gd name="connsiteX203" fmla="*/ 1313114 w 7467600"/>
              <a:gd name="connsiteY203" fmla="*/ 3655216 h 6858000"/>
              <a:gd name="connsiteX204" fmla="*/ 3655073 w 7467600"/>
              <a:gd name="connsiteY204" fmla="*/ 3650884 h 6858000"/>
              <a:gd name="connsiteX205" fmla="*/ 3989938 w 7467600"/>
              <a:gd name="connsiteY205" fmla="*/ 3991685 h 6858000"/>
              <a:gd name="connsiteX206" fmla="*/ 4393907 w 7467600"/>
              <a:gd name="connsiteY206" fmla="*/ 4261258 h 6858000"/>
              <a:gd name="connsiteX207" fmla="*/ 4648051 w 7467600"/>
              <a:gd name="connsiteY207" fmla="*/ 4374051 h 6858000"/>
              <a:gd name="connsiteX208" fmla="*/ 4383389 w 7467600"/>
              <a:gd name="connsiteY208" fmla="*/ 4184369 h 6858000"/>
              <a:gd name="connsiteX209" fmla="*/ 4165508 w 7467600"/>
              <a:gd name="connsiteY209" fmla="*/ 4035196 h 6858000"/>
              <a:gd name="connsiteX210" fmla="*/ 4068162 w 7467600"/>
              <a:gd name="connsiteY210" fmla="*/ 3953394 h 6858000"/>
              <a:gd name="connsiteX211" fmla="*/ 3981416 w 7467600"/>
              <a:gd name="connsiteY211" fmla="*/ 3880482 h 6858000"/>
              <a:gd name="connsiteX212" fmla="*/ 3800147 w 7467600"/>
              <a:gd name="connsiteY212" fmla="*/ 3749872 h 6858000"/>
              <a:gd name="connsiteX213" fmla="*/ 3655073 w 7467600"/>
              <a:gd name="connsiteY213" fmla="*/ 3650884 h 6858000"/>
              <a:gd name="connsiteX214" fmla="*/ 3670252 w 7467600"/>
              <a:gd name="connsiteY214" fmla="*/ 3622798 h 6858000"/>
              <a:gd name="connsiteX215" fmla="*/ 3817258 w 7467600"/>
              <a:gd name="connsiteY215" fmla="*/ 3723577 h 6858000"/>
              <a:gd name="connsiteX216" fmla="*/ 4000461 w 7467600"/>
              <a:gd name="connsiteY216" fmla="*/ 3855966 h 6858000"/>
              <a:gd name="connsiteX217" fmla="*/ 4088180 w 7467600"/>
              <a:gd name="connsiteY217" fmla="*/ 3929774 h 6858000"/>
              <a:gd name="connsiteX218" fmla="*/ 4184555 w 7467600"/>
              <a:gd name="connsiteY218" fmla="*/ 4010683 h 6858000"/>
              <a:gd name="connsiteX219" fmla="*/ 4399563 w 7467600"/>
              <a:gd name="connsiteY219" fmla="*/ 4158106 h 6858000"/>
              <a:gd name="connsiteX220" fmla="*/ 4684469 w 7467600"/>
              <a:gd name="connsiteY220" fmla="*/ 4364680 h 6858000"/>
              <a:gd name="connsiteX221" fmla="*/ 4690271 w 7467600"/>
              <a:gd name="connsiteY221" fmla="*/ 4370034 h 6858000"/>
              <a:gd name="connsiteX222" fmla="*/ 4136093 w 7467600"/>
              <a:gd name="connsiteY222" fmla="*/ 3858466 h 6858000"/>
              <a:gd name="connsiteX223" fmla="*/ 3670252 w 7467600"/>
              <a:gd name="connsiteY223" fmla="*/ 3622798 h 6858000"/>
              <a:gd name="connsiteX224" fmla="*/ 4440129 w 7467600"/>
              <a:gd name="connsiteY224" fmla="*/ 3448571 h 6858000"/>
              <a:gd name="connsiteX225" fmla="*/ 4856525 w 7467600"/>
              <a:gd name="connsiteY225" fmla="*/ 3915351 h 6858000"/>
              <a:gd name="connsiteX226" fmla="*/ 5059055 w 7467600"/>
              <a:gd name="connsiteY226" fmla="*/ 4108918 h 6858000"/>
              <a:gd name="connsiteX227" fmla="*/ 5290070 w 7467600"/>
              <a:gd name="connsiteY227" fmla="*/ 4263619 h 6858000"/>
              <a:gd name="connsiteX228" fmla="*/ 4834991 w 7467600"/>
              <a:gd name="connsiteY228" fmla="*/ 3830985 h 6858000"/>
              <a:gd name="connsiteX229" fmla="*/ 4440129 w 7467600"/>
              <a:gd name="connsiteY229" fmla="*/ 3448571 h 6858000"/>
              <a:gd name="connsiteX230" fmla="*/ 4441737 w 7467600"/>
              <a:gd name="connsiteY230" fmla="*/ 3399734 h 6858000"/>
              <a:gd name="connsiteX231" fmla="*/ 4431236 w 7467600"/>
              <a:gd name="connsiteY231" fmla="*/ 3400954 h 6858000"/>
              <a:gd name="connsiteX232" fmla="*/ 4557150 w 7467600"/>
              <a:gd name="connsiteY232" fmla="*/ 3510023 h 6858000"/>
              <a:gd name="connsiteX233" fmla="*/ 4856936 w 7467600"/>
              <a:gd name="connsiteY233" fmla="*/ 3809146 h 6858000"/>
              <a:gd name="connsiteX234" fmla="*/ 5111996 w 7467600"/>
              <a:gd name="connsiteY234" fmla="*/ 4065759 h 6858000"/>
              <a:gd name="connsiteX235" fmla="*/ 5388878 w 7467600"/>
              <a:gd name="connsiteY235" fmla="*/ 4300185 h 6858000"/>
              <a:gd name="connsiteX236" fmla="*/ 5425556 w 7467600"/>
              <a:gd name="connsiteY236" fmla="*/ 4308967 h 6858000"/>
              <a:gd name="connsiteX237" fmla="*/ 4943646 w 7467600"/>
              <a:gd name="connsiteY237" fmla="*/ 3822916 h 6858000"/>
              <a:gd name="connsiteX238" fmla="*/ 4594837 w 7467600"/>
              <a:gd name="connsiteY238" fmla="*/ 3532274 h 6858000"/>
              <a:gd name="connsiteX239" fmla="*/ 4441737 w 7467600"/>
              <a:gd name="connsiteY239" fmla="*/ 3399734 h 6858000"/>
              <a:gd name="connsiteX240" fmla="*/ 5425834 w 7467600"/>
              <a:gd name="connsiteY240" fmla="*/ 3162785 h 6858000"/>
              <a:gd name="connsiteX241" fmla="*/ 5401644 w 7467600"/>
              <a:gd name="connsiteY241" fmla="*/ 3617847 h 6858000"/>
              <a:gd name="connsiteX242" fmla="*/ 5467256 w 7467600"/>
              <a:gd name="connsiteY242" fmla="*/ 4175494 h 6858000"/>
              <a:gd name="connsiteX243" fmla="*/ 5448069 w 7467600"/>
              <a:gd name="connsiteY243" fmla="*/ 3567554 h 6858000"/>
              <a:gd name="connsiteX244" fmla="*/ 5425834 w 7467600"/>
              <a:gd name="connsiteY244" fmla="*/ 3162785 h 6858000"/>
              <a:gd name="connsiteX245" fmla="*/ 1318687 w 7467600"/>
              <a:gd name="connsiteY245" fmla="*/ 3113840 h 6858000"/>
              <a:gd name="connsiteX246" fmla="*/ 1066793 w 7467600"/>
              <a:gd name="connsiteY246" fmla="*/ 3212171 h 6858000"/>
              <a:gd name="connsiteX247" fmla="*/ 993319 w 7467600"/>
              <a:gd name="connsiteY247" fmla="*/ 3247648 h 6858000"/>
              <a:gd name="connsiteX248" fmla="*/ 853081 w 7467600"/>
              <a:gd name="connsiteY248" fmla="*/ 3312410 h 6858000"/>
              <a:gd name="connsiteX249" fmla="*/ 805957 w 7467600"/>
              <a:gd name="connsiteY249" fmla="*/ 3330443 h 6858000"/>
              <a:gd name="connsiteX250" fmla="*/ 1318687 w 7467600"/>
              <a:gd name="connsiteY250" fmla="*/ 3113840 h 6858000"/>
              <a:gd name="connsiteX251" fmla="*/ 5453702 w 7467600"/>
              <a:gd name="connsiteY251" fmla="*/ 3090882 h 6858000"/>
              <a:gd name="connsiteX252" fmla="*/ 5480135 w 7467600"/>
              <a:gd name="connsiteY252" fmla="*/ 3565802 h 6858000"/>
              <a:gd name="connsiteX253" fmla="*/ 5499023 w 7467600"/>
              <a:gd name="connsiteY253" fmla="*/ 4166310 h 6858000"/>
              <a:gd name="connsiteX254" fmla="*/ 5547022 w 7467600"/>
              <a:gd name="connsiteY254" fmla="*/ 3607838 h 6858000"/>
              <a:gd name="connsiteX255" fmla="*/ 5515964 w 7467600"/>
              <a:gd name="connsiteY255" fmla="*/ 3378541 h 6858000"/>
              <a:gd name="connsiteX256" fmla="*/ 5453702 w 7467600"/>
              <a:gd name="connsiteY256" fmla="*/ 3090882 h 6858000"/>
              <a:gd name="connsiteX257" fmla="*/ 1238695 w 7467600"/>
              <a:gd name="connsiteY257" fmla="*/ 3076820 h 6858000"/>
              <a:gd name="connsiteX258" fmla="*/ 716371 w 7467600"/>
              <a:gd name="connsiteY258" fmla="*/ 3293249 h 6858000"/>
              <a:gd name="connsiteX259" fmla="*/ 579522 w 7467600"/>
              <a:gd name="connsiteY259" fmla="*/ 3371759 h 6858000"/>
              <a:gd name="connsiteX260" fmla="*/ 600288 w 7467600"/>
              <a:gd name="connsiteY260" fmla="*/ 3365555 h 6858000"/>
              <a:gd name="connsiteX261" fmla="*/ 840692 w 7467600"/>
              <a:gd name="connsiteY261" fmla="*/ 3284921 h 6858000"/>
              <a:gd name="connsiteX262" fmla="*/ 979248 w 7467600"/>
              <a:gd name="connsiteY262" fmla="*/ 3221003 h 6858000"/>
              <a:gd name="connsiteX263" fmla="*/ 1053282 w 7467600"/>
              <a:gd name="connsiteY263" fmla="*/ 3185247 h 6858000"/>
              <a:gd name="connsiteX264" fmla="*/ 1320603 w 7467600"/>
              <a:gd name="connsiteY264" fmla="*/ 3081281 h 6858000"/>
              <a:gd name="connsiteX265" fmla="*/ 1238695 w 7467600"/>
              <a:gd name="connsiteY265" fmla="*/ 3076820 h 6858000"/>
              <a:gd name="connsiteX266" fmla="*/ 5425627 w 7467600"/>
              <a:gd name="connsiteY266" fmla="*/ 2954192 h 6858000"/>
              <a:gd name="connsiteX267" fmla="*/ 5470770 w 7467600"/>
              <a:gd name="connsiteY267" fmla="*/ 3005435 h 6858000"/>
              <a:gd name="connsiteX268" fmla="*/ 5519779 w 7467600"/>
              <a:gd name="connsiteY268" fmla="*/ 4359223 h 6858000"/>
              <a:gd name="connsiteX269" fmla="*/ 5520293 w 7467600"/>
              <a:gd name="connsiteY269" fmla="*/ 4360602 h 6858000"/>
              <a:gd name="connsiteX270" fmla="*/ 5767221 w 7467600"/>
              <a:gd name="connsiteY270" fmla="*/ 4665564 h 6858000"/>
              <a:gd name="connsiteX271" fmla="*/ 6937169 w 7467600"/>
              <a:gd name="connsiteY271" fmla="*/ 4815941 h 6858000"/>
              <a:gd name="connsiteX272" fmla="*/ 6953922 w 7467600"/>
              <a:gd name="connsiteY272" fmla="*/ 4890068 h 6858000"/>
              <a:gd name="connsiteX273" fmla="*/ 6071359 w 7467600"/>
              <a:gd name="connsiteY273" fmla="*/ 4770770 h 6858000"/>
              <a:gd name="connsiteX274" fmla="*/ 6038839 w 7467600"/>
              <a:gd name="connsiteY274" fmla="*/ 4764474 h 6858000"/>
              <a:gd name="connsiteX275" fmla="*/ 6038706 w 7467600"/>
              <a:gd name="connsiteY275" fmla="*/ 4763847 h 6858000"/>
              <a:gd name="connsiteX276" fmla="*/ 6037784 w 7467600"/>
              <a:gd name="connsiteY276" fmla="*/ 4764270 h 6858000"/>
              <a:gd name="connsiteX277" fmla="*/ 6038839 w 7467600"/>
              <a:gd name="connsiteY277" fmla="*/ 4764474 h 6858000"/>
              <a:gd name="connsiteX278" fmla="*/ 6040338 w 7467600"/>
              <a:gd name="connsiteY278" fmla="*/ 4771418 h 6858000"/>
              <a:gd name="connsiteX279" fmla="*/ 6024488 w 7467600"/>
              <a:gd name="connsiteY279" fmla="*/ 4809903 h 6858000"/>
              <a:gd name="connsiteX280" fmla="*/ 5599771 w 7467600"/>
              <a:gd name="connsiteY280" fmla="*/ 5509652 h 6858000"/>
              <a:gd name="connsiteX281" fmla="*/ 5548843 w 7467600"/>
              <a:gd name="connsiteY281" fmla="*/ 5563845 h 6858000"/>
              <a:gd name="connsiteX282" fmla="*/ 5940952 w 7467600"/>
              <a:gd name="connsiteY282" fmla="*/ 6250028 h 6858000"/>
              <a:gd name="connsiteX283" fmla="*/ 6043441 w 7467600"/>
              <a:gd name="connsiteY283" fmla="*/ 6665847 h 6858000"/>
              <a:gd name="connsiteX284" fmla="*/ 6093432 w 7467600"/>
              <a:gd name="connsiteY284" fmla="*/ 6858000 h 6858000"/>
              <a:gd name="connsiteX285" fmla="*/ 6034344 w 7467600"/>
              <a:gd name="connsiteY285" fmla="*/ 6858000 h 6858000"/>
              <a:gd name="connsiteX286" fmla="*/ 6026679 w 7467600"/>
              <a:gd name="connsiteY286" fmla="*/ 6836959 h 6858000"/>
              <a:gd name="connsiteX287" fmla="*/ 5800441 w 7467600"/>
              <a:gd name="connsiteY287" fmla="*/ 6335286 h 6858000"/>
              <a:gd name="connsiteX288" fmla="*/ 5526562 w 7467600"/>
              <a:gd name="connsiteY288" fmla="*/ 5705388 h 6858000"/>
              <a:gd name="connsiteX289" fmla="*/ 5519640 w 7467600"/>
              <a:gd name="connsiteY289" fmla="*/ 5683774 h 6858000"/>
              <a:gd name="connsiteX290" fmla="*/ 5844559 w 7467600"/>
              <a:gd name="connsiteY290" fmla="*/ 6553349 h 6858000"/>
              <a:gd name="connsiteX291" fmla="*/ 5975994 w 7467600"/>
              <a:gd name="connsiteY291" fmla="*/ 6858000 h 6858000"/>
              <a:gd name="connsiteX292" fmla="*/ 5898547 w 7467600"/>
              <a:gd name="connsiteY292" fmla="*/ 6858000 h 6858000"/>
              <a:gd name="connsiteX293" fmla="*/ 5682041 w 7467600"/>
              <a:gd name="connsiteY293" fmla="*/ 6355860 h 6858000"/>
              <a:gd name="connsiteX294" fmla="*/ 5461758 w 7467600"/>
              <a:gd name="connsiteY294" fmla="*/ 5820220 h 6858000"/>
              <a:gd name="connsiteX295" fmla="*/ 5237282 w 7467600"/>
              <a:gd name="connsiteY295" fmla="*/ 6579086 h 6858000"/>
              <a:gd name="connsiteX296" fmla="*/ 5115009 w 7467600"/>
              <a:gd name="connsiteY296" fmla="*/ 6858000 h 6858000"/>
              <a:gd name="connsiteX297" fmla="*/ 5028074 w 7467600"/>
              <a:gd name="connsiteY297" fmla="*/ 6858000 h 6858000"/>
              <a:gd name="connsiteX298" fmla="*/ 5079508 w 7467600"/>
              <a:gd name="connsiteY298" fmla="*/ 6749074 h 6858000"/>
              <a:gd name="connsiteX299" fmla="*/ 5371846 w 7467600"/>
              <a:gd name="connsiteY299" fmla="*/ 5924413 h 6858000"/>
              <a:gd name="connsiteX300" fmla="*/ 5270512 w 7467600"/>
              <a:gd name="connsiteY300" fmla="*/ 6138975 h 6858000"/>
              <a:gd name="connsiteX301" fmla="*/ 5062409 w 7467600"/>
              <a:gd name="connsiteY301" fmla="*/ 6653544 h 6858000"/>
              <a:gd name="connsiteX302" fmla="*/ 5036628 w 7467600"/>
              <a:gd name="connsiteY302" fmla="*/ 6754247 h 6858000"/>
              <a:gd name="connsiteX303" fmla="*/ 5009112 w 7467600"/>
              <a:gd name="connsiteY303" fmla="*/ 6858000 h 6858000"/>
              <a:gd name="connsiteX304" fmla="*/ 4976679 w 7467600"/>
              <a:gd name="connsiteY304" fmla="*/ 6858000 h 6858000"/>
              <a:gd name="connsiteX305" fmla="*/ 5006537 w 7467600"/>
              <a:gd name="connsiteY305" fmla="*/ 6747068 h 6858000"/>
              <a:gd name="connsiteX306" fmla="*/ 5032723 w 7467600"/>
              <a:gd name="connsiteY306" fmla="*/ 6644957 h 6858000"/>
              <a:gd name="connsiteX307" fmla="*/ 5242949 w 7467600"/>
              <a:gd name="connsiteY307" fmla="*/ 6125175 h 6858000"/>
              <a:gd name="connsiteX308" fmla="*/ 5286321 w 7467600"/>
              <a:gd name="connsiteY308" fmla="*/ 6033555 h 6858000"/>
              <a:gd name="connsiteX309" fmla="*/ 5008210 w 7467600"/>
              <a:gd name="connsiteY309" fmla="*/ 6649194 h 6858000"/>
              <a:gd name="connsiteX310" fmla="*/ 4986321 w 7467600"/>
              <a:gd name="connsiteY310" fmla="*/ 6765687 h 6858000"/>
              <a:gd name="connsiteX311" fmla="*/ 4973474 w 7467600"/>
              <a:gd name="connsiteY311" fmla="*/ 6858000 h 6858000"/>
              <a:gd name="connsiteX312" fmla="*/ 4907178 w 7467600"/>
              <a:gd name="connsiteY312" fmla="*/ 6858000 h 6858000"/>
              <a:gd name="connsiteX313" fmla="*/ 4910810 w 7467600"/>
              <a:gd name="connsiteY313" fmla="*/ 6829660 h 6858000"/>
              <a:gd name="connsiteX314" fmla="*/ 4987461 w 7467600"/>
              <a:gd name="connsiteY314" fmla="*/ 6432994 h 6858000"/>
              <a:gd name="connsiteX315" fmla="*/ 5179262 w 7467600"/>
              <a:gd name="connsiteY315" fmla="*/ 6035044 h 6858000"/>
              <a:gd name="connsiteX316" fmla="*/ 4689678 w 7467600"/>
              <a:gd name="connsiteY316" fmla="*/ 6440241 h 6858000"/>
              <a:gd name="connsiteX317" fmla="*/ 4477543 w 7467600"/>
              <a:gd name="connsiteY317" fmla="*/ 6674836 h 6858000"/>
              <a:gd name="connsiteX318" fmla="*/ 4329957 w 7467600"/>
              <a:gd name="connsiteY318" fmla="*/ 6858000 h 6858000"/>
              <a:gd name="connsiteX319" fmla="*/ 4218595 w 7467600"/>
              <a:gd name="connsiteY319" fmla="*/ 6858000 h 6858000"/>
              <a:gd name="connsiteX320" fmla="*/ 4368888 w 7467600"/>
              <a:gd name="connsiteY320" fmla="*/ 6668412 h 6858000"/>
              <a:gd name="connsiteX321" fmla="*/ 4563091 w 7467600"/>
              <a:gd name="connsiteY321" fmla="*/ 6442508 h 6858000"/>
              <a:gd name="connsiteX322" fmla="*/ 5387324 w 7467600"/>
              <a:gd name="connsiteY322" fmla="*/ 5705830 h 6858000"/>
              <a:gd name="connsiteX323" fmla="*/ 5073620 w 7467600"/>
              <a:gd name="connsiteY323" fmla="*/ 5955437 h 6858000"/>
              <a:gd name="connsiteX324" fmla="*/ 4689789 w 7467600"/>
              <a:gd name="connsiteY324" fmla="*/ 6268382 h 6858000"/>
              <a:gd name="connsiteX325" fmla="*/ 4418722 w 7467600"/>
              <a:gd name="connsiteY325" fmla="*/ 6570886 h 6858000"/>
              <a:gd name="connsiteX326" fmla="*/ 4214944 w 7467600"/>
              <a:gd name="connsiteY326" fmla="*/ 6858000 h 6858000"/>
              <a:gd name="connsiteX327" fmla="*/ 4177898 w 7467600"/>
              <a:gd name="connsiteY327" fmla="*/ 6858000 h 6858000"/>
              <a:gd name="connsiteX328" fmla="*/ 4391597 w 7467600"/>
              <a:gd name="connsiteY328" fmla="*/ 6556370 h 6858000"/>
              <a:gd name="connsiteX329" fmla="*/ 4668889 w 7467600"/>
              <a:gd name="connsiteY329" fmla="*/ 6246399 h 6858000"/>
              <a:gd name="connsiteX330" fmla="*/ 5055427 w 7467600"/>
              <a:gd name="connsiteY330" fmla="*/ 5931476 h 6858000"/>
              <a:gd name="connsiteX331" fmla="*/ 5371814 w 7467600"/>
              <a:gd name="connsiteY331" fmla="*/ 5678975 h 6858000"/>
              <a:gd name="connsiteX332" fmla="*/ 4987918 w 7467600"/>
              <a:gd name="connsiteY332" fmla="*/ 5838701 h 6858000"/>
              <a:gd name="connsiteX333" fmla="*/ 4317146 w 7467600"/>
              <a:gd name="connsiteY333" fmla="*/ 6587716 h 6858000"/>
              <a:gd name="connsiteX334" fmla="*/ 4171627 w 7467600"/>
              <a:gd name="connsiteY334" fmla="*/ 6858000 h 6858000"/>
              <a:gd name="connsiteX335" fmla="*/ 4081585 w 7467600"/>
              <a:gd name="connsiteY335" fmla="*/ 6858000 h 6858000"/>
              <a:gd name="connsiteX336" fmla="*/ 4238603 w 7467600"/>
              <a:gd name="connsiteY336" fmla="*/ 6559341 h 6858000"/>
              <a:gd name="connsiteX337" fmla="*/ 4778333 w 7467600"/>
              <a:gd name="connsiteY337" fmla="*/ 5873626 h 6858000"/>
              <a:gd name="connsiteX338" fmla="*/ 5414185 w 7467600"/>
              <a:gd name="connsiteY338" fmla="*/ 5573882 h 6858000"/>
              <a:gd name="connsiteX339" fmla="*/ 5959648 w 7467600"/>
              <a:gd name="connsiteY339" fmla="*/ 4760797 h 6858000"/>
              <a:gd name="connsiteX340" fmla="*/ 5355019 w 7467600"/>
              <a:gd name="connsiteY340" fmla="*/ 4734672 h 6858000"/>
              <a:gd name="connsiteX341" fmla="*/ 5083565 w 7467600"/>
              <a:gd name="connsiteY341" fmla="*/ 5179121 h 6858000"/>
              <a:gd name="connsiteX342" fmla="*/ 4713577 w 7467600"/>
              <a:gd name="connsiteY342" fmla="*/ 5616803 h 6858000"/>
              <a:gd name="connsiteX343" fmla="*/ 3989559 w 7467600"/>
              <a:gd name="connsiteY343" fmla="*/ 6145945 h 6858000"/>
              <a:gd name="connsiteX344" fmla="*/ 3939824 w 7467600"/>
              <a:gd name="connsiteY344" fmla="*/ 6066900 h 6858000"/>
              <a:gd name="connsiteX345" fmla="*/ 4584537 w 7467600"/>
              <a:gd name="connsiteY345" fmla="*/ 5324826 h 6858000"/>
              <a:gd name="connsiteX346" fmla="*/ 5037105 w 7467600"/>
              <a:gd name="connsiteY346" fmla="*/ 5088765 h 6858000"/>
              <a:gd name="connsiteX347" fmla="*/ 5039930 w 7467600"/>
              <a:gd name="connsiteY347" fmla="*/ 5089585 h 6858000"/>
              <a:gd name="connsiteX348" fmla="*/ 5263764 w 7467600"/>
              <a:gd name="connsiteY348" fmla="*/ 4735525 h 6858000"/>
              <a:gd name="connsiteX349" fmla="*/ 4086300 w 7467600"/>
              <a:gd name="connsiteY349" fmla="*/ 4884599 h 6858000"/>
              <a:gd name="connsiteX350" fmla="*/ 4085485 w 7467600"/>
              <a:gd name="connsiteY350" fmla="*/ 4899070 h 6858000"/>
              <a:gd name="connsiteX351" fmla="*/ 3871915 w 7467600"/>
              <a:gd name="connsiteY351" fmla="*/ 5253645 h 6858000"/>
              <a:gd name="connsiteX352" fmla="*/ 3799374 w 7467600"/>
              <a:gd name="connsiteY352" fmla="*/ 5466127 h 6858000"/>
              <a:gd name="connsiteX353" fmla="*/ 3498850 w 7467600"/>
              <a:gd name="connsiteY353" fmla="*/ 6661888 h 6858000"/>
              <a:gd name="connsiteX354" fmla="*/ 3399216 w 7467600"/>
              <a:gd name="connsiteY354" fmla="*/ 6858000 h 6858000"/>
              <a:gd name="connsiteX355" fmla="*/ 3303688 w 7467600"/>
              <a:gd name="connsiteY355" fmla="*/ 6858000 h 6858000"/>
              <a:gd name="connsiteX356" fmla="*/ 3391774 w 7467600"/>
              <a:gd name="connsiteY356" fmla="*/ 6697181 h 6858000"/>
              <a:gd name="connsiteX357" fmla="*/ 3735540 w 7467600"/>
              <a:gd name="connsiteY357" fmla="*/ 5546923 h 6858000"/>
              <a:gd name="connsiteX358" fmla="*/ 3729438 w 7467600"/>
              <a:gd name="connsiteY358" fmla="*/ 5569058 h 6858000"/>
              <a:gd name="connsiteX359" fmla="*/ 3707782 w 7467600"/>
              <a:gd name="connsiteY359" fmla="*/ 5644908 h 6858000"/>
              <a:gd name="connsiteX360" fmla="*/ 3583827 w 7467600"/>
              <a:gd name="connsiteY360" fmla="*/ 6039215 h 6858000"/>
              <a:gd name="connsiteX361" fmla="*/ 3547861 w 7467600"/>
              <a:gd name="connsiteY361" fmla="*/ 6129609 h 6858000"/>
              <a:gd name="connsiteX362" fmla="*/ 3490905 w 7467600"/>
              <a:gd name="connsiteY362" fmla="*/ 6277660 h 6858000"/>
              <a:gd name="connsiteX363" fmla="*/ 3455859 w 7467600"/>
              <a:gd name="connsiteY363" fmla="*/ 6391301 h 6858000"/>
              <a:gd name="connsiteX364" fmla="*/ 3429112 w 7467600"/>
              <a:gd name="connsiteY364" fmla="*/ 6479469 h 6858000"/>
              <a:gd name="connsiteX365" fmla="*/ 3304862 w 7467600"/>
              <a:gd name="connsiteY365" fmla="*/ 6796476 h 6858000"/>
              <a:gd name="connsiteX366" fmla="*/ 3276071 w 7467600"/>
              <a:gd name="connsiteY366" fmla="*/ 6858000 h 6858000"/>
              <a:gd name="connsiteX367" fmla="*/ 3240805 w 7467600"/>
              <a:gd name="connsiteY367" fmla="*/ 6858000 h 6858000"/>
              <a:gd name="connsiteX368" fmla="*/ 3275917 w 7467600"/>
              <a:gd name="connsiteY368" fmla="*/ 6783192 h 6858000"/>
              <a:gd name="connsiteX369" fmla="*/ 3399358 w 7467600"/>
              <a:gd name="connsiteY369" fmla="*/ 6469011 h 6858000"/>
              <a:gd name="connsiteX370" fmla="*/ 3425650 w 7467600"/>
              <a:gd name="connsiteY370" fmla="*/ 6381333 h 6858000"/>
              <a:gd name="connsiteX371" fmla="*/ 3460661 w 7467600"/>
              <a:gd name="connsiteY371" fmla="*/ 6266763 h 6858000"/>
              <a:gd name="connsiteX372" fmla="*/ 3518021 w 7467600"/>
              <a:gd name="connsiteY372" fmla="*/ 6117298 h 6858000"/>
              <a:gd name="connsiteX373" fmla="*/ 3554035 w 7467600"/>
              <a:gd name="connsiteY373" fmla="*/ 6027832 h 6858000"/>
              <a:gd name="connsiteX374" fmla="*/ 3677174 w 7467600"/>
              <a:gd name="connsiteY374" fmla="*/ 5636351 h 6858000"/>
              <a:gd name="connsiteX375" fmla="*/ 3698819 w 7467600"/>
              <a:gd name="connsiteY375" fmla="*/ 5560503 h 6858000"/>
              <a:gd name="connsiteX376" fmla="*/ 3702094 w 7467600"/>
              <a:gd name="connsiteY376" fmla="*/ 5549194 h 6858000"/>
              <a:gd name="connsiteX377" fmla="*/ 3398355 w 7467600"/>
              <a:gd name="connsiteY377" fmla="*/ 6094603 h 6858000"/>
              <a:gd name="connsiteX378" fmla="*/ 3193941 w 7467600"/>
              <a:gd name="connsiteY378" fmla="*/ 6798775 h 6858000"/>
              <a:gd name="connsiteX379" fmla="*/ 3184140 w 7467600"/>
              <a:gd name="connsiteY379" fmla="*/ 6858000 h 6858000"/>
              <a:gd name="connsiteX380" fmla="*/ 3099978 w 7467600"/>
              <a:gd name="connsiteY380" fmla="*/ 6858000 h 6858000"/>
              <a:gd name="connsiteX381" fmla="*/ 3101556 w 7467600"/>
              <a:gd name="connsiteY381" fmla="*/ 6843337 h 6858000"/>
              <a:gd name="connsiteX382" fmla="*/ 3370162 w 7467600"/>
              <a:gd name="connsiteY382" fmla="*/ 5785550 h 6858000"/>
              <a:gd name="connsiteX383" fmla="*/ 3746477 w 7467600"/>
              <a:gd name="connsiteY383" fmla="*/ 5377889 h 6858000"/>
              <a:gd name="connsiteX384" fmla="*/ 3863399 w 7467600"/>
              <a:gd name="connsiteY384" fmla="*/ 5087257 h 6858000"/>
              <a:gd name="connsiteX385" fmla="*/ 3968712 w 7467600"/>
              <a:gd name="connsiteY385" fmla="*/ 4913989 h 6858000"/>
              <a:gd name="connsiteX386" fmla="*/ 2792390 w 7467600"/>
              <a:gd name="connsiteY386" fmla="*/ 5382974 h 6858000"/>
              <a:gd name="connsiteX387" fmla="*/ 2714982 w 7467600"/>
              <a:gd name="connsiteY387" fmla="*/ 5427051 h 6858000"/>
              <a:gd name="connsiteX388" fmla="*/ 2813361 w 7467600"/>
              <a:gd name="connsiteY388" fmla="*/ 6023912 h 6858000"/>
              <a:gd name="connsiteX389" fmla="*/ 2688430 w 7467600"/>
              <a:gd name="connsiteY389" fmla="*/ 6801564 h 6858000"/>
              <a:gd name="connsiteX390" fmla="*/ 2629626 w 7467600"/>
              <a:gd name="connsiteY390" fmla="*/ 6763394 h 6858000"/>
              <a:gd name="connsiteX391" fmla="*/ 2565328 w 7467600"/>
              <a:gd name="connsiteY391" fmla="*/ 5516399 h 6858000"/>
              <a:gd name="connsiteX392" fmla="*/ 1922999 w 7467600"/>
              <a:gd name="connsiteY392" fmla="*/ 5980343 h 6858000"/>
              <a:gd name="connsiteX393" fmla="*/ 1950261 w 7467600"/>
              <a:gd name="connsiteY393" fmla="*/ 6405858 h 6858000"/>
              <a:gd name="connsiteX394" fmla="*/ 2365554 w 7467600"/>
              <a:gd name="connsiteY394" fmla="*/ 6759107 h 6858000"/>
              <a:gd name="connsiteX395" fmla="*/ 2424142 w 7467600"/>
              <a:gd name="connsiteY395" fmla="*/ 6858000 h 6858000"/>
              <a:gd name="connsiteX396" fmla="*/ 2395994 w 7467600"/>
              <a:gd name="connsiteY396" fmla="*/ 6858000 h 6858000"/>
              <a:gd name="connsiteX397" fmla="*/ 2392863 w 7467600"/>
              <a:gd name="connsiteY397" fmla="*/ 6852964 h 6858000"/>
              <a:gd name="connsiteX398" fmla="*/ 2017589 w 7467600"/>
              <a:gd name="connsiteY398" fmla="*/ 6493982 h 6858000"/>
              <a:gd name="connsiteX399" fmla="*/ 2147336 w 7467600"/>
              <a:gd name="connsiteY399" fmla="*/ 6594052 h 6858000"/>
              <a:gd name="connsiteX400" fmla="*/ 2207047 w 7467600"/>
              <a:gd name="connsiteY400" fmla="*/ 6654540 h 6858000"/>
              <a:gd name="connsiteX401" fmla="*/ 2299106 w 7467600"/>
              <a:gd name="connsiteY401" fmla="*/ 6778931 h 6858000"/>
              <a:gd name="connsiteX402" fmla="*/ 2314430 w 7467600"/>
              <a:gd name="connsiteY402" fmla="*/ 6801144 h 6858000"/>
              <a:gd name="connsiteX403" fmla="*/ 2352406 w 7467600"/>
              <a:gd name="connsiteY403" fmla="*/ 6858000 h 6858000"/>
              <a:gd name="connsiteX404" fmla="*/ 2314492 w 7467600"/>
              <a:gd name="connsiteY404" fmla="*/ 6858000 h 6858000"/>
              <a:gd name="connsiteX405" fmla="*/ 2288095 w 7467600"/>
              <a:gd name="connsiteY405" fmla="*/ 6818030 h 6858000"/>
              <a:gd name="connsiteX406" fmla="*/ 2272768 w 7467600"/>
              <a:gd name="connsiteY406" fmla="*/ 6795822 h 6858000"/>
              <a:gd name="connsiteX407" fmla="*/ 2182715 w 7467600"/>
              <a:gd name="connsiteY407" fmla="*/ 6675071 h 6858000"/>
              <a:gd name="connsiteX408" fmla="*/ 2032061 w 7467600"/>
              <a:gd name="connsiteY408" fmla="*/ 6541380 h 6858000"/>
              <a:gd name="connsiteX409" fmla="*/ 2257220 w 7467600"/>
              <a:gd name="connsiteY409" fmla="*/ 6826257 h 6858000"/>
              <a:gd name="connsiteX410" fmla="*/ 2281324 w 7467600"/>
              <a:gd name="connsiteY410" fmla="*/ 6858000 h 6858000"/>
              <a:gd name="connsiteX411" fmla="*/ 2242860 w 7467600"/>
              <a:gd name="connsiteY411" fmla="*/ 6858000 h 6858000"/>
              <a:gd name="connsiteX412" fmla="*/ 2232818 w 7467600"/>
              <a:gd name="connsiteY412" fmla="*/ 6844926 h 6858000"/>
              <a:gd name="connsiteX413" fmla="*/ 1990172 w 7467600"/>
              <a:gd name="connsiteY413" fmla="*/ 6542121 h 6858000"/>
              <a:gd name="connsiteX414" fmla="*/ 2124090 w 7467600"/>
              <a:gd name="connsiteY414" fmla="*/ 6761017 h 6858000"/>
              <a:gd name="connsiteX415" fmla="*/ 2200380 w 7467600"/>
              <a:gd name="connsiteY415" fmla="*/ 6858000 h 6858000"/>
              <a:gd name="connsiteX416" fmla="*/ 2147507 w 7467600"/>
              <a:gd name="connsiteY416" fmla="*/ 6858000 h 6858000"/>
              <a:gd name="connsiteX417" fmla="*/ 2070668 w 7467600"/>
              <a:gd name="connsiteY417" fmla="*/ 6761520 h 6858000"/>
              <a:gd name="connsiteX418" fmla="*/ 1975142 w 7467600"/>
              <a:gd name="connsiteY418" fmla="*/ 6585570 h 6858000"/>
              <a:gd name="connsiteX419" fmla="*/ 2050035 w 7467600"/>
              <a:gd name="connsiteY419" fmla="*/ 6813345 h 6858000"/>
              <a:gd name="connsiteX420" fmla="*/ 2063025 w 7467600"/>
              <a:gd name="connsiteY420" fmla="*/ 6858000 h 6858000"/>
              <a:gd name="connsiteX421" fmla="*/ 2021675 w 7467600"/>
              <a:gd name="connsiteY421" fmla="*/ 6858000 h 6858000"/>
              <a:gd name="connsiteX422" fmla="*/ 2019308 w 7467600"/>
              <a:gd name="connsiteY422" fmla="*/ 6847118 h 6858000"/>
              <a:gd name="connsiteX423" fmla="*/ 1938835 w 7467600"/>
              <a:gd name="connsiteY423" fmla="*/ 6551160 h 6858000"/>
              <a:gd name="connsiteX424" fmla="*/ 1953230 w 7467600"/>
              <a:gd name="connsiteY424" fmla="*/ 6759699 h 6858000"/>
              <a:gd name="connsiteX425" fmla="*/ 1956763 w 7467600"/>
              <a:gd name="connsiteY425" fmla="*/ 6778191 h 6858000"/>
              <a:gd name="connsiteX426" fmla="*/ 1967925 w 7467600"/>
              <a:gd name="connsiteY426" fmla="*/ 6858000 h 6858000"/>
              <a:gd name="connsiteX427" fmla="*/ 1936622 w 7467600"/>
              <a:gd name="connsiteY427" fmla="*/ 6858000 h 6858000"/>
              <a:gd name="connsiteX428" fmla="*/ 1926261 w 7467600"/>
              <a:gd name="connsiteY428" fmla="*/ 6784064 h 6858000"/>
              <a:gd name="connsiteX429" fmla="*/ 1922724 w 7467600"/>
              <a:gd name="connsiteY429" fmla="*/ 6765577 h 6858000"/>
              <a:gd name="connsiteX430" fmla="*/ 1904650 w 7467600"/>
              <a:gd name="connsiteY430" fmla="*/ 6639616 h 6858000"/>
              <a:gd name="connsiteX431" fmla="*/ 1885273 w 7467600"/>
              <a:gd name="connsiteY431" fmla="*/ 6858000 h 6858000"/>
              <a:gd name="connsiteX432" fmla="*/ 1854363 w 7467600"/>
              <a:gd name="connsiteY432" fmla="*/ 6858000 h 6858000"/>
              <a:gd name="connsiteX433" fmla="*/ 1880391 w 7467600"/>
              <a:gd name="connsiteY433" fmla="*/ 6603796 h 6858000"/>
              <a:gd name="connsiteX434" fmla="*/ 1818273 w 7467600"/>
              <a:gd name="connsiteY434" fmla="*/ 6715729 h 6858000"/>
              <a:gd name="connsiteX435" fmla="*/ 1794691 w 7467600"/>
              <a:gd name="connsiteY435" fmla="*/ 6843239 h 6858000"/>
              <a:gd name="connsiteX436" fmla="*/ 1794914 w 7467600"/>
              <a:gd name="connsiteY436" fmla="*/ 6858000 h 6858000"/>
              <a:gd name="connsiteX437" fmla="*/ 1746128 w 7467600"/>
              <a:gd name="connsiteY437" fmla="*/ 6858000 h 6858000"/>
              <a:gd name="connsiteX438" fmla="*/ 1753934 w 7467600"/>
              <a:gd name="connsiteY438" fmla="*/ 6724796 h 6858000"/>
              <a:gd name="connsiteX439" fmla="*/ 1792053 w 7467600"/>
              <a:gd name="connsiteY439" fmla="*/ 6572396 h 6858000"/>
              <a:gd name="connsiteX440" fmla="*/ 1862248 w 7467600"/>
              <a:gd name="connsiteY440" fmla="*/ 6266397 h 6858000"/>
              <a:gd name="connsiteX441" fmla="*/ 1862250 w 7467600"/>
              <a:gd name="connsiteY441" fmla="*/ 6033531 h 6858000"/>
              <a:gd name="connsiteX442" fmla="*/ 1211999 w 7467600"/>
              <a:gd name="connsiteY442" fmla="*/ 6683610 h 6858000"/>
              <a:gd name="connsiteX443" fmla="*/ 1213266 w 7467600"/>
              <a:gd name="connsiteY443" fmla="*/ 6691947 h 6858000"/>
              <a:gd name="connsiteX444" fmla="*/ 1203370 w 7467600"/>
              <a:gd name="connsiteY444" fmla="*/ 6850676 h 6858000"/>
              <a:gd name="connsiteX445" fmla="*/ 1203671 w 7467600"/>
              <a:gd name="connsiteY445" fmla="*/ 6858000 h 6858000"/>
              <a:gd name="connsiteX446" fmla="*/ 1143180 w 7467600"/>
              <a:gd name="connsiteY446" fmla="*/ 6858000 h 6858000"/>
              <a:gd name="connsiteX447" fmla="*/ 1142176 w 7467600"/>
              <a:gd name="connsiteY447" fmla="*/ 6766045 h 6858000"/>
              <a:gd name="connsiteX448" fmla="*/ 1067484 w 7467600"/>
              <a:gd name="connsiteY448" fmla="*/ 6858000 h 6858000"/>
              <a:gd name="connsiteX449" fmla="*/ 953928 w 7467600"/>
              <a:gd name="connsiteY449" fmla="*/ 6858000 h 6858000"/>
              <a:gd name="connsiteX450" fmla="*/ 959715 w 7467600"/>
              <a:gd name="connsiteY450" fmla="*/ 6850185 h 6858000"/>
              <a:gd name="connsiteX451" fmla="*/ 1483788 w 7467600"/>
              <a:gd name="connsiteY451" fmla="*/ 6259174 h 6858000"/>
              <a:gd name="connsiteX452" fmla="*/ 1100671 w 7467600"/>
              <a:gd name="connsiteY452" fmla="*/ 6252137 h 6858000"/>
              <a:gd name="connsiteX453" fmla="*/ 1090144 w 7467600"/>
              <a:gd name="connsiteY453" fmla="*/ 6256748 h 6858000"/>
              <a:gd name="connsiteX454" fmla="*/ 1095872 w 7467600"/>
              <a:gd name="connsiteY454" fmla="*/ 6271892 h 6858000"/>
              <a:gd name="connsiteX455" fmla="*/ 262785 w 7467600"/>
              <a:gd name="connsiteY455" fmla="*/ 6845450 h 6858000"/>
              <a:gd name="connsiteX456" fmla="*/ 209968 w 7467600"/>
              <a:gd name="connsiteY456" fmla="*/ 6770713 h 6858000"/>
              <a:gd name="connsiteX457" fmla="*/ 873460 w 7467600"/>
              <a:gd name="connsiteY457" fmla="*/ 6253768 h 6858000"/>
              <a:gd name="connsiteX458" fmla="*/ 192686 w 7467600"/>
              <a:gd name="connsiteY458" fmla="*/ 5849257 h 6858000"/>
              <a:gd name="connsiteX459" fmla="*/ 4696 w 7467600"/>
              <a:gd name="connsiteY459" fmla="*/ 5697668 h 6858000"/>
              <a:gd name="connsiteX460" fmla="*/ 0 w 7467600"/>
              <a:gd name="connsiteY460" fmla="*/ 5689984 h 6858000"/>
              <a:gd name="connsiteX461" fmla="*/ 0 w 7467600"/>
              <a:gd name="connsiteY461" fmla="*/ 5513472 h 6858000"/>
              <a:gd name="connsiteX462" fmla="*/ 174101 w 7467600"/>
              <a:gd name="connsiteY462" fmla="*/ 5620277 h 6858000"/>
              <a:gd name="connsiteX463" fmla="*/ 891800 w 7467600"/>
              <a:gd name="connsiteY463" fmla="*/ 6036935 h 6858000"/>
              <a:gd name="connsiteX464" fmla="*/ 1072219 w 7467600"/>
              <a:gd name="connsiteY464" fmla="*/ 6169443 h 6858000"/>
              <a:gd name="connsiteX465" fmla="*/ 1074117 w 7467600"/>
              <a:gd name="connsiteY465" fmla="*/ 6170301 h 6858000"/>
              <a:gd name="connsiteX466" fmla="*/ 1083114 w 7467600"/>
              <a:gd name="connsiteY466" fmla="*/ 6174131 h 6858000"/>
              <a:gd name="connsiteX467" fmla="*/ 1543010 w 7467600"/>
              <a:gd name="connsiteY467" fmla="*/ 6191140 h 6858000"/>
              <a:gd name="connsiteX468" fmla="*/ 1551080 w 7467600"/>
              <a:gd name="connsiteY468" fmla="*/ 6195006 h 6858000"/>
              <a:gd name="connsiteX469" fmla="*/ 2345443 w 7467600"/>
              <a:gd name="connsiteY469" fmla="*/ 5549882 h 6858000"/>
              <a:gd name="connsiteX470" fmla="*/ 1721499 w 7467600"/>
              <a:gd name="connsiteY470" fmla="*/ 5599969 h 6858000"/>
              <a:gd name="connsiteX471" fmla="*/ 767716 w 7467600"/>
              <a:gd name="connsiteY471" fmla="*/ 5472768 h 6858000"/>
              <a:gd name="connsiteX472" fmla="*/ 722147 w 7467600"/>
              <a:gd name="connsiteY472" fmla="*/ 5393091 h 6858000"/>
              <a:gd name="connsiteX473" fmla="*/ 1485552 w 7467600"/>
              <a:gd name="connsiteY473" fmla="*/ 5313202 h 6858000"/>
              <a:gd name="connsiteX474" fmla="*/ 2143004 w 7467600"/>
              <a:gd name="connsiteY474" fmla="*/ 5402420 h 6858000"/>
              <a:gd name="connsiteX475" fmla="*/ 1933391 w 7467600"/>
              <a:gd name="connsiteY475" fmla="*/ 5156971 h 6858000"/>
              <a:gd name="connsiteX476" fmla="*/ 1827118 w 7467600"/>
              <a:gd name="connsiteY476" fmla="*/ 4968410 h 6858000"/>
              <a:gd name="connsiteX477" fmla="*/ 1837349 w 7467600"/>
              <a:gd name="connsiteY477" fmla="*/ 4956357 h 6858000"/>
              <a:gd name="connsiteX478" fmla="*/ 2162835 w 7467600"/>
              <a:gd name="connsiteY478" fmla="*/ 5187853 h 6858000"/>
              <a:gd name="connsiteX479" fmla="*/ 2257167 w 7467600"/>
              <a:gd name="connsiteY479" fmla="*/ 5462123 h 6858000"/>
              <a:gd name="connsiteX480" fmla="*/ 2261598 w 7467600"/>
              <a:gd name="connsiteY480" fmla="*/ 5467998 h 6858000"/>
              <a:gd name="connsiteX481" fmla="*/ 2437177 w 7467600"/>
              <a:gd name="connsiteY481" fmla="*/ 5479608 h 6858000"/>
              <a:gd name="connsiteX482" fmla="*/ 2445247 w 7467600"/>
              <a:gd name="connsiteY482" fmla="*/ 5483476 h 6858000"/>
              <a:gd name="connsiteX483" fmla="*/ 2743626 w 7467600"/>
              <a:gd name="connsiteY483" fmla="*/ 5304819 h 6858000"/>
              <a:gd name="connsiteX484" fmla="*/ 3048102 w 7467600"/>
              <a:gd name="connsiteY484" fmla="*/ 5150595 h 6858000"/>
              <a:gd name="connsiteX485" fmla="*/ 1799414 w 7467600"/>
              <a:gd name="connsiteY485" fmla="*/ 4694732 h 6858000"/>
              <a:gd name="connsiteX486" fmla="*/ 1771735 w 7467600"/>
              <a:gd name="connsiteY486" fmla="*/ 4619929 h 6858000"/>
              <a:gd name="connsiteX487" fmla="*/ 3104273 w 7467600"/>
              <a:gd name="connsiteY487" fmla="*/ 5076159 h 6858000"/>
              <a:gd name="connsiteX488" fmla="*/ 3113245 w 7467600"/>
              <a:gd name="connsiteY488" fmla="*/ 5090705 h 6858000"/>
              <a:gd name="connsiteX489" fmla="*/ 3126294 w 7467600"/>
              <a:gd name="connsiteY489" fmla="*/ 5114400 h 6858000"/>
              <a:gd name="connsiteX490" fmla="*/ 3937433 w 7467600"/>
              <a:gd name="connsiteY490" fmla="*/ 4830473 h 6858000"/>
              <a:gd name="connsiteX491" fmla="*/ 3590475 w 7467600"/>
              <a:gd name="connsiteY491" fmla="*/ 4597974 h 6858000"/>
              <a:gd name="connsiteX492" fmla="*/ 3100264 w 7467600"/>
              <a:gd name="connsiteY492" fmla="*/ 4579845 h 6858000"/>
              <a:gd name="connsiteX493" fmla="*/ 2183576 w 7467600"/>
              <a:gd name="connsiteY493" fmla="*/ 4227150 h 6858000"/>
              <a:gd name="connsiteX494" fmla="*/ 2151029 w 7467600"/>
              <a:gd name="connsiteY494" fmla="*/ 4146947 h 6858000"/>
              <a:gd name="connsiteX495" fmla="*/ 3563434 w 7467600"/>
              <a:gd name="connsiteY495" fmla="*/ 4469115 h 6858000"/>
              <a:gd name="connsiteX496" fmla="*/ 3177952 w 7467600"/>
              <a:gd name="connsiteY496" fmla="*/ 3657386 h 6858000"/>
              <a:gd name="connsiteX497" fmla="*/ 3189263 w 7467600"/>
              <a:gd name="connsiteY497" fmla="*/ 3625726 h 6858000"/>
              <a:gd name="connsiteX498" fmla="*/ 3560912 w 7467600"/>
              <a:gd name="connsiteY498" fmla="*/ 4079863 h 6858000"/>
              <a:gd name="connsiteX499" fmla="*/ 3626636 w 7467600"/>
              <a:gd name="connsiteY499" fmla="*/ 4512230 h 6858000"/>
              <a:gd name="connsiteX500" fmla="*/ 3653088 w 7467600"/>
              <a:gd name="connsiteY500" fmla="*/ 4521417 h 6858000"/>
              <a:gd name="connsiteX501" fmla="*/ 3988128 w 7467600"/>
              <a:gd name="connsiteY501" fmla="*/ 4817267 h 6858000"/>
              <a:gd name="connsiteX502" fmla="*/ 4830582 w 7467600"/>
              <a:gd name="connsiteY502" fmla="*/ 4676000 h 6858000"/>
              <a:gd name="connsiteX503" fmla="*/ 4830100 w 7467600"/>
              <a:gd name="connsiteY503" fmla="*/ 4675554 h 6858000"/>
              <a:gd name="connsiteX504" fmla="*/ 4036318 w 7467600"/>
              <a:gd name="connsiteY504" fmla="*/ 4147013 h 6858000"/>
              <a:gd name="connsiteX505" fmla="*/ 3432098 w 7467600"/>
              <a:gd name="connsiteY505" fmla="*/ 3537312 h 6858000"/>
              <a:gd name="connsiteX506" fmla="*/ 3446761 w 7467600"/>
              <a:gd name="connsiteY506" fmla="*/ 3461278 h 6858000"/>
              <a:gd name="connsiteX507" fmla="*/ 4419733 w 7467600"/>
              <a:gd name="connsiteY507" fmla="*/ 3963555 h 6858000"/>
              <a:gd name="connsiteX508" fmla="*/ 4781371 w 7467600"/>
              <a:gd name="connsiteY508" fmla="*/ 4458604 h 6858000"/>
              <a:gd name="connsiteX509" fmla="*/ 4780440 w 7467600"/>
              <a:gd name="connsiteY509" fmla="*/ 4470290 h 6858000"/>
              <a:gd name="connsiteX510" fmla="*/ 4898954 w 7467600"/>
              <a:gd name="connsiteY510" fmla="*/ 4662092 h 6858000"/>
              <a:gd name="connsiteX511" fmla="*/ 4900699 w 7467600"/>
              <a:gd name="connsiteY511" fmla="*/ 4670867 h 6858000"/>
              <a:gd name="connsiteX512" fmla="*/ 5714511 w 7467600"/>
              <a:gd name="connsiteY512" fmla="*/ 4663483 h 6858000"/>
              <a:gd name="connsiteX513" fmla="*/ 5464793 w 7467600"/>
              <a:gd name="connsiteY513" fmla="*/ 4393556 h 6858000"/>
              <a:gd name="connsiteX514" fmla="*/ 5461897 w 7467600"/>
              <a:gd name="connsiteY514" fmla="*/ 4390879 h 6858000"/>
              <a:gd name="connsiteX515" fmla="*/ 4294126 w 7467600"/>
              <a:gd name="connsiteY515" fmla="*/ 3303048 h 6858000"/>
              <a:gd name="connsiteX516" fmla="*/ 4305321 w 7467600"/>
              <a:gd name="connsiteY516" fmla="*/ 3256953 h 6858000"/>
              <a:gd name="connsiteX517" fmla="*/ 4949299 w 7467600"/>
              <a:gd name="connsiteY517" fmla="*/ 3766336 h 6858000"/>
              <a:gd name="connsiteX518" fmla="*/ 5291452 w 7467600"/>
              <a:gd name="connsiteY518" fmla="*/ 4076801 h 6858000"/>
              <a:gd name="connsiteX519" fmla="*/ 5434998 w 7467600"/>
              <a:gd name="connsiteY519" fmla="*/ 4254100 h 6858000"/>
              <a:gd name="connsiteX520" fmla="*/ 5351015 w 7467600"/>
              <a:gd name="connsiteY520" fmla="*/ 3760989 h 6858000"/>
              <a:gd name="connsiteX521" fmla="*/ 5413780 w 7467600"/>
              <a:gd name="connsiteY521" fmla="*/ 2966265 h 6858000"/>
              <a:gd name="connsiteX522" fmla="*/ 5425627 w 7467600"/>
              <a:gd name="connsiteY522" fmla="*/ 2954192 h 6858000"/>
              <a:gd name="connsiteX523" fmla="*/ 6604735 w 7467600"/>
              <a:gd name="connsiteY523" fmla="*/ 2041381 h 6858000"/>
              <a:gd name="connsiteX524" fmla="*/ 7204487 w 7467600"/>
              <a:gd name="connsiteY524" fmla="*/ 2742112 h 6858000"/>
              <a:gd name="connsiteX525" fmla="*/ 7131592 w 7467600"/>
              <a:gd name="connsiteY525" fmla="*/ 2672096 h 6858000"/>
              <a:gd name="connsiteX526" fmla="*/ 6996344 w 7467600"/>
              <a:gd name="connsiteY526" fmla="*/ 2518310 h 6858000"/>
              <a:gd name="connsiteX527" fmla="*/ 6735495 w 7467600"/>
              <a:gd name="connsiteY527" fmla="*/ 2196890 h 6858000"/>
              <a:gd name="connsiteX528" fmla="*/ 6721901 w 7467600"/>
              <a:gd name="connsiteY528" fmla="*/ 2179274 h 6858000"/>
              <a:gd name="connsiteX529" fmla="*/ 6604735 w 7467600"/>
              <a:gd name="connsiteY529" fmla="*/ 2041381 h 6858000"/>
              <a:gd name="connsiteX530" fmla="*/ 6591670 w 7467600"/>
              <a:gd name="connsiteY530" fmla="*/ 1988277 h 6858000"/>
              <a:gd name="connsiteX531" fmla="*/ 6747349 w 7467600"/>
              <a:gd name="connsiteY531" fmla="*/ 2160069 h 6858000"/>
              <a:gd name="connsiteX532" fmla="*/ 6760943 w 7467600"/>
              <a:gd name="connsiteY532" fmla="*/ 2177686 h 6858000"/>
              <a:gd name="connsiteX533" fmla="*/ 7021065 w 7467600"/>
              <a:gd name="connsiteY533" fmla="*/ 2498102 h 6858000"/>
              <a:gd name="connsiteX534" fmla="*/ 7155223 w 7467600"/>
              <a:gd name="connsiteY534" fmla="*/ 2650386 h 6858000"/>
              <a:gd name="connsiteX535" fmla="*/ 7203167 w 7467600"/>
              <a:gd name="connsiteY535" fmla="*/ 2697288 h 6858000"/>
              <a:gd name="connsiteX536" fmla="*/ 6937703 w 7467600"/>
              <a:gd name="connsiteY536" fmla="*/ 2321981 h 6858000"/>
              <a:gd name="connsiteX537" fmla="*/ 6591670 w 7467600"/>
              <a:gd name="connsiteY537" fmla="*/ 1988277 h 6858000"/>
              <a:gd name="connsiteX538" fmla="*/ 5798671 w 7467600"/>
              <a:gd name="connsiteY538" fmla="*/ 1981601 h 6858000"/>
              <a:gd name="connsiteX539" fmla="*/ 5754709 w 7467600"/>
              <a:gd name="connsiteY539" fmla="*/ 2071454 h 6858000"/>
              <a:gd name="connsiteX540" fmla="*/ 5763044 w 7467600"/>
              <a:gd name="connsiteY540" fmla="*/ 2842206 h 6858000"/>
              <a:gd name="connsiteX541" fmla="*/ 5764974 w 7467600"/>
              <a:gd name="connsiteY541" fmla="*/ 2799609 h 6858000"/>
              <a:gd name="connsiteX542" fmla="*/ 5767665 w 7467600"/>
              <a:gd name="connsiteY542" fmla="*/ 2666409 h 6858000"/>
              <a:gd name="connsiteX543" fmla="*/ 5763055 w 7467600"/>
              <a:gd name="connsiteY543" fmla="*/ 2579705 h 6858000"/>
              <a:gd name="connsiteX544" fmla="*/ 5758079 w 7467600"/>
              <a:gd name="connsiteY544" fmla="*/ 2492508 h 6858000"/>
              <a:gd name="connsiteX545" fmla="*/ 5779325 w 7467600"/>
              <a:gd name="connsiteY545" fmla="*/ 2197069 h 6858000"/>
              <a:gd name="connsiteX546" fmla="*/ 5798671 w 7467600"/>
              <a:gd name="connsiteY546" fmla="*/ 1981601 h 6858000"/>
              <a:gd name="connsiteX547" fmla="*/ 5829202 w 7467600"/>
              <a:gd name="connsiteY547" fmla="*/ 1971679 h 6858000"/>
              <a:gd name="connsiteX548" fmla="*/ 5809558 w 7467600"/>
              <a:gd name="connsiteY548" fmla="*/ 2198043 h 6858000"/>
              <a:gd name="connsiteX549" fmla="*/ 5788653 w 7467600"/>
              <a:gd name="connsiteY549" fmla="*/ 2489430 h 6858000"/>
              <a:gd name="connsiteX550" fmla="*/ 5793439 w 7467600"/>
              <a:gd name="connsiteY550" fmla="*/ 2575235 h 6858000"/>
              <a:gd name="connsiteX551" fmla="*/ 5796837 w 7467600"/>
              <a:gd name="connsiteY551" fmla="*/ 2637633 h 6858000"/>
              <a:gd name="connsiteX552" fmla="*/ 5818614 w 7467600"/>
              <a:gd name="connsiteY552" fmla="*/ 2473055 h 6858000"/>
              <a:gd name="connsiteX553" fmla="*/ 5829202 w 7467600"/>
              <a:gd name="connsiteY553" fmla="*/ 1971679 h 6858000"/>
              <a:gd name="connsiteX554" fmla="*/ 5911389 w 7467600"/>
              <a:gd name="connsiteY554" fmla="*/ 1898371 h 6858000"/>
              <a:gd name="connsiteX555" fmla="*/ 6237627 w 7467600"/>
              <a:gd name="connsiteY555" fmla="*/ 2231921 h 6858000"/>
              <a:gd name="connsiteX556" fmla="*/ 5911389 w 7467600"/>
              <a:gd name="connsiteY556" fmla="*/ 1898371 h 6858000"/>
              <a:gd name="connsiteX557" fmla="*/ 6944437 w 7467600"/>
              <a:gd name="connsiteY557" fmla="*/ 1575402 h 6858000"/>
              <a:gd name="connsiteX558" fmla="*/ 6304730 w 7467600"/>
              <a:gd name="connsiteY558" fmla="*/ 1766654 h 6858000"/>
              <a:gd name="connsiteX559" fmla="*/ 6944437 w 7467600"/>
              <a:gd name="connsiteY559" fmla="*/ 1575402 h 6858000"/>
              <a:gd name="connsiteX560" fmla="*/ 7019523 w 7467600"/>
              <a:gd name="connsiteY560" fmla="*/ 1519450 h 6858000"/>
              <a:gd name="connsiteX561" fmla="*/ 6298091 w 7467600"/>
              <a:gd name="connsiteY561" fmla="*/ 1737122 h 6858000"/>
              <a:gd name="connsiteX562" fmla="*/ 7019523 w 7467600"/>
              <a:gd name="connsiteY562" fmla="*/ 1519450 h 6858000"/>
              <a:gd name="connsiteX563" fmla="*/ 2399523 w 7467600"/>
              <a:gd name="connsiteY563" fmla="*/ 1428234 h 6858000"/>
              <a:gd name="connsiteX564" fmla="*/ 2224982 w 7467600"/>
              <a:gd name="connsiteY564" fmla="*/ 1826201 h 6858000"/>
              <a:gd name="connsiteX565" fmla="*/ 2096099 w 7467600"/>
              <a:gd name="connsiteY565" fmla="*/ 2345900 h 6858000"/>
              <a:gd name="connsiteX566" fmla="*/ 2283317 w 7467600"/>
              <a:gd name="connsiteY566" fmla="*/ 1796925 h 6858000"/>
              <a:gd name="connsiteX567" fmla="*/ 2399523 w 7467600"/>
              <a:gd name="connsiteY567" fmla="*/ 1428234 h 6858000"/>
              <a:gd name="connsiteX568" fmla="*/ 2448558 w 7467600"/>
              <a:gd name="connsiteY568" fmla="*/ 1373435 h 6858000"/>
              <a:gd name="connsiteX569" fmla="*/ 2312521 w 7467600"/>
              <a:gd name="connsiteY569" fmla="*/ 1806140 h 6858000"/>
              <a:gd name="connsiteX570" fmla="*/ 2127533 w 7467600"/>
              <a:gd name="connsiteY570" fmla="*/ 2348380 h 6858000"/>
              <a:gd name="connsiteX571" fmla="*/ 2358080 w 7467600"/>
              <a:gd name="connsiteY571" fmla="*/ 1866134 h 6858000"/>
              <a:gd name="connsiteX572" fmla="*/ 2407436 w 7467600"/>
              <a:gd name="connsiteY572" fmla="*/ 1651070 h 6858000"/>
              <a:gd name="connsiteX573" fmla="*/ 2448558 w 7467600"/>
              <a:gd name="connsiteY573" fmla="*/ 1373435 h 6858000"/>
              <a:gd name="connsiteX574" fmla="*/ 278707 w 7467600"/>
              <a:gd name="connsiteY574" fmla="*/ 1352270 h 6858000"/>
              <a:gd name="connsiteX575" fmla="*/ 321570 w 7467600"/>
              <a:gd name="connsiteY575" fmla="*/ 1861610 h 6858000"/>
              <a:gd name="connsiteX576" fmla="*/ 294281 w 7467600"/>
              <a:gd name="connsiteY576" fmla="*/ 1440658 h 6858000"/>
              <a:gd name="connsiteX577" fmla="*/ 278707 w 7467600"/>
              <a:gd name="connsiteY577" fmla="*/ 1352270 h 6858000"/>
              <a:gd name="connsiteX578" fmla="*/ 1423821 w 7467600"/>
              <a:gd name="connsiteY578" fmla="*/ 1351958 h 6858000"/>
              <a:gd name="connsiteX579" fmla="*/ 1638521 w 7467600"/>
              <a:gd name="connsiteY579" fmla="*/ 1908470 h 6858000"/>
              <a:gd name="connsiteX580" fmla="*/ 1754199 w 7467600"/>
              <a:gd name="connsiteY580" fmla="*/ 2149284 h 6858000"/>
              <a:gd name="connsiteX581" fmla="*/ 1908359 w 7467600"/>
              <a:gd name="connsiteY581" fmla="*/ 2364988 h 6858000"/>
              <a:gd name="connsiteX582" fmla="*/ 1647661 w 7467600"/>
              <a:gd name="connsiteY582" fmla="*/ 1825945 h 6858000"/>
              <a:gd name="connsiteX583" fmla="*/ 1423821 w 7467600"/>
              <a:gd name="connsiteY583" fmla="*/ 1351958 h 6858000"/>
              <a:gd name="connsiteX584" fmla="*/ 1431890 w 7467600"/>
              <a:gd name="connsiteY584" fmla="*/ 1306475 h 6858000"/>
              <a:gd name="connsiteX585" fmla="*/ 1507597 w 7467600"/>
              <a:gd name="connsiteY585" fmla="*/ 1446132 h 6858000"/>
              <a:gd name="connsiteX586" fmla="*/ 1674586 w 7467600"/>
              <a:gd name="connsiteY586" fmla="*/ 1813832 h 6858000"/>
              <a:gd name="connsiteX587" fmla="*/ 1815950 w 7467600"/>
              <a:gd name="connsiteY587" fmla="*/ 2128564 h 6858000"/>
              <a:gd name="connsiteX588" fmla="*/ 1984242 w 7467600"/>
              <a:gd name="connsiteY588" fmla="*/ 2430829 h 6858000"/>
              <a:gd name="connsiteX589" fmla="*/ 2014023 w 7467600"/>
              <a:gd name="connsiteY589" fmla="*/ 2450995 h 6858000"/>
              <a:gd name="connsiteX590" fmla="*/ 1747337 w 7467600"/>
              <a:gd name="connsiteY590" fmla="*/ 1855264 h 6858000"/>
              <a:gd name="connsiteX591" fmla="*/ 1533749 w 7467600"/>
              <a:gd name="connsiteY591" fmla="*/ 1478656 h 6858000"/>
              <a:gd name="connsiteX592" fmla="*/ 1431890 w 7467600"/>
              <a:gd name="connsiteY592" fmla="*/ 1306475 h 6858000"/>
              <a:gd name="connsiteX593" fmla="*/ 5052692 w 7467600"/>
              <a:gd name="connsiteY593" fmla="*/ 1292994 h 6858000"/>
              <a:gd name="connsiteX594" fmla="*/ 5200661 w 7467600"/>
              <a:gd name="connsiteY594" fmla="*/ 1635186 h 6858000"/>
              <a:gd name="connsiteX595" fmla="*/ 5297138 w 7467600"/>
              <a:gd name="connsiteY595" fmla="*/ 1906351 h 6858000"/>
              <a:gd name="connsiteX596" fmla="*/ 5052692 w 7467600"/>
              <a:gd name="connsiteY596" fmla="*/ 1292994 h 6858000"/>
              <a:gd name="connsiteX597" fmla="*/ 5009948 w 7467600"/>
              <a:gd name="connsiteY597" fmla="*/ 1273619 h 6858000"/>
              <a:gd name="connsiteX598" fmla="*/ 5121777 w 7467600"/>
              <a:gd name="connsiteY598" fmla="*/ 1654213 h 6858000"/>
              <a:gd name="connsiteX599" fmla="*/ 5293545 w 7467600"/>
              <a:gd name="connsiteY599" fmla="*/ 2072247 h 6858000"/>
              <a:gd name="connsiteX600" fmla="*/ 5294042 w 7467600"/>
              <a:gd name="connsiteY600" fmla="*/ 2065019 h 6858000"/>
              <a:gd name="connsiteX601" fmla="*/ 5171936 w 7467600"/>
              <a:gd name="connsiteY601" fmla="*/ 1647613 h 6858000"/>
              <a:gd name="connsiteX602" fmla="*/ 5009948 w 7467600"/>
              <a:gd name="connsiteY602" fmla="*/ 1273619 h 6858000"/>
              <a:gd name="connsiteX603" fmla="*/ 655236 w 7467600"/>
              <a:gd name="connsiteY603" fmla="*/ 1268632 h 6858000"/>
              <a:gd name="connsiteX604" fmla="*/ 839521 w 7467600"/>
              <a:gd name="connsiteY604" fmla="*/ 1685315 h 6858000"/>
              <a:gd name="connsiteX605" fmla="*/ 1109416 w 7467600"/>
              <a:gd name="connsiteY605" fmla="*/ 2061663 h 6858000"/>
              <a:gd name="connsiteX606" fmla="*/ 1298300 w 7467600"/>
              <a:gd name="connsiteY606" fmla="*/ 2247742 h 6858000"/>
              <a:gd name="connsiteX607" fmla="*/ 1125871 w 7467600"/>
              <a:gd name="connsiteY607" fmla="*/ 1989513 h 6858000"/>
              <a:gd name="connsiteX608" fmla="*/ 981574 w 7467600"/>
              <a:gd name="connsiteY608" fmla="*/ 1783157 h 6858000"/>
              <a:gd name="connsiteX609" fmla="*/ 922198 w 7467600"/>
              <a:gd name="connsiteY609" fmla="*/ 1677437 h 6858000"/>
              <a:gd name="connsiteX610" fmla="*/ 869293 w 7467600"/>
              <a:gd name="connsiteY610" fmla="*/ 1583214 h 6858000"/>
              <a:gd name="connsiteX611" fmla="*/ 751431 w 7467600"/>
              <a:gd name="connsiteY611" fmla="*/ 1405731 h 6858000"/>
              <a:gd name="connsiteX612" fmla="*/ 655236 w 7467600"/>
              <a:gd name="connsiteY612" fmla="*/ 1268632 h 6858000"/>
              <a:gd name="connsiteX613" fmla="*/ 6516292 w 7467600"/>
              <a:gd name="connsiteY613" fmla="*/ 1263064 h 6858000"/>
              <a:gd name="connsiteX614" fmla="*/ 5736320 w 7467600"/>
              <a:gd name="connsiteY614" fmla="*/ 1501803 h 6858000"/>
              <a:gd name="connsiteX615" fmla="*/ 6516292 w 7467600"/>
              <a:gd name="connsiteY615" fmla="*/ 1263064 h 6858000"/>
              <a:gd name="connsiteX616" fmla="*/ 291466 w 7467600"/>
              <a:gd name="connsiteY616" fmla="*/ 1250369 h 6858000"/>
              <a:gd name="connsiteX617" fmla="*/ 323180 w 7467600"/>
              <a:gd name="connsiteY617" fmla="*/ 1435283 h 6858000"/>
              <a:gd name="connsiteX618" fmla="*/ 349381 w 7467600"/>
              <a:gd name="connsiteY618" fmla="*/ 1875041 h 6858000"/>
              <a:gd name="connsiteX619" fmla="*/ 374363 w 7467600"/>
              <a:gd name="connsiteY619" fmla="*/ 1506494 h 6858000"/>
              <a:gd name="connsiteX620" fmla="*/ 302168 w 7467600"/>
              <a:gd name="connsiteY620" fmla="*/ 1274495 h 6858000"/>
              <a:gd name="connsiteX621" fmla="*/ 291466 w 7467600"/>
              <a:gd name="connsiteY621" fmla="*/ 1250369 h 6858000"/>
              <a:gd name="connsiteX622" fmla="*/ 678222 w 7467600"/>
              <a:gd name="connsiteY622" fmla="*/ 1248670 h 6858000"/>
              <a:gd name="connsiteX623" fmla="*/ 775536 w 7467600"/>
              <a:gd name="connsiteY623" fmla="*/ 1388015 h 6858000"/>
              <a:gd name="connsiteX624" fmla="*/ 894529 w 7467600"/>
              <a:gd name="connsiteY624" fmla="*/ 1567739 h 6858000"/>
              <a:gd name="connsiteX625" fmla="*/ 948000 w 7467600"/>
              <a:gd name="connsiteY625" fmla="*/ 1663088 h 6858000"/>
              <a:gd name="connsiteX626" fmla="*/ 1006812 w 7467600"/>
              <a:gd name="connsiteY626" fmla="*/ 1767683 h 6858000"/>
              <a:gd name="connsiteX627" fmla="*/ 1149133 w 7467600"/>
              <a:gd name="connsiteY627" fmla="*/ 1971513 h 6858000"/>
              <a:gd name="connsiteX628" fmla="*/ 1333952 w 7467600"/>
              <a:gd name="connsiteY628" fmla="*/ 2251620 h 6858000"/>
              <a:gd name="connsiteX629" fmla="*/ 1337329 w 7467600"/>
              <a:gd name="connsiteY629" fmla="*/ 2258350 h 6858000"/>
              <a:gd name="connsiteX630" fmla="*/ 1014726 w 7467600"/>
              <a:gd name="connsiteY630" fmla="*/ 1615556 h 6858000"/>
              <a:gd name="connsiteX631" fmla="*/ 678222 w 7467600"/>
              <a:gd name="connsiteY631" fmla="*/ 1248670 h 6858000"/>
              <a:gd name="connsiteX632" fmla="*/ 6691602 w 7467600"/>
              <a:gd name="connsiteY632" fmla="*/ 1140573 h 6858000"/>
              <a:gd name="connsiteX633" fmla="*/ 6571100 w 7467600"/>
              <a:gd name="connsiteY633" fmla="*/ 1183662 h 6858000"/>
              <a:gd name="connsiteX634" fmla="*/ 6241687 w 7467600"/>
              <a:gd name="connsiteY634" fmla="*/ 1257600 h 6858000"/>
              <a:gd name="connsiteX635" fmla="*/ 5693009 w 7467600"/>
              <a:gd name="connsiteY635" fmla="*/ 1478256 h 6858000"/>
              <a:gd name="connsiteX636" fmla="*/ 6548420 w 7467600"/>
              <a:gd name="connsiteY636" fmla="*/ 1214599 h 6858000"/>
              <a:gd name="connsiteX637" fmla="*/ 6605473 w 7467600"/>
              <a:gd name="connsiteY637" fmla="*/ 1184686 h 6858000"/>
              <a:gd name="connsiteX638" fmla="*/ 6691602 w 7467600"/>
              <a:gd name="connsiteY638" fmla="*/ 1140573 h 6858000"/>
              <a:gd name="connsiteX639" fmla="*/ 4002475 w 7467600"/>
              <a:gd name="connsiteY639" fmla="*/ 1037802 h 6858000"/>
              <a:gd name="connsiteX640" fmla="*/ 4000324 w 7467600"/>
              <a:gd name="connsiteY640" fmla="*/ 1039362 h 6858000"/>
              <a:gd name="connsiteX641" fmla="*/ 4002862 w 7467600"/>
              <a:gd name="connsiteY641" fmla="*/ 1042866 h 6858000"/>
              <a:gd name="connsiteX642" fmla="*/ 4002475 w 7467600"/>
              <a:gd name="connsiteY642" fmla="*/ 1037802 h 6858000"/>
              <a:gd name="connsiteX643" fmla="*/ 506322 w 7467600"/>
              <a:gd name="connsiteY643" fmla="*/ 1020997 h 6858000"/>
              <a:gd name="connsiteX644" fmla="*/ 533068 w 7467600"/>
              <a:gd name="connsiteY644" fmla="*/ 1029409 h 6858000"/>
              <a:gd name="connsiteX645" fmla="*/ 1232525 w 7467600"/>
              <a:gd name="connsiteY645" fmla="*/ 1804675 h 6858000"/>
              <a:gd name="connsiteX646" fmla="*/ 1388858 w 7467600"/>
              <a:gd name="connsiteY646" fmla="*/ 2368011 h 6858000"/>
              <a:gd name="connsiteX647" fmla="*/ 1384098 w 7467600"/>
              <a:gd name="connsiteY647" fmla="*/ 2378125 h 6858000"/>
              <a:gd name="connsiteX648" fmla="*/ 1425393 w 7467600"/>
              <a:gd name="connsiteY648" fmla="*/ 2589124 h 6858000"/>
              <a:gd name="connsiteX649" fmla="*/ 1424001 w 7467600"/>
              <a:gd name="connsiteY649" fmla="*/ 2597541 h 6858000"/>
              <a:gd name="connsiteX650" fmla="*/ 2152729 w 7467600"/>
              <a:gd name="connsiteY650" fmla="*/ 2864487 h 6858000"/>
              <a:gd name="connsiteX651" fmla="*/ 2020609 w 7467600"/>
              <a:gd name="connsiteY651" fmla="*/ 2539671 h 6858000"/>
              <a:gd name="connsiteX652" fmla="*/ 2018920 w 7467600"/>
              <a:gd name="connsiteY652" fmla="*/ 2536309 h 6858000"/>
              <a:gd name="connsiteX653" fmla="*/ 1342441 w 7467600"/>
              <a:gd name="connsiteY653" fmla="*/ 1173017 h 6858000"/>
              <a:gd name="connsiteX654" fmla="*/ 1367925 w 7467600"/>
              <a:gd name="connsiteY654" fmla="*/ 1135648 h 6858000"/>
              <a:gd name="connsiteX655" fmla="*/ 1771401 w 7467600"/>
              <a:gd name="connsiteY655" fmla="*/ 1806673 h 6858000"/>
              <a:gd name="connsiteX656" fmla="*/ 1972385 w 7467600"/>
              <a:gd name="connsiteY656" fmla="*/ 2198735 h 6858000"/>
              <a:gd name="connsiteX657" fmla="*/ 2040892 w 7467600"/>
              <a:gd name="connsiteY657" fmla="*/ 2405205 h 6858000"/>
              <a:gd name="connsiteX658" fmla="*/ 2131689 w 7467600"/>
              <a:gd name="connsiteY658" fmla="*/ 1936926 h 6858000"/>
              <a:gd name="connsiteX659" fmla="*/ 2454820 w 7467600"/>
              <a:gd name="connsiteY659" fmla="*/ 1248808 h 6858000"/>
              <a:gd name="connsiteX660" fmla="*/ 2492512 w 7467600"/>
              <a:gd name="connsiteY660" fmla="*/ 1302920 h 6858000"/>
              <a:gd name="connsiteX661" fmla="*/ 2081216 w 7467600"/>
              <a:gd name="connsiteY661" fmla="*/ 2527513 h 6858000"/>
              <a:gd name="connsiteX662" fmla="*/ 2081211 w 7467600"/>
              <a:gd name="connsiteY662" fmla="*/ 2528916 h 6858000"/>
              <a:gd name="connsiteX663" fmla="*/ 2199067 w 7467600"/>
              <a:gd name="connsiteY663" fmla="*/ 2884061 h 6858000"/>
              <a:gd name="connsiteX664" fmla="*/ 3192586 w 7467600"/>
              <a:gd name="connsiteY664" fmla="*/ 3411496 h 6858000"/>
              <a:gd name="connsiteX665" fmla="*/ 3182620 w 7467600"/>
              <a:gd name="connsiteY665" fmla="*/ 3483279 h 6858000"/>
              <a:gd name="connsiteX666" fmla="*/ 2435119 w 7467600"/>
              <a:gd name="connsiteY666" fmla="*/ 3080173 h 6858000"/>
              <a:gd name="connsiteX667" fmla="*/ 2410152 w 7467600"/>
              <a:gd name="connsiteY667" fmla="*/ 3063751 h 6858000"/>
              <a:gd name="connsiteX668" fmla="*/ 2408099 w 7467600"/>
              <a:gd name="connsiteY668" fmla="*/ 3064403 h 6858000"/>
              <a:gd name="connsiteX669" fmla="*/ 2407218 w 7467600"/>
              <a:gd name="connsiteY669" fmla="*/ 3070324 h 6858000"/>
              <a:gd name="connsiteX670" fmla="*/ 2380138 w 7467600"/>
              <a:gd name="connsiteY670" fmla="*/ 3099341 h 6858000"/>
              <a:gd name="connsiteX671" fmla="*/ 1765923 w 7467600"/>
              <a:gd name="connsiteY671" fmla="*/ 3581043 h 6858000"/>
              <a:gd name="connsiteX672" fmla="*/ 1702258 w 7467600"/>
              <a:gd name="connsiteY672" fmla="*/ 3612286 h 6858000"/>
              <a:gd name="connsiteX673" fmla="*/ 1538370 w 7467600"/>
              <a:gd name="connsiteY673" fmla="*/ 3811804 h 6858000"/>
              <a:gd name="connsiteX674" fmla="*/ 542867 w 7467600"/>
              <a:gd name="connsiteY674" fmla="*/ 4944092 h 6858000"/>
              <a:gd name="connsiteX675" fmla="*/ 515800 w 7467600"/>
              <a:gd name="connsiteY675" fmla="*/ 4862180 h 6858000"/>
              <a:gd name="connsiteX676" fmla="*/ 909145 w 7467600"/>
              <a:gd name="connsiteY676" fmla="*/ 4199225 h 6858000"/>
              <a:gd name="connsiteX677" fmla="*/ 1214067 w 7467600"/>
              <a:gd name="connsiteY677" fmla="*/ 3908561 h 6858000"/>
              <a:gd name="connsiteX678" fmla="*/ 640967 w 7467600"/>
              <a:gd name="connsiteY678" fmla="*/ 4105601 h 6858000"/>
              <a:gd name="connsiteX679" fmla="*/ 112563 w 7467600"/>
              <a:gd name="connsiteY679" fmla="*/ 4396952 h 6858000"/>
              <a:gd name="connsiteX680" fmla="*/ 0 w 7467600"/>
              <a:gd name="connsiteY680" fmla="*/ 4466006 h 6858000"/>
              <a:gd name="connsiteX681" fmla="*/ 0 w 7467600"/>
              <a:gd name="connsiteY681" fmla="*/ 4233763 h 6858000"/>
              <a:gd name="connsiteX682" fmla="*/ 36881 w 7467600"/>
              <a:gd name="connsiteY682" fmla="*/ 4200118 h 6858000"/>
              <a:gd name="connsiteX683" fmla="*/ 910534 w 7467600"/>
              <a:gd name="connsiteY683" fmla="*/ 3629753 h 6858000"/>
              <a:gd name="connsiteX684" fmla="*/ 1578717 w 7467600"/>
              <a:gd name="connsiteY684" fmla="*/ 3575982 h 6858000"/>
              <a:gd name="connsiteX685" fmla="*/ 2338780 w 7467600"/>
              <a:gd name="connsiteY685" fmla="*/ 3033725 h 6858000"/>
              <a:gd name="connsiteX686" fmla="*/ 1807991 w 7467600"/>
              <a:gd name="connsiteY686" fmla="*/ 2807184 h 6858000"/>
              <a:gd name="connsiteX687" fmla="*/ 1416358 w 7467600"/>
              <a:gd name="connsiteY687" fmla="*/ 3112571 h 6858000"/>
              <a:gd name="connsiteX688" fmla="*/ 939066 w 7467600"/>
              <a:gd name="connsiteY688" fmla="*/ 3378798 h 6858000"/>
              <a:gd name="connsiteX689" fmla="*/ 115099 w 7467600"/>
              <a:gd name="connsiteY689" fmla="*/ 3607650 h 6858000"/>
              <a:gd name="connsiteX690" fmla="*/ 97284 w 7467600"/>
              <a:gd name="connsiteY690" fmla="*/ 3520393 h 6858000"/>
              <a:gd name="connsiteX691" fmla="*/ 922050 w 7467600"/>
              <a:gd name="connsiteY691" fmla="*/ 3074867 h 6858000"/>
              <a:gd name="connsiteX692" fmla="*/ 1405265 w 7467600"/>
              <a:gd name="connsiteY692" fmla="*/ 3016319 h 6858000"/>
              <a:gd name="connsiteX693" fmla="*/ 1407512 w 7467600"/>
              <a:gd name="connsiteY693" fmla="*/ 3018001 h 6858000"/>
              <a:gd name="connsiteX694" fmla="*/ 1726266 w 7467600"/>
              <a:gd name="connsiteY694" fmla="*/ 2777274 h 6858000"/>
              <a:gd name="connsiteX695" fmla="*/ 625390 w 7467600"/>
              <a:gd name="connsiteY695" fmla="*/ 2514541 h 6858000"/>
              <a:gd name="connsiteX696" fmla="*/ 619799 w 7467600"/>
              <a:gd name="connsiteY696" fmla="*/ 2527180 h 6858000"/>
              <a:gd name="connsiteX697" fmla="*/ 310030 w 7467600"/>
              <a:gd name="connsiteY697" fmla="*/ 2771818 h 6858000"/>
              <a:gd name="connsiteX698" fmla="*/ 173877 w 7467600"/>
              <a:gd name="connsiteY698" fmla="*/ 2937056 h 6858000"/>
              <a:gd name="connsiteX699" fmla="*/ 77889 w 7467600"/>
              <a:gd name="connsiteY699" fmla="*/ 3138440 h 6858000"/>
              <a:gd name="connsiteX700" fmla="*/ 0 w 7467600"/>
              <a:gd name="connsiteY700" fmla="*/ 3271395 h 6858000"/>
              <a:gd name="connsiteX701" fmla="*/ 0 w 7467600"/>
              <a:gd name="connsiteY701" fmla="*/ 3153002 h 6858000"/>
              <a:gd name="connsiteX702" fmla="*/ 2386 w 7467600"/>
              <a:gd name="connsiteY702" fmla="*/ 3149203 h 6858000"/>
              <a:gd name="connsiteX703" fmla="*/ 89753 w 7467600"/>
              <a:gd name="connsiteY703" fmla="*/ 2987702 h 6858000"/>
              <a:gd name="connsiteX704" fmla="*/ 76869 w 7467600"/>
              <a:gd name="connsiteY704" fmla="*/ 3005404 h 6858000"/>
              <a:gd name="connsiteX705" fmla="*/ 32049 w 7467600"/>
              <a:gd name="connsiteY705" fmla="*/ 3065814 h 6858000"/>
              <a:gd name="connsiteX706" fmla="*/ 0 w 7467600"/>
              <a:gd name="connsiteY706" fmla="*/ 3108744 h 6858000"/>
              <a:gd name="connsiteX707" fmla="*/ 0 w 7467600"/>
              <a:gd name="connsiteY707" fmla="*/ 3058059 h 6858000"/>
              <a:gd name="connsiteX708" fmla="*/ 7610 w 7467600"/>
              <a:gd name="connsiteY708" fmla="*/ 3047889 h 6858000"/>
              <a:gd name="connsiteX709" fmla="*/ 52419 w 7467600"/>
              <a:gd name="connsiteY709" fmla="*/ 2987479 h 6858000"/>
              <a:gd name="connsiteX710" fmla="*/ 59142 w 7467600"/>
              <a:gd name="connsiteY710" fmla="*/ 2978488 h 6858000"/>
              <a:gd name="connsiteX711" fmla="*/ 0 w 7467600"/>
              <a:gd name="connsiteY711" fmla="*/ 3015334 h 6858000"/>
              <a:gd name="connsiteX712" fmla="*/ 0 w 7467600"/>
              <a:gd name="connsiteY712" fmla="*/ 2914286 h 6858000"/>
              <a:gd name="connsiteX713" fmla="*/ 36383 w 7467600"/>
              <a:gd name="connsiteY713" fmla="*/ 2901128 h 6858000"/>
              <a:gd name="connsiteX714" fmla="*/ 156329 w 7467600"/>
              <a:gd name="connsiteY714" fmla="*/ 2840533 h 6858000"/>
              <a:gd name="connsiteX715" fmla="*/ 358355 w 7467600"/>
              <a:gd name="connsiteY715" fmla="*/ 2620471 h 6858000"/>
              <a:gd name="connsiteX716" fmla="*/ 510577 w 7467600"/>
              <a:gd name="connsiteY716" fmla="*/ 2501244 h 6858000"/>
              <a:gd name="connsiteX717" fmla="*/ 211967 w 7467600"/>
              <a:gd name="connsiteY717" fmla="*/ 2479171 h 6858000"/>
              <a:gd name="connsiteX718" fmla="*/ 0 w 7467600"/>
              <a:gd name="connsiteY718" fmla="*/ 2476398 h 6858000"/>
              <a:gd name="connsiteX719" fmla="*/ 0 w 7467600"/>
              <a:gd name="connsiteY719" fmla="*/ 2389189 h 6858000"/>
              <a:gd name="connsiteX720" fmla="*/ 103062 w 7467600"/>
              <a:gd name="connsiteY720" fmla="*/ 2389518 h 6858000"/>
              <a:gd name="connsiteX721" fmla="*/ 510734 w 7467600"/>
              <a:gd name="connsiteY721" fmla="*/ 2416201 h 6858000"/>
              <a:gd name="connsiteX722" fmla="*/ 279257 w 7467600"/>
              <a:gd name="connsiteY722" fmla="*/ 2092102 h 6858000"/>
              <a:gd name="connsiteX723" fmla="*/ 65265 w 7467600"/>
              <a:gd name="connsiteY723" fmla="*/ 2006049 h 6858000"/>
              <a:gd name="connsiteX724" fmla="*/ 0 w 7467600"/>
              <a:gd name="connsiteY724" fmla="*/ 1982532 h 6858000"/>
              <a:gd name="connsiteX725" fmla="*/ 0 w 7467600"/>
              <a:gd name="connsiteY725" fmla="*/ 1912789 h 6858000"/>
              <a:gd name="connsiteX726" fmla="*/ 97460 w 7467600"/>
              <a:gd name="connsiteY726" fmla="*/ 1953725 h 6858000"/>
              <a:gd name="connsiteX727" fmla="*/ 221272 w 7467600"/>
              <a:gd name="connsiteY727" fmla="*/ 1980766 h 6858000"/>
              <a:gd name="connsiteX728" fmla="*/ 116765 w 7467600"/>
              <a:gd name="connsiteY728" fmla="*/ 1911033 h 6858000"/>
              <a:gd name="connsiteX729" fmla="*/ 16405 w 7467600"/>
              <a:gd name="connsiteY729" fmla="*/ 1803412 h 6858000"/>
              <a:gd name="connsiteX730" fmla="*/ 0 w 7467600"/>
              <a:gd name="connsiteY730" fmla="*/ 1784777 h 6858000"/>
              <a:gd name="connsiteX731" fmla="*/ 0 w 7467600"/>
              <a:gd name="connsiteY731" fmla="*/ 1740082 h 6858000"/>
              <a:gd name="connsiteX732" fmla="*/ 39394 w 7467600"/>
              <a:gd name="connsiteY732" fmla="*/ 1784856 h 6858000"/>
              <a:gd name="connsiteX733" fmla="*/ 135813 w 7467600"/>
              <a:gd name="connsiteY733" fmla="*/ 1888838 h 6858000"/>
              <a:gd name="connsiteX734" fmla="*/ 242575 w 7467600"/>
              <a:gd name="connsiteY734" fmla="*/ 1958841 h 6858000"/>
              <a:gd name="connsiteX735" fmla="*/ 82197 w 7467600"/>
              <a:gd name="connsiteY735" fmla="*/ 1754826 h 6858000"/>
              <a:gd name="connsiteX736" fmla="*/ 0 w 7467600"/>
              <a:gd name="connsiteY736" fmla="*/ 1679650 h 6858000"/>
              <a:gd name="connsiteX737" fmla="*/ 0 w 7467600"/>
              <a:gd name="connsiteY737" fmla="*/ 1602463 h 6858000"/>
              <a:gd name="connsiteX738" fmla="*/ 84689 w 7467600"/>
              <a:gd name="connsiteY738" fmla="*/ 1677442 h 6858000"/>
              <a:gd name="connsiteX739" fmla="*/ 298437 w 7467600"/>
              <a:gd name="connsiteY739" fmla="*/ 1968019 h 6858000"/>
              <a:gd name="connsiteX740" fmla="*/ 227269 w 7467600"/>
              <a:gd name="connsiteY740" fmla="*/ 1114064 h 6858000"/>
              <a:gd name="connsiteX741" fmla="*/ 248003 w 7467600"/>
              <a:gd name="connsiteY741" fmla="*/ 1089613 h 6858000"/>
              <a:gd name="connsiteX742" fmla="*/ 427020 w 7467600"/>
              <a:gd name="connsiteY742" fmla="*/ 1619803 h 6858000"/>
              <a:gd name="connsiteX743" fmla="*/ 340345 w 7467600"/>
              <a:gd name="connsiteY743" fmla="*/ 2027739 h 6858000"/>
              <a:gd name="connsiteX744" fmla="*/ 360865 w 7467600"/>
              <a:gd name="connsiteY744" fmla="*/ 2044827 h 6858000"/>
              <a:gd name="connsiteX745" fmla="*/ 560414 w 7467600"/>
              <a:gd name="connsiteY745" fmla="*/ 2421457 h 6858000"/>
              <a:gd name="connsiteX746" fmla="*/ 1359703 w 7467600"/>
              <a:gd name="connsiteY746" fmla="*/ 2578554 h 6858000"/>
              <a:gd name="connsiteX747" fmla="*/ 1359422 w 7467600"/>
              <a:gd name="connsiteY747" fmla="*/ 2577994 h 6858000"/>
              <a:gd name="connsiteX748" fmla="*/ 828701 w 7467600"/>
              <a:gd name="connsiteY748" fmla="*/ 1839520 h 6858000"/>
              <a:gd name="connsiteX749" fmla="*/ 494427 w 7467600"/>
              <a:gd name="connsiteY749" fmla="*/ 1092333 h 6858000"/>
              <a:gd name="connsiteX750" fmla="*/ 506322 w 7467600"/>
              <a:gd name="connsiteY750" fmla="*/ 1020997 h 6858000"/>
              <a:gd name="connsiteX751" fmla="*/ 4570198 w 7467600"/>
              <a:gd name="connsiteY751" fmla="*/ 978081 h 6858000"/>
              <a:gd name="connsiteX752" fmla="*/ 4523691 w 7467600"/>
              <a:gd name="connsiteY752" fmla="*/ 1127776 h 6858000"/>
              <a:gd name="connsiteX753" fmla="*/ 4509875 w 7467600"/>
              <a:gd name="connsiteY753" fmla="*/ 1167552 h 6858000"/>
              <a:gd name="connsiteX754" fmla="*/ 4478168 w 7467600"/>
              <a:gd name="connsiteY754" fmla="*/ 1260735 h 6858000"/>
              <a:gd name="connsiteX755" fmla="*/ 4409309 w 7467600"/>
              <a:gd name="connsiteY755" fmla="*/ 1666996 h 6858000"/>
              <a:gd name="connsiteX756" fmla="*/ 4370031 w 7467600"/>
              <a:gd name="connsiteY756" fmla="*/ 1955666 h 6858000"/>
              <a:gd name="connsiteX757" fmla="*/ 4570198 w 7467600"/>
              <a:gd name="connsiteY757" fmla="*/ 978081 h 6858000"/>
              <a:gd name="connsiteX758" fmla="*/ 4557898 w 7467600"/>
              <a:gd name="connsiteY758" fmla="*/ 900011 h 6858000"/>
              <a:gd name="connsiteX759" fmla="*/ 4344840 w 7467600"/>
              <a:gd name="connsiteY759" fmla="*/ 1922038 h 6858000"/>
              <a:gd name="connsiteX760" fmla="*/ 4378710 w 7467600"/>
              <a:gd name="connsiteY760" fmla="*/ 1665516 h 6858000"/>
              <a:gd name="connsiteX761" fmla="*/ 4448798 w 7467600"/>
              <a:gd name="connsiteY761" fmla="*/ 1253024 h 6858000"/>
              <a:gd name="connsiteX762" fmla="*/ 4480315 w 7467600"/>
              <a:gd name="connsiteY762" fmla="*/ 1158454 h 6858000"/>
              <a:gd name="connsiteX763" fmla="*/ 4494133 w 7467600"/>
              <a:gd name="connsiteY763" fmla="*/ 1118676 h 6858000"/>
              <a:gd name="connsiteX764" fmla="*/ 4557898 w 7467600"/>
              <a:gd name="connsiteY764" fmla="*/ 900011 h 6858000"/>
              <a:gd name="connsiteX765" fmla="*/ 5870151 w 7467600"/>
              <a:gd name="connsiteY765" fmla="*/ 898890 h 6858000"/>
              <a:gd name="connsiteX766" fmla="*/ 5861335 w 7467600"/>
              <a:gd name="connsiteY766" fmla="*/ 899177 h 6858000"/>
              <a:gd name="connsiteX767" fmla="*/ 5843702 w 7467600"/>
              <a:gd name="connsiteY767" fmla="*/ 899748 h 6858000"/>
              <a:gd name="connsiteX768" fmla="*/ 5651107 w 7467600"/>
              <a:gd name="connsiteY768" fmla="*/ 920306 h 6858000"/>
              <a:gd name="connsiteX769" fmla="*/ 5459407 w 7467600"/>
              <a:gd name="connsiteY769" fmla="*/ 940975 h 6858000"/>
              <a:gd name="connsiteX770" fmla="*/ 5374846 w 7467600"/>
              <a:gd name="connsiteY770" fmla="*/ 941988 h 6858000"/>
              <a:gd name="connsiteX771" fmla="*/ 5256105 w 7467600"/>
              <a:gd name="connsiteY771" fmla="*/ 945632 h 6858000"/>
              <a:gd name="connsiteX772" fmla="*/ 5107071 w 7467600"/>
              <a:gd name="connsiteY772" fmla="*/ 969720 h 6858000"/>
              <a:gd name="connsiteX773" fmla="*/ 4998681 w 7467600"/>
              <a:gd name="connsiteY773" fmla="*/ 988771 h 6858000"/>
              <a:gd name="connsiteX774" fmla="*/ 5870151 w 7467600"/>
              <a:gd name="connsiteY774" fmla="*/ 898890 h 6858000"/>
              <a:gd name="connsiteX775" fmla="*/ 5504425 w 7467600"/>
              <a:gd name="connsiteY775" fmla="*/ 848067 h 6858000"/>
              <a:gd name="connsiteX776" fmla="*/ 4968849 w 7467600"/>
              <a:gd name="connsiteY776" fmla="*/ 962318 h 6858000"/>
              <a:gd name="connsiteX777" fmla="*/ 5104039 w 7467600"/>
              <a:gd name="connsiteY777" fmla="*/ 940634 h 6858000"/>
              <a:gd name="connsiteX778" fmla="*/ 5256311 w 7467600"/>
              <a:gd name="connsiteY778" fmla="*/ 916490 h 6858000"/>
              <a:gd name="connsiteX779" fmla="*/ 5377381 w 7467600"/>
              <a:gd name="connsiteY779" fmla="*/ 912671 h 6858000"/>
              <a:gd name="connsiteX780" fmla="*/ 5460148 w 7467600"/>
              <a:gd name="connsiteY780" fmla="*/ 911442 h 6858000"/>
              <a:gd name="connsiteX781" fmla="*/ 5648971 w 7467600"/>
              <a:gd name="connsiteY781" fmla="*/ 891331 h 6858000"/>
              <a:gd name="connsiteX782" fmla="*/ 5844807 w 7467600"/>
              <a:gd name="connsiteY782" fmla="*/ 870718 h 6858000"/>
              <a:gd name="connsiteX783" fmla="*/ 5862975 w 7467600"/>
              <a:gd name="connsiteY783" fmla="*/ 869756 h 6858000"/>
              <a:gd name="connsiteX784" fmla="*/ 5920887 w 7467600"/>
              <a:gd name="connsiteY784" fmla="*/ 865929 h 6858000"/>
              <a:gd name="connsiteX785" fmla="*/ 5504425 w 7467600"/>
              <a:gd name="connsiteY785" fmla="*/ 848067 h 6858000"/>
              <a:gd name="connsiteX786" fmla="*/ 3607114 w 7467600"/>
              <a:gd name="connsiteY786" fmla="*/ 467441 h 6858000"/>
              <a:gd name="connsiteX787" fmla="*/ 3296242 w 7467600"/>
              <a:gd name="connsiteY787" fmla="*/ 807991 h 6858000"/>
              <a:gd name="connsiteX788" fmla="*/ 3174674 w 7467600"/>
              <a:gd name="connsiteY788" fmla="*/ 919759 h 6858000"/>
              <a:gd name="connsiteX789" fmla="*/ 3042978 w 7467600"/>
              <a:gd name="connsiteY789" fmla="*/ 1054894 h 6858000"/>
              <a:gd name="connsiteX790" fmla="*/ 2968914 w 7467600"/>
              <a:gd name="connsiteY790" fmla="*/ 1133756 h 6858000"/>
              <a:gd name="connsiteX791" fmla="*/ 3103823 w 7467600"/>
              <a:gd name="connsiteY791" fmla="*/ 1026814 h 6858000"/>
              <a:gd name="connsiteX792" fmla="*/ 3607114 w 7467600"/>
              <a:gd name="connsiteY792" fmla="*/ 467441 h 6858000"/>
              <a:gd name="connsiteX793" fmla="*/ 3744487 w 7467600"/>
              <a:gd name="connsiteY793" fmla="*/ 383136 h 6858000"/>
              <a:gd name="connsiteX794" fmla="*/ 3970213 w 7467600"/>
              <a:gd name="connsiteY794" fmla="*/ 995559 h 6858000"/>
              <a:gd name="connsiteX795" fmla="*/ 3744487 w 7467600"/>
              <a:gd name="connsiteY795" fmla="*/ 383136 h 6858000"/>
              <a:gd name="connsiteX796" fmla="*/ 3624562 w 7467600"/>
              <a:gd name="connsiteY796" fmla="*/ 367041 h 6858000"/>
              <a:gd name="connsiteX797" fmla="*/ 3489712 w 7467600"/>
              <a:gd name="connsiteY797" fmla="*/ 485386 h 6858000"/>
              <a:gd name="connsiteX798" fmla="*/ 3182994 w 7467600"/>
              <a:gd name="connsiteY798" fmla="*/ 828265 h 6858000"/>
              <a:gd name="connsiteX799" fmla="*/ 2892114 w 7467600"/>
              <a:gd name="connsiteY799" fmla="*/ 1172635 h 6858000"/>
              <a:gd name="connsiteX800" fmla="*/ 3021459 w 7467600"/>
              <a:gd name="connsiteY800" fmla="*/ 1035385 h 6858000"/>
              <a:gd name="connsiteX801" fmla="*/ 3153873 w 7467600"/>
              <a:gd name="connsiteY801" fmla="*/ 898971 h 6858000"/>
              <a:gd name="connsiteX802" fmla="*/ 3276511 w 7467600"/>
              <a:gd name="connsiteY802" fmla="*/ 786423 h 6858000"/>
              <a:gd name="connsiteX803" fmla="*/ 3584154 w 7467600"/>
              <a:gd name="connsiteY803" fmla="*/ 448218 h 6858000"/>
              <a:gd name="connsiteX804" fmla="*/ 3624562 w 7467600"/>
              <a:gd name="connsiteY804" fmla="*/ 367041 h 6858000"/>
              <a:gd name="connsiteX805" fmla="*/ 3766672 w 7467600"/>
              <a:gd name="connsiteY805" fmla="*/ 359429 h 6858000"/>
              <a:gd name="connsiteX806" fmla="*/ 3996338 w 7467600"/>
              <a:gd name="connsiteY806" fmla="*/ 968237 h 6858000"/>
              <a:gd name="connsiteX807" fmla="*/ 3766672 w 7467600"/>
              <a:gd name="connsiteY807" fmla="*/ 359429 h 6858000"/>
              <a:gd name="connsiteX808" fmla="*/ 5805386 w 7467600"/>
              <a:gd name="connsiteY808" fmla="*/ 239240 h 6858000"/>
              <a:gd name="connsiteX809" fmla="*/ 5736947 w 7467600"/>
              <a:gd name="connsiteY809" fmla="*/ 261367 h 6858000"/>
              <a:gd name="connsiteX810" fmla="*/ 5427012 w 7467600"/>
              <a:gd name="connsiteY810" fmla="*/ 311272 h 6858000"/>
              <a:gd name="connsiteX811" fmla="*/ 5147818 w 7467600"/>
              <a:gd name="connsiteY811" fmla="*/ 322112 h 6858000"/>
              <a:gd name="connsiteX812" fmla="*/ 5060854 w 7467600"/>
              <a:gd name="connsiteY812" fmla="*/ 311882 h 6858000"/>
              <a:gd name="connsiteX813" fmla="*/ 4945989 w 7467600"/>
              <a:gd name="connsiteY813" fmla="*/ 300516 h 6858000"/>
              <a:gd name="connsiteX814" fmla="*/ 5410479 w 7467600"/>
              <a:gd name="connsiteY814" fmla="*/ 348434 h 6858000"/>
              <a:gd name="connsiteX815" fmla="*/ 5805386 w 7467600"/>
              <a:gd name="connsiteY815" fmla="*/ 239240 h 6858000"/>
              <a:gd name="connsiteX816" fmla="*/ 5905192 w 7467600"/>
              <a:gd name="connsiteY816" fmla="*/ 163079 h 6858000"/>
              <a:gd name="connsiteX817" fmla="*/ 5865655 w 7467600"/>
              <a:gd name="connsiteY817" fmla="*/ 171901 h 6858000"/>
              <a:gd name="connsiteX818" fmla="*/ 5259740 w 7467600"/>
              <a:gd name="connsiteY818" fmla="*/ 257013 h 6858000"/>
              <a:gd name="connsiteX819" fmla="*/ 5208466 w 7467600"/>
              <a:gd name="connsiteY819" fmla="*/ 257550 h 6858000"/>
              <a:gd name="connsiteX820" fmla="*/ 4980204 w 7467600"/>
              <a:gd name="connsiteY820" fmla="*/ 271903 h 6858000"/>
              <a:gd name="connsiteX821" fmla="*/ 5068068 w 7467600"/>
              <a:gd name="connsiteY821" fmla="*/ 282244 h 6858000"/>
              <a:gd name="connsiteX822" fmla="*/ 5153231 w 7467600"/>
              <a:gd name="connsiteY822" fmla="*/ 292240 h 6858000"/>
              <a:gd name="connsiteX823" fmla="*/ 5426491 w 7467600"/>
              <a:gd name="connsiteY823" fmla="*/ 281128 h 6858000"/>
              <a:gd name="connsiteX824" fmla="*/ 5731212 w 7467600"/>
              <a:gd name="connsiteY824" fmla="*/ 231951 h 6858000"/>
              <a:gd name="connsiteX825" fmla="*/ 5905192 w 7467600"/>
              <a:gd name="connsiteY825" fmla="*/ 163079 h 6858000"/>
              <a:gd name="connsiteX826" fmla="*/ 5944437 w 7467600"/>
              <a:gd name="connsiteY826" fmla="*/ 113829 h 6858000"/>
              <a:gd name="connsiteX827" fmla="*/ 5825032 w 7467600"/>
              <a:gd name="connsiteY827" fmla="*/ 146405 h 6858000"/>
              <a:gd name="connsiteX828" fmla="*/ 4955599 w 7467600"/>
              <a:gd name="connsiteY828" fmla="*/ 247008 h 6858000"/>
              <a:gd name="connsiteX829" fmla="*/ 5210104 w 7467600"/>
              <a:gd name="connsiteY829" fmla="*/ 228123 h 6858000"/>
              <a:gd name="connsiteX830" fmla="*/ 5261015 w 7467600"/>
              <a:gd name="connsiteY830" fmla="*/ 227087 h 6858000"/>
              <a:gd name="connsiteX831" fmla="*/ 5861181 w 7467600"/>
              <a:gd name="connsiteY831" fmla="*/ 143093 h 6858000"/>
              <a:gd name="connsiteX832" fmla="*/ 5961252 w 7467600"/>
              <a:gd name="connsiteY832" fmla="*/ 114820 h 6858000"/>
              <a:gd name="connsiteX833" fmla="*/ 5944437 w 7467600"/>
              <a:gd name="connsiteY833" fmla="*/ 113829 h 6858000"/>
              <a:gd name="connsiteX834" fmla="*/ 3882765 w 7467600"/>
              <a:gd name="connsiteY834" fmla="*/ 0 h 6858000"/>
              <a:gd name="connsiteX835" fmla="*/ 3995099 w 7467600"/>
              <a:gd name="connsiteY835" fmla="*/ 0 h 6858000"/>
              <a:gd name="connsiteX836" fmla="*/ 4163818 w 7467600"/>
              <a:gd name="connsiteY836" fmla="*/ 234104 h 6858000"/>
              <a:gd name="connsiteX837" fmla="*/ 4172099 w 7467600"/>
              <a:gd name="connsiteY837" fmla="*/ 234207 h 6858000"/>
              <a:gd name="connsiteX838" fmla="*/ 4784282 w 7467600"/>
              <a:gd name="connsiteY838" fmla="*/ 276561 h 6858000"/>
              <a:gd name="connsiteX839" fmla="*/ 4801687 w 7467600"/>
              <a:gd name="connsiteY839" fmla="*/ 267764 h 6858000"/>
              <a:gd name="connsiteX840" fmla="*/ 6082788 w 7467600"/>
              <a:gd name="connsiteY840" fmla="*/ 64119 h 6858000"/>
              <a:gd name="connsiteX841" fmla="*/ 6099442 w 7467600"/>
              <a:gd name="connsiteY841" fmla="*/ 82568 h 6858000"/>
              <a:gd name="connsiteX842" fmla="*/ 4804137 w 7467600"/>
              <a:gd name="connsiteY842" fmla="*/ 320931 h 6858000"/>
              <a:gd name="connsiteX843" fmla="*/ 4227047 w 7467600"/>
              <a:gd name="connsiteY843" fmla="*/ 313415 h 6858000"/>
              <a:gd name="connsiteX844" fmla="*/ 4346041 w 7467600"/>
              <a:gd name="connsiteY844" fmla="*/ 456086 h 6858000"/>
              <a:gd name="connsiteX845" fmla="*/ 4870967 w 7467600"/>
              <a:gd name="connsiteY845" fmla="*/ 963061 h 6858000"/>
              <a:gd name="connsiteX846" fmla="*/ 4889647 w 7467600"/>
              <a:gd name="connsiteY846" fmla="*/ 957147 h 6858000"/>
              <a:gd name="connsiteX847" fmla="*/ 5422504 w 7467600"/>
              <a:gd name="connsiteY847" fmla="*/ 805191 h 6858000"/>
              <a:gd name="connsiteX848" fmla="*/ 6087656 w 7467600"/>
              <a:gd name="connsiteY848" fmla="*/ 826703 h 6858000"/>
              <a:gd name="connsiteX849" fmla="*/ 6058717 w 7467600"/>
              <a:gd name="connsiteY849" fmla="*/ 865992 h 6858000"/>
              <a:gd name="connsiteX850" fmla="*/ 4974153 w 7467600"/>
              <a:gd name="connsiteY850" fmla="*/ 1045456 h 6858000"/>
              <a:gd name="connsiteX851" fmla="*/ 5627835 w 7467600"/>
              <a:gd name="connsiteY851" fmla="*/ 1472077 h 6858000"/>
              <a:gd name="connsiteX852" fmla="*/ 5629817 w 7467600"/>
              <a:gd name="connsiteY852" fmla="*/ 1471412 h 6858000"/>
              <a:gd name="connsiteX853" fmla="*/ 5634124 w 7467600"/>
              <a:gd name="connsiteY853" fmla="*/ 1470572 h 6858000"/>
              <a:gd name="connsiteX854" fmla="*/ 5755832 w 7467600"/>
              <a:gd name="connsiteY854" fmla="*/ 1383886 h 6858000"/>
              <a:gd name="connsiteX855" fmla="*/ 6014186 w 7467600"/>
              <a:gd name="connsiteY855" fmla="*/ 1279799 h 6858000"/>
              <a:gd name="connsiteX856" fmla="*/ 6901619 w 7467600"/>
              <a:gd name="connsiteY856" fmla="*/ 1047874 h 6858000"/>
              <a:gd name="connsiteX857" fmla="*/ 6931566 w 7467600"/>
              <a:gd name="connsiteY857" fmla="*/ 1062034 h 6858000"/>
              <a:gd name="connsiteX858" fmla="*/ 5790982 w 7467600"/>
              <a:gd name="connsiteY858" fmla="*/ 1561380 h 6858000"/>
              <a:gd name="connsiteX859" fmla="*/ 6188971 w 7467600"/>
              <a:gd name="connsiteY859" fmla="*/ 1755168 h 6858000"/>
              <a:gd name="connsiteX860" fmla="*/ 6202446 w 7467600"/>
              <a:gd name="connsiteY860" fmla="*/ 1752268 h 6858000"/>
              <a:gd name="connsiteX861" fmla="*/ 7179560 w 7467600"/>
              <a:gd name="connsiteY861" fmla="*/ 1467551 h 6858000"/>
              <a:gd name="connsiteX862" fmla="*/ 7158730 w 7467600"/>
              <a:gd name="connsiteY862" fmla="*/ 1507835 h 6858000"/>
              <a:gd name="connsiteX863" fmla="*/ 6326959 w 7467600"/>
              <a:gd name="connsiteY863" fmla="*/ 1817686 h 6858000"/>
              <a:gd name="connsiteX864" fmla="*/ 6537433 w 7467600"/>
              <a:gd name="connsiteY864" fmla="*/ 1907790 h 6858000"/>
              <a:gd name="connsiteX865" fmla="*/ 6550221 w 7467600"/>
              <a:gd name="connsiteY865" fmla="*/ 1910729 h 6858000"/>
              <a:gd name="connsiteX866" fmla="*/ 6964438 w 7467600"/>
              <a:gd name="connsiteY866" fmla="*/ 2209505 h 6858000"/>
              <a:gd name="connsiteX867" fmla="*/ 7367862 w 7467600"/>
              <a:gd name="connsiteY867" fmla="*/ 2806833 h 6858000"/>
              <a:gd name="connsiteX868" fmla="*/ 7364329 w 7467600"/>
              <a:gd name="connsiteY868" fmla="*/ 2826907 h 6858000"/>
              <a:gd name="connsiteX869" fmla="*/ 7290545 w 7467600"/>
              <a:gd name="connsiteY869" fmla="*/ 2850663 h 6858000"/>
              <a:gd name="connsiteX870" fmla="*/ 6472036 w 7467600"/>
              <a:gd name="connsiteY870" fmla="*/ 1959003 h 6858000"/>
              <a:gd name="connsiteX871" fmla="*/ 5792897 w 7467600"/>
              <a:gd name="connsiteY871" fmla="*/ 1647747 h 6858000"/>
              <a:gd name="connsiteX872" fmla="*/ 5842751 w 7467600"/>
              <a:gd name="connsiteY872" fmla="*/ 1816112 h 6858000"/>
              <a:gd name="connsiteX873" fmla="*/ 5847424 w 7467600"/>
              <a:gd name="connsiteY873" fmla="*/ 1815776 h 6858000"/>
              <a:gd name="connsiteX874" fmla="*/ 6399821 w 7467600"/>
              <a:gd name="connsiteY874" fmla="*/ 2344799 h 6858000"/>
              <a:gd name="connsiteX875" fmla="*/ 6323232 w 7467600"/>
              <a:gd name="connsiteY875" fmla="*/ 2389634 h 6858000"/>
              <a:gd name="connsiteX876" fmla="*/ 5942958 w 7467600"/>
              <a:gd name="connsiteY876" fmla="*/ 2077708 h 6858000"/>
              <a:gd name="connsiteX877" fmla="*/ 5921559 w 7467600"/>
              <a:gd name="connsiteY877" fmla="*/ 2378596 h 6858000"/>
              <a:gd name="connsiteX878" fmla="*/ 5817651 w 7467600"/>
              <a:gd name="connsiteY878" fmla="*/ 3023919 h 6858000"/>
              <a:gd name="connsiteX879" fmla="*/ 5729634 w 7467600"/>
              <a:gd name="connsiteY879" fmla="*/ 3051849 h 6858000"/>
              <a:gd name="connsiteX880" fmla="*/ 5611018 w 7467600"/>
              <a:gd name="connsiteY880" fmla="*/ 2316769 h 6858000"/>
              <a:gd name="connsiteX881" fmla="*/ 5687608 w 7467600"/>
              <a:gd name="connsiteY881" fmla="*/ 2039972 h 6858000"/>
              <a:gd name="connsiteX882" fmla="*/ 5657554 w 7467600"/>
              <a:gd name="connsiteY882" fmla="*/ 1576445 h 6858000"/>
              <a:gd name="connsiteX883" fmla="*/ 5150475 w 7467600"/>
              <a:gd name="connsiteY883" fmla="*/ 1274012 h 6858000"/>
              <a:gd name="connsiteX884" fmla="*/ 5349142 w 7467600"/>
              <a:gd name="connsiteY884" fmla="*/ 2204405 h 6858000"/>
              <a:gd name="connsiteX885" fmla="*/ 5262214 w 7467600"/>
              <a:gd name="connsiteY885" fmla="*/ 2233836 h 6858000"/>
              <a:gd name="connsiteX886" fmla="*/ 4981539 w 7467600"/>
              <a:gd name="connsiteY886" fmla="*/ 1542201 h 6858000"/>
              <a:gd name="connsiteX887" fmla="*/ 4958461 w 7467600"/>
              <a:gd name="connsiteY887" fmla="*/ 1136957 h 6858000"/>
              <a:gd name="connsiteX888" fmla="*/ 4655015 w 7467600"/>
              <a:gd name="connsiteY888" fmla="*/ 891426 h 6858000"/>
              <a:gd name="connsiteX889" fmla="*/ 4348002 w 7467600"/>
              <a:gd name="connsiteY889" fmla="*/ 2205895 h 6858000"/>
              <a:gd name="connsiteX890" fmla="*/ 4262250 w 7467600"/>
              <a:gd name="connsiteY890" fmla="*/ 2219972 h 6858000"/>
              <a:gd name="connsiteX891" fmla="*/ 4550611 w 7467600"/>
              <a:gd name="connsiteY891" fmla="*/ 817540 h 6858000"/>
              <a:gd name="connsiteX892" fmla="*/ 4564418 w 7467600"/>
              <a:gd name="connsiteY892" fmla="*/ 808293 h 6858000"/>
              <a:gd name="connsiteX893" fmla="*/ 4266388 w 7467600"/>
              <a:gd name="connsiteY893" fmla="*/ 500083 h 6858000"/>
              <a:gd name="connsiteX894" fmla="*/ 4032842 w 7467600"/>
              <a:gd name="connsiteY894" fmla="*/ 211809 h 6858000"/>
              <a:gd name="connsiteX895" fmla="*/ 3882765 w 7467600"/>
              <a:gd name="connsiteY895" fmla="*/ 0 h 6858000"/>
              <a:gd name="connsiteX896" fmla="*/ 3721337 w 7467600"/>
              <a:gd name="connsiteY896" fmla="*/ 0 h 6858000"/>
              <a:gd name="connsiteX897" fmla="*/ 3797544 w 7467600"/>
              <a:gd name="connsiteY897" fmla="*/ 0 h 6858000"/>
              <a:gd name="connsiteX898" fmla="*/ 3775734 w 7467600"/>
              <a:gd name="connsiteY898" fmla="*/ 95131 h 6858000"/>
              <a:gd name="connsiteX899" fmla="*/ 3724807 w 7467600"/>
              <a:gd name="connsiteY899" fmla="*/ 272257 h 6858000"/>
              <a:gd name="connsiteX900" fmla="*/ 3726844 w 7467600"/>
              <a:gd name="connsiteY900" fmla="*/ 282988 h 6858000"/>
              <a:gd name="connsiteX901" fmla="*/ 3742664 w 7467600"/>
              <a:gd name="connsiteY901" fmla="*/ 279918 h 6858000"/>
              <a:gd name="connsiteX902" fmla="*/ 4103910 w 7467600"/>
              <a:gd name="connsiteY902" fmla="*/ 1161917 h 6858000"/>
              <a:gd name="connsiteX903" fmla="*/ 4020269 w 7467600"/>
              <a:gd name="connsiteY903" fmla="*/ 1200406 h 6858000"/>
              <a:gd name="connsiteX904" fmla="*/ 3674882 w 7467600"/>
              <a:gd name="connsiteY904" fmla="*/ 488524 h 6858000"/>
              <a:gd name="connsiteX905" fmla="*/ 3132682 w 7467600"/>
              <a:gd name="connsiteY905" fmla="*/ 1072284 h 6858000"/>
              <a:gd name="connsiteX906" fmla="*/ 2716346 w 7467600"/>
              <a:gd name="connsiteY906" fmla="*/ 1276376 h 6858000"/>
              <a:gd name="connsiteX907" fmla="*/ 2716772 w 7467600"/>
              <a:gd name="connsiteY907" fmla="*/ 1255462 h 6858000"/>
              <a:gd name="connsiteX908" fmla="*/ 3471096 w 7467600"/>
              <a:gd name="connsiteY908" fmla="*/ 437072 h 6858000"/>
              <a:gd name="connsiteX909" fmla="*/ 3639057 w 7467600"/>
              <a:gd name="connsiteY909" fmla="*/ 286334 h 6858000"/>
              <a:gd name="connsiteX910" fmla="*/ 3640309 w 7467600"/>
              <a:gd name="connsiteY910" fmla="*/ 284664 h 6858000"/>
              <a:gd name="connsiteX911" fmla="*/ 3646022 w 7467600"/>
              <a:gd name="connsiteY911" fmla="*/ 276711 h 6858000"/>
              <a:gd name="connsiteX912" fmla="*/ 3707943 w 7467600"/>
              <a:gd name="connsiteY912" fmla="*/ 65958 h 6858000"/>
              <a:gd name="connsiteX913" fmla="*/ 3721337 w 7467600"/>
              <a:gd name="connsiteY913" fmla="*/ 0 h 6858000"/>
              <a:gd name="connsiteX914" fmla="*/ 2867960 w 7467600"/>
              <a:gd name="connsiteY914" fmla="*/ 0 h 6858000"/>
              <a:gd name="connsiteX915" fmla="*/ 2926351 w 7467600"/>
              <a:gd name="connsiteY915" fmla="*/ 0 h 6858000"/>
              <a:gd name="connsiteX916" fmla="*/ 2902823 w 7467600"/>
              <a:gd name="connsiteY916" fmla="*/ 262929 h 6858000"/>
              <a:gd name="connsiteX917" fmla="*/ 2940663 w 7467600"/>
              <a:gd name="connsiteY917" fmla="*/ 140884 h 6858000"/>
              <a:gd name="connsiteX918" fmla="*/ 2947039 w 7467600"/>
              <a:gd name="connsiteY918" fmla="*/ 122524 h 6858000"/>
              <a:gd name="connsiteX919" fmla="*/ 2984316 w 7467600"/>
              <a:gd name="connsiteY919" fmla="*/ 0 h 6858000"/>
              <a:gd name="connsiteX920" fmla="*/ 3016114 w 7467600"/>
              <a:gd name="connsiteY920" fmla="*/ 0 h 6858000"/>
              <a:gd name="connsiteX921" fmla="*/ 2979949 w 7467600"/>
              <a:gd name="connsiteY921" fmla="*/ 119274 h 6858000"/>
              <a:gd name="connsiteX922" fmla="*/ 3023879 w 7467600"/>
              <a:gd name="connsiteY922" fmla="*/ 0 h 6858000"/>
              <a:gd name="connsiteX923" fmla="*/ 3105400 w 7467600"/>
              <a:gd name="connsiteY923" fmla="*/ 0 h 6858000"/>
              <a:gd name="connsiteX924" fmla="*/ 3094669 w 7467600"/>
              <a:gd name="connsiteY924" fmla="*/ 30308 h 6858000"/>
              <a:gd name="connsiteX925" fmla="*/ 2901945 w 7467600"/>
              <a:gd name="connsiteY925" fmla="*/ 466538 h 6858000"/>
              <a:gd name="connsiteX926" fmla="*/ 2815209 w 7467600"/>
              <a:gd name="connsiteY926" fmla="*/ 497361 h 6858000"/>
              <a:gd name="connsiteX927" fmla="*/ 2844845 w 7467600"/>
              <a:gd name="connsiteY927" fmla="*/ 127638 h 6858000"/>
              <a:gd name="connsiteX928" fmla="*/ 2867960 w 7467600"/>
              <a:gd name="connsiteY928" fmla="*/ 0 h 6858000"/>
              <a:gd name="connsiteX929" fmla="*/ 1057230 w 7467600"/>
              <a:gd name="connsiteY929" fmla="*/ 0 h 6858000"/>
              <a:gd name="connsiteX930" fmla="*/ 1111003 w 7467600"/>
              <a:gd name="connsiteY930" fmla="*/ 0 h 6858000"/>
              <a:gd name="connsiteX931" fmla="*/ 1125553 w 7467600"/>
              <a:gd name="connsiteY931" fmla="*/ 52588 h 6858000"/>
              <a:gd name="connsiteX932" fmla="*/ 1304276 w 7467600"/>
              <a:gd name="connsiteY932" fmla="*/ 476275 h 6858000"/>
              <a:gd name="connsiteX933" fmla="*/ 1492066 w 7467600"/>
              <a:gd name="connsiteY933" fmla="*/ 886333 h 6858000"/>
              <a:gd name="connsiteX934" fmla="*/ 1423698 w 7467600"/>
              <a:gd name="connsiteY934" fmla="*/ 710817 h 6858000"/>
              <a:gd name="connsiteX935" fmla="*/ 1357609 w 7467600"/>
              <a:gd name="connsiteY935" fmla="*/ 532892 h 6858000"/>
              <a:gd name="connsiteX936" fmla="*/ 1309550 w 7467600"/>
              <a:gd name="connsiteY936" fmla="*/ 374031 h 6858000"/>
              <a:gd name="connsiteX937" fmla="*/ 1193673 w 7467600"/>
              <a:gd name="connsiteY937" fmla="*/ 49533 h 6858000"/>
              <a:gd name="connsiteX938" fmla="*/ 1164391 w 7467600"/>
              <a:gd name="connsiteY938" fmla="*/ 0 h 6858000"/>
              <a:gd name="connsiteX939" fmla="*/ 1200666 w 7467600"/>
              <a:gd name="connsiteY939" fmla="*/ 0 h 6858000"/>
              <a:gd name="connsiteX940" fmla="*/ 1223408 w 7467600"/>
              <a:gd name="connsiteY940" fmla="*/ 38996 h 6858000"/>
              <a:gd name="connsiteX941" fmla="*/ 1339635 w 7467600"/>
              <a:gd name="connsiteY941" fmla="*/ 365517 h 6858000"/>
              <a:gd name="connsiteX942" fmla="*/ 1387469 w 7467600"/>
              <a:gd name="connsiteY942" fmla="*/ 523079 h 6858000"/>
              <a:gd name="connsiteX943" fmla="*/ 1452685 w 7467600"/>
              <a:gd name="connsiteY943" fmla="*/ 699806 h 6858000"/>
              <a:gd name="connsiteX944" fmla="*/ 1492092 w 7467600"/>
              <a:gd name="connsiteY944" fmla="*/ 800424 h 6858000"/>
              <a:gd name="connsiteX945" fmla="*/ 1455302 w 7467600"/>
              <a:gd name="connsiteY945" fmla="*/ 632913 h 6858000"/>
              <a:gd name="connsiteX946" fmla="*/ 1222336 w 7467600"/>
              <a:gd name="connsiteY946" fmla="*/ 9480 h 6858000"/>
              <a:gd name="connsiteX947" fmla="*/ 1214634 w 7467600"/>
              <a:gd name="connsiteY947" fmla="*/ 0 h 6858000"/>
              <a:gd name="connsiteX948" fmla="*/ 1289827 w 7467600"/>
              <a:gd name="connsiteY948" fmla="*/ 0 h 6858000"/>
              <a:gd name="connsiteX949" fmla="*/ 1321076 w 7467600"/>
              <a:gd name="connsiteY949" fmla="*/ 59722 h 6858000"/>
              <a:gd name="connsiteX950" fmla="*/ 1512579 w 7467600"/>
              <a:gd name="connsiteY950" fmla="*/ 626441 h 6858000"/>
              <a:gd name="connsiteX951" fmla="*/ 1506076 w 7467600"/>
              <a:gd name="connsiteY951" fmla="*/ 1089289 h 6858000"/>
              <a:gd name="connsiteX952" fmla="*/ 1486346 w 7467600"/>
              <a:gd name="connsiteY952" fmla="*/ 1079919 h 6858000"/>
              <a:gd name="connsiteX953" fmla="*/ 1070511 w 7467600"/>
              <a:gd name="connsiteY953" fmla="*/ 48609 h 6858000"/>
              <a:gd name="connsiteX954" fmla="*/ 1057230 w 7467600"/>
              <a:gd name="connsiteY954" fmla="*/ 0 h 6858000"/>
              <a:gd name="connsiteX955" fmla="*/ 43151 w 7467600"/>
              <a:gd name="connsiteY955" fmla="*/ 0 h 6858000"/>
              <a:gd name="connsiteX956" fmla="*/ 95283 w 7467600"/>
              <a:gd name="connsiteY956" fmla="*/ 0 h 6858000"/>
              <a:gd name="connsiteX957" fmla="*/ 300708 w 7467600"/>
              <a:gd name="connsiteY957" fmla="*/ 154571 h 6858000"/>
              <a:gd name="connsiteX958" fmla="*/ 530414 w 7467600"/>
              <a:gd name="connsiteY958" fmla="*/ 354673 h 6858000"/>
              <a:gd name="connsiteX959" fmla="*/ 333785 w 7467600"/>
              <a:gd name="connsiteY959" fmla="*/ 161564 h 6858000"/>
              <a:gd name="connsiteX960" fmla="*/ 147005 w 7467600"/>
              <a:gd name="connsiteY960" fmla="*/ 0 h 6858000"/>
              <a:gd name="connsiteX961" fmla="*/ 272509 w 7467600"/>
              <a:gd name="connsiteY961" fmla="*/ 0 h 6858000"/>
              <a:gd name="connsiteX962" fmla="*/ 326276 w 7467600"/>
              <a:gd name="connsiteY962" fmla="*/ 45847 h 6858000"/>
              <a:gd name="connsiteX963" fmla="*/ 823759 w 7467600"/>
              <a:gd name="connsiteY963" fmla="*/ 574145 h 6858000"/>
              <a:gd name="connsiteX964" fmla="*/ 811254 w 7467600"/>
              <a:gd name="connsiteY964" fmla="*/ 665546 h 6858000"/>
              <a:gd name="connsiteX965" fmla="*/ 154042 w 7467600"/>
              <a:gd name="connsiteY965" fmla="*/ 261522 h 6858000"/>
              <a:gd name="connsiteX966" fmla="*/ 13550 w 7467600"/>
              <a:gd name="connsiteY966" fmla="*/ 158423 h 6858000"/>
              <a:gd name="connsiteX967" fmla="*/ 0 w 7467600"/>
              <a:gd name="connsiteY967" fmla="*/ 146618 h 6858000"/>
              <a:gd name="connsiteX968" fmla="*/ 0 w 7467600"/>
              <a:gd name="connsiteY968" fmla="*/ 59161 h 6858000"/>
              <a:gd name="connsiteX969" fmla="*/ 45427 w 7467600"/>
              <a:gd name="connsiteY969" fmla="*/ 101078 h 6858000"/>
              <a:gd name="connsiteX970" fmla="*/ 630103 w 7467600"/>
              <a:gd name="connsiteY970" fmla="*/ 485885 h 6858000"/>
              <a:gd name="connsiteX971" fmla="*/ 532040 w 7467600"/>
              <a:gd name="connsiteY971" fmla="*/ 399359 h 6858000"/>
              <a:gd name="connsiteX972" fmla="*/ 517618 w 7467600"/>
              <a:gd name="connsiteY972" fmla="*/ 385726 h 6858000"/>
              <a:gd name="connsiteX973" fmla="*/ 285074 w 7467600"/>
              <a:gd name="connsiteY973" fmla="*/ 182755 h 6858000"/>
              <a:gd name="connsiteX974" fmla="*/ 43151 w 7467600"/>
              <a:gd name="connsiteY97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7105827 w 7467600"/>
              <a:gd name="connsiteY83" fmla="*/ 5718700 h 6858000"/>
              <a:gd name="connsiteX84" fmla="*/ 7356878 w 7467600"/>
              <a:gd name="connsiteY84" fmla="*/ 5981332 h 6858000"/>
              <a:gd name="connsiteX85" fmla="*/ 7467600 w 7467600"/>
              <a:gd name="connsiteY85" fmla="*/ 6117703 h 6858000"/>
              <a:gd name="connsiteX86" fmla="*/ 7467600 w 7467600"/>
              <a:gd name="connsiteY86" fmla="*/ 6163634 h 6858000"/>
              <a:gd name="connsiteX87" fmla="*/ 7403637 w 7467600"/>
              <a:gd name="connsiteY87" fmla="*/ 6083957 h 6858000"/>
              <a:gd name="connsiteX88" fmla="*/ 7254615 w 7467600"/>
              <a:gd name="connsiteY88" fmla="*/ 5911918 h 6858000"/>
              <a:gd name="connsiteX89" fmla="*/ 7312589 w 7467600"/>
              <a:gd name="connsiteY89" fmla="*/ 5982309 h 6858000"/>
              <a:gd name="connsiteX90" fmla="*/ 7448321 w 7467600"/>
              <a:gd name="connsiteY90" fmla="*/ 6190991 h 6858000"/>
              <a:gd name="connsiteX91" fmla="*/ 7467600 w 7467600"/>
              <a:gd name="connsiteY91" fmla="*/ 6221686 h 6858000"/>
              <a:gd name="connsiteX92" fmla="*/ 7467600 w 7467600"/>
              <a:gd name="connsiteY92" fmla="*/ 6334256 h 6858000"/>
              <a:gd name="connsiteX93" fmla="*/ 7454976 w 7467600"/>
              <a:gd name="connsiteY93" fmla="*/ 6318297 h 6858000"/>
              <a:gd name="connsiteX94" fmla="*/ 7042773 w 7467600"/>
              <a:gd name="connsiteY94" fmla="*/ 5734011 h 6858000"/>
              <a:gd name="connsiteX95" fmla="*/ 1456157 w 7467600"/>
              <a:gd name="connsiteY95" fmla="*/ 5371404 h 6858000"/>
              <a:gd name="connsiteX96" fmla="*/ 1244432 w 7467600"/>
              <a:gd name="connsiteY96" fmla="*/ 5385601 h 6858000"/>
              <a:gd name="connsiteX97" fmla="*/ 973990 w 7467600"/>
              <a:gd name="connsiteY97" fmla="*/ 5424940 h 6858000"/>
              <a:gd name="connsiteX98" fmla="*/ 1103809 w 7467600"/>
              <a:gd name="connsiteY98" fmla="*/ 5433720 h 6858000"/>
              <a:gd name="connsiteX99" fmla="*/ 1123454 w 7467600"/>
              <a:gd name="connsiteY99" fmla="*/ 5435727 h 6858000"/>
              <a:gd name="connsiteX100" fmla="*/ 1737017 w 7467600"/>
              <a:gd name="connsiteY100" fmla="*/ 5452183 h 6858000"/>
              <a:gd name="connsiteX101" fmla="*/ 1824397 w 7467600"/>
              <a:gd name="connsiteY101" fmla="*/ 5447757 h 6858000"/>
              <a:gd name="connsiteX102" fmla="*/ 2070059 w 7467600"/>
              <a:gd name="connsiteY102" fmla="*/ 5441660 h 6858000"/>
              <a:gd name="connsiteX103" fmla="*/ 1456157 w 7467600"/>
              <a:gd name="connsiteY103" fmla="*/ 5371404 h 6858000"/>
              <a:gd name="connsiteX104" fmla="*/ 4988186 w 7467600"/>
              <a:gd name="connsiteY104" fmla="*/ 5216467 h 6858000"/>
              <a:gd name="connsiteX105" fmla="*/ 4777334 w 7467600"/>
              <a:gd name="connsiteY105" fmla="*/ 5406072 h 6858000"/>
              <a:gd name="connsiteX106" fmla="*/ 4718341 w 7467600"/>
              <a:gd name="connsiteY106" fmla="*/ 5468043 h 6858000"/>
              <a:gd name="connsiteX107" fmla="*/ 4604655 w 7467600"/>
              <a:gd name="connsiteY107" fmla="*/ 5583434 h 6858000"/>
              <a:gd name="connsiteX108" fmla="*/ 4565074 w 7467600"/>
              <a:gd name="connsiteY108" fmla="*/ 5618550 h 6858000"/>
              <a:gd name="connsiteX109" fmla="*/ 4988186 w 7467600"/>
              <a:gd name="connsiteY109" fmla="*/ 5216467 h 6858000"/>
              <a:gd name="connsiteX110" fmla="*/ 4978032 w 7467600"/>
              <a:gd name="connsiteY110" fmla="*/ 5183809 h 6858000"/>
              <a:gd name="connsiteX111" fmla="*/ 4463413 w 7467600"/>
              <a:gd name="connsiteY111" fmla="*/ 5615162 h 6858000"/>
              <a:gd name="connsiteX112" fmla="*/ 4358134 w 7467600"/>
              <a:gd name="connsiteY112" fmla="*/ 5742791 h 6858000"/>
              <a:gd name="connsiteX113" fmla="*/ 4376219 w 7467600"/>
              <a:gd name="connsiteY113" fmla="*/ 5729027 h 6858000"/>
              <a:gd name="connsiteX114" fmla="*/ 4582340 w 7467600"/>
              <a:gd name="connsiteY114" fmla="*/ 5561037 h 6858000"/>
              <a:gd name="connsiteX115" fmla="*/ 4694684 w 7467600"/>
              <a:gd name="connsiteY115" fmla="*/ 5447098 h 6858000"/>
              <a:gd name="connsiteX116" fmla="*/ 4754123 w 7467600"/>
              <a:gd name="connsiteY116" fmla="*/ 5384643 h 6858000"/>
              <a:gd name="connsiteX117" fmla="*/ 4978032 w 7467600"/>
              <a:gd name="connsiteY117" fmla="*/ 5183809 h 6858000"/>
              <a:gd name="connsiteX118" fmla="*/ 1903353 w 7467600"/>
              <a:gd name="connsiteY118" fmla="*/ 5044827 h 6858000"/>
              <a:gd name="connsiteX119" fmla="*/ 1936931 w 7467600"/>
              <a:gd name="connsiteY119" fmla="*/ 5093954 h 6858000"/>
              <a:gd name="connsiteX120" fmla="*/ 2195868 w 7467600"/>
              <a:gd name="connsiteY120" fmla="*/ 5396574 h 6858000"/>
              <a:gd name="connsiteX121" fmla="*/ 2088852 w 7467600"/>
              <a:gd name="connsiteY121" fmla="*/ 5166123 h 6858000"/>
              <a:gd name="connsiteX122" fmla="*/ 1958241 w 7467600"/>
              <a:gd name="connsiteY122" fmla="*/ 5067955 h 6858000"/>
              <a:gd name="connsiteX123" fmla="*/ 1903353 w 7467600"/>
              <a:gd name="connsiteY123" fmla="*/ 5044827 h 6858000"/>
              <a:gd name="connsiteX124" fmla="*/ 1979378 w 7467600"/>
              <a:gd name="connsiteY124" fmla="*/ 4769504 h 6858000"/>
              <a:gd name="connsiteX125" fmla="*/ 2882120 w 7467600"/>
              <a:gd name="connsiteY125" fmla="*/ 5064547 h 6858000"/>
              <a:gd name="connsiteX126" fmla="*/ 2793103 w 7467600"/>
              <a:gd name="connsiteY126" fmla="*/ 5039699 h 6858000"/>
              <a:gd name="connsiteX127" fmla="*/ 2770041 w 7467600"/>
              <a:gd name="connsiteY127" fmla="*/ 5033634 h 6858000"/>
              <a:gd name="connsiteX128" fmla="*/ 1979378 w 7467600"/>
              <a:gd name="connsiteY128" fmla="*/ 4769504 h 6858000"/>
              <a:gd name="connsiteX129" fmla="*/ 1927410 w 7467600"/>
              <a:gd name="connsiteY129" fmla="*/ 4716164 h 6858000"/>
              <a:gd name="connsiteX130" fmla="*/ 1959587 w 7467600"/>
              <a:gd name="connsiteY130" fmla="*/ 4728849 h 6858000"/>
              <a:gd name="connsiteX131" fmla="*/ 2777707 w 7467600"/>
              <a:gd name="connsiteY131" fmla="*/ 5003991 h 6858000"/>
              <a:gd name="connsiteX132" fmla="*/ 2800768 w 7467600"/>
              <a:gd name="connsiteY132" fmla="*/ 5010056 h 6858000"/>
              <a:gd name="connsiteX133" fmla="*/ 2879408 w 7467600"/>
              <a:gd name="connsiteY133" fmla="*/ 5031590 h 6858000"/>
              <a:gd name="connsiteX134" fmla="*/ 2862295 w 7467600"/>
              <a:gd name="connsiteY134" fmla="*/ 5022958 h 6858000"/>
              <a:gd name="connsiteX135" fmla="*/ 2813343 w 7467600"/>
              <a:gd name="connsiteY135" fmla="*/ 4998369 h 6858000"/>
              <a:gd name="connsiteX136" fmla="*/ 2646245 w 7467600"/>
              <a:gd name="connsiteY136" fmla="*/ 4930999 h 6858000"/>
              <a:gd name="connsiteX137" fmla="*/ 1999243 w 7467600"/>
              <a:gd name="connsiteY137" fmla="*/ 4730524 h 6858000"/>
              <a:gd name="connsiteX138" fmla="*/ 1979527 w 7467600"/>
              <a:gd name="connsiteY138" fmla="*/ 4726651 h 6858000"/>
              <a:gd name="connsiteX139" fmla="*/ 1927410 w 7467600"/>
              <a:gd name="connsiteY139" fmla="*/ 4716164 h 6858000"/>
              <a:gd name="connsiteX140" fmla="*/ 1997014 w 7467600"/>
              <a:gd name="connsiteY140" fmla="*/ 4698007 h 6858000"/>
              <a:gd name="connsiteX141" fmla="*/ 2005458 w 7467600"/>
              <a:gd name="connsiteY141" fmla="*/ 4699540 h 6858000"/>
              <a:gd name="connsiteX142" fmla="*/ 2657186 w 7467600"/>
              <a:gd name="connsiteY142" fmla="*/ 4901687 h 6858000"/>
              <a:gd name="connsiteX143" fmla="*/ 2826662 w 7467600"/>
              <a:gd name="connsiteY143" fmla="*/ 4970362 h 6858000"/>
              <a:gd name="connsiteX144" fmla="*/ 2876100 w 7467600"/>
              <a:gd name="connsiteY144" fmla="*/ 4995397 h 6858000"/>
              <a:gd name="connsiteX145" fmla="*/ 3042600 w 7467600"/>
              <a:gd name="connsiteY145" fmla="*/ 5059532 h 6858000"/>
              <a:gd name="connsiteX146" fmla="*/ 1997014 w 7467600"/>
              <a:gd name="connsiteY146" fmla="*/ 4698007 h 6858000"/>
              <a:gd name="connsiteX147" fmla="*/ 2305292 w 7467600"/>
              <a:gd name="connsiteY147" fmla="*/ 4219492 h 6858000"/>
              <a:gd name="connsiteX148" fmla="*/ 3360922 w 7467600"/>
              <a:gd name="connsiteY148" fmla="*/ 4529373 h 6858000"/>
              <a:gd name="connsiteX149" fmla="*/ 3492420 w 7467600"/>
              <a:gd name="connsiteY149" fmla="*/ 4510145 h 6858000"/>
              <a:gd name="connsiteX150" fmla="*/ 3364086 w 7467600"/>
              <a:gd name="connsiteY150" fmla="*/ 4480340 h 6858000"/>
              <a:gd name="connsiteX151" fmla="*/ 3225818 w 7467600"/>
              <a:gd name="connsiteY151" fmla="*/ 4411822 h 6858000"/>
              <a:gd name="connsiteX152" fmla="*/ 3129696 w 7467600"/>
              <a:gd name="connsiteY152" fmla="*/ 4360704 h 6858000"/>
              <a:gd name="connsiteX153" fmla="*/ 2814545 w 7467600"/>
              <a:gd name="connsiteY153" fmla="*/ 4282955 h 6858000"/>
              <a:gd name="connsiteX154" fmla="*/ 2305292 w 7467600"/>
              <a:gd name="connsiteY154" fmla="*/ 4219492 h 6858000"/>
              <a:gd name="connsiteX155" fmla="*/ 2626982 w 7467600"/>
              <a:gd name="connsiteY155" fmla="*/ 4206450 h 6858000"/>
              <a:gd name="connsiteX156" fmla="*/ 2490617 w 7467600"/>
              <a:gd name="connsiteY156" fmla="*/ 4206951 h 6858000"/>
              <a:gd name="connsiteX157" fmla="*/ 2819869 w 7467600"/>
              <a:gd name="connsiteY157" fmla="*/ 4252936 h 6858000"/>
              <a:gd name="connsiteX158" fmla="*/ 3143018 w 7467600"/>
              <a:gd name="connsiteY158" fmla="*/ 4332698 h 6858000"/>
              <a:gd name="connsiteX159" fmla="*/ 3241520 w 7467600"/>
              <a:gd name="connsiteY159" fmla="*/ 4385112 h 6858000"/>
              <a:gd name="connsiteX160" fmla="*/ 3374575 w 7467600"/>
              <a:gd name="connsiteY160" fmla="*/ 4451517 h 6858000"/>
              <a:gd name="connsiteX161" fmla="*/ 3505221 w 7467600"/>
              <a:gd name="connsiteY161" fmla="*/ 4480757 h 6858000"/>
              <a:gd name="connsiteX162" fmla="*/ 2626982 w 7467600"/>
              <a:gd name="connsiteY162" fmla="*/ 4206450 h 6858000"/>
              <a:gd name="connsiteX163" fmla="*/ 1310106 w 7467600"/>
              <a:gd name="connsiteY163" fmla="*/ 3943217 h 6858000"/>
              <a:gd name="connsiteX164" fmla="*/ 854994 w 7467600"/>
              <a:gd name="connsiteY164" fmla="*/ 4399136 h 6858000"/>
              <a:gd name="connsiteX165" fmla="*/ 742462 w 7467600"/>
              <a:gd name="connsiteY165" fmla="*/ 4594648 h 6858000"/>
              <a:gd name="connsiteX166" fmla="*/ 820602 w 7467600"/>
              <a:gd name="connsiteY166" fmla="*/ 4485915 h 6858000"/>
              <a:gd name="connsiteX167" fmla="*/ 878295 w 7467600"/>
              <a:gd name="connsiteY167" fmla="*/ 4403594 h 6858000"/>
              <a:gd name="connsiteX168" fmla="*/ 1240607 w 7467600"/>
              <a:gd name="connsiteY168" fmla="*/ 4010401 h 6858000"/>
              <a:gd name="connsiteX169" fmla="*/ 1310106 w 7467600"/>
              <a:gd name="connsiteY169" fmla="*/ 3943217 h 6858000"/>
              <a:gd name="connsiteX170" fmla="*/ 1423113 w 7467600"/>
              <a:gd name="connsiteY170" fmla="*/ 3874565 h 6858000"/>
              <a:gd name="connsiteX171" fmla="*/ 1260565 w 7467600"/>
              <a:gd name="connsiteY171" fmla="*/ 4031982 h 6858000"/>
              <a:gd name="connsiteX172" fmla="*/ 901900 w 7467600"/>
              <a:gd name="connsiteY172" fmla="*/ 4421236 h 6858000"/>
              <a:gd name="connsiteX173" fmla="*/ 845044 w 7467600"/>
              <a:gd name="connsiteY173" fmla="*/ 4502436 h 6858000"/>
              <a:gd name="connsiteX174" fmla="*/ 685926 w 7467600"/>
              <a:gd name="connsiteY174" fmla="*/ 4703069 h 6858000"/>
              <a:gd name="connsiteX175" fmla="*/ 684248 w 7467600"/>
              <a:gd name="connsiteY175" fmla="*/ 4706721 h 6858000"/>
              <a:gd name="connsiteX176" fmla="*/ 1423113 w 7467600"/>
              <a:gd name="connsiteY176" fmla="*/ 3874565 h 6858000"/>
              <a:gd name="connsiteX177" fmla="*/ 3316479 w 7467600"/>
              <a:gd name="connsiteY177" fmla="*/ 3872136 h 6858000"/>
              <a:gd name="connsiteX178" fmla="*/ 3546806 w 7467600"/>
              <a:gd name="connsiteY178" fmla="*/ 4356139 h 6858000"/>
              <a:gd name="connsiteX179" fmla="*/ 3364433 w 7467600"/>
              <a:gd name="connsiteY179" fmla="*/ 3953121 h 6858000"/>
              <a:gd name="connsiteX180" fmla="*/ 3316479 w 7467600"/>
              <a:gd name="connsiteY180" fmla="*/ 3872136 h 6858000"/>
              <a:gd name="connsiteX181" fmla="*/ 3291335 w 7467600"/>
              <a:gd name="connsiteY181" fmla="*/ 3767420 h 6858000"/>
              <a:gd name="connsiteX182" fmla="*/ 3390805 w 7467600"/>
              <a:gd name="connsiteY182" fmla="*/ 3937163 h 6858000"/>
              <a:gd name="connsiteX183" fmla="*/ 3579062 w 7467600"/>
              <a:gd name="connsiteY183" fmla="*/ 4359040 h 6858000"/>
              <a:gd name="connsiteX184" fmla="*/ 3467355 w 7467600"/>
              <a:gd name="connsiteY184" fmla="*/ 3988130 h 6858000"/>
              <a:gd name="connsiteX185" fmla="*/ 3310753 w 7467600"/>
              <a:gd name="connsiteY185" fmla="*/ 3787140 h 6858000"/>
              <a:gd name="connsiteX186" fmla="*/ 3291335 w 7467600"/>
              <a:gd name="connsiteY186" fmla="*/ 3767420 h 6858000"/>
              <a:gd name="connsiteX187" fmla="*/ 1635889 w 7467600"/>
              <a:gd name="connsiteY187" fmla="*/ 3709494 h 6858000"/>
              <a:gd name="connsiteX188" fmla="*/ 1634800 w 7467600"/>
              <a:gd name="connsiteY188" fmla="*/ 3731111 h 6858000"/>
              <a:gd name="connsiteX189" fmla="*/ 1635889 w 7467600"/>
              <a:gd name="connsiteY189" fmla="*/ 3709494 h 6858000"/>
              <a:gd name="connsiteX190" fmla="*/ 1510397 w 7467600"/>
              <a:gd name="connsiteY190" fmla="*/ 3684705 h 6858000"/>
              <a:gd name="connsiteX191" fmla="*/ 1146550 w 7467600"/>
              <a:gd name="connsiteY191" fmla="*/ 3802012 h 6858000"/>
              <a:gd name="connsiteX192" fmla="*/ 698834 w 7467600"/>
              <a:gd name="connsiteY192" fmla="*/ 3952272 h 6858000"/>
              <a:gd name="connsiteX193" fmla="*/ 34256 w 7467600"/>
              <a:gd name="connsiteY193" fmla="*/ 4347603 h 6858000"/>
              <a:gd name="connsiteX194" fmla="*/ 527241 w 7467600"/>
              <a:gd name="connsiteY194" fmla="*/ 4065078 h 6858000"/>
              <a:gd name="connsiteX195" fmla="*/ 1510397 w 7467600"/>
              <a:gd name="connsiteY195" fmla="*/ 3684705 h 6858000"/>
              <a:gd name="connsiteX196" fmla="*/ 1313114 w 7467600"/>
              <a:gd name="connsiteY196" fmla="*/ 3655216 h 6858000"/>
              <a:gd name="connsiteX197" fmla="*/ 1109304 w 7467600"/>
              <a:gd name="connsiteY197" fmla="*/ 3669030 h 6858000"/>
              <a:gd name="connsiteX198" fmla="*/ 8129 w 7467600"/>
              <a:gd name="connsiteY198" fmla="*/ 4330519 h 6858000"/>
              <a:gd name="connsiteX199" fmla="*/ 687572 w 7467600"/>
              <a:gd name="connsiteY199" fmla="*/ 3925629 h 6858000"/>
              <a:gd name="connsiteX200" fmla="*/ 1138365 w 7467600"/>
              <a:gd name="connsiteY200" fmla="*/ 3774515 h 6858000"/>
              <a:gd name="connsiteX201" fmla="*/ 1505579 w 7467600"/>
              <a:gd name="connsiteY201" fmla="*/ 3655526 h 6858000"/>
              <a:gd name="connsiteX202" fmla="*/ 1313114 w 7467600"/>
              <a:gd name="connsiteY202" fmla="*/ 3655216 h 6858000"/>
              <a:gd name="connsiteX203" fmla="*/ 3655073 w 7467600"/>
              <a:gd name="connsiteY203" fmla="*/ 3650884 h 6858000"/>
              <a:gd name="connsiteX204" fmla="*/ 3989938 w 7467600"/>
              <a:gd name="connsiteY204" fmla="*/ 3991685 h 6858000"/>
              <a:gd name="connsiteX205" fmla="*/ 4393907 w 7467600"/>
              <a:gd name="connsiteY205" fmla="*/ 4261258 h 6858000"/>
              <a:gd name="connsiteX206" fmla="*/ 4648051 w 7467600"/>
              <a:gd name="connsiteY206" fmla="*/ 4374051 h 6858000"/>
              <a:gd name="connsiteX207" fmla="*/ 4383389 w 7467600"/>
              <a:gd name="connsiteY207" fmla="*/ 4184369 h 6858000"/>
              <a:gd name="connsiteX208" fmla="*/ 4165508 w 7467600"/>
              <a:gd name="connsiteY208" fmla="*/ 4035196 h 6858000"/>
              <a:gd name="connsiteX209" fmla="*/ 4068162 w 7467600"/>
              <a:gd name="connsiteY209" fmla="*/ 3953394 h 6858000"/>
              <a:gd name="connsiteX210" fmla="*/ 3981416 w 7467600"/>
              <a:gd name="connsiteY210" fmla="*/ 3880482 h 6858000"/>
              <a:gd name="connsiteX211" fmla="*/ 3800147 w 7467600"/>
              <a:gd name="connsiteY211" fmla="*/ 3749872 h 6858000"/>
              <a:gd name="connsiteX212" fmla="*/ 3655073 w 7467600"/>
              <a:gd name="connsiteY212" fmla="*/ 3650884 h 6858000"/>
              <a:gd name="connsiteX213" fmla="*/ 3670252 w 7467600"/>
              <a:gd name="connsiteY213" fmla="*/ 3622798 h 6858000"/>
              <a:gd name="connsiteX214" fmla="*/ 3817258 w 7467600"/>
              <a:gd name="connsiteY214" fmla="*/ 3723577 h 6858000"/>
              <a:gd name="connsiteX215" fmla="*/ 4000461 w 7467600"/>
              <a:gd name="connsiteY215" fmla="*/ 3855966 h 6858000"/>
              <a:gd name="connsiteX216" fmla="*/ 4088180 w 7467600"/>
              <a:gd name="connsiteY216" fmla="*/ 3929774 h 6858000"/>
              <a:gd name="connsiteX217" fmla="*/ 4184555 w 7467600"/>
              <a:gd name="connsiteY217" fmla="*/ 4010683 h 6858000"/>
              <a:gd name="connsiteX218" fmla="*/ 4399563 w 7467600"/>
              <a:gd name="connsiteY218" fmla="*/ 4158106 h 6858000"/>
              <a:gd name="connsiteX219" fmla="*/ 4684469 w 7467600"/>
              <a:gd name="connsiteY219" fmla="*/ 4364680 h 6858000"/>
              <a:gd name="connsiteX220" fmla="*/ 4690271 w 7467600"/>
              <a:gd name="connsiteY220" fmla="*/ 4370034 h 6858000"/>
              <a:gd name="connsiteX221" fmla="*/ 4136093 w 7467600"/>
              <a:gd name="connsiteY221" fmla="*/ 3858466 h 6858000"/>
              <a:gd name="connsiteX222" fmla="*/ 3670252 w 7467600"/>
              <a:gd name="connsiteY222" fmla="*/ 3622798 h 6858000"/>
              <a:gd name="connsiteX223" fmla="*/ 4440129 w 7467600"/>
              <a:gd name="connsiteY223" fmla="*/ 3448571 h 6858000"/>
              <a:gd name="connsiteX224" fmla="*/ 4856525 w 7467600"/>
              <a:gd name="connsiteY224" fmla="*/ 3915351 h 6858000"/>
              <a:gd name="connsiteX225" fmla="*/ 5059055 w 7467600"/>
              <a:gd name="connsiteY225" fmla="*/ 4108918 h 6858000"/>
              <a:gd name="connsiteX226" fmla="*/ 5290070 w 7467600"/>
              <a:gd name="connsiteY226" fmla="*/ 4263619 h 6858000"/>
              <a:gd name="connsiteX227" fmla="*/ 4834991 w 7467600"/>
              <a:gd name="connsiteY227" fmla="*/ 3830985 h 6858000"/>
              <a:gd name="connsiteX228" fmla="*/ 4440129 w 7467600"/>
              <a:gd name="connsiteY228" fmla="*/ 3448571 h 6858000"/>
              <a:gd name="connsiteX229" fmla="*/ 4441737 w 7467600"/>
              <a:gd name="connsiteY229" fmla="*/ 3399734 h 6858000"/>
              <a:gd name="connsiteX230" fmla="*/ 4431236 w 7467600"/>
              <a:gd name="connsiteY230" fmla="*/ 3400954 h 6858000"/>
              <a:gd name="connsiteX231" fmla="*/ 4557150 w 7467600"/>
              <a:gd name="connsiteY231" fmla="*/ 3510023 h 6858000"/>
              <a:gd name="connsiteX232" fmla="*/ 4856936 w 7467600"/>
              <a:gd name="connsiteY232" fmla="*/ 3809146 h 6858000"/>
              <a:gd name="connsiteX233" fmla="*/ 5111996 w 7467600"/>
              <a:gd name="connsiteY233" fmla="*/ 4065759 h 6858000"/>
              <a:gd name="connsiteX234" fmla="*/ 5388878 w 7467600"/>
              <a:gd name="connsiteY234" fmla="*/ 4300185 h 6858000"/>
              <a:gd name="connsiteX235" fmla="*/ 5425556 w 7467600"/>
              <a:gd name="connsiteY235" fmla="*/ 4308967 h 6858000"/>
              <a:gd name="connsiteX236" fmla="*/ 4943646 w 7467600"/>
              <a:gd name="connsiteY236" fmla="*/ 3822916 h 6858000"/>
              <a:gd name="connsiteX237" fmla="*/ 4594837 w 7467600"/>
              <a:gd name="connsiteY237" fmla="*/ 3532274 h 6858000"/>
              <a:gd name="connsiteX238" fmla="*/ 4441737 w 7467600"/>
              <a:gd name="connsiteY238" fmla="*/ 3399734 h 6858000"/>
              <a:gd name="connsiteX239" fmla="*/ 5425834 w 7467600"/>
              <a:gd name="connsiteY239" fmla="*/ 3162785 h 6858000"/>
              <a:gd name="connsiteX240" fmla="*/ 5401644 w 7467600"/>
              <a:gd name="connsiteY240" fmla="*/ 3617847 h 6858000"/>
              <a:gd name="connsiteX241" fmla="*/ 5467256 w 7467600"/>
              <a:gd name="connsiteY241" fmla="*/ 4175494 h 6858000"/>
              <a:gd name="connsiteX242" fmla="*/ 5448069 w 7467600"/>
              <a:gd name="connsiteY242" fmla="*/ 3567554 h 6858000"/>
              <a:gd name="connsiteX243" fmla="*/ 5425834 w 7467600"/>
              <a:gd name="connsiteY243" fmla="*/ 3162785 h 6858000"/>
              <a:gd name="connsiteX244" fmla="*/ 1318687 w 7467600"/>
              <a:gd name="connsiteY244" fmla="*/ 3113840 h 6858000"/>
              <a:gd name="connsiteX245" fmla="*/ 1066793 w 7467600"/>
              <a:gd name="connsiteY245" fmla="*/ 3212171 h 6858000"/>
              <a:gd name="connsiteX246" fmla="*/ 993319 w 7467600"/>
              <a:gd name="connsiteY246" fmla="*/ 3247648 h 6858000"/>
              <a:gd name="connsiteX247" fmla="*/ 853081 w 7467600"/>
              <a:gd name="connsiteY247" fmla="*/ 3312410 h 6858000"/>
              <a:gd name="connsiteX248" fmla="*/ 805957 w 7467600"/>
              <a:gd name="connsiteY248" fmla="*/ 3330443 h 6858000"/>
              <a:gd name="connsiteX249" fmla="*/ 1318687 w 7467600"/>
              <a:gd name="connsiteY249" fmla="*/ 3113840 h 6858000"/>
              <a:gd name="connsiteX250" fmla="*/ 5453702 w 7467600"/>
              <a:gd name="connsiteY250" fmla="*/ 3090882 h 6858000"/>
              <a:gd name="connsiteX251" fmla="*/ 5480135 w 7467600"/>
              <a:gd name="connsiteY251" fmla="*/ 3565802 h 6858000"/>
              <a:gd name="connsiteX252" fmla="*/ 5499023 w 7467600"/>
              <a:gd name="connsiteY252" fmla="*/ 4166310 h 6858000"/>
              <a:gd name="connsiteX253" fmla="*/ 5547022 w 7467600"/>
              <a:gd name="connsiteY253" fmla="*/ 3607838 h 6858000"/>
              <a:gd name="connsiteX254" fmla="*/ 5515964 w 7467600"/>
              <a:gd name="connsiteY254" fmla="*/ 3378541 h 6858000"/>
              <a:gd name="connsiteX255" fmla="*/ 5453702 w 7467600"/>
              <a:gd name="connsiteY255" fmla="*/ 3090882 h 6858000"/>
              <a:gd name="connsiteX256" fmla="*/ 1238695 w 7467600"/>
              <a:gd name="connsiteY256" fmla="*/ 3076820 h 6858000"/>
              <a:gd name="connsiteX257" fmla="*/ 716371 w 7467600"/>
              <a:gd name="connsiteY257" fmla="*/ 3293249 h 6858000"/>
              <a:gd name="connsiteX258" fmla="*/ 579522 w 7467600"/>
              <a:gd name="connsiteY258" fmla="*/ 3371759 h 6858000"/>
              <a:gd name="connsiteX259" fmla="*/ 600288 w 7467600"/>
              <a:gd name="connsiteY259" fmla="*/ 3365555 h 6858000"/>
              <a:gd name="connsiteX260" fmla="*/ 840692 w 7467600"/>
              <a:gd name="connsiteY260" fmla="*/ 3284921 h 6858000"/>
              <a:gd name="connsiteX261" fmla="*/ 979248 w 7467600"/>
              <a:gd name="connsiteY261" fmla="*/ 3221003 h 6858000"/>
              <a:gd name="connsiteX262" fmla="*/ 1053282 w 7467600"/>
              <a:gd name="connsiteY262" fmla="*/ 3185247 h 6858000"/>
              <a:gd name="connsiteX263" fmla="*/ 1320603 w 7467600"/>
              <a:gd name="connsiteY263" fmla="*/ 3081281 h 6858000"/>
              <a:gd name="connsiteX264" fmla="*/ 1238695 w 7467600"/>
              <a:gd name="connsiteY264" fmla="*/ 3076820 h 6858000"/>
              <a:gd name="connsiteX265" fmla="*/ 5425627 w 7467600"/>
              <a:gd name="connsiteY265" fmla="*/ 2954192 h 6858000"/>
              <a:gd name="connsiteX266" fmla="*/ 5470770 w 7467600"/>
              <a:gd name="connsiteY266" fmla="*/ 3005435 h 6858000"/>
              <a:gd name="connsiteX267" fmla="*/ 5519779 w 7467600"/>
              <a:gd name="connsiteY267" fmla="*/ 4359223 h 6858000"/>
              <a:gd name="connsiteX268" fmla="*/ 5520293 w 7467600"/>
              <a:gd name="connsiteY268" fmla="*/ 4360602 h 6858000"/>
              <a:gd name="connsiteX269" fmla="*/ 5767221 w 7467600"/>
              <a:gd name="connsiteY269" fmla="*/ 4665564 h 6858000"/>
              <a:gd name="connsiteX270" fmla="*/ 6937169 w 7467600"/>
              <a:gd name="connsiteY270" fmla="*/ 4815941 h 6858000"/>
              <a:gd name="connsiteX271" fmla="*/ 6953922 w 7467600"/>
              <a:gd name="connsiteY271" fmla="*/ 4890068 h 6858000"/>
              <a:gd name="connsiteX272" fmla="*/ 6071359 w 7467600"/>
              <a:gd name="connsiteY272" fmla="*/ 4770770 h 6858000"/>
              <a:gd name="connsiteX273" fmla="*/ 6038839 w 7467600"/>
              <a:gd name="connsiteY273" fmla="*/ 4764474 h 6858000"/>
              <a:gd name="connsiteX274" fmla="*/ 6038706 w 7467600"/>
              <a:gd name="connsiteY274" fmla="*/ 4763847 h 6858000"/>
              <a:gd name="connsiteX275" fmla="*/ 6037784 w 7467600"/>
              <a:gd name="connsiteY275" fmla="*/ 4764270 h 6858000"/>
              <a:gd name="connsiteX276" fmla="*/ 6038839 w 7467600"/>
              <a:gd name="connsiteY276" fmla="*/ 4764474 h 6858000"/>
              <a:gd name="connsiteX277" fmla="*/ 6040338 w 7467600"/>
              <a:gd name="connsiteY277" fmla="*/ 4771418 h 6858000"/>
              <a:gd name="connsiteX278" fmla="*/ 6024488 w 7467600"/>
              <a:gd name="connsiteY278" fmla="*/ 4809903 h 6858000"/>
              <a:gd name="connsiteX279" fmla="*/ 5599771 w 7467600"/>
              <a:gd name="connsiteY279" fmla="*/ 5509652 h 6858000"/>
              <a:gd name="connsiteX280" fmla="*/ 5548843 w 7467600"/>
              <a:gd name="connsiteY280" fmla="*/ 5563845 h 6858000"/>
              <a:gd name="connsiteX281" fmla="*/ 5940952 w 7467600"/>
              <a:gd name="connsiteY281" fmla="*/ 6250028 h 6858000"/>
              <a:gd name="connsiteX282" fmla="*/ 6043441 w 7467600"/>
              <a:gd name="connsiteY282" fmla="*/ 6665847 h 6858000"/>
              <a:gd name="connsiteX283" fmla="*/ 6093432 w 7467600"/>
              <a:gd name="connsiteY283" fmla="*/ 6858000 h 6858000"/>
              <a:gd name="connsiteX284" fmla="*/ 6034344 w 7467600"/>
              <a:gd name="connsiteY284" fmla="*/ 6858000 h 6858000"/>
              <a:gd name="connsiteX285" fmla="*/ 6026679 w 7467600"/>
              <a:gd name="connsiteY285" fmla="*/ 6836959 h 6858000"/>
              <a:gd name="connsiteX286" fmla="*/ 5800441 w 7467600"/>
              <a:gd name="connsiteY286" fmla="*/ 6335286 h 6858000"/>
              <a:gd name="connsiteX287" fmla="*/ 5526562 w 7467600"/>
              <a:gd name="connsiteY287" fmla="*/ 5705388 h 6858000"/>
              <a:gd name="connsiteX288" fmla="*/ 5519640 w 7467600"/>
              <a:gd name="connsiteY288" fmla="*/ 5683774 h 6858000"/>
              <a:gd name="connsiteX289" fmla="*/ 5844559 w 7467600"/>
              <a:gd name="connsiteY289" fmla="*/ 6553349 h 6858000"/>
              <a:gd name="connsiteX290" fmla="*/ 5975994 w 7467600"/>
              <a:gd name="connsiteY290" fmla="*/ 6858000 h 6858000"/>
              <a:gd name="connsiteX291" fmla="*/ 5898547 w 7467600"/>
              <a:gd name="connsiteY291" fmla="*/ 6858000 h 6858000"/>
              <a:gd name="connsiteX292" fmla="*/ 5682041 w 7467600"/>
              <a:gd name="connsiteY292" fmla="*/ 6355860 h 6858000"/>
              <a:gd name="connsiteX293" fmla="*/ 5461758 w 7467600"/>
              <a:gd name="connsiteY293" fmla="*/ 5820220 h 6858000"/>
              <a:gd name="connsiteX294" fmla="*/ 5237282 w 7467600"/>
              <a:gd name="connsiteY294" fmla="*/ 6579086 h 6858000"/>
              <a:gd name="connsiteX295" fmla="*/ 5115009 w 7467600"/>
              <a:gd name="connsiteY295" fmla="*/ 6858000 h 6858000"/>
              <a:gd name="connsiteX296" fmla="*/ 5028074 w 7467600"/>
              <a:gd name="connsiteY296" fmla="*/ 6858000 h 6858000"/>
              <a:gd name="connsiteX297" fmla="*/ 5079508 w 7467600"/>
              <a:gd name="connsiteY297" fmla="*/ 6749074 h 6858000"/>
              <a:gd name="connsiteX298" fmla="*/ 5371846 w 7467600"/>
              <a:gd name="connsiteY298" fmla="*/ 5924413 h 6858000"/>
              <a:gd name="connsiteX299" fmla="*/ 5270512 w 7467600"/>
              <a:gd name="connsiteY299" fmla="*/ 6138975 h 6858000"/>
              <a:gd name="connsiteX300" fmla="*/ 5062409 w 7467600"/>
              <a:gd name="connsiteY300" fmla="*/ 6653544 h 6858000"/>
              <a:gd name="connsiteX301" fmla="*/ 5036628 w 7467600"/>
              <a:gd name="connsiteY301" fmla="*/ 6754247 h 6858000"/>
              <a:gd name="connsiteX302" fmla="*/ 5009112 w 7467600"/>
              <a:gd name="connsiteY302" fmla="*/ 6858000 h 6858000"/>
              <a:gd name="connsiteX303" fmla="*/ 4976679 w 7467600"/>
              <a:gd name="connsiteY303" fmla="*/ 6858000 h 6858000"/>
              <a:gd name="connsiteX304" fmla="*/ 5006537 w 7467600"/>
              <a:gd name="connsiteY304" fmla="*/ 6747068 h 6858000"/>
              <a:gd name="connsiteX305" fmla="*/ 5032723 w 7467600"/>
              <a:gd name="connsiteY305" fmla="*/ 6644957 h 6858000"/>
              <a:gd name="connsiteX306" fmla="*/ 5242949 w 7467600"/>
              <a:gd name="connsiteY306" fmla="*/ 6125175 h 6858000"/>
              <a:gd name="connsiteX307" fmla="*/ 5286321 w 7467600"/>
              <a:gd name="connsiteY307" fmla="*/ 6033555 h 6858000"/>
              <a:gd name="connsiteX308" fmla="*/ 5008210 w 7467600"/>
              <a:gd name="connsiteY308" fmla="*/ 6649194 h 6858000"/>
              <a:gd name="connsiteX309" fmla="*/ 4986321 w 7467600"/>
              <a:gd name="connsiteY309" fmla="*/ 6765687 h 6858000"/>
              <a:gd name="connsiteX310" fmla="*/ 4973474 w 7467600"/>
              <a:gd name="connsiteY310" fmla="*/ 6858000 h 6858000"/>
              <a:gd name="connsiteX311" fmla="*/ 4907178 w 7467600"/>
              <a:gd name="connsiteY311" fmla="*/ 6858000 h 6858000"/>
              <a:gd name="connsiteX312" fmla="*/ 4910810 w 7467600"/>
              <a:gd name="connsiteY312" fmla="*/ 6829660 h 6858000"/>
              <a:gd name="connsiteX313" fmla="*/ 4987461 w 7467600"/>
              <a:gd name="connsiteY313" fmla="*/ 6432994 h 6858000"/>
              <a:gd name="connsiteX314" fmla="*/ 5179262 w 7467600"/>
              <a:gd name="connsiteY314" fmla="*/ 6035044 h 6858000"/>
              <a:gd name="connsiteX315" fmla="*/ 4689678 w 7467600"/>
              <a:gd name="connsiteY315" fmla="*/ 6440241 h 6858000"/>
              <a:gd name="connsiteX316" fmla="*/ 4477543 w 7467600"/>
              <a:gd name="connsiteY316" fmla="*/ 6674836 h 6858000"/>
              <a:gd name="connsiteX317" fmla="*/ 4329957 w 7467600"/>
              <a:gd name="connsiteY317" fmla="*/ 6858000 h 6858000"/>
              <a:gd name="connsiteX318" fmla="*/ 4218595 w 7467600"/>
              <a:gd name="connsiteY318" fmla="*/ 6858000 h 6858000"/>
              <a:gd name="connsiteX319" fmla="*/ 4368888 w 7467600"/>
              <a:gd name="connsiteY319" fmla="*/ 6668412 h 6858000"/>
              <a:gd name="connsiteX320" fmla="*/ 4563091 w 7467600"/>
              <a:gd name="connsiteY320" fmla="*/ 6442508 h 6858000"/>
              <a:gd name="connsiteX321" fmla="*/ 5387324 w 7467600"/>
              <a:gd name="connsiteY321" fmla="*/ 5705830 h 6858000"/>
              <a:gd name="connsiteX322" fmla="*/ 5073620 w 7467600"/>
              <a:gd name="connsiteY322" fmla="*/ 5955437 h 6858000"/>
              <a:gd name="connsiteX323" fmla="*/ 4689789 w 7467600"/>
              <a:gd name="connsiteY323" fmla="*/ 6268382 h 6858000"/>
              <a:gd name="connsiteX324" fmla="*/ 4418722 w 7467600"/>
              <a:gd name="connsiteY324" fmla="*/ 6570886 h 6858000"/>
              <a:gd name="connsiteX325" fmla="*/ 4214944 w 7467600"/>
              <a:gd name="connsiteY325" fmla="*/ 6858000 h 6858000"/>
              <a:gd name="connsiteX326" fmla="*/ 4177898 w 7467600"/>
              <a:gd name="connsiteY326" fmla="*/ 6858000 h 6858000"/>
              <a:gd name="connsiteX327" fmla="*/ 4391597 w 7467600"/>
              <a:gd name="connsiteY327" fmla="*/ 6556370 h 6858000"/>
              <a:gd name="connsiteX328" fmla="*/ 4668889 w 7467600"/>
              <a:gd name="connsiteY328" fmla="*/ 6246399 h 6858000"/>
              <a:gd name="connsiteX329" fmla="*/ 5055427 w 7467600"/>
              <a:gd name="connsiteY329" fmla="*/ 5931476 h 6858000"/>
              <a:gd name="connsiteX330" fmla="*/ 5371814 w 7467600"/>
              <a:gd name="connsiteY330" fmla="*/ 5678975 h 6858000"/>
              <a:gd name="connsiteX331" fmla="*/ 4987918 w 7467600"/>
              <a:gd name="connsiteY331" fmla="*/ 5838701 h 6858000"/>
              <a:gd name="connsiteX332" fmla="*/ 4317146 w 7467600"/>
              <a:gd name="connsiteY332" fmla="*/ 6587716 h 6858000"/>
              <a:gd name="connsiteX333" fmla="*/ 4171627 w 7467600"/>
              <a:gd name="connsiteY333" fmla="*/ 6858000 h 6858000"/>
              <a:gd name="connsiteX334" fmla="*/ 4081585 w 7467600"/>
              <a:gd name="connsiteY334" fmla="*/ 6858000 h 6858000"/>
              <a:gd name="connsiteX335" fmla="*/ 4238603 w 7467600"/>
              <a:gd name="connsiteY335" fmla="*/ 6559341 h 6858000"/>
              <a:gd name="connsiteX336" fmla="*/ 4778333 w 7467600"/>
              <a:gd name="connsiteY336" fmla="*/ 5873626 h 6858000"/>
              <a:gd name="connsiteX337" fmla="*/ 5414185 w 7467600"/>
              <a:gd name="connsiteY337" fmla="*/ 5573882 h 6858000"/>
              <a:gd name="connsiteX338" fmla="*/ 5959648 w 7467600"/>
              <a:gd name="connsiteY338" fmla="*/ 4760797 h 6858000"/>
              <a:gd name="connsiteX339" fmla="*/ 5355019 w 7467600"/>
              <a:gd name="connsiteY339" fmla="*/ 4734672 h 6858000"/>
              <a:gd name="connsiteX340" fmla="*/ 5083565 w 7467600"/>
              <a:gd name="connsiteY340" fmla="*/ 5179121 h 6858000"/>
              <a:gd name="connsiteX341" fmla="*/ 4713577 w 7467600"/>
              <a:gd name="connsiteY341" fmla="*/ 5616803 h 6858000"/>
              <a:gd name="connsiteX342" fmla="*/ 3989559 w 7467600"/>
              <a:gd name="connsiteY342" fmla="*/ 6145945 h 6858000"/>
              <a:gd name="connsiteX343" fmla="*/ 3939824 w 7467600"/>
              <a:gd name="connsiteY343" fmla="*/ 6066900 h 6858000"/>
              <a:gd name="connsiteX344" fmla="*/ 4584537 w 7467600"/>
              <a:gd name="connsiteY344" fmla="*/ 5324826 h 6858000"/>
              <a:gd name="connsiteX345" fmla="*/ 5037105 w 7467600"/>
              <a:gd name="connsiteY345" fmla="*/ 5088765 h 6858000"/>
              <a:gd name="connsiteX346" fmla="*/ 5039930 w 7467600"/>
              <a:gd name="connsiteY346" fmla="*/ 5089585 h 6858000"/>
              <a:gd name="connsiteX347" fmla="*/ 5263764 w 7467600"/>
              <a:gd name="connsiteY347" fmla="*/ 4735525 h 6858000"/>
              <a:gd name="connsiteX348" fmla="*/ 4086300 w 7467600"/>
              <a:gd name="connsiteY348" fmla="*/ 4884599 h 6858000"/>
              <a:gd name="connsiteX349" fmla="*/ 4085485 w 7467600"/>
              <a:gd name="connsiteY349" fmla="*/ 4899070 h 6858000"/>
              <a:gd name="connsiteX350" fmla="*/ 3871915 w 7467600"/>
              <a:gd name="connsiteY350" fmla="*/ 5253645 h 6858000"/>
              <a:gd name="connsiteX351" fmla="*/ 3799374 w 7467600"/>
              <a:gd name="connsiteY351" fmla="*/ 5466127 h 6858000"/>
              <a:gd name="connsiteX352" fmla="*/ 3498850 w 7467600"/>
              <a:gd name="connsiteY352" fmla="*/ 6661888 h 6858000"/>
              <a:gd name="connsiteX353" fmla="*/ 3399216 w 7467600"/>
              <a:gd name="connsiteY353" fmla="*/ 6858000 h 6858000"/>
              <a:gd name="connsiteX354" fmla="*/ 3303688 w 7467600"/>
              <a:gd name="connsiteY354" fmla="*/ 6858000 h 6858000"/>
              <a:gd name="connsiteX355" fmla="*/ 3391774 w 7467600"/>
              <a:gd name="connsiteY355" fmla="*/ 6697181 h 6858000"/>
              <a:gd name="connsiteX356" fmla="*/ 3735540 w 7467600"/>
              <a:gd name="connsiteY356" fmla="*/ 5546923 h 6858000"/>
              <a:gd name="connsiteX357" fmla="*/ 3729438 w 7467600"/>
              <a:gd name="connsiteY357" fmla="*/ 5569058 h 6858000"/>
              <a:gd name="connsiteX358" fmla="*/ 3707782 w 7467600"/>
              <a:gd name="connsiteY358" fmla="*/ 5644908 h 6858000"/>
              <a:gd name="connsiteX359" fmla="*/ 3583827 w 7467600"/>
              <a:gd name="connsiteY359" fmla="*/ 6039215 h 6858000"/>
              <a:gd name="connsiteX360" fmla="*/ 3547861 w 7467600"/>
              <a:gd name="connsiteY360" fmla="*/ 6129609 h 6858000"/>
              <a:gd name="connsiteX361" fmla="*/ 3490905 w 7467600"/>
              <a:gd name="connsiteY361" fmla="*/ 6277660 h 6858000"/>
              <a:gd name="connsiteX362" fmla="*/ 3455859 w 7467600"/>
              <a:gd name="connsiteY362" fmla="*/ 6391301 h 6858000"/>
              <a:gd name="connsiteX363" fmla="*/ 3429112 w 7467600"/>
              <a:gd name="connsiteY363" fmla="*/ 6479469 h 6858000"/>
              <a:gd name="connsiteX364" fmla="*/ 3304862 w 7467600"/>
              <a:gd name="connsiteY364" fmla="*/ 6796476 h 6858000"/>
              <a:gd name="connsiteX365" fmla="*/ 3276071 w 7467600"/>
              <a:gd name="connsiteY365" fmla="*/ 6858000 h 6858000"/>
              <a:gd name="connsiteX366" fmla="*/ 3240805 w 7467600"/>
              <a:gd name="connsiteY366" fmla="*/ 6858000 h 6858000"/>
              <a:gd name="connsiteX367" fmla="*/ 3275917 w 7467600"/>
              <a:gd name="connsiteY367" fmla="*/ 6783192 h 6858000"/>
              <a:gd name="connsiteX368" fmla="*/ 3399358 w 7467600"/>
              <a:gd name="connsiteY368" fmla="*/ 6469011 h 6858000"/>
              <a:gd name="connsiteX369" fmla="*/ 3425650 w 7467600"/>
              <a:gd name="connsiteY369" fmla="*/ 6381333 h 6858000"/>
              <a:gd name="connsiteX370" fmla="*/ 3460661 w 7467600"/>
              <a:gd name="connsiteY370" fmla="*/ 6266763 h 6858000"/>
              <a:gd name="connsiteX371" fmla="*/ 3518021 w 7467600"/>
              <a:gd name="connsiteY371" fmla="*/ 6117298 h 6858000"/>
              <a:gd name="connsiteX372" fmla="*/ 3554035 w 7467600"/>
              <a:gd name="connsiteY372" fmla="*/ 6027832 h 6858000"/>
              <a:gd name="connsiteX373" fmla="*/ 3677174 w 7467600"/>
              <a:gd name="connsiteY373" fmla="*/ 5636351 h 6858000"/>
              <a:gd name="connsiteX374" fmla="*/ 3698819 w 7467600"/>
              <a:gd name="connsiteY374" fmla="*/ 5560503 h 6858000"/>
              <a:gd name="connsiteX375" fmla="*/ 3702094 w 7467600"/>
              <a:gd name="connsiteY375" fmla="*/ 5549194 h 6858000"/>
              <a:gd name="connsiteX376" fmla="*/ 3398355 w 7467600"/>
              <a:gd name="connsiteY376" fmla="*/ 6094603 h 6858000"/>
              <a:gd name="connsiteX377" fmla="*/ 3193941 w 7467600"/>
              <a:gd name="connsiteY377" fmla="*/ 6798775 h 6858000"/>
              <a:gd name="connsiteX378" fmla="*/ 3184140 w 7467600"/>
              <a:gd name="connsiteY378" fmla="*/ 6858000 h 6858000"/>
              <a:gd name="connsiteX379" fmla="*/ 3099978 w 7467600"/>
              <a:gd name="connsiteY379" fmla="*/ 6858000 h 6858000"/>
              <a:gd name="connsiteX380" fmla="*/ 3101556 w 7467600"/>
              <a:gd name="connsiteY380" fmla="*/ 6843337 h 6858000"/>
              <a:gd name="connsiteX381" fmla="*/ 3370162 w 7467600"/>
              <a:gd name="connsiteY381" fmla="*/ 5785550 h 6858000"/>
              <a:gd name="connsiteX382" fmla="*/ 3746477 w 7467600"/>
              <a:gd name="connsiteY382" fmla="*/ 5377889 h 6858000"/>
              <a:gd name="connsiteX383" fmla="*/ 3863399 w 7467600"/>
              <a:gd name="connsiteY383" fmla="*/ 5087257 h 6858000"/>
              <a:gd name="connsiteX384" fmla="*/ 3968712 w 7467600"/>
              <a:gd name="connsiteY384" fmla="*/ 4913989 h 6858000"/>
              <a:gd name="connsiteX385" fmla="*/ 2792390 w 7467600"/>
              <a:gd name="connsiteY385" fmla="*/ 5382974 h 6858000"/>
              <a:gd name="connsiteX386" fmla="*/ 2714982 w 7467600"/>
              <a:gd name="connsiteY386" fmla="*/ 5427051 h 6858000"/>
              <a:gd name="connsiteX387" fmla="*/ 2813361 w 7467600"/>
              <a:gd name="connsiteY387" fmla="*/ 6023912 h 6858000"/>
              <a:gd name="connsiteX388" fmla="*/ 2688430 w 7467600"/>
              <a:gd name="connsiteY388" fmla="*/ 6801564 h 6858000"/>
              <a:gd name="connsiteX389" fmla="*/ 2629626 w 7467600"/>
              <a:gd name="connsiteY389" fmla="*/ 6763394 h 6858000"/>
              <a:gd name="connsiteX390" fmla="*/ 2565328 w 7467600"/>
              <a:gd name="connsiteY390" fmla="*/ 5516399 h 6858000"/>
              <a:gd name="connsiteX391" fmla="*/ 1922999 w 7467600"/>
              <a:gd name="connsiteY391" fmla="*/ 5980343 h 6858000"/>
              <a:gd name="connsiteX392" fmla="*/ 1950261 w 7467600"/>
              <a:gd name="connsiteY392" fmla="*/ 6405858 h 6858000"/>
              <a:gd name="connsiteX393" fmla="*/ 2365554 w 7467600"/>
              <a:gd name="connsiteY393" fmla="*/ 6759107 h 6858000"/>
              <a:gd name="connsiteX394" fmla="*/ 2424142 w 7467600"/>
              <a:gd name="connsiteY394" fmla="*/ 6858000 h 6858000"/>
              <a:gd name="connsiteX395" fmla="*/ 2395994 w 7467600"/>
              <a:gd name="connsiteY395" fmla="*/ 6858000 h 6858000"/>
              <a:gd name="connsiteX396" fmla="*/ 2392863 w 7467600"/>
              <a:gd name="connsiteY396" fmla="*/ 6852964 h 6858000"/>
              <a:gd name="connsiteX397" fmla="*/ 2017589 w 7467600"/>
              <a:gd name="connsiteY397" fmla="*/ 6493982 h 6858000"/>
              <a:gd name="connsiteX398" fmla="*/ 2147336 w 7467600"/>
              <a:gd name="connsiteY398" fmla="*/ 6594052 h 6858000"/>
              <a:gd name="connsiteX399" fmla="*/ 2207047 w 7467600"/>
              <a:gd name="connsiteY399" fmla="*/ 6654540 h 6858000"/>
              <a:gd name="connsiteX400" fmla="*/ 2299106 w 7467600"/>
              <a:gd name="connsiteY400" fmla="*/ 6778931 h 6858000"/>
              <a:gd name="connsiteX401" fmla="*/ 2314430 w 7467600"/>
              <a:gd name="connsiteY401" fmla="*/ 6801144 h 6858000"/>
              <a:gd name="connsiteX402" fmla="*/ 2352406 w 7467600"/>
              <a:gd name="connsiteY402" fmla="*/ 6858000 h 6858000"/>
              <a:gd name="connsiteX403" fmla="*/ 2314492 w 7467600"/>
              <a:gd name="connsiteY403" fmla="*/ 6858000 h 6858000"/>
              <a:gd name="connsiteX404" fmla="*/ 2288095 w 7467600"/>
              <a:gd name="connsiteY404" fmla="*/ 6818030 h 6858000"/>
              <a:gd name="connsiteX405" fmla="*/ 2272768 w 7467600"/>
              <a:gd name="connsiteY405" fmla="*/ 6795822 h 6858000"/>
              <a:gd name="connsiteX406" fmla="*/ 2182715 w 7467600"/>
              <a:gd name="connsiteY406" fmla="*/ 6675071 h 6858000"/>
              <a:gd name="connsiteX407" fmla="*/ 2032061 w 7467600"/>
              <a:gd name="connsiteY407" fmla="*/ 6541380 h 6858000"/>
              <a:gd name="connsiteX408" fmla="*/ 2257220 w 7467600"/>
              <a:gd name="connsiteY408" fmla="*/ 6826257 h 6858000"/>
              <a:gd name="connsiteX409" fmla="*/ 2281324 w 7467600"/>
              <a:gd name="connsiteY409" fmla="*/ 6858000 h 6858000"/>
              <a:gd name="connsiteX410" fmla="*/ 2242860 w 7467600"/>
              <a:gd name="connsiteY410" fmla="*/ 6858000 h 6858000"/>
              <a:gd name="connsiteX411" fmla="*/ 2232818 w 7467600"/>
              <a:gd name="connsiteY411" fmla="*/ 6844926 h 6858000"/>
              <a:gd name="connsiteX412" fmla="*/ 1990172 w 7467600"/>
              <a:gd name="connsiteY412" fmla="*/ 6542121 h 6858000"/>
              <a:gd name="connsiteX413" fmla="*/ 2124090 w 7467600"/>
              <a:gd name="connsiteY413" fmla="*/ 6761017 h 6858000"/>
              <a:gd name="connsiteX414" fmla="*/ 2200380 w 7467600"/>
              <a:gd name="connsiteY414" fmla="*/ 6858000 h 6858000"/>
              <a:gd name="connsiteX415" fmla="*/ 2147507 w 7467600"/>
              <a:gd name="connsiteY415" fmla="*/ 6858000 h 6858000"/>
              <a:gd name="connsiteX416" fmla="*/ 2070668 w 7467600"/>
              <a:gd name="connsiteY416" fmla="*/ 6761520 h 6858000"/>
              <a:gd name="connsiteX417" fmla="*/ 1975142 w 7467600"/>
              <a:gd name="connsiteY417" fmla="*/ 6585570 h 6858000"/>
              <a:gd name="connsiteX418" fmla="*/ 2050035 w 7467600"/>
              <a:gd name="connsiteY418" fmla="*/ 6813345 h 6858000"/>
              <a:gd name="connsiteX419" fmla="*/ 2063025 w 7467600"/>
              <a:gd name="connsiteY419" fmla="*/ 6858000 h 6858000"/>
              <a:gd name="connsiteX420" fmla="*/ 2021675 w 7467600"/>
              <a:gd name="connsiteY420" fmla="*/ 6858000 h 6858000"/>
              <a:gd name="connsiteX421" fmla="*/ 2019308 w 7467600"/>
              <a:gd name="connsiteY421" fmla="*/ 6847118 h 6858000"/>
              <a:gd name="connsiteX422" fmla="*/ 1938835 w 7467600"/>
              <a:gd name="connsiteY422" fmla="*/ 6551160 h 6858000"/>
              <a:gd name="connsiteX423" fmla="*/ 1953230 w 7467600"/>
              <a:gd name="connsiteY423" fmla="*/ 6759699 h 6858000"/>
              <a:gd name="connsiteX424" fmla="*/ 1956763 w 7467600"/>
              <a:gd name="connsiteY424" fmla="*/ 6778191 h 6858000"/>
              <a:gd name="connsiteX425" fmla="*/ 1967925 w 7467600"/>
              <a:gd name="connsiteY425" fmla="*/ 6858000 h 6858000"/>
              <a:gd name="connsiteX426" fmla="*/ 1936622 w 7467600"/>
              <a:gd name="connsiteY426" fmla="*/ 6858000 h 6858000"/>
              <a:gd name="connsiteX427" fmla="*/ 1926261 w 7467600"/>
              <a:gd name="connsiteY427" fmla="*/ 6784064 h 6858000"/>
              <a:gd name="connsiteX428" fmla="*/ 1922724 w 7467600"/>
              <a:gd name="connsiteY428" fmla="*/ 6765577 h 6858000"/>
              <a:gd name="connsiteX429" fmla="*/ 1904650 w 7467600"/>
              <a:gd name="connsiteY429" fmla="*/ 6639616 h 6858000"/>
              <a:gd name="connsiteX430" fmla="*/ 1885273 w 7467600"/>
              <a:gd name="connsiteY430" fmla="*/ 6858000 h 6858000"/>
              <a:gd name="connsiteX431" fmla="*/ 1854363 w 7467600"/>
              <a:gd name="connsiteY431" fmla="*/ 6858000 h 6858000"/>
              <a:gd name="connsiteX432" fmla="*/ 1880391 w 7467600"/>
              <a:gd name="connsiteY432" fmla="*/ 6603796 h 6858000"/>
              <a:gd name="connsiteX433" fmla="*/ 1818273 w 7467600"/>
              <a:gd name="connsiteY433" fmla="*/ 6715729 h 6858000"/>
              <a:gd name="connsiteX434" fmla="*/ 1794691 w 7467600"/>
              <a:gd name="connsiteY434" fmla="*/ 6843239 h 6858000"/>
              <a:gd name="connsiteX435" fmla="*/ 1794914 w 7467600"/>
              <a:gd name="connsiteY435" fmla="*/ 6858000 h 6858000"/>
              <a:gd name="connsiteX436" fmla="*/ 1746128 w 7467600"/>
              <a:gd name="connsiteY436" fmla="*/ 6858000 h 6858000"/>
              <a:gd name="connsiteX437" fmla="*/ 1753934 w 7467600"/>
              <a:gd name="connsiteY437" fmla="*/ 6724796 h 6858000"/>
              <a:gd name="connsiteX438" fmla="*/ 1792053 w 7467600"/>
              <a:gd name="connsiteY438" fmla="*/ 6572396 h 6858000"/>
              <a:gd name="connsiteX439" fmla="*/ 1862248 w 7467600"/>
              <a:gd name="connsiteY439" fmla="*/ 6266397 h 6858000"/>
              <a:gd name="connsiteX440" fmla="*/ 1862250 w 7467600"/>
              <a:gd name="connsiteY440" fmla="*/ 6033531 h 6858000"/>
              <a:gd name="connsiteX441" fmla="*/ 1211999 w 7467600"/>
              <a:gd name="connsiteY441" fmla="*/ 6683610 h 6858000"/>
              <a:gd name="connsiteX442" fmla="*/ 1213266 w 7467600"/>
              <a:gd name="connsiteY442" fmla="*/ 6691947 h 6858000"/>
              <a:gd name="connsiteX443" fmla="*/ 1203370 w 7467600"/>
              <a:gd name="connsiteY443" fmla="*/ 6850676 h 6858000"/>
              <a:gd name="connsiteX444" fmla="*/ 1203671 w 7467600"/>
              <a:gd name="connsiteY444" fmla="*/ 6858000 h 6858000"/>
              <a:gd name="connsiteX445" fmla="*/ 1143180 w 7467600"/>
              <a:gd name="connsiteY445" fmla="*/ 6858000 h 6858000"/>
              <a:gd name="connsiteX446" fmla="*/ 1142176 w 7467600"/>
              <a:gd name="connsiteY446" fmla="*/ 6766045 h 6858000"/>
              <a:gd name="connsiteX447" fmla="*/ 1067484 w 7467600"/>
              <a:gd name="connsiteY447" fmla="*/ 6858000 h 6858000"/>
              <a:gd name="connsiteX448" fmla="*/ 953928 w 7467600"/>
              <a:gd name="connsiteY448" fmla="*/ 6858000 h 6858000"/>
              <a:gd name="connsiteX449" fmla="*/ 959715 w 7467600"/>
              <a:gd name="connsiteY449" fmla="*/ 6850185 h 6858000"/>
              <a:gd name="connsiteX450" fmla="*/ 1483788 w 7467600"/>
              <a:gd name="connsiteY450" fmla="*/ 6259174 h 6858000"/>
              <a:gd name="connsiteX451" fmla="*/ 1100671 w 7467600"/>
              <a:gd name="connsiteY451" fmla="*/ 6252137 h 6858000"/>
              <a:gd name="connsiteX452" fmla="*/ 1090144 w 7467600"/>
              <a:gd name="connsiteY452" fmla="*/ 6256748 h 6858000"/>
              <a:gd name="connsiteX453" fmla="*/ 1095872 w 7467600"/>
              <a:gd name="connsiteY453" fmla="*/ 6271892 h 6858000"/>
              <a:gd name="connsiteX454" fmla="*/ 262785 w 7467600"/>
              <a:gd name="connsiteY454" fmla="*/ 6845450 h 6858000"/>
              <a:gd name="connsiteX455" fmla="*/ 209968 w 7467600"/>
              <a:gd name="connsiteY455" fmla="*/ 6770713 h 6858000"/>
              <a:gd name="connsiteX456" fmla="*/ 873460 w 7467600"/>
              <a:gd name="connsiteY456" fmla="*/ 6253768 h 6858000"/>
              <a:gd name="connsiteX457" fmla="*/ 192686 w 7467600"/>
              <a:gd name="connsiteY457" fmla="*/ 5849257 h 6858000"/>
              <a:gd name="connsiteX458" fmla="*/ 4696 w 7467600"/>
              <a:gd name="connsiteY458" fmla="*/ 5697668 h 6858000"/>
              <a:gd name="connsiteX459" fmla="*/ 0 w 7467600"/>
              <a:gd name="connsiteY459" fmla="*/ 5689984 h 6858000"/>
              <a:gd name="connsiteX460" fmla="*/ 0 w 7467600"/>
              <a:gd name="connsiteY460" fmla="*/ 5513472 h 6858000"/>
              <a:gd name="connsiteX461" fmla="*/ 174101 w 7467600"/>
              <a:gd name="connsiteY461" fmla="*/ 5620277 h 6858000"/>
              <a:gd name="connsiteX462" fmla="*/ 891800 w 7467600"/>
              <a:gd name="connsiteY462" fmla="*/ 6036935 h 6858000"/>
              <a:gd name="connsiteX463" fmla="*/ 1072219 w 7467600"/>
              <a:gd name="connsiteY463" fmla="*/ 6169443 h 6858000"/>
              <a:gd name="connsiteX464" fmla="*/ 1074117 w 7467600"/>
              <a:gd name="connsiteY464" fmla="*/ 6170301 h 6858000"/>
              <a:gd name="connsiteX465" fmla="*/ 1083114 w 7467600"/>
              <a:gd name="connsiteY465" fmla="*/ 6174131 h 6858000"/>
              <a:gd name="connsiteX466" fmla="*/ 1543010 w 7467600"/>
              <a:gd name="connsiteY466" fmla="*/ 6191140 h 6858000"/>
              <a:gd name="connsiteX467" fmla="*/ 1551080 w 7467600"/>
              <a:gd name="connsiteY467" fmla="*/ 6195006 h 6858000"/>
              <a:gd name="connsiteX468" fmla="*/ 2345443 w 7467600"/>
              <a:gd name="connsiteY468" fmla="*/ 5549882 h 6858000"/>
              <a:gd name="connsiteX469" fmla="*/ 1721499 w 7467600"/>
              <a:gd name="connsiteY469" fmla="*/ 5599969 h 6858000"/>
              <a:gd name="connsiteX470" fmla="*/ 767716 w 7467600"/>
              <a:gd name="connsiteY470" fmla="*/ 5472768 h 6858000"/>
              <a:gd name="connsiteX471" fmla="*/ 722147 w 7467600"/>
              <a:gd name="connsiteY471" fmla="*/ 5393091 h 6858000"/>
              <a:gd name="connsiteX472" fmla="*/ 1485552 w 7467600"/>
              <a:gd name="connsiteY472" fmla="*/ 5313202 h 6858000"/>
              <a:gd name="connsiteX473" fmla="*/ 2143004 w 7467600"/>
              <a:gd name="connsiteY473" fmla="*/ 5402420 h 6858000"/>
              <a:gd name="connsiteX474" fmla="*/ 1933391 w 7467600"/>
              <a:gd name="connsiteY474" fmla="*/ 5156971 h 6858000"/>
              <a:gd name="connsiteX475" fmla="*/ 1827118 w 7467600"/>
              <a:gd name="connsiteY475" fmla="*/ 4968410 h 6858000"/>
              <a:gd name="connsiteX476" fmla="*/ 1837349 w 7467600"/>
              <a:gd name="connsiteY476" fmla="*/ 4956357 h 6858000"/>
              <a:gd name="connsiteX477" fmla="*/ 2162835 w 7467600"/>
              <a:gd name="connsiteY477" fmla="*/ 5187853 h 6858000"/>
              <a:gd name="connsiteX478" fmla="*/ 2257167 w 7467600"/>
              <a:gd name="connsiteY478" fmla="*/ 5462123 h 6858000"/>
              <a:gd name="connsiteX479" fmla="*/ 2261598 w 7467600"/>
              <a:gd name="connsiteY479" fmla="*/ 5467998 h 6858000"/>
              <a:gd name="connsiteX480" fmla="*/ 2437177 w 7467600"/>
              <a:gd name="connsiteY480" fmla="*/ 5479608 h 6858000"/>
              <a:gd name="connsiteX481" fmla="*/ 2445247 w 7467600"/>
              <a:gd name="connsiteY481" fmla="*/ 5483476 h 6858000"/>
              <a:gd name="connsiteX482" fmla="*/ 2743626 w 7467600"/>
              <a:gd name="connsiteY482" fmla="*/ 5304819 h 6858000"/>
              <a:gd name="connsiteX483" fmla="*/ 3048102 w 7467600"/>
              <a:gd name="connsiteY483" fmla="*/ 5150595 h 6858000"/>
              <a:gd name="connsiteX484" fmla="*/ 1799414 w 7467600"/>
              <a:gd name="connsiteY484" fmla="*/ 4694732 h 6858000"/>
              <a:gd name="connsiteX485" fmla="*/ 1771735 w 7467600"/>
              <a:gd name="connsiteY485" fmla="*/ 4619929 h 6858000"/>
              <a:gd name="connsiteX486" fmla="*/ 3104273 w 7467600"/>
              <a:gd name="connsiteY486" fmla="*/ 5076159 h 6858000"/>
              <a:gd name="connsiteX487" fmla="*/ 3113245 w 7467600"/>
              <a:gd name="connsiteY487" fmla="*/ 5090705 h 6858000"/>
              <a:gd name="connsiteX488" fmla="*/ 3126294 w 7467600"/>
              <a:gd name="connsiteY488" fmla="*/ 5114400 h 6858000"/>
              <a:gd name="connsiteX489" fmla="*/ 3937433 w 7467600"/>
              <a:gd name="connsiteY489" fmla="*/ 4830473 h 6858000"/>
              <a:gd name="connsiteX490" fmla="*/ 3590475 w 7467600"/>
              <a:gd name="connsiteY490" fmla="*/ 4597974 h 6858000"/>
              <a:gd name="connsiteX491" fmla="*/ 3100264 w 7467600"/>
              <a:gd name="connsiteY491" fmla="*/ 4579845 h 6858000"/>
              <a:gd name="connsiteX492" fmla="*/ 2183576 w 7467600"/>
              <a:gd name="connsiteY492" fmla="*/ 4227150 h 6858000"/>
              <a:gd name="connsiteX493" fmla="*/ 2151029 w 7467600"/>
              <a:gd name="connsiteY493" fmla="*/ 4146947 h 6858000"/>
              <a:gd name="connsiteX494" fmla="*/ 3563434 w 7467600"/>
              <a:gd name="connsiteY494" fmla="*/ 4469115 h 6858000"/>
              <a:gd name="connsiteX495" fmla="*/ 3177952 w 7467600"/>
              <a:gd name="connsiteY495" fmla="*/ 3657386 h 6858000"/>
              <a:gd name="connsiteX496" fmla="*/ 3189263 w 7467600"/>
              <a:gd name="connsiteY496" fmla="*/ 3625726 h 6858000"/>
              <a:gd name="connsiteX497" fmla="*/ 3560912 w 7467600"/>
              <a:gd name="connsiteY497" fmla="*/ 4079863 h 6858000"/>
              <a:gd name="connsiteX498" fmla="*/ 3626636 w 7467600"/>
              <a:gd name="connsiteY498" fmla="*/ 4512230 h 6858000"/>
              <a:gd name="connsiteX499" fmla="*/ 3653088 w 7467600"/>
              <a:gd name="connsiteY499" fmla="*/ 4521417 h 6858000"/>
              <a:gd name="connsiteX500" fmla="*/ 3988128 w 7467600"/>
              <a:gd name="connsiteY500" fmla="*/ 4817267 h 6858000"/>
              <a:gd name="connsiteX501" fmla="*/ 4830582 w 7467600"/>
              <a:gd name="connsiteY501" fmla="*/ 4676000 h 6858000"/>
              <a:gd name="connsiteX502" fmla="*/ 4830100 w 7467600"/>
              <a:gd name="connsiteY502" fmla="*/ 4675554 h 6858000"/>
              <a:gd name="connsiteX503" fmla="*/ 4036318 w 7467600"/>
              <a:gd name="connsiteY503" fmla="*/ 4147013 h 6858000"/>
              <a:gd name="connsiteX504" fmla="*/ 3432098 w 7467600"/>
              <a:gd name="connsiteY504" fmla="*/ 3537312 h 6858000"/>
              <a:gd name="connsiteX505" fmla="*/ 3446761 w 7467600"/>
              <a:gd name="connsiteY505" fmla="*/ 3461278 h 6858000"/>
              <a:gd name="connsiteX506" fmla="*/ 4419733 w 7467600"/>
              <a:gd name="connsiteY506" fmla="*/ 3963555 h 6858000"/>
              <a:gd name="connsiteX507" fmla="*/ 4781371 w 7467600"/>
              <a:gd name="connsiteY507" fmla="*/ 4458604 h 6858000"/>
              <a:gd name="connsiteX508" fmla="*/ 4780440 w 7467600"/>
              <a:gd name="connsiteY508" fmla="*/ 4470290 h 6858000"/>
              <a:gd name="connsiteX509" fmla="*/ 4898954 w 7467600"/>
              <a:gd name="connsiteY509" fmla="*/ 4662092 h 6858000"/>
              <a:gd name="connsiteX510" fmla="*/ 4900699 w 7467600"/>
              <a:gd name="connsiteY510" fmla="*/ 4670867 h 6858000"/>
              <a:gd name="connsiteX511" fmla="*/ 5714511 w 7467600"/>
              <a:gd name="connsiteY511" fmla="*/ 4663483 h 6858000"/>
              <a:gd name="connsiteX512" fmla="*/ 5464793 w 7467600"/>
              <a:gd name="connsiteY512" fmla="*/ 4393556 h 6858000"/>
              <a:gd name="connsiteX513" fmla="*/ 5461897 w 7467600"/>
              <a:gd name="connsiteY513" fmla="*/ 4390879 h 6858000"/>
              <a:gd name="connsiteX514" fmla="*/ 4294126 w 7467600"/>
              <a:gd name="connsiteY514" fmla="*/ 3303048 h 6858000"/>
              <a:gd name="connsiteX515" fmla="*/ 4305321 w 7467600"/>
              <a:gd name="connsiteY515" fmla="*/ 3256953 h 6858000"/>
              <a:gd name="connsiteX516" fmla="*/ 4949299 w 7467600"/>
              <a:gd name="connsiteY516" fmla="*/ 3766336 h 6858000"/>
              <a:gd name="connsiteX517" fmla="*/ 5291452 w 7467600"/>
              <a:gd name="connsiteY517" fmla="*/ 4076801 h 6858000"/>
              <a:gd name="connsiteX518" fmla="*/ 5434998 w 7467600"/>
              <a:gd name="connsiteY518" fmla="*/ 4254100 h 6858000"/>
              <a:gd name="connsiteX519" fmla="*/ 5351015 w 7467600"/>
              <a:gd name="connsiteY519" fmla="*/ 3760989 h 6858000"/>
              <a:gd name="connsiteX520" fmla="*/ 5413780 w 7467600"/>
              <a:gd name="connsiteY520" fmla="*/ 2966265 h 6858000"/>
              <a:gd name="connsiteX521" fmla="*/ 5425627 w 7467600"/>
              <a:gd name="connsiteY521" fmla="*/ 2954192 h 6858000"/>
              <a:gd name="connsiteX522" fmla="*/ 6604735 w 7467600"/>
              <a:gd name="connsiteY522" fmla="*/ 2041381 h 6858000"/>
              <a:gd name="connsiteX523" fmla="*/ 7204487 w 7467600"/>
              <a:gd name="connsiteY523" fmla="*/ 2742112 h 6858000"/>
              <a:gd name="connsiteX524" fmla="*/ 7131592 w 7467600"/>
              <a:gd name="connsiteY524" fmla="*/ 2672096 h 6858000"/>
              <a:gd name="connsiteX525" fmla="*/ 6996344 w 7467600"/>
              <a:gd name="connsiteY525" fmla="*/ 2518310 h 6858000"/>
              <a:gd name="connsiteX526" fmla="*/ 6735495 w 7467600"/>
              <a:gd name="connsiteY526" fmla="*/ 2196890 h 6858000"/>
              <a:gd name="connsiteX527" fmla="*/ 6721901 w 7467600"/>
              <a:gd name="connsiteY527" fmla="*/ 2179274 h 6858000"/>
              <a:gd name="connsiteX528" fmla="*/ 6604735 w 7467600"/>
              <a:gd name="connsiteY528" fmla="*/ 2041381 h 6858000"/>
              <a:gd name="connsiteX529" fmla="*/ 6591670 w 7467600"/>
              <a:gd name="connsiteY529" fmla="*/ 1988277 h 6858000"/>
              <a:gd name="connsiteX530" fmla="*/ 6747349 w 7467600"/>
              <a:gd name="connsiteY530" fmla="*/ 2160069 h 6858000"/>
              <a:gd name="connsiteX531" fmla="*/ 6760943 w 7467600"/>
              <a:gd name="connsiteY531" fmla="*/ 2177686 h 6858000"/>
              <a:gd name="connsiteX532" fmla="*/ 7021065 w 7467600"/>
              <a:gd name="connsiteY532" fmla="*/ 2498102 h 6858000"/>
              <a:gd name="connsiteX533" fmla="*/ 7155223 w 7467600"/>
              <a:gd name="connsiteY533" fmla="*/ 2650386 h 6858000"/>
              <a:gd name="connsiteX534" fmla="*/ 7203167 w 7467600"/>
              <a:gd name="connsiteY534" fmla="*/ 2697288 h 6858000"/>
              <a:gd name="connsiteX535" fmla="*/ 6937703 w 7467600"/>
              <a:gd name="connsiteY535" fmla="*/ 2321981 h 6858000"/>
              <a:gd name="connsiteX536" fmla="*/ 6591670 w 7467600"/>
              <a:gd name="connsiteY536" fmla="*/ 1988277 h 6858000"/>
              <a:gd name="connsiteX537" fmla="*/ 5798671 w 7467600"/>
              <a:gd name="connsiteY537" fmla="*/ 1981601 h 6858000"/>
              <a:gd name="connsiteX538" fmla="*/ 5754709 w 7467600"/>
              <a:gd name="connsiteY538" fmla="*/ 2071454 h 6858000"/>
              <a:gd name="connsiteX539" fmla="*/ 5763044 w 7467600"/>
              <a:gd name="connsiteY539" fmla="*/ 2842206 h 6858000"/>
              <a:gd name="connsiteX540" fmla="*/ 5764974 w 7467600"/>
              <a:gd name="connsiteY540" fmla="*/ 2799609 h 6858000"/>
              <a:gd name="connsiteX541" fmla="*/ 5767665 w 7467600"/>
              <a:gd name="connsiteY541" fmla="*/ 2666409 h 6858000"/>
              <a:gd name="connsiteX542" fmla="*/ 5763055 w 7467600"/>
              <a:gd name="connsiteY542" fmla="*/ 2579705 h 6858000"/>
              <a:gd name="connsiteX543" fmla="*/ 5758079 w 7467600"/>
              <a:gd name="connsiteY543" fmla="*/ 2492508 h 6858000"/>
              <a:gd name="connsiteX544" fmla="*/ 5779325 w 7467600"/>
              <a:gd name="connsiteY544" fmla="*/ 2197069 h 6858000"/>
              <a:gd name="connsiteX545" fmla="*/ 5798671 w 7467600"/>
              <a:gd name="connsiteY545" fmla="*/ 1981601 h 6858000"/>
              <a:gd name="connsiteX546" fmla="*/ 5829202 w 7467600"/>
              <a:gd name="connsiteY546" fmla="*/ 1971679 h 6858000"/>
              <a:gd name="connsiteX547" fmla="*/ 5809558 w 7467600"/>
              <a:gd name="connsiteY547" fmla="*/ 2198043 h 6858000"/>
              <a:gd name="connsiteX548" fmla="*/ 5788653 w 7467600"/>
              <a:gd name="connsiteY548" fmla="*/ 2489430 h 6858000"/>
              <a:gd name="connsiteX549" fmla="*/ 5793439 w 7467600"/>
              <a:gd name="connsiteY549" fmla="*/ 2575235 h 6858000"/>
              <a:gd name="connsiteX550" fmla="*/ 5796837 w 7467600"/>
              <a:gd name="connsiteY550" fmla="*/ 2637633 h 6858000"/>
              <a:gd name="connsiteX551" fmla="*/ 5818614 w 7467600"/>
              <a:gd name="connsiteY551" fmla="*/ 2473055 h 6858000"/>
              <a:gd name="connsiteX552" fmla="*/ 5829202 w 7467600"/>
              <a:gd name="connsiteY552" fmla="*/ 1971679 h 6858000"/>
              <a:gd name="connsiteX553" fmla="*/ 5911389 w 7467600"/>
              <a:gd name="connsiteY553" fmla="*/ 1898371 h 6858000"/>
              <a:gd name="connsiteX554" fmla="*/ 6237627 w 7467600"/>
              <a:gd name="connsiteY554" fmla="*/ 2231921 h 6858000"/>
              <a:gd name="connsiteX555" fmla="*/ 5911389 w 7467600"/>
              <a:gd name="connsiteY555" fmla="*/ 1898371 h 6858000"/>
              <a:gd name="connsiteX556" fmla="*/ 6944437 w 7467600"/>
              <a:gd name="connsiteY556" fmla="*/ 1575402 h 6858000"/>
              <a:gd name="connsiteX557" fmla="*/ 6304730 w 7467600"/>
              <a:gd name="connsiteY557" fmla="*/ 1766654 h 6858000"/>
              <a:gd name="connsiteX558" fmla="*/ 6944437 w 7467600"/>
              <a:gd name="connsiteY558" fmla="*/ 1575402 h 6858000"/>
              <a:gd name="connsiteX559" fmla="*/ 7019523 w 7467600"/>
              <a:gd name="connsiteY559" fmla="*/ 1519450 h 6858000"/>
              <a:gd name="connsiteX560" fmla="*/ 6298091 w 7467600"/>
              <a:gd name="connsiteY560" fmla="*/ 1737122 h 6858000"/>
              <a:gd name="connsiteX561" fmla="*/ 7019523 w 7467600"/>
              <a:gd name="connsiteY561" fmla="*/ 1519450 h 6858000"/>
              <a:gd name="connsiteX562" fmla="*/ 2399523 w 7467600"/>
              <a:gd name="connsiteY562" fmla="*/ 1428234 h 6858000"/>
              <a:gd name="connsiteX563" fmla="*/ 2224982 w 7467600"/>
              <a:gd name="connsiteY563" fmla="*/ 1826201 h 6858000"/>
              <a:gd name="connsiteX564" fmla="*/ 2096099 w 7467600"/>
              <a:gd name="connsiteY564" fmla="*/ 2345900 h 6858000"/>
              <a:gd name="connsiteX565" fmla="*/ 2283317 w 7467600"/>
              <a:gd name="connsiteY565" fmla="*/ 1796925 h 6858000"/>
              <a:gd name="connsiteX566" fmla="*/ 2399523 w 7467600"/>
              <a:gd name="connsiteY566" fmla="*/ 1428234 h 6858000"/>
              <a:gd name="connsiteX567" fmla="*/ 2448558 w 7467600"/>
              <a:gd name="connsiteY567" fmla="*/ 1373435 h 6858000"/>
              <a:gd name="connsiteX568" fmla="*/ 2312521 w 7467600"/>
              <a:gd name="connsiteY568" fmla="*/ 1806140 h 6858000"/>
              <a:gd name="connsiteX569" fmla="*/ 2127533 w 7467600"/>
              <a:gd name="connsiteY569" fmla="*/ 2348380 h 6858000"/>
              <a:gd name="connsiteX570" fmla="*/ 2358080 w 7467600"/>
              <a:gd name="connsiteY570" fmla="*/ 1866134 h 6858000"/>
              <a:gd name="connsiteX571" fmla="*/ 2407436 w 7467600"/>
              <a:gd name="connsiteY571" fmla="*/ 1651070 h 6858000"/>
              <a:gd name="connsiteX572" fmla="*/ 2448558 w 7467600"/>
              <a:gd name="connsiteY572" fmla="*/ 1373435 h 6858000"/>
              <a:gd name="connsiteX573" fmla="*/ 278707 w 7467600"/>
              <a:gd name="connsiteY573" fmla="*/ 1352270 h 6858000"/>
              <a:gd name="connsiteX574" fmla="*/ 321570 w 7467600"/>
              <a:gd name="connsiteY574" fmla="*/ 1861610 h 6858000"/>
              <a:gd name="connsiteX575" fmla="*/ 294281 w 7467600"/>
              <a:gd name="connsiteY575" fmla="*/ 1440658 h 6858000"/>
              <a:gd name="connsiteX576" fmla="*/ 278707 w 7467600"/>
              <a:gd name="connsiteY576" fmla="*/ 1352270 h 6858000"/>
              <a:gd name="connsiteX577" fmla="*/ 1423821 w 7467600"/>
              <a:gd name="connsiteY577" fmla="*/ 1351958 h 6858000"/>
              <a:gd name="connsiteX578" fmla="*/ 1638521 w 7467600"/>
              <a:gd name="connsiteY578" fmla="*/ 1908470 h 6858000"/>
              <a:gd name="connsiteX579" fmla="*/ 1754199 w 7467600"/>
              <a:gd name="connsiteY579" fmla="*/ 2149284 h 6858000"/>
              <a:gd name="connsiteX580" fmla="*/ 1908359 w 7467600"/>
              <a:gd name="connsiteY580" fmla="*/ 2364988 h 6858000"/>
              <a:gd name="connsiteX581" fmla="*/ 1647661 w 7467600"/>
              <a:gd name="connsiteY581" fmla="*/ 1825945 h 6858000"/>
              <a:gd name="connsiteX582" fmla="*/ 1423821 w 7467600"/>
              <a:gd name="connsiteY582" fmla="*/ 1351958 h 6858000"/>
              <a:gd name="connsiteX583" fmla="*/ 1431890 w 7467600"/>
              <a:gd name="connsiteY583" fmla="*/ 1306475 h 6858000"/>
              <a:gd name="connsiteX584" fmla="*/ 1507597 w 7467600"/>
              <a:gd name="connsiteY584" fmla="*/ 1446132 h 6858000"/>
              <a:gd name="connsiteX585" fmla="*/ 1674586 w 7467600"/>
              <a:gd name="connsiteY585" fmla="*/ 1813832 h 6858000"/>
              <a:gd name="connsiteX586" fmla="*/ 1815950 w 7467600"/>
              <a:gd name="connsiteY586" fmla="*/ 2128564 h 6858000"/>
              <a:gd name="connsiteX587" fmla="*/ 1984242 w 7467600"/>
              <a:gd name="connsiteY587" fmla="*/ 2430829 h 6858000"/>
              <a:gd name="connsiteX588" fmla="*/ 2014023 w 7467600"/>
              <a:gd name="connsiteY588" fmla="*/ 2450995 h 6858000"/>
              <a:gd name="connsiteX589" fmla="*/ 1747337 w 7467600"/>
              <a:gd name="connsiteY589" fmla="*/ 1855264 h 6858000"/>
              <a:gd name="connsiteX590" fmla="*/ 1533749 w 7467600"/>
              <a:gd name="connsiteY590" fmla="*/ 1478656 h 6858000"/>
              <a:gd name="connsiteX591" fmla="*/ 1431890 w 7467600"/>
              <a:gd name="connsiteY591" fmla="*/ 1306475 h 6858000"/>
              <a:gd name="connsiteX592" fmla="*/ 5052692 w 7467600"/>
              <a:gd name="connsiteY592" fmla="*/ 1292994 h 6858000"/>
              <a:gd name="connsiteX593" fmla="*/ 5200661 w 7467600"/>
              <a:gd name="connsiteY593" fmla="*/ 1635186 h 6858000"/>
              <a:gd name="connsiteX594" fmla="*/ 5297138 w 7467600"/>
              <a:gd name="connsiteY594" fmla="*/ 1906351 h 6858000"/>
              <a:gd name="connsiteX595" fmla="*/ 5052692 w 7467600"/>
              <a:gd name="connsiteY595" fmla="*/ 1292994 h 6858000"/>
              <a:gd name="connsiteX596" fmla="*/ 5009948 w 7467600"/>
              <a:gd name="connsiteY596" fmla="*/ 1273619 h 6858000"/>
              <a:gd name="connsiteX597" fmla="*/ 5121777 w 7467600"/>
              <a:gd name="connsiteY597" fmla="*/ 1654213 h 6858000"/>
              <a:gd name="connsiteX598" fmla="*/ 5293545 w 7467600"/>
              <a:gd name="connsiteY598" fmla="*/ 2072247 h 6858000"/>
              <a:gd name="connsiteX599" fmla="*/ 5294042 w 7467600"/>
              <a:gd name="connsiteY599" fmla="*/ 2065019 h 6858000"/>
              <a:gd name="connsiteX600" fmla="*/ 5171936 w 7467600"/>
              <a:gd name="connsiteY600" fmla="*/ 1647613 h 6858000"/>
              <a:gd name="connsiteX601" fmla="*/ 5009948 w 7467600"/>
              <a:gd name="connsiteY601" fmla="*/ 1273619 h 6858000"/>
              <a:gd name="connsiteX602" fmla="*/ 655236 w 7467600"/>
              <a:gd name="connsiteY602" fmla="*/ 1268632 h 6858000"/>
              <a:gd name="connsiteX603" fmla="*/ 839521 w 7467600"/>
              <a:gd name="connsiteY603" fmla="*/ 1685315 h 6858000"/>
              <a:gd name="connsiteX604" fmla="*/ 1109416 w 7467600"/>
              <a:gd name="connsiteY604" fmla="*/ 2061663 h 6858000"/>
              <a:gd name="connsiteX605" fmla="*/ 1298300 w 7467600"/>
              <a:gd name="connsiteY605" fmla="*/ 2247742 h 6858000"/>
              <a:gd name="connsiteX606" fmla="*/ 1125871 w 7467600"/>
              <a:gd name="connsiteY606" fmla="*/ 1989513 h 6858000"/>
              <a:gd name="connsiteX607" fmla="*/ 981574 w 7467600"/>
              <a:gd name="connsiteY607" fmla="*/ 1783157 h 6858000"/>
              <a:gd name="connsiteX608" fmla="*/ 922198 w 7467600"/>
              <a:gd name="connsiteY608" fmla="*/ 1677437 h 6858000"/>
              <a:gd name="connsiteX609" fmla="*/ 869293 w 7467600"/>
              <a:gd name="connsiteY609" fmla="*/ 1583214 h 6858000"/>
              <a:gd name="connsiteX610" fmla="*/ 751431 w 7467600"/>
              <a:gd name="connsiteY610" fmla="*/ 1405731 h 6858000"/>
              <a:gd name="connsiteX611" fmla="*/ 655236 w 7467600"/>
              <a:gd name="connsiteY611" fmla="*/ 1268632 h 6858000"/>
              <a:gd name="connsiteX612" fmla="*/ 6516292 w 7467600"/>
              <a:gd name="connsiteY612" fmla="*/ 1263064 h 6858000"/>
              <a:gd name="connsiteX613" fmla="*/ 5736320 w 7467600"/>
              <a:gd name="connsiteY613" fmla="*/ 1501803 h 6858000"/>
              <a:gd name="connsiteX614" fmla="*/ 6516292 w 7467600"/>
              <a:gd name="connsiteY614" fmla="*/ 1263064 h 6858000"/>
              <a:gd name="connsiteX615" fmla="*/ 291466 w 7467600"/>
              <a:gd name="connsiteY615" fmla="*/ 1250369 h 6858000"/>
              <a:gd name="connsiteX616" fmla="*/ 323180 w 7467600"/>
              <a:gd name="connsiteY616" fmla="*/ 1435283 h 6858000"/>
              <a:gd name="connsiteX617" fmla="*/ 349381 w 7467600"/>
              <a:gd name="connsiteY617" fmla="*/ 1875041 h 6858000"/>
              <a:gd name="connsiteX618" fmla="*/ 374363 w 7467600"/>
              <a:gd name="connsiteY618" fmla="*/ 1506494 h 6858000"/>
              <a:gd name="connsiteX619" fmla="*/ 302168 w 7467600"/>
              <a:gd name="connsiteY619" fmla="*/ 1274495 h 6858000"/>
              <a:gd name="connsiteX620" fmla="*/ 291466 w 7467600"/>
              <a:gd name="connsiteY620" fmla="*/ 1250369 h 6858000"/>
              <a:gd name="connsiteX621" fmla="*/ 678222 w 7467600"/>
              <a:gd name="connsiteY621" fmla="*/ 1248670 h 6858000"/>
              <a:gd name="connsiteX622" fmla="*/ 775536 w 7467600"/>
              <a:gd name="connsiteY622" fmla="*/ 1388015 h 6858000"/>
              <a:gd name="connsiteX623" fmla="*/ 894529 w 7467600"/>
              <a:gd name="connsiteY623" fmla="*/ 1567739 h 6858000"/>
              <a:gd name="connsiteX624" fmla="*/ 948000 w 7467600"/>
              <a:gd name="connsiteY624" fmla="*/ 1663088 h 6858000"/>
              <a:gd name="connsiteX625" fmla="*/ 1006812 w 7467600"/>
              <a:gd name="connsiteY625" fmla="*/ 1767683 h 6858000"/>
              <a:gd name="connsiteX626" fmla="*/ 1149133 w 7467600"/>
              <a:gd name="connsiteY626" fmla="*/ 1971513 h 6858000"/>
              <a:gd name="connsiteX627" fmla="*/ 1333952 w 7467600"/>
              <a:gd name="connsiteY627" fmla="*/ 2251620 h 6858000"/>
              <a:gd name="connsiteX628" fmla="*/ 1337329 w 7467600"/>
              <a:gd name="connsiteY628" fmla="*/ 2258350 h 6858000"/>
              <a:gd name="connsiteX629" fmla="*/ 1014726 w 7467600"/>
              <a:gd name="connsiteY629" fmla="*/ 1615556 h 6858000"/>
              <a:gd name="connsiteX630" fmla="*/ 678222 w 7467600"/>
              <a:gd name="connsiteY630" fmla="*/ 1248670 h 6858000"/>
              <a:gd name="connsiteX631" fmla="*/ 6691602 w 7467600"/>
              <a:gd name="connsiteY631" fmla="*/ 1140573 h 6858000"/>
              <a:gd name="connsiteX632" fmla="*/ 6571100 w 7467600"/>
              <a:gd name="connsiteY632" fmla="*/ 1183662 h 6858000"/>
              <a:gd name="connsiteX633" fmla="*/ 6241687 w 7467600"/>
              <a:gd name="connsiteY633" fmla="*/ 1257600 h 6858000"/>
              <a:gd name="connsiteX634" fmla="*/ 5693009 w 7467600"/>
              <a:gd name="connsiteY634" fmla="*/ 1478256 h 6858000"/>
              <a:gd name="connsiteX635" fmla="*/ 6548420 w 7467600"/>
              <a:gd name="connsiteY635" fmla="*/ 1214599 h 6858000"/>
              <a:gd name="connsiteX636" fmla="*/ 6605473 w 7467600"/>
              <a:gd name="connsiteY636" fmla="*/ 1184686 h 6858000"/>
              <a:gd name="connsiteX637" fmla="*/ 6691602 w 7467600"/>
              <a:gd name="connsiteY637" fmla="*/ 1140573 h 6858000"/>
              <a:gd name="connsiteX638" fmla="*/ 4002475 w 7467600"/>
              <a:gd name="connsiteY638" fmla="*/ 1037802 h 6858000"/>
              <a:gd name="connsiteX639" fmla="*/ 4000324 w 7467600"/>
              <a:gd name="connsiteY639" fmla="*/ 1039362 h 6858000"/>
              <a:gd name="connsiteX640" fmla="*/ 4002862 w 7467600"/>
              <a:gd name="connsiteY640" fmla="*/ 1042866 h 6858000"/>
              <a:gd name="connsiteX641" fmla="*/ 4002475 w 7467600"/>
              <a:gd name="connsiteY641" fmla="*/ 1037802 h 6858000"/>
              <a:gd name="connsiteX642" fmla="*/ 506322 w 7467600"/>
              <a:gd name="connsiteY642" fmla="*/ 1020997 h 6858000"/>
              <a:gd name="connsiteX643" fmla="*/ 533068 w 7467600"/>
              <a:gd name="connsiteY643" fmla="*/ 1029409 h 6858000"/>
              <a:gd name="connsiteX644" fmla="*/ 1232525 w 7467600"/>
              <a:gd name="connsiteY644" fmla="*/ 1804675 h 6858000"/>
              <a:gd name="connsiteX645" fmla="*/ 1388858 w 7467600"/>
              <a:gd name="connsiteY645" fmla="*/ 2368011 h 6858000"/>
              <a:gd name="connsiteX646" fmla="*/ 1384098 w 7467600"/>
              <a:gd name="connsiteY646" fmla="*/ 2378125 h 6858000"/>
              <a:gd name="connsiteX647" fmla="*/ 1425393 w 7467600"/>
              <a:gd name="connsiteY647" fmla="*/ 2589124 h 6858000"/>
              <a:gd name="connsiteX648" fmla="*/ 1424001 w 7467600"/>
              <a:gd name="connsiteY648" fmla="*/ 2597541 h 6858000"/>
              <a:gd name="connsiteX649" fmla="*/ 2152729 w 7467600"/>
              <a:gd name="connsiteY649" fmla="*/ 2864487 h 6858000"/>
              <a:gd name="connsiteX650" fmla="*/ 2020609 w 7467600"/>
              <a:gd name="connsiteY650" fmla="*/ 2539671 h 6858000"/>
              <a:gd name="connsiteX651" fmla="*/ 2018920 w 7467600"/>
              <a:gd name="connsiteY651" fmla="*/ 2536309 h 6858000"/>
              <a:gd name="connsiteX652" fmla="*/ 1342441 w 7467600"/>
              <a:gd name="connsiteY652" fmla="*/ 1173017 h 6858000"/>
              <a:gd name="connsiteX653" fmla="*/ 1367925 w 7467600"/>
              <a:gd name="connsiteY653" fmla="*/ 1135648 h 6858000"/>
              <a:gd name="connsiteX654" fmla="*/ 1771401 w 7467600"/>
              <a:gd name="connsiteY654" fmla="*/ 1806673 h 6858000"/>
              <a:gd name="connsiteX655" fmla="*/ 1972385 w 7467600"/>
              <a:gd name="connsiteY655" fmla="*/ 2198735 h 6858000"/>
              <a:gd name="connsiteX656" fmla="*/ 2040892 w 7467600"/>
              <a:gd name="connsiteY656" fmla="*/ 2405205 h 6858000"/>
              <a:gd name="connsiteX657" fmla="*/ 2131689 w 7467600"/>
              <a:gd name="connsiteY657" fmla="*/ 1936926 h 6858000"/>
              <a:gd name="connsiteX658" fmla="*/ 2454820 w 7467600"/>
              <a:gd name="connsiteY658" fmla="*/ 1248808 h 6858000"/>
              <a:gd name="connsiteX659" fmla="*/ 2492512 w 7467600"/>
              <a:gd name="connsiteY659" fmla="*/ 1302920 h 6858000"/>
              <a:gd name="connsiteX660" fmla="*/ 2081216 w 7467600"/>
              <a:gd name="connsiteY660" fmla="*/ 2527513 h 6858000"/>
              <a:gd name="connsiteX661" fmla="*/ 2081211 w 7467600"/>
              <a:gd name="connsiteY661" fmla="*/ 2528916 h 6858000"/>
              <a:gd name="connsiteX662" fmla="*/ 2199067 w 7467600"/>
              <a:gd name="connsiteY662" fmla="*/ 2884061 h 6858000"/>
              <a:gd name="connsiteX663" fmla="*/ 3192586 w 7467600"/>
              <a:gd name="connsiteY663" fmla="*/ 3411496 h 6858000"/>
              <a:gd name="connsiteX664" fmla="*/ 3182620 w 7467600"/>
              <a:gd name="connsiteY664" fmla="*/ 3483279 h 6858000"/>
              <a:gd name="connsiteX665" fmla="*/ 2435119 w 7467600"/>
              <a:gd name="connsiteY665" fmla="*/ 3080173 h 6858000"/>
              <a:gd name="connsiteX666" fmla="*/ 2410152 w 7467600"/>
              <a:gd name="connsiteY666" fmla="*/ 3063751 h 6858000"/>
              <a:gd name="connsiteX667" fmla="*/ 2408099 w 7467600"/>
              <a:gd name="connsiteY667" fmla="*/ 3064403 h 6858000"/>
              <a:gd name="connsiteX668" fmla="*/ 2407218 w 7467600"/>
              <a:gd name="connsiteY668" fmla="*/ 3070324 h 6858000"/>
              <a:gd name="connsiteX669" fmla="*/ 2380138 w 7467600"/>
              <a:gd name="connsiteY669" fmla="*/ 3099341 h 6858000"/>
              <a:gd name="connsiteX670" fmla="*/ 1765923 w 7467600"/>
              <a:gd name="connsiteY670" fmla="*/ 3581043 h 6858000"/>
              <a:gd name="connsiteX671" fmla="*/ 1702258 w 7467600"/>
              <a:gd name="connsiteY671" fmla="*/ 3612286 h 6858000"/>
              <a:gd name="connsiteX672" fmla="*/ 1538370 w 7467600"/>
              <a:gd name="connsiteY672" fmla="*/ 3811804 h 6858000"/>
              <a:gd name="connsiteX673" fmla="*/ 542867 w 7467600"/>
              <a:gd name="connsiteY673" fmla="*/ 4944092 h 6858000"/>
              <a:gd name="connsiteX674" fmla="*/ 515800 w 7467600"/>
              <a:gd name="connsiteY674" fmla="*/ 4862180 h 6858000"/>
              <a:gd name="connsiteX675" fmla="*/ 909145 w 7467600"/>
              <a:gd name="connsiteY675" fmla="*/ 4199225 h 6858000"/>
              <a:gd name="connsiteX676" fmla="*/ 1214067 w 7467600"/>
              <a:gd name="connsiteY676" fmla="*/ 3908561 h 6858000"/>
              <a:gd name="connsiteX677" fmla="*/ 640967 w 7467600"/>
              <a:gd name="connsiteY677" fmla="*/ 4105601 h 6858000"/>
              <a:gd name="connsiteX678" fmla="*/ 112563 w 7467600"/>
              <a:gd name="connsiteY678" fmla="*/ 4396952 h 6858000"/>
              <a:gd name="connsiteX679" fmla="*/ 0 w 7467600"/>
              <a:gd name="connsiteY679" fmla="*/ 4466006 h 6858000"/>
              <a:gd name="connsiteX680" fmla="*/ 0 w 7467600"/>
              <a:gd name="connsiteY680" fmla="*/ 4233763 h 6858000"/>
              <a:gd name="connsiteX681" fmla="*/ 36881 w 7467600"/>
              <a:gd name="connsiteY681" fmla="*/ 4200118 h 6858000"/>
              <a:gd name="connsiteX682" fmla="*/ 910534 w 7467600"/>
              <a:gd name="connsiteY682" fmla="*/ 3629753 h 6858000"/>
              <a:gd name="connsiteX683" fmla="*/ 1578717 w 7467600"/>
              <a:gd name="connsiteY683" fmla="*/ 3575982 h 6858000"/>
              <a:gd name="connsiteX684" fmla="*/ 2338780 w 7467600"/>
              <a:gd name="connsiteY684" fmla="*/ 3033725 h 6858000"/>
              <a:gd name="connsiteX685" fmla="*/ 1807991 w 7467600"/>
              <a:gd name="connsiteY685" fmla="*/ 2807184 h 6858000"/>
              <a:gd name="connsiteX686" fmla="*/ 1416358 w 7467600"/>
              <a:gd name="connsiteY686" fmla="*/ 3112571 h 6858000"/>
              <a:gd name="connsiteX687" fmla="*/ 939066 w 7467600"/>
              <a:gd name="connsiteY687" fmla="*/ 3378798 h 6858000"/>
              <a:gd name="connsiteX688" fmla="*/ 115099 w 7467600"/>
              <a:gd name="connsiteY688" fmla="*/ 3607650 h 6858000"/>
              <a:gd name="connsiteX689" fmla="*/ 97284 w 7467600"/>
              <a:gd name="connsiteY689" fmla="*/ 3520393 h 6858000"/>
              <a:gd name="connsiteX690" fmla="*/ 922050 w 7467600"/>
              <a:gd name="connsiteY690" fmla="*/ 3074867 h 6858000"/>
              <a:gd name="connsiteX691" fmla="*/ 1405265 w 7467600"/>
              <a:gd name="connsiteY691" fmla="*/ 3016319 h 6858000"/>
              <a:gd name="connsiteX692" fmla="*/ 1407512 w 7467600"/>
              <a:gd name="connsiteY692" fmla="*/ 3018001 h 6858000"/>
              <a:gd name="connsiteX693" fmla="*/ 1726266 w 7467600"/>
              <a:gd name="connsiteY693" fmla="*/ 2777274 h 6858000"/>
              <a:gd name="connsiteX694" fmla="*/ 625390 w 7467600"/>
              <a:gd name="connsiteY694" fmla="*/ 2514541 h 6858000"/>
              <a:gd name="connsiteX695" fmla="*/ 619799 w 7467600"/>
              <a:gd name="connsiteY695" fmla="*/ 2527180 h 6858000"/>
              <a:gd name="connsiteX696" fmla="*/ 310030 w 7467600"/>
              <a:gd name="connsiteY696" fmla="*/ 2771818 h 6858000"/>
              <a:gd name="connsiteX697" fmla="*/ 173877 w 7467600"/>
              <a:gd name="connsiteY697" fmla="*/ 2937056 h 6858000"/>
              <a:gd name="connsiteX698" fmla="*/ 77889 w 7467600"/>
              <a:gd name="connsiteY698" fmla="*/ 3138440 h 6858000"/>
              <a:gd name="connsiteX699" fmla="*/ 0 w 7467600"/>
              <a:gd name="connsiteY699" fmla="*/ 3271395 h 6858000"/>
              <a:gd name="connsiteX700" fmla="*/ 0 w 7467600"/>
              <a:gd name="connsiteY700" fmla="*/ 3153002 h 6858000"/>
              <a:gd name="connsiteX701" fmla="*/ 2386 w 7467600"/>
              <a:gd name="connsiteY701" fmla="*/ 3149203 h 6858000"/>
              <a:gd name="connsiteX702" fmla="*/ 89753 w 7467600"/>
              <a:gd name="connsiteY702" fmla="*/ 2987702 h 6858000"/>
              <a:gd name="connsiteX703" fmla="*/ 76869 w 7467600"/>
              <a:gd name="connsiteY703" fmla="*/ 3005404 h 6858000"/>
              <a:gd name="connsiteX704" fmla="*/ 32049 w 7467600"/>
              <a:gd name="connsiteY704" fmla="*/ 3065814 h 6858000"/>
              <a:gd name="connsiteX705" fmla="*/ 0 w 7467600"/>
              <a:gd name="connsiteY705" fmla="*/ 3108744 h 6858000"/>
              <a:gd name="connsiteX706" fmla="*/ 0 w 7467600"/>
              <a:gd name="connsiteY706" fmla="*/ 3058059 h 6858000"/>
              <a:gd name="connsiteX707" fmla="*/ 7610 w 7467600"/>
              <a:gd name="connsiteY707" fmla="*/ 3047889 h 6858000"/>
              <a:gd name="connsiteX708" fmla="*/ 52419 w 7467600"/>
              <a:gd name="connsiteY708" fmla="*/ 2987479 h 6858000"/>
              <a:gd name="connsiteX709" fmla="*/ 59142 w 7467600"/>
              <a:gd name="connsiteY709" fmla="*/ 2978488 h 6858000"/>
              <a:gd name="connsiteX710" fmla="*/ 0 w 7467600"/>
              <a:gd name="connsiteY710" fmla="*/ 3015334 h 6858000"/>
              <a:gd name="connsiteX711" fmla="*/ 0 w 7467600"/>
              <a:gd name="connsiteY711" fmla="*/ 2914286 h 6858000"/>
              <a:gd name="connsiteX712" fmla="*/ 36383 w 7467600"/>
              <a:gd name="connsiteY712" fmla="*/ 2901128 h 6858000"/>
              <a:gd name="connsiteX713" fmla="*/ 156329 w 7467600"/>
              <a:gd name="connsiteY713" fmla="*/ 2840533 h 6858000"/>
              <a:gd name="connsiteX714" fmla="*/ 358355 w 7467600"/>
              <a:gd name="connsiteY714" fmla="*/ 2620471 h 6858000"/>
              <a:gd name="connsiteX715" fmla="*/ 510577 w 7467600"/>
              <a:gd name="connsiteY715" fmla="*/ 2501244 h 6858000"/>
              <a:gd name="connsiteX716" fmla="*/ 211967 w 7467600"/>
              <a:gd name="connsiteY716" fmla="*/ 2479171 h 6858000"/>
              <a:gd name="connsiteX717" fmla="*/ 0 w 7467600"/>
              <a:gd name="connsiteY717" fmla="*/ 2476398 h 6858000"/>
              <a:gd name="connsiteX718" fmla="*/ 0 w 7467600"/>
              <a:gd name="connsiteY718" fmla="*/ 2389189 h 6858000"/>
              <a:gd name="connsiteX719" fmla="*/ 103062 w 7467600"/>
              <a:gd name="connsiteY719" fmla="*/ 2389518 h 6858000"/>
              <a:gd name="connsiteX720" fmla="*/ 510734 w 7467600"/>
              <a:gd name="connsiteY720" fmla="*/ 2416201 h 6858000"/>
              <a:gd name="connsiteX721" fmla="*/ 279257 w 7467600"/>
              <a:gd name="connsiteY721" fmla="*/ 2092102 h 6858000"/>
              <a:gd name="connsiteX722" fmla="*/ 65265 w 7467600"/>
              <a:gd name="connsiteY722" fmla="*/ 2006049 h 6858000"/>
              <a:gd name="connsiteX723" fmla="*/ 0 w 7467600"/>
              <a:gd name="connsiteY723" fmla="*/ 1982532 h 6858000"/>
              <a:gd name="connsiteX724" fmla="*/ 0 w 7467600"/>
              <a:gd name="connsiteY724" fmla="*/ 1912789 h 6858000"/>
              <a:gd name="connsiteX725" fmla="*/ 97460 w 7467600"/>
              <a:gd name="connsiteY725" fmla="*/ 1953725 h 6858000"/>
              <a:gd name="connsiteX726" fmla="*/ 221272 w 7467600"/>
              <a:gd name="connsiteY726" fmla="*/ 1980766 h 6858000"/>
              <a:gd name="connsiteX727" fmla="*/ 116765 w 7467600"/>
              <a:gd name="connsiteY727" fmla="*/ 1911033 h 6858000"/>
              <a:gd name="connsiteX728" fmla="*/ 16405 w 7467600"/>
              <a:gd name="connsiteY728" fmla="*/ 1803412 h 6858000"/>
              <a:gd name="connsiteX729" fmla="*/ 0 w 7467600"/>
              <a:gd name="connsiteY729" fmla="*/ 1784777 h 6858000"/>
              <a:gd name="connsiteX730" fmla="*/ 0 w 7467600"/>
              <a:gd name="connsiteY730" fmla="*/ 1740082 h 6858000"/>
              <a:gd name="connsiteX731" fmla="*/ 39394 w 7467600"/>
              <a:gd name="connsiteY731" fmla="*/ 1784856 h 6858000"/>
              <a:gd name="connsiteX732" fmla="*/ 135813 w 7467600"/>
              <a:gd name="connsiteY732" fmla="*/ 1888838 h 6858000"/>
              <a:gd name="connsiteX733" fmla="*/ 242575 w 7467600"/>
              <a:gd name="connsiteY733" fmla="*/ 1958841 h 6858000"/>
              <a:gd name="connsiteX734" fmla="*/ 82197 w 7467600"/>
              <a:gd name="connsiteY734" fmla="*/ 1754826 h 6858000"/>
              <a:gd name="connsiteX735" fmla="*/ 0 w 7467600"/>
              <a:gd name="connsiteY735" fmla="*/ 1679650 h 6858000"/>
              <a:gd name="connsiteX736" fmla="*/ 0 w 7467600"/>
              <a:gd name="connsiteY736" fmla="*/ 1602463 h 6858000"/>
              <a:gd name="connsiteX737" fmla="*/ 84689 w 7467600"/>
              <a:gd name="connsiteY737" fmla="*/ 1677442 h 6858000"/>
              <a:gd name="connsiteX738" fmla="*/ 298437 w 7467600"/>
              <a:gd name="connsiteY738" fmla="*/ 1968019 h 6858000"/>
              <a:gd name="connsiteX739" fmla="*/ 227269 w 7467600"/>
              <a:gd name="connsiteY739" fmla="*/ 1114064 h 6858000"/>
              <a:gd name="connsiteX740" fmla="*/ 248003 w 7467600"/>
              <a:gd name="connsiteY740" fmla="*/ 1089613 h 6858000"/>
              <a:gd name="connsiteX741" fmla="*/ 427020 w 7467600"/>
              <a:gd name="connsiteY741" fmla="*/ 1619803 h 6858000"/>
              <a:gd name="connsiteX742" fmla="*/ 340345 w 7467600"/>
              <a:gd name="connsiteY742" fmla="*/ 2027739 h 6858000"/>
              <a:gd name="connsiteX743" fmla="*/ 360865 w 7467600"/>
              <a:gd name="connsiteY743" fmla="*/ 2044827 h 6858000"/>
              <a:gd name="connsiteX744" fmla="*/ 560414 w 7467600"/>
              <a:gd name="connsiteY744" fmla="*/ 2421457 h 6858000"/>
              <a:gd name="connsiteX745" fmla="*/ 1359703 w 7467600"/>
              <a:gd name="connsiteY745" fmla="*/ 2578554 h 6858000"/>
              <a:gd name="connsiteX746" fmla="*/ 1359422 w 7467600"/>
              <a:gd name="connsiteY746" fmla="*/ 2577994 h 6858000"/>
              <a:gd name="connsiteX747" fmla="*/ 828701 w 7467600"/>
              <a:gd name="connsiteY747" fmla="*/ 1839520 h 6858000"/>
              <a:gd name="connsiteX748" fmla="*/ 494427 w 7467600"/>
              <a:gd name="connsiteY748" fmla="*/ 1092333 h 6858000"/>
              <a:gd name="connsiteX749" fmla="*/ 506322 w 7467600"/>
              <a:gd name="connsiteY749" fmla="*/ 1020997 h 6858000"/>
              <a:gd name="connsiteX750" fmla="*/ 4570198 w 7467600"/>
              <a:gd name="connsiteY750" fmla="*/ 978081 h 6858000"/>
              <a:gd name="connsiteX751" fmla="*/ 4523691 w 7467600"/>
              <a:gd name="connsiteY751" fmla="*/ 1127776 h 6858000"/>
              <a:gd name="connsiteX752" fmla="*/ 4509875 w 7467600"/>
              <a:gd name="connsiteY752" fmla="*/ 1167552 h 6858000"/>
              <a:gd name="connsiteX753" fmla="*/ 4478168 w 7467600"/>
              <a:gd name="connsiteY753" fmla="*/ 1260735 h 6858000"/>
              <a:gd name="connsiteX754" fmla="*/ 4409309 w 7467600"/>
              <a:gd name="connsiteY754" fmla="*/ 1666996 h 6858000"/>
              <a:gd name="connsiteX755" fmla="*/ 4370031 w 7467600"/>
              <a:gd name="connsiteY755" fmla="*/ 1955666 h 6858000"/>
              <a:gd name="connsiteX756" fmla="*/ 4570198 w 7467600"/>
              <a:gd name="connsiteY756" fmla="*/ 978081 h 6858000"/>
              <a:gd name="connsiteX757" fmla="*/ 4557898 w 7467600"/>
              <a:gd name="connsiteY757" fmla="*/ 900011 h 6858000"/>
              <a:gd name="connsiteX758" fmla="*/ 4344840 w 7467600"/>
              <a:gd name="connsiteY758" fmla="*/ 1922038 h 6858000"/>
              <a:gd name="connsiteX759" fmla="*/ 4378710 w 7467600"/>
              <a:gd name="connsiteY759" fmla="*/ 1665516 h 6858000"/>
              <a:gd name="connsiteX760" fmla="*/ 4448798 w 7467600"/>
              <a:gd name="connsiteY760" fmla="*/ 1253024 h 6858000"/>
              <a:gd name="connsiteX761" fmla="*/ 4480315 w 7467600"/>
              <a:gd name="connsiteY761" fmla="*/ 1158454 h 6858000"/>
              <a:gd name="connsiteX762" fmla="*/ 4494133 w 7467600"/>
              <a:gd name="connsiteY762" fmla="*/ 1118676 h 6858000"/>
              <a:gd name="connsiteX763" fmla="*/ 4557898 w 7467600"/>
              <a:gd name="connsiteY763" fmla="*/ 900011 h 6858000"/>
              <a:gd name="connsiteX764" fmla="*/ 5870151 w 7467600"/>
              <a:gd name="connsiteY764" fmla="*/ 898890 h 6858000"/>
              <a:gd name="connsiteX765" fmla="*/ 5861335 w 7467600"/>
              <a:gd name="connsiteY765" fmla="*/ 899177 h 6858000"/>
              <a:gd name="connsiteX766" fmla="*/ 5843702 w 7467600"/>
              <a:gd name="connsiteY766" fmla="*/ 899748 h 6858000"/>
              <a:gd name="connsiteX767" fmla="*/ 5651107 w 7467600"/>
              <a:gd name="connsiteY767" fmla="*/ 920306 h 6858000"/>
              <a:gd name="connsiteX768" fmla="*/ 5459407 w 7467600"/>
              <a:gd name="connsiteY768" fmla="*/ 940975 h 6858000"/>
              <a:gd name="connsiteX769" fmla="*/ 5374846 w 7467600"/>
              <a:gd name="connsiteY769" fmla="*/ 941988 h 6858000"/>
              <a:gd name="connsiteX770" fmla="*/ 5256105 w 7467600"/>
              <a:gd name="connsiteY770" fmla="*/ 945632 h 6858000"/>
              <a:gd name="connsiteX771" fmla="*/ 5107071 w 7467600"/>
              <a:gd name="connsiteY771" fmla="*/ 969720 h 6858000"/>
              <a:gd name="connsiteX772" fmla="*/ 4998681 w 7467600"/>
              <a:gd name="connsiteY772" fmla="*/ 988771 h 6858000"/>
              <a:gd name="connsiteX773" fmla="*/ 5870151 w 7467600"/>
              <a:gd name="connsiteY773" fmla="*/ 898890 h 6858000"/>
              <a:gd name="connsiteX774" fmla="*/ 5504425 w 7467600"/>
              <a:gd name="connsiteY774" fmla="*/ 848067 h 6858000"/>
              <a:gd name="connsiteX775" fmla="*/ 4968849 w 7467600"/>
              <a:gd name="connsiteY775" fmla="*/ 962318 h 6858000"/>
              <a:gd name="connsiteX776" fmla="*/ 5104039 w 7467600"/>
              <a:gd name="connsiteY776" fmla="*/ 940634 h 6858000"/>
              <a:gd name="connsiteX777" fmla="*/ 5256311 w 7467600"/>
              <a:gd name="connsiteY777" fmla="*/ 916490 h 6858000"/>
              <a:gd name="connsiteX778" fmla="*/ 5377381 w 7467600"/>
              <a:gd name="connsiteY778" fmla="*/ 912671 h 6858000"/>
              <a:gd name="connsiteX779" fmla="*/ 5460148 w 7467600"/>
              <a:gd name="connsiteY779" fmla="*/ 911442 h 6858000"/>
              <a:gd name="connsiteX780" fmla="*/ 5648971 w 7467600"/>
              <a:gd name="connsiteY780" fmla="*/ 891331 h 6858000"/>
              <a:gd name="connsiteX781" fmla="*/ 5844807 w 7467600"/>
              <a:gd name="connsiteY781" fmla="*/ 870718 h 6858000"/>
              <a:gd name="connsiteX782" fmla="*/ 5862975 w 7467600"/>
              <a:gd name="connsiteY782" fmla="*/ 869756 h 6858000"/>
              <a:gd name="connsiteX783" fmla="*/ 5920887 w 7467600"/>
              <a:gd name="connsiteY783" fmla="*/ 865929 h 6858000"/>
              <a:gd name="connsiteX784" fmla="*/ 5504425 w 7467600"/>
              <a:gd name="connsiteY784" fmla="*/ 848067 h 6858000"/>
              <a:gd name="connsiteX785" fmla="*/ 3607114 w 7467600"/>
              <a:gd name="connsiteY785" fmla="*/ 467441 h 6858000"/>
              <a:gd name="connsiteX786" fmla="*/ 3296242 w 7467600"/>
              <a:gd name="connsiteY786" fmla="*/ 807991 h 6858000"/>
              <a:gd name="connsiteX787" fmla="*/ 3174674 w 7467600"/>
              <a:gd name="connsiteY787" fmla="*/ 919759 h 6858000"/>
              <a:gd name="connsiteX788" fmla="*/ 3042978 w 7467600"/>
              <a:gd name="connsiteY788" fmla="*/ 1054894 h 6858000"/>
              <a:gd name="connsiteX789" fmla="*/ 2968914 w 7467600"/>
              <a:gd name="connsiteY789" fmla="*/ 1133756 h 6858000"/>
              <a:gd name="connsiteX790" fmla="*/ 3103823 w 7467600"/>
              <a:gd name="connsiteY790" fmla="*/ 1026814 h 6858000"/>
              <a:gd name="connsiteX791" fmla="*/ 3607114 w 7467600"/>
              <a:gd name="connsiteY791" fmla="*/ 467441 h 6858000"/>
              <a:gd name="connsiteX792" fmla="*/ 3744487 w 7467600"/>
              <a:gd name="connsiteY792" fmla="*/ 383136 h 6858000"/>
              <a:gd name="connsiteX793" fmla="*/ 3970213 w 7467600"/>
              <a:gd name="connsiteY793" fmla="*/ 995559 h 6858000"/>
              <a:gd name="connsiteX794" fmla="*/ 3744487 w 7467600"/>
              <a:gd name="connsiteY794" fmla="*/ 383136 h 6858000"/>
              <a:gd name="connsiteX795" fmla="*/ 3624562 w 7467600"/>
              <a:gd name="connsiteY795" fmla="*/ 367041 h 6858000"/>
              <a:gd name="connsiteX796" fmla="*/ 3489712 w 7467600"/>
              <a:gd name="connsiteY796" fmla="*/ 485386 h 6858000"/>
              <a:gd name="connsiteX797" fmla="*/ 3182994 w 7467600"/>
              <a:gd name="connsiteY797" fmla="*/ 828265 h 6858000"/>
              <a:gd name="connsiteX798" fmla="*/ 2892114 w 7467600"/>
              <a:gd name="connsiteY798" fmla="*/ 1172635 h 6858000"/>
              <a:gd name="connsiteX799" fmla="*/ 3021459 w 7467600"/>
              <a:gd name="connsiteY799" fmla="*/ 1035385 h 6858000"/>
              <a:gd name="connsiteX800" fmla="*/ 3153873 w 7467600"/>
              <a:gd name="connsiteY800" fmla="*/ 898971 h 6858000"/>
              <a:gd name="connsiteX801" fmla="*/ 3276511 w 7467600"/>
              <a:gd name="connsiteY801" fmla="*/ 786423 h 6858000"/>
              <a:gd name="connsiteX802" fmla="*/ 3584154 w 7467600"/>
              <a:gd name="connsiteY802" fmla="*/ 448218 h 6858000"/>
              <a:gd name="connsiteX803" fmla="*/ 3624562 w 7467600"/>
              <a:gd name="connsiteY803" fmla="*/ 367041 h 6858000"/>
              <a:gd name="connsiteX804" fmla="*/ 3766672 w 7467600"/>
              <a:gd name="connsiteY804" fmla="*/ 359429 h 6858000"/>
              <a:gd name="connsiteX805" fmla="*/ 3996338 w 7467600"/>
              <a:gd name="connsiteY805" fmla="*/ 968237 h 6858000"/>
              <a:gd name="connsiteX806" fmla="*/ 3766672 w 7467600"/>
              <a:gd name="connsiteY806" fmla="*/ 359429 h 6858000"/>
              <a:gd name="connsiteX807" fmla="*/ 5805386 w 7467600"/>
              <a:gd name="connsiteY807" fmla="*/ 239240 h 6858000"/>
              <a:gd name="connsiteX808" fmla="*/ 5736947 w 7467600"/>
              <a:gd name="connsiteY808" fmla="*/ 261367 h 6858000"/>
              <a:gd name="connsiteX809" fmla="*/ 5427012 w 7467600"/>
              <a:gd name="connsiteY809" fmla="*/ 311272 h 6858000"/>
              <a:gd name="connsiteX810" fmla="*/ 5147818 w 7467600"/>
              <a:gd name="connsiteY810" fmla="*/ 322112 h 6858000"/>
              <a:gd name="connsiteX811" fmla="*/ 5060854 w 7467600"/>
              <a:gd name="connsiteY811" fmla="*/ 311882 h 6858000"/>
              <a:gd name="connsiteX812" fmla="*/ 4945989 w 7467600"/>
              <a:gd name="connsiteY812" fmla="*/ 300516 h 6858000"/>
              <a:gd name="connsiteX813" fmla="*/ 5410479 w 7467600"/>
              <a:gd name="connsiteY813" fmla="*/ 348434 h 6858000"/>
              <a:gd name="connsiteX814" fmla="*/ 5805386 w 7467600"/>
              <a:gd name="connsiteY814" fmla="*/ 239240 h 6858000"/>
              <a:gd name="connsiteX815" fmla="*/ 5905192 w 7467600"/>
              <a:gd name="connsiteY815" fmla="*/ 163079 h 6858000"/>
              <a:gd name="connsiteX816" fmla="*/ 5865655 w 7467600"/>
              <a:gd name="connsiteY816" fmla="*/ 171901 h 6858000"/>
              <a:gd name="connsiteX817" fmla="*/ 5259740 w 7467600"/>
              <a:gd name="connsiteY817" fmla="*/ 257013 h 6858000"/>
              <a:gd name="connsiteX818" fmla="*/ 5208466 w 7467600"/>
              <a:gd name="connsiteY818" fmla="*/ 257550 h 6858000"/>
              <a:gd name="connsiteX819" fmla="*/ 4980204 w 7467600"/>
              <a:gd name="connsiteY819" fmla="*/ 271903 h 6858000"/>
              <a:gd name="connsiteX820" fmla="*/ 5068068 w 7467600"/>
              <a:gd name="connsiteY820" fmla="*/ 282244 h 6858000"/>
              <a:gd name="connsiteX821" fmla="*/ 5153231 w 7467600"/>
              <a:gd name="connsiteY821" fmla="*/ 292240 h 6858000"/>
              <a:gd name="connsiteX822" fmla="*/ 5426491 w 7467600"/>
              <a:gd name="connsiteY822" fmla="*/ 281128 h 6858000"/>
              <a:gd name="connsiteX823" fmla="*/ 5731212 w 7467600"/>
              <a:gd name="connsiteY823" fmla="*/ 231951 h 6858000"/>
              <a:gd name="connsiteX824" fmla="*/ 5905192 w 7467600"/>
              <a:gd name="connsiteY824" fmla="*/ 163079 h 6858000"/>
              <a:gd name="connsiteX825" fmla="*/ 5944437 w 7467600"/>
              <a:gd name="connsiteY825" fmla="*/ 113829 h 6858000"/>
              <a:gd name="connsiteX826" fmla="*/ 5825032 w 7467600"/>
              <a:gd name="connsiteY826" fmla="*/ 146405 h 6858000"/>
              <a:gd name="connsiteX827" fmla="*/ 4955599 w 7467600"/>
              <a:gd name="connsiteY827" fmla="*/ 247008 h 6858000"/>
              <a:gd name="connsiteX828" fmla="*/ 5210104 w 7467600"/>
              <a:gd name="connsiteY828" fmla="*/ 228123 h 6858000"/>
              <a:gd name="connsiteX829" fmla="*/ 5261015 w 7467600"/>
              <a:gd name="connsiteY829" fmla="*/ 227087 h 6858000"/>
              <a:gd name="connsiteX830" fmla="*/ 5861181 w 7467600"/>
              <a:gd name="connsiteY830" fmla="*/ 143093 h 6858000"/>
              <a:gd name="connsiteX831" fmla="*/ 5961252 w 7467600"/>
              <a:gd name="connsiteY831" fmla="*/ 114820 h 6858000"/>
              <a:gd name="connsiteX832" fmla="*/ 5944437 w 7467600"/>
              <a:gd name="connsiteY832" fmla="*/ 113829 h 6858000"/>
              <a:gd name="connsiteX833" fmla="*/ 3882765 w 7467600"/>
              <a:gd name="connsiteY833" fmla="*/ 0 h 6858000"/>
              <a:gd name="connsiteX834" fmla="*/ 3995099 w 7467600"/>
              <a:gd name="connsiteY834" fmla="*/ 0 h 6858000"/>
              <a:gd name="connsiteX835" fmla="*/ 4163818 w 7467600"/>
              <a:gd name="connsiteY835" fmla="*/ 234104 h 6858000"/>
              <a:gd name="connsiteX836" fmla="*/ 4172099 w 7467600"/>
              <a:gd name="connsiteY836" fmla="*/ 234207 h 6858000"/>
              <a:gd name="connsiteX837" fmla="*/ 4784282 w 7467600"/>
              <a:gd name="connsiteY837" fmla="*/ 276561 h 6858000"/>
              <a:gd name="connsiteX838" fmla="*/ 4801687 w 7467600"/>
              <a:gd name="connsiteY838" fmla="*/ 267764 h 6858000"/>
              <a:gd name="connsiteX839" fmla="*/ 6082788 w 7467600"/>
              <a:gd name="connsiteY839" fmla="*/ 64119 h 6858000"/>
              <a:gd name="connsiteX840" fmla="*/ 6099442 w 7467600"/>
              <a:gd name="connsiteY840" fmla="*/ 82568 h 6858000"/>
              <a:gd name="connsiteX841" fmla="*/ 4804137 w 7467600"/>
              <a:gd name="connsiteY841" fmla="*/ 320931 h 6858000"/>
              <a:gd name="connsiteX842" fmla="*/ 4227047 w 7467600"/>
              <a:gd name="connsiteY842" fmla="*/ 313415 h 6858000"/>
              <a:gd name="connsiteX843" fmla="*/ 4346041 w 7467600"/>
              <a:gd name="connsiteY843" fmla="*/ 456086 h 6858000"/>
              <a:gd name="connsiteX844" fmla="*/ 4870967 w 7467600"/>
              <a:gd name="connsiteY844" fmla="*/ 963061 h 6858000"/>
              <a:gd name="connsiteX845" fmla="*/ 4889647 w 7467600"/>
              <a:gd name="connsiteY845" fmla="*/ 957147 h 6858000"/>
              <a:gd name="connsiteX846" fmla="*/ 5422504 w 7467600"/>
              <a:gd name="connsiteY846" fmla="*/ 805191 h 6858000"/>
              <a:gd name="connsiteX847" fmla="*/ 6087656 w 7467600"/>
              <a:gd name="connsiteY847" fmla="*/ 826703 h 6858000"/>
              <a:gd name="connsiteX848" fmla="*/ 6058717 w 7467600"/>
              <a:gd name="connsiteY848" fmla="*/ 865992 h 6858000"/>
              <a:gd name="connsiteX849" fmla="*/ 4974153 w 7467600"/>
              <a:gd name="connsiteY849" fmla="*/ 1045456 h 6858000"/>
              <a:gd name="connsiteX850" fmla="*/ 5627835 w 7467600"/>
              <a:gd name="connsiteY850" fmla="*/ 1472077 h 6858000"/>
              <a:gd name="connsiteX851" fmla="*/ 5629817 w 7467600"/>
              <a:gd name="connsiteY851" fmla="*/ 1471412 h 6858000"/>
              <a:gd name="connsiteX852" fmla="*/ 5634124 w 7467600"/>
              <a:gd name="connsiteY852" fmla="*/ 1470572 h 6858000"/>
              <a:gd name="connsiteX853" fmla="*/ 5755832 w 7467600"/>
              <a:gd name="connsiteY853" fmla="*/ 1383886 h 6858000"/>
              <a:gd name="connsiteX854" fmla="*/ 6014186 w 7467600"/>
              <a:gd name="connsiteY854" fmla="*/ 1279799 h 6858000"/>
              <a:gd name="connsiteX855" fmla="*/ 6901619 w 7467600"/>
              <a:gd name="connsiteY855" fmla="*/ 1047874 h 6858000"/>
              <a:gd name="connsiteX856" fmla="*/ 6931566 w 7467600"/>
              <a:gd name="connsiteY856" fmla="*/ 1062034 h 6858000"/>
              <a:gd name="connsiteX857" fmla="*/ 5790982 w 7467600"/>
              <a:gd name="connsiteY857" fmla="*/ 1561380 h 6858000"/>
              <a:gd name="connsiteX858" fmla="*/ 6188971 w 7467600"/>
              <a:gd name="connsiteY858" fmla="*/ 1755168 h 6858000"/>
              <a:gd name="connsiteX859" fmla="*/ 6202446 w 7467600"/>
              <a:gd name="connsiteY859" fmla="*/ 1752268 h 6858000"/>
              <a:gd name="connsiteX860" fmla="*/ 7179560 w 7467600"/>
              <a:gd name="connsiteY860" fmla="*/ 1467551 h 6858000"/>
              <a:gd name="connsiteX861" fmla="*/ 7158730 w 7467600"/>
              <a:gd name="connsiteY861" fmla="*/ 1507835 h 6858000"/>
              <a:gd name="connsiteX862" fmla="*/ 6326959 w 7467600"/>
              <a:gd name="connsiteY862" fmla="*/ 1817686 h 6858000"/>
              <a:gd name="connsiteX863" fmla="*/ 6537433 w 7467600"/>
              <a:gd name="connsiteY863" fmla="*/ 1907790 h 6858000"/>
              <a:gd name="connsiteX864" fmla="*/ 6550221 w 7467600"/>
              <a:gd name="connsiteY864" fmla="*/ 1910729 h 6858000"/>
              <a:gd name="connsiteX865" fmla="*/ 6964438 w 7467600"/>
              <a:gd name="connsiteY865" fmla="*/ 2209505 h 6858000"/>
              <a:gd name="connsiteX866" fmla="*/ 7367862 w 7467600"/>
              <a:gd name="connsiteY866" fmla="*/ 2806833 h 6858000"/>
              <a:gd name="connsiteX867" fmla="*/ 7364329 w 7467600"/>
              <a:gd name="connsiteY867" fmla="*/ 2826907 h 6858000"/>
              <a:gd name="connsiteX868" fmla="*/ 7290545 w 7467600"/>
              <a:gd name="connsiteY868" fmla="*/ 2850663 h 6858000"/>
              <a:gd name="connsiteX869" fmla="*/ 6472036 w 7467600"/>
              <a:gd name="connsiteY869" fmla="*/ 1959003 h 6858000"/>
              <a:gd name="connsiteX870" fmla="*/ 5792897 w 7467600"/>
              <a:gd name="connsiteY870" fmla="*/ 1647747 h 6858000"/>
              <a:gd name="connsiteX871" fmla="*/ 5842751 w 7467600"/>
              <a:gd name="connsiteY871" fmla="*/ 1816112 h 6858000"/>
              <a:gd name="connsiteX872" fmla="*/ 5847424 w 7467600"/>
              <a:gd name="connsiteY872" fmla="*/ 1815776 h 6858000"/>
              <a:gd name="connsiteX873" fmla="*/ 6399821 w 7467600"/>
              <a:gd name="connsiteY873" fmla="*/ 2344799 h 6858000"/>
              <a:gd name="connsiteX874" fmla="*/ 6323232 w 7467600"/>
              <a:gd name="connsiteY874" fmla="*/ 2389634 h 6858000"/>
              <a:gd name="connsiteX875" fmla="*/ 5942958 w 7467600"/>
              <a:gd name="connsiteY875" fmla="*/ 2077708 h 6858000"/>
              <a:gd name="connsiteX876" fmla="*/ 5921559 w 7467600"/>
              <a:gd name="connsiteY876" fmla="*/ 2378596 h 6858000"/>
              <a:gd name="connsiteX877" fmla="*/ 5817651 w 7467600"/>
              <a:gd name="connsiteY877" fmla="*/ 3023919 h 6858000"/>
              <a:gd name="connsiteX878" fmla="*/ 5729634 w 7467600"/>
              <a:gd name="connsiteY878" fmla="*/ 3051849 h 6858000"/>
              <a:gd name="connsiteX879" fmla="*/ 5611018 w 7467600"/>
              <a:gd name="connsiteY879" fmla="*/ 2316769 h 6858000"/>
              <a:gd name="connsiteX880" fmla="*/ 5687608 w 7467600"/>
              <a:gd name="connsiteY880" fmla="*/ 2039972 h 6858000"/>
              <a:gd name="connsiteX881" fmla="*/ 5657554 w 7467600"/>
              <a:gd name="connsiteY881" fmla="*/ 1576445 h 6858000"/>
              <a:gd name="connsiteX882" fmla="*/ 5150475 w 7467600"/>
              <a:gd name="connsiteY882" fmla="*/ 1274012 h 6858000"/>
              <a:gd name="connsiteX883" fmla="*/ 5349142 w 7467600"/>
              <a:gd name="connsiteY883" fmla="*/ 2204405 h 6858000"/>
              <a:gd name="connsiteX884" fmla="*/ 5262214 w 7467600"/>
              <a:gd name="connsiteY884" fmla="*/ 2233836 h 6858000"/>
              <a:gd name="connsiteX885" fmla="*/ 4981539 w 7467600"/>
              <a:gd name="connsiteY885" fmla="*/ 1542201 h 6858000"/>
              <a:gd name="connsiteX886" fmla="*/ 4958461 w 7467600"/>
              <a:gd name="connsiteY886" fmla="*/ 1136957 h 6858000"/>
              <a:gd name="connsiteX887" fmla="*/ 4655015 w 7467600"/>
              <a:gd name="connsiteY887" fmla="*/ 891426 h 6858000"/>
              <a:gd name="connsiteX888" fmla="*/ 4348002 w 7467600"/>
              <a:gd name="connsiteY888" fmla="*/ 2205895 h 6858000"/>
              <a:gd name="connsiteX889" fmla="*/ 4262250 w 7467600"/>
              <a:gd name="connsiteY889" fmla="*/ 2219972 h 6858000"/>
              <a:gd name="connsiteX890" fmla="*/ 4550611 w 7467600"/>
              <a:gd name="connsiteY890" fmla="*/ 817540 h 6858000"/>
              <a:gd name="connsiteX891" fmla="*/ 4564418 w 7467600"/>
              <a:gd name="connsiteY891" fmla="*/ 808293 h 6858000"/>
              <a:gd name="connsiteX892" fmla="*/ 4266388 w 7467600"/>
              <a:gd name="connsiteY892" fmla="*/ 500083 h 6858000"/>
              <a:gd name="connsiteX893" fmla="*/ 4032842 w 7467600"/>
              <a:gd name="connsiteY893" fmla="*/ 211809 h 6858000"/>
              <a:gd name="connsiteX894" fmla="*/ 3882765 w 7467600"/>
              <a:gd name="connsiteY894" fmla="*/ 0 h 6858000"/>
              <a:gd name="connsiteX895" fmla="*/ 3721337 w 7467600"/>
              <a:gd name="connsiteY895" fmla="*/ 0 h 6858000"/>
              <a:gd name="connsiteX896" fmla="*/ 3797544 w 7467600"/>
              <a:gd name="connsiteY896" fmla="*/ 0 h 6858000"/>
              <a:gd name="connsiteX897" fmla="*/ 3775734 w 7467600"/>
              <a:gd name="connsiteY897" fmla="*/ 95131 h 6858000"/>
              <a:gd name="connsiteX898" fmla="*/ 3724807 w 7467600"/>
              <a:gd name="connsiteY898" fmla="*/ 272257 h 6858000"/>
              <a:gd name="connsiteX899" fmla="*/ 3726844 w 7467600"/>
              <a:gd name="connsiteY899" fmla="*/ 282988 h 6858000"/>
              <a:gd name="connsiteX900" fmla="*/ 3742664 w 7467600"/>
              <a:gd name="connsiteY900" fmla="*/ 279918 h 6858000"/>
              <a:gd name="connsiteX901" fmla="*/ 4103910 w 7467600"/>
              <a:gd name="connsiteY901" fmla="*/ 1161917 h 6858000"/>
              <a:gd name="connsiteX902" fmla="*/ 4020269 w 7467600"/>
              <a:gd name="connsiteY902" fmla="*/ 1200406 h 6858000"/>
              <a:gd name="connsiteX903" fmla="*/ 3674882 w 7467600"/>
              <a:gd name="connsiteY903" fmla="*/ 488524 h 6858000"/>
              <a:gd name="connsiteX904" fmla="*/ 3132682 w 7467600"/>
              <a:gd name="connsiteY904" fmla="*/ 1072284 h 6858000"/>
              <a:gd name="connsiteX905" fmla="*/ 2716346 w 7467600"/>
              <a:gd name="connsiteY905" fmla="*/ 1276376 h 6858000"/>
              <a:gd name="connsiteX906" fmla="*/ 2716772 w 7467600"/>
              <a:gd name="connsiteY906" fmla="*/ 1255462 h 6858000"/>
              <a:gd name="connsiteX907" fmla="*/ 3471096 w 7467600"/>
              <a:gd name="connsiteY907" fmla="*/ 437072 h 6858000"/>
              <a:gd name="connsiteX908" fmla="*/ 3639057 w 7467600"/>
              <a:gd name="connsiteY908" fmla="*/ 286334 h 6858000"/>
              <a:gd name="connsiteX909" fmla="*/ 3640309 w 7467600"/>
              <a:gd name="connsiteY909" fmla="*/ 284664 h 6858000"/>
              <a:gd name="connsiteX910" fmla="*/ 3646022 w 7467600"/>
              <a:gd name="connsiteY910" fmla="*/ 276711 h 6858000"/>
              <a:gd name="connsiteX911" fmla="*/ 3707943 w 7467600"/>
              <a:gd name="connsiteY911" fmla="*/ 65958 h 6858000"/>
              <a:gd name="connsiteX912" fmla="*/ 3721337 w 7467600"/>
              <a:gd name="connsiteY912" fmla="*/ 0 h 6858000"/>
              <a:gd name="connsiteX913" fmla="*/ 2867960 w 7467600"/>
              <a:gd name="connsiteY913" fmla="*/ 0 h 6858000"/>
              <a:gd name="connsiteX914" fmla="*/ 2926351 w 7467600"/>
              <a:gd name="connsiteY914" fmla="*/ 0 h 6858000"/>
              <a:gd name="connsiteX915" fmla="*/ 2902823 w 7467600"/>
              <a:gd name="connsiteY915" fmla="*/ 262929 h 6858000"/>
              <a:gd name="connsiteX916" fmla="*/ 2940663 w 7467600"/>
              <a:gd name="connsiteY916" fmla="*/ 140884 h 6858000"/>
              <a:gd name="connsiteX917" fmla="*/ 2947039 w 7467600"/>
              <a:gd name="connsiteY917" fmla="*/ 122524 h 6858000"/>
              <a:gd name="connsiteX918" fmla="*/ 2984316 w 7467600"/>
              <a:gd name="connsiteY918" fmla="*/ 0 h 6858000"/>
              <a:gd name="connsiteX919" fmla="*/ 3016114 w 7467600"/>
              <a:gd name="connsiteY919" fmla="*/ 0 h 6858000"/>
              <a:gd name="connsiteX920" fmla="*/ 2979949 w 7467600"/>
              <a:gd name="connsiteY920" fmla="*/ 119274 h 6858000"/>
              <a:gd name="connsiteX921" fmla="*/ 3023879 w 7467600"/>
              <a:gd name="connsiteY921" fmla="*/ 0 h 6858000"/>
              <a:gd name="connsiteX922" fmla="*/ 3105400 w 7467600"/>
              <a:gd name="connsiteY922" fmla="*/ 0 h 6858000"/>
              <a:gd name="connsiteX923" fmla="*/ 3094669 w 7467600"/>
              <a:gd name="connsiteY923" fmla="*/ 30308 h 6858000"/>
              <a:gd name="connsiteX924" fmla="*/ 2901945 w 7467600"/>
              <a:gd name="connsiteY924" fmla="*/ 466538 h 6858000"/>
              <a:gd name="connsiteX925" fmla="*/ 2815209 w 7467600"/>
              <a:gd name="connsiteY925" fmla="*/ 497361 h 6858000"/>
              <a:gd name="connsiteX926" fmla="*/ 2844845 w 7467600"/>
              <a:gd name="connsiteY926" fmla="*/ 127638 h 6858000"/>
              <a:gd name="connsiteX927" fmla="*/ 2867960 w 7467600"/>
              <a:gd name="connsiteY927" fmla="*/ 0 h 6858000"/>
              <a:gd name="connsiteX928" fmla="*/ 1057230 w 7467600"/>
              <a:gd name="connsiteY928" fmla="*/ 0 h 6858000"/>
              <a:gd name="connsiteX929" fmla="*/ 1111003 w 7467600"/>
              <a:gd name="connsiteY929" fmla="*/ 0 h 6858000"/>
              <a:gd name="connsiteX930" fmla="*/ 1125553 w 7467600"/>
              <a:gd name="connsiteY930" fmla="*/ 52588 h 6858000"/>
              <a:gd name="connsiteX931" fmla="*/ 1304276 w 7467600"/>
              <a:gd name="connsiteY931" fmla="*/ 476275 h 6858000"/>
              <a:gd name="connsiteX932" fmla="*/ 1492066 w 7467600"/>
              <a:gd name="connsiteY932" fmla="*/ 886333 h 6858000"/>
              <a:gd name="connsiteX933" fmla="*/ 1423698 w 7467600"/>
              <a:gd name="connsiteY933" fmla="*/ 710817 h 6858000"/>
              <a:gd name="connsiteX934" fmla="*/ 1357609 w 7467600"/>
              <a:gd name="connsiteY934" fmla="*/ 532892 h 6858000"/>
              <a:gd name="connsiteX935" fmla="*/ 1309550 w 7467600"/>
              <a:gd name="connsiteY935" fmla="*/ 374031 h 6858000"/>
              <a:gd name="connsiteX936" fmla="*/ 1193673 w 7467600"/>
              <a:gd name="connsiteY936" fmla="*/ 49533 h 6858000"/>
              <a:gd name="connsiteX937" fmla="*/ 1164391 w 7467600"/>
              <a:gd name="connsiteY937" fmla="*/ 0 h 6858000"/>
              <a:gd name="connsiteX938" fmla="*/ 1200666 w 7467600"/>
              <a:gd name="connsiteY938" fmla="*/ 0 h 6858000"/>
              <a:gd name="connsiteX939" fmla="*/ 1223408 w 7467600"/>
              <a:gd name="connsiteY939" fmla="*/ 38996 h 6858000"/>
              <a:gd name="connsiteX940" fmla="*/ 1339635 w 7467600"/>
              <a:gd name="connsiteY940" fmla="*/ 365517 h 6858000"/>
              <a:gd name="connsiteX941" fmla="*/ 1387469 w 7467600"/>
              <a:gd name="connsiteY941" fmla="*/ 523079 h 6858000"/>
              <a:gd name="connsiteX942" fmla="*/ 1452685 w 7467600"/>
              <a:gd name="connsiteY942" fmla="*/ 699806 h 6858000"/>
              <a:gd name="connsiteX943" fmla="*/ 1492092 w 7467600"/>
              <a:gd name="connsiteY943" fmla="*/ 800424 h 6858000"/>
              <a:gd name="connsiteX944" fmla="*/ 1455302 w 7467600"/>
              <a:gd name="connsiteY944" fmla="*/ 632913 h 6858000"/>
              <a:gd name="connsiteX945" fmla="*/ 1222336 w 7467600"/>
              <a:gd name="connsiteY945" fmla="*/ 9480 h 6858000"/>
              <a:gd name="connsiteX946" fmla="*/ 1214634 w 7467600"/>
              <a:gd name="connsiteY946" fmla="*/ 0 h 6858000"/>
              <a:gd name="connsiteX947" fmla="*/ 1289827 w 7467600"/>
              <a:gd name="connsiteY947" fmla="*/ 0 h 6858000"/>
              <a:gd name="connsiteX948" fmla="*/ 1321076 w 7467600"/>
              <a:gd name="connsiteY948" fmla="*/ 59722 h 6858000"/>
              <a:gd name="connsiteX949" fmla="*/ 1512579 w 7467600"/>
              <a:gd name="connsiteY949" fmla="*/ 626441 h 6858000"/>
              <a:gd name="connsiteX950" fmla="*/ 1506076 w 7467600"/>
              <a:gd name="connsiteY950" fmla="*/ 1089289 h 6858000"/>
              <a:gd name="connsiteX951" fmla="*/ 1486346 w 7467600"/>
              <a:gd name="connsiteY951" fmla="*/ 1079919 h 6858000"/>
              <a:gd name="connsiteX952" fmla="*/ 1070511 w 7467600"/>
              <a:gd name="connsiteY952" fmla="*/ 48609 h 6858000"/>
              <a:gd name="connsiteX953" fmla="*/ 1057230 w 7467600"/>
              <a:gd name="connsiteY953" fmla="*/ 0 h 6858000"/>
              <a:gd name="connsiteX954" fmla="*/ 43151 w 7467600"/>
              <a:gd name="connsiteY954" fmla="*/ 0 h 6858000"/>
              <a:gd name="connsiteX955" fmla="*/ 95283 w 7467600"/>
              <a:gd name="connsiteY955" fmla="*/ 0 h 6858000"/>
              <a:gd name="connsiteX956" fmla="*/ 300708 w 7467600"/>
              <a:gd name="connsiteY956" fmla="*/ 154571 h 6858000"/>
              <a:gd name="connsiteX957" fmla="*/ 530414 w 7467600"/>
              <a:gd name="connsiteY957" fmla="*/ 354673 h 6858000"/>
              <a:gd name="connsiteX958" fmla="*/ 333785 w 7467600"/>
              <a:gd name="connsiteY958" fmla="*/ 161564 h 6858000"/>
              <a:gd name="connsiteX959" fmla="*/ 147005 w 7467600"/>
              <a:gd name="connsiteY959" fmla="*/ 0 h 6858000"/>
              <a:gd name="connsiteX960" fmla="*/ 272509 w 7467600"/>
              <a:gd name="connsiteY960" fmla="*/ 0 h 6858000"/>
              <a:gd name="connsiteX961" fmla="*/ 326276 w 7467600"/>
              <a:gd name="connsiteY961" fmla="*/ 45847 h 6858000"/>
              <a:gd name="connsiteX962" fmla="*/ 823759 w 7467600"/>
              <a:gd name="connsiteY962" fmla="*/ 574145 h 6858000"/>
              <a:gd name="connsiteX963" fmla="*/ 811254 w 7467600"/>
              <a:gd name="connsiteY963" fmla="*/ 665546 h 6858000"/>
              <a:gd name="connsiteX964" fmla="*/ 154042 w 7467600"/>
              <a:gd name="connsiteY964" fmla="*/ 261522 h 6858000"/>
              <a:gd name="connsiteX965" fmla="*/ 13550 w 7467600"/>
              <a:gd name="connsiteY965" fmla="*/ 158423 h 6858000"/>
              <a:gd name="connsiteX966" fmla="*/ 0 w 7467600"/>
              <a:gd name="connsiteY966" fmla="*/ 146618 h 6858000"/>
              <a:gd name="connsiteX967" fmla="*/ 0 w 7467600"/>
              <a:gd name="connsiteY967" fmla="*/ 59161 h 6858000"/>
              <a:gd name="connsiteX968" fmla="*/ 45427 w 7467600"/>
              <a:gd name="connsiteY968" fmla="*/ 101078 h 6858000"/>
              <a:gd name="connsiteX969" fmla="*/ 630103 w 7467600"/>
              <a:gd name="connsiteY969" fmla="*/ 485885 h 6858000"/>
              <a:gd name="connsiteX970" fmla="*/ 532040 w 7467600"/>
              <a:gd name="connsiteY970" fmla="*/ 399359 h 6858000"/>
              <a:gd name="connsiteX971" fmla="*/ 517618 w 7467600"/>
              <a:gd name="connsiteY971" fmla="*/ 385726 h 6858000"/>
              <a:gd name="connsiteX972" fmla="*/ 285074 w 7467600"/>
              <a:gd name="connsiteY972" fmla="*/ 182755 h 6858000"/>
              <a:gd name="connsiteX973" fmla="*/ 43151 w 7467600"/>
              <a:gd name="connsiteY97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6946849 w 7467600"/>
              <a:gd name="connsiteY81" fmla="*/ 5523271 h 6858000"/>
              <a:gd name="connsiteX82" fmla="*/ 7105827 w 7467600"/>
              <a:gd name="connsiteY82" fmla="*/ 5718700 h 6858000"/>
              <a:gd name="connsiteX83" fmla="*/ 7356878 w 7467600"/>
              <a:gd name="connsiteY83" fmla="*/ 5981332 h 6858000"/>
              <a:gd name="connsiteX84" fmla="*/ 7467600 w 7467600"/>
              <a:gd name="connsiteY84" fmla="*/ 6117703 h 6858000"/>
              <a:gd name="connsiteX85" fmla="*/ 7467600 w 7467600"/>
              <a:gd name="connsiteY85" fmla="*/ 6163634 h 6858000"/>
              <a:gd name="connsiteX86" fmla="*/ 7403637 w 7467600"/>
              <a:gd name="connsiteY86" fmla="*/ 6083957 h 6858000"/>
              <a:gd name="connsiteX87" fmla="*/ 7254615 w 7467600"/>
              <a:gd name="connsiteY87" fmla="*/ 5911918 h 6858000"/>
              <a:gd name="connsiteX88" fmla="*/ 7312589 w 7467600"/>
              <a:gd name="connsiteY88" fmla="*/ 5982309 h 6858000"/>
              <a:gd name="connsiteX89" fmla="*/ 7448321 w 7467600"/>
              <a:gd name="connsiteY89" fmla="*/ 6190991 h 6858000"/>
              <a:gd name="connsiteX90" fmla="*/ 7467600 w 7467600"/>
              <a:gd name="connsiteY90" fmla="*/ 6221686 h 6858000"/>
              <a:gd name="connsiteX91" fmla="*/ 7467600 w 7467600"/>
              <a:gd name="connsiteY91" fmla="*/ 6334256 h 6858000"/>
              <a:gd name="connsiteX92" fmla="*/ 7454976 w 7467600"/>
              <a:gd name="connsiteY92" fmla="*/ 6318297 h 6858000"/>
              <a:gd name="connsiteX93" fmla="*/ 7042773 w 7467600"/>
              <a:gd name="connsiteY93" fmla="*/ 5734011 h 6858000"/>
              <a:gd name="connsiteX94" fmla="*/ 1456157 w 7467600"/>
              <a:gd name="connsiteY94" fmla="*/ 5371404 h 6858000"/>
              <a:gd name="connsiteX95" fmla="*/ 1244432 w 7467600"/>
              <a:gd name="connsiteY95" fmla="*/ 5385601 h 6858000"/>
              <a:gd name="connsiteX96" fmla="*/ 973990 w 7467600"/>
              <a:gd name="connsiteY96" fmla="*/ 5424940 h 6858000"/>
              <a:gd name="connsiteX97" fmla="*/ 1103809 w 7467600"/>
              <a:gd name="connsiteY97" fmla="*/ 5433720 h 6858000"/>
              <a:gd name="connsiteX98" fmla="*/ 1123454 w 7467600"/>
              <a:gd name="connsiteY98" fmla="*/ 5435727 h 6858000"/>
              <a:gd name="connsiteX99" fmla="*/ 1737017 w 7467600"/>
              <a:gd name="connsiteY99" fmla="*/ 5452183 h 6858000"/>
              <a:gd name="connsiteX100" fmla="*/ 1824397 w 7467600"/>
              <a:gd name="connsiteY100" fmla="*/ 5447757 h 6858000"/>
              <a:gd name="connsiteX101" fmla="*/ 2070059 w 7467600"/>
              <a:gd name="connsiteY101" fmla="*/ 5441660 h 6858000"/>
              <a:gd name="connsiteX102" fmla="*/ 1456157 w 7467600"/>
              <a:gd name="connsiteY102" fmla="*/ 5371404 h 6858000"/>
              <a:gd name="connsiteX103" fmla="*/ 4988186 w 7467600"/>
              <a:gd name="connsiteY103" fmla="*/ 5216467 h 6858000"/>
              <a:gd name="connsiteX104" fmla="*/ 4777334 w 7467600"/>
              <a:gd name="connsiteY104" fmla="*/ 5406072 h 6858000"/>
              <a:gd name="connsiteX105" fmla="*/ 4718341 w 7467600"/>
              <a:gd name="connsiteY105" fmla="*/ 5468043 h 6858000"/>
              <a:gd name="connsiteX106" fmla="*/ 4604655 w 7467600"/>
              <a:gd name="connsiteY106" fmla="*/ 5583434 h 6858000"/>
              <a:gd name="connsiteX107" fmla="*/ 4565074 w 7467600"/>
              <a:gd name="connsiteY107" fmla="*/ 5618550 h 6858000"/>
              <a:gd name="connsiteX108" fmla="*/ 4988186 w 7467600"/>
              <a:gd name="connsiteY108" fmla="*/ 5216467 h 6858000"/>
              <a:gd name="connsiteX109" fmla="*/ 4978032 w 7467600"/>
              <a:gd name="connsiteY109" fmla="*/ 5183809 h 6858000"/>
              <a:gd name="connsiteX110" fmla="*/ 4463413 w 7467600"/>
              <a:gd name="connsiteY110" fmla="*/ 5615162 h 6858000"/>
              <a:gd name="connsiteX111" fmla="*/ 4358134 w 7467600"/>
              <a:gd name="connsiteY111" fmla="*/ 5742791 h 6858000"/>
              <a:gd name="connsiteX112" fmla="*/ 4376219 w 7467600"/>
              <a:gd name="connsiteY112" fmla="*/ 5729027 h 6858000"/>
              <a:gd name="connsiteX113" fmla="*/ 4582340 w 7467600"/>
              <a:gd name="connsiteY113" fmla="*/ 5561037 h 6858000"/>
              <a:gd name="connsiteX114" fmla="*/ 4694684 w 7467600"/>
              <a:gd name="connsiteY114" fmla="*/ 5447098 h 6858000"/>
              <a:gd name="connsiteX115" fmla="*/ 4754123 w 7467600"/>
              <a:gd name="connsiteY115" fmla="*/ 5384643 h 6858000"/>
              <a:gd name="connsiteX116" fmla="*/ 4978032 w 7467600"/>
              <a:gd name="connsiteY116" fmla="*/ 5183809 h 6858000"/>
              <a:gd name="connsiteX117" fmla="*/ 1903353 w 7467600"/>
              <a:gd name="connsiteY117" fmla="*/ 5044827 h 6858000"/>
              <a:gd name="connsiteX118" fmla="*/ 1936931 w 7467600"/>
              <a:gd name="connsiteY118" fmla="*/ 5093954 h 6858000"/>
              <a:gd name="connsiteX119" fmla="*/ 2195868 w 7467600"/>
              <a:gd name="connsiteY119" fmla="*/ 5396574 h 6858000"/>
              <a:gd name="connsiteX120" fmla="*/ 2088852 w 7467600"/>
              <a:gd name="connsiteY120" fmla="*/ 5166123 h 6858000"/>
              <a:gd name="connsiteX121" fmla="*/ 1958241 w 7467600"/>
              <a:gd name="connsiteY121" fmla="*/ 5067955 h 6858000"/>
              <a:gd name="connsiteX122" fmla="*/ 1903353 w 7467600"/>
              <a:gd name="connsiteY122" fmla="*/ 5044827 h 6858000"/>
              <a:gd name="connsiteX123" fmla="*/ 1979378 w 7467600"/>
              <a:gd name="connsiteY123" fmla="*/ 4769504 h 6858000"/>
              <a:gd name="connsiteX124" fmla="*/ 2882120 w 7467600"/>
              <a:gd name="connsiteY124" fmla="*/ 5064547 h 6858000"/>
              <a:gd name="connsiteX125" fmla="*/ 2793103 w 7467600"/>
              <a:gd name="connsiteY125" fmla="*/ 5039699 h 6858000"/>
              <a:gd name="connsiteX126" fmla="*/ 2770041 w 7467600"/>
              <a:gd name="connsiteY126" fmla="*/ 5033634 h 6858000"/>
              <a:gd name="connsiteX127" fmla="*/ 1979378 w 7467600"/>
              <a:gd name="connsiteY127" fmla="*/ 4769504 h 6858000"/>
              <a:gd name="connsiteX128" fmla="*/ 1927410 w 7467600"/>
              <a:gd name="connsiteY128" fmla="*/ 4716164 h 6858000"/>
              <a:gd name="connsiteX129" fmla="*/ 1959587 w 7467600"/>
              <a:gd name="connsiteY129" fmla="*/ 4728849 h 6858000"/>
              <a:gd name="connsiteX130" fmla="*/ 2777707 w 7467600"/>
              <a:gd name="connsiteY130" fmla="*/ 5003991 h 6858000"/>
              <a:gd name="connsiteX131" fmla="*/ 2800768 w 7467600"/>
              <a:gd name="connsiteY131" fmla="*/ 5010056 h 6858000"/>
              <a:gd name="connsiteX132" fmla="*/ 2879408 w 7467600"/>
              <a:gd name="connsiteY132" fmla="*/ 5031590 h 6858000"/>
              <a:gd name="connsiteX133" fmla="*/ 2862295 w 7467600"/>
              <a:gd name="connsiteY133" fmla="*/ 5022958 h 6858000"/>
              <a:gd name="connsiteX134" fmla="*/ 2813343 w 7467600"/>
              <a:gd name="connsiteY134" fmla="*/ 4998369 h 6858000"/>
              <a:gd name="connsiteX135" fmla="*/ 2646245 w 7467600"/>
              <a:gd name="connsiteY135" fmla="*/ 4930999 h 6858000"/>
              <a:gd name="connsiteX136" fmla="*/ 1999243 w 7467600"/>
              <a:gd name="connsiteY136" fmla="*/ 4730524 h 6858000"/>
              <a:gd name="connsiteX137" fmla="*/ 1979527 w 7467600"/>
              <a:gd name="connsiteY137" fmla="*/ 4726651 h 6858000"/>
              <a:gd name="connsiteX138" fmla="*/ 1927410 w 7467600"/>
              <a:gd name="connsiteY138" fmla="*/ 4716164 h 6858000"/>
              <a:gd name="connsiteX139" fmla="*/ 1997014 w 7467600"/>
              <a:gd name="connsiteY139" fmla="*/ 4698007 h 6858000"/>
              <a:gd name="connsiteX140" fmla="*/ 2005458 w 7467600"/>
              <a:gd name="connsiteY140" fmla="*/ 4699540 h 6858000"/>
              <a:gd name="connsiteX141" fmla="*/ 2657186 w 7467600"/>
              <a:gd name="connsiteY141" fmla="*/ 4901687 h 6858000"/>
              <a:gd name="connsiteX142" fmla="*/ 2826662 w 7467600"/>
              <a:gd name="connsiteY142" fmla="*/ 4970362 h 6858000"/>
              <a:gd name="connsiteX143" fmla="*/ 2876100 w 7467600"/>
              <a:gd name="connsiteY143" fmla="*/ 4995397 h 6858000"/>
              <a:gd name="connsiteX144" fmla="*/ 3042600 w 7467600"/>
              <a:gd name="connsiteY144" fmla="*/ 5059532 h 6858000"/>
              <a:gd name="connsiteX145" fmla="*/ 1997014 w 7467600"/>
              <a:gd name="connsiteY145" fmla="*/ 4698007 h 6858000"/>
              <a:gd name="connsiteX146" fmla="*/ 2305292 w 7467600"/>
              <a:gd name="connsiteY146" fmla="*/ 4219492 h 6858000"/>
              <a:gd name="connsiteX147" fmla="*/ 3360922 w 7467600"/>
              <a:gd name="connsiteY147" fmla="*/ 4529373 h 6858000"/>
              <a:gd name="connsiteX148" fmla="*/ 3492420 w 7467600"/>
              <a:gd name="connsiteY148" fmla="*/ 4510145 h 6858000"/>
              <a:gd name="connsiteX149" fmla="*/ 3364086 w 7467600"/>
              <a:gd name="connsiteY149" fmla="*/ 4480340 h 6858000"/>
              <a:gd name="connsiteX150" fmla="*/ 3225818 w 7467600"/>
              <a:gd name="connsiteY150" fmla="*/ 4411822 h 6858000"/>
              <a:gd name="connsiteX151" fmla="*/ 3129696 w 7467600"/>
              <a:gd name="connsiteY151" fmla="*/ 4360704 h 6858000"/>
              <a:gd name="connsiteX152" fmla="*/ 2814545 w 7467600"/>
              <a:gd name="connsiteY152" fmla="*/ 4282955 h 6858000"/>
              <a:gd name="connsiteX153" fmla="*/ 2305292 w 7467600"/>
              <a:gd name="connsiteY153" fmla="*/ 4219492 h 6858000"/>
              <a:gd name="connsiteX154" fmla="*/ 2626982 w 7467600"/>
              <a:gd name="connsiteY154" fmla="*/ 4206450 h 6858000"/>
              <a:gd name="connsiteX155" fmla="*/ 2490617 w 7467600"/>
              <a:gd name="connsiteY155" fmla="*/ 4206951 h 6858000"/>
              <a:gd name="connsiteX156" fmla="*/ 2819869 w 7467600"/>
              <a:gd name="connsiteY156" fmla="*/ 4252936 h 6858000"/>
              <a:gd name="connsiteX157" fmla="*/ 3143018 w 7467600"/>
              <a:gd name="connsiteY157" fmla="*/ 4332698 h 6858000"/>
              <a:gd name="connsiteX158" fmla="*/ 3241520 w 7467600"/>
              <a:gd name="connsiteY158" fmla="*/ 4385112 h 6858000"/>
              <a:gd name="connsiteX159" fmla="*/ 3374575 w 7467600"/>
              <a:gd name="connsiteY159" fmla="*/ 4451517 h 6858000"/>
              <a:gd name="connsiteX160" fmla="*/ 3505221 w 7467600"/>
              <a:gd name="connsiteY160" fmla="*/ 4480757 h 6858000"/>
              <a:gd name="connsiteX161" fmla="*/ 2626982 w 7467600"/>
              <a:gd name="connsiteY161" fmla="*/ 4206450 h 6858000"/>
              <a:gd name="connsiteX162" fmla="*/ 1310106 w 7467600"/>
              <a:gd name="connsiteY162" fmla="*/ 3943217 h 6858000"/>
              <a:gd name="connsiteX163" fmla="*/ 854994 w 7467600"/>
              <a:gd name="connsiteY163" fmla="*/ 4399136 h 6858000"/>
              <a:gd name="connsiteX164" fmla="*/ 742462 w 7467600"/>
              <a:gd name="connsiteY164" fmla="*/ 4594648 h 6858000"/>
              <a:gd name="connsiteX165" fmla="*/ 820602 w 7467600"/>
              <a:gd name="connsiteY165" fmla="*/ 4485915 h 6858000"/>
              <a:gd name="connsiteX166" fmla="*/ 878295 w 7467600"/>
              <a:gd name="connsiteY166" fmla="*/ 4403594 h 6858000"/>
              <a:gd name="connsiteX167" fmla="*/ 1240607 w 7467600"/>
              <a:gd name="connsiteY167" fmla="*/ 4010401 h 6858000"/>
              <a:gd name="connsiteX168" fmla="*/ 1310106 w 7467600"/>
              <a:gd name="connsiteY168" fmla="*/ 3943217 h 6858000"/>
              <a:gd name="connsiteX169" fmla="*/ 1423113 w 7467600"/>
              <a:gd name="connsiteY169" fmla="*/ 3874565 h 6858000"/>
              <a:gd name="connsiteX170" fmla="*/ 1260565 w 7467600"/>
              <a:gd name="connsiteY170" fmla="*/ 4031982 h 6858000"/>
              <a:gd name="connsiteX171" fmla="*/ 901900 w 7467600"/>
              <a:gd name="connsiteY171" fmla="*/ 4421236 h 6858000"/>
              <a:gd name="connsiteX172" fmla="*/ 845044 w 7467600"/>
              <a:gd name="connsiteY172" fmla="*/ 4502436 h 6858000"/>
              <a:gd name="connsiteX173" fmla="*/ 685926 w 7467600"/>
              <a:gd name="connsiteY173" fmla="*/ 4703069 h 6858000"/>
              <a:gd name="connsiteX174" fmla="*/ 684248 w 7467600"/>
              <a:gd name="connsiteY174" fmla="*/ 4706721 h 6858000"/>
              <a:gd name="connsiteX175" fmla="*/ 1423113 w 7467600"/>
              <a:gd name="connsiteY175" fmla="*/ 3874565 h 6858000"/>
              <a:gd name="connsiteX176" fmla="*/ 3316479 w 7467600"/>
              <a:gd name="connsiteY176" fmla="*/ 3872136 h 6858000"/>
              <a:gd name="connsiteX177" fmla="*/ 3546806 w 7467600"/>
              <a:gd name="connsiteY177" fmla="*/ 4356139 h 6858000"/>
              <a:gd name="connsiteX178" fmla="*/ 3364433 w 7467600"/>
              <a:gd name="connsiteY178" fmla="*/ 3953121 h 6858000"/>
              <a:gd name="connsiteX179" fmla="*/ 3316479 w 7467600"/>
              <a:gd name="connsiteY179" fmla="*/ 3872136 h 6858000"/>
              <a:gd name="connsiteX180" fmla="*/ 3291335 w 7467600"/>
              <a:gd name="connsiteY180" fmla="*/ 3767420 h 6858000"/>
              <a:gd name="connsiteX181" fmla="*/ 3390805 w 7467600"/>
              <a:gd name="connsiteY181" fmla="*/ 3937163 h 6858000"/>
              <a:gd name="connsiteX182" fmla="*/ 3579062 w 7467600"/>
              <a:gd name="connsiteY182" fmla="*/ 4359040 h 6858000"/>
              <a:gd name="connsiteX183" fmla="*/ 3467355 w 7467600"/>
              <a:gd name="connsiteY183" fmla="*/ 3988130 h 6858000"/>
              <a:gd name="connsiteX184" fmla="*/ 3310753 w 7467600"/>
              <a:gd name="connsiteY184" fmla="*/ 3787140 h 6858000"/>
              <a:gd name="connsiteX185" fmla="*/ 3291335 w 7467600"/>
              <a:gd name="connsiteY185" fmla="*/ 3767420 h 6858000"/>
              <a:gd name="connsiteX186" fmla="*/ 1635889 w 7467600"/>
              <a:gd name="connsiteY186" fmla="*/ 3709494 h 6858000"/>
              <a:gd name="connsiteX187" fmla="*/ 1634800 w 7467600"/>
              <a:gd name="connsiteY187" fmla="*/ 3731111 h 6858000"/>
              <a:gd name="connsiteX188" fmla="*/ 1635889 w 7467600"/>
              <a:gd name="connsiteY188" fmla="*/ 3709494 h 6858000"/>
              <a:gd name="connsiteX189" fmla="*/ 1510397 w 7467600"/>
              <a:gd name="connsiteY189" fmla="*/ 3684705 h 6858000"/>
              <a:gd name="connsiteX190" fmla="*/ 1146550 w 7467600"/>
              <a:gd name="connsiteY190" fmla="*/ 3802012 h 6858000"/>
              <a:gd name="connsiteX191" fmla="*/ 698834 w 7467600"/>
              <a:gd name="connsiteY191" fmla="*/ 3952272 h 6858000"/>
              <a:gd name="connsiteX192" fmla="*/ 34256 w 7467600"/>
              <a:gd name="connsiteY192" fmla="*/ 4347603 h 6858000"/>
              <a:gd name="connsiteX193" fmla="*/ 527241 w 7467600"/>
              <a:gd name="connsiteY193" fmla="*/ 4065078 h 6858000"/>
              <a:gd name="connsiteX194" fmla="*/ 1510397 w 7467600"/>
              <a:gd name="connsiteY194" fmla="*/ 3684705 h 6858000"/>
              <a:gd name="connsiteX195" fmla="*/ 1313114 w 7467600"/>
              <a:gd name="connsiteY195" fmla="*/ 3655216 h 6858000"/>
              <a:gd name="connsiteX196" fmla="*/ 1109304 w 7467600"/>
              <a:gd name="connsiteY196" fmla="*/ 3669030 h 6858000"/>
              <a:gd name="connsiteX197" fmla="*/ 8129 w 7467600"/>
              <a:gd name="connsiteY197" fmla="*/ 4330519 h 6858000"/>
              <a:gd name="connsiteX198" fmla="*/ 687572 w 7467600"/>
              <a:gd name="connsiteY198" fmla="*/ 3925629 h 6858000"/>
              <a:gd name="connsiteX199" fmla="*/ 1138365 w 7467600"/>
              <a:gd name="connsiteY199" fmla="*/ 3774515 h 6858000"/>
              <a:gd name="connsiteX200" fmla="*/ 1505579 w 7467600"/>
              <a:gd name="connsiteY200" fmla="*/ 3655526 h 6858000"/>
              <a:gd name="connsiteX201" fmla="*/ 1313114 w 7467600"/>
              <a:gd name="connsiteY201" fmla="*/ 3655216 h 6858000"/>
              <a:gd name="connsiteX202" fmla="*/ 3655073 w 7467600"/>
              <a:gd name="connsiteY202" fmla="*/ 3650884 h 6858000"/>
              <a:gd name="connsiteX203" fmla="*/ 3989938 w 7467600"/>
              <a:gd name="connsiteY203" fmla="*/ 3991685 h 6858000"/>
              <a:gd name="connsiteX204" fmla="*/ 4393907 w 7467600"/>
              <a:gd name="connsiteY204" fmla="*/ 4261258 h 6858000"/>
              <a:gd name="connsiteX205" fmla="*/ 4648051 w 7467600"/>
              <a:gd name="connsiteY205" fmla="*/ 4374051 h 6858000"/>
              <a:gd name="connsiteX206" fmla="*/ 4383389 w 7467600"/>
              <a:gd name="connsiteY206" fmla="*/ 4184369 h 6858000"/>
              <a:gd name="connsiteX207" fmla="*/ 4165508 w 7467600"/>
              <a:gd name="connsiteY207" fmla="*/ 4035196 h 6858000"/>
              <a:gd name="connsiteX208" fmla="*/ 4068162 w 7467600"/>
              <a:gd name="connsiteY208" fmla="*/ 3953394 h 6858000"/>
              <a:gd name="connsiteX209" fmla="*/ 3981416 w 7467600"/>
              <a:gd name="connsiteY209" fmla="*/ 3880482 h 6858000"/>
              <a:gd name="connsiteX210" fmla="*/ 3800147 w 7467600"/>
              <a:gd name="connsiteY210" fmla="*/ 3749872 h 6858000"/>
              <a:gd name="connsiteX211" fmla="*/ 3655073 w 7467600"/>
              <a:gd name="connsiteY211" fmla="*/ 3650884 h 6858000"/>
              <a:gd name="connsiteX212" fmla="*/ 3670252 w 7467600"/>
              <a:gd name="connsiteY212" fmla="*/ 3622798 h 6858000"/>
              <a:gd name="connsiteX213" fmla="*/ 3817258 w 7467600"/>
              <a:gd name="connsiteY213" fmla="*/ 3723577 h 6858000"/>
              <a:gd name="connsiteX214" fmla="*/ 4000461 w 7467600"/>
              <a:gd name="connsiteY214" fmla="*/ 3855966 h 6858000"/>
              <a:gd name="connsiteX215" fmla="*/ 4088180 w 7467600"/>
              <a:gd name="connsiteY215" fmla="*/ 3929774 h 6858000"/>
              <a:gd name="connsiteX216" fmla="*/ 4184555 w 7467600"/>
              <a:gd name="connsiteY216" fmla="*/ 4010683 h 6858000"/>
              <a:gd name="connsiteX217" fmla="*/ 4399563 w 7467600"/>
              <a:gd name="connsiteY217" fmla="*/ 4158106 h 6858000"/>
              <a:gd name="connsiteX218" fmla="*/ 4684469 w 7467600"/>
              <a:gd name="connsiteY218" fmla="*/ 4364680 h 6858000"/>
              <a:gd name="connsiteX219" fmla="*/ 4690271 w 7467600"/>
              <a:gd name="connsiteY219" fmla="*/ 4370034 h 6858000"/>
              <a:gd name="connsiteX220" fmla="*/ 4136093 w 7467600"/>
              <a:gd name="connsiteY220" fmla="*/ 3858466 h 6858000"/>
              <a:gd name="connsiteX221" fmla="*/ 3670252 w 7467600"/>
              <a:gd name="connsiteY221" fmla="*/ 3622798 h 6858000"/>
              <a:gd name="connsiteX222" fmla="*/ 4440129 w 7467600"/>
              <a:gd name="connsiteY222" fmla="*/ 3448571 h 6858000"/>
              <a:gd name="connsiteX223" fmla="*/ 4856525 w 7467600"/>
              <a:gd name="connsiteY223" fmla="*/ 3915351 h 6858000"/>
              <a:gd name="connsiteX224" fmla="*/ 5059055 w 7467600"/>
              <a:gd name="connsiteY224" fmla="*/ 4108918 h 6858000"/>
              <a:gd name="connsiteX225" fmla="*/ 5290070 w 7467600"/>
              <a:gd name="connsiteY225" fmla="*/ 4263619 h 6858000"/>
              <a:gd name="connsiteX226" fmla="*/ 4834991 w 7467600"/>
              <a:gd name="connsiteY226" fmla="*/ 3830985 h 6858000"/>
              <a:gd name="connsiteX227" fmla="*/ 4440129 w 7467600"/>
              <a:gd name="connsiteY227" fmla="*/ 3448571 h 6858000"/>
              <a:gd name="connsiteX228" fmla="*/ 4441737 w 7467600"/>
              <a:gd name="connsiteY228" fmla="*/ 3399734 h 6858000"/>
              <a:gd name="connsiteX229" fmla="*/ 4431236 w 7467600"/>
              <a:gd name="connsiteY229" fmla="*/ 3400954 h 6858000"/>
              <a:gd name="connsiteX230" fmla="*/ 4557150 w 7467600"/>
              <a:gd name="connsiteY230" fmla="*/ 3510023 h 6858000"/>
              <a:gd name="connsiteX231" fmla="*/ 4856936 w 7467600"/>
              <a:gd name="connsiteY231" fmla="*/ 3809146 h 6858000"/>
              <a:gd name="connsiteX232" fmla="*/ 5111996 w 7467600"/>
              <a:gd name="connsiteY232" fmla="*/ 4065759 h 6858000"/>
              <a:gd name="connsiteX233" fmla="*/ 5388878 w 7467600"/>
              <a:gd name="connsiteY233" fmla="*/ 4300185 h 6858000"/>
              <a:gd name="connsiteX234" fmla="*/ 5425556 w 7467600"/>
              <a:gd name="connsiteY234" fmla="*/ 4308967 h 6858000"/>
              <a:gd name="connsiteX235" fmla="*/ 4943646 w 7467600"/>
              <a:gd name="connsiteY235" fmla="*/ 3822916 h 6858000"/>
              <a:gd name="connsiteX236" fmla="*/ 4594837 w 7467600"/>
              <a:gd name="connsiteY236" fmla="*/ 3532274 h 6858000"/>
              <a:gd name="connsiteX237" fmla="*/ 4441737 w 7467600"/>
              <a:gd name="connsiteY237" fmla="*/ 3399734 h 6858000"/>
              <a:gd name="connsiteX238" fmla="*/ 5425834 w 7467600"/>
              <a:gd name="connsiteY238" fmla="*/ 3162785 h 6858000"/>
              <a:gd name="connsiteX239" fmla="*/ 5401644 w 7467600"/>
              <a:gd name="connsiteY239" fmla="*/ 3617847 h 6858000"/>
              <a:gd name="connsiteX240" fmla="*/ 5467256 w 7467600"/>
              <a:gd name="connsiteY240" fmla="*/ 4175494 h 6858000"/>
              <a:gd name="connsiteX241" fmla="*/ 5448069 w 7467600"/>
              <a:gd name="connsiteY241" fmla="*/ 3567554 h 6858000"/>
              <a:gd name="connsiteX242" fmla="*/ 5425834 w 7467600"/>
              <a:gd name="connsiteY242" fmla="*/ 3162785 h 6858000"/>
              <a:gd name="connsiteX243" fmla="*/ 1318687 w 7467600"/>
              <a:gd name="connsiteY243" fmla="*/ 3113840 h 6858000"/>
              <a:gd name="connsiteX244" fmla="*/ 1066793 w 7467600"/>
              <a:gd name="connsiteY244" fmla="*/ 3212171 h 6858000"/>
              <a:gd name="connsiteX245" fmla="*/ 993319 w 7467600"/>
              <a:gd name="connsiteY245" fmla="*/ 3247648 h 6858000"/>
              <a:gd name="connsiteX246" fmla="*/ 853081 w 7467600"/>
              <a:gd name="connsiteY246" fmla="*/ 3312410 h 6858000"/>
              <a:gd name="connsiteX247" fmla="*/ 805957 w 7467600"/>
              <a:gd name="connsiteY247" fmla="*/ 3330443 h 6858000"/>
              <a:gd name="connsiteX248" fmla="*/ 1318687 w 7467600"/>
              <a:gd name="connsiteY248" fmla="*/ 3113840 h 6858000"/>
              <a:gd name="connsiteX249" fmla="*/ 5453702 w 7467600"/>
              <a:gd name="connsiteY249" fmla="*/ 3090882 h 6858000"/>
              <a:gd name="connsiteX250" fmla="*/ 5480135 w 7467600"/>
              <a:gd name="connsiteY250" fmla="*/ 3565802 h 6858000"/>
              <a:gd name="connsiteX251" fmla="*/ 5499023 w 7467600"/>
              <a:gd name="connsiteY251" fmla="*/ 4166310 h 6858000"/>
              <a:gd name="connsiteX252" fmla="*/ 5547022 w 7467600"/>
              <a:gd name="connsiteY252" fmla="*/ 3607838 h 6858000"/>
              <a:gd name="connsiteX253" fmla="*/ 5515964 w 7467600"/>
              <a:gd name="connsiteY253" fmla="*/ 3378541 h 6858000"/>
              <a:gd name="connsiteX254" fmla="*/ 5453702 w 7467600"/>
              <a:gd name="connsiteY254" fmla="*/ 3090882 h 6858000"/>
              <a:gd name="connsiteX255" fmla="*/ 1238695 w 7467600"/>
              <a:gd name="connsiteY255" fmla="*/ 3076820 h 6858000"/>
              <a:gd name="connsiteX256" fmla="*/ 716371 w 7467600"/>
              <a:gd name="connsiteY256" fmla="*/ 3293249 h 6858000"/>
              <a:gd name="connsiteX257" fmla="*/ 579522 w 7467600"/>
              <a:gd name="connsiteY257" fmla="*/ 3371759 h 6858000"/>
              <a:gd name="connsiteX258" fmla="*/ 600288 w 7467600"/>
              <a:gd name="connsiteY258" fmla="*/ 3365555 h 6858000"/>
              <a:gd name="connsiteX259" fmla="*/ 840692 w 7467600"/>
              <a:gd name="connsiteY259" fmla="*/ 3284921 h 6858000"/>
              <a:gd name="connsiteX260" fmla="*/ 979248 w 7467600"/>
              <a:gd name="connsiteY260" fmla="*/ 3221003 h 6858000"/>
              <a:gd name="connsiteX261" fmla="*/ 1053282 w 7467600"/>
              <a:gd name="connsiteY261" fmla="*/ 3185247 h 6858000"/>
              <a:gd name="connsiteX262" fmla="*/ 1320603 w 7467600"/>
              <a:gd name="connsiteY262" fmla="*/ 3081281 h 6858000"/>
              <a:gd name="connsiteX263" fmla="*/ 1238695 w 7467600"/>
              <a:gd name="connsiteY263" fmla="*/ 3076820 h 6858000"/>
              <a:gd name="connsiteX264" fmla="*/ 5425627 w 7467600"/>
              <a:gd name="connsiteY264" fmla="*/ 2954192 h 6858000"/>
              <a:gd name="connsiteX265" fmla="*/ 5470770 w 7467600"/>
              <a:gd name="connsiteY265" fmla="*/ 3005435 h 6858000"/>
              <a:gd name="connsiteX266" fmla="*/ 5519779 w 7467600"/>
              <a:gd name="connsiteY266" fmla="*/ 4359223 h 6858000"/>
              <a:gd name="connsiteX267" fmla="*/ 5520293 w 7467600"/>
              <a:gd name="connsiteY267" fmla="*/ 4360602 h 6858000"/>
              <a:gd name="connsiteX268" fmla="*/ 5767221 w 7467600"/>
              <a:gd name="connsiteY268" fmla="*/ 4665564 h 6858000"/>
              <a:gd name="connsiteX269" fmla="*/ 6937169 w 7467600"/>
              <a:gd name="connsiteY269" fmla="*/ 4815941 h 6858000"/>
              <a:gd name="connsiteX270" fmla="*/ 6953922 w 7467600"/>
              <a:gd name="connsiteY270" fmla="*/ 4890068 h 6858000"/>
              <a:gd name="connsiteX271" fmla="*/ 6071359 w 7467600"/>
              <a:gd name="connsiteY271" fmla="*/ 4770770 h 6858000"/>
              <a:gd name="connsiteX272" fmla="*/ 6038839 w 7467600"/>
              <a:gd name="connsiteY272" fmla="*/ 4764474 h 6858000"/>
              <a:gd name="connsiteX273" fmla="*/ 6038706 w 7467600"/>
              <a:gd name="connsiteY273" fmla="*/ 4763847 h 6858000"/>
              <a:gd name="connsiteX274" fmla="*/ 6037784 w 7467600"/>
              <a:gd name="connsiteY274" fmla="*/ 4764270 h 6858000"/>
              <a:gd name="connsiteX275" fmla="*/ 6038839 w 7467600"/>
              <a:gd name="connsiteY275" fmla="*/ 4764474 h 6858000"/>
              <a:gd name="connsiteX276" fmla="*/ 6040338 w 7467600"/>
              <a:gd name="connsiteY276" fmla="*/ 4771418 h 6858000"/>
              <a:gd name="connsiteX277" fmla="*/ 6024488 w 7467600"/>
              <a:gd name="connsiteY277" fmla="*/ 4809903 h 6858000"/>
              <a:gd name="connsiteX278" fmla="*/ 5599771 w 7467600"/>
              <a:gd name="connsiteY278" fmla="*/ 5509652 h 6858000"/>
              <a:gd name="connsiteX279" fmla="*/ 5548843 w 7467600"/>
              <a:gd name="connsiteY279" fmla="*/ 5563845 h 6858000"/>
              <a:gd name="connsiteX280" fmla="*/ 5940952 w 7467600"/>
              <a:gd name="connsiteY280" fmla="*/ 6250028 h 6858000"/>
              <a:gd name="connsiteX281" fmla="*/ 6043441 w 7467600"/>
              <a:gd name="connsiteY281" fmla="*/ 6665847 h 6858000"/>
              <a:gd name="connsiteX282" fmla="*/ 6093432 w 7467600"/>
              <a:gd name="connsiteY282" fmla="*/ 6858000 h 6858000"/>
              <a:gd name="connsiteX283" fmla="*/ 6034344 w 7467600"/>
              <a:gd name="connsiteY283" fmla="*/ 6858000 h 6858000"/>
              <a:gd name="connsiteX284" fmla="*/ 6026679 w 7467600"/>
              <a:gd name="connsiteY284" fmla="*/ 6836959 h 6858000"/>
              <a:gd name="connsiteX285" fmla="*/ 5800441 w 7467600"/>
              <a:gd name="connsiteY285" fmla="*/ 6335286 h 6858000"/>
              <a:gd name="connsiteX286" fmla="*/ 5526562 w 7467600"/>
              <a:gd name="connsiteY286" fmla="*/ 5705388 h 6858000"/>
              <a:gd name="connsiteX287" fmla="*/ 5519640 w 7467600"/>
              <a:gd name="connsiteY287" fmla="*/ 5683774 h 6858000"/>
              <a:gd name="connsiteX288" fmla="*/ 5844559 w 7467600"/>
              <a:gd name="connsiteY288" fmla="*/ 6553349 h 6858000"/>
              <a:gd name="connsiteX289" fmla="*/ 5975994 w 7467600"/>
              <a:gd name="connsiteY289" fmla="*/ 6858000 h 6858000"/>
              <a:gd name="connsiteX290" fmla="*/ 5898547 w 7467600"/>
              <a:gd name="connsiteY290" fmla="*/ 6858000 h 6858000"/>
              <a:gd name="connsiteX291" fmla="*/ 5682041 w 7467600"/>
              <a:gd name="connsiteY291" fmla="*/ 6355860 h 6858000"/>
              <a:gd name="connsiteX292" fmla="*/ 5461758 w 7467600"/>
              <a:gd name="connsiteY292" fmla="*/ 5820220 h 6858000"/>
              <a:gd name="connsiteX293" fmla="*/ 5237282 w 7467600"/>
              <a:gd name="connsiteY293" fmla="*/ 6579086 h 6858000"/>
              <a:gd name="connsiteX294" fmla="*/ 5115009 w 7467600"/>
              <a:gd name="connsiteY294" fmla="*/ 6858000 h 6858000"/>
              <a:gd name="connsiteX295" fmla="*/ 5028074 w 7467600"/>
              <a:gd name="connsiteY295" fmla="*/ 6858000 h 6858000"/>
              <a:gd name="connsiteX296" fmla="*/ 5079508 w 7467600"/>
              <a:gd name="connsiteY296" fmla="*/ 6749074 h 6858000"/>
              <a:gd name="connsiteX297" fmla="*/ 5371846 w 7467600"/>
              <a:gd name="connsiteY297" fmla="*/ 5924413 h 6858000"/>
              <a:gd name="connsiteX298" fmla="*/ 5270512 w 7467600"/>
              <a:gd name="connsiteY298" fmla="*/ 6138975 h 6858000"/>
              <a:gd name="connsiteX299" fmla="*/ 5062409 w 7467600"/>
              <a:gd name="connsiteY299" fmla="*/ 6653544 h 6858000"/>
              <a:gd name="connsiteX300" fmla="*/ 5036628 w 7467600"/>
              <a:gd name="connsiteY300" fmla="*/ 6754247 h 6858000"/>
              <a:gd name="connsiteX301" fmla="*/ 5009112 w 7467600"/>
              <a:gd name="connsiteY301" fmla="*/ 6858000 h 6858000"/>
              <a:gd name="connsiteX302" fmla="*/ 4976679 w 7467600"/>
              <a:gd name="connsiteY302" fmla="*/ 6858000 h 6858000"/>
              <a:gd name="connsiteX303" fmla="*/ 5006537 w 7467600"/>
              <a:gd name="connsiteY303" fmla="*/ 6747068 h 6858000"/>
              <a:gd name="connsiteX304" fmla="*/ 5032723 w 7467600"/>
              <a:gd name="connsiteY304" fmla="*/ 6644957 h 6858000"/>
              <a:gd name="connsiteX305" fmla="*/ 5242949 w 7467600"/>
              <a:gd name="connsiteY305" fmla="*/ 6125175 h 6858000"/>
              <a:gd name="connsiteX306" fmla="*/ 5286321 w 7467600"/>
              <a:gd name="connsiteY306" fmla="*/ 6033555 h 6858000"/>
              <a:gd name="connsiteX307" fmla="*/ 5008210 w 7467600"/>
              <a:gd name="connsiteY307" fmla="*/ 6649194 h 6858000"/>
              <a:gd name="connsiteX308" fmla="*/ 4986321 w 7467600"/>
              <a:gd name="connsiteY308" fmla="*/ 6765687 h 6858000"/>
              <a:gd name="connsiteX309" fmla="*/ 4973474 w 7467600"/>
              <a:gd name="connsiteY309" fmla="*/ 6858000 h 6858000"/>
              <a:gd name="connsiteX310" fmla="*/ 4907178 w 7467600"/>
              <a:gd name="connsiteY310" fmla="*/ 6858000 h 6858000"/>
              <a:gd name="connsiteX311" fmla="*/ 4910810 w 7467600"/>
              <a:gd name="connsiteY311" fmla="*/ 6829660 h 6858000"/>
              <a:gd name="connsiteX312" fmla="*/ 4987461 w 7467600"/>
              <a:gd name="connsiteY312" fmla="*/ 6432994 h 6858000"/>
              <a:gd name="connsiteX313" fmla="*/ 5179262 w 7467600"/>
              <a:gd name="connsiteY313" fmla="*/ 6035044 h 6858000"/>
              <a:gd name="connsiteX314" fmla="*/ 4689678 w 7467600"/>
              <a:gd name="connsiteY314" fmla="*/ 6440241 h 6858000"/>
              <a:gd name="connsiteX315" fmla="*/ 4477543 w 7467600"/>
              <a:gd name="connsiteY315" fmla="*/ 6674836 h 6858000"/>
              <a:gd name="connsiteX316" fmla="*/ 4329957 w 7467600"/>
              <a:gd name="connsiteY316" fmla="*/ 6858000 h 6858000"/>
              <a:gd name="connsiteX317" fmla="*/ 4218595 w 7467600"/>
              <a:gd name="connsiteY317" fmla="*/ 6858000 h 6858000"/>
              <a:gd name="connsiteX318" fmla="*/ 4368888 w 7467600"/>
              <a:gd name="connsiteY318" fmla="*/ 6668412 h 6858000"/>
              <a:gd name="connsiteX319" fmla="*/ 4563091 w 7467600"/>
              <a:gd name="connsiteY319" fmla="*/ 6442508 h 6858000"/>
              <a:gd name="connsiteX320" fmla="*/ 5387324 w 7467600"/>
              <a:gd name="connsiteY320" fmla="*/ 5705830 h 6858000"/>
              <a:gd name="connsiteX321" fmla="*/ 5073620 w 7467600"/>
              <a:gd name="connsiteY321" fmla="*/ 5955437 h 6858000"/>
              <a:gd name="connsiteX322" fmla="*/ 4689789 w 7467600"/>
              <a:gd name="connsiteY322" fmla="*/ 6268382 h 6858000"/>
              <a:gd name="connsiteX323" fmla="*/ 4418722 w 7467600"/>
              <a:gd name="connsiteY323" fmla="*/ 6570886 h 6858000"/>
              <a:gd name="connsiteX324" fmla="*/ 4214944 w 7467600"/>
              <a:gd name="connsiteY324" fmla="*/ 6858000 h 6858000"/>
              <a:gd name="connsiteX325" fmla="*/ 4177898 w 7467600"/>
              <a:gd name="connsiteY325" fmla="*/ 6858000 h 6858000"/>
              <a:gd name="connsiteX326" fmla="*/ 4391597 w 7467600"/>
              <a:gd name="connsiteY326" fmla="*/ 6556370 h 6858000"/>
              <a:gd name="connsiteX327" fmla="*/ 4668889 w 7467600"/>
              <a:gd name="connsiteY327" fmla="*/ 6246399 h 6858000"/>
              <a:gd name="connsiteX328" fmla="*/ 5055427 w 7467600"/>
              <a:gd name="connsiteY328" fmla="*/ 5931476 h 6858000"/>
              <a:gd name="connsiteX329" fmla="*/ 5371814 w 7467600"/>
              <a:gd name="connsiteY329" fmla="*/ 5678975 h 6858000"/>
              <a:gd name="connsiteX330" fmla="*/ 4987918 w 7467600"/>
              <a:gd name="connsiteY330" fmla="*/ 5838701 h 6858000"/>
              <a:gd name="connsiteX331" fmla="*/ 4317146 w 7467600"/>
              <a:gd name="connsiteY331" fmla="*/ 6587716 h 6858000"/>
              <a:gd name="connsiteX332" fmla="*/ 4171627 w 7467600"/>
              <a:gd name="connsiteY332" fmla="*/ 6858000 h 6858000"/>
              <a:gd name="connsiteX333" fmla="*/ 4081585 w 7467600"/>
              <a:gd name="connsiteY333" fmla="*/ 6858000 h 6858000"/>
              <a:gd name="connsiteX334" fmla="*/ 4238603 w 7467600"/>
              <a:gd name="connsiteY334" fmla="*/ 6559341 h 6858000"/>
              <a:gd name="connsiteX335" fmla="*/ 4778333 w 7467600"/>
              <a:gd name="connsiteY335" fmla="*/ 5873626 h 6858000"/>
              <a:gd name="connsiteX336" fmla="*/ 5414185 w 7467600"/>
              <a:gd name="connsiteY336" fmla="*/ 5573882 h 6858000"/>
              <a:gd name="connsiteX337" fmla="*/ 5959648 w 7467600"/>
              <a:gd name="connsiteY337" fmla="*/ 4760797 h 6858000"/>
              <a:gd name="connsiteX338" fmla="*/ 5355019 w 7467600"/>
              <a:gd name="connsiteY338" fmla="*/ 4734672 h 6858000"/>
              <a:gd name="connsiteX339" fmla="*/ 5083565 w 7467600"/>
              <a:gd name="connsiteY339" fmla="*/ 5179121 h 6858000"/>
              <a:gd name="connsiteX340" fmla="*/ 4713577 w 7467600"/>
              <a:gd name="connsiteY340" fmla="*/ 5616803 h 6858000"/>
              <a:gd name="connsiteX341" fmla="*/ 3989559 w 7467600"/>
              <a:gd name="connsiteY341" fmla="*/ 6145945 h 6858000"/>
              <a:gd name="connsiteX342" fmla="*/ 3939824 w 7467600"/>
              <a:gd name="connsiteY342" fmla="*/ 6066900 h 6858000"/>
              <a:gd name="connsiteX343" fmla="*/ 4584537 w 7467600"/>
              <a:gd name="connsiteY343" fmla="*/ 5324826 h 6858000"/>
              <a:gd name="connsiteX344" fmla="*/ 5037105 w 7467600"/>
              <a:gd name="connsiteY344" fmla="*/ 5088765 h 6858000"/>
              <a:gd name="connsiteX345" fmla="*/ 5039930 w 7467600"/>
              <a:gd name="connsiteY345" fmla="*/ 5089585 h 6858000"/>
              <a:gd name="connsiteX346" fmla="*/ 5263764 w 7467600"/>
              <a:gd name="connsiteY346" fmla="*/ 4735525 h 6858000"/>
              <a:gd name="connsiteX347" fmla="*/ 4086300 w 7467600"/>
              <a:gd name="connsiteY347" fmla="*/ 4884599 h 6858000"/>
              <a:gd name="connsiteX348" fmla="*/ 4085485 w 7467600"/>
              <a:gd name="connsiteY348" fmla="*/ 4899070 h 6858000"/>
              <a:gd name="connsiteX349" fmla="*/ 3871915 w 7467600"/>
              <a:gd name="connsiteY349" fmla="*/ 5253645 h 6858000"/>
              <a:gd name="connsiteX350" fmla="*/ 3799374 w 7467600"/>
              <a:gd name="connsiteY350" fmla="*/ 5466127 h 6858000"/>
              <a:gd name="connsiteX351" fmla="*/ 3498850 w 7467600"/>
              <a:gd name="connsiteY351" fmla="*/ 6661888 h 6858000"/>
              <a:gd name="connsiteX352" fmla="*/ 3399216 w 7467600"/>
              <a:gd name="connsiteY352" fmla="*/ 6858000 h 6858000"/>
              <a:gd name="connsiteX353" fmla="*/ 3303688 w 7467600"/>
              <a:gd name="connsiteY353" fmla="*/ 6858000 h 6858000"/>
              <a:gd name="connsiteX354" fmla="*/ 3391774 w 7467600"/>
              <a:gd name="connsiteY354" fmla="*/ 6697181 h 6858000"/>
              <a:gd name="connsiteX355" fmla="*/ 3735540 w 7467600"/>
              <a:gd name="connsiteY355" fmla="*/ 5546923 h 6858000"/>
              <a:gd name="connsiteX356" fmla="*/ 3729438 w 7467600"/>
              <a:gd name="connsiteY356" fmla="*/ 5569058 h 6858000"/>
              <a:gd name="connsiteX357" fmla="*/ 3707782 w 7467600"/>
              <a:gd name="connsiteY357" fmla="*/ 5644908 h 6858000"/>
              <a:gd name="connsiteX358" fmla="*/ 3583827 w 7467600"/>
              <a:gd name="connsiteY358" fmla="*/ 6039215 h 6858000"/>
              <a:gd name="connsiteX359" fmla="*/ 3547861 w 7467600"/>
              <a:gd name="connsiteY359" fmla="*/ 6129609 h 6858000"/>
              <a:gd name="connsiteX360" fmla="*/ 3490905 w 7467600"/>
              <a:gd name="connsiteY360" fmla="*/ 6277660 h 6858000"/>
              <a:gd name="connsiteX361" fmla="*/ 3455859 w 7467600"/>
              <a:gd name="connsiteY361" fmla="*/ 6391301 h 6858000"/>
              <a:gd name="connsiteX362" fmla="*/ 3429112 w 7467600"/>
              <a:gd name="connsiteY362" fmla="*/ 6479469 h 6858000"/>
              <a:gd name="connsiteX363" fmla="*/ 3304862 w 7467600"/>
              <a:gd name="connsiteY363" fmla="*/ 6796476 h 6858000"/>
              <a:gd name="connsiteX364" fmla="*/ 3276071 w 7467600"/>
              <a:gd name="connsiteY364" fmla="*/ 6858000 h 6858000"/>
              <a:gd name="connsiteX365" fmla="*/ 3240805 w 7467600"/>
              <a:gd name="connsiteY365" fmla="*/ 6858000 h 6858000"/>
              <a:gd name="connsiteX366" fmla="*/ 3275917 w 7467600"/>
              <a:gd name="connsiteY366" fmla="*/ 6783192 h 6858000"/>
              <a:gd name="connsiteX367" fmla="*/ 3399358 w 7467600"/>
              <a:gd name="connsiteY367" fmla="*/ 6469011 h 6858000"/>
              <a:gd name="connsiteX368" fmla="*/ 3425650 w 7467600"/>
              <a:gd name="connsiteY368" fmla="*/ 6381333 h 6858000"/>
              <a:gd name="connsiteX369" fmla="*/ 3460661 w 7467600"/>
              <a:gd name="connsiteY369" fmla="*/ 6266763 h 6858000"/>
              <a:gd name="connsiteX370" fmla="*/ 3518021 w 7467600"/>
              <a:gd name="connsiteY370" fmla="*/ 6117298 h 6858000"/>
              <a:gd name="connsiteX371" fmla="*/ 3554035 w 7467600"/>
              <a:gd name="connsiteY371" fmla="*/ 6027832 h 6858000"/>
              <a:gd name="connsiteX372" fmla="*/ 3677174 w 7467600"/>
              <a:gd name="connsiteY372" fmla="*/ 5636351 h 6858000"/>
              <a:gd name="connsiteX373" fmla="*/ 3698819 w 7467600"/>
              <a:gd name="connsiteY373" fmla="*/ 5560503 h 6858000"/>
              <a:gd name="connsiteX374" fmla="*/ 3702094 w 7467600"/>
              <a:gd name="connsiteY374" fmla="*/ 5549194 h 6858000"/>
              <a:gd name="connsiteX375" fmla="*/ 3398355 w 7467600"/>
              <a:gd name="connsiteY375" fmla="*/ 6094603 h 6858000"/>
              <a:gd name="connsiteX376" fmla="*/ 3193941 w 7467600"/>
              <a:gd name="connsiteY376" fmla="*/ 6798775 h 6858000"/>
              <a:gd name="connsiteX377" fmla="*/ 3184140 w 7467600"/>
              <a:gd name="connsiteY377" fmla="*/ 6858000 h 6858000"/>
              <a:gd name="connsiteX378" fmla="*/ 3099978 w 7467600"/>
              <a:gd name="connsiteY378" fmla="*/ 6858000 h 6858000"/>
              <a:gd name="connsiteX379" fmla="*/ 3101556 w 7467600"/>
              <a:gd name="connsiteY379" fmla="*/ 6843337 h 6858000"/>
              <a:gd name="connsiteX380" fmla="*/ 3370162 w 7467600"/>
              <a:gd name="connsiteY380" fmla="*/ 5785550 h 6858000"/>
              <a:gd name="connsiteX381" fmla="*/ 3746477 w 7467600"/>
              <a:gd name="connsiteY381" fmla="*/ 5377889 h 6858000"/>
              <a:gd name="connsiteX382" fmla="*/ 3863399 w 7467600"/>
              <a:gd name="connsiteY382" fmla="*/ 5087257 h 6858000"/>
              <a:gd name="connsiteX383" fmla="*/ 3968712 w 7467600"/>
              <a:gd name="connsiteY383" fmla="*/ 4913989 h 6858000"/>
              <a:gd name="connsiteX384" fmla="*/ 2792390 w 7467600"/>
              <a:gd name="connsiteY384" fmla="*/ 5382974 h 6858000"/>
              <a:gd name="connsiteX385" fmla="*/ 2714982 w 7467600"/>
              <a:gd name="connsiteY385" fmla="*/ 5427051 h 6858000"/>
              <a:gd name="connsiteX386" fmla="*/ 2813361 w 7467600"/>
              <a:gd name="connsiteY386" fmla="*/ 6023912 h 6858000"/>
              <a:gd name="connsiteX387" fmla="*/ 2688430 w 7467600"/>
              <a:gd name="connsiteY387" fmla="*/ 6801564 h 6858000"/>
              <a:gd name="connsiteX388" fmla="*/ 2629626 w 7467600"/>
              <a:gd name="connsiteY388" fmla="*/ 6763394 h 6858000"/>
              <a:gd name="connsiteX389" fmla="*/ 2565328 w 7467600"/>
              <a:gd name="connsiteY389" fmla="*/ 5516399 h 6858000"/>
              <a:gd name="connsiteX390" fmla="*/ 1922999 w 7467600"/>
              <a:gd name="connsiteY390" fmla="*/ 5980343 h 6858000"/>
              <a:gd name="connsiteX391" fmla="*/ 1950261 w 7467600"/>
              <a:gd name="connsiteY391" fmla="*/ 6405858 h 6858000"/>
              <a:gd name="connsiteX392" fmla="*/ 2365554 w 7467600"/>
              <a:gd name="connsiteY392" fmla="*/ 6759107 h 6858000"/>
              <a:gd name="connsiteX393" fmla="*/ 2424142 w 7467600"/>
              <a:gd name="connsiteY393" fmla="*/ 6858000 h 6858000"/>
              <a:gd name="connsiteX394" fmla="*/ 2395994 w 7467600"/>
              <a:gd name="connsiteY394" fmla="*/ 6858000 h 6858000"/>
              <a:gd name="connsiteX395" fmla="*/ 2392863 w 7467600"/>
              <a:gd name="connsiteY395" fmla="*/ 6852964 h 6858000"/>
              <a:gd name="connsiteX396" fmla="*/ 2017589 w 7467600"/>
              <a:gd name="connsiteY396" fmla="*/ 6493982 h 6858000"/>
              <a:gd name="connsiteX397" fmla="*/ 2147336 w 7467600"/>
              <a:gd name="connsiteY397" fmla="*/ 6594052 h 6858000"/>
              <a:gd name="connsiteX398" fmla="*/ 2207047 w 7467600"/>
              <a:gd name="connsiteY398" fmla="*/ 6654540 h 6858000"/>
              <a:gd name="connsiteX399" fmla="*/ 2299106 w 7467600"/>
              <a:gd name="connsiteY399" fmla="*/ 6778931 h 6858000"/>
              <a:gd name="connsiteX400" fmla="*/ 2314430 w 7467600"/>
              <a:gd name="connsiteY400" fmla="*/ 6801144 h 6858000"/>
              <a:gd name="connsiteX401" fmla="*/ 2352406 w 7467600"/>
              <a:gd name="connsiteY401" fmla="*/ 6858000 h 6858000"/>
              <a:gd name="connsiteX402" fmla="*/ 2314492 w 7467600"/>
              <a:gd name="connsiteY402" fmla="*/ 6858000 h 6858000"/>
              <a:gd name="connsiteX403" fmla="*/ 2288095 w 7467600"/>
              <a:gd name="connsiteY403" fmla="*/ 6818030 h 6858000"/>
              <a:gd name="connsiteX404" fmla="*/ 2272768 w 7467600"/>
              <a:gd name="connsiteY404" fmla="*/ 6795822 h 6858000"/>
              <a:gd name="connsiteX405" fmla="*/ 2182715 w 7467600"/>
              <a:gd name="connsiteY405" fmla="*/ 6675071 h 6858000"/>
              <a:gd name="connsiteX406" fmla="*/ 2032061 w 7467600"/>
              <a:gd name="connsiteY406" fmla="*/ 6541380 h 6858000"/>
              <a:gd name="connsiteX407" fmla="*/ 2257220 w 7467600"/>
              <a:gd name="connsiteY407" fmla="*/ 6826257 h 6858000"/>
              <a:gd name="connsiteX408" fmla="*/ 2281324 w 7467600"/>
              <a:gd name="connsiteY408" fmla="*/ 6858000 h 6858000"/>
              <a:gd name="connsiteX409" fmla="*/ 2242860 w 7467600"/>
              <a:gd name="connsiteY409" fmla="*/ 6858000 h 6858000"/>
              <a:gd name="connsiteX410" fmla="*/ 2232818 w 7467600"/>
              <a:gd name="connsiteY410" fmla="*/ 6844926 h 6858000"/>
              <a:gd name="connsiteX411" fmla="*/ 1990172 w 7467600"/>
              <a:gd name="connsiteY411" fmla="*/ 6542121 h 6858000"/>
              <a:gd name="connsiteX412" fmla="*/ 2124090 w 7467600"/>
              <a:gd name="connsiteY412" fmla="*/ 6761017 h 6858000"/>
              <a:gd name="connsiteX413" fmla="*/ 2200380 w 7467600"/>
              <a:gd name="connsiteY413" fmla="*/ 6858000 h 6858000"/>
              <a:gd name="connsiteX414" fmla="*/ 2147507 w 7467600"/>
              <a:gd name="connsiteY414" fmla="*/ 6858000 h 6858000"/>
              <a:gd name="connsiteX415" fmla="*/ 2070668 w 7467600"/>
              <a:gd name="connsiteY415" fmla="*/ 6761520 h 6858000"/>
              <a:gd name="connsiteX416" fmla="*/ 1975142 w 7467600"/>
              <a:gd name="connsiteY416" fmla="*/ 6585570 h 6858000"/>
              <a:gd name="connsiteX417" fmla="*/ 2050035 w 7467600"/>
              <a:gd name="connsiteY417" fmla="*/ 6813345 h 6858000"/>
              <a:gd name="connsiteX418" fmla="*/ 2063025 w 7467600"/>
              <a:gd name="connsiteY418" fmla="*/ 6858000 h 6858000"/>
              <a:gd name="connsiteX419" fmla="*/ 2021675 w 7467600"/>
              <a:gd name="connsiteY419" fmla="*/ 6858000 h 6858000"/>
              <a:gd name="connsiteX420" fmla="*/ 2019308 w 7467600"/>
              <a:gd name="connsiteY420" fmla="*/ 6847118 h 6858000"/>
              <a:gd name="connsiteX421" fmla="*/ 1938835 w 7467600"/>
              <a:gd name="connsiteY421" fmla="*/ 6551160 h 6858000"/>
              <a:gd name="connsiteX422" fmla="*/ 1953230 w 7467600"/>
              <a:gd name="connsiteY422" fmla="*/ 6759699 h 6858000"/>
              <a:gd name="connsiteX423" fmla="*/ 1956763 w 7467600"/>
              <a:gd name="connsiteY423" fmla="*/ 6778191 h 6858000"/>
              <a:gd name="connsiteX424" fmla="*/ 1967925 w 7467600"/>
              <a:gd name="connsiteY424" fmla="*/ 6858000 h 6858000"/>
              <a:gd name="connsiteX425" fmla="*/ 1936622 w 7467600"/>
              <a:gd name="connsiteY425" fmla="*/ 6858000 h 6858000"/>
              <a:gd name="connsiteX426" fmla="*/ 1926261 w 7467600"/>
              <a:gd name="connsiteY426" fmla="*/ 6784064 h 6858000"/>
              <a:gd name="connsiteX427" fmla="*/ 1922724 w 7467600"/>
              <a:gd name="connsiteY427" fmla="*/ 6765577 h 6858000"/>
              <a:gd name="connsiteX428" fmla="*/ 1904650 w 7467600"/>
              <a:gd name="connsiteY428" fmla="*/ 6639616 h 6858000"/>
              <a:gd name="connsiteX429" fmla="*/ 1885273 w 7467600"/>
              <a:gd name="connsiteY429" fmla="*/ 6858000 h 6858000"/>
              <a:gd name="connsiteX430" fmla="*/ 1854363 w 7467600"/>
              <a:gd name="connsiteY430" fmla="*/ 6858000 h 6858000"/>
              <a:gd name="connsiteX431" fmla="*/ 1880391 w 7467600"/>
              <a:gd name="connsiteY431" fmla="*/ 6603796 h 6858000"/>
              <a:gd name="connsiteX432" fmla="*/ 1818273 w 7467600"/>
              <a:gd name="connsiteY432" fmla="*/ 6715729 h 6858000"/>
              <a:gd name="connsiteX433" fmla="*/ 1794691 w 7467600"/>
              <a:gd name="connsiteY433" fmla="*/ 6843239 h 6858000"/>
              <a:gd name="connsiteX434" fmla="*/ 1794914 w 7467600"/>
              <a:gd name="connsiteY434" fmla="*/ 6858000 h 6858000"/>
              <a:gd name="connsiteX435" fmla="*/ 1746128 w 7467600"/>
              <a:gd name="connsiteY435" fmla="*/ 6858000 h 6858000"/>
              <a:gd name="connsiteX436" fmla="*/ 1753934 w 7467600"/>
              <a:gd name="connsiteY436" fmla="*/ 6724796 h 6858000"/>
              <a:gd name="connsiteX437" fmla="*/ 1792053 w 7467600"/>
              <a:gd name="connsiteY437" fmla="*/ 6572396 h 6858000"/>
              <a:gd name="connsiteX438" fmla="*/ 1862248 w 7467600"/>
              <a:gd name="connsiteY438" fmla="*/ 6266397 h 6858000"/>
              <a:gd name="connsiteX439" fmla="*/ 1862250 w 7467600"/>
              <a:gd name="connsiteY439" fmla="*/ 6033531 h 6858000"/>
              <a:gd name="connsiteX440" fmla="*/ 1211999 w 7467600"/>
              <a:gd name="connsiteY440" fmla="*/ 6683610 h 6858000"/>
              <a:gd name="connsiteX441" fmla="*/ 1213266 w 7467600"/>
              <a:gd name="connsiteY441" fmla="*/ 6691947 h 6858000"/>
              <a:gd name="connsiteX442" fmla="*/ 1203370 w 7467600"/>
              <a:gd name="connsiteY442" fmla="*/ 6850676 h 6858000"/>
              <a:gd name="connsiteX443" fmla="*/ 1203671 w 7467600"/>
              <a:gd name="connsiteY443" fmla="*/ 6858000 h 6858000"/>
              <a:gd name="connsiteX444" fmla="*/ 1143180 w 7467600"/>
              <a:gd name="connsiteY444" fmla="*/ 6858000 h 6858000"/>
              <a:gd name="connsiteX445" fmla="*/ 1142176 w 7467600"/>
              <a:gd name="connsiteY445" fmla="*/ 6766045 h 6858000"/>
              <a:gd name="connsiteX446" fmla="*/ 1067484 w 7467600"/>
              <a:gd name="connsiteY446" fmla="*/ 6858000 h 6858000"/>
              <a:gd name="connsiteX447" fmla="*/ 953928 w 7467600"/>
              <a:gd name="connsiteY447" fmla="*/ 6858000 h 6858000"/>
              <a:gd name="connsiteX448" fmla="*/ 959715 w 7467600"/>
              <a:gd name="connsiteY448" fmla="*/ 6850185 h 6858000"/>
              <a:gd name="connsiteX449" fmla="*/ 1483788 w 7467600"/>
              <a:gd name="connsiteY449" fmla="*/ 6259174 h 6858000"/>
              <a:gd name="connsiteX450" fmla="*/ 1100671 w 7467600"/>
              <a:gd name="connsiteY450" fmla="*/ 6252137 h 6858000"/>
              <a:gd name="connsiteX451" fmla="*/ 1090144 w 7467600"/>
              <a:gd name="connsiteY451" fmla="*/ 6256748 h 6858000"/>
              <a:gd name="connsiteX452" fmla="*/ 1095872 w 7467600"/>
              <a:gd name="connsiteY452" fmla="*/ 6271892 h 6858000"/>
              <a:gd name="connsiteX453" fmla="*/ 262785 w 7467600"/>
              <a:gd name="connsiteY453" fmla="*/ 6845450 h 6858000"/>
              <a:gd name="connsiteX454" fmla="*/ 209968 w 7467600"/>
              <a:gd name="connsiteY454" fmla="*/ 6770713 h 6858000"/>
              <a:gd name="connsiteX455" fmla="*/ 873460 w 7467600"/>
              <a:gd name="connsiteY455" fmla="*/ 6253768 h 6858000"/>
              <a:gd name="connsiteX456" fmla="*/ 192686 w 7467600"/>
              <a:gd name="connsiteY456" fmla="*/ 5849257 h 6858000"/>
              <a:gd name="connsiteX457" fmla="*/ 4696 w 7467600"/>
              <a:gd name="connsiteY457" fmla="*/ 5697668 h 6858000"/>
              <a:gd name="connsiteX458" fmla="*/ 0 w 7467600"/>
              <a:gd name="connsiteY458" fmla="*/ 5689984 h 6858000"/>
              <a:gd name="connsiteX459" fmla="*/ 0 w 7467600"/>
              <a:gd name="connsiteY459" fmla="*/ 5513472 h 6858000"/>
              <a:gd name="connsiteX460" fmla="*/ 174101 w 7467600"/>
              <a:gd name="connsiteY460" fmla="*/ 5620277 h 6858000"/>
              <a:gd name="connsiteX461" fmla="*/ 891800 w 7467600"/>
              <a:gd name="connsiteY461" fmla="*/ 6036935 h 6858000"/>
              <a:gd name="connsiteX462" fmla="*/ 1072219 w 7467600"/>
              <a:gd name="connsiteY462" fmla="*/ 6169443 h 6858000"/>
              <a:gd name="connsiteX463" fmla="*/ 1074117 w 7467600"/>
              <a:gd name="connsiteY463" fmla="*/ 6170301 h 6858000"/>
              <a:gd name="connsiteX464" fmla="*/ 1083114 w 7467600"/>
              <a:gd name="connsiteY464" fmla="*/ 6174131 h 6858000"/>
              <a:gd name="connsiteX465" fmla="*/ 1543010 w 7467600"/>
              <a:gd name="connsiteY465" fmla="*/ 6191140 h 6858000"/>
              <a:gd name="connsiteX466" fmla="*/ 1551080 w 7467600"/>
              <a:gd name="connsiteY466" fmla="*/ 6195006 h 6858000"/>
              <a:gd name="connsiteX467" fmla="*/ 2345443 w 7467600"/>
              <a:gd name="connsiteY467" fmla="*/ 5549882 h 6858000"/>
              <a:gd name="connsiteX468" fmla="*/ 1721499 w 7467600"/>
              <a:gd name="connsiteY468" fmla="*/ 5599969 h 6858000"/>
              <a:gd name="connsiteX469" fmla="*/ 767716 w 7467600"/>
              <a:gd name="connsiteY469" fmla="*/ 5472768 h 6858000"/>
              <a:gd name="connsiteX470" fmla="*/ 722147 w 7467600"/>
              <a:gd name="connsiteY470" fmla="*/ 5393091 h 6858000"/>
              <a:gd name="connsiteX471" fmla="*/ 1485552 w 7467600"/>
              <a:gd name="connsiteY471" fmla="*/ 5313202 h 6858000"/>
              <a:gd name="connsiteX472" fmla="*/ 2143004 w 7467600"/>
              <a:gd name="connsiteY472" fmla="*/ 5402420 h 6858000"/>
              <a:gd name="connsiteX473" fmla="*/ 1933391 w 7467600"/>
              <a:gd name="connsiteY473" fmla="*/ 5156971 h 6858000"/>
              <a:gd name="connsiteX474" fmla="*/ 1827118 w 7467600"/>
              <a:gd name="connsiteY474" fmla="*/ 4968410 h 6858000"/>
              <a:gd name="connsiteX475" fmla="*/ 1837349 w 7467600"/>
              <a:gd name="connsiteY475" fmla="*/ 4956357 h 6858000"/>
              <a:gd name="connsiteX476" fmla="*/ 2162835 w 7467600"/>
              <a:gd name="connsiteY476" fmla="*/ 5187853 h 6858000"/>
              <a:gd name="connsiteX477" fmla="*/ 2257167 w 7467600"/>
              <a:gd name="connsiteY477" fmla="*/ 5462123 h 6858000"/>
              <a:gd name="connsiteX478" fmla="*/ 2261598 w 7467600"/>
              <a:gd name="connsiteY478" fmla="*/ 5467998 h 6858000"/>
              <a:gd name="connsiteX479" fmla="*/ 2437177 w 7467600"/>
              <a:gd name="connsiteY479" fmla="*/ 5479608 h 6858000"/>
              <a:gd name="connsiteX480" fmla="*/ 2445247 w 7467600"/>
              <a:gd name="connsiteY480" fmla="*/ 5483476 h 6858000"/>
              <a:gd name="connsiteX481" fmla="*/ 2743626 w 7467600"/>
              <a:gd name="connsiteY481" fmla="*/ 5304819 h 6858000"/>
              <a:gd name="connsiteX482" fmla="*/ 3048102 w 7467600"/>
              <a:gd name="connsiteY482" fmla="*/ 5150595 h 6858000"/>
              <a:gd name="connsiteX483" fmla="*/ 1799414 w 7467600"/>
              <a:gd name="connsiteY483" fmla="*/ 4694732 h 6858000"/>
              <a:gd name="connsiteX484" fmla="*/ 1771735 w 7467600"/>
              <a:gd name="connsiteY484" fmla="*/ 4619929 h 6858000"/>
              <a:gd name="connsiteX485" fmla="*/ 3104273 w 7467600"/>
              <a:gd name="connsiteY485" fmla="*/ 5076159 h 6858000"/>
              <a:gd name="connsiteX486" fmla="*/ 3113245 w 7467600"/>
              <a:gd name="connsiteY486" fmla="*/ 5090705 h 6858000"/>
              <a:gd name="connsiteX487" fmla="*/ 3126294 w 7467600"/>
              <a:gd name="connsiteY487" fmla="*/ 5114400 h 6858000"/>
              <a:gd name="connsiteX488" fmla="*/ 3937433 w 7467600"/>
              <a:gd name="connsiteY488" fmla="*/ 4830473 h 6858000"/>
              <a:gd name="connsiteX489" fmla="*/ 3590475 w 7467600"/>
              <a:gd name="connsiteY489" fmla="*/ 4597974 h 6858000"/>
              <a:gd name="connsiteX490" fmla="*/ 3100264 w 7467600"/>
              <a:gd name="connsiteY490" fmla="*/ 4579845 h 6858000"/>
              <a:gd name="connsiteX491" fmla="*/ 2183576 w 7467600"/>
              <a:gd name="connsiteY491" fmla="*/ 4227150 h 6858000"/>
              <a:gd name="connsiteX492" fmla="*/ 2151029 w 7467600"/>
              <a:gd name="connsiteY492" fmla="*/ 4146947 h 6858000"/>
              <a:gd name="connsiteX493" fmla="*/ 3563434 w 7467600"/>
              <a:gd name="connsiteY493" fmla="*/ 4469115 h 6858000"/>
              <a:gd name="connsiteX494" fmla="*/ 3177952 w 7467600"/>
              <a:gd name="connsiteY494" fmla="*/ 3657386 h 6858000"/>
              <a:gd name="connsiteX495" fmla="*/ 3189263 w 7467600"/>
              <a:gd name="connsiteY495" fmla="*/ 3625726 h 6858000"/>
              <a:gd name="connsiteX496" fmla="*/ 3560912 w 7467600"/>
              <a:gd name="connsiteY496" fmla="*/ 4079863 h 6858000"/>
              <a:gd name="connsiteX497" fmla="*/ 3626636 w 7467600"/>
              <a:gd name="connsiteY497" fmla="*/ 4512230 h 6858000"/>
              <a:gd name="connsiteX498" fmla="*/ 3653088 w 7467600"/>
              <a:gd name="connsiteY498" fmla="*/ 4521417 h 6858000"/>
              <a:gd name="connsiteX499" fmla="*/ 3988128 w 7467600"/>
              <a:gd name="connsiteY499" fmla="*/ 4817267 h 6858000"/>
              <a:gd name="connsiteX500" fmla="*/ 4830582 w 7467600"/>
              <a:gd name="connsiteY500" fmla="*/ 4676000 h 6858000"/>
              <a:gd name="connsiteX501" fmla="*/ 4830100 w 7467600"/>
              <a:gd name="connsiteY501" fmla="*/ 4675554 h 6858000"/>
              <a:gd name="connsiteX502" fmla="*/ 4036318 w 7467600"/>
              <a:gd name="connsiteY502" fmla="*/ 4147013 h 6858000"/>
              <a:gd name="connsiteX503" fmla="*/ 3432098 w 7467600"/>
              <a:gd name="connsiteY503" fmla="*/ 3537312 h 6858000"/>
              <a:gd name="connsiteX504" fmla="*/ 3446761 w 7467600"/>
              <a:gd name="connsiteY504" fmla="*/ 3461278 h 6858000"/>
              <a:gd name="connsiteX505" fmla="*/ 4419733 w 7467600"/>
              <a:gd name="connsiteY505" fmla="*/ 3963555 h 6858000"/>
              <a:gd name="connsiteX506" fmla="*/ 4781371 w 7467600"/>
              <a:gd name="connsiteY506" fmla="*/ 4458604 h 6858000"/>
              <a:gd name="connsiteX507" fmla="*/ 4780440 w 7467600"/>
              <a:gd name="connsiteY507" fmla="*/ 4470290 h 6858000"/>
              <a:gd name="connsiteX508" fmla="*/ 4898954 w 7467600"/>
              <a:gd name="connsiteY508" fmla="*/ 4662092 h 6858000"/>
              <a:gd name="connsiteX509" fmla="*/ 4900699 w 7467600"/>
              <a:gd name="connsiteY509" fmla="*/ 4670867 h 6858000"/>
              <a:gd name="connsiteX510" fmla="*/ 5714511 w 7467600"/>
              <a:gd name="connsiteY510" fmla="*/ 4663483 h 6858000"/>
              <a:gd name="connsiteX511" fmla="*/ 5464793 w 7467600"/>
              <a:gd name="connsiteY511" fmla="*/ 4393556 h 6858000"/>
              <a:gd name="connsiteX512" fmla="*/ 5461897 w 7467600"/>
              <a:gd name="connsiteY512" fmla="*/ 4390879 h 6858000"/>
              <a:gd name="connsiteX513" fmla="*/ 4294126 w 7467600"/>
              <a:gd name="connsiteY513" fmla="*/ 3303048 h 6858000"/>
              <a:gd name="connsiteX514" fmla="*/ 4305321 w 7467600"/>
              <a:gd name="connsiteY514" fmla="*/ 3256953 h 6858000"/>
              <a:gd name="connsiteX515" fmla="*/ 4949299 w 7467600"/>
              <a:gd name="connsiteY515" fmla="*/ 3766336 h 6858000"/>
              <a:gd name="connsiteX516" fmla="*/ 5291452 w 7467600"/>
              <a:gd name="connsiteY516" fmla="*/ 4076801 h 6858000"/>
              <a:gd name="connsiteX517" fmla="*/ 5434998 w 7467600"/>
              <a:gd name="connsiteY517" fmla="*/ 4254100 h 6858000"/>
              <a:gd name="connsiteX518" fmla="*/ 5351015 w 7467600"/>
              <a:gd name="connsiteY518" fmla="*/ 3760989 h 6858000"/>
              <a:gd name="connsiteX519" fmla="*/ 5413780 w 7467600"/>
              <a:gd name="connsiteY519" fmla="*/ 2966265 h 6858000"/>
              <a:gd name="connsiteX520" fmla="*/ 5425627 w 7467600"/>
              <a:gd name="connsiteY520" fmla="*/ 2954192 h 6858000"/>
              <a:gd name="connsiteX521" fmla="*/ 6604735 w 7467600"/>
              <a:gd name="connsiteY521" fmla="*/ 2041381 h 6858000"/>
              <a:gd name="connsiteX522" fmla="*/ 7204487 w 7467600"/>
              <a:gd name="connsiteY522" fmla="*/ 2742112 h 6858000"/>
              <a:gd name="connsiteX523" fmla="*/ 7131592 w 7467600"/>
              <a:gd name="connsiteY523" fmla="*/ 2672096 h 6858000"/>
              <a:gd name="connsiteX524" fmla="*/ 6996344 w 7467600"/>
              <a:gd name="connsiteY524" fmla="*/ 2518310 h 6858000"/>
              <a:gd name="connsiteX525" fmla="*/ 6735495 w 7467600"/>
              <a:gd name="connsiteY525" fmla="*/ 2196890 h 6858000"/>
              <a:gd name="connsiteX526" fmla="*/ 6721901 w 7467600"/>
              <a:gd name="connsiteY526" fmla="*/ 2179274 h 6858000"/>
              <a:gd name="connsiteX527" fmla="*/ 6604735 w 7467600"/>
              <a:gd name="connsiteY527" fmla="*/ 2041381 h 6858000"/>
              <a:gd name="connsiteX528" fmla="*/ 6591670 w 7467600"/>
              <a:gd name="connsiteY528" fmla="*/ 1988277 h 6858000"/>
              <a:gd name="connsiteX529" fmla="*/ 6747349 w 7467600"/>
              <a:gd name="connsiteY529" fmla="*/ 2160069 h 6858000"/>
              <a:gd name="connsiteX530" fmla="*/ 6760943 w 7467600"/>
              <a:gd name="connsiteY530" fmla="*/ 2177686 h 6858000"/>
              <a:gd name="connsiteX531" fmla="*/ 7021065 w 7467600"/>
              <a:gd name="connsiteY531" fmla="*/ 2498102 h 6858000"/>
              <a:gd name="connsiteX532" fmla="*/ 7155223 w 7467600"/>
              <a:gd name="connsiteY532" fmla="*/ 2650386 h 6858000"/>
              <a:gd name="connsiteX533" fmla="*/ 7203167 w 7467600"/>
              <a:gd name="connsiteY533" fmla="*/ 2697288 h 6858000"/>
              <a:gd name="connsiteX534" fmla="*/ 6937703 w 7467600"/>
              <a:gd name="connsiteY534" fmla="*/ 2321981 h 6858000"/>
              <a:gd name="connsiteX535" fmla="*/ 6591670 w 7467600"/>
              <a:gd name="connsiteY535" fmla="*/ 1988277 h 6858000"/>
              <a:gd name="connsiteX536" fmla="*/ 5798671 w 7467600"/>
              <a:gd name="connsiteY536" fmla="*/ 1981601 h 6858000"/>
              <a:gd name="connsiteX537" fmla="*/ 5754709 w 7467600"/>
              <a:gd name="connsiteY537" fmla="*/ 2071454 h 6858000"/>
              <a:gd name="connsiteX538" fmla="*/ 5763044 w 7467600"/>
              <a:gd name="connsiteY538" fmla="*/ 2842206 h 6858000"/>
              <a:gd name="connsiteX539" fmla="*/ 5764974 w 7467600"/>
              <a:gd name="connsiteY539" fmla="*/ 2799609 h 6858000"/>
              <a:gd name="connsiteX540" fmla="*/ 5767665 w 7467600"/>
              <a:gd name="connsiteY540" fmla="*/ 2666409 h 6858000"/>
              <a:gd name="connsiteX541" fmla="*/ 5763055 w 7467600"/>
              <a:gd name="connsiteY541" fmla="*/ 2579705 h 6858000"/>
              <a:gd name="connsiteX542" fmla="*/ 5758079 w 7467600"/>
              <a:gd name="connsiteY542" fmla="*/ 2492508 h 6858000"/>
              <a:gd name="connsiteX543" fmla="*/ 5779325 w 7467600"/>
              <a:gd name="connsiteY543" fmla="*/ 2197069 h 6858000"/>
              <a:gd name="connsiteX544" fmla="*/ 5798671 w 7467600"/>
              <a:gd name="connsiteY544" fmla="*/ 1981601 h 6858000"/>
              <a:gd name="connsiteX545" fmla="*/ 5829202 w 7467600"/>
              <a:gd name="connsiteY545" fmla="*/ 1971679 h 6858000"/>
              <a:gd name="connsiteX546" fmla="*/ 5809558 w 7467600"/>
              <a:gd name="connsiteY546" fmla="*/ 2198043 h 6858000"/>
              <a:gd name="connsiteX547" fmla="*/ 5788653 w 7467600"/>
              <a:gd name="connsiteY547" fmla="*/ 2489430 h 6858000"/>
              <a:gd name="connsiteX548" fmla="*/ 5793439 w 7467600"/>
              <a:gd name="connsiteY548" fmla="*/ 2575235 h 6858000"/>
              <a:gd name="connsiteX549" fmla="*/ 5796837 w 7467600"/>
              <a:gd name="connsiteY549" fmla="*/ 2637633 h 6858000"/>
              <a:gd name="connsiteX550" fmla="*/ 5818614 w 7467600"/>
              <a:gd name="connsiteY550" fmla="*/ 2473055 h 6858000"/>
              <a:gd name="connsiteX551" fmla="*/ 5829202 w 7467600"/>
              <a:gd name="connsiteY551" fmla="*/ 1971679 h 6858000"/>
              <a:gd name="connsiteX552" fmla="*/ 5911389 w 7467600"/>
              <a:gd name="connsiteY552" fmla="*/ 1898371 h 6858000"/>
              <a:gd name="connsiteX553" fmla="*/ 6237627 w 7467600"/>
              <a:gd name="connsiteY553" fmla="*/ 2231921 h 6858000"/>
              <a:gd name="connsiteX554" fmla="*/ 5911389 w 7467600"/>
              <a:gd name="connsiteY554" fmla="*/ 1898371 h 6858000"/>
              <a:gd name="connsiteX555" fmla="*/ 6944437 w 7467600"/>
              <a:gd name="connsiteY555" fmla="*/ 1575402 h 6858000"/>
              <a:gd name="connsiteX556" fmla="*/ 6304730 w 7467600"/>
              <a:gd name="connsiteY556" fmla="*/ 1766654 h 6858000"/>
              <a:gd name="connsiteX557" fmla="*/ 6944437 w 7467600"/>
              <a:gd name="connsiteY557" fmla="*/ 1575402 h 6858000"/>
              <a:gd name="connsiteX558" fmla="*/ 7019523 w 7467600"/>
              <a:gd name="connsiteY558" fmla="*/ 1519450 h 6858000"/>
              <a:gd name="connsiteX559" fmla="*/ 6298091 w 7467600"/>
              <a:gd name="connsiteY559" fmla="*/ 1737122 h 6858000"/>
              <a:gd name="connsiteX560" fmla="*/ 7019523 w 7467600"/>
              <a:gd name="connsiteY560" fmla="*/ 1519450 h 6858000"/>
              <a:gd name="connsiteX561" fmla="*/ 2399523 w 7467600"/>
              <a:gd name="connsiteY561" fmla="*/ 1428234 h 6858000"/>
              <a:gd name="connsiteX562" fmla="*/ 2224982 w 7467600"/>
              <a:gd name="connsiteY562" fmla="*/ 1826201 h 6858000"/>
              <a:gd name="connsiteX563" fmla="*/ 2096099 w 7467600"/>
              <a:gd name="connsiteY563" fmla="*/ 2345900 h 6858000"/>
              <a:gd name="connsiteX564" fmla="*/ 2283317 w 7467600"/>
              <a:gd name="connsiteY564" fmla="*/ 1796925 h 6858000"/>
              <a:gd name="connsiteX565" fmla="*/ 2399523 w 7467600"/>
              <a:gd name="connsiteY565" fmla="*/ 1428234 h 6858000"/>
              <a:gd name="connsiteX566" fmla="*/ 2448558 w 7467600"/>
              <a:gd name="connsiteY566" fmla="*/ 1373435 h 6858000"/>
              <a:gd name="connsiteX567" fmla="*/ 2312521 w 7467600"/>
              <a:gd name="connsiteY567" fmla="*/ 1806140 h 6858000"/>
              <a:gd name="connsiteX568" fmla="*/ 2127533 w 7467600"/>
              <a:gd name="connsiteY568" fmla="*/ 2348380 h 6858000"/>
              <a:gd name="connsiteX569" fmla="*/ 2358080 w 7467600"/>
              <a:gd name="connsiteY569" fmla="*/ 1866134 h 6858000"/>
              <a:gd name="connsiteX570" fmla="*/ 2407436 w 7467600"/>
              <a:gd name="connsiteY570" fmla="*/ 1651070 h 6858000"/>
              <a:gd name="connsiteX571" fmla="*/ 2448558 w 7467600"/>
              <a:gd name="connsiteY571" fmla="*/ 1373435 h 6858000"/>
              <a:gd name="connsiteX572" fmla="*/ 278707 w 7467600"/>
              <a:gd name="connsiteY572" fmla="*/ 1352270 h 6858000"/>
              <a:gd name="connsiteX573" fmla="*/ 321570 w 7467600"/>
              <a:gd name="connsiteY573" fmla="*/ 1861610 h 6858000"/>
              <a:gd name="connsiteX574" fmla="*/ 294281 w 7467600"/>
              <a:gd name="connsiteY574" fmla="*/ 1440658 h 6858000"/>
              <a:gd name="connsiteX575" fmla="*/ 278707 w 7467600"/>
              <a:gd name="connsiteY575" fmla="*/ 1352270 h 6858000"/>
              <a:gd name="connsiteX576" fmla="*/ 1423821 w 7467600"/>
              <a:gd name="connsiteY576" fmla="*/ 1351958 h 6858000"/>
              <a:gd name="connsiteX577" fmla="*/ 1638521 w 7467600"/>
              <a:gd name="connsiteY577" fmla="*/ 1908470 h 6858000"/>
              <a:gd name="connsiteX578" fmla="*/ 1754199 w 7467600"/>
              <a:gd name="connsiteY578" fmla="*/ 2149284 h 6858000"/>
              <a:gd name="connsiteX579" fmla="*/ 1908359 w 7467600"/>
              <a:gd name="connsiteY579" fmla="*/ 2364988 h 6858000"/>
              <a:gd name="connsiteX580" fmla="*/ 1647661 w 7467600"/>
              <a:gd name="connsiteY580" fmla="*/ 1825945 h 6858000"/>
              <a:gd name="connsiteX581" fmla="*/ 1423821 w 7467600"/>
              <a:gd name="connsiteY581" fmla="*/ 1351958 h 6858000"/>
              <a:gd name="connsiteX582" fmla="*/ 1431890 w 7467600"/>
              <a:gd name="connsiteY582" fmla="*/ 1306475 h 6858000"/>
              <a:gd name="connsiteX583" fmla="*/ 1507597 w 7467600"/>
              <a:gd name="connsiteY583" fmla="*/ 1446132 h 6858000"/>
              <a:gd name="connsiteX584" fmla="*/ 1674586 w 7467600"/>
              <a:gd name="connsiteY584" fmla="*/ 1813832 h 6858000"/>
              <a:gd name="connsiteX585" fmla="*/ 1815950 w 7467600"/>
              <a:gd name="connsiteY585" fmla="*/ 2128564 h 6858000"/>
              <a:gd name="connsiteX586" fmla="*/ 1984242 w 7467600"/>
              <a:gd name="connsiteY586" fmla="*/ 2430829 h 6858000"/>
              <a:gd name="connsiteX587" fmla="*/ 2014023 w 7467600"/>
              <a:gd name="connsiteY587" fmla="*/ 2450995 h 6858000"/>
              <a:gd name="connsiteX588" fmla="*/ 1747337 w 7467600"/>
              <a:gd name="connsiteY588" fmla="*/ 1855264 h 6858000"/>
              <a:gd name="connsiteX589" fmla="*/ 1533749 w 7467600"/>
              <a:gd name="connsiteY589" fmla="*/ 1478656 h 6858000"/>
              <a:gd name="connsiteX590" fmla="*/ 1431890 w 7467600"/>
              <a:gd name="connsiteY590" fmla="*/ 1306475 h 6858000"/>
              <a:gd name="connsiteX591" fmla="*/ 5052692 w 7467600"/>
              <a:gd name="connsiteY591" fmla="*/ 1292994 h 6858000"/>
              <a:gd name="connsiteX592" fmla="*/ 5200661 w 7467600"/>
              <a:gd name="connsiteY592" fmla="*/ 1635186 h 6858000"/>
              <a:gd name="connsiteX593" fmla="*/ 5297138 w 7467600"/>
              <a:gd name="connsiteY593" fmla="*/ 1906351 h 6858000"/>
              <a:gd name="connsiteX594" fmla="*/ 5052692 w 7467600"/>
              <a:gd name="connsiteY594" fmla="*/ 1292994 h 6858000"/>
              <a:gd name="connsiteX595" fmla="*/ 5009948 w 7467600"/>
              <a:gd name="connsiteY595" fmla="*/ 1273619 h 6858000"/>
              <a:gd name="connsiteX596" fmla="*/ 5121777 w 7467600"/>
              <a:gd name="connsiteY596" fmla="*/ 1654213 h 6858000"/>
              <a:gd name="connsiteX597" fmla="*/ 5293545 w 7467600"/>
              <a:gd name="connsiteY597" fmla="*/ 2072247 h 6858000"/>
              <a:gd name="connsiteX598" fmla="*/ 5294042 w 7467600"/>
              <a:gd name="connsiteY598" fmla="*/ 2065019 h 6858000"/>
              <a:gd name="connsiteX599" fmla="*/ 5171936 w 7467600"/>
              <a:gd name="connsiteY599" fmla="*/ 1647613 h 6858000"/>
              <a:gd name="connsiteX600" fmla="*/ 5009948 w 7467600"/>
              <a:gd name="connsiteY600" fmla="*/ 1273619 h 6858000"/>
              <a:gd name="connsiteX601" fmla="*/ 655236 w 7467600"/>
              <a:gd name="connsiteY601" fmla="*/ 1268632 h 6858000"/>
              <a:gd name="connsiteX602" fmla="*/ 839521 w 7467600"/>
              <a:gd name="connsiteY602" fmla="*/ 1685315 h 6858000"/>
              <a:gd name="connsiteX603" fmla="*/ 1109416 w 7467600"/>
              <a:gd name="connsiteY603" fmla="*/ 2061663 h 6858000"/>
              <a:gd name="connsiteX604" fmla="*/ 1298300 w 7467600"/>
              <a:gd name="connsiteY604" fmla="*/ 2247742 h 6858000"/>
              <a:gd name="connsiteX605" fmla="*/ 1125871 w 7467600"/>
              <a:gd name="connsiteY605" fmla="*/ 1989513 h 6858000"/>
              <a:gd name="connsiteX606" fmla="*/ 981574 w 7467600"/>
              <a:gd name="connsiteY606" fmla="*/ 1783157 h 6858000"/>
              <a:gd name="connsiteX607" fmla="*/ 922198 w 7467600"/>
              <a:gd name="connsiteY607" fmla="*/ 1677437 h 6858000"/>
              <a:gd name="connsiteX608" fmla="*/ 869293 w 7467600"/>
              <a:gd name="connsiteY608" fmla="*/ 1583214 h 6858000"/>
              <a:gd name="connsiteX609" fmla="*/ 751431 w 7467600"/>
              <a:gd name="connsiteY609" fmla="*/ 1405731 h 6858000"/>
              <a:gd name="connsiteX610" fmla="*/ 655236 w 7467600"/>
              <a:gd name="connsiteY610" fmla="*/ 1268632 h 6858000"/>
              <a:gd name="connsiteX611" fmla="*/ 6516292 w 7467600"/>
              <a:gd name="connsiteY611" fmla="*/ 1263064 h 6858000"/>
              <a:gd name="connsiteX612" fmla="*/ 5736320 w 7467600"/>
              <a:gd name="connsiteY612" fmla="*/ 1501803 h 6858000"/>
              <a:gd name="connsiteX613" fmla="*/ 6516292 w 7467600"/>
              <a:gd name="connsiteY613" fmla="*/ 1263064 h 6858000"/>
              <a:gd name="connsiteX614" fmla="*/ 291466 w 7467600"/>
              <a:gd name="connsiteY614" fmla="*/ 1250369 h 6858000"/>
              <a:gd name="connsiteX615" fmla="*/ 323180 w 7467600"/>
              <a:gd name="connsiteY615" fmla="*/ 1435283 h 6858000"/>
              <a:gd name="connsiteX616" fmla="*/ 349381 w 7467600"/>
              <a:gd name="connsiteY616" fmla="*/ 1875041 h 6858000"/>
              <a:gd name="connsiteX617" fmla="*/ 374363 w 7467600"/>
              <a:gd name="connsiteY617" fmla="*/ 1506494 h 6858000"/>
              <a:gd name="connsiteX618" fmla="*/ 302168 w 7467600"/>
              <a:gd name="connsiteY618" fmla="*/ 1274495 h 6858000"/>
              <a:gd name="connsiteX619" fmla="*/ 291466 w 7467600"/>
              <a:gd name="connsiteY619" fmla="*/ 1250369 h 6858000"/>
              <a:gd name="connsiteX620" fmla="*/ 678222 w 7467600"/>
              <a:gd name="connsiteY620" fmla="*/ 1248670 h 6858000"/>
              <a:gd name="connsiteX621" fmla="*/ 775536 w 7467600"/>
              <a:gd name="connsiteY621" fmla="*/ 1388015 h 6858000"/>
              <a:gd name="connsiteX622" fmla="*/ 894529 w 7467600"/>
              <a:gd name="connsiteY622" fmla="*/ 1567739 h 6858000"/>
              <a:gd name="connsiteX623" fmla="*/ 948000 w 7467600"/>
              <a:gd name="connsiteY623" fmla="*/ 1663088 h 6858000"/>
              <a:gd name="connsiteX624" fmla="*/ 1006812 w 7467600"/>
              <a:gd name="connsiteY624" fmla="*/ 1767683 h 6858000"/>
              <a:gd name="connsiteX625" fmla="*/ 1149133 w 7467600"/>
              <a:gd name="connsiteY625" fmla="*/ 1971513 h 6858000"/>
              <a:gd name="connsiteX626" fmla="*/ 1333952 w 7467600"/>
              <a:gd name="connsiteY626" fmla="*/ 2251620 h 6858000"/>
              <a:gd name="connsiteX627" fmla="*/ 1337329 w 7467600"/>
              <a:gd name="connsiteY627" fmla="*/ 2258350 h 6858000"/>
              <a:gd name="connsiteX628" fmla="*/ 1014726 w 7467600"/>
              <a:gd name="connsiteY628" fmla="*/ 1615556 h 6858000"/>
              <a:gd name="connsiteX629" fmla="*/ 678222 w 7467600"/>
              <a:gd name="connsiteY629" fmla="*/ 1248670 h 6858000"/>
              <a:gd name="connsiteX630" fmla="*/ 6691602 w 7467600"/>
              <a:gd name="connsiteY630" fmla="*/ 1140573 h 6858000"/>
              <a:gd name="connsiteX631" fmla="*/ 6571100 w 7467600"/>
              <a:gd name="connsiteY631" fmla="*/ 1183662 h 6858000"/>
              <a:gd name="connsiteX632" fmla="*/ 6241687 w 7467600"/>
              <a:gd name="connsiteY632" fmla="*/ 1257600 h 6858000"/>
              <a:gd name="connsiteX633" fmla="*/ 5693009 w 7467600"/>
              <a:gd name="connsiteY633" fmla="*/ 1478256 h 6858000"/>
              <a:gd name="connsiteX634" fmla="*/ 6548420 w 7467600"/>
              <a:gd name="connsiteY634" fmla="*/ 1214599 h 6858000"/>
              <a:gd name="connsiteX635" fmla="*/ 6605473 w 7467600"/>
              <a:gd name="connsiteY635" fmla="*/ 1184686 h 6858000"/>
              <a:gd name="connsiteX636" fmla="*/ 6691602 w 7467600"/>
              <a:gd name="connsiteY636" fmla="*/ 1140573 h 6858000"/>
              <a:gd name="connsiteX637" fmla="*/ 4002475 w 7467600"/>
              <a:gd name="connsiteY637" fmla="*/ 1037802 h 6858000"/>
              <a:gd name="connsiteX638" fmla="*/ 4000324 w 7467600"/>
              <a:gd name="connsiteY638" fmla="*/ 1039362 h 6858000"/>
              <a:gd name="connsiteX639" fmla="*/ 4002862 w 7467600"/>
              <a:gd name="connsiteY639" fmla="*/ 1042866 h 6858000"/>
              <a:gd name="connsiteX640" fmla="*/ 4002475 w 7467600"/>
              <a:gd name="connsiteY640" fmla="*/ 1037802 h 6858000"/>
              <a:gd name="connsiteX641" fmla="*/ 506322 w 7467600"/>
              <a:gd name="connsiteY641" fmla="*/ 1020997 h 6858000"/>
              <a:gd name="connsiteX642" fmla="*/ 533068 w 7467600"/>
              <a:gd name="connsiteY642" fmla="*/ 1029409 h 6858000"/>
              <a:gd name="connsiteX643" fmla="*/ 1232525 w 7467600"/>
              <a:gd name="connsiteY643" fmla="*/ 1804675 h 6858000"/>
              <a:gd name="connsiteX644" fmla="*/ 1388858 w 7467600"/>
              <a:gd name="connsiteY644" fmla="*/ 2368011 h 6858000"/>
              <a:gd name="connsiteX645" fmla="*/ 1384098 w 7467600"/>
              <a:gd name="connsiteY645" fmla="*/ 2378125 h 6858000"/>
              <a:gd name="connsiteX646" fmla="*/ 1425393 w 7467600"/>
              <a:gd name="connsiteY646" fmla="*/ 2589124 h 6858000"/>
              <a:gd name="connsiteX647" fmla="*/ 1424001 w 7467600"/>
              <a:gd name="connsiteY647" fmla="*/ 2597541 h 6858000"/>
              <a:gd name="connsiteX648" fmla="*/ 2152729 w 7467600"/>
              <a:gd name="connsiteY648" fmla="*/ 2864487 h 6858000"/>
              <a:gd name="connsiteX649" fmla="*/ 2020609 w 7467600"/>
              <a:gd name="connsiteY649" fmla="*/ 2539671 h 6858000"/>
              <a:gd name="connsiteX650" fmla="*/ 2018920 w 7467600"/>
              <a:gd name="connsiteY650" fmla="*/ 2536309 h 6858000"/>
              <a:gd name="connsiteX651" fmla="*/ 1342441 w 7467600"/>
              <a:gd name="connsiteY651" fmla="*/ 1173017 h 6858000"/>
              <a:gd name="connsiteX652" fmla="*/ 1367925 w 7467600"/>
              <a:gd name="connsiteY652" fmla="*/ 1135648 h 6858000"/>
              <a:gd name="connsiteX653" fmla="*/ 1771401 w 7467600"/>
              <a:gd name="connsiteY653" fmla="*/ 1806673 h 6858000"/>
              <a:gd name="connsiteX654" fmla="*/ 1972385 w 7467600"/>
              <a:gd name="connsiteY654" fmla="*/ 2198735 h 6858000"/>
              <a:gd name="connsiteX655" fmla="*/ 2040892 w 7467600"/>
              <a:gd name="connsiteY655" fmla="*/ 2405205 h 6858000"/>
              <a:gd name="connsiteX656" fmla="*/ 2131689 w 7467600"/>
              <a:gd name="connsiteY656" fmla="*/ 1936926 h 6858000"/>
              <a:gd name="connsiteX657" fmla="*/ 2454820 w 7467600"/>
              <a:gd name="connsiteY657" fmla="*/ 1248808 h 6858000"/>
              <a:gd name="connsiteX658" fmla="*/ 2492512 w 7467600"/>
              <a:gd name="connsiteY658" fmla="*/ 1302920 h 6858000"/>
              <a:gd name="connsiteX659" fmla="*/ 2081216 w 7467600"/>
              <a:gd name="connsiteY659" fmla="*/ 2527513 h 6858000"/>
              <a:gd name="connsiteX660" fmla="*/ 2081211 w 7467600"/>
              <a:gd name="connsiteY660" fmla="*/ 2528916 h 6858000"/>
              <a:gd name="connsiteX661" fmla="*/ 2199067 w 7467600"/>
              <a:gd name="connsiteY661" fmla="*/ 2884061 h 6858000"/>
              <a:gd name="connsiteX662" fmla="*/ 3192586 w 7467600"/>
              <a:gd name="connsiteY662" fmla="*/ 3411496 h 6858000"/>
              <a:gd name="connsiteX663" fmla="*/ 3182620 w 7467600"/>
              <a:gd name="connsiteY663" fmla="*/ 3483279 h 6858000"/>
              <a:gd name="connsiteX664" fmla="*/ 2435119 w 7467600"/>
              <a:gd name="connsiteY664" fmla="*/ 3080173 h 6858000"/>
              <a:gd name="connsiteX665" fmla="*/ 2410152 w 7467600"/>
              <a:gd name="connsiteY665" fmla="*/ 3063751 h 6858000"/>
              <a:gd name="connsiteX666" fmla="*/ 2408099 w 7467600"/>
              <a:gd name="connsiteY666" fmla="*/ 3064403 h 6858000"/>
              <a:gd name="connsiteX667" fmla="*/ 2407218 w 7467600"/>
              <a:gd name="connsiteY667" fmla="*/ 3070324 h 6858000"/>
              <a:gd name="connsiteX668" fmla="*/ 2380138 w 7467600"/>
              <a:gd name="connsiteY668" fmla="*/ 3099341 h 6858000"/>
              <a:gd name="connsiteX669" fmla="*/ 1765923 w 7467600"/>
              <a:gd name="connsiteY669" fmla="*/ 3581043 h 6858000"/>
              <a:gd name="connsiteX670" fmla="*/ 1702258 w 7467600"/>
              <a:gd name="connsiteY670" fmla="*/ 3612286 h 6858000"/>
              <a:gd name="connsiteX671" fmla="*/ 1538370 w 7467600"/>
              <a:gd name="connsiteY671" fmla="*/ 3811804 h 6858000"/>
              <a:gd name="connsiteX672" fmla="*/ 542867 w 7467600"/>
              <a:gd name="connsiteY672" fmla="*/ 4944092 h 6858000"/>
              <a:gd name="connsiteX673" fmla="*/ 515800 w 7467600"/>
              <a:gd name="connsiteY673" fmla="*/ 4862180 h 6858000"/>
              <a:gd name="connsiteX674" fmla="*/ 909145 w 7467600"/>
              <a:gd name="connsiteY674" fmla="*/ 4199225 h 6858000"/>
              <a:gd name="connsiteX675" fmla="*/ 1214067 w 7467600"/>
              <a:gd name="connsiteY675" fmla="*/ 3908561 h 6858000"/>
              <a:gd name="connsiteX676" fmla="*/ 640967 w 7467600"/>
              <a:gd name="connsiteY676" fmla="*/ 4105601 h 6858000"/>
              <a:gd name="connsiteX677" fmla="*/ 112563 w 7467600"/>
              <a:gd name="connsiteY677" fmla="*/ 4396952 h 6858000"/>
              <a:gd name="connsiteX678" fmla="*/ 0 w 7467600"/>
              <a:gd name="connsiteY678" fmla="*/ 4466006 h 6858000"/>
              <a:gd name="connsiteX679" fmla="*/ 0 w 7467600"/>
              <a:gd name="connsiteY679" fmla="*/ 4233763 h 6858000"/>
              <a:gd name="connsiteX680" fmla="*/ 36881 w 7467600"/>
              <a:gd name="connsiteY680" fmla="*/ 4200118 h 6858000"/>
              <a:gd name="connsiteX681" fmla="*/ 910534 w 7467600"/>
              <a:gd name="connsiteY681" fmla="*/ 3629753 h 6858000"/>
              <a:gd name="connsiteX682" fmla="*/ 1578717 w 7467600"/>
              <a:gd name="connsiteY682" fmla="*/ 3575982 h 6858000"/>
              <a:gd name="connsiteX683" fmla="*/ 2338780 w 7467600"/>
              <a:gd name="connsiteY683" fmla="*/ 3033725 h 6858000"/>
              <a:gd name="connsiteX684" fmla="*/ 1807991 w 7467600"/>
              <a:gd name="connsiteY684" fmla="*/ 2807184 h 6858000"/>
              <a:gd name="connsiteX685" fmla="*/ 1416358 w 7467600"/>
              <a:gd name="connsiteY685" fmla="*/ 3112571 h 6858000"/>
              <a:gd name="connsiteX686" fmla="*/ 939066 w 7467600"/>
              <a:gd name="connsiteY686" fmla="*/ 3378798 h 6858000"/>
              <a:gd name="connsiteX687" fmla="*/ 115099 w 7467600"/>
              <a:gd name="connsiteY687" fmla="*/ 3607650 h 6858000"/>
              <a:gd name="connsiteX688" fmla="*/ 97284 w 7467600"/>
              <a:gd name="connsiteY688" fmla="*/ 3520393 h 6858000"/>
              <a:gd name="connsiteX689" fmla="*/ 922050 w 7467600"/>
              <a:gd name="connsiteY689" fmla="*/ 3074867 h 6858000"/>
              <a:gd name="connsiteX690" fmla="*/ 1405265 w 7467600"/>
              <a:gd name="connsiteY690" fmla="*/ 3016319 h 6858000"/>
              <a:gd name="connsiteX691" fmla="*/ 1407512 w 7467600"/>
              <a:gd name="connsiteY691" fmla="*/ 3018001 h 6858000"/>
              <a:gd name="connsiteX692" fmla="*/ 1726266 w 7467600"/>
              <a:gd name="connsiteY692" fmla="*/ 2777274 h 6858000"/>
              <a:gd name="connsiteX693" fmla="*/ 625390 w 7467600"/>
              <a:gd name="connsiteY693" fmla="*/ 2514541 h 6858000"/>
              <a:gd name="connsiteX694" fmla="*/ 619799 w 7467600"/>
              <a:gd name="connsiteY694" fmla="*/ 2527180 h 6858000"/>
              <a:gd name="connsiteX695" fmla="*/ 310030 w 7467600"/>
              <a:gd name="connsiteY695" fmla="*/ 2771818 h 6858000"/>
              <a:gd name="connsiteX696" fmla="*/ 173877 w 7467600"/>
              <a:gd name="connsiteY696" fmla="*/ 2937056 h 6858000"/>
              <a:gd name="connsiteX697" fmla="*/ 77889 w 7467600"/>
              <a:gd name="connsiteY697" fmla="*/ 3138440 h 6858000"/>
              <a:gd name="connsiteX698" fmla="*/ 0 w 7467600"/>
              <a:gd name="connsiteY698" fmla="*/ 3271395 h 6858000"/>
              <a:gd name="connsiteX699" fmla="*/ 0 w 7467600"/>
              <a:gd name="connsiteY699" fmla="*/ 3153002 h 6858000"/>
              <a:gd name="connsiteX700" fmla="*/ 2386 w 7467600"/>
              <a:gd name="connsiteY700" fmla="*/ 3149203 h 6858000"/>
              <a:gd name="connsiteX701" fmla="*/ 89753 w 7467600"/>
              <a:gd name="connsiteY701" fmla="*/ 2987702 h 6858000"/>
              <a:gd name="connsiteX702" fmla="*/ 76869 w 7467600"/>
              <a:gd name="connsiteY702" fmla="*/ 3005404 h 6858000"/>
              <a:gd name="connsiteX703" fmla="*/ 32049 w 7467600"/>
              <a:gd name="connsiteY703" fmla="*/ 3065814 h 6858000"/>
              <a:gd name="connsiteX704" fmla="*/ 0 w 7467600"/>
              <a:gd name="connsiteY704" fmla="*/ 3108744 h 6858000"/>
              <a:gd name="connsiteX705" fmla="*/ 0 w 7467600"/>
              <a:gd name="connsiteY705" fmla="*/ 3058059 h 6858000"/>
              <a:gd name="connsiteX706" fmla="*/ 7610 w 7467600"/>
              <a:gd name="connsiteY706" fmla="*/ 3047889 h 6858000"/>
              <a:gd name="connsiteX707" fmla="*/ 52419 w 7467600"/>
              <a:gd name="connsiteY707" fmla="*/ 2987479 h 6858000"/>
              <a:gd name="connsiteX708" fmla="*/ 59142 w 7467600"/>
              <a:gd name="connsiteY708" fmla="*/ 2978488 h 6858000"/>
              <a:gd name="connsiteX709" fmla="*/ 0 w 7467600"/>
              <a:gd name="connsiteY709" fmla="*/ 3015334 h 6858000"/>
              <a:gd name="connsiteX710" fmla="*/ 0 w 7467600"/>
              <a:gd name="connsiteY710" fmla="*/ 2914286 h 6858000"/>
              <a:gd name="connsiteX711" fmla="*/ 36383 w 7467600"/>
              <a:gd name="connsiteY711" fmla="*/ 2901128 h 6858000"/>
              <a:gd name="connsiteX712" fmla="*/ 156329 w 7467600"/>
              <a:gd name="connsiteY712" fmla="*/ 2840533 h 6858000"/>
              <a:gd name="connsiteX713" fmla="*/ 358355 w 7467600"/>
              <a:gd name="connsiteY713" fmla="*/ 2620471 h 6858000"/>
              <a:gd name="connsiteX714" fmla="*/ 510577 w 7467600"/>
              <a:gd name="connsiteY714" fmla="*/ 2501244 h 6858000"/>
              <a:gd name="connsiteX715" fmla="*/ 211967 w 7467600"/>
              <a:gd name="connsiteY715" fmla="*/ 2479171 h 6858000"/>
              <a:gd name="connsiteX716" fmla="*/ 0 w 7467600"/>
              <a:gd name="connsiteY716" fmla="*/ 2476398 h 6858000"/>
              <a:gd name="connsiteX717" fmla="*/ 0 w 7467600"/>
              <a:gd name="connsiteY717" fmla="*/ 2389189 h 6858000"/>
              <a:gd name="connsiteX718" fmla="*/ 103062 w 7467600"/>
              <a:gd name="connsiteY718" fmla="*/ 2389518 h 6858000"/>
              <a:gd name="connsiteX719" fmla="*/ 510734 w 7467600"/>
              <a:gd name="connsiteY719" fmla="*/ 2416201 h 6858000"/>
              <a:gd name="connsiteX720" fmla="*/ 279257 w 7467600"/>
              <a:gd name="connsiteY720" fmla="*/ 2092102 h 6858000"/>
              <a:gd name="connsiteX721" fmla="*/ 65265 w 7467600"/>
              <a:gd name="connsiteY721" fmla="*/ 2006049 h 6858000"/>
              <a:gd name="connsiteX722" fmla="*/ 0 w 7467600"/>
              <a:gd name="connsiteY722" fmla="*/ 1982532 h 6858000"/>
              <a:gd name="connsiteX723" fmla="*/ 0 w 7467600"/>
              <a:gd name="connsiteY723" fmla="*/ 1912789 h 6858000"/>
              <a:gd name="connsiteX724" fmla="*/ 97460 w 7467600"/>
              <a:gd name="connsiteY724" fmla="*/ 1953725 h 6858000"/>
              <a:gd name="connsiteX725" fmla="*/ 221272 w 7467600"/>
              <a:gd name="connsiteY725" fmla="*/ 1980766 h 6858000"/>
              <a:gd name="connsiteX726" fmla="*/ 116765 w 7467600"/>
              <a:gd name="connsiteY726" fmla="*/ 1911033 h 6858000"/>
              <a:gd name="connsiteX727" fmla="*/ 16405 w 7467600"/>
              <a:gd name="connsiteY727" fmla="*/ 1803412 h 6858000"/>
              <a:gd name="connsiteX728" fmla="*/ 0 w 7467600"/>
              <a:gd name="connsiteY728" fmla="*/ 1784777 h 6858000"/>
              <a:gd name="connsiteX729" fmla="*/ 0 w 7467600"/>
              <a:gd name="connsiteY729" fmla="*/ 1740082 h 6858000"/>
              <a:gd name="connsiteX730" fmla="*/ 39394 w 7467600"/>
              <a:gd name="connsiteY730" fmla="*/ 1784856 h 6858000"/>
              <a:gd name="connsiteX731" fmla="*/ 135813 w 7467600"/>
              <a:gd name="connsiteY731" fmla="*/ 1888838 h 6858000"/>
              <a:gd name="connsiteX732" fmla="*/ 242575 w 7467600"/>
              <a:gd name="connsiteY732" fmla="*/ 1958841 h 6858000"/>
              <a:gd name="connsiteX733" fmla="*/ 82197 w 7467600"/>
              <a:gd name="connsiteY733" fmla="*/ 1754826 h 6858000"/>
              <a:gd name="connsiteX734" fmla="*/ 0 w 7467600"/>
              <a:gd name="connsiteY734" fmla="*/ 1679650 h 6858000"/>
              <a:gd name="connsiteX735" fmla="*/ 0 w 7467600"/>
              <a:gd name="connsiteY735" fmla="*/ 1602463 h 6858000"/>
              <a:gd name="connsiteX736" fmla="*/ 84689 w 7467600"/>
              <a:gd name="connsiteY736" fmla="*/ 1677442 h 6858000"/>
              <a:gd name="connsiteX737" fmla="*/ 298437 w 7467600"/>
              <a:gd name="connsiteY737" fmla="*/ 1968019 h 6858000"/>
              <a:gd name="connsiteX738" fmla="*/ 227269 w 7467600"/>
              <a:gd name="connsiteY738" fmla="*/ 1114064 h 6858000"/>
              <a:gd name="connsiteX739" fmla="*/ 248003 w 7467600"/>
              <a:gd name="connsiteY739" fmla="*/ 1089613 h 6858000"/>
              <a:gd name="connsiteX740" fmla="*/ 427020 w 7467600"/>
              <a:gd name="connsiteY740" fmla="*/ 1619803 h 6858000"/>
              <a:gd name="connsiteX741" fmla="*/ 340345 w 7467600"/>
              <a:gd name="connsiteY741" fmla="*/ 2027739 h 6858000"/>
              <a:gd name="connsiteX742" fmla="*/ 360865 w 7467600"/>
              <a:gd name="connsiteY742" fmla="*/ 2044827 h 6858000"/>
              <a:gd name="connsiteX743" fmla="*/ 560414 w 7467600"/>
              <a:gd name="connsiteY743" fmla="*/ 2421457 h 6858000"/>
              <a:gd name="connsiteX744" fmla="*/ 1359703 w 7467600"/>
              <a:gd name="connsiteY744" fmla="*/ 2578554 h 6858000"/>
              <a:gd name="connsiteX745" fmla="*/ 1359422 w 7467600"/>
              <a:gd name="connsiteY745" fmla="*/ 2577994 h 6858000"/>
              <a:gd name="connsiteX746" fmla="*/ 828701 w 7467600"/>
              <a:gd name="connsiteY746" fmla="*/ 1839520 h 6858000"/>
              <a:gd name="connsiteX747" fmla="*/ 494427 w 7467600"/>
              <a:gd name="connsiteY747" fmla="*/ 1092333 h 6858000"/>
              <a:gd name="connsiteX748" fmla="*/ 506322 w 7467600"/>
              <a:gd name="connsiteY748" fmla="*/ 1020997 h 6858000"/>
              <a:gd name="connsiteX749" fmla="*/ 4570198 w 7467600"/>
              <a:gd name="connsiteY749" fmla="*/ 978081 h 6858000"/>
              <a:gd name="connsiteX750" fmla="*/ 4523691 w 7467600"/>
              <a:gd name="connsiteY750" fmla="*/ 1127776 h 6858000"/>
              <a:gd name="connsiteX751" fmla="*/ 4509875 w 7467600"/>
              <a:gd name="connsiteY751" fmla="*/ 1167552 h 6858000"/>
              <a:gd name="connsiteX752" fmla="*/ 4478168 w 7467600"/>
              <a:gd name="connsiteY752" fmla="*/ 1260735 h 6858000"/>
              <a:gd name="connsiteX753" fmla="*/ 4409309 w 7467600"/>
              <a:gd name="connsiteY753" fmla="*/ 1666996 h 6858000"/>
              <a:gd name="connsiteX754" fmla="*/ 4370031 w 7467600"/>
              <a:gd name="connsiteY754" fmla="*/ 1955666 h 6858000"/>
              <a:gd name="connsiteX755" fmla="*/ 4570198 w 7467600"/>
              <a:gd name="connsiteY755" fmla="*/ 978081 h 6858000"/>
              <a:gd name="connsiteX756" fmla="*/ 4557898 w 7467600"/>
              <a:gd name="connsiteY756" fmla="*/ 900011 h 6858000"/>
              <a:gd name="connsiteX757" fmla="*/ 4344840 w 7467600"/>
              <a:gd name="connsiteY757" fmla="*/ 1922038 h 6858000"/>
              <a:gd name="connsiteX758" fmla="*/ 4378710 w 7467600"/>
              <a:gd name="connsiteY758" fmla="*/ 1665516 h 6858000"/>
              <a:gd name="connsiteX759" fmla="*/ 4448798 w 7467600"/>
              <a:gd name="connsiteY759" fmla="*/ 1253024 h 6858000"/>
              <a:gd name="connsiteX760" fmla="*/ 4480315 w 7467600"/>
              <a:gd name="connsiteY760" fmla="*/ 1158454 h 6858000"/>
              <a:gd name="connsiteX761" fmla="*/ 4494133 w 7467600"/>
              <a:gd name="connsiteY761" fmla="*/ 1118676 h 6858000"/>
              <a:gd name="connsiteX762" fmla="*/ 4557898 w 7467600"/>
              <a:gd name="connsiteY762" fmla="*/ 900011 h 6858000"/>
              <a:gd name="connsiteX763" fmla="*/ 5870151 w 7467600"/>
              <a:gd name="connsiteY763" fmla="*/ 898890 h 6858000"/>
              <a:gd name="connsiteX764" fmla="*/ 5861335 w 7467600"/>
              <a:gd name="connsiteY764" fmla="*/ 899177 h 6858000"/>
              <a:gd name="connsiteX765" fmla="*/ 5843702 w 7467600"/>
              <a:gd name="connsiteY765" fmla="*/ 899748 h 6858000"/>
              <a:gd name="connsiteX766" fmla="*/ 5651107 w 7467600"/>
              <a:gd name="connsiteY766" fmla="*/ 920306 h 6858000"/>
              <a:gd name="connsiteX767" fmla="*/ 5459407 w 7467600"/>
              <a:gd name="connsiteY767" fmla="*/ 940975 h 6858000"/>
              <a:gd name="connsiteX768" fmla="*/ 5374846 w 7467600"/>
              <a:gd name="connsiteY768" fmla="*/ 941988 h 6858000"/>
              <a:gd name="connsiteX769" fmla="*/ 5256105 w 7467600"/>
              <a:gd name="connsiteY769" fmla="*/ 945632 h 6858000"/>
              <a:gd name="connsiteX770" fmla="*/ 5107071 w 7467600"/>
              <a:gd name="connsiteY770" fmla="*/ 969720 h 6858000"/>
              <a:gd name="connsiteX771" fmla="*/ 4998681 w 7467600"/>
              <a:gd name="connsiteY771" fmla="*/ 988771 h 6858000"/>
              <a:gd name="connsiteX772" fmla="*/ 5870151 w 7467600"/>
              <a:gd name="connsiteY772" fmla="*/ 898890 h 6858000"/>
              <a:gd name="connsiteX773" fmla="*/ 5504425 w 7467600"/>
              <a:gd name="connsiteY773" fmla="*/ 848067 h 6858000"/>
              <a:gd name="connsiteX774" fmla="*/ 4968849 w 7467600"/>
              <a:gd name="connsiteY774" fmla="*/ 962318 h 6858000"/>
              <a:gd name="connsiteX775" fmla="*/ 5104039 w 7467600"/>
              <a:gd name="connsiteY775" fmla="*/ 940634 h 6858000"/>
              <a:gd name="connsiteX776" fmla="*/ 5256311 w 7467600"/>
              <a:gd name="connsiteY776" fmla="*/ 916490 h 6858000"/>
              <a:gd name="connsiteX777" fmla="*/ 5377381 w 7467600"/>
              <a:gd name="connsiteY777" fmla="*/ 912671 h 6858000"/>
              <a:gd name="connsiteX778" fmla="*/ 5460148 w 7467600"/>
              <a:gd name="connsiteY778" fmla="*/ 911442 h 6858000"/>
              <a:gd name="connsiteX779" fmla="*/ 5648971 w 7467600"/>
              <a:gd name="connsiteY779" fmla="*/ 891331 h 6858000"/>
              <a:gd name="connsiteX780" fmla="*/ 5844807 w 7467600"/>
              <a:gd name="connsiteY780" fmla="*/ 870718 h 6858000"/>
              <a:gd name="connsiteX781" fmla="*/ 5862975 w 7467600"/>
              <a:gd name="connsiteY781" fmla="*/ 869756 h 6858000"/>
              <a:gd name="connsiteX782" fmla="*/ 5920887 w 7467600"/>
              <a:gd name="connsiteY782" fmla="*/ 865929 h 6858000"/>
              <a:gd name="connsiteX783" fmla="*/ 5504425 w 7467600"/>
              <a:gd name="connsiteY783" fmla="*/ 848067 h 6858000"/>
              <a:gd name="connsiteX784" fmla="*/ 3607114 w 7467600"/>
              <a:gd name="connsiteY784" fmla="*/ 467441 h 6858000"/>
              <a:gd name="connsiteX785" fmla="*/ 3296242 w 7467600"/>
              <a:gd name="connsiteY785" fmla="*/ 807991 h 6858000"/>
              <a:gd name="connsiteX786" fmla="*/ 3174674 w 7467600"/>
              <a:gd name="connsiteY786" fmla="*/ 919759 h 6858000"/>
              <a:gd name="connsiteX787" fmla="*/ 3042978 w 7467600"/>
              <a:gd name="connsiteY787" fmla="*/ 1054894 h 6858000"/>
              <a:gd name="connsiteX788" fmla="*/ 2968914 w 7467600"/>
              <a:gd name="connsiteY788" fmla="*/ 1133756 h 6858000"/>
              <a:gd name="connsiteX789" fmla="*/ 3103823 w 7467600"/>
              <a:gd name="connsiteY789" fmla="*/ 1026814 h 6858000"/>
              <a:gd name="connsiteX790" fmla="*/ 3607114 w 7467600"/>
              <a:gd name="connsiteY790" fmla="*/ 467441 h 6858000"/>
              <a:gd name="connsiteX791" fmla="*/ 3744487 w 7467600"/>
              <a:gd name="connsiteY791" fmla="*/ 383136 h 6858000"/>
              <a:gd name="connsiteX792" fmla="*/ 3970213 w 7467600"/>
              <a:gd name="connsiteY792" fmla="*/ 995559 h 6858000"/>
              <a:gd name="connsiteX793" fmla="*/ 3744487 w 7467600"/>
              <a:gd name="connsiteY793" fmla="*/ 383136 h 6858000"/>
              <a:gd name="connsiteX794" fmla="*/ 3624562 w 7467600"/>
              <a:gd name="connsiteY794" fmla="*/ 367041 h 6858000"/>
              <a:gd name="connsiteX795" fmla="*/ 3489712 w 7467600"/>
              <a:gd name="connsiteY795" fmla="*/ 485386 h 6858000"/>
              <a:gd name="connsiteX796" fmla="*/ 3182994 w 7467600"/>
              <a:gd name="connsiteY796" fmla="*/ 828265 h 6858000"/>
              <a:gd name="connsiteX797" fmla="*/ 2892114 w 7467600"/>
              <a:gd name="connsiteY797" fmla="*/ 1172635 h 6858000"/>
              <a:gd name="connsiteX798" fmla="*/ 3021459 w 7467600"/>
              <a:gd name="connsiteY798" fmla="*/ 1035385 h 6858000"/>
              <a:gd name="connsiteX799" fmla="*/ 3153873 w 7467600"/>
              <a:gd name="connsiteY799" fmla="*/ 898971 h 6858000"/>
              <a:gd name="connsiteX800" fmla="*/ 3276511 w 7467600"/>
              <a:gd name="connsiteY800" fmla="*/ 786423 h 6858000"/>
              <a:gd name="connsiteX801" fmla="*/ 3584154 w 7467600"/>
              <a:gd name="connsiteY801" fmla="*/ 448218 h 6858000"/>
              <a:gd name="connsiteX802" fmla="*/ 3624562 w 7467600"/>
              <a:gd name="connsiteY802" fmla="*/ 367041 h 6858000"/>
              <a:gd name="connsiteX803" fmla="*/ 3766672 w 7467600"/>
              <a:gd name="connsiteY803" fmla="*/ 359429 h 6858000"/>
              <a:gd name="connsiteX804" fmla="*/ 3996338 w 7467600"/>
              <a:gd name="connsiteY804" fmla="*/ 968237 h 6858000"/>
              <a:gd name="connsiteX805" fmla="*/ 3766672 w 7467600"/>
              <a:gd name="connsiteY805" fmla="*/ 359429 h 6858000"/>
              <a:gd name="connsiteX806" fmla="*/ 5805386 w 7467600"/>
              <a:gd name="connsiteY806" fmla="*/ 239240 h 6858000"/>
              <a:gd name="connsiteX807" fmla="*/ 5736947 w 7467600"/>
              <a:gd name="connsiteY807" fmla="*/ 261367 h 6858000"/>
              <a:gd name="connsiteX808" fmla="*/ 5427012 w 7467600"/>
              <a:gd name="connsiteY808" fmla="*/ 311272 h 6858000"/>
              <a:gd name="connsiteX809" fmla="*/ 5147818 w 7467600"/>
              <a:gd name="connsiteY809" fmla="*/ 322112 h 6858000"/>
              <a:gd name="connsiteX810" fmla="*/ 5060854 w 7467600"/>
              <a:gd name="connsiteY810" fmla="*/ 311882 h 6858000"/>
              <a:gd name="connsiteX811" fmla="*/ 4945989 w 7467600"/>
              <a:gd name="connsiteY811" fmla="*/ 300516 h 6858000"/>
              <a:gd name="connsiteX812" fmla="*/ 5410479 w 7467600"/>
              <a:gd name="connsiteY812" fmla="*/ 348434 h 6858000"/>
              <a:gd name="connsiteX813" fmla="*/ 5805386 w 7467600"/>
              <a:gd name="connsiteY813" fmla="*/ 239240 h 6858000"/>
              <a:gd name="connsiteX814" fmla="*/ 5905192 w 7467600"/>
              <a:gd name="connsiteY814" fmla="*/ 163079 h 6858000"/>
              <a:gd name="connsiteX815" fmla="*/ 5865655 w 7467600"/>
              <a:gd name="connsiteY815" fmla="*/ 171901 h 6858000"/>
              <a:gd name="connsiteX816" fmla="*/ 5259740 w 7467600"/>
              <a:gd name="connsiteY816" fmla="*/ 257013 h 6858000"/>
              <a:gd name="connsiteX817" fmla="*/ 5208466 w 7467600"/>
              <a:gd name="connsiteY817" fmla="*/ 257550 h 6858000"/>
              <a:gd name="connsiteX818" fmla="*/ 4980204 w 7467600"/>
              <a:gd name="connsiteY818" fmla="*/ 271903 h 6858000"/>
              <a:gd name="connsiteX819" fmla="*/ 5068068 w 7467600"/>
              <a:gd name="connsiteY819" fmla="*/ 282244 h 6858000"/>
              <a:gd name="connsiteX820" fmla="*/ 5153231 w 7467600"/>
              <a:gd name="connsiteY820" fmla="*/ 292240 h 6858000"/>
              <a:gd name="connsiteX821" fmla="*/ 5426491 w 7467600"/>
              <a:gd name="connsiteY821" fmla="*/ 281128 h 6858000"/>
              <a:gd name="connsiteX822" fmla="*/ 5731212 w 7467600"/>
              <a:gd name="connsiteY822" fmla="*/ 231951 h 6858000"/>
              <a:gd name="connsiteX823" fmla="*/ 5905192 w 7467600"/>
              <a:gd name="connsiteY823" fmla="*/ 163079 h 6858000"/>
              <a:gd name="connsiteX824" fmla="*/ 5944437 w 7467600"/>
              <a:gd name="connsiteY824" fmla="*/ 113829 h 6858000"/>
              <a:gd name="connsiteX825" fmla="*/ 5825032 w 7467600"/>
              <a:gd name="connsiteY825" fmla="*/ 146405 h 6858000"/>
              <a:gd name="connsiteX826" fmla="*/ 4955599 w 7467600"/>
              <a:gd name="connsiteY826" fmla="*/ 247008 h 6858000"/>
              <a:gd name="connsiteX827" fmla="*/ 5210104 w 7467600"/>
              <a:gd name="connsiteY827" fmla="*/ 228123 h 6858000"/>
              <a:gd name="connsiteX828" fmla="*/ 5261015 w 7467600"/>
              <a:gd name="connsiteY828" fmla="*/ 227087 h 6858000"/>
              <a:gd name="connsiteX829" fmla="*/ 5861181 w 7467600"/>
              <a:gd name="connsiteY829" fmla="*/ 143093 h 6858000"/>
              <a:gd name="connsiteX830" fmla="*/ 5961252 w 7467600"/>
              <a:gd name="connsiteY830" fmla="*/ 114820 h 6858000"/>
              <a:gd name="connsiteX831" fmla="*/ 5944437 w 7467600"/>
              <a:gd name="connsiteY831" fmla="*/ 113829 h 6858000"/>
              <a:gd name="connsiteX832" fmla="*/ 3882765 w 7467600"/>
              <a:gd name="connsiteY832" fmla="*/ 0 h 6858000"/>
              <a:gd name="connsiteX833" fmla="*/ 3995099 w 7467600"/>
              <a:gd name="connsiteY833" fmla="*/ 0 h 6858000"/>
              <a:gd name="connsiteX834" fmla="*/ 4163818 w 7467600"/>
              <a:gd name="connsiteY834" fmla="*/ 234104 h 6858000"/>
              <a:gd name="connsiteX835" fmla="*/ 4172099 w 7467600"/>
              <a:gd name="connsiteY835" fmla="*/ 234207 h 6858000"/>
              <a:gd name="connsiteX836" fmla="*/ 4784282 w 7467600"/>
              <a:gd name="connsiteY836" fmla="*/ 276561 h 6858000"/>
              <a:gd name="connsiteX837" fmla="*/ 4801687 w 7467600"/>
              <a:gd name="connsiteY837" fmla="*/ 267764 h 6858000"/>
              <a:gd name="connsiteX838" fmla="*/ 6082788 w 7467600"/>
              <a:gd name="connsiteY838" fmla="*/ 64119 h 6858000"/>
              <a:gd name="connsiteX839" fmla="*/ 6099442 w 7467600"/>
              <a:gd name="connsiteY839" fmla="*/ 82568 h 6858000"/>
              <a:gd name="connsiteX840" fmla="*/ 4804137 w 7467600"/>
              <a:gd name="connsiteY840" fmla="*/ 320931 h 6858000"/>
              <a:gd name="connsiteX841" fmla="*/ 4227047 w 7467600"/>
              <a:gd name="connsiteY841" fmla="*/ 313415 h 6858000"/>
              <a:gd name="connsiteX842" fmla="*/ 4346041 w 7467600"/>
              <a:gd name="connsiteY842" fmla="*/ 456086 h 6858000"/>
              <a:gd name="connsiteX843" fmla="*/ 4870967 w 7467600"/>
              <a:gd name="connsiteY843" fmla="*/ 963061 h 6858000"/>
              <a:gd name="connsiteX844" fmla="*/ 4889647 w 7467600"/>
              <a:gd name="connsiteY844" fmla="*/ 957147 h 6858000"/>
              <a:gd name="connsiteX845" fmla="*/ 5422504 w 7467600"/>
              <a:gd name="connsiteY845" fmla="*/ 805191 h 6858000"/>
              <a:gd name="connsiteX846" fmla="*/ 6087656 w 7467600"/>
              <a:gd name="connsiteY846" fmla="*/ 826703 h 6858000"/>
              <a:gd name="connsiteX847" fmla="*/ 6058717 w 7467600"/>
              <a:gd name="connsiteY847" fmla="*/ 865992 h 6858000"/>
              <a:gd name="connsiteX848" fmla="*/ 4974153 w 7467600"/>
              <a:gd name="connsiteY848" fmla="*/ 1045456 h 6858000"/>
              <a:gd name="connsiteX849" fmla="*/ 5627835 w 7467600"/>
              <a:gd name="connsiteY849" fmla="*/ 1472077 h 6858000"/>
              <a:gd name="connsiteX850" fmla="*/ 5629817 w 7467600"/>
              <a:gd name="connsiteY850" fmla="*/ 1471412 h 6858000"/>
              <a:gd name="connsiteX851" fmla="*/ 5634124 w 7467600"/>
              <a:gd name="connsiteY851" fmla="*/ 1470572 h 6858000"/>
              <a:gd name="connsiteX852" fmla="*/ 5755832 w 7467600"/>
              <a:gd name="connsiteY852" fmla="*/ 1383886 h 6858000"/>
              <a:gd name="connsiteX853" fmla="*/ 6014186 w 7467600"/>
              <a:gd name="connsiteY853" fmla="*/ 1279799 h 6858000"/>
              <a:gd name="connsiteX854" fmla="*/ 6901619 w 7467600"/>
              <a:gd name="connsiteY854" fmla="*/ 1047874 h 6858000"/>
              <a:gd name="connsiteX855" fmla="*/ 6931566 w 7467600"/>
              <a:gd name="connsiteY855" fmla="*/ 1062034 h 6858000"/>
              <a:gd name="connsiteX856" fmla="*/ 5790982 w 7467600"/>
              <a:gd name="connsiteY856" fmla="*/ 1561380 h 6858000"/>
              <a:gd name="connsiteX857" fmla="*/ 6188971 w 7467600"/>
              <a:gd name="connsiteY857" fmla="*/ 1755168 h 6858000"/>
              <a:gd name="connsiteX858" fmla="*/ 6202446 w 7467600"/>
              <a:gd name="connsiteY858" fmla="*/ 1752268 h 6858000"/>
              <a:gd name="connsiteX859" fmla="*/ 7179560 w 7467600"/>
              <a:gd name="connsiteY859" fmla="*/ 1467551 h 6858000"/>
              <a:gd name="connsiteX860" fmla="*/ 7158730 w 7467600"/>
              <a:gd name="connsiteY860" fmla="*/ 1507835 h 6858000"/>
              <a:gd name="connsiteX861" fmla="*/ 6326959 w 7467600"/>
              <a:gd name="connsiteY861" fmla="*/ 1817686 h 6858000"/>
              <a:gd name="connsiteX862" fmla="*/ 6537433 w 7467600"/>
              <a:gd name="connsiteY862" fmla="*/ 1907790 h 6858000"/>
              <a:gd name="connsiteX863" fmla="*/ 6550221 w 7467600"/>
              <a:gd name="connsiteY863" fmla="*/ 1910729 h 6858000"/>
              <a:gd name="connsiteX864" fmla="*/ 6964438 w 7467600"/>
              <a:gd name="connsiteY864" fmla="*/ 2209505 h 6858000"/>
              <a:gd name="connsiteX865" fmla="*/ 7367862 w 7467600"/>
              <a:gd name="connsiteY865" fmla="*/ 2806833 h 6858000"/>
              <a:gd name="connsiteX866" fmla="*/ 7364329 w 7467600"/>
              <a:gd name="connsiteY866" fmla="*/ 2826907 h 6858000"/>
              <a:gd name="connsiteX867" fmla="*/ 7290545 w 7467600"/>
              <a:gd name="connsiteY867" fmla="*/ 2850663 h 6858000"/>
              <a:gd name="connsiteX868" fmla="*/ 6472036 w 7467600"/>
              <a:gd name="connsiteY868" fmla="*/ 1959003 h 6858000"/>
              <a:gd name="connsiteX869" fmla="*/ 5792897 w 7467600"/>
              <a:gd name="connsiteY869" fmla="*/ 1647747 h 6858000"/>
              <a:gd name="connsiteX870" fmla="*/ 5842751 w 7467600"/>
              <a:gd name="connsiteY870" fmla="*/ 1816112 h 6858000"/>
              <a:gd name="connsiteX871" fmla="*/ 5847424 w 7467600"/>
              <a:gd name="connsiteY871" fmla="*/ 1815776 h 6858000"/>
              <a:gd name="connsiteX872" fmla="*/ 6399821 w 7467600"/>
              <a:gd name="connsiteY872" fmla="*/ 2344799 h 6858000"/>
              <a:gd name="connsiteX873" fmla="*/ 6323232 w 7467600"/>
              <a:gd name="connsiteY873" fmla="*/ 2389634 h 6858000"/>
              <a:gd name="connsiteX874" fmla="*/ 5942958 w 7467600"/>
              <a:gd name="connsiteY874" fmla="*/ 2077708 h 6858000"/>
              <a:gd name="connsiteX875" fmla="*/ 5921559 w 7467600"/>
              <a:gd name="connsiteY875" fmla="*/ 2378596 h 6858000"/>
              <a:gd name="connsiteX876" fmla="*/ 5817651 w 7467600"/>
              <a:gd name="connsiteY876" fmla="*/ 3023919 h 6858000"/>
              <a:gd name="connsiteX877" fmla="*/ 5729634 w 7467600"/>
              <a:gd name="connsiteY877" fmla="*/ 3051849 h 6858000"/>
              <a:gd name="connsiteX878" fmla="*/ 5611018 w 7467600"/>
              <a:gd name="connsiteY878" fmla="*/ 2316769 h 6858000"/>
              <a:gd name="connsiteX879" fmla="*/ 5687608 w 7467600"/>
              <a:gd name="connsiteY879" fmla="*/ 2039972 h 6858000"/>
              <a:gd name="connsiteX880" fmla="*/ 5657554 w 7467600"/>
              <a:gd name="connsiteY880" fmla="*/ 1576445 h 6858000"/>
              <a:gd name="connsiteX881" fmla="*/ 5150475 w 7467600"/>
              <a:gd name="connsiteY881" fmla="*/ 1274012 h 6858000"/>
              <a:gd name="connsiteX882" fmla="*/ 5349142 w 7467600"/>
              <a:gd name="connsiteY882" fmla="*/ 2204405 h 6858000"/>
              <a:gd name="connsiteX883" fmla="*/ 5262214 w 7467600"/>
              <a:gd name="connsiteY883" fmla="*/ 2233836 h 6858000"/>
              <a:gd name="connsiteX884" fmla="*/ 4981539 w 7467600"/>
              <a:gd name="connsiteY884" fmla="*/ 1542201 h 6858000"/>
              <a:gd name="connsiteX885" fmla="*/ 4958461 w 7467600"/>
              <a:gd name="connsiteY885" fmla="*/ 1136957 h 6858000"/>
              <a:gd name="connsiteX886" fmla="*/ 4655015 w 7467600"/>
              <a:gd name="connsiteY886" fmla="*/ 891426 h 6858000"/>
              <a:gd name="connsiteX887" fmla="*/ 4348002 w 7467600"/>
              <a:gd name="connsiteY887" fmla="*/ 2205895 h 6858000"/>
              <a:gd name="connsiteX888" fmla="*/ 4262250 w 7467600"/>
              <a:gd name="connsiteY888" fmla="*/ 2219972 h 6858000"/>
              <a:gd name="connsiteX889" fmla="*/ 4550611 w 7467600"/>
              <a:gd name="connsiteY889" fmla="*/ 817540 h 6858000"/>
              <a:gd name="connsiteX890" fmla="*/ 4564418 w 7467600"/>
              <a:gd name="connsiteY890" fmla="*/ 808293 h 6858000"/>
              <a:gd name="connsiteX891" fmla="*/ 4266388 w 7467600"/>
              <a:gd name="connsiteY891" fmla="*/ 500083 h 6858000"/>
              <a:gd name="connsiteX892" fmla="*/ 4032842 w 7467600"/>
              <a:gd name="connsiteY892" fmla="*/ 211809 h 6858000"/>
              <a:gd name="connsiteX893" fmla="*/ 3882765 w 7467600"/>
              <a:gd name="connsiteY893" fmla="*/ 0 h 6858000"/>
              <a:gd name="connsiteX894" fmla="*/ 3721337 w 7467600"/>
              <a:gd name="connsiteY894" fmla="*/ 0 h 6858000"/>
              <a:gd name="connsiteX895" fmla="*/ 3797544 w 7467600"/>
              <a:gd name="connsiteY895" fmla="*/ 0 h 6858000"/>
              <a:gd name="connsiteX896" fmla="*/ 3775734 w 7467600"/>
              <a:gd name="connsiteY896" fmla="*/ 95131 h 6858000"/>
              <a:gd name="connsiteX897" fmla="*/ 3724807 w 7467600"/>
              <a:gd name="connsiteY897" fmla="*/ 272257 h 6858000"/>
              <a:gd name="connsiteX898" fmla="*/ 3726844 w 7467600"/>
              <a:gd name="connsiteY898" fmla="*/ 282988 h 6858000"/>
              <a:gd name="connsiteX899" fmla="*/ 3742664 w 7467600"/>
              <a:gd name="connsiteY899" fmla="*/ 279918 h 6858000"/>
              <a:gd name="connsiteX900" fmla="*/ 4103910 w 7467600"/>
              <a:gd name="connsiteY900" fmla="*/ 1161917 h 6858000"/>
              <a:gd name="connsiteX901" fmla="*/ 4020269 w 7467600"/>
              <a:gd name="connsiteY901" fmla="*/ 1200406 h 6858000"/>
              <a:gd name="connsiteX902" fmla="*/ 3674882 w 7467600"/>
              <a:gd name="connsiteY902" fmla="*/ 488524 h 6858000"/>
              <a:gd name="connsiteX903" fmla="*/ 3132682 w 7467600"/>
              <a:gd name="connsiteY903" fmla="*/ 1072284 h 6858000"/>
              <a:gd name="connsiteX904" fmla="*/ 2716346 w 7467600"/>
              <a:gd name="connsiteY904" fmla="*/ 1276376 h 6858000"/>
              <a:gd name="connsiteX905" fmla="*/ 2716772 w 7467600"/>
              <a:gd name="connsiteY905" fmla="*/ 1255462 h 6858000"/>
              <a:gd name="connsiteX906" fmla="*/ 3471096 w 7467600"/>
              <a:gd name="connsiteY906" fmla="*/ 437072 h 6858000"/>
              <a:gd name="connsiteX907" fmla="*/ 3639057 w 7467600"/>
              <a:gd name="connsiteY907" fmla="*/ 286334 h 6858000"/>
              <a:gd name="connsiteX908" fmla="*/ 3640309 w 7467600"/>
              <a:gd name="connsiteY908" fmla="*/ 284664 h 6858000"/>
              <a:gd name="connsiteX909" fmla="*/ 3646022 w 7467600"/>
              <a:gd name="connsiteY909" fmla="*/ 276711 h 6858000"/>
              <a:gd name="connsiteX910" fmla="*/ 3707943 w 7467600"/>
              <a:gd name="connsiteY910" fmla="*/ 65958 h 6858000"/>
              <a:gd name="connsiteX911" fmla="*/ 3721337 w 7467600"/>
              <a:gd name="connsiteY911" fmla="*/ 0 h 6858000"/>
              <a:gd name="connsiteX912" fmla="*/ 2867960 w 7467600"/>
              <a:gd name="connsiteY912" fmla="*/ 0 h 6858000"/>
              <a:gd name="connsiteX913" fmla="*/ 2926351 w 7467600"/>
              <a:gd name="connsiteY913" fmla="*/ 0 h 6858000"/>
              <a:gd name="connsiteX914" fmla="*/ 2902823 w 7467600"/>
              <a:gd name="connsiteY914" fmla="*/ 262929 h 6858000"/>
              <a:gd name="connsiteX915" fmla="*/ 2940663 w 7467600"/>
              <a:gd name="connsiteY915" fmla="*/ 140884 h 6858000"/>
              <a:gd name="connsiteX916" fmla="*/ 2947039 w 7467600"/>
              <a:gd name="connsiteY916" fmla="*/ 122524 h 6858000"/>
              <a:gd name="connsiteX917" fmla="*/ 2984316 w 7467600"/>
              <a:gd name="connsiteY917" fmla="*/ 0 h 6858000"/>
              <a:gd name="connsiteX918" fmla="*/ 3016114 w 7467600"/>
              <a:gd name="connsiteY918" fmla="*/ 0 h 6858000"/>
              <a:gd name="connsiteX919" fmla="*/ 2979949 w 7467600"/>
              <a:gd name="connsiteY919" fmla="*/ 119274 h 6858000"/>
              <a:gd name="connsiteX920" fmla="*/ 3023879 w 7467600"/>
              <a:gd name="connsiteY920" fmla="*/ 0 h 6858000"/>
              <a:gd name="connsiteX921" fmla="*/ 3105400 w 7467600"/>
              <a:gd name="connsiteY921" fmla="*/ 0 h 6858000"/>
              <a:gd name="connsiteX922" fmla="*/ 3094669 w 7467600"/>
              <a:gd name="connsiteY922" fmla="*/ 30308 h 6858000"/>
              <a:gd name="connsiteX923" fmla="*/ 2901945 w 7467600"/>
              <a:gd name="connsiteY923" fmla="*/ 466538 h 6858000"/>
              <a:gd name="connsiteX924" fmla="*/ 2815209 w 7467600"/>
              <a:gd name="connsiteY924" fmla="*/ 497361 h 6858000"/>
              <a:gd name="connsiteX925" fmla="*/ 2844845 w 7467600"/>
              <a:gd name="connsiteY925" fmla="*/ 127638 h 6858000"/>
              <a:gd name="connsiteX926" fmla="*/ 2867960 w 7467600"/>
              <a:gd name="connsiteY926" fmla="*/ 0 h 6858000"/>
              <a:gd name="connsiteX927" fmla="*/ 1057230 w 7467600"/>
              <a:gd name="connsiteY927" fmla="*/ 0 h 6858000"/>
              <a:gd name="connsiteX928" fmla="*/ 1111003 w 7467600"/>
              <a:gd name="connsiteY928" fmla="*/ 0 h 6858000"/>
              <a:gd name="connsiteX929" fmla="*/ 1125553 w 7467600"/>
              <a:gd name="connsiteY929" fmla="*/ 52588 h 6858000"/>
              <a:gd name="connsiteX930" fmla="*/ 1304276 w 7467600"/>
              <a:gd name="connsiteY930" fmla="*/ 476275 h 6858000"/>
              <a:gd name="connsiteX931" fmla="*/ 1492066 w 7467600"/>
              <a:gd name="connsiteY931" fmla="*/ 886333 h 6858000"/>
              <a:gd name="connsiteX932" fmla="*/ 1423698 w 7467600"/>
              <a:gd name="connsiteY932" fmla="*/ 710817 h 6858000"/>
              <a:gd name="connsiteX933" fmla="*/ 1357609 w 7467600"/>
              <a:gd name="connsiteY933" fmla="*/ 532892 h 6858000"/>
              <a:gd name="connsiteX934" fmla="*/ 1309550 w 7467600"/>
              <a:gd name="connsiteY934" fmla="*/ 374031 h 6858000"/>
              <a:gd name="connsiteX935" fmla="*/ 1193673 w 7467600"/>
              <a:gd name="connsiteY935" fmla="*/ 49533 h 6858000"/>
              <a:gd name="connsiteX936" fmla="*/ 1164391 w 7467600"/>
              <a:gd name="connsiteY936" fmla="*/ 0 h 6858000"/>
              <a:gd name="connsiteX937" fmla="*/ 1200666 w 7467600"/>
              <a:gd name="connsiteY937" fmla="*/ 0 h 6858000"/>
              <a:gd name="connsiteX938" fmla="*/ 1223408 w 7467600"/>
              <a:gd name="connsiteY938" fmla="*/ 38996 h 6858000"/>
              <a:gd name="connsiteX939" fmla="*/ 1339635 w 7467600"/>
              <a:gd name="connsiteY939" fmla="*/ 365517 h 6858000"/>
              <a:gd name="connsiteX940" fmla="*/ 1387469 w 7467600"/>
              <a:gd name="connsiteY940" fmla="*/ 523079 h 6858000"/>
              <a:gd name="connsiteX941" fmla="*/ 1452685 w 7467600"/>
              <a:gd name="connsiteY941" fmla="*/ 699806 h 6858000"/>
              <a:gd name="connsiteX942" fmla="*/ 1492092 w 7467600"/>
              <a:gd name="connsiteY942" fmla="*/ 800424 h 6858000"/>
              <a:gd name="connsiteX943" fmla="*/ 1455302 w 7467600"/>
              <a:gd name="connsiteY943" fmla="*/ 632913 h 6858000"/>
              <a:gd name="connsiteX944" fmla="*/ 1222336 w 7467600"/>
              <a:gd name="connsiteY944" fmla="*/ 9480 h 6858000"/>
              <a:gd name="connsiteX945" fmla="*/ 1214634 w 7467600"/>
              <a:gd name="connsiteY945" fmla="*/ 0 h 6858000"/>
              <a:gd name="connsiteX946" fmla="*/ 1289827 w 7467600"/>
              <a:gd name="connsiteY946" fmla="*/ 0 h 6858000"/>
              <a:gd name="connsiteX947" fmla="*/ 1321076 w 7467600"/>
              <a:gd name="connsiteY947" fmla="*/ 59722 h 6858000"/>
              <a:gd name="connsiteX948" fmla="*/ 1512579 w 7467600"/>
              <a:gd name="connsiteY948" fmla="*/ 626441 h 6858000"/>
              <a:gd name="connsiteX949" fmla="*/ 1506076 w 7467600"/>
              <a:gd name="connsiteY949" fmla="*/ 1089289 h 6858000"/>
              <a:gd name="connsiteX950" fmla="*/ 1486346 w 7467600"/>
              <a:gd name="connsiteY950" fmla="*/ 1079919 h 6858000"/>
              <a:gd name="connsiteX951" fmla="*/ 1070511 w 7467600"/>
              <a:gd name="connsiteY951" fmla="*/ 48609 h 6858000"/>
              <a:gd name="connsiteX952" fmla="*/ 1057230 w 7467600"/>
              <a:gd name="connsiteY952" fmla="*/ 0 h 6858000"/>
              <a:gd name="connsiteX953" fmla="*/ 43151 w 7467600"/>
              <a:gd name="connsiteY953" fmla="*/ 0 h 6858000"/>
              <a:gd name="connsiteX954" fmla="*/ 95283 w 7467600"/>
              <a:gd name="connsiteY954" fmla="*/ 0 h 6858000"/>
              <a:gd name="connsiteX955" fmla="*/ 300708 w 7467600"/>
              <a:gd name="connsiteY955" fmla="*/ 154571 h 6858000"/>
              <a:gd name="connsiteX956" fmla="*/ 530414 w 7467600"/>
              <a:gd name="connsiteY956" fmla="*/ 354673 h 6858000"/>
              <a:gd name="connsiteX957" fmla="*/ 333785 w 7467600"/>
              <a:gd name="connsiteY957" fmla="*/ 161564 h 6858000"/>
              <a:gd name="connsiteX958" fmla="*/ 147005 w 7467600"/>
              <a:gd name="connsiteY958" fmla="*/ 0 h 6858000"/>
              <a:gd name="connsiteX959" fmla="*/ 272509 w 7467600"/>
              <a:gd name="connsiteY959" fmla="*/ 0 h 6858000"/>
              <a:gd name="connsiteX960" fmla="*/ 326276 w 7467600"/>
              <a:gd name="connsiteY960" fmla="*/ 45847 h 6858000"/>
              <a:gd name="connsiteX961" fmla="*/ 823759 w 7467600"/>
              <a:gd name="connsiteY961" fmla="*/ 574145 h 6858000"/>
              <a:gd name="connsiteX962" fmla="*/ 811254 w 7467600"/>
              <a:gd name="connsiteY962" fmla="*/ 665546 h 6858000"/>
              <a:gd name="connsiteX963" fmla="*/ 154042 w 7467600"/>
              <a:gd name="connsiteY963" fmla="*/ 261522 h 6858000"/>
              <a:gd name="connsiteX964" fmla="*/ 13550 w 7467600"/>
              <a:gd name="connsiteY964" fmla="*/ 158423 h 6858000"/>
              <a:gd name="connsiteX965" fmla="*/ 0 w 7467600"/>
              <a:gd name="connsiteY965" fmla="*/ 146618 h 6858000"/>
              <a:gd name="connsiteX966" fmla="*/ 0 w 7467600"/>
              <a:gd name="connsiteY966" fmla="*/ 59161 h 6858000"/>
              <a:gd name="connsiteX967" fmla="*/ 45427 w 7467600"/>
              <a:gd name="connsiteY967" fmla="*/ 101078 h 6858000"/>
              <a:gd name="connsiteX968" fmla="*/ 630103 w 7467600"/>
              <a:gd name="connsiteY968" fmla="*/ 485885 h 6858000"/>
              <a:gd name="connsiteX969" fmla="*/ 532040 w 7467600"/>
              <a:gd name="connsiteY969" fmla="*/ 399359 h 6858000"/>
              <a:gd name="connsiteX970" fmla="*/ 517618 w 7467600"/>
              <a:gd name="connsiteY970" fmla="*/ 385726 h 6858000"/>
              <a:gd name="connsiteX971" fmla="*/ 285074 w 7467600"/>
              <a:gd name="connsiteY971" fmla="*/ 182755 h 6858000"/>
              <a:gd name="connsiteX972" fmla="*/ 43151 w 7467600"/>
              <a:gd name="connsiteY97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7105827 w 7467600"/>
              <a:gd name="connsiteY81" fmla="*/ 5718700 h 6858000"/>
              <a:gd name="connsiteX82" fmla="*/ 7356878 w 7467600"/>
              <a:gd name="connsiteY82" fmla="*/ 5981332 h 6858000"/>
              <a:gd name="connsiteX83" fmla="*/ 7467600 w 7467600"/>
              <a:gd name="connsiteY83" fmla="*/ 6117703 h 6858000"/>
              <a:gd name="connsiteX84" fmla="*/ 7467600 w 7467600"/>
              <a:gd name="connsiteY84" fmla="*/ 6163634 h 6858000"/>
              <a:gd name="connsiteX85" fmla="*/ 7403637 w 7467600"/>
              <a:gd name="connsiteY85" fmla="*/ 6083957 h 6858000"/>
              <a:gd name="connsiteX86" fmla="*/ 7254615 w 7467600"/>
              <a:gd name="connsiteY86" fmla="*/ 5911918 h 6858000"/>
              <a:gd name="connsiteX87" fmla="*/ 7312589 w 7467600"/>
              <a:gd name="connsiteY87" fmla="*/ 5982309 h 6858000"/>
              <a:gd name="connsiteX88" fmla="*/ 7448321 w 7467600"/>
              <a:gd name="connsiteY88" fmla="*/ 6190991 h 6858000"/>
              <a:gd name="connsiteX89" fmla="*/ 7467600 w 7467600"/>
              <a:gd name="connsiteY89" fmla="*/ 6221686 h 6858000"/>
              <a:gd name="connsiteX90" fmla="*/ 7467600 w 7467600"/>
              <a:gd name="connsiteY90" fmla="*/ 6334256 h 6858000"/>
              <a:gd name="connsiteX91" fmla="*/ 7454976 w 7467600"/>
              <a:gd name="connsiteY91" fmla="*/ 6318297 h 6858000"/>
              <a:gd name="connsiteX92" fmla="*/ 7042773 w 7467600"/>
              <a:gd name="connsiteY92" fmla="*/ 5734011 h 6858000"/>
              <a:gd name="connsiteX93" fmla="*/ 1456157 w 7467600"/>
              <a:gd name="connsiteY93" fmla="*/ 5371404 h 6858000"/>
              <a:gd name="connsiteX94" fmla="*/ 1244432 w 7467600"/>
              <a:gd name="connsiteY94" fmla="*/ 5385601 h 6858000"/>
              <a:gd name="connsiteX95" fmla="*/ 973990 w 7467600"/>
              <a:gd name="connsiteY95" fmla="*/ 5424940 h 6858000"/>
              <a:gd name="connsiteX96" fmla="*/ 1103809 w 7467600"/>
              <a:gd name="connsiteY96" fmla="*/ 5433720 h 6858000"/>
              <a:gd name="connsiteX97" fmla="*/ 1123454 w 7467600"/>
              <a:gd name="connsiteY97" fmla="*/ 5435727 h 6858000"/>
              <a:gd name="connsiteX98" fmla="*/ 1737017 w 7467600"/>
              <a:gd name="connsiteY98" fmla="*/ 5452183 h 6858000"/>
              <a:gd name="connsiteX99" fmla="*/ 1824397 w 7467600"/>
              <a:gd name="connsiteY99" fmla="*/ 5447757 h 6858000"/>
              <a:gd name="connsiteX100" fmla="*/ 2070059 w 7467600"/>
              <a:gd name="connsiteY100" fmla="*/ 5441660 h 6858000"/>
              <a:gd name="connsiteX101" fmla="*/ 1456157 w 7467600"/>
              <a:gd name="connsiteY101" fmla="*/ 5371404 h 6858000"/>
              <a:gd name="connsiteX102" fmla="*/ 4988186 w 7467600"/>
              <a:gd name="connsiteY102" fmla="*/ 5216467 h 6858000"/>
              <a:gd name="connsiteX103" fmla="*/ 4777334 w 7467600"/>
              <a:gd name="connsiteY103" fmla="*/ 5406072 h 6858000"/>
              <a:gd name="connsiteX104" fmla="*/ 4718341 w 7467600"/>
              <a:gd name="connsiteY104" fmla="*/ 5468043 h 6858000"/>
              <a:gd name="connsiteX105" fmla="*/ 4604655 w 7467600"/>
              <a:gd name="connsiteY105" fmla="*/ 5583434 h 6858000"/>
              <a:gd name="connsiteX106" fmla="*/ 4565074 w 7467600"/>
              <a:gd name="connsiteY106" fmla="*/ 5618550 h 6858000"/>
              <a:gd name="connsiteX107" fmla="*/ 4988186 w 7467600"/>
              <a:gd name="connsiteY107" fmla="*/ 5216467 h 6858000"/>
              <a:gd name="connsiteX108" fmla="*/ 4978032 w 7467600"/>
              <a:gd name="connsiteY108" fmla="*/ 5183809 h 6858000"/>
              <a:gd name="connsiteX109" fmla="*/ 4463413 w 7467600"/>
              <a:gd name="connsiteY109" fmla="*/ 5615162 h 6858000"/>
              <a:gd name="connsiteX110" fmla="*/ 4358134 w 7467600"/>
              <a:gd name="connsiteY110" fmla="*/ 5742791 h 6858000"/>
              <a:gd name="connsiteX111" fmla="*/ 4376219 w 7467600"/>
              <a:gd name="connsiteY111" fmla="*/ 5729027 h 6858000"/>
              <a:gd name="connsiteX112" fmla="*/ 4582340 w 7467600"/>
              <a:gd name="connsiteY112" fmla="*/ 5561037 h 6858000"/>
              <a:gd name="connsiteX113" fmla="*/ 4694684 w 7467600"/>
              <a:gd name="connsiteY113" fmla="*/ 5447098 h 6858000"/>
              <a:gd name="connsiteX114" fmla="*/ 4754123 w 7467600"/>
              <a:gd name="connsiteY114" fmla="*/ 5384643 h 6858000"/>
              <a:gd name="connsiteX115" fmla="*/ 4978032 w 7467600"/>
              <a:gd name="connsiteY115" fmla="*/ 5183809 h 6858000"/>
              <a:gd name="connsiteX116" fmla="*/ 1903353 w 7467600"/>
              <a:gd name="connsiteY116" fmla="*/ 5044827 h 6858000"/>
              <a:gd name="connsiteX117" fmla="*/ 1936931 w 7467600"/>
              <a:gd name="connsiteY117" fmla="*/ 5093954 h 6858000"/>
              <a:gd name="connsiteX118" fmla="*/ 2195868 w 7467600"/>
              <a:gd name="connsiteY118" fmla="*/ 5396574 h 6858000"/>
              <a:gd name="connsiteX119" fmla="*/ 2088852 w 7467600"/>
              <a:gd name="connsiteY119" fmla="*/ 5166123 h 6858000"/>
              <a:gd name="connsiteX120" fmla="*/ 1958241 w 7467600"/>
              <a:gd name="connsiteY120" fmla="*/ 5067955 h 6858000"/>
              <a:gd name="connsiteX121" fmla="*/ 1903353 w 7467600"/>
              <a:gd name="connsiteY121" fmla="*/ 5044827 h 6858000"/>
              <a:gd name="connsiteX122" fmla="*/ 1979378 w 7467600"/>
              <a:gd name="connsiteY122" fmla="*/ 4769504 h 6858000"/>
              <a:gd name="connsiteX123" fmla="*/ 2882120 w 7467600"/>
              <a:gd name="connsiteY123" fmla="*/ 5064547 h 6858000"/>
              <a:gd name="connsiteX124" fmla="*/ 2793103 w 7467600"/>
              <a:gd name="connsiteY124" fmla="*/ 5039699 h 6858000"/>
              <a:gd name="connsiteX125" fmla="*/ 2770041 w 7467600"/>
              <a:gd name="connsiteY125" fmla="*/ 5033634 h 6858000"/>
              <a:gd name="connsiteX126" fmla="*/ 1979378 w 7467600"/>
              <a:gd name="connsiteY126" fmla="*/ 4769504 h 6858000"/>
              <a:gd name="connsiteX127" fmla="*/ 1927410 w 7467600"/>
              <a:gd name="connsiteY127" fmla="*/ 4716164 h 6858000"/>
              <a:gd name="connsiteX128" fmla="*/ 1959587 w 7467600"/>
              <a:gd name="connsiteY128" fmla="*/ 4728849 h 6858000"/>
              <a:gd name="connsiteX129" fmla="*/ 2777707 w 7467600"/>
              <a:gd name="connsiteY129" fmla="*/ 5003991 h 6858000"/>
              <a:gd name="connsiteX130" fmla="*/ 2800768 w 7467600"/>
              <a:gd name="connsiteY130" fmla="*/ 5010056 h 6858000"/>
              <a:gd name="connsiteX131" fmla="*/ 2879408 w 7467600"/>
              <a:gd name="connsiteY131" fmla="*/ 5031590 h 6858000"/>
              <a:gd name="connsiteX132" fmla="*/ 2862295 w 7467600"/>
              <a:gd name="connsiteY132" fmla="*/ 5022958 h 6858000"/>
              <a:gd name="connsiteX133" fmla="*/ 2813343 w 7467600"/>
              <a:gd name="connsiteY133" fmla="*/ 4998369 h 6858000"/>
              <a:gd name="connsiteX134" fmla="*/ 2646245 w 7467600"/>
              <a:gd name="connsiteY134" fmla="*/ 4930999 h 6858000"/>
              <a:gd name="connsiteX135" fmla="*/ 1999243 w 7467600"/>
              <a:gd name="connsiteY135" fmla="*/ 4730524 h 6858000"/>
              <a:gd name="connsiteX136" fmla="*/ 1979527 w 7467600"/>
              <a:gd name="connsiteY136" fmla="*/ 4726651 h 6858000"/>
              <a:gd name="connsiteX137" fmla="*/ 1927410 w 7467600"/>
              <a:gd name="connsiteY137" fmla="*/ 4716164 h 6858000"/>
              <a:gd name="connsiteX138" fmla="*/ 1997014 w 7467600"/>
              <a:gd name="connsiteY138" fmla="*/ 4698007 h 6858000"/>
              <a:gd name="connsiteX139" fmla="*/ 2005458 w 7467600"/>
              <a:gd name="connsiteY139" fmla="*/ 4699540 h 6858000"/>
              <a:gd name="connsiteX140" fmla="*/ 2657186 w 7467600"/>
              <a:gd name="connsiteY140" fmla="*/ 4901687 h 6858000"/>
              <a:gd name="connsiteX141" fmla="*/ 2826662 w 7467600"/>
              <a:gd name="connsiteY141" fmla="*/ 4970362 h 6858000"/>
              <a:gd name="connsiteX142" fmla="*/ 2876100 w 7467600"/>
              <a:gd name="connsiteY142" fmla="*/ 4995397 h 6858000"/>
              <a:gd name="connsiteX143" fmla="*/ 3042600 w 7467600"/>
              <a:gd name="connsiteY143" fmla="*/ 5059532 h 6858000"/>
              <a:gd name="connsiteX144" fmla="*/ 1997014 w 7467600"/>
              <a:gd name="connsiteY144" fmla="*/ 4698007 h 6858000"/>
              <a:gd name="connsiteX145" fmla="*/ 2305292 w 7467600"/>
              <a:gd name="connsiteY145" fmla="*/ 4219492 h 6858000"/>
              <a:gd name="connsiteX146" fmla="*/ 3360922 w 7467600"/>
              <a:gd name="connsiteY146" fmla="*/ 4529373 h 6858000"/>
              <a:gd name="connsiteX147" fmla="*/ 3492420 w 7467600"/>
              <a:gd name="connsiteY147" fmla="*/ 4510145 h 6858000"/>
              <a:gd name="connsiteX148" fmla="*/ 3364086 w 7467600"/>
              <a:gd name="connsiteY148" fmla="*/ 4480340 h 6858000"/>
              <a:gd name="connsiteX149" fmla="*/ 3225818 w 7467600"/>
              <a:gd name="connsiteY149" fmla="*/ 4411822 h 6858000"/>
              <a:gd name="connsiteX150" fmla="*/ 3129696 w 7467600"/>
              <a:gd name="connsiteY150" fmla="*/ 4360704 h 6858000"/>
              <a:gd name="connsiteX151" fmla="*/ 2814545 w 7467600"/>
              <a:gd name="connsiteY151" fmla="*/ 4282955 h 6858000"/>
              <a:gd name="connsiteX152" fmla="*/ 2305292 w 7467600"/>
              <a:gd name="connsiteY152" fmla="*/ 4219492 h 6858000"/>
              <a:gd name="connsiteX153" fmla="*/ 2626982 w 7467600"/>
              <a:gd name="connsiteY153" fmla="*/ 4206450 h 6858000"/>
              <a:gd name="connsiteX154" fmla="*/ 2490617 w 7467600"/>
              <a:gd name="connsiteY154" fmla="*/ 4206951 h 6858000"/>
              <a:gd name="connsiteX155" fmla="*/ 2819869 w 7467600"/>
              <a:gd name="connsiteY155" fmla="*/ 4252936 h 6858000"/>
              <a:gd name="connsiteX156" fmla="*/ 3143018 w 7467600"/>
              <a:gd name="connsiteY156" fmla="*/ 4332698 h 6858000"/>
              <a:gd name="connsiteX157" fmla="*/ 3241520 w 7467600"/>
              <a:gd name="connsiteY157" fmla="*/ 4385112 h 6858000"/>
              <a:gd name="connsiteX158" fmla="*/ 3374575 w 7467600"/>
              <a:gd name="connsiteY158" fmla="*/ 4451517 h 6858000"/>
              <a:gd name="connsiteX159" fmla="*/ 3505221 w 7467600"/>
              <a:gd name="connsiteY159" fmla="*/ 4480757 h 6858000"/>
              <a:gd name="connsiteX160" fmla="*/ 2626982 w 7467600"/>
              <a:gd name="connsiteY160" fmla="*/ 4206450 h 6858000"/>
              <a:gd name="connsiteX161" fmla="*/ 1310106 w 7467600"/>
              <a:gd name="connsiteY161" fmla="*/ 3943217 h 6858000"/>
              <a:gd name="connsiteX162" fmla="*/ 854994 w 7467600"/>
              <a:gd name="connsiteY162" fmla="*/ 4399136 h 6858000"/>
              <a:gd name="connsiteX163" fmla="*/ 742462 w 7467600"/>
              <a:gd name="connsiteY163" fmla="*/ 4594648 h 6858000"/>
              <a:gd name="connsiteX164" fmla="*/ 820602 w 7467600"/>
              <a:gd name="connsiteY164" fmla="*/ 4485915 h 6858000"/>
              <a:gd name="connsiteX165" fmla="*/ 878295 w 7467600"/>
              <a:gd name="connsiteY165" fmla="*/ 4403594 h 6858000"/>
              <a:gd name="connsiteX166" fmla="*/ 1240607 w 7467600"/>
              <a:gd name="connsiteY166" fmla="*/ 4010401 h 6858000"/>
              <a:gd name="connsiteX167" fmla="*/ 1310106 w 7467600"/>
              <a:gd name="connsiteY167" fmla="*/ 3943217 h 6858000"/>
              <a:gd name="connsiteX168" fmla="*/ 1423113 w 7467600"/>
              <a:gd name="connsiteY168" fmla="*/ 3874565 h 6858000"/>
              <a:gd name="connsiteX169" fmla="*/ 1260565 w 7467600"/>
              <a:gd name="connsiteY169" fmla="*/ 4031982 h 6858000"/>
              <a:gd name="connsiteX170" fmla="*/ 901900 w 7467600"/>
              <a:gd name="connsiteY170" fmla="*/ 4421236 h 6858000"/>
              <a:gd name="connsiteX171" fmla="*/ 845044 w 7467600"/>
              <a:gd name="connsiteY171" fmla="*/ 4502436 h 6858000"/>
              <a:gd name="connsiteX172" fmla="*/ 685926 w 7467600"/>
              <a:gd name="connsiteY172" fmla="*/ 4703069 h 6858000"/>
              <a:gd name="connsiteX173" fmla="*/ 684248 w 7467600"/>
              <a:gd name="connsiteY173" fmla="*/ 4706721 h 6858000"/>
              <a:gd name="connsiteX174" fmla="*/ 1423113 w 7467600"/>
              <a:gd name="connsiteY174" fmla="*/ 3874565 h 6858000"/>
              <a:gd name="connsiteX175" fmla="*/ 3316479 w 7467600"/>
              <a:gd name="connsiteY175" fmla="*/ 3872136 h 6858000"/>
              <a:gd name="connsiteX176" fmla="*/ 3546806 w 7467600"/>
              <a:gd name="connsiteY176" fmla="*/ 4356139 h 6858000"/>
              <a:gd name="connsiteX177" fmla="*/ 3364433 w 7467600"/>
              <a:gd name="connsiteY177" fmla="*/ 3953121 h 6858000"/>
              <a:gd name="connsiteX178" fmla="*/ 3316479 w 7467600"/>
              <a:gd name="connsiteY178" fmla="*/ 3872136 h 6858000"/>
              <a:gd name="connsiteX179" fmla="*/ 3291335 w 7467600"/>
              <a:gd name="connsiteY179" fmla="*/ 3767420 h 6858000"/>
              <a:gd name="connsiteX180" fmla="*/ 3390805 w 7467600"/>
              <a:gd name="connsiteY180" fmla="*/ 3937163 h 6858000"/>
              <a:gd name="connsiteX181" fmla="*/ 3579062 w 7467600"/>
              <a:gd name="connsiteY181" fmla="*/ 4359040 h 6858000"/>
              <a:gd name="connsiteX182" fmla="*/ 3467355 w 7467600"/>
              <a:gd name="connsiteY182" fmla="*/ 3988130 h 6858000"/>
              <a:gd name="connsiteX183" fmla="*/ 3310753 w 7467600"/>
              <a:gd name="connsiteY183" fmla="*/ 3787140 h 6858000"/>
              <a:gd name="connsiteX184" fmla="*/ 3291335 w 7467600"/>
              <a:gd name="connsiteY184" fmla="*/ 3767420 h 6858000"/>
              <a:gd name="connsiteX185" fmla="*/ 1635889 w 7467600"/>
              <a:gd name="connsiteY185" fmla="*/ 3709494 h 6858000"/>
              <a:gd name="connsiteX186" fmla="*/ 1634800 w 7467600"/>
              <a:gd name="connsiteY186" fmla="*/ 3731111 h 6858000"/>
              <a:gd name="connsiteX187" fmla="*/ 1635889 w 7467600"/>
              <a:gd name="connsiteY187" fmla="*/ 3709494 h 6858000"/>
              <a:gd name="connsiteX188" fmla="*/ 1510397 w 7467600"/>
              <a:gd name="connsiteY188" fmla="*/ 3684705 h 6858000"/>
              <a:gd name="connsiteX189" fmla="*/ 1146550 w 7467600"/>
              <a:gd name="connsiteY189" fmla="*/ 3802012 h 6858000"/>
              <a:gd name="connsiteX190" fmla="*/ 698834 w 7467600"/>
              <a:gd name="connsiteY190" fmla="*/ 3952272 h 6858000"/>
              <a:gd name="connsiteX191" fmla="*/ 34256 w 7467600"/>
              <a:gd name="connsiteY191" fmla="*/ 4347603 h 6858000"/>
              <a:gd name="connsiteX192" fmla="*/ 527241 w 7467600"/>
              <a:gd name="connsiteY192" fmla="*/ 4065078 h 6858000"/>
              <a:gd name="connsiteX193" fmla="*/ 1510397 w 7467600"/>
              <a:gd name="connsiteY193" fmla="*/ 3684705 h 6858000"/>
              <a:gd name="connsiteX194" fmla="*/ 1313114 w 7467600"/>
              <a:gd name="connsiteY194" fmla="*/ 3655216 h 6858000"/>
              <a:gd name="connsiteX195" fmla="*/ 1109304 w 7467600"/>
              <a:gd name="connsiteY195" fmla="*/ 3669030 h 6858000"/>
              <a:gd name="connsiteX196" fmla="*/ 8129 w 7467600"/>
              <a:gd name="connsiteY196" fmla="*/ 4330519 h 6858000"/>
              <a:gd name="connsiteX197" fmla="*/ 687572 w 7467600"/>
              <a:gd name="connsiteY197" fmla="*/ 3925629 h 6858000"/>
              <a:gd name="connsiteX198" fmla="*/ 1138365 w 7467600"/>
              <a:gd name="connsiteY198" fmla="*/ 3774515 h 6858000"/>
              <a:gd name="connsiteX199" fmla="*/ 1505579 w 7467600"/>
              <a:gd name="connsiteY199" fmla="*/ 3655526 h 6858000"/>
              <a:gd name="connsiteX200" fmla="*/ 1313114 w 7467600"/>
              <a:gd name="connsiteY200" fmla="*/ 3655216 h 6858000"/>
              <a:gd name="connsiteX201" fmla="*/ 3655073 w 7467600"/>
              <a:gd name="connsiteY201" fmla="*/ 3650884 h 6858000"/>
              <a:gd name="connsiteX202" fmla="*/ 3989938 w 7467600"/>
              <a:gd name="connsiteY202" fmla="*/ 3991685 h 6858000"/>
              <a:gd name="connsiteX203" fmla="*/ 4393907 w 7467600"/>
              <a:gd name="connsiteY203" fmla="*/ 4261258 h 6858000"/>
              <a:gd name="connsiteX204" fmla="*/ 4648051 w 7467600"/>
              <a:gd name="connsiteY204" fmla="*/ 4374051 h 6858000"/>
              <a:gd name="connsiteX205" fmla="*/ 4383389 w 7467600"/>
              <a:gd name="connsiteY205" fmla="*/ 4184369 h 6858000"/>
              <a:gd name="connsiteX206" fmla="*/ 4165508 w 7467600"/>
              <a:gd name="connsiteY206" fmla="*/ 4035196 h 6858000"/>
              <a:gd name="connsiteX207" fmla="*/ 4068162 w 7467600"/>
              <a:gd name="connsiteY207" fmla="*/ 3953394 h 6858000"/>
              <a:gd name="connsiteX208" fmla="*/ 3981416 w 7467600"/>
              <a:gd name="connsiteY208" fmla="*/ 3880482 h 6858000"/>
              <a:gd name="connsiteX209" fmla="*/ 3800147 w 7467600"/>
              <a:gd name="connsiteY209" fmla="*/ 3749872 h 6858000"/>
              <a:gd name="connsiteX210" fmla="*/ 3655073 w 7467600"/>
              <a:gd name="connsiteY210" fmla="*/ 3650884 h 6858000"/>
              <a:gd name="connsiteX211" fmla="*/ 3670252 w 7467600"/>
              <a:gd name="connsiteY211" fmla="*/ 3622798 h 6858000"/>
              <a:gd name="connsiteX212" fmla="*/ 3817258 w 7467600"/>
              <a:gd name="connsiteY212" fmla="*/ 3723577 h 6858000"/>
              <a:gd name="connsiteX213" fmla="*/ 4000461 w 7467600"/>
              <a:gd name="connsiteY213" fmla="*/ 3855966 h 6858000"/>
              <a:gd name="connsiteX214" fmla="*/ 4088180 w 7467600"/>
              <a:gd name="connsiteY214" fmla="*/ 3929774 h 6858000"/>
              <a:gd name="connsiteX215" fmla="*/ 4184555 w 7467600"/>
              <a:gd name="connsiteY215" fmla="*/ 4010683 h 6858000"/>
              <a:gd name="connsiteX216" fmla="*/ 4399563 w 7467600"/>
              <a:gd name="connsiteY216" fmla="*/ 4158106 h 6858000"/>
              <a:gd name="connsiteX217" fmla="*/ 4684469 w 7467600"/>
              <a:gd name="connsiteY217" fmla="*/ 4364680 h 6858000"/>
              <a:gd name="connsiteX218" fmla="*/ 4690271 w 7467600"/>
              <a:gd name="connsiteY218" fmla="*/ 4370034 h 6858000"/>
              <a:gd name="connsiteX219" fmla="*/ 4136093 w 7467600"/>
              <a:gd name="connsiteY219" fmla="*/ 3858466 h 6858000"/>
              <a:gd name="connsiteX220" fmla="*/ 3670252 w 7467600"/>
              <a:gd name="connsiteY220" fmla="*/ 3622798 h 6858000"/>
              <a:gd name="connsiteX221" fmla="*/ 4440129 w 7467600"/>
              <a:gd name="connsiteY221" fmla="*/ 3448571 h 6858000"/>
              <a:gd name="connsiteX222" fmla="*/ 4856525 w 7467600"/>
              <a:gd name="connsiteY222" fmla="*/ 3915351 h 6858000"/>
              <a:gd name="connsiteX223" fmla="*/ 5059055 w 7467600"/>
              <a:gd name="connsiteY223" fmla="*/ 4108918 h 6858000"/>
              <a:gd name="connsiteX224" fmla="*/ 5290070 w 7467600"/>
              <a:gd name="connsiteY224" fmla="*/ 4263619 h 6858000"/>
              <a:gd name="connsiteX225" fmla="*/ 4834991 w 7467600"/>
              <a:gd name="connsiteY225" fmla="*/ 3830985 h 6858000"/>
              <a:gd name="connsiteX226" fmla="*/ 4440129 w 7467600"/>
              <a:gd name="connsiteY226" fmla="*/ 3448571 h 6858000"/>
              <a:gd name="connsiteX227" fmla="*/ 4441737 w 7467600"/>
              <a:gd name="connsiteY227" fmla="*/ 3399734 h 6858000"/>
              <a:gd name="connsiteX228" fmla="*/ 4431236 w 7467600"/>
              <a:gd name="connsiteY228" fmla="*/ 3400954 h 6858000"/>
              <a:gd name="connsiteX229" fmla="*/ 4557150 w 7467600"/>
              <a:gd name="connsiteY229" fmla="*/ 3510023 h 6858000"/>
              <a:gd name="connsiteX230" fmla="*/ 4856936 w 7467600"/>
              <a:gd name="connsiteY230" fmla="*/ 3809146 h 6858000"/>
              <a:gd name="connsiteX231" fmla="*/ 5111996 w 7467600"/>
              <a:gd name="connsiteY231" fmla="*/ 4065759 h 6858000"/>
              <a:gd name="connsiteX232" fmla="*/ 5388878 w 7467600"/>
              <a:gd name="connsiteY232" fmla="*/ 4300185 h 6858000"/>
              <a:gd name="connsiteX233" fmla="*/ 5425556 w 7467600"/>
              <a:gd name="connsiteY233" fmla="*/ 4308967 h 6858000"/>
              <a:gd name="connsiteX234" fmla="*/ 4943646 w 7467600"/>
              <a:gd name="connsiteY234" fmla="*/ 3822916 h 6858000"/>
              <a:gd name="connsiteX235" fmla="*/ 4594837 w 7467600"/>
              <a:gd name="connsiteY235" fmla="*/ 3532274 h 6858000"/>
              <a:gd name="connsiteX236" fmla="*/ 4441737 w 7467600"/>
              <a:gd name="connsiteY236" fmla="*/ 3399734 h 6858000"/>
              <a:gd name="connsiteX237" fmla="*/ 5425834 w 7467600"/>
              <a:gd name="connsiteY237" fmla="*/ 3162785 h 6858000"/>
              <a:gd name="connsiteX238" fmla="*/ 5401644 w 7467600"/>
              <a:gd name="connsiteY238" fmla="*/ 3617847 h 6858000"/>
              <a:gd name="connsiteX239" fmla="*/ 5467256 w 7467600"/>
              <a:gd name="connsiteY239" fmla="*/ 4175494 h 6858000"/>
              <a:gd name="connsiteX240" fmla="*/ 5448069 w 7467600"/>
              <a:gd name="connsiteY240" fmla="*/ 3567554 h 6858000"/>
              <a:gd name="connsiteX241" fmla="*/ 5425834 w 7467600"/>
              <a:gd name="connsiteY241" fmla="*/ 3162785 h 6858000"/>
              <a:gd name="connsiteX242" fmla="*/ 1318687 w 7467600"/>
              <a:gd name="connsiteY242" fmla="*/ 3113840 h 6858000"/>
              <a:gd name="connsiteX243" fmla="*/ 1066793 w 7467600"/>
              <a:gd name="connsiteY243" fmla="*/ 3212171 h 6858000"/>
              <a:gd name="connsiteX244" fmla="*/ 993319 w 7467600"/>
              <a:gd name="connsiteY244" fmla="*/ 3247648 h 6858000"/>
              <a:gd name="connsiteX245" fmla="*/ 853081 w 7467600"/>
              <a:gd name="connsiteY245" fmla="*/ 3312410 h 6858000"/>
              <a:gd name="connsiteX246" fmla="*/ 805957 w 7467600"/>
              <a:gd name="connsiteY246" fmla="*/ 3330443 h 6858000"/>
              <a:gd name="connsiteX247" fmla="*/ 1318687 w 7467600"/>
              <a:gd name="connsiteY247" fmla="*/ 3113840 h 6858000"/>
              <a:gd name="connsiteX248" fmla="*/ 5453702 w 7467600"/>
              <a:gd name="connsiteY248" fmla="*/ 3090882 h 6858000"/>
              <a:gd name="connsiteX249" fmla="*/ 5480135 w 7467600"/>
              <a:gd name="connsiteY249" fmla="*/ 3565802 h 6858000"/>
              <a:gd name="connsiteX250" fmla="*/ 5499023 w 7467600"/>
              <a:gd name="connsiteY250" fmla="*/ 4166310 h 6858000"/>
              <a:gd name="connsiteX251" fmla="*/ 5547022 w 7467600"/>
              <a:gd name="connsiteY251" fmla="*/ 3607838 h 6858000"/>
              <a:gd name="connsiteX252" fmla="*/ 5515964 w 7467600"/>
              <a:gd name="connsiteY252" fmla="*/ 3378541 h 6858000"/>
              <a:gd name="connsiteX253" fmla="*/ 5453702 w 7467600"/>
              <a:gd name="connsiteY253" fmla="*/ 3090882 h 6858000"/>
              <a:gd name="connsiteX254" fmla="*/ 1238695 w 7467600"/>
              <a:gd name="connsiteY254" fmla="*/ 3076820 h 6858000"/>
              <a:gd name="connsiteX255" fmla="*/ 716371 w 7467600"/>
              <a:gd name="connsiteY255" fmla="*/ 3293249 h 6858000"/>
              <a:gd name="connsiteX256" fmla="*/ 579522 w 7467600"/>
              <a:gd name="connsiteY256" fmla="*/ 3371759 h 6858000"/>
              <a:gd name="connsiteX257" fmla="*/ 600288 w 7467600"/>
              <a:gd name="connsiteY257" fmla="*/ 3365555 h 6858000"/>
              <a:gd name="connsiteX258" fmla="*/ 840692 w 7467600"/>
              <a:gd name="connsiteY258" fmla="*/ 3284921 h 6858000"/>
              <a:gd name="connsiteX259" fmla="*/ 979248 w 7467600"/>
              <a:gd name="connsiteY259" fmla="*/ 3221003 h 6858000"/>
              <a:gd name="connsiteX260" fmla="*/ 1053282 w 7467600"/>
              <a:gd name="connsiteY260" fmla="*/ 3185247 h 6858000"/>
              <a:gd name="connsiteX261" fmla="*/ 1320603 w 7467600"/>
              <a:gd name="connsiteY261" fmla="*/ 3081281 h 6858000"/>
              <a:gd name="connsiteX262" fmla="*/ 1238695 w 7467600"/>
              <a:gd name="connsiteY262" fmla="*/ 3076820 h 6858000"/>
              <a:gd name="connsiteX263" fmla="*/ 5425627 w 7467600"/>
              <a:gd name="connsiteY263" fmla="*/ 2954192 h 6858000"/>
              <a:gd name="connsiteX264" fmla="*/ 5470770 w 7467600"/>
              <a:gd name="connsiteY264" fmla="*/ 3005435 h 6858000"/>
              <a:gd name="connsiteX265" fmla="*/ 5519779 w 7467600"/>
              <a:gd name="connsiteY265" fmla="*/ 4359223 h 6858000"/>
              <a:gd name="connsiteX266" fmla="*/ 5520293 w 7467600"/>
              <a:gd name="connsiteY266" fmla="*/ 4360602 h 6858000"/>
              <a:gd name="connsiteX267" fmla="*/ 5767221 w 7467600"/>
              <a:gd name="connsiteY267" fmla="*/ 4665564 h 6858000"/>
              <a:gd name="connsiteX268" fmla="*/ 6937169 w 7467600"/>
              <a:gd name="connsiteY268" fmla="*/ 4815941 h 6858000"/>
              <a:gd name="connsiteX269" fmla="*/ 6953922 w 7467600"/>
              <a:gd name="connsiteY269" fmla="*/ 4890068 h 6858000"/>
              <a:gd name="connsiteX270" fmla="*/ 6071359 w 7467600"/>
              <a:gd name="connsiteY270" fmla="*/ 4770770 h 6858000"/>
              <a:gd name="connsiteX271" fmla="*/ 6038839 w 7467600"/>
              <a:gd name="connsiteY271" fmla="*/ 4764474 h 6858000"/>
              <a:gd name="connsiteX272" fmla="*/ 6038706 w 7467600"/>
              <a:gd name="connsiteY272" fmla="*/ 4763847 h 6858000"/>
              <a:gd name="connsiteX273" fmla="*/ 6037784 w 7467600"/>
              <a:gd name="connsiteY273" fmla="*/ 4764270 h 6858000"/>
              <a:gd name="connsiteX274" fmla="*/ 6038839 w 7467600"/>
              <a:gd name="connsiteY274" fmla="*/ 4764474 h 6858000"/>
              <a:gd name="connsiteX275" fmla="*/ 6040338 w 7467600"/>
              <a:gd name="connsiteY275" fmla="*/ 4771418 h 6858000"/>
              <a:gd name="connsiteX276" fmla="*/ 6024488 w 7467600"/>
              <a:gd name="connsiteY276" fmla="*/ 4809903 h 6858000"/>
              <a:gd name="connsiteX277" fmla="*/ 5599771 w 7467600"/>
              <a:gd name="connsiteY277" fmla="*/ 5509652 h 6858000"/>
              <a:gd name="connsiteX278" fmla="*/ 5548843 w 7467600"/>
              <a:gd name="connsiteY278" fmla="*/ 5563845 h 6858000"/>
              <a:gd name="connsiteX279" fmla="*/ 5940952 w 7467600"/>
              <a:gd name="connsiteY279" fmla="*/ 6250028 h 6858000"/>
              <a:gd name="connsiteX280" fmla="*/ 6043441 w 7467600"/>
              <a:gd name="connsiteY280" fmla="*/ 6665847 h 6858000"/>
              <a:gd name="connsiteX281" fmla="*/ 6093432 w 7467600"/>
              <a:gd name="connsiteY281" fmla="*/ 6858000 h 6858000"/>
              <a:gd name="connsiteX282" fmla="*/ 6034344 w 7467600"/>
              <a:gd name="connsiteY282" fmla="*/ 6858000 h 6858000"/>
              <a:gd name="connsiteX283" fmla="*/ 6026679 w 7467600"/>
              <a:gd name="connsiteY283" fmla="*/ 6836959 h 6858000"/>
              <a:gd name="connsiteX284" fmla="*/ 5800441 w 7467600"/>
              <a:gd name="connsiteY284" fmla="*/ 6335286 h 6858000"/>
              <a:gd name="connsiteX285" fmla="*/ 5526562 w 7467600"/>
              <a:gd name="connsiteY285" fmla="*/ 5705388 h 6858000"/>
              <a:gd name="connsiteX286" fmla="*/ 5519640 w 7467600"/>
              <a:gd name="connsiteY286" fmla="*/ 5683774 h 6858000"/>
              <a:gd name="connsiteX287" fmla="*/ 5844559 w 7467600"/>
              <a:gd name="connsiteY287" fmla="*/ 6553349 h 6858000"/>
              <a:gd name="connsiteX288" fmla="*/ 5975994 w 7467600"/>
              <a:gd name="connsiteY288" fmla="*/ 6858000 h 6858000"/>
              <a:gd name="connsiteX289" fmla="*/ 5898547 w 7467600"/>
              <a:gd name="connsiteY289" fmla="*/ 6858000 h 6858000"/>
              <a:gd name="connsiteX290" fmla="*/ 5682041 w 7467600"/>
              <a:gd name="connsiteY290" fmla="*/ 6355860 h 6858000"/>
              <a:gd name="connsiteX291" fmla="*/ 5461758 w 7467600"/>
              <a:gd name="connsiteY291" fmla="*/ 5820220 h 6858000"/>
              <a:gd name="connsiteX292" fmla="*/ 5237282 w 7467600"/>
              <a:gd name="connsiteY292" fmla="*/ 6579086 h 6858000"/>
              <a:gd name="connsiteX293" fmla="*/ 5115009 w 7467600"/>
              <a:gd name="connsiteY293" fmla="*/ 6858000 h 6858000"/>
              <a:gd name="connsiteX294" fmla="*/ 5028074 w 7467600"/>
              <a:gd name="connsiteY294" fmla="*/ 6858000 h 6858000"/>
              <a:gd name="connsiteX295" fmla="*/ 5079508 w 7467600"/>
              <a:gd name="connsiteY295" fmla="*/ 6749074 h 6858000"/>
              <a:gd name="connsiteX296" fmla="*/ 5371846 w 7467600"/>
              <a:gd name="connsiteY296" fmla="*/ 5924413 h 6858000"/>
              <a:gd name="connsiteX297" fmla="*/ 5270512 w 7467600"/>
              <a:gd name="connsiteY297" fmla="*/ 6138975 h 6858000"/>
              <a:gd name="connsiteX298" fmla="*/ 5062409 w 7467600"/>
              <a:gd name="connsiteY298" fmla="*/ 6653544 h 6858000"/>
              <a:gd name="connsiteX299" fmla="*/ 5036628 w 7467600"/>
              <a:gd name="connsiteY299" fmla="*/ 6754247 h 6858000"/>
              <a:gd name="connsiteX300" fmla="*/ 5009112 w 7467600"/>
              <a:gd name="connsiteY300" fmla="*/ 6858000 h 6858000"/>
              <a:gd name="connsiteX301" fmla="*/ 4976679 w 7467600"/>
              <a:gd name="connsiteY301" fmla="*/ 6858000 h 6858000"/>
              <a:gd name="connsiteX302" fmla="*/ 5006537 w 7467600"/>
              <a:gd name="connsiteY302" fmla="*/ 6747068 h 6858000"/>
              <a:gd name="connsiteX303" fmla="*/ 5032723 w 7467600"/>
              <a:gd name="connsiteY303" fmla="*/ 6644957 h 6858000"/>
              <a:gd name="connsiteX304" fmla="*/ 5242949 w 7467600"/>
              <a:gd name="connsiteY304" fmla="*/ 6125175 h 6858000"/>
              <a:gd name="connsiteX305" fmla="*/ 5286321 w 7467600"/>
              <a:gd name="connsiteY305" fmla="*/ 6033555 h 6858000"/>
              <a:gd name="connsiteX306" fmla="*/ 5008210 w 7467600"/>
              <a:gd name="connsiteY306" fmla="*/ 6649194 h 6858000"/>
              <a:gd name="connsiteX307" fmla="*/ 4986321 w 7467600"/>
              <a:gd name="connsiteY307" fmla="*/ 6765687 h 6858000"/>
              <a:gd name="connsiteX308" fmla="*/ 4973474 w 7467600"/>
              <a:gd name="connsiteY308" fmla="*/ 6858000 h 6858000"/>
              <a:gd name="connsiteX309" fmla="*/ 4907178 w 7467600"/>
              <a:gd name="connsiteY309" fmla="*/ 6858000 h 6858000"/>
              <a:gd name="connsiteX310" fmla="*/ 4910810 w 7467600"/>
              <a:gd name="connsiteY310" fmla="*/ 6829660 h 6858000"/>
              <a:gd name="connsiteX311" fmla="*/ 4987461 w 7467600"/>
              <a:gd name="connsiteY311" fmla="*/ 6432994 h 6858000"/>
              <a:gd name="connsiteX312" fmla="*/ 5179262 w 7467600"/>
              <a:gd name="connsiteY312" fmla="*/ 6035044 h 6858000"/>
              <a:gd name="connsiteX313" fmla="*/ 4689678 w 7467600"/>
              <a:gd name="connsiteY313" fmla="*/ 6440241 h 6858000"/>
              <a:gd name="connsiteX314" fmla="*/ 4477543 w 7467600"/>
              <a:gd name="connsiteY314" fmla="*/ 6674836 h 6858000"/>
              <a:gd name="connsiteX315" fmla="*/ 4329957 w 7467600"/>
              <a:gd name="connsiteY315" fmla="*/ 6858000 h 6858000"/>
              <a:gd name="connsiteX316" fmla="*/ 4218595 w 7467600"/>
              <a:gd name="connsiteY316" fmla="*/ 6858000 h 6858000"/>
              <a:gd name="connsiteX317" fmla="*/ 4368888 w 7467600"/>
              <a:gd name="connsiteY317" fmla="*/ 6668412 h 6858000"/>
              <a:gd name="connsiteX318" fmla="*/ 4563091 w 7467600"/>
              <a:gd name="connsiteY318" fmla="*/ 6442508 h 6858000"/>
              <a:gd name="connsiteX319" fmla="*/ 5387324 w 7467600"/>
              <a:gd name="connsiteY319" fmla="*/ 5705830 h 6858000"/>
              <a:gd name="connsiteX320" fmla="*/ 5073620 w 7467600"/>
              <a:gd name="connsiteY320" fmla="*/ 5955437 h 6858000"/>
              <a:gd name="connsiteX321" fmla="*/ 4689789 w 7467600"/>
              <a:gd name="connsiteY321" fmla="*/ 6268382 h 6858000"/>
              <a:gd name="connsiteX322" fmla="*/ 4418722 w 7467600"/>
              <a:gd name="connsiteY322" fmla="*/ 6570886 h 6858000"/>
              <a:gd name="connsiteX323" fmla="*/ 4214944 w 7467600"/>
              <a:gd name="connsiteY323" fmla="*/ 6858000 h 6858000"/>
              <a:gd name="connsiteX324" fmla="*/ 4177898 w 7467600"/>
              <a:gd name="connsiteY324" fmla="*/ 6858000 h 6858000"/>
              <a:gd name="connsiteX325" fmla="*/ 4391597 w 7467600"/>
              <a:gd name="connsiteY325" fmla="*/ 6556370 h 6858000"/>
              <a:gd name="connsiteX326" fmla="*/ 4668889 w 7467600"/>
              <a:gd name="connsiteY326" fmla="*/ 6246399 h 6858000"/>
              <a:gd name="connsiteX327" fmla="*/ 5055427 w 7467600"/>
              <a:gd name="connsiteY327" fmla="*/ 5931476 h 6858000"/>
              <a:gd name="connsiteX328" fmla="*/ 5371814 w 7467600"/>
              <a:gd name="connsiteY328" fmla="*/ 5678975 h 6858000"/>
              <a:gd name="connsiteX329" fmla="*/ 4987918 w 7467600"/>
              <a:gd name="connsiteY329" fmla="*/ 5838701 h 6858000"/>
              <a:gd name="connsiteX330" fmla="*/ 4317146 w 7467600"/>
              <a:gd name="connsiteY330" fmla="*/ 6587716 h 6858000"/>
              <a:gd name="connsiteX331" fmla="*/ 4171627 w 7467600"/>
              <a:gd name="connsiteY331" fmla="*/ 6858000 h 6858000"/>
              <a:gd name="connsiteX332" fmla="*/ 4081585 w 7467600"/>
              <a:gd name="connsiteY332" fmla="*/ 6858000 h 6858000"/>
              <a:gd name="connsiteX333" fmla="*/ 4238603 w 7467600"/>
              <a:gd name="connsiteY333" fmla="*/ 6559341 h 6858000"/>
              <a:gd name="connsiteX334" fmla="*/ 4778333 w 7467600"/>
              <a:gd name="connsiteY334" fmla="*/ 5873626 h 6858000"/>
              <a:gd name="connsiteX335" fmla="*/ 5414185 w 7467600"/>
              <a:gd name="connsiteY335" fmla="*/ 5573882 h 6858000"/>
              <a:gd name="connsiteX336" fmla="*/ 5959648 w 7467600"/>
              <a:gd name="connsiteY336" fmla="*/ 4760797 h 6858000"/>
              <a:gd name="connsiteX337" fmla="*/ 5355019 w 7467600"/>
              <a:gd name="connsiteY337" fmla="*/ 4734672 h 6858000"/>
              <a:gd name="connsiteX338" fmla="*/ 5083565 w 7467600"/>
              <a:gd name="connsiteY338" fmla="*/ 5179121 h 6858000"/>
              <a:gd name="connsiteX339" fmla="*/ 4713577 w 7467600"/>
              <a:gd name="connsiteY339" fmla="*/ 5616803 h 6858000"/>
              <a:gd name="connsiteX340" fmla="*/ 3989559 w 7467600"/>
              <a:gd name="connsiteY340" fmla="*/ 6145945 h 6858000"/>
              <a:gd name="connsiteX341" fmla="*/ 3939824 w 7467600"/>
              <a:gd name="connsiteY341" fmla="*/ 6066900 h 6858000"/>
              <a:gd name="connsiteX342" fmla="*/ 4584537 w 7467600"/>
              <a:gd name="connsiteY342" fmla="*/ 5324826 h 6858000"/>
              <a:gd name="connsiteX343" fmla="*/ 5037105 w 7467600"/>
              <a:gd name="connsiteY343" fmla="*/ 5088765 h 6858000"/>
              <a:gd name="connsiteX344" fmla="*/ 5039930 w 7467600"/>
              <a:gd name="connsiteY344" fmla="*/ 5089585 h 6858000"/>
              <a:gd name="connsiteX345" fmla="*/ 5263764 w 7467600"/>
              <a:gd name="connsiteY345" fmla="*/ 4735525 h 6858000"/>
              <a:gd name="connsiteX346" fmla="*/ 4086300 w 7467600"/>
              <a:gd name="connsiteY346" fmla="*/ 4884599 h 6858000"/>
              <a:gd name="connsiteX347" fmla="*/ 4085485 w 7467600"/>
              <a:gd name="connsiteY347" fmla="*/ 4899070 h 6858000"/>
              <a:gd name="connsiteX348" fmla="*/ 3871915 w 7467600"/>
              <a:gd name="connsiteY348" fmla="*/ 5253645 h 6858000"/>
              <a:gd name="connsiteX349" fmla="*/ 3799374 w 7467600"/>
              <a:gd name="connsiteY349" fmla="*/ 5466127 h 6858000"/>
              <a:gd name="connsiteX350" fmla="*/ 3498850 w 7467600"/>
              <a:gd name="connsiteY350" fmla="*/ 6661888 h 6858000"/>
              <a:gd name="connsiteX351" fmla="*/ 3399216 w 7467600"/>
              <a:gd name="connsiteY351" fmla="*/ 6858000 h 6858000"/>
              <a:gd name="connsiteX352" fmla="*/ 3303688 w 7467600"/>
              <a:gd name="connsiteY352" fmla="*/ 6858000 h 6858000"/>
              <a:gd name="connsiteX353" fmla="*/ 3391774 w 7467600"/>
              <a:gd name="connsiteY353" fmla="*/ 6697181 h 6858000"/>
              <a:gd name="connsiteX354" fmla="*/ 3735540 w 7467600"/>
              <a:gd name="connsiteY354" fmla="*/ 5546923 h 6858000"/>
              <a:gd name="connsiteX355" fmla="*/ 3729438 w 7467600"/>
              <a:gd name="connsiteY355" fmla="*/ 5569058 h 6858000"/>
              <a:gd name="connsiteX356" fmla="*/ 3707782 w 7467600"/>
              <a:gd name="connsiteY356" fmla="*/ 5644908 h 6858000"/>
              <a:gd name="connsiteX357" fmla="*/ 3583827 w 7467600"/>
              <a:gd name="connsiteY357" fmla="*/ 6039215 h 6858000"/>
              <a:gd name="connsiteX358" fmla="*/ 3547861 w 7467600"/>
              <a:gd name="connsiteY358" fmla="*/ 6129609 h 6858000"/>
              <a:gd name="connsiteX359" fmla="*/ 3490905 w 7467600"/>
              <a:gd name="connsiteY359" fmla="*/ 6277660 h 6858000"/>
              <a:gd name="connsiteX360" fmla="*/ 3455859 w 7467600"/>
              <a:gd name="connsiteY360" fmla="*/ 6391301 h 6858000"/>
              <a:gd name="connsiteX361" fmla="*/ 3429112 w 7467600"/>
              <a:gd name="connsiteY361" fmla="*/ 6479469 h 6858000"/>
              <a:gd name="connsiteX362" fmla="*/ 3304862 w 7467600"/>
              <a:gd name="connsiteY362" fmla="*/ 6796476 h 6858000"/>
              <a:gd name="connsiteX363" fmla="*/ 3276071 w 7467600"/>
              <a:gd name="connsiteY363" fmla="*/ 6858000 h 6858000"/>
              <a:gd name="connsiteX364" fmla="*/ 3240805 w 7467600"/>
              <a:gd name="connsiteY364" fmla="*/ 6858000 h 6858000"/>
              <a:gd name="connsiteX365" fmla="*/ 3275917 w 7467600"/>
              <a:gd name="connsiteY365" fmla="*/ 6783192 h 6858000"/>
              <a:gd name="connsiteX366" fmla="*/ 3399358 w 7467600"/>
              <a:gd name="connsiteY366" fmla="*/ 6469011 h 6858000"/>
              <a:gd name="connsiteX367" fmla="*/ 3425650 w 7467600"/>
              <a:gd name="connsiteY367" fmla="*/ 6381333 h 6858000"/>
              <a:gd name="connsiteX368" fmla="*/ 3460661 w 7467600"/>
              <a:gd name="connsiteY368" fmla="*/ 6266763 h 6858000"/>
              <a:gd name="connsiteX369" fmla="*/ 3518021 w 7467600"/>
              <a:gd name="connsiteY369" fmla="*/ 6117298 h 6858000"/>
              <a:gd name="connsiteX370" fmla="*/ 3554035 w 7467600"/>
              <a:gd name="connsiteY370" fmla="*/ 6027832 h 6858000"/>
              <a:gd name="connsiteX371" fmla="*/ 3677174 w 7467600"/>
              <a:gd name="connsiteY371" fmla="*/ 5636351 h 6858000"/>
              <a:gd name="connsiteX372" fmla="*/ 3698819 w 7467600"/>
              <a:gd name="connsiteY372" fmla="*/ 5560503 h 6858000"/>
              <a:gd name="connsiteX373" fmla="*/ 3702094 w 7467600"/>
              <a:gd name="connsiteY373" fmla="*/ 5549194 h 6858000"/>
              <a:gd name="connsiteX374" fmla="*/ 3398355 w 7467600"/>
              <a:gd name="connsiteY374" fmla="*/ 6094603 h 6858000"/>
              <a:gd name="connsiteX375" fmla="*/ 3193941 w 7467600"/>
              <a:gd name="connsiteY375" fmla="*/ 6798775 h 6858000"/>
              <a:gd name="connsiteX376" fmla="*/ 3184140 w 7467600"/>
              <a:gd name="connsiteY376" fmla="*/ 6858000 h 6858000"/>
              <a:gd name="connsiteX377" fmla="*/ 3099978 w 7467600"/>
              <a:gd name="connsiteY377" fmla="*/ 6858000 h 6858000"/>
              <a:gd name="connsiteX378" fmla="*/ 3101556 w 7467600"/>
              <a:gd name="connsiteY378" fmla="*/ 6843337 h 6858000"/>
              <a:gd name="connsiteX379" fmla="*/ 3370162 w 7467600"/>
              <a:gd name="connsiteY379" fmla="*/ 5785550 h 6858000"/>
              <a:gd name="connsiteX380" fmla="*/ 3746477 w 7467600"/>
              <a:gd name="connsiteY380" fmla="*/ 5377889 h 6858000"/>
              <a:gd name="connsiteX381" fmla="*/ 3863399 w 7467600"/>
              <a:gd name="connsiteY381" fmla="*/ 5087257 h 6858000"/>
              <a:gd name="connsiteX382" fmla="*/ 3968712 w 7467600"/>
              <a:gd name="connsiteY382" fmla="*/ 4913989 h 6858000"/>
              <a:gd name="connsiteX383" fmla="*/ 2792390 w 7467600"/>
              <a:gd name="connsiteY383" fmla="*/ 5382974 h 6858000"/>
              <a:gd name="connsiteX384" fmla="*/ 2714982 w 7467600"/>
              <a:gd name="connsiteY384" fmla="*/ 5427051 h 6858000"/>
              <a:gd name="connsiteX385" fmla="*/ 2813361 w 7467600"/>
              <a:gd name="connsiteY385" fmla="*/ 6023912 h 6858000"/>
              <a:gd name="connsiteX386" fmla="*/ 2688430 w 7467600"/>
              <a:gd name="connsiteY386" fmla="*/ 6801564 h 6858000"/>
              <a:gd name="connsiteX387" fmla="*/ 2629626 w 7467600"/>
              <a:gd name="connsiteY387" fmla="*/ 6763394 h 6858000"/>
              <a:gd name="connsiteX388" fmla="*/ 2565328 w 7467600"/>
              <a:gd name="connsiteY388" fmla="*/ 5516399 h 6858000"/>
              <a:gd name="connsiteX389" fmla="*/ 1922999 w 7467600"/>
              <a:gd name="connsiteY389" fmla="*/ 5980343 h 6858000"/>
              <a:gd name="connsiteX390" fmla="*/ 1950261 w 7467600"/>
              <a:gd name="connsiteY390" fmla="*/ 6405858 h 6858000"/>
              <a:gd name="connsiteX391" fmla="*/ 2365554 w 7467600"/>
              <a:gd name="connsiteY391" fmla="*/ 6759107 h 6858000"/>
              <a:gd name="connsiteX392" fmla="*/ 2424142 w 7467600"/>
              <a:gd name="connsiteY392" fmla="*/ 6858000 h 6858000"/>
              <a:gd name="connsiteX393" fmla="*/ 2395994 w 7467600"/>
              <a:gd name="connsiteY393" fmla="*/ 6858000 h 6858000"/>
              <a:gd name="connsiteX394" fmla="*/ 2392863 w 7467600"/>
              <a:gd name="connsiteY394" fmla="*/ 6852964 h 6858000"/>
              <a:gd name="connsiteX395" fmla="*/ 2017589 w 7467600"/>
              <a:gd name="connsiteY395" fmla="*/ 6493982 h 6858000"/>
              <a:gd name="connsiteX396" fmla="*/ 2147336 w 7467600"/>
              <a:gd name="connsiteY396" fmla="*/ 6594052 h 6858000"/>
              <a:gd name="connsiteX397" fmla="*/ 2207047 w 7467600"/>
              <a:gd name="connsiteY397" fmla="*/ 6654540 h 6858000"/>
              <a:gd name="connsiteX398" fmla="*/ 2299106 w 7467600"/>
              <a:gd name="connsiteY398" fmla="*/ 6778931 h 6858000"/>
              <a:gd name="connsiteX399" fmla="*/ 2314430 w 7467600"/>
              <a:gd name="connsiteY399" fmla="*/ 6801144 h 6858000"/>
              <a:gd name="connsiteX400" fmla="*/ 2352406 w 7467600"/>
              <a:gd name="connsiteY400" fmla="*/ 6858000 h 6858000"/>
              <a:gd name="connsiteX401" fmla="*/ 2314492 w 7467600"/>
              <a:gd name="connsiteY401" fmla="*/ 6858000 h 6858000"/>
              <a:gd name="connsiteX402" fmla="*/ 2288095 w 7467600"/>
              <a:gd name="connsiteY402" fmla="*/ 6818030 h 6858000"/>
              <a:gd name="connsiteX403" fmla="*/ 2272768 w 7467600"/>
              <a:gd name="connsiteY403" fmla="*/ 6795822 h 6858000"/>
              <a:gd name="connsiteX404" fmla="*/ 2182715 w 7467600"/>
              <a:gd name="connsiteY404" fmla="*/ 6675071 h 6858000"/>
              <a:gd name="connsiteX405" fmla="*/ 2032061 w 7467600"/>
              <a:gd name="connsiteY405" fmla="*/ 6541380 h 6858000"/>
              <a:gd name="connsiteX406" fmla="*/ 2257220 w 7467600"/>
              <a:gd name="connsiteY406" fmla="*/ 6826257 h 6858000"/>
              <a:gd name="connsiteX407" fmla="*/ 2281324 w 7467600"/>
              <a:gd name="connsiteY407" fmla="*/ 6858000 h 6858000"/>
              <a:gd name="connsiteX408" fmla="*/ 2242860 w 7467600"/>
              <a:gd name="connsiteY408" fmla="*/ 6858000 h 6858000"/>
              <a:gd name="connsiteX409" fmla="*/ 2232818 w 7467600"/>
              <a:gd name="connsiteY409" fmla="*/ 6844926 h 6858000"/>
              <a:gd name="connsiteX410" fmla="*/ 1990172 w 7467600"/>
              <a:gd name="connsiteY410" fmla="*/ 6542121 h 6858000"/>
              <a:gd name="connsiteX411" fmla="*/ 2124090 w 7467600"/>
              <a:gd name="connsiteY411" fmla="*/ 6761017 h 6858000"/>
              <a:gd name="connsiteX412" fmla="*/ 2200380 w 7467600"/>
              <a:gd name="connsiteY412" fmla="*/ 6858000 h 6858000"/>
              <a:gd name="connsiteX413" fmla="*/ 2147507 w 7467600"/>
              <a:gd name="connsiteY413" fmla="*/ 6858000 h 6858000"/>
              <a:gd name="connsiteX414" fmla="*/ 2070668 w 7467600"/>
              <a:gd name="connsiteY414" fmla="*/ 6761520 h 6858000"/>
              <a:gd name="connsiteX415" fmla="*/ 1975142 w 7467600"/>
              <a:gd name="connsiteY415" fmla="*/ 6585570 h 6858000"/>
              <a:gd name="connsiteX416" fmla="*/ 2050035 w 7467600"/>
              <a:gd name="connsiteY416" fmla="*/ 6813345 h 6858000"/>
              <a:gd name="connsiteX417" fmla="*/ 2063025 w 7467600"/>
              <a:gd name="connsiteY417" fmla="*/ 6858000 h 6858000"/>
              <a:gd name="connsiteX418" fmla="*/ 2021675 w 7467600"/>
              <a:gd name="connsiteY418" fmla="*/ 6858000 h 6858000"/>
              <a:gd name="connsiteX419" fmla="*/ 2019308 w 7467600"/>
              <a:gd name="connsiteY419" fmla="*/ 6847118 h 6858000"/>
              <a:gd name="connsiteX420" fmla="*/ 1938835 w 7467600"/>
              <a:gd name="connsiteY420" fmla="*/ 6551160 h 6858000"/>
              <a:gd name="connsiteX421" fmla="*/ 1953230 w 7467600"/>
              <a:gd name="connsiteY421" fmla="*/ 6759699 h 6858000"/>
              <a:gd name="connsiteX422" fmla="*/ 1956763 w 7467600"/>
              <a:gd name="connsiteY422" fmla="*/ 6778191 h 6858000"/>
              <a:gd name="connsiteX423" fmla="*/ 1967925 w 7467600"/>
              <a:gd name="connsiteY423" fmla="*/ 6858000 h 6858000"/>
              <a:gd name="connsiteX424" fmla="*/ 1936622 w 7467600"/>
              <a:gd name="connsiteY424" fmla="*/ 6858000 h 6858000"/>
              <a:gd name="connsiteX425" fmla="*/ 1926261 w 7467600"/>
              <a:gd name="connsiteY425" fmla="*/ 6784064 h 6858000"/>
              <a:gd name="connsiteX426" fmla="*/ 1922724 w 7467600"/>
              <a:gd name="connsiteY426" fmla="*/ 6765577 h 6858000"/>
              <a:gd name="connsiteX427" fmla="*/ 1904650 w 7467600"/>
              <a:gd name="connsiteY427" fmla="*/ 6639616 h 6858000"/>
              <a:gd name="connsiteX428" fmla="*/ 1885273 w 7467600"/>
              <a:gd name="connsiteY428" fmla="*/ 6858000 h 6858000"/>
              <a:gd name="connsiteX429" fmla="*/ 1854363 w 7467600"/>
              <a:gd name="connsiteY429" fmla="*/ 6858000 h 6858000"/>
              <a:gd name="connsiteX430" fmla="*/ 1880391 w 7467600"/>
              <a:gd name="connsiteY430" fmla="*/ 6603796 h 6858000"/>
              <a:gd name="connsiteX431" fmla="*/ 1818273 w 7467600"/>
              <a:gd name="connsiteY431" fmla="*/ 6715729 h 6858000"/>
              <a:gd name="connsiteX432" fmla="*/ 1794691 w 7467600"/>
              <a:gd name="connsiteY432" fmla="*/ 6843239 h 6858000"/>
              <a:gd name="connsiteX433" fmla="*/ 1794914 w 7467600"/>
              <a:gd name="connsiteY433" fmla="*/ 6858000 h 6858000"/>
              <a:gd name="connsiteX434" fmla="*/ 1746128 w 7467600"/>
              <a:gd name="connsiteY434" fmla="*/ 6858000 h 6858000"/>
              <a:gd name="connsiteX435" fmla="*/ 1753934 w 7467600"/>
              <a:gd name="connsiteY435" fmla="*/ 6724796 h 6858000"/>
              <a:gd name="connsiteX436" fmla="*/ 1792053 w 7467600"/>
              <a:gd name="connsiteY436" fmla="*/ 6572396 h 6858000"/>
              <a:gd name="connsiteX437" fmla="*/ 1862248 w 7467600"/>
              <a:gd name="connsiteY437" fmla="*/ 6266397 h 6858000"/>
              <a:gd name="connsiteX438" fmla="*/ 1862250 w 7467600"/>
              <a:gd name="connsiteY438" fmla="*/ 6033531 h 6858000"/>
              <a:gd name="connsiteX439" fmla="*/ 1211999 w 7467600"/>
              <a:gd name="connsiteY439" fmla="*/ 6683610 h 6858000"/>
              <a:gd name="connsiteX440" fmla="*/ 1213266 w 7467600"/>
              <a:gd name="connsiteY440" fmla="*/ 6691947 h 6858000"/>
              <a:gd name="connsiteX441" fmla="*/ 1203370 w 7467600"/>
              <a:gd name="connsiteY441" fmla="*/ 6850676 h 6858000"/>
              <a:gd name="connsiteX442" fmla="*/ 1203671 w 7467600"/>
              <a:gd name="connsiteY442" fmla="*/ 6858000 h 6858000"/>
              <a:gd name="connsiteX443" fmla="*/ 1143180 w 7467600"/>
              <a:gd name="connsiteY443" fmla="*/ 6858000 h 6858000"/>
              <a:gd name="connsiteX444" fmla="*/ 1142176 w 7467600"/>
              <a:gd name="connsiteY444" fmla="*/ 6766045 h 6858000"/>
              <a:gd name="connsiteX445" fmla="*/ 1067484 w 7467600"/>
              <a:gd name="connsiteY445" fmla="*/ 6858000 h 6858000"/>
              <a:gd name="connsiteX446" fmla="*/ 953928 w 7467600"/>
              <a:gd name="connsiteY446" fmla="*/ 6858000 h 6858000"/>
              <a:gd name="connsiteX447" fmla="*/ 959715 w 7467600"/>
              <a:gd name="connsiteY447" fmla="*/ 6850185 h 6858000"/>
              <a:gd name="connsiteX448" fmla="*/ 1483788 w 7467600"/>
              <a:gd name="connsiteY448" fmla="*/ 6259174 h 6858000"/>
              <a:gd name="connsiteX449" fmla="*/ 1100671 w 7467600"/>
              <a:gd name="connsiteY449" fmla="*/ 6252137 h 6858000"/>
              <a:gd name="connsiteX450" fmla="*/ 1090144 w 7467600"/>
              <a:gd name="connsiteY450" fmla="*/ 6256748 h 6858000"/>
              <a:gd name="connsiteX451" fmla="*/ 1095872 w 7467600"/>
              <a:gd name="connsiteY451" fmla="*/ 6271892 h 6858000"/>
              <a:gd name="connsiteX452" fmla="*/ 262785 w 7467600"/>
              <a:gd name="connsiteY452" fmla="*/ 6845450 h 6858000"/>
              <a:gd name="connsiteX453" fmla="*/ 209968 w 7467600"/>
              <a:gd name="connsiteY453" fmla="*/ 6770713 h 6858000"/>
              <a:gd name="connsiteX454" fmla="*/ 873460 w 7467600"/>
              <a:gd name="connsiteY454" fmla="*/ 6253768 h 6858000"/>
              <a:gd name="connsiteX455" fmla="*/ 192686 w 7467600"/>
              <a:gd name="connsiteY455" fmla="*/ 5849257 h 6858000"/>
              <a:gd name="connsiteX456" fmla="*/ 4696 w 7467600"/>
              <a:gd name="connsiteY456" fmla="*/ 5697668 h 6858000"/>
              <a:gd name="connsiteX457" fmla="*/ 0 w 7467600"/>
              <a:gd name="connsiteY457" fmla="*/ 5689984 h 6858000"/>
              <a:gd name="connsiteX458" fmla="*/ 0 w 7467600"/>
              <a:gd name="connsiteY458" fmla="*/ 5513472 h 6858000"/>
              <a:gd name="connsiteX459" fmla="*/ 174101 w 7467600"/>
              <a:gd name="connsiteY459" fmla="*/ 5620277 h 6858000"/>
              <a:gd name="connsiteX460" fmla="*/ 891800 w 7467600"/>
              <a:gd name="connsiteY460" fmla="*/ 6036935 h 6858000"/>
              <a:gd name="connsiteX461" fmla="*/ 1072219 w 7467600"/>
              <a:gd name="connsiteY461" fmla="*/ 6169443 h 6858000"/>
              <a:gd name="connsiteX462" fmla="*/ 1074117 w 7467600"/>
              <a:gd name="connsiteY462" fmla="*/ 6170301 h 6858000"/>
              <a:gd name="connsiteX463" fmla="*/ 1083114 w 7467600"/>
              <a:gd name="connsiteY463" fmla="*/ 6174131 h 6858000"/>
              <a:gd name="connsiteX464" fmla="*/ 1543010 w 7467600"/>
              <a:gd name="connsiteY464" fmla="*/ 6191140 h 6858000"/>
              <a:gd name="connsiteX465" fmla="*/ 1551080 w 7467600"/>
              <a:gd name="connsiteY465" fmla="*/ 6195006 h 6858000"/>
              <a:gd name="connsiteX466" fmla="*/ 2345443 w 7467600"/>
              <a:gd name="connsiteY466" fmla="*/ 5549882 h 6858000"/>
              <a:gd name="connsiteX467" fmla="*/ 1721499 w 7467600"/>
              <a:gd name="connsiteY467" fmla="*/ 5599969 h 6858000"/>
              <a:gd name="connsiteX468" fmla="*/ 767716 w 7467600"/>
              <a:gd name="connsiteY468" fmla="*/ 5472768 h 6858000"/>
              <a:gd name="connsiteX469" fmla="*/ 722147 w 7467600"/>
              <a:gd name="connsiteY469" fmla="*/ 5393091 h 6858000"/>
              <a:gd name="connsiteX470" fmla="*/ 1485552 w 7467600"/>
              <a:gd name="connsiteY470" fmla="*/ 5313202 h 6858000"/>
              <a:gd name="connsiteX471" fmla="*/ 2143004 w 7467600"/>
              <a:gd name="connsiteY471" fmla="*/ 5402420 h 6858000"/>
              <a:gd name="connsiteX472" fmla="*/ 1933391 w 7467600"/>
              <a:gd name="connsiteY472" fmla="*/ 5156971 h 6858000"/>
              <a:gd name="connsiteX473" fmla="*/ 1827118 w 7467600"/>
              <a:gd name="connsiteY473" fmla="*/ 4968410 h 6858000"/>
              <a:gd name="connsiteX474" fmla="*/ 1837349 w 7467600"/>
              <a:gd name="connsiteY474" fmla="*/ 4956357 h 6858000"/>
              <a:gd name="connsiteX475" fmla="*/ 2162835 w 7467600"/>
              <a:gd name="connsiteY475" fmla="*/ 5187853 h 6858000"/>
              <a:gd name="connsiteX476" fmla="*/ 2257167 w 7467600"/>
              <a:gd name="connsiteY476" fmla="*/ 5462123 h 6858000"/>
              <a:gd name="connsiteX477" fmla="*/ 2261598 w 7467600"/>
              <a:gd name="connsiteY477" fmla="*/ 5467998 h 6858000"/>
              <a:gd name="connsiteX478" fmla="*/ 2437177 w 7467600"/>
              <a:gd name="connsiteY478" fmla="*/ 5479608 h 6858000"/>
              <a:gd name="connsiteX479" fmla="*/ 2445247 w 7467600"/>
              <a:gd name="connsiteY479" fmla="*/ 5483476 h 6858000"/>
              <a:gd name="connsiteX480" fmla="*/ 2743626 w 7467600"/>
              <a:gd name="connsiteY480" fmla="*/ 5304819 h 6858000"/>
              <a:gd name="connsiteX481" fmla="*/ 3048102 w 7467600"/>
              <a:gd name="connsiteY481" fmla="*/ 5150595 h 6858000"/>
              <a:gd name="connsiteX482" fmla="*/ 1799414 w 7467600"/>
              <a:gd name="connsiteY482" fmla="*/ 4694732 h 6858000"/>
              <a:gd name="connsiteX483" fmla="*/ 1771735 w 7467600"/>
              <a:gd name="connsiteY483" fmla="*/ 4619929 h 6858000"/>
              <a:gd name="connsiteX484" fmla="*/ 3104273 w 7467600"/>
              <a:gd name="connsiteY484" fmla="*/ 5076159 h 6858000"/>
              <a:gd name="connsiteX485" fmla="*/ 3113245 w 7467600"/>
              <a:gd name="connsiteY485" fmla="*/ 5090705 h 6858000"/>
              <a:gd name="connsiteX486" fmla="*/ 3126294 w 7467600"/>
              <a:gd name="connsiteY486" fmla="*/ 5114400 h 6858000"/>
              <a:gd name="connsiteX487" fmla="*/ 3937433 w 7467600"/>
              <a:gd name="connsiteY487" fmla="*/ 4830473 h 6858000"/>
              <a:gd name="connsiteX488" fmla="*/ 3590475 w 7467600"/>
              <a:gd name="connsiteY488" fmla="*/ 4597974 h 6858000"/>
              <a:gd name="connsiteX489" fmla="*/ 3100264 w 7467600"/>
              <a:gd name="connsiteY489" fmla="*/ 4579845 h 6858000"/>
              <a:gd name="connsiteX490" fmla="*/ 2183576 w 7467600"/>
              <a:gd name="connsiteY490" fmla="*/ 4227150 h 6858000"/>
              <a:gd name="connsiteX491" fmla="*/ 2151029 w 7467600"/>
              <a:gd name="connsiteY491" fmla="*/ 4146947 h 6858000"/>
              <a:gd name="connsiteX492" fmla="*/ 3563434 w 7467600"/>
              <a:gd name="connsiteY492" fmla="*/ 4469115 h 6858000"/>
              <a:gd name="connsiteX493" fmla="*/ 3177952 w 7467600"/>
              <a:gd name="connsiteY493" fmla="*/ 3657386 h 6858000"/>
              <a:gd name="connsiteX494" fmla="*/ 3189263 w 7467600"/>
              <a:gd name="connsiteY494" fmla="*/ 3625726 h 6858000"/>
              <a:gd name="connsiteX495" fmla="*/ 3560912 w 7467600"/>
              <a:gd name="connsiteY495" fmla="*/ 4079863 h 6858000"/>
              <a:gd name="connsiteX496" fmla="*/ 3626636 w 7467600"/>
              <a:gd name="connsiteY496" fmla="*/ 4512230 h 6858000"/>
              <a:gd name="connsiteX497" fmla="*/ 3653088 w 7467600"/>
              <a:gd name="connsiteY497" fmla="*/ 4521417 h 6858000"/>
              <a:gd name="connsiteX498" fmla="*/ 3988128 w 7467600"/>
              <a:gd name="connsiteY498" fmla="*/ 4817267 h 6858000"/>
              <a:gd name="connsiteX499" fmla="*/ 4830582 w 7467600"/>
              <a:gd name="connsiteY499" fmla="*/ 4676000 h 6858000"/>
              <a:gd name="connsiteX500" fmla="*/ 4830100 w 7467600"/>
              <a:gd name="connsiteY500" fmla="*/ 4675554 h 6858000"/>
              <a:gd name="connsiteX501" fmla="*/ 4036318 w 7467600"/>
              <a:gd name="connsiteY501" fmla="*/ 4147013 h 6858000"/>
              <a:gd name="connsiteX502" fmla="*/ 3432098 w 7467600"/>
              <a:gd name="connsiteY502" fmla="*/ 3537312 h 6858000"/>
              <a:gd name="connsiteX503" fmla="*/ 3446761 w 7467600"/>
              <a:gd name="connsiteY503" fmla="*/ 3461278 h 6858000"/>
              <a:gd name="connsiteX504" fmla="*/ 4419733 w 7467600"/>
              <a:gd name="connsiteY504" fmla="*/ 3963555 h 6858000"/>
              <a:gd name="connsiteX505" fmla="*/ 4781371 w 7467600"/>
              <a:gd name="connsiteY505" fmla="*/ 4458604 h 6858000"/>
              <a:gd name="connsiteX506" fmla="*/ 4780440 w 7467600"/>
              <a:gd name="connsiteY506" fmla="*/ 4470290 h 6858000"/>
              <a:gd name="connsiteX507" fmla="*/ 4898954 w 7467600"/>
              <a:gd name="connsiteY507" fmla="*/ 4662092 h 6858000"/>
              <a:gd name="connsiteX508" fmla="*/ 4900699 w 7467600"/>
              <a:gd name="connsiteY508" fmla="*/ 4670867 h 6858000"/>
              <a:gd name="connsiteX509" fmla="*/ 5714511 w 7467600"/>
              <a:gd name="connsiteY509" fmla="*/ 4663483 h 6858000"/>
              <a:gd name="connsiteX510" fmla="*/ 5464793 w 7467600"/>
              <a:gd name="connsiteY510" fmla="*/ 4393556 h 6858000"/>
              <a:gd name="connsiteX511" fmla="*/ 5461897 w 7467600"/>
              <a:gd name="connsiteY511" fmla="*/ 4390879 h 6858000"/>
              <a:gd name="connsiteX512" fmla="*/ 4294126 w 7467600"/>
              <a:gd name="connsiteY512" fmla="*/ 3303048 h 6858000"/>
              <a:gd name="connsiteX513" fmla="*/ 4305321 w 7467600"/>
              <a:gd name="connsiteY513" fmla="*/ 3256953 h 6858000"/>
              <a:gd name="connsiteX514" fmla="*/ 4949299 w 7467600"/>
              <a:gd name="connsiteY514" fmla="*/ 3766336 h 6858000"/>
              <a:gd name="connsiteX515" fmla="*/ 5291452 w 7467600"/>
              <a:gd name="connsiteY515" fmla="*/ 4076801 h 6858000"/>
              <a:gd name="connsiteX516" fmla="*/ 5434998 w 7467600"/>
              <a:gd name="connsiteY516" fmla="*/ 4254100 h 6858000"/>
              <a:gd name="connsiteX517" fmla="*/ 5351015 w 7467600"/>
              <a:gd name="connsiteY517" fmla="*/ 3760989 h 6858000"/>
              <a:gd name="connsiteX518" fmla="*/ 5413780 w 7467600"/>
              <a:gd name="connsiteY518" fmla="*/ 2966265 h 6858000"/>
              <a:gd name="connsiteX519" fmla="*/ 5425627 w 7467600"/>
              <a:gd name="connsiteY519" fmla="*/ 2954192 h 6858000"/>
              <a:gd name="connsiteX520" fmla="*/ 6604735 w 7467600"/>
              <a:gd name="connsiteY520" fmla="*/ 2041381 h 6858000"/>
              <a:gd name="connsiteX521" fmla="*/ 7204487 w 7467600"/>
              <a:gd name="connsiteY521" fmla="*/ 2742112 h 6858000"/>
              <a:gd name="connsiteX522" fmla="*/ 7131592 w 7467600"/>
              <a:gd name="connsiteY522" fmla="*/ 2672096 h 6858000"/>
              <a:gd name="connsiteX523" fmla="*/ 6996344 w 7467600"/>
              <a:gd name="connsiteY523" fmla="*/ 2518310 h 6858000"/>
              <a:gd name="connsiteX524" fmla="*/ 6735495 w 7467600"/>
              <a:gd name="connsiteY524" fmla="*/ 2196890 h 6858000"/>
              <a:gd name="connsiteX525" fmla="*/ 6721901 w 7467600"/>
              <a:gd name="connsiteY525" fmla="*/ 2179274 h 6858000"/>
              <a:gd name="connsiteX526" fmla="*/ 6604735 w 7467600"/>
              <a:gd name="connsiteY526" fmla="*/ 2041381 h 6858000"/>
              <a:gd name="connsiteX527" fmla="*/ 6591670 w 7467600"/>
              <a:gd name="connsiteY527" fmla="*/ 1988277 h 6858000"/>
              <a:gd name="connsiteX528" fmla="*/ 6747349 w 7467600"/>
              <a:gd name="connsiteY528" fmla="*/ 2160069 h 6858000"/>
              <a:gd name="connsiteX529" fmla="*/ 6760943 w 7467600"/>
              <a:gd name="connsiteY529" fmla="*/ 2177686 h 6858000"/>
              <a:gd name="connsiteX530" fmla="*/ 7021065 w 7467600"/>
              <a:gd name="connsiteY530" fmla="*/ 2498102 h 6858000"/>
              <a:gd name="connsiteX531" fmla="*/ 7155223 w 7467600"/>
              <a:gd name="connsiteY531" fmla="*/ 2650386 h 6858000"/>
              <a:gd name="connsiteX532" fmla="*/ 7203167 w 7467600"/>
              <a:gd name="connsiteY532" fmla="*/ 2697288 h 6858000"/>
              <a:gd name="connsiteX533" fmla="*/ 6937703 w 7467600"/>
              <a:gd name="connsiteY533" fmla="*/ 2321981 h 6858000"/>
              <a:gd name="connsiteX534" fmla="*/ 6591670 w 7467600"/>
              <a:gd name="connsiteY534" fmla="*/ 1988277 h 6858000"/>
              <a:gd name="connsiteX535" fmla="*/ 5798671 w 7467600"/>
              <a:gd name="connsiteY535" fmla="*/ 1981601 h 6858000"/>
              <a:gd name="connsiteX536" fmla="*/ 5754709 w 7467600"/>
              <a:gd name="connsiteY536" fmla="*/ 2071454 h 6858000"/>
              <a:gd name="connsiteX537" fmla="*/ 5763044 w 7467600"/>
              <a:gd name="connsiteY537" fmla="*/ 2842206 h 6858000"/>
              <a:gd name="connsiteX538" fmla="*/ 5764974 w 7467600"/>
              <a:gd name="connsiteY538" fmla="*/ 2799609 h 6858000"/>
              <a:gd name="connsiteX539" fmla="*/ 5767665 w 7467600"/>
              <a:gd name="connsiteY539" fmla="*/ 2666409 h 6858000"/>
              <a:gd name="connsiteX540" fmla="*/ 5763055 w 7467600"/>
              <a:gd name="connsiteY540" fmla="*/ 2579705 h 6858000"/>
              <a:gd name="connsiteX541" fmla="*/ 5758079 w 7467600"/>
              <a:gd name="connsiteY541" fmla="*/ 2492508 h 6858000"/>
              <a:gd name="connsiteX542" fmla="*/ 5779325 w 7467600"/>
              <a:gd name="connsiteY542" fmla="*/ 2197069 h 6858000"/>
              <a:gd name="connsiteX543" fmla="*/ 5798671 w 7467600"/>
              <a:gd name="connsiteY543" fmla="*/ 1981601 h 6858000"/>
              <a:gd name="connsiteX544" fmla="*/ 5829202 w 7467600"/>
              <a:gd name="connsiteY544" fmla="*/ 1971679 h 6858000"/>
              <a:gd name="connsiteX545" fmla="*/ 5809558 w 7467600"/>
              <a:gd name="connsiteY545" fmla="*/ 2198043 h 6858000"/>
              <a:gd name="connsiteX546" fmla="*/ 5788653 w 7467600"/>
              <a:gd name="connsiteY546" fmla="*/ 2489430 h 6858000"/>
              <a:gd name="connsiteX547" fmla="*/ 5793439 w 7467600"/>
              <a:gd name="connsiteY547" fmla="*/ 2575235 h 6858000"/>
              <a:gd name="connsiteX548" fmla="*/ 5796837 w 7467600"/>
              <a:gd name="connsiteY548" fmla="*/ 2637633 h 6858000"/>
              <a:gd name="connsiteX549" fmla="*/ 5818614 w 7467600"/>
              <a:gd name="connsiteY549" fmla="*/ 2473055 h 6858000"/>
              <a:gd name="connsiteX550" fmla="*/ 5829202 w 7467600"/>
              <a:gd name="connsiteY550" fmla="*/ 1971679 h 6858000"/>
              <a:gd name="connsiteX551" fmla="*/ 5911389 w 7467600"/>
              <a:gd name="connsiteY551" fmla="*/ 1898371 h 6858000"/>
              <a:gd name="connsiteX552" fmla="*/ 6237627 w 7467600"/>
              <a:gd name="connsiteY552" fmla="*/ 2231921 h 6858000"/>
              <a:gd name="connsiteX553" fmla="*/ 5911389 w 7467600"/>
              <a:gd name="connsiteY553" fmla="*/ 1898371 h 6858000"/>
              <a:gd name="connsiteX554" fmla="*/ 6944437 w 7467600"/>
              <a:gd name="connsiteY554" fmla="*/ 1575402 h 6858000"/>
              <a:gd name="connsiteX555" fmla="*/ 6304730 w 7467600"/>
              <a:gd name="connsiteY555" fmla="*/ 1766654 h 6858000"/>
              <a:gd name="connsiteX556" fmla="*/ 6944437 w 7467600"/>
              <a:gd name="connsiteY556" fmla="*/ 1575402 h 6858000"/>
              <a:gd name="connsiteX557" fmla="*/ 7019523 w 7467600"/>
              <a:gd name="connsiteY557" fmla="*/ 1519450 h 6858000"/>
              <a:gd name="connsiteX558" fmla="*/ 6298091 w 7467600"/>
              <a:gd name="connsiteY558" fmla="*/ 1737122 h 6858000"/>
              <a:gd name="connsiteX559" fmla="*/ 7019523 w 7467600"/>
              <a:gd name="connsiteY559" fmla="*/ 1519450 h 6858000"/>
              <a:gd name="connsiteX560" fmla="*/ 2399523 w 7467600"/>
              <a:gd name="connsiteY560" fmla="*/ 1428234 h 6858000"/>
              <a:gd name="connsiteX561" fmla="*/ 2224982 w 7467600"/>
              <a:gd name="connsiteY561" fmla="*/ 1826201 h 6858000"/>
              <a:gd name="connsiteX562" fmla="*/ 2096099 w 7467600"/>
              <a:gd name="connsiteY562" fmla="*/ 2345900 h 6858000"/>
              <a:gd name="connsiteX563" fmla="*/ 2283317 w 7467600"/>
              <a:gd name="connsiteY563" fmla="*/ 1796925 h 6858000"/>
              <a:gd name="connsiteX564" fmla="*/ 2399523 w 7467600"/>
              <a:gd name="connsiteY564" fmla="*/ 1428234 h 6858000"/>
              <a:gd name="connsiteX565" fmla="*/ 2448558 w 7467600"/>
              <a:gd name="connsiteY565" fmla="*/ 1373435 h 6858000"/>
              <a:gd name="connsiteX566" fmla="*/ 2312521 w 7467600"/>
              <a:gd name="connsiteY566" fmla="*/ 1806140 h 6858000"/>
              <a:gd name="connsiteX567" fmla="*/ 2127533 w 7467600"/>
              <a:gd name="connsiteY567" fmla="*/ 2348380 h 6858000"/>
              <a:gd name="connsiteX568" fmla="*/ 2358080 w 7467600"/>
              <a:gd name="connsiteY568" fmla="*/ 1866134 h 6858000"/>
              <a:gd name="connsiteX569" fmla="*/ 2407436 w 7467600"/>
              <a:gd name="connsiteY569" fmla="*/ 1651070 h 6858000"/>
              <a:gd name="connsiteX570" fmla="*/ 2448558 w 7467600"/>
              <a:gd name="connsiteY570" fmla="*/ 1373435 h 6858000"/>
              <a:gd name="connsiteX571" fmla="*/ 278707 w 7467600"/>
              <a:gd name="connsiteY571" fmla="*/ 1352270 h 6858000"/>
              <a:gd name="connsiteX572" fmla="*/ 321570 w 7467600"/>
              <a:gd name="connsiteY572" fmla="*/ 1861610 h 6858000"/>
              <a:gd name="connsiteX573" fmla="*/ 294281 w 7467600"/>
              <a:gd name="connsiteY573" fmla="*/ 1440658 h 6858000"/>
              <a:gd name="connsiteX574" fmla="*/ 278707 w 7467600"/>
              <a:gd name="connsiteY574" fmla="*/ 1352270 h 6858000"/>
              <a:gd name="connsiteX575" fmla="*/ 1423821 w 7467600"/>
              <a:gd name="connsiteY575" fmla="*/ 1351958 h 6858000"/>
              <a:gd name="connsiteX576" fmla="*/ 1638521 w 7467600"/>
              <a:gd name="connsiteY576" fmla="*/ 1908470 h 6858000"/>
              <a:gd name="connsiteX577" fmla="*/ 1754199 w 7467600"/>
              <a:gd name="connsiteY577" fmla="*/ 2149284 h 6858000"/>
              <a:gd name="connsiteX578" fmla="*/ 1908359 w 7467600"/>
              <a:gd name="connsiteY578" fmla="*/ 2364988 h 6858000"/>
              <a:gd name="connsiteX579" fmla="*/ 1647661 w 7467600"/>
              <a:gd name="connsiteY579" fmla="*/ 1825945 h 6858000"/>
              <a:gd name="connsiteX580" fmla="*/ 1423821 w 7467600"/>
              <a:gd name="connsiteY580" fmla="*/ 1351958 h 6858000"/>
              <a:gd name="connsiteX581" fmla="*/ 1431890 w 7467600"/>
              <a:gd name="connsiteY581" fmla="*/ 1306475 h 6858000"/>
              <a:gd name="connsiteX582" fmla="*/ 1507597 w 7467600"/>
              <a:gd name="connsiteY582" fmla="*/ 1446132 h 6858000"/>
              <a:gd name="connsiteX583" fmla="*/ 1674586 w 7467600"/>
              <a:gd name="connsiteY583" fmla="*/ 1813832 h 6858000"/>
              <a:gd name="connsiteX584" fmla="*/ 1815950 w 7467600"/>
              <a:gd name="connsiteY584" fmla="*/ 2128564 h 6858000"/>
              <a:gd name="connsiteX585" fmla="*/ 1984242 w 7467600"/>
              <a:gd name="connsiteY585" fmla="*/ 2430829 h 6858000"/>
              <a:gd name="connsiteX586" fmla="*/ 2014023 w 7467600"/>
              <a:gd name="connsiteY586" fmla="*/ 2450995 h 6858000"/>
              <a:gd name="connsiteX587" fmla="*/ 1747337 w 7467600"/>
              <a:gd name="connsiteY587" fmla="*/ 1855264 h 6858000"/>
              <a:gd name="connsiteX588" fmla="*/ 1533749 w 7467600"/>
              <a:gd name="connsiteY588" fmla="*/ 1478656 h 6858000"/>
              <a:gd name="connsiteX589" fmla="*/ 1431890 w 7467600"/>
              <a:gd name="connsiteY589" fmla="*/ 1306475 h 6858000"/>
              <a:gd name="connsiteX590" fmla="*/ 5052692 w 7467600"/>
              <a:gd name="connsiteY590" fmla="*/ 1292994 h 6858000"/>
              <a:gd name="connsiteX591" fmla="*/ 5200661 w 7467600"/>
              <a:gd name="connsiteY591" fmla="*/ 1635186 h 6858000"/>
              <a:gd name="connsiteX592" fmla="*/ 5297138 w 7467600"/>
              <a:gd name="connsiteY592" fmla="*/ 1906351 h 6858000"/>
              <a:gd name="connsiteX593" fmla="*/ 5052692 w 7467600"/>
              <a:gd name="connsiteY593" fmla="*/ 1292994 h 6858000"/>
              <a:gd name="connsiteX594" fmla="*/ 5009948 w 7467600"/>
              <a:gd name="connsiteY594" fmla="*/ 1273619 h 6858000"/>
              <a:gd name="connsiteX595" fmla="*/ 5121777 w 7467600"/>
              <a:gd name="connsiteY595" fmla="*/ 1654213 h 6858000"/>
              <a:gd name="connsiteX596" fmla="*/ 5293545 w 7467600"/>
              <a:gd name="connsiteY596" fmla="*/ 2072247 h 6858000"/>
              <a:gd name="connsiteX597" fmla="*/ 5294042 w 7467600"/>
              <a:gd name="connsiteY597" fmla="*/ 2065019 h 6858000"/>
              <a:gd name="connsiteX598" fmla="*/ 5171936 w 7467600"/>
              <a:gd name="connsiteY598" fmla="*/ 1647613 h 6858000"/>
              <a:gd name="connsiteX599" fmla="*/ 5009948 w 7467600"/>
              <a:gd name="connsiteY599" fmla="*/ 1273619 h 6858000"/>
              <a:gd name="connsiteX600" fmla="*/ 655236 w 7467600"/>
              <a:gd name="connsiteY600" fmla="*/ 1268632 h 6858000"/>
              <a:gd name="connsiteX601" fmla="*/ 839521 w 7467600"/>
              <a:gd name="connsiteY601" fmla="*/ 1685315 h 6858000"/>
              <a:gd name="connsiteX602" fmla="*/ 1109416 w 7467600"/>
              <a:gd name="connsiteY602" fmla="*/ 2061663 h 6858000"/>
              <a:gd name="connsiteX603" fmla="*/ 1298300 w 7467600"/>
              <a:gd name="connsiteY603" fmla="*/ 2247742 h 6858000"/>
              <a:gd name="connsiteX604" fmla="*/ 1125871 w 7467600"/>
              <a:gd name="connsiteY604" fmla="*/ 1989513 h 6858000"/>
              <a:gd name="connsiteX605" fmla="*/ 981574 w 7467600"/>
              <a:gd name="connsiteY605" fmla="*/ 1783157 h 6858000"/>
              <a:gd name="connsiteX606" fmla="*/ 922198 w 7467600"/>
              <a:gd name="connsiteY606" fmla="*/ 1677437 h 6858000"/>
              <a:gd name="connsiteX607" fmla="*/ 869293 w 7467600"/>
              <a:gd name="connsiteY607" fmla="*/ 1583214 h 6858000"/>
              <a:gd name="connsiteX608" fmla="*/ 751431 w 7467600"/>
              <a:gd name="connsiteY608" fmla="*/ 1405731 h 6858000"/>
              <a:gd name="connsiteX609" fmla="*/ 655236 w 7467600"/>
              <a:gd name="connsiteY609" fmla="*/ 1268632 h 6858000"/>
              <a:gd name="connsiteX610" fmla="*/ 6516292 w 7467600"/>
              <a:gd name="connsiteY610" fmla="*/ 1263064 h 6858000"/>
              <a:gd name="connsiteX611" fmla="*/ 5736320 w 7467600"/>
              <a:gd name="connsiteY611" fmla="*/ 1501803 h 6858000"/>
              <a:gd name="connsiteX612" fmla="*/ 6516292 w 7467600"/>
              <a:gd name="connsiteY612" fmla="*/ 1263064 h 6858000"/>
              <a:gd name="connsiteX613" fmla="*/ 291466 w 7467600"/>
              <a:gd name="connsiteY613" fmla="*/ 1250369 h 6858000"/>
              <a:gd name="connsiteX614" fmla="*/ 323180 w 7467600"/>
              <a:gd name="connsiteY614" fmla="*/ 1435283 h 6858000"/>
              <a:gd name="connsiteX615" fmla="*/ 349381 w 7467600"/>
              <a:gd name="connsiteY615" fmla="*/ 1875041 h 6858000"/>
              <a:gd name="connsiteX616" fmla="*/ 374363 w 7467600"/>
              <a:gd name="connsiteY616" fmla="*/ 1506494 h 6858000"/>
              <a:gd name="connsiteX617" fmla="*/ 302168 w 7467600"/>
              <a:gd name="connsiteY617" fmla="*/ 1274495 h 6858000"/>
              <a:gd name="connsiteX618" fmla="*/ 291466 w 7467600"/>
              <a:gd name="connsiteY618" fmla="*/ 1250369 h 6858000"/>
              <a:gd name="connsiteX619" fmla="*/ 678222 w 7467600"/>
              <a:gd name="connsiteY619" fmla="*/ 1248670 h 6858000"/>
              <a:gd name="connsiteX620" fmla="*/ 775536 w 7467600"/>
              <a:gd name="connsiteY620" fmla="*/ 1388015 h 6858000"/>
              <a:gd name="connsiteX621" fmla="*/ 894529 w 7467600"/>
              <a:gd name="connsiteY621" fmla="*/ 1567739 h 6858000"/>
              <a:gd name="connsiteX622" fmla="*/ 948000 w 7467600"/>
              <a:gd name="connsiteY622" fmla="*/ 1663088 h 6858000"/>
              <a:gd name="connsiteX623" fmla="*/ 1006812 w 7467600"/>
              <a:gd name="connsiteY623" fmla="*/ 1767683 h 6858000"/>
              <a:gd name="connsiteX624" fmla="*/ 1149133 w 7467600"/>
              <a:gd name="connsiteY624" fmla="*/ 1971513 h 6858000"/>
              <a:gd name="connsiteX625" fmla="*/ 1333952 w 7467600"/>
              <a:gd name="connsiteY625" fmla="*/ 2251620 h 6858000"/>
              <a:gd name="connsiteX626" fmla="*/ 1337329 w 7467600"/>
              <a:gd name="connsiteY626" fmla="*/ 2258350 h 6858000"/>
              <a:gd name="connsiteX627" fmla="*/ 1014726 w 7467600"/>
              <a:gd name="connsiteY627" fmla="*/ 1615556 h 6858000"/>
              <a:gd name="connsiteX628" fmla="*/ 678222 w 7467600"/>
              <a:gd name="connsiteY628" fmla="*/ 1248670 h 6858000"/>
              <a:gd name="connsiteX629" fmla="*/ 6691602 w 7467600"/>
              <a:gd name="connsiteY629" fmla="*/ 1140573 h 6858000"/>
              <a:gd name="connsiteX630" fmla="*/ 6571100 w 7467600"/>
              <a:gd name="connsiteY630" fmla="*/ 1183662 h 6858000"/>
              <a:gd name="connsiteX631" fmla="*/ 6241687 w 7467600"/>
              <a:gd name="connsiteY631" fmla="*/ 1257600 h 6858000"/>
              <a:gd name="connsiteX632" fmla="*/ 5693009 w 7467600"/>
              <a:gd name="connsiteY632" fmla="*/ 1478256 h 6858000"/>
              <a:gd name="connsiteX633" fmla="*/ 6548420 w 7467600"/>
              <a:gd name="connsiteY633" fmla="*/ 1214599 h 6858000"/>
              <a:gd name="connsiteX634" fmla="*/ 6605473 w 7467600"/>
              <a:gd name="connsiteY634" fmla="*/ 1184686 h 6858000"/>
              <a:gd name="connsiteX635" fmla="*/ 6691602 w 7467600"/>
              <a:gd name="connsiteY635" fmla="*/ 1140573 h 6858000"/>
              <a:gd name="connsiteX636" fmla="*/ 4002475 w 7467600"/>
              <a:gd name="connsiteY636" fmla="*/ 1037802 h 6858000"/>
              <a:gd name="connsiteX637" fmla="*/ 4000324 w 7467600"/>
              <a:gd name="connsiteY637" fmla="*/ 1039362 h 6858000"/>
              <a:gd name="connsiteX638" fmla="*/ 4002862 w 7467600"/>
              <a:gd name="connsiteY638" fmla="*/ 1042866 h 6858000"/>
              <a:gd name="connsiteX639" fmla="*/ 4002475 w 7467600"/>
              <a:gd name="connsiteY639" fmla="*/ 1037802 h 6858000"/>
              <a:gd name="connsiteX640" fmla="*/ 506322 w 7467600"/>
              <a:gd name="connsiteY640" fmla="*/ 1020997 h 6858000"/>
              <a:gd name="connsiteX641" fmla="*/ 533068 w 7467600"/>
              <a:gd name="connsiteY641" fmla="*/ 1029409 h 6858000"/>
              <a:gd name="connsiteX642" fmla="*/ 1232525 w 7467600"/>
              <a:gd name="connsiteY642" fmla="*/ 1804675 h 6858000"/>
              <a:gd name="connsiteX643" fmla="*/ 1388858 w 7467600"/>
              <a:gd name="connsiteY643" fmla="*/ 2368011 h 6858000"/>
              <a:gd name="connsiteX644" fmla="*/ 1384098 w 7467600"/>
              <a:gd name="connsiteY644" fmla="*/ 2378125 h 6858000"/>
              <a:gd name="connsiteX645" fmla="*/ 1425393 w 7467600"/>
              <a:gd name="connsiteY645" fmla="*/ 2589124 h 6858000"/>
              <a:gd name="connsiteX646" fmla="*/ 1424001 w 7467600"/>
              <a:gd name="connsiteY646" fmla="*/ 2597541 h 6858000"/>
              <a:gd name="connsiteX647" fmla="*/ 2152729 w 7467600"/>
              <a:gd name="connsiteY647" fmla="*/ 2864487 h 6858000"/>
              <a:gd name="connsiteX648" fmla="*/ 2020609 w 7467600"/>
              <a:gd name="connsiteY648" fmla="*/ 2539671 h 6858000"/>
              <a:gd name="connsiteX649" fmla="*/ 2018920 w 7467600"/>
              <a:gd name="connsiteY649" fmla="*/ 2536309 h 6858000"/>
              <a:gd name="connsiteX650" fmla="*/ 1342441 w 7467600"/>
              <a:gd name="connsiteY650" fmla="*/ 1173017 h 6858000"/>
              <a:gd name="connsiteX651" fmla="*/ 1367925 w 7467600"/>
              <a:gd name="connsiteY651" fmla="*/ 1135648 h 6858000"/>
              <a:gd name="connsiteX652" fmla="*/ 1771401 w 7467600"/>
              <a:gd name="connsiteY652" fmla="*/ 1806673 h 6858000"/>
              <a:gd name="connsiteX653" fmla="*/ 1972385 w 7467600"/>
              <a:gd name="connsiteY653" fmla="*/ 2198735 h 6858000"/>
              <a:gd name="connsiteX654" fmla="*/ 2040892 w 7467600"/>
              <a:gd name="connsiteY654" fmla="*/ 2405205 h 6858000"/>
              <a:gd name="connsiteX655" fmla="*/ 2131689 w 7467600"/>
              <a:gd name="connsiteY655" fmla="*/ 1936926 h 6858000"/>
              <a:gd name="connsiteX656" fmla="*/ 2454820 w 7467600"/>
              <a:gd name="connsiteY656" fmla="*/ 1248808 h 6858000"/>
              <a:gd name="connsiteX657" fmla="*/ 2492512 w 7467600"/>
              <a:gd name="connsiteY657" fmla="*/ 1302920 h 6858000"/>
              <a:gd name="connsiteX658" fmla="*/ 2081216 w 7467600"/>
              <a:gd name="connsiteY658" fmla="*/ 2527513 h 6858000"/>
              <a:gd name="connsiteX659" fmla="*/ 2081211 w 7467600"/>
              <a:gd name="connsiteY659" fmla="*/ 2528916 h 6858000"/>
              <a:gd name="connsiteX660" fmla="*/ 2199067 w 7467600"/>
              <a:gd name="connsiteY660" fmla="*/ 2884061 h 6858000"/>
              <a:gd name="connsiteX661" fmla="*/ 3192586 w 7467600"/>
              <a:gd name="connsiteY661" fmla="*/ 3411496 h 6858000"/>
              <a:gd name="connsiteX662" fmla="*/ 3182620 w 7467600"/>
              <a:gd name="connsiteY662" fmla="*/ 3483279 h 6858000"/>
              <a:gd name="connsiteX663" fmla="*/ 2435119 w 7467600"/>
              <a:gd name="connsiteY663" fmla="*/ 3080173 h 6858000"/>
              <a:gd name="connsiteX664" fmla="*/ 2410152 w 7467600"/>
              <a:gd name="connsiteY664" fmla="*/ 3063751 h 6858000"/>
              <a:gd name="connsiteX665" fmla="*/ 2408099 w 7467600"/>
              <a:gd name="connsiteY665" fmla="*/ 3064403 h 6858000"/>
              <a:gd name="connsiteX666" fmla="*/ 2407218 w 7467600"/>
              <a:gd name="connsiteY666" fmla="*/ 3070324 h 6858000"/>
              <a:gd name="connsiteX667" fmla="*/ 2380138 w 7467600"/>
              <a:gd name="connsiteY667" fmla="*/ 3099341 h 6858000"/>
              <a:gd name="connsiteX668" fmla="*/ 1765923 w 7467600"/>
              <a:gd name="connsiteY668" fmla="*/ 3581043 h 6858000"/>
              <a:gd name="connsiteX669" fmla="*/ 1702258 w 7467600"/>
              <a:gd name="connsiteY669" fmla="*/ 3612286 h 6858000"/>
              <a:gd name="connsiteX670" fmla="*/ 1538370 w 7467600"/>
              <a:gd name="connsiteY670" fmla="*/ 3811804 h 6858000"/>
              <a:gd name="connsiteX671" fmla="*/ 542867 w 7467600"/>
              <a:gd name="connsiteY671" fmla="*/ 4944092 h 6858000"/>
              <a:gd name="connsiteX672" fmla="*/ 515800 w 7467600"/>
              <a:gd name="connsiteY672" fmla="*/ 4862180 h 6858000"/>
              <a:gd name="connsiteX673" fmla="*/ 909145 w 7467600"/>
              <a:gd name="connsiteY673" fmla="*/ 4199225 h 6858000"/>
              <a:gd name="connsiteX674" fmla="*/ 1214067 w 7467600"/>
              <a:gd name="connsiteY674" fmla="*/ 3908561 h 6858000"/>
              <a:gd name="connsiteX675" fmla="*/ 640967 w 7467600"/>
              <a:gd name="connsiteY675" fmla="*/ 4105601 h 6858000"/>
              <a:gd name="connsiteX676" fmla="*/ 112563 w 7467600"/>
              <a:gd name="connsiteY676" fmla="*/ 4396952 h 6858000"/>
              <a:gd name="connsiteX677" fmla="*/ 0 w 7467600"/>
              <a:gd name="connsiteY677" fmla="*/ 4466006 h 6858000"/>
              <a:gd name="connsiteX678" fmla="*/ 0 w 7467600"/>
              <a:gd name="connsiteY678" fmla="*/ 4233763 h 6858000"/>
              <a:gd name="connsiteX679" fmla="*/ 36881 w 7467600"/>
              <a:gd name="connsiteY679" fmla="*/ 4200118 h 6858000"/>
              <a:gd name="connsiteX680" fmla="*/ 910534 w 7467600"/>
              <a:gd name="connsiteY680" fmla="*/ 3629753 h 6858000"/>
              <a:gd name="connsiteX681" fmla="*/ 1578717 w 7467600"/>
              <a:gd name="connsiteY681" fmla="*/ 3575982 h 6858000"/>
              <a:gd name="connsiteX682" fmla="*/ 2338780 w 7467600"/>
              <a:gd name="connsiteY682" fmla="*/ 3033725 h 6858000"/>
              <a:gd name="connsiteX683" fmla="*/ 1807991 w 7467600"/>
              <a:gd name="connsiteY683" fmla="*/ 2807184 h 6858000"/>
              <a:gd name="connsiteX684" fmla="*/ 1416358 w 7467600"/>
              <a:gd name="connsiteY684" fmla="*/ 3112571 h 6858000"/>
              <a:gd name="connsiteX685" fmla="*/ 939066 w 7467600"/>
              <a:gd name="connsiteY685" fmla="*/ 3378798 h 6858000"/>
              <a:gd name="connsiteX686" fmla="*/ 115099 w 7467600"/>
              <a:gd name="connsiteY686" fmla="*/ 3607650 h 6858000"/>
              <a:gd name="connsiteX687" fmla="*/ 97284 w 7467600"/>
              <a:gd name="connsiteY687" fmla="*/ 3520393 h 6858000"/>
              <a:gd name="connsiteX688" fmla="*/ 922050 w 7467600"/>
              <a:gd name="connsiteY688" fmla="*/ 3074867 h 6858000"/>
              <a:gd name="connsiteX689" fmla="*/ 1405265 w 7467600"/>
              <a:gd name="connsiteY689" fmla="*/ 3016319 h 6858000"/>
              <a:gd name="connsiteX690" fmla="*/ 1407512 w 7467600"/>
              <a:gd name="connsiteY690" fmla="*/ 3018001 h 6858000"/>
              <a:gd name="connsiteX691" fmla="*/ 1726266 w 7467600"/>
              <a:gd name="connsiteY691" fmla="*/ 2777274 h 6858000"/>
              <a:gd name="connsiteX692" fmla="*/ 625390 w 7467600"/>
              <a:gd name="connsiteY692" fmla="*/ 2514541 h 6858000"/>
              <a:gd name="connsiteX693" fmla="*/ 619799 w 7467600"/>
              <a:gd name="connsiteY693" fmla="*/ 2527180 h 6858000"/>
              <a:gd name="connsiteX694" fmla="*/ 310030 w 7467600"/>
              <a:gd name="connsiteY694" fmla="*/ 2771818 h 6858000"/>
              <a:gd name="connsiteX695" fmla="*/ 173877 w 7467600"/>
              <a:gd name="connsiteY695" fmla="*/ 2937056 h 6858000"/>
              <a:gd name="connsiteX696" fmla="*/ 77889 w 7467600"/>
              <a:gd name="connsiteY696" fmla="*/ 3138440 h 6858000"/>
              <a:gd name="connsiteX697" fmla="*/ 0 w 7467600"/>
              <a:gd name="connsiteY697" fmla="*/ 3271395 h 6858000"/>
              <a:gd name="connsiteX698" fmla="*/ 0 w 7467600"/>
              <a:gd name="connsiteY698" fmla="*/ 3153002 h 6858000"/>
              <a:gd name="connsiteX699" fmla="*/ 2386 w 7467600"/>
              <a:gd name="connsiteY699" fmla="*/ 3149203 h 6858000"/>
              <a:gd name="connsiteX700" fmla="*/ 89753 w 7467600"/>
              <a:gd name="connsiteY700" fmla="*/ 2987702 h 6858000"/>
              <a:gd name="connsiteX701" fmla="*/ 76869 w 7467600"/>
              <a:gd name="connsiteY701" fmla="*/ 3005404 h 6858000"/>
              <a:gd name="connsiteX702" fmla="*/ 32049 w 7467600"/>
              <a:gd name="connsiteY702" fmla="*/ 3065814 h 6858000"/>
              <a:gd name="connsiteX703" fmla="*/ 0 w 7467600"/>
              <a:gd name="connsiteY703" fmla="*/ 3108744 h 6858000"/>
              <a:gd name="connsiteX704" fmla="*/ 0 w 7467600"/>
              <a:gd name="connsiteY704" fmla="*/ 3058059 h 6858000"/>
              <a:gd name="connsiteX705" fmla="*/ 7610 w 7467600"/>
              <a:gd name="connsiteY705" fmla="*/ 3047889 h 6858000"/>
              <a:gd name="connsiteX706" fmla="*/ 52419 w 7467600"/>
              <a:gd name="connsiteY706" fmla="*/ 2987479 h 6858000"/>
              <a:gd name="connsiteX707" fmla="*/ 59142 w 7467600"/>
              <a:gd name="connsiteY707" fmla="*/ 2978488 h 6858000"/>
              <a:gd name="connsiteX708" fmla="*/ 0 w 7467600"/>
              <a:gd name="connsiteY708" fmla="*/ 3015334 h 6858000"/>
              <a:gd name="connsiteX709" fmla="*/ 0 w 7467600"/>
              <a:gd name="connsiteY709" fmla="*/ 2914286 h 6858000"/>
              <a:gd name="connsiteX710" fmla="*/ 36383 w 7467600"/>
              <a:gd name="connsiteY710" fmla="*/ 2901128 h 6858000"/>
              <a:gd name="connsiteX711" fmla="*/ 156329 w 7467600"/>
              <a:gd name="connsiteY711" fmla="*/ 2840533 h 6858000"/>
              <a:gd name="connsiteX712" fmla="*/ 358355 w 7467600"/>
              <a:gd name="connsiteY712" fmla="*/ 2620471 h 6858000"/>
              <a:gd name="connsiteX713" fmla="*/ 510577 w 7467600"/>
              <a:gd name="connsiteY713" fmla="*/ 2501244 h 6858000"/>
              <a:gd name="connsiteX714" fmla="*/ 211967 w 7467600"/>
              <a:gd name="connsiteY714" fmla="*/ 2479171 h 6858000"/>
              <a:gd name="connsiteX715" fmla="*/ 0 w 7467600"/>
              <a:gd name="connsiteY715" fmla="*/ 2476398 h 6858000"/>
              <a:gd name="connsiteX716" fmla="*/ 0 w 7467600"/>
              <a:gd name="connsiteY716" fmla="*/ 2389189 h 6858000"/>
              <a:gd name="connsiteX717" fmla="*/ 103062 w 7467600"/>
              <a:gd name="connsiteY717" fmla="*/ 2389518 h 6858000"/>
              <a:gd name="connsiteX718" fmla="*/ 510734 w 7467600"/>
              <a:gd name="connsiteY718" fmla="*/ 2416201 h 6858000"/>
              <a:gd name="connsiteX719" fmla="*/ 279257 w 7467600"/>
              <a:gd name="connsiteY719" fmla="*/ 2092102 h 6858000"/>
              <a:gd name="connsiteX720" fmla="*/ 65265 w 7467600"/>
              <a:gd name="connsiteY720" fmla="*/ 2006049 h 6858000"/>
              <a:gd name="connsiteX721" fmla="*/ 0 w 7467600"/>
              <a:gd name="connsiteY721" fmla="*/ 1982532 h 6858000"/>
              <a:gd name="connsiteX722" fmla="*/ 0 w 7467600"/>
              <a:gd name="connsiteY722" fmla="*/ 1912789 h 6858000"/>
              <a:gd name="connsiteX723" fmla="*/ 97460 w 7467600"/>
              <a:gd name="connsiteY723" fmla="*/ 1953725 h 6858000"/>
              <a:gd name="connsiteX724" fmla="*/ 221272 w 7467600"/>
              <a:gd name="connsiteY724" fmla="*/ 1980766 h 6858000"/>
              <a:gd name="connsiteX725" fmla="*/ 116765 w 7467600"/>
              <a:gd name="connsiteY725" fmla="*/ 1911033 h 6858000"/>
              <a:gd name="connsiteX726" fmla="*/ 16405 w 7467600"/>
              <a:gd name="connsiteY726" fmla="*/ 1803412 h 6858000"/>
              <a:gd name="connsiteX727" fmla="*/ 0 w 7467600"/>
              <a:gd name="connsiteY727" fmla="*/ 1784777 h 6858000"/>
              <a:gd name="connsiteX728" fmla="*/ 0 w 7467600"/>
              <a:gd name="connsiteY728" fmla="*/ 1740082 h 6858000"/>
              <a:gd name="connsiteX729" fmla="*/ 39394 w 7467600"/>
              <a:gd name="connsiteY729" fmla="*/ 1784856 h 6858000"/>
              <a:gd name="connsiteX730" fmla="*/ 135813 w 7467600"/>
              <a:gd name="connsiteY730" fmla="*/ 1888838 h 6858000"/>
              <a:gd name="connsiteX731" fmla="*/ 242575 w 7467600"/>
              <a:gd name="connsiteY731" fmla="*/ 1958841 h 6858000"/>
              <a:gd name="connsiteX732" fmla="*/ 82197 w 7467600"/>
              <a:gd name="connsiteY732" fmla="*/ 1754826 h 6858000"/>
              <a:gd name="connsiteX733" fmla="*/ 0 w 7467600"/>
              <a:gd name="connsiteY733" fmla="*/ 1679650 h 6858000"/>
              <a:gd name="connsiteX734" fmla="*/ 0 w 7467600"/>
              <a:gd name="connsiteY734" fmla="*/ 1602463 h 6858000"/>
              <a:gd name="connsiteX735" fmla="*/ 84689 w 7467600"/>
              <a:gd name="connsiteY735" fmla="*/ 1677442 h 6858000"/>
              <a:gd name="connsiteX736" fmla="*/ 298437 w 7467600"/>
              <a:gd name="connsiteY736" fmla="*/ 1968019 h 6858000"/>
              <a:gd name="connsiteX737" fmla="*/ 227269 w 7467600"/>
              <a:gd name="connsiteY737" fmla="*/ 1114064 h 6858000"/>
              <a:gd name="connsiteX738" fmla="*/ 248003 w 7467600"/>
              <a:gd name="connsiteY738" fmla="*/ 1089613 h 6858000"/>
              <a:gd name="connsiteX739" fmla="*/ 427020 w 7467600"/>
              <a:gd name="connsiteY739" fmla="*/ 1619803 h 6858000"/>
              <a:gd name="connsiteX740" fmla="*/ 340345 w 7467600"/>
              <a:gd name="connsiteY740" fmla="*/ 2027739 h 6858000"/>
              <a:gd name="connsiteX741" fmla="*/ 360865 w 7467600"/>
              <a:gd name="connsiteY741" fmla="*/ 2044827 h 6858000"/>
              <a:gd name="connsiteX742" fmla="*/ 560414 w 7467600"/>
              <a:gd name="connsiteY742" fmla="*/ 2421457 h 6858000"/>
              <a:gd name="connsiteX743" fmla="*/ 1359703 w 7467600"/>
              <a:gd name="connsiteY743" fmla="*/ 2578554 h 6858000"/>
              <a:gd name="connsiteX744" fmla="*/ 1359422 w 7467600"/>
              <a:gd name="connsiteY744" fmla="*/ 2577994 h 6858000"/>
              <a:gd name="connsiteX745" fmla="*/ 828701 w 7467600"/>
              <a:gd name="connsiteY745" fmla="*/ 1839520 h 6858000"/>
              <a:gd name="connsiteX746" fmla="*/ 494427 w 7467600"/>
              <a:gd name="connsiteY746" fmla="*/ 1092333 h 6858000"/>
              <a:gd name="connsiteX747" fmla="*/ 506322 w 7467600"/>
              <a:gd name="connsiteY747" fmla="*/ 1020997 h 6858000"/>
              <a:gd name="connsiteX748" fmla="*/ 4570198 w 7467600"/>
              <a:gd name="connsiteY748" fmla="*/ 978081 h 6858000"/>
              <a:gd name="connsiteX749" fmla="*/ 4523691 w 7467600"/>
              <a:gd name="connsiteY749" fmla="*/ 1127776 h 6858000"/>
              <a:gd name="connsiteX750" fmla="*/ 4509875 w 7467600"/>
              <a:gd name="connsiteY750" fmla="*/ 1167552 h 6858000"/>
              <a:gd name="connsiteX751" fmla="*/ 4478168 w 7467600"/>
              <a:gd name="connsiteY751" fmla="*/ 1260735 h 6858000"/>
              <a:gd name="connsiteX752" fmla="*/ 4409309 w 7467600"/>
              <a:gd name="connsiteY752" fmla="*/ 1666996 h 6858000"/>
              <a:gd name="connsiteX753" fmla="*/ 4370031 w 7467600"/>
              <a:gd name="connsiteY753" fmla="*/ 1955666 h 6858000"/>
              <a:gd name="connsiteX754" fmla="*/ 4570198 w 7467600"/>
              <a:gd name="connsiteY754" fmla="*/ 978081 h 6858000"/>
              <a:gd name="connsiteX755" fmla="*/ 4557898 w 7467600"/>
              <a:gd name="connsiteY755" fmla="*/ 900011 h 6858000"/>
              <a:gd name="connsiteX756" fmla="*/ 4344840 w 7467600"/>
              <a:gd name="connsiteY756" fmla="*/ 1922038 h 6858000"/>
              <a:gd name="connsiteX757" fmla="*/ 4378710 w 7467600"/>
              <a:gd name="connsiteY757" fmla="*/ 1665516 h 6858000"/>
              <a:gd name="connsiteX758" fmla="*/ 4448798 w 7467600"/>
              <a:gd name="connsiteY758" fmla="*/ 1253024 h 6858000"/>
              <a:gd name="connsiteX759" fmla="*/ 4480315 w 7467600"/>
              <a:gd name="connsiteY759" fmla="*/ 1158454 h 6858000"/>
              <a:gd name="connsiteX760" fmla="*/ 4494133 w 7467600"/>
              <a:gd name="connsiteY760" fmla="*/ 1118676 h 6858000"/>
              <a:gd name="connsiteX761" fmla="*/ 4557898 w 7467600"/>
              <a:gd name="connsiteY761" fmla="*/ 900011 h 6858000"/>
              <a:gd name="connsiteX762" fmla="*/ 5870151 w 7467600"/>
              <a:gd name="connsiteY762" fmla="*/ 898890 h 6858000"/>
              <a:gd name="connsiteX763" fmla="*/ 5861335 w 7467600"/>
              <a:gd name="connsiteY763" fmla="*/ 899177 h 6858000"/>
              <a:gd name="connsiteX764" fmla="*/ 5843702 w 7467600"/>
              <a:gd name="connsiteY764" fmla="*/ 899748 h 6858000"/>
              <a:gd name="connsiteX765" fmla="*/ 5651107 w 7467600"/>
              <a:gd name="connsiteY765" fmla="*/ 920306 h 6858000"/>
              <a:gd name="connsiteX766" fmla="*/ 5459407 w 7467600"/>
              <a:gd name="connsiteY766" fmla="*/ 940975 h 6858000"/>
              <a:gd name="connsiteX767" fmla="*/ 5374846 w 7467600"/>
              <a:gd name="connsiteY767" fmla="*/ 941988 h 6858000"/>
              <a:gd name="connsiteX768" fmla="*/ 5256105 w 7467600"/>
              <a:gd name="connsiteY768" fmla="*/ 945632 h 6858000"/>
              <a:gd name="connsiteX769" fmla="*/ 5107071 w 7467600"/>
              <a:gd name="connsiteY769" fmla="*/ 969720 h 6858000"/>
              <a:gd name="connsiteX770" fmla="*/ 4998681 w 7467600"/>
              <a:gd name="connsiteY770" fmla="*/ 988771 h 6858000"/>
              <a:gd name="connsiteX771" fmla="*/ 5870151 w 7467600"/>
              <a:gd name="connsiteY771" fmla="*/ 898890 h 6858000"/>
              <a:gd name="connsiteX772" fmla="*/ 5504425 w 7467600"/>
              <a:gd name="connsiteY772" fmla="*/ 848067 h 6858000"/>
              <a:gd name="connsiteX773" fmla="*/ 4968849 w 7467600"/>
              <a:gd name="connsiteY773" fmla="*/ 962318 h 6858000"/>
              <a:gd name="connsiteX774" fmla="*/ 5104039 w 7467600"/>
              <a:gd name="connsiteY774" fmla="*/ 940634 h 6858000"/>
              <a:gd name="connsiteX775" fmla="*/ 5256311 w 7467600"/>
              <a:gd name="connsiteY775" fmla="*/ 916490 h 6858000"/>
              <a:gd name="connsiteX776" fmla="*/ 5377381 w 7467600"/>
              <a:gd name="connsiteY776" fmla="*/ 912671 h 6858000"/>
              <a:gd name="connsiteX777" fmla="*/ 5460148 w 7467600"/>
              <a:gd name="connsiteY777" fmla="*/ 911442 h 6858000"/>
              <a:gd name="connsiteX778" fmla="*/ 5648971 w 7467600"/>
              <a:gd name="connsiteY778" fmla="*/ 891331 h 6858000"/>
              <a:gd name="connsiteX779" fmla="*/ 5844807 w 7467600"/>
              <a:gd name="connsiteY779" fmla="*/ 870718 h 6858000"/>
              <a:gd name="connsiteX780" fmla="*/ 5862975 w 7467600"/>
              <a:gd name="connsiteY780" fmla="*/ 869756 h 6858000"/>
              <a:gd name="connsiteX781" fmla="*/ 5920887 w 7467600"/>
              <a:gd name="connsiteY781" fmla="*/ 865929 h 6858000"/>
              <a:gd name="connsiteX782" fmla="*/ 5504425 w 7467600"/>
              <a:gd name="connsiteY782" fmla="*/ 848067 h 6858000"/>
              <a:gd name="connsiteX783" fmla="*/ 3607114 w 7467600"/>
              <a:gd name="connsiteY783" fmla="*/ 467441 h 6858000"/>
              <a:gd name="connsiteX784" fmla="*/ 3296242 w 7467600"/>
              <a:gd name="connsiteY784" fmla="*/ 807991 h 6858000"/>
              <a:gd name="connsiteX785" fmla="*/ 3174674 w 7467600"/>
              <a:gd name="connsiteY785" fmla="*/ 919759 h 6858000"/>
              <a:gd name="connsiteX786" fmla="*/ 3042978 w 7467600"/>
              <a:gd name="connsiteY786" fmla="*/ 1054894 h 6858000"/>
              <a:gd name="connsiteX787" fmla="*/ 2968914 w 7467600"/>
              <a:gd name="connsiteY787" fmla="*/ 1133756 h 6858000"/>
              <a:gd name="connsiteX788" fmla="*/ 3103823 w 7467600"/>
              <a:gd name="connsiteY788" fmla="*/ 1026814 h 6858000"/>
              <a:gd name="connsiteX789" fmla="*/ 3607114 w 7467600"/>
              <a:gd name="connsiteY789" fmla="*/ 467441 h 6858000"/>
              <a:gd name="connsiteX790" fmla="*/ 3744487 w 7467600"/>
              <a:gd name="connsiteY790" fmla="*/ 383136 h 6858000"/>
              <a:gd name="connsiteX791" fmla="*/ 3970213 w 7467600"/>
              <a:gd name="connsiteY791" fmla="*/ 995559 h 6858000"/>
              <a:gd name="connsiteX792" fmla="*/ 3744487 w 7467600"/>
              <a:gd name="connsiteY792" fmla="*/ 383136 h 6858000"/>
              <a:gd name="connsiteX793" fmla="*/ 3624562 w 7467600"/>
              <a:gd name="connsiteY793" fmla="*/ 367041 h 6858000"/>
              <a:gd name="connsiteX794" fmla="*/ 3489712 w 7467600"/>
              <a:gd name="connsiteY794" fmla="*/ 485386 h 6858000"/>
              <a:gd name="connsiteX795" fmla="*/ 3182994 w 7467600"/>
              <a:gd name="connsiteY795" fmla="*/ 828265 h 6858000"/>
              <a:gd name="connsiteX796" fmla="*/ 2892114 w 7467600"/>
              <a:gd name="connsiteY796" fmla="*/ 1172635 h 6858000"/>
              <a:gd name="connsiteX797" fmla="*/ 3021459 w 7467600"/>
              <a:gd name="connsiteY797" fmla="*/ 1035385 h 6858000"/>
              <a:gd name="connsiteX798" fmla="*/ 3153873 w 7467600"/>
              <a:gd name="connsiteY798" fmla="*/ 898971 h 6858000"/>
              <a:gd name="connsiteX799" fmla="*/ 3276511 w 7467600"/>
              <a:gd name="connsiteY799" fmla="*/ 786423 h 6858000"/>
              <a:gd name="connsiteX800" fmla="*/ 3584154 w 7467600"/>
              <a:gd name="connsiteY800" fmla="*/ 448218 h 6858000"/>
              <a:gd name="connsiteX801" fmla="*/ 3624562 w 7467600"/>
              <a:gd name="connsiteY801" fmla="*/ 367041 h 6858000"/>
              <a:gd name="connsiteX802" fmla="*/ 3766672 w 7467600"/>
              <a:gd name="connsiteY802" fmla="*/ 359429 h 6858000"/>
              <a:gd name="connsiteX803" fmla="*/ 3996338 w 7467600"/>
              <a:gd name="connsiteY803" fmla="*/ 968237 h 6858000"/>
              <a:gd name="connsiteX804" fmla="*/ 3766672 w 7467600"/>
              <a:gd name="connsiteY804" fmla="*/ 359429 h 6858000"/>
              <a:gd name="connsiteX805" fmla="*/ 5805386 w 7467600"/>
              <a:gd name="connsiteY805" fmla="*/ 239240 h 6858000"/>
              <a:gd name="connsiteX806" fmla="*/ 5736947 w 7467600"/>
              <a:gd name="connsiteY806" fmla="*/ 261367 h 6858000"/>
              <a:gd name="connsiteX807" fmla="*/ 5427012 w 7467600"/>
              <a:gd name="connsiteY807" fmla="*/ 311272 h 6858000"/>
              <a:gd name="connsiteX808" fmla="*/ 5147818 w 7467600"/>
              <a:gd name="connsiteY808" fmla="*/ 322112 h 6858000"/>
              <a:gd name="connsiteX809" fmla="*/ 5060854 w 7467600"/>
              <a:gd name="connsiteY809" fmla="*/ 311882 h 6858000"/>
              <a:gd name="connsiteX810" fmla="*/ 4945989 w 7467600"/>
              <a:gd name="connsiteY810" fmla="*/ 300516 h 6858000"/>
              <a:gd name="connsiteX811" fmla="*/ 5410479 w 7467600"/>
              <a:gd name="connsiteY811" fmla="*/ 348434 h 6858000"/>
              <a:gd name="connsiteX812" fmla="*/ 5805386 w 7467600"/>
              <a:gd name="connsiteY812" fmla="*/ 239240 h 6858000"/>
              <a:gd name="connsiteX813" fmla="*/ 5905192 w 7467600"/>
              <a:gd name="connsiteY813" fmla="*/ 163079 h 6858000"/>
              <a:gd name="connsiteX814" fmla="*/ 5865655 w 7467600"/>
              <a:gd name="connsiteY814" fmla="*/ 171901 h 6858000"/>
              <a:gd name="connsiteX815" fmla="*/ 5259740 w 7467600"/>
              <a:gd name="connsiteY815" fmla="*/ 257013 h 6858000"/>
              <a:gd name="connsiteX816" fmla="*/ 5208466 w 7467600"/>
              <a:gd name="connsiteY816" fmla="*/ 257550 h 6858000"/>
              <a:gd name="connsiteX817" fmla="*/ 4980204 w 7467600"/>
              <a:gd name="connsiteY817" fmla="*/ 271903 h 6858000"/>
              <a:gd name="connsiteX818" fmla="*/ 5068068 w 7467600"/>
              <a:gd name="connsiteY818" fmla="*/ 282244 h 6858000"/>
              <a:gd name="connsiteX819" fmla="*/ 5153231 w 7467600"/>
              <a:gd name="connsiteY819" fmla="*/ 292240 h 6858000"/>
              <a:gd name="connsiteX820" fmla="*/ 5426491 w 7467600"/>
              <a:gd name="connsiteY820" fmla="*/ 281128 h 6858000"/>
              <a:gd name="connsiteX821" fmla="*/ 5731212 w 7467600"/>
              <a:gd name="connsiteY821" fmla="*/ 231951 h 6858000"/>
              <a:gd name="connsiteX822" fmla="*/ 5905192 w 7467600"/>
              <a:gd name="connsiteY822" fmla="*/ 163079 h 6858000"/>
              <a:gd name="connsiteX823" fmla="*/ 5944437 w 7467600"/>
              <a:gd name="connsiteY823" fmla="*/ 113829 h 6858000"/>
              <a:gd name="connsiteX824" fmla="*/ 5825032 w 7467600"/>
              <a:gd name="connsiteY824" fmla="*/ 146405 h 6858000"/>
              <a:gd name="connsiteX825" fmla="*/ 4955599 w 7467600"/>
              <a:gd name="connsiteY825" fmla="*/ 247008 h 6858000"/>
              <a:gd name="connsiteX826" fmla="*/ 5210104 w 7467600"/>
              <a:gd name="connsiteY826" fmla="*/ 228123 h 6858000"/>
              <a:gd name="connsiteX827" fmla="*/ 5261015 w 7467600"/>
              <a:gd name="connsiteY827" fmla="*/ 227087 h 6858000"/>
              <a:gd name="connsiteX828" fmla="*/ 5861181 w 7467600"/>
              <a:gd name="connsiteY828" fmla="*/ 143093 h 6858000"/>
              <a:gd name="connsiteX829" fmla="*/ 5961252 w 7467600"/>
              <a:gd name="connsiteY829" fmla="*/ 114820 h 6858000"/>
              <a:gd name="connsiteX830" fmla="*/ 5944437 w 7467600"/>
              <a:gd name="connsiteY830" fmla="*/ 113829 h 6858000"/>
              <a:gd name="connsiteX831" fmla="*/ 3882765 w 7467600"/>
              <a:gd name="connsiteY831" fmla="*/ 0 h 6858000"/>
              <a:gd name="connsiteX832" fmla="*/ 3995099 w 7467600"/>
              <a:gd name="connsiteY832" fmla="*/ 0 h 6858000"/>
              <a:gd name="connsiteX833" fmla="*/ 4163818 w 7467600"/>
              <a:gd name="connsiteY833" fmla="*/ 234104 h 6858000"/>
              <a:gd name="connsiteX834" fmla="*/ 4172099 w 7467600"/>
              <a:gd name="connsiteY834" fmla="*/ 234207 h 6858000"/>
              <a:gd name="connsiteX835" fmla="*/ 4784282 w 7467600"/>
              <a:gd name="connsiteY835" fmla="*/ 276561 h 6858000"/>
              <a:gd name="connsiteX836" fmla="*/ 4801687 w 7467600"/>
              <a:gd name="connsiteY836" fmla="*/ 267764 h 6858000"/>
              <a:gd name="connsiteX837" fmla="*/ 6082788 w 7467600"/>
              <a:gd name="connsiteY837" fmla="*/ 64119 h 6858000"/>
              <a:gd name="connsiteX838" fmla="*/ 6099442 w 7467600"/>
              <a:gd name="connsiteY838" fmla="*/ 82568 h 6858000"/>
              <a:gd name="connsiteX839" fmla="*/ 4804137 w 7467600"/>
              <a:gd name="connsiteY839" fmla="*/ 320931 h 6858000"/>
              <a:gd name="connsiteX840" fmla="*/ 4227047 w 7467600"/>
              <a:gd name="connsiteY840" fmla="*/ 313415 h 6858000"/>
              <a:gd name="connsiteX841" fmla="*/ 4346041 w 7467600"/>
              <a:gd name="connsiteY841" fmla="*/ 456086 h 6858000"/>
              <a:gd name="connsiteX842" fmla="*/ 4870967 w 7467600"/>
              <a:gd name="connsiteY842" fmla="*/ 963061 h 6858000"/>
              <a:gd name="connsiteX843" fmla="*/ 4889647 w 7467600"/>
              <a:gd name="connsiteY843" fmla="*/ 957147 h 6858000"/>
              <a:gd name="connsiteX844" fmla="*/ 5422504 w 7467600"/>
              <a:gd name="connsiteY844" fmla="*/ 805191 h 6858000"/>
              <a:gd name="connsiteX845" fmla="*/ 6087656 w 7467600"/>
              <a:gd name="connsiteY845" fmla="*/ 826703 h 6858000"/>
              <a:gd name="connsiteX846" fmla="*/ 6058717 w 7467600"/>
              <a:gd name="connsiteY846" fmla="*/ 865992 h 6858000"/>
              <a:gd name="connsiteX847" fmla="*/ 4974153 w 7467600"/>
              <a:gd name="connsiteY847" fmla="*/ 1045456 h 6858000"/>
              <a:gd name="connsiteX848" fmla="*/ 5627835 w 7467600"/>
              <a:gd name="connsiteY848" fmla="*/ 1472077 h 6858000"/>
              <a:gd name="connsiteX849" fmla="*/ 5629817 w 7467600"/>
              <a:gd name="connsiteY849" fmla="*/ 1471412 h 6858000"/>
              <a:gd name="connsiteX850" fmla="*/ 5634124 w 7467600"/>
              <a:gd name="connsiteY850" fmla="*/ 1470572 h 6858000"/>
              <a:gd name="connsiteX851" fmla="*/ 5755832 w 7467600"/>
              <a:gd name="connsiteY851" fmla="*/ 1383886 h 6858000"/>
              <a:gd name="connsiteX852" fmla="*/ 6014186 w 7467600"/>
              <a:gd name="connsiteY852" fmla="*/ 1279799 h 6858000"/>
              <a:gd name="connsiteX853" fmla="*/ 6901619 w 7467600"/>
              <a:gd name="connsiteY853" fmla="*/ 1047874 h 6858000"/>
              <a:gd name="connsiteX854" fmla="*/ 6931566 w 7467600"/>
              <a:gd name="connsiteY854" fmla="*/ 1062034 h 6858000"/>
              <a:gd name="connsiteX855" fmla="*/ 5790982 w 7467600"/>
              <a:gd name="connsiteY855" fmla="*/ 1561380 h 6858000"/>
              <a:gd name="connsiteX856" fmla="*/ 6188971 w 7467600"/>
              <a:gd name="connsiteY856" fmla="*/ 1755168 h 6858000"/>
              <a:gd name="connsiteX857" fmla="*/ 6202446 w 7467600"/>
              <a:gd name="connsiteY857" fmla="*/ 1752268 h 6858000"/>
              <a:gd name="connsiteX858" fmla="*/ 7179560 w 7467600"/>
              <a:gd name="connsiteY858" fmla="*/ 1467551 h 6858000"/>
              <a:gd name="connsiteX859" fmla="*/ 7158730 w 7467600"/>
              <a:gd name="connsiteY859" fmla="*/ 1507835 h 6858000"/>
              <a:gd name="connsiteX860" fmla="*/ 6326959 w 7467600"/>
              <a:gd name="connsiteY860" fmla="*/ 1817686 h 6858000"/>
              <a:gd name="connsiteX861" fmla="*/ 6537433 w 7467600"/>
              <a:gd name="connsiteY861" fmla="*/ 1907790 h 6858000"/>
              <a:gd name="connsiteX862" fmla="*/ 6550221 w 7467600"/>
              <a:gd name="connsiteY862" fmla="*/ 1910729 h 6858000"/>
              <a:gd name="connsiteX863" fmla="*/ 6964438 w 7467600"/>
              <a:gd name="connsiteY863" fmla="*/ 2209505 h 6858000"/>
              <a:gd name="connsiteX864" fmla="*/ 7367862 w 7467600"/>
              <a:gd name="connsiteY864" fmla="*/ 2806833 h 6858000"/>
              <a:gd name="connsiteX865" fmla="*/ 7364329 w 7467600"/>
              <a:gd name="connsiteY865" fmla="*/ 2826907 h 6858000"/>
              <a:gd name="connsiteX866" fmla="*/ 7290545 w 7467600"/>
              <a:gd name="connsiteY866" fmla="*/ 2850663 h 6858000"/>
              <a:gd name="connsiteX867" fmla="*/ 6472036 w 7467600"/>
              <a:gd name="connsiteY867" fmla="*/ 1959003 h 6858000"/>
              <a:gd name="connsiteX868" fmla="*/ 5792897 w 7467600"/>
              <a:gd name="connsiteY868" fmla="*/ 1647747 h 6858000"/>
              <a:gd name="connsiteX869" fmla="*/ 5842751 w 7467600"/>
              <a:gd name="connsiteY869" fmla="*/ 1816112 h 6858000"/>
              <a:gd name="connsiteX870" fmla="*/ 5847424 w 7467600"/>
              <a:gd name="connsiteY870" fmla="*/ 1815776 h 6858000"/>
              <a:gd name="connsiteX871" fmla="*/ 6399821 w 7467600"/>
              <a:gd name="connsiteY871" fmla="*/ 2344799 h 6858000"/>
              <a:gd name="connsiteX872" fmla="*/ 6323232 w 7467600"/>
              <a:gd name="connsiteY872" fmla="*/ 2389634 h 6858000"/>
              <a:gd name="connsiteX873" fmla="*/ 5942958 w 7467600"/>
              <a:gd name="connsiteY873" fmla="*/ 2077708 h 6858000"/>
              <a:gd name="connsiteX874" fmla="*/ 5921559 w 7467600"/>
              <a:gd name="connsiteY874" fmla="*/ 2378596 h 6858000"/>
              <a:gd name="connsiteX875" fmla="*/ 5817651 w 7467600"/>
              <a:gd name="connsiteY875" fmla="*/ 3023919 h 6858000"/>
              <a:gd name="connsiteX876" fmla="*/ 5729634 w 7467600"/>
              <a:gd name="connsiteY876" fmla="*/ 3051849 h 6858000"/>
              <a:gd name="connsiteX877" fmla="*/ 5611018 w 7467600"/>
              <a:gd name="connsiteY877" fmla="*/ 2316769 h 6858000"/>
              <a:gd name="connsiteX878" fmla="*/ 5687608 w 7467600"/>
              <a:gd name="connsiteY878" fmla="*/ 2039972 h 6858000"/>
              <a:gd name="connsiteX879" fmla="*/ 5657554 w 7467600"/>
              <a:gd name="connsiteY879" fmla="*/ 1576445 h 6858000"/>
              <a:gd name="connsiteX880" fmla="*/ 5150475 w 7467600"/>
              <a:gd name="connsiteY880" fmla="*/ 1274012 h 6858000"/>
              <a:gd name="connsiteX881" fmla="*/ 5349142 w 7467600"/>
              <a:gd name="connsiteY881" fmla="*/ 2204405 h 6858000"/>
              <a:gd name="connsiteX882" fmla="*/ 5262214 w 7467600"/>
              <a:gd name="connsiteY882" fmla="*/ 2233836 h 6858000"/>
              <a:gd name="connsiteX883" fmla="*/ 4981539 w 7467600"/>
              <a:gd name="connsiteY883" fmla="*/ 1542201 h 6858000"/>
              <a:gd name="connsiteX884" fmla="*/ 4958461 w 7467600"/>
              <a:gd name="connsiteY884" fmla="*/ 1136957 h 6858000"/>
              <a:gd name="connsiteX885" fmla="*/ 4655015 w 7467600"/>
              <a:gd name="connsiteY885" fmla="*/ 891426 h 6858000"/>
              <a:gd name="connsiteX886" fmla="*/ 4348002 w 7467600"/>
              <a:gd name="connsiteY886" fmla="*/ 2205895 h 6858000"/>
              <a:gd name="connsiteX887" fmla="*/ 4262250 w 7467600"/>
              <a:gd name="connsiteY887" fmla="*/ 2219972 h 6858000"/>
              <a:gd name="connsiteX888" fmla="*/ 4550611 w 7467600"/>
              <a:gd name="connsiteY888" fmla="*/ 817540 h 6858000"/>
              <a:gd name="connsiteX889" fmla="*/ 4564418 w 7467600"/>
              <a:gd name="connsiteY889" fmla="*/ 808293 h 6858000"/>
              <a:gd name="connsiteX890" fmla="*/ 4266388 w 7467600"/>
              <a:gd name="connsiteY890" fmla="*/ 500083 h 6858000"/>
              <a:gd name="connsiteX891" fmla="*/ 4032842 w 7467600"/>
              <a:gd name="connsiteY891" fmla="*/ 211809 h 6858000"/>
              <a:gd name="connsiteX892" fmla="*/ 3882765 w 7467600"/>
              <a:gd name="connsiteY892" fmla="*/ 0 h 6858000"/>
              <a:gd name="connsiteX893" fmla="*/ 3721337 w 7467600"/>
              <a:gd name="connsiteY893" fmla="*/ 0 h 6858000"/>
              <a:gd name="connsiteX894" fmla="*/ 3797544 w 7467600"/>
              <a:gd name="connsiteY894" fmla="*/ 0 h 6858000"/>
              <a:gd name="connsiteX895" fmla="*/ 3775734 w 7467600"/>
              <a:gd name="connsiteY895" fmla="*/ 95131 h 6858000"/>
              <a:gd name="connsiteX896" fmla="*/ 3724807 w 7467600"/>
              <a:gd name="connsiteY896" fmla="*/ 272257 h 6858000"/>
              <a:gd name="connsiteX897" fmla="*/ 3726844 w 7467600"/>
              <a:gd name="connsiteY897" fmla="*/ 282988 h 6858000"/>
              <a:gd name="connsiteX898" fmla="*/ 3742664 w 7467600"/>
              <a:gd name="connsiteY898" fmla="*/ 279918 h 6858000"/>
              <a:gd name="connsiteX899" fmla="*/ 4103910 w 7467600"/>
              <a:gd name="connsiteY899" fmla="*/ 1161917 h 6858000"/>
              <a:gd name="connsiteX900" fmla="*/ 4020269 w 7467600"/>
              <a:gd name="connsiteY900" fmla="*/ 1200406 h 6858000"/>
              <a:gd name="connsiteX901" fmla="*/ 3674882 w 7467600"/>
              <a:gd name="connsiteY901" fmla="*/ 488524 h 6858000"/>
              <a:gd name="connsiteX902" fmla="*/ 3132682 w 7467600"/>
              <a:gd name="connsiteY902" fmla="*/ 1072284 h 6858000"/>
              <a:gd name="connsiteX903" fmla="*/ 2716346 w 7467600"/>
              <a:gd name="connsiteY903" fmla="*/ 1276376 h 6858000"/>
              <a:gd name="connsiteX904" fmla="*/ 2716772 w 7467600"/>
              <a:gd name="connsiteY904" fmla="*/ 1255462 h 6858000"/>
              <a:gd name="connsiteX905" fmla="*/ 3471096 w 7467600"/>
              <a:gd name="connsiteY905" fmla="*/ 437072 h 6858000"/>
              <a:gd name="connsiteX906" fmla="*/ 3639057 w 7467600"/>
              <a:gd name="connsiteY906" fmla="*/ 286334 h 6858000"/>
              <a:gd name="connsiteX907" fmla="*/ 3640309 w 7467600"/>
              <a:gd name="connsiteY907" fmla="*/ 284664 h 6858000"/>
              <a:gd name="connsiteX908" fmla="*/ 3646022 w 7467600"/>
              <a:gd name="connsiteY908" fmla="*/ 276711 h 6858000"/>
              <a:gd name="connsiteX909" fmla="*/ 3707943 w 7467600"/>
              <a:gd name="connsiteY909" fmla="*/ 65958 h 6858000"/>
              <a:gd name="connsiteX910" fmla="*/ 3721337 w 7467600"/>
              <a:gd name="connsiteY910" fmla="*/ 0 h 6858000"/>
              <a:gd name="connsiteX911" fmla="*/ 2867960 w 7467600"/>
              <a:gd name="connsiteY911" fmla="*/ 0 h 6858000"/>
              <a:gd name="connsiteX912" fmla="*/ 2926351 w 7467600"/>
              <a:gd name="connsiteY912" fmla="*/ 0 h 6858000"/>
              <a:gd name="connsiteX913" fmla="*/ 2902823 w 7467600"/>
              <a:gd name="connsiteY913" fmla="*/ 262929 h 6858000"/>
              <a:gd name="connsiteX914" fmla="*/ 2940663 w 7467600"/>
              <a:gd name="connsiteY914" fmla="*/ 140884 h 6858000"/>
              <a:gd name="connsiteX915" fmla="*/ 2947039 w 7467600"/>
              <a:gd name="connsiteY915" fmla="*/ 122524 h 6858000"/>
              <a:gd name="connsiteX916" fmla="*/ 2984316 w 7467600"/>
              <a:gd name="connsiteY916" fmla="*/ 0 h 6858000"/>
              <a:gd name="connsiteX917" fmla="*/ 3016114 w 7467600"/>
              <a:gd name="connsiteY917" fmla="*/ 0 h 6858000"/>
              <a:gd name="connsiteX918" fmla="*/ 2979949 w 7467600"/>
              <a:gd name="connsiteY918" fmla="*/ 119274 h 6858000"/>
              <a:gd name="connsiteX919" fmla="*/ 3023879 w 7467600"/>
              <a:gd name="connsiteY919" fmla="*/ 0 h 6858000"/>
              <a:gd name="connsiteX920" fmla="*/ 3105400 w 7467600"/>
              <a:gd name="connsiteY920" fmla="*/ 0 h 6858000"/>
              <a:gd name="connsiteX921" fmla="*/ 3094669 w 7467600"/>
              <a:gd name="connsiteY921" fmla="*/ 30308 h 6858000"/>
              <a:gd name="connsiteX922" fmla="*/ 2901945 w 7467600"/>
              <a:gd name="connsiteY922" fmla="*/ 466538 h 6858000"/>
              <a:gd name="connsiteX923" fmla="*/ 2815209 w 7467600"/>
              <a:gd name="connsiteY923" fmla="*/ 497361 h 6858000"/>
              <a:gd name="connsiteX924" fmla="*/ 2844845 w 7467600"/>
              <a:gd name="connsiteY924" fmla="*/ 127638 h 6858000"/>
              <a:gd name="connsiteX925" fmla="*/ 2867960 w 7467600"/>
              <a:gd name="connsiteY925" fmla="*/ 0 h 6858000"/>
              <a:gd name="connsiteX926" fmla="*/ 1057230 w 7467600"/>
              <a:gd name="connsiteY926" fmla="*/ 0 h 6858000"/>
              <a:gd name="connsiteX927" fmla="*/ 1111003 w 7467600"/>
              <a:gd name="connsiteY927" fmla="*/ 0 h 6858000"/>
              <a:gd name="connsiteX928" fmla="*/ 1125553 w 7467600"/>
              <a:gd name="connsiteY928" fmla="*/ 52588 h 6858000"/>
              <a:gd name="connsiteX929" fmla="*/ 1304276 w 7467600"/>
              <a:gd name="connsiteY929" fmla="*/ 476275 h 6858000"/>
              <a:gd name="connsiteX930" fmla="*/ 1492066 w 7467600"/>
              <a:gd name="connsiteY930" fmla="*/ 886333 h 6858000"/>
              <a:gd name="connsiteX931" fmla="*/ 1423698 w 7467600"/>
              <a:gd name="connsiteY931" fmla="*/ 710817 h 6858000"/>
              <a:gd name="connsiteX932" fmla="*/ 1357609 w 7467600"/>
              <a:gd name="connsiteY932" fmla="*/ 532892 h 6858000"/>
              <a:gd name="connsiteX933" fmla="*/ 1309550 w 7467600"/>
              <a:gd name="connsiteY933" fmla="*/ 374031 h 6858000"/>
              <a:gd name="connsiteX934" fmla="*/ 1193673 w 7467600"/>
              <a:gd name="connsiteY934" fmla="*/ 49533 h 6858000"/>
              <a:gd name="connsiteX935" fmla="*/ 1164391 w 7467600"/>
              <a:gd name="connsiteY935" fmla="*/ 0 h 6858000"/>
              <a:gd name="connsiteX936" fmla="*/ 1200666 w 7467600"/>
              <a:gd name="connsiteY936" fmla="*/ 0 h 6858000"/>
              <a:gd name="connsiteX937" fmla="*/ 1223408 w 7467600"/>
              <a:gd name="connsiteY937" fmla="*/ 38996 h 6858000"/>
              <a:gd name="connsiteX938" fmla="*/ 1339635 w 7467600"/>
              <a:gd name="connsiteY938" fmla="*/ 365517 h 6858000"/>
              <a:gd name="connsiteX939" fmla="*/ 1387469 w 7467600"/>
              <a:gd name="connsiteY939" fmla="*/ 523079 h 6858000"/>
              <a:gd name="connsiteX940" fmla="*/ 1452685 w 7467600"/>
              <a:gd name="connsiteY940" fmla="*/ 699806 h 6858000"/>
              <a:gd name="connsiteX941" fmla="*/ 1492092 w 7467600"/>
              <a:gd name="connsiteY941" fmla="*/ 800424 h 6858000"/>
              <a:gd name="connsiteX942" fmla="*/ 1455302 w 7467600"/>
              <a:gd name="connsiteY942" fmla="*/ 632913 h 6858000"/>
              <a:gd name="connsiteX943" fmla="*/ 1222336 w 7467600"/>
              <a:gd name="connsiteY943" fmla="*/ 9480 h 6858000"/>
              <a:gd name="connsiteX944" fmla="*/ 1214634 w 7467600"/>
              <a:gd name="connsiteY944" fmla="*/ 0 h 6858000"/>
              <a:gd name="connsiteX945" fmla="*/ 1289827 w 7467600"/>
              <a:gd name="connsiteY945" fmla="*/ 0 h 6858000"/>
              <a:gd name="connsiteX946" fmla="*/ 1321076 w 7467600"/>
              <a:gd name="connsiteY946" fmla="*/ 59722 h 6858000"/>
              <a:gd name="connsiteX947" fmla="*/ 1512579 w 7467600"/>
              <a:gd name="connsiteY947" fmla="*/ 626441 h 6858000"/>
              <a:gd name="connsiteX948" fmla="*/ 1506076 w 7467600"/>
              <a:gd name="connsiteY948" fmla="*/ 1089289 h 6858000"/>
              <a:gd name="connsiteX949" fmla="*/ 1486346 w 7467600"/>
              <a:gd name="connsiteY949" fmla="*/ 1079919 h 6858000"/>
              <a:gd name="connsiteX950" fmla="*/ 1070511 w 7467600"/>
              <a:gd name="connsiteY950" fmla="*/ 48609 h 6858000"/>
              <a:gd name="connsiteX951" fmla="*/ 1057230 w 7467600"/>
              <a:gd name="connsiteY951" fmla="*/ 0 h 6858000"/>
              <a:gd name="connsiteX952" fmla="*/ 43151 w 7467600"/>
              <a:gd name="connsiteY952" fmla="*/ 0 h 6858000"/>
              <a:gd name="connsiteX953" fmla="*/ 95283 w 7467600"/>
              <a:gd name="connsiteY953" fmla="*/ 0 h 6858000"/>
              <a:gd name="connsiteX954" fmla="*/ 300708 w 7467600"/>
              <a:gd name="connsiteY954" fmla="*/ 154571 h 6858000"/>
              <a:gd name="connsiteX955" fmla="*/ 530414 w 7467600"/>
              <a:gd name="connsiteY955" fmla="*/ 354673 h 6858000"/>
              <a:gd name="connsiteX956" fmla="*/ 333785 w 7467600"/>
              <a:gd name="connsiteY956" fmla="*/ 161564 h 6858000"/>
              <a:gd name="connsiteX957" fmla="*/ 147005 w 7467600"/>
              <a:gd name="connsiteY957" fmla="*/ 0 h 6858000"/>
              <a:gd name="connsiteX958" fmla="*/ 272509 w 7467600"/>
              <a:gd name="connsiteY958" fmla="*/ 0 h 6858000"/>
              <a:gd name="connsiteX959" fmla="*/ 326276 w 7467600"/>
              <a:gd name="connsiteY959" fmla="*/ 45847 h 6858000"/>
              <a:gd name="connsiteX960" fmla="*/ 823759 w 7467600"/>
              <a:gd name="connsiteY960" fmla="*/ 574145 h 6858000"/>
              <a:gd name="connsiteX961" fmla="*/ 811254 w 7467600"/>
              <a:gd name="connsiteY961" fmla="*/ 665546 h 6858000"/>
              <a:gd name="connsiteX962" fmla="*/ 154042 w 7467600"/>
              <a:gd name="connsiteY962" fmla="*/ 261522 h 6858000"/>
              <a:gd name="connsiteX963" fmla="*/ 13550 w 7467600"/>
              <a:gd name="connsiteY963" fmla="*/ 158423 h 6858000"/>
              <a:gd name="connsiteX964" fmla="*/ 0 w 7467600"/>
              <a:gd name="connsiteY964" fmla="*/ 146618 h 6858000"/>
              <a:gd name="connsiteX965" fmla="*/ 0 w 7467600"/>
              <a:gd name="connsiteY965" fmla="*/ 59161 h 6858000"/>
              <a:gd name="connsiteX966" fmla="*/ 45427 w 7467600"/>
              <a:gd name="connsiteY966" fmla="*/ 101078 h 6858000"/>
              <a:gd name="connsiteX967" fmla="*/ 630103 w 7467600"/>
              <a:gd name="connsiteY967" fmla="*/ 485885 h 6858000"/>
              <a:gd name="connsiteX968" fmla="*/ 532040 w 7467600"/>
              <a:gd name="connsiteY968" fmla="*/ 399359 h 6858000"/>
              <a:gd name="connsiteX969" fmla="*/ 517618 w 7467600"/>
              <a:gd name="connsiteY969" fmla="*/ 385726 h 6858000"/>
              <a:gd name="connsiteX970" fmla="*/ 285074 w 7467600"/>
              <a:gd name="connsiteY970" fmla="*/ 182755 h 6858000"/>
              <a:gd name="connsiteX971" fmla="*/ 43151 w 7467600"/>
              <a:gd name="connsiteY97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7042773 w 7467600"/>
              <a:gd name="connsiteY91" fmla="*/ 5734011 h 6858000"/>
              <a:gd name="connsiteX92" fmla="*/ 1456157 w 7467600"/>
              <a:gd name="connsiteY92" fmla="*/ 5371404 h 6858000"/>
              <a:gd name="connsiteX93" fmla="*/ 1244432 w 7467600"/>
              <a:gd name="connsiteY93" fmla="*/ 5385601 h 6858000"/>
              <a:gd name="connsiteX94" fmla="*/ 973990 w 7467600"/>
              <a:gd name="connsiteY94" fmla="*/ 5424940 h 6858000"/>
              <a:gd name="connsiteX95" fmla="*/ 1103809 w 7467600"/>
              <a:gd name="connsiteY95" fmla="*/ 5433720 h 6858000"/>
              <a:gd name="connsiteX96" fmla="*/ 1123454 w 7467600"/>
              <a:gd name="connsiteY96" fmla="*/ 5435727 h 6858000"/>
              <a:gd name="connsiteX97" fmla="*/ 1737017 w 7467600"/>
              <a:gd name="connsiteY97" fmla="*/ 5452183 h 6858000"/>
              <a:gd name="connsiteX98" fmla="*/ 1824397 w 7467600"/>
              <a:gd name="connsiteY98" fmla="*/ 5447757 h 6858000"/>
              <a:gd name="connsiteX99" fmla="*/ 2070059 w 7467600"/>
              <a:gd name="connsiteY99" fmla="*/ 5441660 h 6858000"/>
              <a:gd name="connsiteX100" fmla="*/ 1456157 w 7467600"/>
              <a:gd name="connsiteY100" fmla="*/ 5371404 h 6858000"/>
              <a:gd name="connsiteX101" fmla="*/ 4988186 w 7467600"/>
              <a:gd name="connsiteY101" fmla="*/ 5216467 h 6858000"/>
              <a:gd name="connsiteX102" fmla="*/ 4777334 w 7467600"/>
              <a:gd name="connsiteY102" fmla="*/ 5406072 h 6858000"/>
              <a:gd name="connsiteX103" fmla="*/ 4718341 w 7467600"/>
              <a:gd name="connsiteY103" fmla="*/ 5468043 h 6858000"/>
              <a:gd name="connsiteX104" fmla="*/ 4604655 w 7467600"/>
              <a:gd name="connsiteY104" fmla="*/ 5583434 h 6858000"/>
              <a:gd name="connsiteX105" fmla="*/ 4565074 w 7467600"/>
              <a:gd name="connsiteY105" fmla="*/ 5618550 h 6858000"/>
              <a:gd name="connsiteX106" fmla="*/ 4988186 w 7467600"/>
              <a:gd name="connsiteY106" fmla="*/ 5216467 h 6858000"/>
              <a:gd name="connsiteX107" fmla="*/ 4978032 w 7467600"/>
              <a:gd name="connsiteY107" fmla="*/ 5183809 h 6858000"/>
              <a:gd name="connsiteX108" fmla="*/ 4463413 w 7467600"/>
              <a:gd name="connsiteY108" fmla="*/ 5615162 h 6858000"/>
              <a:gd name="connsiteX109" fmla="*/ 4358134 w 7467600"/>
              <a:gd name="connsiteY109" fmla="*/ 5742791 h 6858000"/>
              <a:gd name="connsiteX110" fmla="*/ 4376219 w 7467600"/>
              <a:gd name="connsiteY110" fmla="*/ 5729027 h 6858000"/>
              <a:gd name="connsiteX111" fmla="*/ 4582340 w 7467600"/>
              <a:gd name="connsiteY111" fmla="*/ 5561037 h 6858000"/>
              <a:gd name="connsiteX112" fmla="*/ 4694684 w 7467600"/>
              <a:gd name="connsiteY112" fmla="*/ 5447098 h 6858000"/>
              <a:gd name="connsiteX113" fmla="*/ 4754123 w 7467600"/>
              <a:gd name="connsiteY113" fmla="*/ 5384643 h 6858000"/>
              <a:gd name="connsiteX114" fmla="*/ 4978032 w 7467600"/>
              <a:gd name="connsiteY114" fmla="*/ 5183809 h 6858000"/>
              <a:gd name="connsiteX115" fmla="*/ 1903353 w 7467600"/>
              <a:gd name="connsiteY115" fmla="*/ 5044827 h 6858000"/>
              <a:gd name="connsiteX116" fmla="*/ 1936931 w 7467600"/>
              <a:gd name="connsiteY116" fmla="*/ 5093954 h 6858000"/>
              <a:gd name="connsiteX117" fmla="*/ 2195868 w 7467600"/>
              <a:gd name="connsiteY117" fmla="*/ 5396574 h 6858000"/>
              <a:gd name="connsiteX118" fmla="*/ 2088852 w 7467600"/>
              <a:gd name="connsiteY118" fmla="*/ 5166123 h 6858000"/>
              <a:gd name="connsiteX119" fmla="*/ 1958241 w 7467600"/>
              <a:gd name="connsiteY119" fmla="*/ 5067955 h 6858000"/>
              <a:gd name="connsiteX120" fmla="*/ 1903353 w 7467600"/>
              <a:gd name="connsiteY120" fmla="*/ 5044827 h 6858000"/>
              <a:gd name="connsiteX121" fmla="*/ 1979378 w 7467600"/>
              <a:gd name="connsiteY121" fmla="*/ 4769504 h 6858000"/>
              <a:gd name="connsiteX122" fmla="*/ 2882120 w 7467600"/>
              <a:gd name="connsiteY122" fmla="*/ 5064547 h 6858000"/>
              <a:gd name="connsiteX123" fmla="*/ 2793103 w 7467600"/>
              <a:gd name="connsiteY123" fmla="*/ 5039699 h 6858000"/>
              <a:gd name="connsiteX124" fmla="*/ 2770041 w 7467600"/>
              <a:gd name="connsiteY124" fmla="*/ 5033634 h 6858000"/>
              <a:gd name="connsiteX125" fmla="*/ 1979378 w 7467600"/>
              <a:gd name="connsiteY125" fmla="*/ 4769504 h 6858000"/>
              <a:gd name="connsiteX126" fmla="*/ 1927410 w 7467600"/>
              <a:gd name="connsiteY126" fmla="*/ 4716164 h 6858000"/>
              <a:gd name="connsiteX127" fmla="*/ 1959587 w 7467600"/>
              <a:gd name="connsiteY127" fmla="*/ 4728849 h 6858000"/>
              <a:gd name="connsiteX128" fmla="*/ 2777707 w 7467600"/>
              <a:gd name="connsiteY128" fmla="*/ 5003991 h 6858000"/>
              <a:gd name="connsiteX129" fmla="*/ 2800768 w 7467600"/>
              <a:gd name="connsiteY129" fmla="*/ 5010056 h 6858000"/>
              <a:gd name="connsiteX130" fmla="*/ 2879408 w 7467600"/>
              <a:gd name="connsiteY130" fmla="*/ 5031590 h 6858000"/>
              <a:gd name="connsiteX131" fmla="*/ 2862295 w 7467600"/>
              <a:gd name="connsiteY131" fmla="*/ 5022958 h 6858000"/>
              <a:gd name="connsiteX132" fmla="*/ 2813343 w 7467600"/>
              <a:gd name="connsiteY132" fmla="*/ 4998369 h 6858000"/>
              <a:gd name="connsiteX133" fmla="*/ 2646245 w 7467600"/>
              <a:gd name="connsiteY133" fmla="*/ 4930999 h 6858000"/>
              <a:gd name="connsiteX134" fmla="*/ 1999243 w 7467600"/>
              <a:gd name="connsiteY134" fmla="*/ 4730524 h 6858000"/>
              <a:gd name="connsiteX135" fmla="*/ 1979527 w 7467600"/>
              <a:gd name="connsiteY135" fmla="*/ 4726651 h 6858000"/>
              <a:gd name="connsiteX136" fmla="*/ 1927410 w 7467600"/>
              <a:gd name="connsiteY136" fmla="*/ 4716164 h 6858000"/>
              <a:gd name="connsiteX137" fmla="*/ 1997014 w 7467600"/>
              <a:gd name="connsiteY137" fmla="*/ 4698007 h 6858000"/>
              <a:gd name="connsiteX138" fmla="*/ 2005458 w 7467600"/>
              <a:gd name="connsiteY138" fmla="*/ 4699540 h 6858000"/>
              <a:gd name="connsiteX139" fmla="*/ 2657186 w 7467600"/>
              <a:gd name="connsiteY139" fmla="*/ 4901687 h 6858000"/>
              <a:gd name="connsiteX140" fmla="*/ 2826662 w 7467600"/>
              <a:gd name="connsiteY140" fmla="*/ 4970362 h 6858000"/>
              <a:gd name="connsiteX141" fmla="*/ 2876100 w 7467600"/>
              <a:gd name="connsiteY141" fmla="*/ 4995397 h 6858000"/>
              <a:gd name="connsiteX142" fmla="*/ 3042600 w 7467600"/>
              <a:gd name="connsiteY142" fmla="*/ 5059532 h 6858000"/>
              <a:gd name="connsiteX143" fmla="*/ 1997014 w 7467600"/>
              <a:gd name="connsiteY143" fmla="*/ 4698007 h 6858000"/>
              <a:gd name="connsiteX144" fmla="*/ 2305292 w 7467600"/>
              <a:gd name="connsiteY144" fmla="*/ 4219492 h 6858000"/>
              <a:gd name="connsiteX145" fmla="*/ 3360922 w 7467600"/>
              <a:gd name="connsiteY145" fmla="*/ 4529373 h 6858000"/>
              <a:gd name="connsiteX146" fmla="*/ 3492420 w 7467600"/>
              <a:gd name="connsiteY146" fmla="*/ 4510145 h 6858000"/>
              <a:gd name="connsiteX147" fmla="*/ 3364086 w 7467600"/>
              <a:gd name="connsiteY147" fmla="*/ 4480340 h 6858000"/>
              <a:gd name="connsiteX148" fmla="*/ 3225818 w 7467600"/>
              <a:gd name="connsiteY148" fmla="*/ 4411822 h 6858000"/>
              <a:gd name="connsiteX149" fmla="*/ 3129696 w 7467600"/>
              <a:gd name="connsiteY149" fmla="*/ 4360704 h 6858000"/>
              <a:gd name="connsiteX150" fmla="*/ 2814545 w 7467600"/>
              <a:gd name="connsiteY150" fmla="*/ 4282955 h 6858000"/>
              <a:gd name="connsiteX151" fmla="*/ 2305292 w 7467600"/>
              <a:gd name="connsiteY151" fmla="*/ 4219492 h 6858000"/>
              <a:gd name="connsiteX152" fmla="*/ 2626982 w 7467600"/>
              <a:gd name="connsiteY152" fmla="*/ 4206450 h 6858000"/>
              <a:gd name="connsiteX153" fmla="*/ 2490617 w 7467600"/>
              <a:gd name="connsiteY153" fmla="*/ 4206951 h 6858000"/>
              <a:gd name="connsiteX154" fmla="*/ 2819869 w 7467600"/>
              <a:gd name="connsiteY154" fmla="*/ 4252936 h 6858000"/>
              <a:gd name="connsiteX155" fmla="*/ 3143018 w 7467600"/>
              <a:gd name="connsiteY155" fmla="*/ 4332698 h 6858000"/>
              <a:gd name="connsiteX156" fmla="*/ 3241520 w 7467600"/>
              <a:gd name="connsiteY156" fmla="*/ 4385112 h 6858000"/>
              <a:gd name="connsiteX157" fmla="*/ 3374575 w 7467600"/>
              <a:gd name="connsiteY157" fmla="*/ 4451517 h 6858000"/>
              <a:gd name="connsiteX158" fmla="*/ 3505221 w 7467600"/>
              <a:gd name="connsiteY158" fmla="*/ 4480757 h 6858000"/>
              <a:gd name="connsiteX159" fmla="*/ 2626982 w 7467600"/>
              <a:gd name="connsiteY159" fmla="*/ 4206450 h 6858000"/>
              <a:gd name="connsiteX160" fmla="*/ 1310106 w 7467600"/>
              <a:gd name="connsiteY160" fmla="*/ 3943217 h 6858000"/>
              <a:gd name="connsiteX161" fmla="*/ 854994 w 7467600"/>
              <a:gd name="connsiteY161" fmla="*/ 4399136 h 6858000"/>
              <a:gd name="connsiteX162" fmla="*/ 742462 w 7467600"/>
              <a:gd name="connsiteY162" fmla="*/ 4594648 h 6858000"/>
              <a:gd name="connsiteX163" fmla="*/ 820602 w 7467600"/>
              <a:gd name="connsiteY163" fmla="*/ 4485915 h 6858000"/>
              <a:gd name="connsiteX164" fmla="*/ 878295 w 7467600"/>
              <a:gd name="connsiteY164" fmla="*/ 4403594 h 6858000"/>
              <a:gd name="connsiteX165" fmla="*/ 1240607 w 7467600"/>
              <a:gd name="connsiteY165" fmla="*/ 4010401 h 6858000"/>
              <a:gd name="connsiteX166" fmla="*/ 1310106 w 7467600"/>
              <a:gd name="connsiteY166" fmla="*/ 3943217 h 6858000"/>
              <a:gd name="connsiteX167" fmla="*/ 1423113 w 7467600"/>
              <a:gd name="connsiteY167" fmla="*/ 3874565 h 6858000"/>
              <a:gd name="connsiteX168" fmla="*/ 1260565 w 7467600"/>
              <a:gd name="connsiteY168" fmla="*/ 4031982 h 6858000"/>
              <a:gd name="connsiteX169" fmla="*/ 901900 w 7467600"/>
              <a:gd name="connsiteY169" fmla="*/ 4421236 h 6858000"/>
              <a:gd name="connsiteX170" fmla="*/ 845044 w 7467600"/>
              <a:gd name="connsiteY170" fmla="*/ 4502436 h 6858000"/>
              <a:gd name="connsiteX171" fmla="*/ 685926 w 7467600"/>
              <a:gd name="connsiteY171" fmla="*/ 4703069 h 6858000"/>
              <a:gd name="connsiteX172" fmla="*/ 684248 w 7467600"/>
              <a:gd name="connsiteY172" fmla="*/ 4706721 h 6858000"/>
              <a:gd name="connsiteX173" fmla="*/ 1423113 w 7467600"/>
              <a:gd name="connsiteY173" fmla="*/ 3874565 h 6858000"/>
              <a:gd name="connsiteX174" fmla="*/ 3316479 w 7467600"/>
              <a:gd name="connsiteY174" fmla="*/ 3872136 h 6858000"/>
              <a:gd name="connsiteX175" fmla="*/ 3546806 w 7467600"/>
              <a:gd name="connsiteY175" fmla="*/ 4356139 h 6858000"/>
              <a:gd name="connsiteX176" fmla="*/ 3364433 w 7467600"/>
              <a:gd name="connsiteY176" fmla="*/ 3953121 h 6858000"/>
              <a:gd name="connsiteX177" fmla="*/ 3316479 w 7467600"/>
              <a:gd name="connsiteY177" fmla="*/ 3872136 h 6858000"/>
              <a:gd name="connsiteX178" fmla="*/ 3291335 w 7467600"/>
              <a:gd name="connsiteY178" fmla="*/ 3767420 h 6858000"/>
              <a:gd name="connsiteX179" fmla="*/ 3390805 w 7467600"/>
              <a:gd name="connsiteY179" fmla="*/ 3937163 h 6858000"/>
              <a:gd name="connsiteX180" fmla="*/ 3579062 w 7467600"/>
              <a:gd name="connsiteY180" fmla="*/ 4359040 h 6858000"/>
              <a:gd name="connsiteX181" fmla="*/ 3467355 w 7467600"/>
              <a:gd name="connsiteY181" fmla="*/ 3988130 h 6858000"/>
              <a:gd name="connsiteX182" fmla="*/ 3310753 w 7467600"/>
              <a:gd name="connsiteY182" fmla="*/ 3787140 h 6858000"/>
              <a:gd name="connsiteX183" fmla="*/ 3291335 w 7467600"/>
              <a:gd name="connsiteY183" fmla="*/ 3767420 h 6858000"/>
              <a:gd name="connsiteX184" fmla="*/ 1635889 w 7467600"/>
              <a:gd name="connsiteY184" fmla="*/ 3709494 h 6858000"/>
              <a:gd name="connsiteX185" fmla="*/ 1634800 w 7467600"/>
              <a:gd name="connsiteY185" fmla="*/ 3731111 h 6858000"/>
              <a:gd name="connsiteX186" fmla="*/ 1635889 w 7467600"/>
              <a:gd name="connsiteY186" fmla="*/ 3709494 h 6858000"/>
              <a:gd name="connsiteX187" fmla="*/ 1510397 w 7467600"/>
              <a:gd name="connsiteY187" fmla="*/ 3684705 h 6858000"/>
              <a:gd name="connsiteX188" fmla="*/ 1146550 w 7467600"/>
              <a:gd name="connsiteY188" fmla="*/ 3802012 h 6858000"/>
              <a:gd name="connsiteX189" fmla="*/ 698834 w 7467600"/>
              <a:gd name="connsiteY189" fmla="*/ 3952272 h 6858000"/>
              <a:gd name="connsiteX190" fmla="*/ 34256 w 7467600"/>
              <a:gd name="connsiteY190" fmla="*/ 4347603 h 6858000"/>
              <a:gd name="connsiteX191" fmla="*/ 527241 w 7467600"/>
              <a:gd name="connsiteY191" fmla="*/ 4065078 h 6858000"/>
              <a:gd name="connsiteX192" fmla="*/ 1510397 w 7467600"/>
              <a:gd name="connsiteY192" fmla="*/ 3684705 h 6858000"/>
              <a:gd name="connsiteX193" fmla="*/ 1313114 w 7467600"/>
              <a:gd name="connsiteY193" fmla="*/ 3655216 h 6858000"/>
              <a:gd name="connsiteX194" fmla="*/ 1109304 w 7467600"/>
              <a:gd name="connsiteY194" fmla="*/ 3669030 h 6858000"/>
              <a:gd name="connsiteX195" fmla="*/ 8129 w 7467600"/>
              <a:gd name="connsiteY195" fmla="*/ 4330519 h 6858000"/>
              <a:gd name="connsiteX196" fmla="*/ 687572 w 7467600"/>
              <a:gd name="connsiteY196" fmla="*/ 3925629 h 6858000"/>
              <a:gd name="connsiteX197" fmla="*/ 1138365 w 7467600"/>
              <a:gd name="connsiteY197" fmla="*/ 3774515 h 6858000"/>
              <a:gd name="connsiteX198" fmla="*/ 1505579 w 7467600"/>
              <a:gd name="connsiteY198" fmla="*/ 3655526 h 6858000"/>
              <a:gd name="connsiteX199" fmla="*/ 1313114 w 7467600"/>
              <a:gd name="connsiteY199" fmla="*/ 3655216 h 6858000"/>
              <a:gd name="connsiteX200" fmla="*/ 3655073 w 7467600"/>
              <a:gd name="connsiteY200" fmla="*/ 3650884 h 6858000"/>
              <a:gd name="connsiteX201" fmla="*/ 3989938 w 7467600"/>
              <a:gd name="connsiteY201" fmla="*/ 3991685 h 6858000"/>
              <a:gd name="connsiteX202" fmla="*/ 4393907 w 7467600"/>
              <a:gd name="connsiteY202" fmla="*/ 4261258 h 6858000"/>
              <a:gd name="connsiteX203" fmla="*/ 4648051 w 7467600"/>
              <a:gd name="connsiteY203" fmla="*/ 4374051 h 6858000"/>
              <a:gd name="connsiteX204" fmla="*/ 4383389 w 7467600"/>
              <a:gd name="connsiteY204" fmla="*/ 4184369 h 6858000"/>
              <a:gd name="connsiteX205" fmla="*/ 4165508 w 7467600"/>
              <a:gd name="connsiteY205" fmla="*/ 4035196 h 6858000"/>
              <a:gd name="connsiteX206" fmla="*/ 4068162 w 7467600"/>
              <a:gd name="connsiteY206" fmla="*/ 3953394 h 6858000"/>
              <a:gd name="connsiteX207" fmla="*/ 3981416 w 7467600"/>
              <a:gd name="connsiteY207" fmla="*/ 3880482 h 6858000"/>
              <a:gd name="connsiteX208" fmla="*/ 3800147 w 7467600"/>
              <a:gd name="connsiteY208" fmla="*/ 3749872 h 6858000"/>
              <a:gd name="connsiteX209" fmla="*/ 3655073 w 7467600"/>
              <a:gd name="connsiteY209" fmla="*/ 3650884 h 6858000"/>
              <a:gd name="connsiteX210" fmla="*/ 3670252 w 7467600"/>
              <a:gd name="connsiteY210" fmla="*/ 3622798 h 6858000"/>
              <a:gd name="connsiteX211" fmla="*/ 3817258 w 7467600"/>
              <a:gd name="connsiteY211" fmla="*/ 3723577 h 6858000"/>
              <a:gd name="connsiteX212" fmla="*/ 4000461 w 7467600"/>
              <a:gd name="connsiteY212" fmla="*/ 3855966 h 6858000"/>
              <a:gd name="connsiteX213" fmla="*/ 4088180 w 7467600"/>
              <a:gd name="connsiteY213" fmla="*/ 3929774 h 6858000"/>
              <a:gd name="connsiteX214" fmla="*/ 4184555 w 7467600"/>
              <a:gd name="connsiteY214" fmla="*/ 4010683 h 6858000"/>
              <a:gd name="connsiteX215" fmla="*/ 4399563 w 7467600"/>
              <a:gd name="connsiteY215" fmla="*/ 4158106 h 6858000"/>
              <a:gd name="connsiteX216" fmla="*/ 4684469 w 7467600"/>
              <a:gd name="connsiteY216" fmla="*/ 4364680 h 6858000"/>
              <a:gd name="connsiteX217" fmla="*/ 4690271 w 7467600"/>
              <a:gd name="connsiteY217" fmla="*/ 4370034 h 6858000"/>
              <a:gd name="connsiteX218" fmla="*/ 4136093 w 7467600"/>
              <a:gd name="connsiteY218" fmla="*/ 3858466 h 6858000"/>
              <a:gd name="connsiteX219" fmla="*/ 3670252 w 7467600"/>
              <a:gd name="connsiteY219" fmla="*/ 3622798 h 6858000"/>
              <a:gd name="connsiteX220" fmla="*/ 4440129 w 7467600"/>
              <a:gd name="connsiteY220" fmla="*/ 3448571 h 6858000"/>
              <a:gd name="connsiteX221" fmla="*/ 4856525 w 7467600"/>
              <a:gd name="connsiteY221" fmla="*/ 3915351 h 6858000"/>
              <a:gd name="connsiteX222" fmla="*/ 5059055 w 7467600"/>
              <a:gd name="connsiteY222" fmla="*/ 4108918 h 6858000"/>
              <a:gd name="connsiteX223" fmla="*/ 5290070 w 7467600"/>
              <a:gd name="connsiteY223" fmla="*/ 4263619 h 6858000"/>
              <a:gd name="connsiteX224" fmla="*/ 4834991 w 7467600"/>
              <a:gd name="connsiteY224" fmla="*/ 3830985 h 6858000"/>
              <a:gd name="connsiteX225" fmla="*/ 4440129 w 7467600"/>
              <a:gd name="connsiteY225" fmla="*/ 3448571 h 6858000"/>
              <a:gd name="connsiteX226" fmla="*/ 4441737 w 7467600"/>
              <a:gd name="connsiteY226" fmla="*/ 3399734 h 6858000"/>
              <a:gd name="connsiteX227" fmla="*/ 4431236 w 7467600"/>
              <a:gd name="connsiteY227" fmla="*/ 3400954 h 6858000"/>
              <a:gd name="connsiteX228" fmla="*/ 4557150 w 7467600"/>
              <a:gd name="connsiteY228" fmla="*/ 3510023 h 6858000"/>
              <a:gd name="connsiteX229" fmla="*/ 4856936 w 7467600"/>
              <a:gd name="connsiteY229" fmla="*/ 3809146 h 6858000"/>
              <a:gd name="connsiteX230" fmla="*/ 5111996 w 7467600"/>
              <a:gd name="connsiteY230" fmla="*/ 4065759 h 6858000"/>
              <a:gd name="connsiteX231" fmla="*/ 5388878 w 7467600"/>
              <a:gd name="connsiteY231" fmla="*/ 4300185 h 6858000"/>
              <a:gd name="connsiteX232" fmla="*/ 5425556 w 7467600"/>
              <a:gd name="connsiteY232" fmla="*/ 4308967 h 6858000"/>
              <a:gd name="connsiteX233" fmla="*/ 4943646 w 7467600"/>
              <a:gd name="connsiteY233" fmla="*/ 3822916 h 6858000"/>
              <a:gd name="connsiteX234" fmla="*/ 4594837 w 7467600"/>
              <a:gd name="connsiteY234" fmla="*/ 3532274 h 6858000"/>
              <a:gd name="connsiteX235" fmla="*/ 4441737 w 7467600"/>
              <a:gd name="connsiteY235" fmla="*/ 3399734 h 6858000"/>
              <a:gd name="connsiteX236" fmla="*/ 5425834 w 7467600"/>
              <a:gd name="connsiteY236" fmla="*/ 3162785 h 6858000"/>
              <a:gd name="connsiteX237" fmla="*/ 5401644 w 7467600"/>
              <a:gd name="connsiteY237" fmla="*/ 3617847 h 6858000"/>
              <a:gd name="connsiteX238" fmla="*/ 5467256 w 7467600"/>
              <a:gd name="connsiteY238" fmla="*/ 4175494 h 6858000"/>
              <a:gd name="connsiteX239" fmla="*/ 5448069 w 7467600"/>
              <a:gd name="connsiteY239" fmla="*/ 3567554 h 6858000"/>
              <a:gd name="connsiteX240" fmla="*/ 5425834 w 7467600"/>
              <a:gd name="connsiteY240" fmla="*/ 3162785 h 6858000"/>
              <a:gd name="connsiteX241" fmla="*/ 1318687 w 7467600"/>
              <a:gd name="connsiteY241" fmla="*/ 3113840 h 6858000"/>
              <a:gd name="connsiteX242" fmla="*/ 1066793 w 7467600"/>
              <a:gd name="connsiteY242" fmla="*/ 3212171 h 6858000"/>
              <a:gd name="connsiteX243" fmla="*/ 993319 w 7467600"/>
              <a:gd name="connsiteY243" fmla="*/ 3247648 h 6858000"/>
              <a:gd name="connsiteX244" fmla="*/ 853081 w 7467600"/>
              <a:gd name="connsiteY244" fmla="*/ 3312410 h 6858000"/>
              <a:gd name="connsiteX245" fmla="*/ 805957 w 7467600"/>
              <a:gd name="connsiteY245" fmla="*/ 3330443 h 6858000"/>
              <a:gd name="connsiteX246" fmla="*/ 1318687 w 7467600"/>
              <a:gd name="connsiteY246" fmla="*/ 3113840 h 6858000"/>
              <a:gd name="connsiteX247" fmla="*/ 5453702 w 7467600"/>
              <a:gd name="connsiteY247" fmla="*/ 3090882 h 6858000"/>
              <a:gd name="connsiteX248" fmla="*/ 5480135 w 7467600"/>
              <a:gd name="connsiteY248" fmla="*/ 3565802 h 6858000"/>
              <a:gd name="connsiteX249" fmla="*/ 5499023 w 7467600"/>
              <a:gd name="connsiteY249" fmla="*/ 4166310 h 6858000"/>
              <a:gd name="connsiteX250" fmla="*/ 5547022 w 7467600"/>
              <a:gd name="connsiteY250" fmla="*/ 3607838 h 6858000"/>
              <a:gd name="connsiteX251" fmla="*/ 5515964 w 7467600"/>
              <a:gd name="connsiteY251" fmla="*/ 3378541 h 6858000"/>
              <a:gd name="connsiteX252" fmla="*/ 5453702 w 7467600"/>
              <a:gd name="connsiteY252" fmla="*/ 3090882 h 6858000"/>
              <a:gd name="connsiteX253" fmla="*/ 1238695 w 7467600"/>
              <a:gd name="connsiteY253" fmla="*/ 3076820 h 6858000"/>
              <a:gd name="connsiteX254" fmla="*/ 716371 w 7467600"/>
              <a:gd name="connsiteY254" fmla="*/ 3293249 h 6858000"/>
              <a:gd name="connsiteX255" fmla="*/ 579522 w 7467600"/>
              <a:gd name="connsiteY255" fmla="*/ 3371759 h 6858000"/>
              <a:gd name="connsiteX256" fmla="*/ 600288 w 7467600"/>
              <a:gd name="connsiteY256" fmla="*/ 3365555 h 6858000"/>
              <a:gd name="connsiteX257" fmla="*/ 840692 w 7467600"/>
              <a:gd name="connsiteY257" fmla="*/ 3284921 h 6858000"/>
              <a:gd name="connsiteX258" fmla="*/ 979248 w 7467600"/>
              <a:gd name="connsiteY258" fmla="*/ 3221003 h 6858000"/>
              <a:gd name="connsiteX259" fmla="*/ 1053282 w 7467600"/>
              <a:gd name="connsiteY259" fmla="*/ 3185247 h 6858000"/>
              <a:gd name="connsiteX260" fmla="*/ 1320603 w 7467600"/>
              <a:gd name="connsiteY260" fmla="*/ 3081281 h 6858000"/>
              <a:gd name="connsiteX261" fmla="*/ 1238695 w 7467600"/>
              <a:gd name="connsiteY261" fmla="*/ 3076820 h 6858000"/>
              <a:gd name="connsiteX262" fmla="*/ 5425627 w 7467600"/>
              <a:gd name="connsiteY262" fmla="*/ 2954192 h 6858000"/>
              <a:gd name="connsiteX263" fmla="*/ 5470770 w 7467600"/>
              <a:gd name="connsiteY263" fmla="*/ 3005435 h 6858000"/>
              <a:gd name="connsiteX264" fmla="*/ 5519779 w 7467600"/>
              <a:gd name="connsiteY264" fmla="*/ 4359223 h 6858000"/>
              <a:gd name="connsiteX265" fmla="*/ 5520293 w 7467600"/>
              <a:gd name="connsiteY265" fmla="*/ 4360602 h 6858000"/>
              <a:gd name="connsiteX266" fmla="*/ 5767221 w 7467600"/>
              <a:gd name="connsiteY266" fmla="*/ 4665564 h 6858000"/>
              <a:gd name="connsiteX267" fmla="*/ 6937169 w 7467600"/>
              <a:gd name="connsiteY267" fmla="*/ 4815941 h 6858000"/>
              <a:gd name="connsiteX268" fmla="*/ 6953922 w 7467600"/>
              <a:gd name="connsiteY268" fmla="*/ 4890068 h 6858000"/>
              <a:gd name="connsiteX269" fmla="*/ 6071359 w 7467600"/>
              <a:gd name="connsiteY269" fmla="*/ 4770770 h 6858000"/>
              <a:gd name="connsiteX270" fmla="*/ 6038839 w 7467600"/>
              <a:gd name="connsiteY270" fmla="*/ 4764474 h 6858000"/>
              <a:gd name="connsiteX271" fmla="*/ 6038706 w 7467600"/>
              <a:gd name="connsiteY271" fmla="*/ 4763847 h 6858000"/>
              <a:gd name="connsiteX272" fmla="*/ 6037784 w 7467600"/>
              <a:gd name="connsiteY272" fmla="*/ 4764270 h 6858000"/>
              <a:gd name="connsiteX273" fmla="*/ 6038839 w 7467600"/>
              <a:gd name="connsiteY273" fmla="*/ 4764474 h 6858000"/>
              <a:gd name="connsiteX274" fmla="*/ 6040338 w 7467600"/>
              <a:gd name="connsiteY274" fmla="*/ 4771418 h 6858000"/>
              <a:gd name="connsiteX275" fmla="*/ 6024488 w 7467600"/>
              <a:gd name="connsiteY275" fmla="*/ 4809903 h 6858000"/>
              <a:gd name="connsiteX276" fmla="*/ 5599771 w 7467600"/>
              <a:gd name="connsiteY276" fmla="*/ 5509652 h 6858000"/>
              <a:gd name="connsiteX277" fmla="*/ 5548843 w 7467600"/>
              <a:gd name="connsiteY277" fmla="*/ 5563845 h 6858000"/>
              <a:gd name="connsiteX278" fmla="*/ 5940952 w 7467600"/>
              <a:gd name="connsiteY278" fmla="*/ 6250028 h 6858000"/>
              <a:gd name="connsiteX279" fmla="*/ 6043441 w 7467600"/>
              <a:gd name="connsiteY279" fmla="*/ 6665847 h 6858000"/>
              <a:gd name="connsiteX280" fmla="*/ 6093432 w 7467600"/>
              <a:gd name="connsiteY280" fmla="*/ 6858000 h 6858000"/>
              <a:gd name="connsiteX281" fmla="*/ 6034344 w 7467600"/>
              <a:gd name="connsiteY281" fmla="*/ 6858000 h 6858000"/>
              <a:gd name="connsiteX282" fmla="*/ 6026679 w 7467600"/>
              <a:gd name="connsiteY282" fmla="*/ 6836959 h 6858000"/>
              <a:gd name="connsiteX283" fmla="*/ 5800441 w 7467600"/>
              <a:gd name="connsiteY283" fmla="*/ 6335286 h 6858000"/>
              <a:gd name="connsiteX284" fmla="*/ 5526562 w 7467600"/>
              <a:gd name="connsiteY284" fmla="*/ 5705388 h 6858000"/>
              <a:gd name="connsiteX285" fmla="*/ 5519640 w 7467600"/>
              <a:gd name="connsiteY285" fmla="*/ 5683774 h 6858000"/>
              <a:gd name="connsiteX286" fmla="*/ 5844559 w 7467600"/>
              <a:gd name="connsiteY286" fmla="*/ 6553349 h 6858000"/>
              <a:gd name="connsiteX287" fmla="*/ 5975994 w 7467600"/>
              <a:gd name="connsiteY287" fmla="*/ 6858000 h 6858000"/>
              <a:gd name="connsiteX288" fmla="*/ 5898547 w 7467600"/>
              <a:gd name="connsiteY288" fmla="*/ 6858000 h 6858000"/>
              <a:gd name="connsiteX289" fmla="*/ 5682041 w 7467600"/>
              <a:gd name="connsiteY289" fmla="*/ 6355860 h 6858000"/>
              <a:gd name="connsiteX290" fmla="*/ 5461758 w 7467600"/>
              <a:gd name="connsiteY290" fmla="*/ 5820220 h 6858000"/>
              <a:gd name="connsiteX291" fmla="*/ 5237282 w 7467600"/>
              <a:gd name="connsiteY291" fmla="*/ 6579086 h 6858000"/>
              <a:gd name="connsiteX292" fmla="*/ 5115009 w 7467600"/>
              <a:gd name="connsiteY292" fmla="*/ 6858000 h 6858000"/>
              <a:gd name="connsiteX293" fmla="*/ 5028074 w 7467600"/>
              <a:gd name="connsiteY293" fmla="*/ 6858000 h 6858000"/>
              <a:gd name="connsiteX294" fmla="*/ 5079508 w 7467600"/>
              <a:gd name="connsiteY294" fmla="*/ 6749074 h 6858000"/>
              <a:gd name="connsiteX295" fmla="*/ 5371846 w 7467600"/>
              <a:gd name="connsiteY295" fmla="*/ 5924413 h 6858000"/>
              <a:gd name="connsiteX296" fmla="*/ 5270512 w 7467600"/>
              <a:gd name="connsiteY296" fmla="*/ 6138975 h 6858000"/>
              <a:gd name="connsiteX297" fmla="*/ 5062409 w 7467600"/>
              <a:gd name="connsiteY297" fmla="*/ 6653544 h 6858000"/>
              <a:gd name="connsiteX298" fmla="*/ 5036628 w 7467600"/>
              <a:gd name="connsiteY298" fmla="*/ 6754247 h 6858000"/>
              <a:gd name="connsiteX299" fmla="*/ 5009112 w 7467600"/>
              <a:gd name="connsiteY299" fmla="*/ 6858000 h 6858000"/>
              <a:gd name="connsiteX300" fmla="*/ 4976679 w 7467600"/>
              <a:gd name="connsiteY300" fmla="*/ 6858000 h 6858000"/>
              <a:gd name="connsiteX301" fmla="*/ 5006537 w 7467600"/>
              <a:gd name="connsiteY301" fmla="*/ 6747068 h 6858000"/>
              <a:gd name="connsiteX302" fmla="*/ 5032723 w 7467600"/>
              <a:gd name="connsiteY302" fmla="*/ 6644957 h 6858000"/>
              <a:gd name="connsiteX303" fmla="*/ 5242949 w 7467600"/>
              <a:gd name="connsiteY303" fmla="*/ 6125175 h 6858000"/>
              <a:gd name="connsiteX304" fmla="*/ 5286321 w 7467600"/>
              <a:gd name="connsiteY304" fmla="*/ 6033555 h 6858000"/>
              <a:gd name="connsiteX305" fmla="*/ 5008210 w 7467600"/>
              <a:gd name="connsiteY305" fmla="*/ 6649194 h 6858000"/>
              <a:gd name="connsiteX306" fmla="*/ 4986321 w 7467600"/>
              <a:gd name="connsiteY306" fmla="*/ 6765687 h 6858000"/>
              <a:gd name="connsiteX307" fmla="*/ 4973474 w 7467600"/>
              <a:gd name="connsiteY307" fmla="*/ 6858000 h 6858000"/>
              <a:gd name="connsiteX308" fmla="*/ 4907178 w 7467600"/>
              <a:gd name="connsiteY308" fmla="*/ 6858000 h 6858000"/>
              <a:gd name="connsiteX309" fmla="*/ 4910810 w 7467600"/>
              <a:gd name="connsiteY309" fmla="*/ 6829660 h 6858000"/>
              <a:gd name="connsiteX310" fmla="*/ 4987461 w 7467600"/>
              <a:gd name="connsiteY310" fmla="*/ 6432994 h 6858000"/>
              <a:gd name="connsiteX311" fmla="*/ 5179262 w 7467600"/>
              <a:gd name="connsiteY311" fmla="*/ 6035044 h 6858000"/>
              <a:gd name="connsiteX312" fmla="*/ 4689678 w 7467600"/>
              <a:gd name="connsiteY312" fmla="*/ 6440241 h 6858000"/>
              <a:gd name="connsiteX313" fmla="*/ 4477543 w 7467600"/>
              <a:gd name="connsiteY313" fmla="*/ 6674836 h 6858000"/>
              <a:gd name="connsiteX314" fmla="*/ 4329957 w 7467600"/>
              <a:gd name="connsiteY314" fmla="*/ 6858000 h 6858000"/>
              <a:gd name="connsiteX315" fmla="*/ 4218595 w 7467600"/>
              <a:gd name="connsiteY315" fmla="*/ 6858000 h 6858000"/>
              <a:gd name="connsiteX316" fmla="*/ 4368888 w 7467600"/>
              <a:gd name="connsiteY316" fmla="*/ 6668412 h 6858000"/>
              <a:gd name="connsiteX317" fmla="*/ 4563091 w 7467600"/>
              <a:gd name="connsiteY317" fmla="*/ 6442508 h 6858000"/>
              <a:gd name="connsiteX318" fmla="*/ 5387324 w 7467600"/>
              <a:gd name="connsiteY318" fmla="*/ 5705830 h 6858000"/>
              <a:gd name="connsiteX319" fmla="*/ 5073620 w 7467600"/>
              <a:gd name="connsiteY319" fmla="*/ 5955437 h 6858000"/>
              <a:gd name="connsiteX320" fmla="*/ 4689789 w 7467600"/>
              <a:gd name="connsiteY320" fmla="*/ 6268382 h 6858000"/>
              <a:gd name="connsiteX321" fmla="*/ 4418722 w 7467600"/>
              <a:gd name="connsiteY321" fmla="*/ 6570886 h 6858000"/>
              <a:gd name="connsiteX322" fmla="*/ 4214944 w 7467600"/>
              <a:gd name="connsiteY322" fmla="*/ 6858000 h 6858000"/>
              <a:gd name="connsiteX323" fmla="*/ 4177898 w 7467600"/>
              <a:gd name="connsiteY323" fmla="*/ 6858000 h 6858000"/>
              <a:gd name="connsiteX324" fmla="*/ 4391597 w 7467600"/>
              <a:gd name="connsiteY324" fmla="*/ 6556370 h 6858000"/>
              <a:gd name="connsiteX325" fmla="*/ 4668889 w 7467600"/>
              <a:gd name="connsiteY325" fmla="*/ 6246399 h 6858000"/>
              <a:gd name="connsiteX326" fmla="*/ 5055427 w 7467600"/>
              <a:gd name="connsiteY326" fmla="*/ 5931476 h 6858000"/>
              <a:gd name="connsiteX327" fmla="*/ 5371814 w 7467600"/>
              <a:gd name="connsiteY327" fmla="*/ 5678975 h 6858000"/>
              <a:gd name="connsiteX328" fmla="*/ 4987918 w 7467600"/>
              <a:gd name="connsiteY328" fmla="*/ 5838701 h 6858000"/>
              <a:gd name="connsiteX329" fmla="*/ 4317146 w 7467600"/>
              <a:gd name="connsiteY329" fmla="*/ 6587716 h 6858000"/>
              <a:gd name="connsiteX330" fmla="*/ 4171627 w 7467600"/>
              <a:gd name="connsiteY330" fmla="*/ 6858000 h 6858000"/>
              <a:gd name="connsiteX331" fmla="*/ 4081585 w 7467600"/>
              <a:gd name="connsiteY331" fmla="*/ 6858000 h 6858000"/>
              <a:gd name="connsiteX332" fmla="*/ 4238603 w 7467600"/>
              <a:gd name="connsiteY332" fmla="*/ 6559341 h 6858000"/>
              <a:gd name="connsiteX333" fmla="*/ 4778333 w 7467600"/>
              <a:gd name="connsiteY333" fmla="*/ 5873626 h 6858000"/>
              <a:gd name="connsiteX334" fmla="*/ 5414185 w 7467600"/>
              <a:gd name="connsiteY334" fmla="*/ 5573882 h 6858000"/>
              <a:gd name="connsiteX335" fmla="*/ 5959648 w 7467600"/>
              <a:gd name="connsiteY335" fmla="*/ 4760797 h 6858000"/>
              <a:gd name="connsiteX336" fmla="*/ 5355019 w 7467600"/>
              <a:gd name="connsiteY336" fmla="*/ 4734672 h 6858000"/>
              <a:gd name="connsiteX337" fmla="*/ 5083565 w 7467600"/>
              <a:gd name="connsiteY337" fmla="*/ 5179121 h 6858000"/>
              <a:gd name="connsiteX338" fmla="*/ 4713577 w 7467600"/>
              <a:gd name="connsiteY338" fmla="*/ 5616803 h 6858000"/>
              <a:gd name="connsiteX339" fmla="*/ 3989559 w 7467600"/>
              <a:gd name="connsiteY339" fmla="*/ 6145945 h 6858000"/>
              <a:gd name="connsiteX340" fmla="*/ 3939824 w 7467600"/>
              <a:gd name="connsiteY340" fmla="*/ 6066900 h 6858000"/>
              <a:gd name="connsiteX341" fmla="*/ 4584537 w 7467600"/>
              <a:gd name="connsiteY341" fmla="*/ 5324826 h 6858000"/>
              <a:gd name="connsiteX342" fmla="*/ 5037105 w 7467600"/>
              <a:gd name="connsiteY342" fmla="*/ 5088765 h 6858000"/>
              <a:gd name="connsiteX343" fmla="*/ 5039930 w 7467600"/>
              <a:gd name="connsiteY343" fmla="*/ 5089585 h 6858000"/>
              <a:gd name="connsiteX344" fmla="*/ 5263764 w 7467600"/>
              <a:gd name="connsiteY344" fmla="*/ 4735525 h 6858000"/>
              <a:gd name="connsiteX345" fmla="*/ 4086300 w 7467600"/>
              <a:gd name="connsiteY345" fmla="*/ 4884599 h 6858000"/>
              <a:gd name="connsiteX346" fmla="*/ 4085485 w 7467600"/>
              <a:gd name="connsiteY346" fmla="*/ 4899070 h 6858000"/>
              <a:gd name="connsiteX347" fmla="*/ 3871915 w 7467600"/>
              <a:gd name="connsiteY347" fmla="*/ 5253645 h 6858000"/>
              <a:gd name="connsiteX348" fmla="*/ 3799374 w 7467600"/>
              <a:gd name="connsiteY348" fmla="*/ 5466127 h 6858000"/>
              <a:gd name="connsiteX349" fmla="*/ 3498850 w 7467600"/>
              <a:gd name="connsiteY349" fmla="*/ 6661888 h 6858000"/>
              <a:gd name="connsiteX350" fmla="*/ 3399216 w 7467600"/>
              <a:gd name="connsiteY350" fmla="*/ 6858000 h 6858000"/>
              <a:gd name="connsiteX351" fmla="*/ 3303688 w 7467600"/>
              <a:gd name="connsiteY351" fmla="*/ 6858000 h 6858000"/>
              <a:gd name="connsiteX352" fmla="*/ 3391774 w 7467600"/>
              <a:gd name="connsiteY352" fmla="*/ 6697181 h 6858000"/>
              <a:gd name="connsiteX353" fmla="*/ 3735540 w 7467600"/>
              <a:gd name="connsiteY353" fmla="*/ 5546923 h 6858000"/>
              <a:gd name="connsiteX354" fmla="*/ 3729438 w 7467600"/>
              <a:gd name="connsiteY354" fmla="*/ 5569058 h 6858000"/>
              <a:gd name="connsiteX355" fmla="*/ 3707782 w 7467600"/>
              <a:gd name="connsiteY355" fmla="*/ 5644908 h 6858000"/>
              <a:gd name="connsiteX356" fmla="*/ 3583827 w 7467600"/>
              <a:gd name="connsiteY356" fmla="*/ 6039215 h 6858000"/>
              <a:gd name="connsiteX357" fmla="*/ 3547861 w 7467600"/>
              <a:gd name="connsiteY357" fmla="*/ 6129609 h 6858000"/>
              <a:gd name="connsiteX358" fmla="*/ 3490905 w 7467600"/>
              <a:gd name="connsiteY358" fmla="*/ 6277660 h 6858000"/>
              <a:gd name="connsiteX359" fmla="*/ 3455859 w 7467600"/>
              <a:gd name="connsiteY359" fmla="*/ 6391301 h 6858000"/>
              <a:gd name="connsiteX360" fmla="*/ 3429112 w 7467600"/>
              <a:gd name="connsiteY360" fmla="*/ 6479469 h 6858000"/>
              <a:gd name="connsiteX361" fmla="*/ 3304862 w 7467600"/>
              <a:gd name="connsiteY361" fmla="*/ 6796476 h 6858000"/>
              <a:gd name="connsiteX362" fmla="*/ 3276071 w 7467600"/>
              <a:gd name="connsiteY362" fmla="*/ 6858000 h 6858000"/>
              <a:gd name="connsiteX363" fmla="*/ 3240805 w 7467600"/>
              <a:gd name="connsiteY363" fmla="*/ 6858000 h 6858000"/>
              <a:gd name="connsiteX364" fmla="*/ 3275917 w 7467600"/>
              <a:gd name="connsiteY364" fmla="*/ 6783192 h 6858000"/>
              <a:gd name="connsiteX365" fmla="*/ 3399358 w 7467600"/>
              <a:gd name="connsiteY365" fmla="*/ 6469011 h 6858000"/>
              <a:gd name="connsiteX366" fmla="*/ 3425650 w 7467600"/>
              <a:gd name="connsiteY366" fmla="*/ 6381333 h 6858000"/>
              <a:gd name="connsiteX367" fmla="*/ 3460661 w 7467600"/>
              <a:gd name="connsiteY367" fmla="*/ 6266763 h 6858000"/>
              <a:gd name="connsiteX368" fmla="*/ 3518021 w 7467600"/>
              <a:gd name="connsiteY368" fmla="*/ 6117298 h 6858000"/>
              <a:gd name="connsiteX369" fmla="*/ 3554035 w 7467600"/>
              <a:gd name="connsiteY369" fmla="*/ 6027832 h 6858000"/>
              <a:gd name="connsiteX370" fmla="*/ 3677174 w 7467600"/>
              <a:gd name="connsiteY370" fmla="*/ 5636351 h 6858000"/>
              <a:gd name="connsiteX371" fmla="*/ 3698819 w 7467600"/>
              <a:gd name="connsiteY371" fmla="*/ 5560503 h 6858000"/>
              <a:gd name="connsiteX372" fmla="*/ 3702094 w 7467600"/>
              <a:gd name="connsiteY372" fmla="*/ 5549194 h 6858000"/>
              <a:gd name="connsiteX373" fmla="*/ 3398355 w 7467600"/>
              <a:gd name="connsiteY373" fmla="*/ 6094603 h 6858000"/>
              <a:gd name="connsiteX374" fmla="*/ 3193941 w 7467600"/>
              <a:gd name="connsiteY374" fmla="*/ 6798775 h 6858000"/>
              <a:gd name="connsiteX375" fmla="*/ 3184140 w 7467600"/>
              <a:gd name="connsiteY375" fmla="*/ 6858000 h 6858000"/>
              <a:gd name="connsiteX376" fmla="*/ 3099978 w 7467600"/>
              <a:gd name="connsiteY376" fmla="*/ 6858000 h 6858000"/>
              <a:gd name="connsiteX377" fmla="*/ 3101556 w 7467600"/>
              <a:gd name="connsiteY377" fmla="*/ 6843337 h 6858000"/>
              <a:gd name="connsiteX378" fmla="*/ 3370162 w 7467600"/>
              <a:gd name="connsiteY378" fmla="*/ 5785550 h 6858000"/>
              <a:gd name="connsiteX379" fmla="*/ 3746477 w 7467600"/>
              <a:gd name="connsiteY379" fmla="*/ 5377889 h 6858000"/>
              <a:gd name="connsiteX380" fmla="*/ 3863399 w 7467600"/>
              <a:gd name="connsiteY380" fmla="*/ 5087257 h 6858000"/>
              <a:gd name="connsiteX381" fmla="*/ 3968712 w 7467600"/>
              <a:gd name="connsiteY381" fmla="*/ 4913989 h 6858000"/>
              <a:gd name="connsiteX382" fmla="*/ 2792390 w 7467600"/>
              <a:gd name="connsiteY382" fmla="*/ 5382974 h 6858000"/>
              <a:gd name="connsiteX383" fmla="*/ 2714982 w 7467600"/>
              <a:gd name="connsiteY383" fmla="*/ 5427051 h 6858000"/>
              <a:gd name="connsiteX384" fmla="*/ 2813361 w 7467600"/>
              <a:gd name="connsiteY384" fmla="*/ 6023912 h 6858000"/>
              <a:gd name="connsiteX385" fmla="*/ 2688430 w 7467600"/>
              <a:gd name="connsiteY385" fmla="*/ 6801564 h 6858000"/>
              <a:gd name="connsiteX386" fmla="*/ 2629626 w 7467600"/>
              <a:gd name="connsiteY386" fmla="*/ 6763394 h 6858000"/>
              <a:gd name="connsiteX387" fmla="*/ 2565328 w 7467600"/>
              <a:gd name="connsiteY387" fmla="*/ 5516399 h 6858000"/>
              <a:gd name="connsiteX388" fmla="*/ 1922999 w 7467600"/>
              <a:gd name="connsiteY388" fmla="*/ 5980343 h 6858000"/>
              <a:gd name="connsiteX389" fmla="*/ 1950261 w 7467600"/>
              <a:gd name="connsiteY389" fmla="*/ 6405858 h 6858000"/>
              <a:gd name="connsiteX390" fmla="*/ 2365554 w 7467600"/>
              <a:gd name="connsiteY390" fmla="*/ 6759107 h 6858000"/>
              <a:gd name="connsiteX391" fmla="*/ 2424142 w 7467600"/>
              <a:gd name="connsiteY391" fmla="*/ 6858000 h 6858000"/>
              <a:gd name="connsiteX392" fmla="*/ 2395994 w 7467600"/>
              <a:gd name="connsiteY392" fmla="*/ 6858000 h 6858000"/>
              <a:gd name="connsiteX393" fmla="*/ 2392863 w 7467600"/>
              <a:gd name="connsiteY393" fmla="*/ 6852964 h 6858000"/>
              <a:gd name="connsiteX394" fmla="*/ 2017589 w 7467600"/>
              <a:gd name="connsiteY394" fmla="*/ 6493982 h 6858000"/>
              <a:gd name="connsiteX395" fmla="*/ 2147336 w 7467600"/>
              <a:gd name="connsiteY395" fmla="*/ 6594052 h 6858000"/>
              <a:gd name="connsiteX396" fmla="*/ 2207047 w 7467600"/>
              <a:gd name="connsiteY396" fmla="*/ 6654540 h 6858000"/>
              <a:gd name="connsiteX397" fmla="*/ 2299106 w 7467600"/>
              <a:gd name="connsiteY397" fmla="*/ 6778931 h 6858000"/>
              <a:gd name="connsiteX398" fmla="*/ 2314430 w 7467600"/>
              <a:gd name="connsiteY398" fmla="*/ 6801144 h 6858000"/>
              <a:gd name="connsiteX399" fmla="*/ 2352406 w 7467600"/>
              <a:gd name="connsiteY399" fmla="*/ 6858000 h 6858000"/>
              <a:gd name="connsiteX400" fmla="*/ 2314492 w 7467600"/>
              <a:gd name="connsiteY400" fmla="*/ 6858000 h 6858000"/>
              <a:gd name="connsiteX401" fmla="*/ 2288095 w 7467600"/>
              <a:gd name="connsiteY401" fmla="*/ 6818030 h 6858000"/>
              <a:gd name="connsiteX402" fmla="*/ 2272768 w 7467600"/>
              <a:gd name="connsiteY402" fmla="*/ 6795822 h 6858000"/>
              <a:gd name="connsiteX403" fmla="*/ 2182715 w 7467600"/>
              <a:gd name="connsiteY403" fmla="*/ 6675071 h 6858000"/>
              <a:gd name="connsiteX404" fmla="*/ 2032061 w 7467600"/>
              <a:gd name="connsiteY404" fmla="*/ 6541380 h 6858000"/>
              <a:gd name="connsiteX405" fmla="*/ 2257220 w 7467600"/>
              <a:gd name="connsiteY405" fmla="*/ 6826257 h 6858000"/>
              <a:gd name="connsiteX406" fmla="*/ 2281324 w 7467600"/>
              <a:gd name="connsiteY406" fmla="*/ 6858000 h 6858000"/>
              <a:gd name="connsiteX407" fmla="*/ 2242860 w 7467600"/>
              <a:gd name="connsiteY407" fmla="*/ 6858000 h 6858000"/>
              <a:gd name="connsiteX408" fmla="*/ 2232818 w 7467600"/>
              <a:gd name="connsiteY408" fmla="*/ 6844926 h 6858000"/>
              <a:gd name="connsiteX409" fmla="*/ 1990172 w 7467600"/>
              <a:gd name="connsiteY409" fmla="*/ 6542121 h 6858000"/>
              <a:gd name="connsiteX410" fmla="*/ 2124090 w 7467600"/>
              <a:gd name="connsiteY410" fmla="*/ 6761017 h 6858000"/>
              <a:gd name="connsiteX411" fmla="*/ 2200380 w 7467600"/>
              <a:gd name="connsiteY411" fmla="*/ 6858000 h 6858000"/>
              <a:gd name="connsiteX412" fmla="*/ 2147507 w 7467600"/>
              <a:gd name="connsiteY412" fmla="*/ 6858000 h 6858000"/>
              <a:gd name="connsiteX413" fmla="*/ 2070668 w 7467600"/>
              <a:gd name="connsiteY413" fmla="*/ 6761520 h 6858000"/>
              <a:gd name="connsiteX414" fmla="*/ 1975142 w 7467600"/>
              <a:gd name="connsiteY414" fmla="*/ 6585570 h 6858000"/>
              <a:gd name="connsiteX415" fmla="*/ 2050035 w 7467600"/>
              <a:gd name="connsiteY415" fmla="*/ 6813345 h 6858000"/>
              <a:gd name="connsiteX416" fmla="*/ 2063025 w 7467600"/>
              <a:gd name="connsiteY416" fmla="*/ 6858000 h 6858000"/>
              <a:gd name="connsiteX417" fmla="*/ 2021675 w 7467600"/>
              <a:gd name="connsiteY417" fmla="*/ 6858000 h 6858000"/>
              <a:gd name="connsiteX418" fmla="*/ 2019308 w 7467600"/>
              <a:gd name="connsiteY418" fmla="*/ 6847118 h 6858000"/>
              <a:gd name="connsiteX419" fmla="*/ 1938835 w 7467600"/>
              <a:gd name="connsiteY419" fmla="*/ 6551160 h 6858000"/>
              <a:gd name="connsiteX420" fmla="*/ 1953230 w 7467600"/>
              <a:gd name="connsiteY420" fmla="*/ 6759699 h 6858000"/>
              <a:gd name="connsiteX421" fmla="*/ 1956763 w 7467600"/>
              <a:gd name="connsiteY421" fmla="*/ 6778191 h 6858000"/>
              <a:gd name="connsiteX422" fmla="*/ 1967925 w 7467600"/>
              <a:gd name="connsiteY422" fmla="*/ 6858000 h 6858000"/>
              <a:gd name="connsiteX423" fmla="*/ 1936622 w 7467600"/>
              <a:gd name="connsiteY423" fmla="*/ 6858000 h 6858000"/>
              <a:gd name="connsiteX424" fmla="*/ 1926261 w 7467600"/>
              <a:gd name="connsiteY424" fmla="*/ 6784064 h 6858000"/>
              <a:gd name="connsiteX425" fmla="*/ 1922724 w 7467600"/>
              <a:gd name="connsiteY425" fmla="*/ 6765577 h 6858000"/>
              <a:gd name="connsiteX426" fmla="*/ 1904650 w 7467600"/>
              <a:gd name="connsiteY426" fmla="*/ 6639616 h 6858000"/>
              <a:gd name="connsiteX427" fmla="*/ 1885273 w 7467600"/>
              <a:gd name="connsiteY427" fmla="*/ 6858000 h 6858000"/>
              <a:gd name="connsiteX428" fmla="*/ 1854363 w 7467600"/>
              <a:gd name="connsiteY428" fmla="*/ 6858000 h 6858000"/>
              <a:gd name="connsiteX429" fmla="*/ 1880391 w 7467600"/>
              <a:gd name="connsiteY429" fmla="*/ 6603796 h 6858000"/>
              <a:gd name="connsiteX430" fmla="*/ 1818273 w 7467600"/>
              <a:gd name="connsiteY430" fmla="*/ 6715729 h 6858000"/>
              <a:gd name="connsiteX431" fmla="*/ 1794691 w 7467600"/>
              <a:gd name="connsiteY431" fmla="*/ 6843239 h 6858000"/>
              <a:gd name="connsiteX432" fmla="*/ 1794914 w 7467600"/>
              <a:gd name="connsiteY432" fmla="*/ 6858000 h 6858000"/>
              <a:gd name="connsiteX433" fmla="*/ 1746128 w 7467600"/>
              <a:gd name="connsiteY433" fmla="*/ 6858000 h 6858000"/>
              <a:gd name="connsiteX434" fmla="*/ 1753934 w 7467600"/>
              <a:gd name="connsiteY434" fmla="*/ 6724796 h 6858000"/>
              <a:gd name="connsiteX435" fmla="*/ 1792053 w 7467600"/>
              <a:gd name="connsiteY435" fmla="*/ 6572396 h 6858000"/>
              <a:gd name="connsiteX436" fmla="*/ 1862248 w 7467600"/>
              <a:gd name="connsiteY436" fmla="*/ 6266397 h 6858000"/>
              <a:gd name="connsiteX437" fmla="*/ 1862250 w 7467600"/>
              <a:gd name="connsiteY437" fmla="*/ 6033531 h 6858000"/>
              <a:gd name="connsiteX438" fmla="*/ 1211999 w 7467600"/>
              <a:gd name="connsiteY438" fmla="*/ 6683610 h 6858000"/>
              <a:gd name="connsiteX439" fmla="*/ 1213266 w 7467600"/>
              <a:gd name="connsiteY439" fmla="*/ 6691947 h 6858000"/>
              <a:gd name="connsiteX440" fmla="*/ 1203370 w 7467600"/>
              <a:gd name="connsiteY440" fmla="*/ 6850676 h 6858000"/>
              <a:gd name="connsiteX441" fmla="*/ 1203671 w 7467600"/>
              <a:gd name="connsiteY441" fmla="*/ 6858000 h 6858000"/>
              <a:gd name="connsiteX442" fmla="*/ 1143180 w 7467600"/>
              <a:gd name="connsiteY442" fmla="*/ 6858000 h 6858000"/>
              <a:gd name="connsiteX443" fmla="*/ 1142176 w 7467600"/>
              <a:gd name="connsiteY443" fmla="*/ 6766045 h 6858000"/>
              <a:gd name="connsiteX444" fmla="*/ 1067484 w 7467600"/>
              <a:gd name="connsiteY444" fmla="*/ 6858000 h 6858000"/>
              <a:gd name="connsiteX445" fmla="*/ 953928 w 7467600"/>
              <a:gd name="connsiteY445" fmla="*/ 6858000 h 6858000"/>
              <a:gd name="connsiteX446" fmla="*/ 959715 w 7467600"/>
              <a:gd name="connsiteY446" fmla="*/ 6850185 h 6858000"/>
              <a:gd name="connsiteX447" fmla="*/ 1483788 w 7467600"/>
              <a:gd name="connsiteY447" fmla="*/ 6259174 h 6858000"/>
              <a:gd name="connsiteX448" fmla="*/ 1100671 w 7467600"/>
              <a:gd name="connsiteY448" fmla="*/ 6252137 h 6858000"/>
              <a:gd name="connsiteX449" fmla="*/ 1090144 w 7467600"/>
              <a:gd name="connsiteY449" fmla="*/ 6256748 h 6858000"/>
              <a:gd name="connsiteX450" fmla="*/ 1095872 w 7467600"/>
              <a:gd name="connsiteY450" fmla="*/ 6271892 h 6858000"/>
              <a:gd name="connsiteX451" fmla="*/ 262785 w 7467600"/>
              <a:gd name="connsiteY451" fmla="*/ 6845450 h 6858000"/>
              <a:gd name="connsiteX452" fmla="*/ 209968 w 7467600"/>
              <a:gd name="connsiteY452" fmla="*/ 6770713 h 6858000"/>
              <a:gd name="connsiteX453" fmla="*/ 873460 w 7467600"/>
              <a:gd name="connsiteY453" fmla="*/ 6253768 h 6858000"/>
              <a:gd name="connsiteX454" fmla="*/ 192686 w 7467600"/>
              <a:gd name="connsiteY454" fmla="*/ 5849257 h 6858000"/>
              <a:gd name="connsiteX455" fmla="*/ 4696 w 7467600"/>
              <a:gd name="connsiteY455" fmla="*/ 5697668 h 6858000"/>
              <a:gd name="connsiteX456" fmla="*/ 0 w 7467600"/>
              <a:gd name="connsiteY456" fmla="*/ 5689984 h 6858000"/>
              <a:gd name="connsiteX457" fmla="*/ 0 w 7467600"/>
              <a:gd name="connsiteY457" fmla="*/ 5513472 h 6858000"/>
              <a:gd name="connsiteX458" fmla="*/ 174101 w 7467600"/>
              <a:gd name="connsiteY458" fmla="*/ 5620277 h 6858000"/>
              <a:gd name="connsiteX459" fmla="*/ 891800 w 7467600"/>
              <a:gd name="connsiteY459" fmla="*/ 6036935 h 6858000"/>
              <a:gd name="connsiteX460" fmla="*/ 1072219 w 7467600"/>
              <a:gd name="connsiteY460" fmla="*/ 6169443 h 6858000"/>
              <a:gd name="connsiteX461" fmla="*/ 1074117 w 7467600"/>
              <a:gd name="connsiteY461" fmla="*/ 6170301 h 6858000"/>
              <a:gd name="connsiteX462" fmla="*/ 1083114 w 7467600"/>
              <a:gd name="connsiteY462" fmla="*/ 6174131 h 6858000"/>
              <a:gd name="connsiteX463" fmla="*/ 1543010 w 7467600"/>
              <a:gd name="connsiteY463" fmla="*/ 6191140 h 6858000"/>
              <a:gd name="connsiteX464" fmla="*/ 1551080 w 7467600"/>
              <a:gd name="connsiteY464" fmla="*/ 6195006 h 6858000"/>
              <a:gd name="connsiteX465" fmla="*/ 2345443 w 7467600"/>
              <a:gd name="connsiteY465" fmla="*/ 5549882 h 6858000"/>
              <a:gd name="connsiteX466" fmla="*/ 1721499 w 7467600"/>
              <a:gd name="connsiteY466" fmla="*/ 5599969 h 6858000"/>
              <a:gd name="connsiteX467" fmla="*/ 767716 w 7467600"/>
              <a:gd name="connsiteY467" fmla="*/ 5472768 h 6858000"/>
              <a:gd name="connsiteX468" fmla="*/ 722147 w 7467600"/>
              <a:gd name="connsiteY468" fmla="*/ 5393091 h 6858000"/>
              <a:gd name="connsiteX469" fmla="*/ 1485552 w 7467600"/>
              <a:gd name="connsiteY469" fmla="*/ 5313202 h 6858000"/>
              <a:gd name="connsiteX470" fmla="*/ 2143004 w 7467600"/>
              <a:gd name="connsiteY470" fmla="*/ 5402420 h 6858000"/>
              <a:gd name="connsiteX471" fmla="*/ 1933391 w 7467600"/>
              <a:gd name="connsiteY471" fmla="*/ 5156971 h 6858000"/>
              <a:gd name="connsiteX472" fmla="*/ 1827118 w 7467600"/>
              <a:gd name="connsiteY472" fmla="*/ 4968410 h 6858000"/>
              <a:gd name="connsiteX473" fmla="*/ 1837349 w 7467600"/>
              <a:gd name="connsiteY473" fmla="*/ 4956357 h 6858000"/>
              <a:gd name="connsiteX474" fmla="*/ 2162835 w 7467600"/>
              <a:gd name="connsiteY474" fmla="*/ 5187853 h 6858000"/>
              <a:gd name="connsiteX475" fmla="*/ 2257167 w 7467600"/>
              <a:gd name="connsiteY475" fmla="*/ 5462123 h 6858000"/>
              <a:gd name="connsiteX476" fmla="*/ 2261598 w 7467600"/>
              <a:gd name="connsiteY476" fmla="*/ 5467998 h 6858000"/>
              <a:gd name="connsiteX477" fmla="*/ 2437177 w 7467600"/>
              <a:gd name="connsiteY477" fmla="*/ 5479608 h 6858000"/>
              <a:gd name="connsiteX478" fmla="*/ 2445247 w 7467600"/>
              <a:gd name="connsiteY478" fmla="*/ 5483476 h 6858000"/>
              <a:gd name="connsiteX479" fmla="*/ 2743626 w 7467600"/>
              <a:gd name="connsiteY479" fmla="*/ 5304819 h 6858000"/>
              <a:gd name="connsiteX480" fmla="*/ 3048102 w 7467600"/>
              <a:gd name="connsiteY480" fmla="*/ 5150595 h 6858000"/>
              <a:gd name="connsiteX481" fmla="*/ 1799414 w 7467600"/>
              <a:gd name="connsiteY481" fmla="*/ 4694732 h 6858000"/>
              <a:gd name="connsiteX482" fmla="*/ 1771735 w 7467600"/>
              <a:gd name="connsiteY482" fmla="*/ 4619929 h 6858000"/>
              <a:gd name="connsiteX483" fmla="*/ 3104273 w 7467600"/>
              <a:gd name="connsiteY483" fmla="*/ 5076159 h 6858000"/>
              <a:gd name="connsiteX484" fmla="*/ 3113245 w 7467600"/>
              <a:gd name="connsiteY484" fmla="*/ 5090705 h 6858000"/>
              <a:gd name="connsiteX485" fmla="*/ 3126294 w 7467600"/>
              <a:gd name="connsiteY485" fmla="*/ 5114400 h 6858000"/>
              <a:gd name="connsiteX486" fmla="*/ 3937433 w 7467600"/>
              <a:gd name="connsiteY486" fmla="*/ 4830473 h 6858000"/>
              <a:gd name="connsiteX487" fmla="*/ 3590475 w 7467600"/>
              <a:gd name="connsiteY487" fmla="*/ 4597974 h 6858000"/>
              <a:gd name="connsiteX488" fmla="*/ 3100264 w 7467600"/>
              <a:gd name="connsiteY488" fmla="*/ 4579845 h 6858000"/>
              <a:gd name="connsiteX489" fmla="*/ 2183576 w 7467600"/>
              <a:gd name="connsiteY489" fmla="*/ 4227150 h 6858000"/>
              <a:gd name="connsiteX490" fmla="*/ 2151029 w 7467600"/>
              <a:gd name="connsiteY490" fmla="*/ 4146947 h 6858000"/>
              <a:gd name="connsiteX491" fmla="*/ 3563434 w 7467600"/>
              <a:gd name="connsiteY491" fmla="*/ 4469115 h 6858000"/>
              <a:gd name="connsiteX492" fmla="*/ 3177952 w 7467600"/>
              <a:gd name="connsiteY492" fmla="*/ 3657386 h 6858000"/>
              <a:gd name="connsiteX493" fmla="*/ 3189263 w 7467600"/>
              <a:gd name="connsiteY493" fmla="*/ 3625726 h 6858000"/>
              <a:gd name="connsiteX494" fmla="*/ 3560912 w 7467600"/>
              <a:gd name="connsiteY494" fmla="*/ 4079863 h 6858000"/>
              <a:gd name="connsiteX495" fmla="*/ 3626636 w 7467600"/>
              <a:gd name="connsiteY495" fmla="*/ 4512230 h 6858000"/>
              <a:gd name="connsiteX496" fmla="*/ 3653088 w 7467600"/>
              <a:gd name="connsiteY496" fmla="*/ 4521417 h 6858000"/>
              <a:gd name="connsiteX497" fmla="*/ 3988128 w 7467600"/>
              <a:gd name="connsiteY497" fmla="*/ 4817267 h 6858000"/>
              <a:gd name="connsiteX498" fmla="*/ 4830582 w 7467600"/>
              <a:gd name="connsiteY498" fmla="*/ 4676000 h 6858000"/>
              <a:gd name="connsiteX499" fmla="*/ 4830100 w 7467600"/>
              <a:gd name="connsiteY499" fmla="*/ 4675554 h 6858000"/>
              <a:gd name="connsiteX500" fmla="*/ 4036318 w 7467600"/>
              <a:gd name="connsiteY500" fmla="*/ 4147013 h 6858000"/>
              <a:gd name="connsiteX501" fmla="*/ 3432098 w 7467600"/>
              <a:gd name="connsiteY501" fmla="*/ 3537312 h 6858000"/>
              <a:gd name="connsiteX502" fmla="*/ 3446761 w 7467600"/>
              <a:gd name="connsiteY502" fmla="*/ 3461278 h 6858000"/>
              <a:gd name="connsiteX503" fmla="*/ 4419733 w 7467600"/>
              <a:gd name="connsiteY503" fmla="*/ 3963555 h 6858000"/>
              <a:gd name="connsiteX504" fmla="*/ 4781371 w 7467600"/>
              <a:gd name="connsiteY504" fmla="*/ 4458604 h 6858000"/>
              <a:gd name="connsiteX505" fmla="*/ 4780440 w 7467600"/>
              <a:gd name="connsiteY505" fmla="*/ 4470290 h 6858000"/>
              <a:gd name="connsiteX506" fmla="*/ 4898954 w 7467600"/>
              <a:gd name="connsiteY506" fmla="*/ 4662092 h 6858000"/>
              <a:gd name="connsiteX507" fmla="*/ 4900699 w 7467600"/>
              <a:gd name="connsiteY507" fmla="*/ 4670867 h 6858000"/>
              <a:gd name="connsiteX508" fmla="*/ 5714511 w 7467600"/>
              <a:gd name="connsiteY508" fmla="*/ 4663483 h 6858000"/>
              <a:gd name="connsiteX509" fmla="*/ 5464793 w 7467600"/>
              <a:gd name="connsiteY509" fmla="*/ 4393556 h 6858000"/>
              <a:gd name="connsiteX510" fmla="*/ 5461897 w 7467600"/>
              <a:gd name="connsiteY510" fmla="*/ 4390879 h 6858000"/>
              <a:gd name="connsiteX511" fmla="*/ 4294126 w 7467600"/>
              <a:gd name="connsiteY511" fmla="*/ 3303048 h 6858000"/>
              <a:gd name="connsiteX512" fmla="*/ 4305321 w 7467600"/>
              <a:gd name="connsiteY512" fmla="*/ 3256953 h 6858000"/>
              <a:gd name="connsiteX513" fmla="*/ 4949299 w 7467600"/>
              <a:gd name="connsiteY513" fmla="*/ 3766336 h 6858000"/>
              <a:gd name="connsiteX514" fmla="*/ 5291452 w 7467600"/>
              <a:gd name="connsiteY514" fmla="*/ 4076801 h 6858000"/>
              <a:gd name="connsiteX515" fmla="*/ 5434998 w 7467600"/>
              <a:gd name="connsiteY515" fmla="*/ 4254100 h 6858000"/>
              <a:gd name="connsiteX516" fmla="*/ 5351015 w 7467600"/>
              <a:gd name="connsiteY516" fmla="*/ 3760989 h 6858000"/>
              <a:gd name="connsiteX517" fmla="*/ 5413780 w 7467600"/>
              <a:gd name="connsiteY517" fmla="*/ 2966265 h 6858000"/>
              <a:gd name="connsiteX518" fmla="*/ 5425627 w 7467600"/>
              <a:gd name="connsiteY518" fmla="*/ 2954192 h 6858000"/>
              <a:gd name="connsiteX519" fmla="*/ 6604735 w 7467600"/>
              <a:gd name="connsiteY519" fmla="*/ 2041381 h 6858000"/>
              <a:gd name="connsiteX520" fmla="*/ 7204487 w 7467600"/>
              <a:gd name="connsiteY520" fmla="*/ 2742112 h 6858000"/>
              <a:gd name="connsiteX521" fmla="*/ 7131592 w 7467600"/>
              <a:gd name="connsiteY521" fmla="*/ 2672096 h 6858000"/>
              <a:gd name="connsiteX522" fmla="*/ 6996344 w 7467600"/>
              <a:gd name="connsiteY522" fmla="*/ 2518310 h 6858000"/>
              <a:gd name="connsiteX523" fmla="*/ 6735495 w 7467600"/>
              <a:gd name="connsiteY523" fmla="*/ 2196890 h 6858000"/>
              <a:gd name="connsiteX524" fmla="*/ 6721901 w 7467600"/>
              <a:gd name="connsiteY524" fmla="*/ 2179274 h 6858000"/>
              <a:gd name="connsiteX525" fmla="*/ 6604735 w 7467600"/>
              <a:gd name="connsiteY525" fmla="*/ 2041381 h 6858000"/>
              <a:gd name="connsiteX526" fmla="*/ 6591670 w 7467600"/>
              <a:gd name="connsiteY526" fmla="*/ 1988277 h 6858000"/>
              <a:gd name="connsiteX527" fmla="*/ 6747349 w 7467600"/>
              <a:gd name="connsiteY527" fmla="*/ 2160069 h 6858000"/>
              <a:gd name="connsiteX528" fmla="*/ 6760943 w 7467600"/>
              <a:gd name="connsiteY528" fmla="*/ 2177686 h 6858000"/>
              <a:gd name="connsiteX529" fmla="*/ 7021065 w 7467600"/>
              <a:gd name="connsiteY529" fmla="*/ 2498102 h 6858000"/>
              <a:gd name="connsiteX530" fmla="*/ 7155223 w 7467600"/>
              <a:gd name="connsiteY530" fmla="*/ 2650386 h 6858000"/>
              <a:gd name="connsiteX531" fmla="*/ 7203167 w 7467600"/>
              <a:gd name="connsiteY531" fmla="*/ 2697288 h 6858000"/>
              <a:gd name="connsiteX532" fmla="*/ 6937703 w 7467600"/>
              <a:gd name="connsiteY532" fmla="*/ 2321981 h 6858000"/>
              <a:gd name="connsiteX533" fmla="*/ 6591670 w 7467600"/>
              <a:gd name="connsiteY533" fmla="*/ 1988277 h 6858000"/>
              <a:gd name="connsiteX534" fmla="*/ 5798671 w 7467600"/>
              <a:gd name="connsiteY534" fmla="*/ 1981601 h 6858000"/>
              <a:gd name="connsiteX535" fmla="*/ 5754709 w 7467600"/>
              <a:gd name="connsiteY535" fmla="*/ 2071454 h 6858000"/>
              <a:gd name="connsiteX536" fmla="*/ 5763044 w 7467600"/>
              <a:gd name="connsiteY536" fmla="*/ 2842206 h 6858000"/>
              <a:gd name="connsiteX537" fmla="*/ 5764974 w 7467600"/>
              <a:gd name="connsiteY537" fmla="*/ 2799609 h 6858000"/>
              <a:gd name="connsiteX538" fmla="*/ 5767665 w 7467600"/>
              <a:gd name="connsiteY538" fmla="*/ 2666409 h 6858000"/>
              <a:gd name="connsiteX539" fmla="*/ 5763055 w 7467600"/>
              <a:gd name="connsiteY539" fmla="*/ 2579705 h 6858000"/>
              <a:gd name="connsiteX540" fmla="*/ 5758079 w 7467600"/>
              <a:gd name="connsiteY540" fmla="*/ 2492508 h 6858000"/>
              <a:gd name="connsiteX541" fmla="*/ 5779325 w 7467600"/>
              <a:gd name="connsiteY541" fmla="*/ 2197069 h 6858000"/>
              <a:gd name="connsiteX542" fmla="*/ 5798671 w 7467600"/>
              <a:gd name="connsiteY542" fmla="*/ 1981601 h 6858000"/>
              <a:gd name="connsiteX543" fmla="*/ 5829202 w 7467600"/>
              <a:gd name="connsiteY543" fmla="*/ 1971679 h 6858000"/>
              <a:gd name="connsiteX544" fmla="*/ 5809558 w 7467600"/>
              <a:gd name="connsiteY544" fmla="*/ 2198043 h 6858000"/>
              <a:gd name="connsiteX545" fmla="*/ 5788653 w 7467600"/>
              <a:gd name="connsiteY545" fmla="*/ 2489430 h 6858000"/>
              <a:gd name="connsiteX546" fmla="*/ 5793439 w 7467600"/>
              <a:gd name="connsiteY546" fmla="*/ 2575235 h 6858000"/>
              <a:gd name="connsiteX547" fmla="*/ 5796837 w 7467600"/>
              <a:gd name="connsiteY547" fmla="*/ 2637633 h 6858000"/>
              <a:gd name="connsiteX548" fmla="*/ 5818614 w 7467600"/>
              <a:gd name="connsiteY548" fmla="*/ 2473055 h 6858000"/>
              <a:gd name="connsiteX549" fmla="*/ 5829202 w 7467600"/>
              <a:gd name="connsiteY549" fmla="*/ 1971679 h 6858000"/>
              <a:gd name="connsiteX550" fmla="*/ 5911389 w 7467600"/>
              <a:gd name="connsiteY550" fmla="*/ 1898371 h 6858000"/>
              <a:gd name="connsiteX551" fmla="*/ 6237627 w 7467600"/>
              <a:gd name="connsiteY551" fmla="*/ 2231921 h 6858000"/>
              <a:gd name="connsiteX552" fmla="*/ 5911389 w 7467600"/>
              <a:gd name="connsiteY552" fmla="*/ 1898371 h 6858000"/>
              <a:gd name="connsiteX553" fmla="*/ 6944437 w 7467600"/>
              <a:gd name="connsiteY553" fmla="*/ 1575402 h 6858000"/>
              <a:gd name="connsiteX554" fmla="*/ 6304730 w 7467600"/>
              <a:gd name="connsiteY554" fmla="*/ 1766654 h 6858000"/>
              <a:gd name="connsiteX555" fmla="*/ 6944437 w 7467600"/>
              <a:gd name="connsiteY555" fmla="*/ 1575402 h 6858000"/>
              <a:gd name="connsiteX556" fmla="*/ 7019523 w 7467600"/>
              <a:gd name="connsiteY556" fmla="*/ 1519450 h 6858000"/>
              <a:gd name="connsiteX557" fmla="*/ 6298091 w 7467600"/>
              <a:gd name="connsiteY557" fmla="*/ 1737122 h 6858000"/>
              <a:gd name="connsiteX558" fmla="*/ 7019523 w 7467600"/>
              <a:gd name="connsiteY558" fmla="*/ 1519450 h 6858000"/>
              <a:gd name="connsiteX559" fmla="*/ 2399523 w 7467600"/>
              <a:gd name="connsiteY559" fmla="*/ 1428234 h 6858000"/>
              <a:gd name="connsiteX560" fmla="*/ 2224982 w 7467600"/>
              <a:gd name="connsiteY560" fmla="*/ 1826201 h 6858000"/>
              <a:gd name="connsiteX561" fmla="*/ 2096099 w 7467600"/>
              <a:gd name="connsiteY561" fmla="*/ 2345900 h 6858000"/>
              <a:gd name="connsiteX562" fmla="*/ 2283317 w 7467600"/>
              <a:gd name="connsiteY562" fmla="*/ 1796925 h 6858000"/>
              <a:gd name="connsiteX563" fmla="*/ 2399523 w 7467600"/>
              <a:gd name="connsiteY563" fmla="*/ 1428234 h 6858000"/>
              <a:gd name="connsiteX564" fmla="*/ 2448558 w 7467600"/>
              <a:gd name="connsiteY564" fmla="*/ 1373435 h 6858000"/>
              <a:gd name="connsiteX565" fmla="*/ 2312521 w 7467600"/>
              <a:gd name="connsiteY565" fmla="*/ 1806140 h 6858000"/>
              <a:gd name="connsiteX566" fmla="*/ 2127533 w 7467600"/>
              <a:gd name="connsiteY566" fmla="*/ 2348380 h 6858000"/>
              <a:gd name="connsiteX567" fmla="*/ 2358080 w 7467600"/>
              <a:gd name="connsiteY567" fmla="*/ 1866134 h 6858000"/>
              <a:gd name="connsiteX568" fmla="*/ 2407436 w 7467600"/>
              <a:gd name="connsiteY568" fmla="*/ 1651070 h 6858000"/>
              <a:gd name="connsiteX569" fmla="*/ 2448558 w 7467600"/>
              <a:gd name="connsiteY569" fmla="*/ 1373435 h 6858000"/>
              <a:gd name="connsiteX570" fmla="*/ 278707 w 7467600"/>
              <a:gd name="connsiteY570" fmla="*/ 1352270 h 6858000"/>
              <a:gd name="connsiteX571" fmla="*/ 321570 w 7467600"/>
              <a:gd name="connsiteY571" fmla="*/ 1861610 h 6858000"/>
              <a:gd name="connsiteX572" fmla="*/ 294281 w 7467600"/>
              <a:gd name="connsiteY572" fmla="*/ 1440658 h 6858000"/>
              <a:gd name="connsiteX573" fmla="*/ 278707 w 7467600"/>
              <a:gd name="connsiteY573" fmla="*/ 1352270 h 6858000"/>
              <a:gd name="connsiteX574" fmla="*/ 1423821 w 7467600"/>
              <a:gd name="connsiteY574" fmla="*/ 1351958 h 6858000"/>
              <a:gd name="connsiteX575" fmla="*/ 1638521 w 7467600"/>
              <a:gd name="connsiteY575" fmla="*/ 1908470 h 6858000"/>
              <a:gd name="connsiteX576" fmla="*/ 1754199 w 7467600"/>
              <a:gd name="connsiteY576" fmla="*/ 2149284 h 6858000"/>
              <a:gd name="connsiteX577" fmla="*/ 1908359 w 7467600"/>
              <a:gd name="connsiteY577" fmla="*/ 2364988 h 6858000"/>
              <a:gd name="connsiteX578" fmla="*/ 1647661 w 7467600"/>
              <a:gd name="connsiteY578" fmla="*/ 1825945 h 6858000"/>
              <a:gd name="connsiteX579" fmla="*/ 1423821 w 7467600"/>
              <a:gd name="connsiteY579" fmla="*/ 1351958 h 6858000"/>
              <a:gd name="connsiteX580" fmla="*/ 1431890 w 7467600"/>
              <a:gd name="connsiteY580" fmla="*/ 1306475 h 6858000"/>
              <a:gd name="connsiteX581" fmla="*/ 1507597 w 7467600"/>
              <a:gd name="connsiteY581" fmla="*/ 1446132 h 6858000"/>
              <a:gd name="connsiteX582" fmla="*/ 1674586 w 7467600"/>
              <a:gd name="connsiteY582" fmla="*/ 1813832 h 6858000"/>
              <a:gd name="connsiteX583" fmla="*/ 1815950 w 7467600"/>
              <a:gd name="connsiteY583" fmla="*/ 2128564 h 6858000"/>
              <a:gd name="connsiteX584" fmla="*/ 1984242 w 7467600"/>
              <a:gd name="connsiteY584" fmla="*/ 2430829 h 6858000"/>
              <a:gd name="connsiteX585" fmla="*/ 2014023 w 7467600"/>
              <a:gd name="connsiteY585" fmla="*/ 2450995 h 6858000"/>
              <a:gd name="connsiteX586" fmla="*/ 1747337 w 7467600"/>
              <a:gd name="connsiteY586" fmla="*/ 1855264 h 6858000"/>
              <a:gd name="connsiteX587" fmla="*/ 1533749 w 7467600"/>
              <a:gd name="connsiteY587" fmla="*/ 1478656 h 6858000"/>
              <a:gd name="connsiteX588" fmla="*/ 1431890 w 7467600"/>
              <a:gd name="connsiteY588" fmla="*/ 1306475 h 6858000"/>
              <a:gd name="connsiteX589" fmla="*/ 5052692 w 7467600"/>
              <a:gd name="connsiteY589" fmla="*/ 1292994 h 6858000"/>
              <a:gd name="connsiteX590" fmla="*/ 5200661 w 7467600"/>
              <a:gd name="connsiteY590" fmla="*/ 1635186 h 6858000"/>
              <a:gd name="connsiteX591" fmla="*/ 5297138 w 7467600"/>
              <a:gd name="connsiteY591" fmla="*/ 1906351 h 6858000"/>
              <a:gd name="connsiteX592" fmla="*/ 5052692 w 7467600"/>
              <a:gd name="connsiteY592" fmla="*/ 1292994 h 6858000"/>
              <a:gd name="connsiteX593" fmla="*/ 5009948 w 7467600"/>
              <a:gd name="connsiteY593" fmla="*/ 1273619 h 6858000"/>
              <a:gd name="connsiteX594" fmla="*/ 5121777 w 7467600"/>
              <a:gd name="connsiteY594" fmla="*/ 1654213 h 6858000"/>
              <a:gd name="connsiteX595" fmla="*/ 5293545 w 7467600"/>
              <a:gd name="connsiteY595" fmla="*/ 2072247 h 6858000"/>
              <a:gd name="connsiteX596" fmla="*/ 5294042 w 7467600"/>
              <a:gd name="connsiteY596" fmla="*/ 2065019 h 6858000"/>
              <a:gd name="connsiteX597" fmla="*/ 5171936 w 7467600"/>
              <a:gd name="connsiteY597" fmla="*/ 1647613 h 6858000"/>
              <a:gd name="connsiteX598" fmla="*/ 5009948 w 7467600"/>
              <a:gd name="connsiteY598" fmla="*/ 1273619 h 6858000"/>
              <a:gd name="connsiteX599" fmla="*/ 655236 w 7467600"/>
              <a:gd name="connsiteY599" fmla="*/ 1268632 h 6858000"/>
              <a:gd name="connsiteX600" fmla="*/ 839521 w 7467600"/>
              <a:gd name="connsiteY600" fmla="*/ 1685315 h 6858000"/>
              <a:gd name="connsiteX601" fmla="*/ 1109416 w 7467600"/>
              <a:gd name="connsiteY601" fmla="*/ 2061663 h 6858000"/>
              <a:gd name="connsiteX602" fmla="*/ 1298300 w 7467600"/>
              <a:gd name="connsiteY602" fmla="*/ 2247742 h 6858000"/>
              <a:gd name="connsiteX603" fmla="*/ 1125871 w 7467600"/>
              <a:gd name="connsiteY603" fmla="*/ 1989513 h 6858000"/>
              <a:gd name="connsiteX604" fmla="*/ 981574 w 7467600"/>
              <a:gd name="connsiteY604" fmla="*/ 1783157 h 6858000"/>
              <a:gd name="connsiteX605" fmla="*/ 922198 w 7467600"/>
              <a:gd name="connsiteY605" fmla="*/ 1677437 h 6858000"/>
              <a:gd name="connsiteX606" fmla="*/ 869293 w 7467600"/>
              <a:gd name="connsiteY606" fmla="*/ 1583214 h 6858000"/>
              <a:gd name="connsiteX607" fmla="*/ 751431 w 7467600"/>
              <a:gd name="connsiteY607" fmla="*/ 1405731 h 6858000"/>
              <a:gd name="connsiteX608" fmla="*/ 655236 w 7467600"/>
              <a:gd name="connsiteY608" fmla="*/ 1268632 h 6858000"/>
              <a:gd name="connsiteX609" fmla="*/ 6516292 w 7467600"/>
              <a:gd name="connsiteY609" fmla="*/ 1263064 h 6858000"/>
              <a:gd name="connsiteX610" fmla="*/ 5736320 w 7467600"/>
              <a:gd name="connsiteY610" fmla="*/ 1501803 h 6858000"/>
              <a:gd name="connsiteX611" fmla="*/ 6516292 w 7467600"/>
              <a:gd name="connsiteY611" fmla="*/ 1263064 h 6858000"/>
              <a:gd name="connsiteX612" fmla="*/ 291466 w 7467600"/>
              <a:gd name="connsiteY612" fmla="*/ 1250369 h 6858000"/>
              <a:gd name="connsiteX613" fmla="*/ 323180 w 7467600"/>
              <a:gd name="connsiteY613" fmla="*/ 1435283 h 6858000"/>
              <a:gd name="connsiteX614" fmla="*/ 349381 w 7467600"/>
              <a:gd name="connsiteY614" fmla="*/ 1875041 h 6858000"/>
              <a:gd name="connsiteX615" fmla="*/ 374363 w 7467600"/>
              <a:gd name="connsiteY615" fmla="*/ 1506494 h 6858000"/>
              <a:gd name="connsiteX616" fmla="*/ 302168 w 7467600"/>
              <a:gd name="connsiteY616" fmla="*/ 1274495 h 6858000"/>
              <a:gd name="connsiteX617" fmla="*/ 291466 w 7467600"/>
              <a:gd name="connsiteY617" fmla="*/ 1250369 h 6858000"/>
              <a:gd name="connsiteX618" fmla="*/ 678222 w 7467600"/>
              <a:gd name="connsiteY618" fmla="*/ 1248670 h 6858000"/>
              <a:gd name="connsiteX619" fmla="*/ 775536 w 7467600"/>
              <a:gd name="connsiteY619" fmla="*/ 1388015 h 6858000"/>
              <a:gd name="connsiteX620" fmla="*/ 894529 w 7467600"/>
              <a:gd name="connsiteY620" fmla="*/ 1567739 h 6858000"/>
              <a:gd name="connsiteX621" fmla="*/ 948000 w 7467600"/>
              <a:gd name="connsiteY621" fmla="*/ 1663088 h 6858000"/>
              <a:gd name="connsiteX622" fmla="*/ 1006812 w 7467600"/>
              <a:gd name="connsiteY622" fmla="*/ 1767683 h 6858000"/>
              <a:gd name="connsiteX623" fmla="*/ 1149133 w 7467600"/>
              <a:gd name="connsiteY623" fmla="*/ 1971513 h 6858000"/>
              <a:gd name="connsiteX624" fmla="*/ 1333952 w 7467600"/>
              <a:gd name="connsiteY624" fmla="*/ 2251620 h 6858000"/>
              <a:gd name="connsiteX625" fmla="*/ 1337329 w 7467600"/>
              <a:gd name="connsiteY625" fmla="*/ 2258350 h 6858000"/>
              <a:gd name="connsiteX626" fmla="*/ 1014726 w 7467600"/>
              <a:gd name="connsiteY626" fmla="*/ 1615556 h 6858000"/>
              <a:gd name="connsiteX627" fmla="*/ 678222 w 7467600"/>
              <a:gd name="connsiteY627" fmla="*/ 1248670 h 6858000"/>
              <a:gd name="connsiteX628" fmla="*/ 6691602 w 7467600"/>
              <a:gd name="connsiteY628" fmla="*/ 1140573 h 6858000"/>
              <a:gd name="connsiteX629" fmla="*/ 6571100 w 7467600"/>
              <a:gd name="connsiteY629" fmla="*/ 1183662 h 6858000"/>
              <a:gd name="connsiteX630" fmla="*/ 6241687 w 7467600"/>
              <a:gd name="connsiteY630" fmla="*/ 1257600 h 6858000"/>
              <a:gd name="connsiteX631" fmla="*/ 5693009 w 7467600"/>
              <a:gd name="connsiteY631" fmla="*/ 1478256 h 6858000"/>
              <a:gd name="connsiteX632" fmla="*/ 6548420 w 7467600"/>
              <a:gd name="connsiteY632" fmla="*/ 1214599 h 6858000"/>
              <a:gd name="connsiteX633" fmla="*/ 6605473 w 7467600"/>
              <a:gd name="connsiteY633" fmla="*/ 1184686 h 6858000"/>
              <a:gd name="connsiteX634" fmla="*/ 6691602 w 7467600"/>
              <a:gd name="connsiteY634" fmla="*/ 1140573 h 6858000"/>
              <a:gd name="connsiteX635" fmla="*/ 4002475 w 7467600"/>
              <a:gd name="connsiteY635" fmla="*/ 1037802 h 6858000"/>
              <a:gd name="connsiteX636" fmla="*/ 4000324 w 7467600"/>
              <a:gd name="connsiteY636" fmla="*/ 1039362 h 6858000"/>
              <a:gd name="connsiteX637" fmla="*/ 4002862 w 7467600"/>
              <a:gd name="connsiteY637" fmla="*/ 1042866 h 6858000"/>
              <a:gd name="connsiteX638" fmla="*/ 4002475 w 7467600"/>
              <a:gd name="connsiteY638" fmla="*/ 1037802 h 6858000"/>
              <a:gd name="connsiteX639" fmla="*/ 506322 w 7467600"/>
              <a:gd name="connsiteY639" fmla="*/ 1020997 h 6858000"/>
              <a:gd name="connsiteX640" fmla="*/ 533068 w 7467600"/>
              <a:gd name="connsiteY640" fmla="*/ 1029409 h 6858000"/>
              <a:gd name="connsiteX641" fmla="*/ 1232525 w 7467600"/>
              <a:gd name="connsiteY641" fmla="*/ 1804675 h 6858000"/>
              <a:gd name="connsiteX642" fmla="*/ 1388858 w 7467600"/>
              <a:gd name="connsiteY642" fmla="*/ 2368011 h 6858000"/>
              <a:gd name="connsiteX643" fmla="*/ 1384098 w 7467600"/>
              <a:gd name="connsiteY643" fmla="*/ 2378125 h 6858000"/>
              <a:gd name="connsiteX644" fmla="*/ 1425393 w 7467600"/>
              <a:gd name="connsiteY644" fmla="*/ 2589124 h 6858000"/>
              <a:gd name="connsiteX645" fmla="*/ 1424001 w 7467600"/>
              <a:gd name="connsiteY645" fmla="*/ 2597541 h 6858000"/>
              <a:gd name="connsiteX646" fmla="*/ 2152729 w 7467600"/>
              <a:gd name="connsiteY646" fmla="*/ 2864487 h 6858000"/>
              <a:gd name="connsiteX647" fmla="*/ 2020609 w 7467600"/>
              <a:gd name="connsiteY647" fmla="*/ 2539671 h 6858000"/>
              <a:gd name="connsiteX648" fmla="*/ 2018920 w 7467600"/>
              <a:gd name="connsiteY648" fmla="*/ 2536309 h 6858000"/>
              <a:gd name="connsiteX649" fmla="*/ 1342441 w 7467600"/>
              <a:gd name="connsiteY649" fmla="*/ 1173017 h 6858000"/>
              <a:gd name="connsiteX650" fmla="*/ 1367925 w 7467600"/>
              <a:gd name="connsiteY650" fmla="*/ 1135648 h 6858000"/>
              <a:gd name="connsiteX651" fmla="*/ 1771401 w 7467600"/>
              <a:gd name="connsiteY651" fmla="*/ 1806673 h 6858000"/>
              <a:gd name="connsiteX652" fmla="*/ 1972385 w 7467600"/>
              <a:gd name="connsiteY652" fmla="*/ 2198735 h 6858000"/>
              <a:gd name="connsiteX653" fmla="*/ 2040892 w 7467600"/>
              <a:gd name="connsiteY653" fmla="*/ 2405205 h 6858000"/>
              <a:gd name="connsiteX654" fmla="*/ 2131689 w 7467600"/>
              <a:gd name="connsiteY654" fmla="*/ 1936926 h 6858000"/>
              <a:gd name="connsiteX655" fmla="*/ 2454820 w 7467600"/>
              <a:gd name="connsiteY655" fmla="*/ 1248808 h 6858000"/>
              <a:gd name="connsiteX656" fmla="*/ 2492512 w 7467600"/>
              <a:gd name="connsiteY656" fmla="*/ 1302920 h 6858000"/>
              <a:gd name="connsiteX657" fmla="*/ 2081216 w 7467600"/>
              <a:gd name="connsiteY657" fmla="*/ 2527513 h 6858000"/>
              <a:gd name="connsiteX658" fmla="*/ 2081211 w 7467600"/>
              <a:gd name="connsiteY658" fmla="*/ 2528916 h 6858000"/>
              <a:gd name="connsiteX659" fmla="*/ 2199067 w 7467600"/>
              <a:gd name="connsiteY659" fmla="*/ 2884061 h 6858000"/>
              <a:gd name="connsiteX660" fmla="*/ 3192586 w 7467600"/>
              <a:gd name="connsiteY660" fmla="*/ 3411496 h 6858000"/>
              <a:gd name="connsiteX661" fmla="*/ 3182620 w 7467600"/>
              <a:gd name="connsiteY661" fmla="*/ 3483279 h 6858000"/>
              <a:gd name="connsiteX662" fmla="*/ 2435119 w 7467600"/>
              <a:gd name="connsiteY662" fmla="*/ 3080173 h 6858000"/>
              <a:gd name="connsiteX663" fmla="*/ 2410152 w 7467600"/>
              <a:gd name="connsiteY663" fmla="*/ 3063751 h 6858000"/>
              <a:gd name="connsiteX664" fmla="*/ 2408099 w 7467600"/>
              <a:gd name="connsiteY664" fmla="*/ 3064403 h 6858000"/>
              <a:gd name="connsiteX665" fmla="*/ 2407218 w 7467600"/>
              <a:gd name="connsiteY665" fmla="*/ 3070324 h 6858000"/>
              <a:gd name="connsiteX666" fmla="*/ 2380138 w 7467600"/>
              <a:gd name="connsiteY666" fmla="*/ 3099341 h 6858000"/>
              <a:gd name="connsiteX667" fmla="*/ 1765923 w 7467600"/>
              <a:gd name="connsiteY667" fmla="*/ 3581043 h 6858000"/>
              <a:gd name="connsiteX668" fmla="*/ 1702258 w 7467600"/>
              <a:gd name="connsiteY668" fmla="*/ 3612286 h 6858000"/>
              <a:gd name="connsiteX669" fmla="*/ 1538370 w 7467600"/>
              <a:gd name="connsiteY669" fmla="*/ 3811804 h 6858000"/>
              <a:gd name="connsiteX670" fmla="*/ 542867 w 7467600"/>
              <a:gd name="connsiteY670" fmla="*/ 4944092 h 6858000"/>
              <a:gd name="connsiteX671" fmla="*/ 515800 w 7467600"/>
              <a:gd name="connsiteY671" fmla="*/ 4862180 h 6858000"/>
              <a:gd name="connsiteX672" fmla="*/ 909145 w 7467600"/>
              <a:gd name="connsiteY672" fmla="*/ 4199225 h 6858000"/>
              <a:gd name="connsiteX673" fmla="*/ 1214067 w 7467600"/>
              <a:gd name="connsiteY673" fmla="*/ 3908561 h 6858000"/>
              <a:gd name="connsiteX674" fmla="*/ 640967 w 7467600"/>
              <a:gd name="connsiteY674" fmla="*/ 4105601 h 6858000"/>
              <a:gd name="connsiteX675" fmla="*/ 112563 w 7467600"/>
              <a:gd name="connsiteY675" fmla="*/ 4396952 h 6858000"/>
              <a:gd name="connsiteX676" fmla="*/ 0 w 7467600"/>
              <a:gd name="connsiteY676" fmla="*/ 4466006 h 6858000"/>
              <a:gd name="connsiteX677" fmla="*/ 0 w 7467600"/>
              <a:gd name="connsiteY677" fmla="*/ 4233763 h 6858000"/>
              <a:gd name="connsiteX678" fmla="*/ 36881 w 7467600"/>
              <a:gd name="connsiteY678" fmla="*/ 4200118 h 6858000"/>
              <a:gd name="connsiteX679" fmla="*/ 910534 w 7467600"/>
              <a:gd name="connsiteY679" fmla="*/ 3629753 h 6858000"/>
              <a:gd name="connsiteX680" fmla="*/ 1578717 w 7467600"/>
              <a:gd name="connsiteY680" fmla="*/ 3575982 h 6858000"/>
              <a:gd name="connsiteX681" fmla="*/ 2338780 w 7467600"/>
              <a:gd name="connsiteY681" fmla="*/ 3033725 h 6858000"/>
              <a:gd name="connsiteX682" fmla="*/ 1807991 w 7467600"/>
              <a:gd name="connsiteY682" fmla="*/ 2807184 h 6858000"/>
              <a:gd name="connsiteX683" fmla="*/ 1416358 w 7467600"/>
              <a:gd name="connsiteY683" fmla="*/ 3112571 h 6858000"/>
              <a:gd name="connsiteX684" fmla="*/ 939066 w 7467600"/>
              <a:gd name="connsiteY684" fmla="*/ 3378798 h 6858000"/>
              <a:gd name="connsiteX685" fmla="*/ 115099 w 7467600"/>
              <a:gd name="connsiteY685" fmla="*/ 3607650 h 6858000"/>
              <a:gd name="connsiteX686" fmla="*/ 97284 w 7467600"/>
              <a:gd name="connsiteY686" fmla="*/ 3520393 h 6858000"/>
              <a:gd name="connsiteX687" fmla="*/ 922050 w 7467600"/>
              <a:gd name="connsiteY687" fmla="*/ 3074867 h 6858000"/>
              <a:gd name="connsiteX688" fmla="*/ 1405265 w 7467600"/>
              <a:gd name="connsiteY688" fmla="*/ 3016319 h 6858000"/>
              <a:gd name="connsiteX689" fmla="*/ 1407512 w 7467600"/>
              <a:gd name="connsiteY689" fmla="*/ 3018001 h 6858000"/>
              <a:gd name="connsiteX690" fmla="*/ 1726266 w 7467600"/>
              <a:gd name="connsiteY690" fmla="*/ 2777274 h 6858000"/>
              <a:gd name="connsiteX691" fmla="*/ 625390 w 7467600"/>
              <a:gd name="connsiteY691" fmla="*/ 2514541 h 6858000"/>
              <a:gd name="connsiteX692" fmla="*/ 619799 w 7467600"/>
              <a:gd name="connsiteY692" fmla="*/ 2527180 h 6858000"/>
              <a:gd name="connsiteX693" fmla="*/ 310030 w 7467600"/>
              <a:gd name="connsiteY693" fmla="*/ 2771818 h 6858000"/>
              <a:gd name="connsiteX694" fmla="*/ 173877 w 7467600"/>
              <a:gd name="connsiteY694" fmla="*/ 2937056 h 6858000"/>
              <a:gd name="connsiteX695" fmla="*/ 77889 w 7467600"/>
              <a:gd name="connsiteY695" fmla="*/ 3138440 h 6858000"/>
              <a:gd name="connsiteX696" fmla="*/ 0 w 7467600"/>
              <a:gd name="connsiteY696" fmla="*/ 3271395 h 6858000"/>
              <a:gd name="connsiteX697" fmla="*/ 0 w 7467600"/>
              <a:gd name="connsiteY697" fmla="*/ 3153002 h 6858000"/>
              <a:gd name="connsiteX698" fmla="*/ 2386 w 7467600"/>
              <a:gd name="connsiteY698" fmla="*/ 3149203 h 6858000"/>
              <a:gd name="connsiteX699" fmla="*/ 89753 w 7467600"/>
              <a:gd name="connsiteY699" fmla="*/ 2987702 h 6858000"/>
              <a:gd name="connsiteX700" fmla="*/ 76869 w 7467600"/>
              <a:gd name="connsiteY700" fmla="*/ 3005404 h 6858000"/>
              <a:gd name="connsiteX701" fmla="*/ 32049 w 7467600"/>
              <a:gd name="connsiteY701" fmla="*/ 3065814 h 6858000"/>
              <a:gd name="connsiteX702" fmla="*/ 0 w 7467600"/>
              <a:gd name="connsiteY702" fmla="*/ 3108744 h 6858000"/>
              <a:gd name="connsiteX703" fmla="*/ 0 w 7467600"/>
              <a:gd name="connsiteY703" fmla="*/ 3058059 h 6858000"/>
              <a:gd name="connsiteX704" fmla="*/ 7610 w 7467600"/>
              <a:gd name="connsiteY704" fmla="*/ 3047889 h 6858000"/>
              <a:gd name="connsiteX705" fmla="*/ 52419 w 7467600"/>
              <a:gd name="connsiteY705" fmla="*/ 2987479 h 6858000"/>
              <a:gd name="connsiteX706" fmla="*/ 59142 w 7467600"/>
              <a:gd name="connsiteY706" fmla="*/ 2978488 h 6858000"/>
              <a:gd name="connsiteX707" fmla="*/ 0 w 7467600"/>
              <a:gd name="connsiteY707" fmla="*/ 3015334 h 6858000"/>
              <a:gd name="connsiteX708" fmla="*/ 0 w 7467600"/>
              <a:gd name="connsiteY708" fmla="*/ 2914286 h 6858000"/>
              <a:gd name="connsiteX709" fmla="*/ 36383 w 7467600"/>
              <a:gd name="connsiteY709" fmla="*/ 2901128 h 6858000"/>
              <a:gd name="connsiteX710" fmla="*/ 156329 w 7467600"/>
              <a:gd name="connsiteY710" fmla="*/ 2840533 h 6858000"/>
              <a:gd name="connsiteX711" fmla="*/ 358355 w 7467600"/>
              <a:gd name="connsiteY711" fmla="*/ 2620471 h 6858000"/>
              <a:gd name="connsiteX712" fmla="*/ 510577 w 7467600"/>
              <a:gd name="connsiteY712" fmla="*/ 2501244 h 6858000"/>
              <a:gd name="connsiteX713" fmla="*/ 211967 w 7467600"/>
              <a:gd name="connsiteY713" fmla="*/ 2479171 h 6858000"/>
              <a:gd name="connsiteX714" fmla="*/ 0 w 7467600"/>
              <a:gd name="connsiteY714" fmla="*/ 2476398 h 6858000"/>
              <a:gd name="connsiteX715" fmla="*/ 0 w 7467600"/>
              <a:gd name="connsiteY715" fmla="*/ 2389189 h 6858000"/>
              <a:gd name="connsiteX716" fmla="*/ 103062 w 7467600"/>
              <a:gd name="connsiteY716" fmla="*/ 2389518 h 6858000"/>
              <a:gd name="connsiteX717" fmla="*/ 510734 w 7467600"/>
              <a:gd name="connsiteY717" fmla="*/ 2416201 h 6858000"/>
              <a:gd name="connsiteX718" fmla="*/ 279257 w 7467600"/>
              <a:gd name="connsiteY718" fmla="*/ 2092102 h 6858000"/>
              <a:gd name="connsiteX719" fmla="*/ 65265 w 7467600"/>
              <a:gd name="connsiteY719" fmla="*/ 2006049 h 6858000"/>
              <a:gd name="connsiteX720" fmla="*/ 0 w 7467600"/>
              <a:gd name="connsiteY720" fmla="*/ 1982532 h 6858000"/>
              <a:gd name="connsiteX721" fmla="*/ 0 w 7467600"/>
              <a:gd name="connsiteY721" fmla="*/ 1912789 h 6858000"/>
              <a:gd name="connsiteX722" fmla="*/ 97460 w 7467600"/>
              <a:gd name="connsiteY722" fmla="*/ 1953725 h 6858000"/>
              <a:gd name="connsiteX723" fmla="*/ 221272 w 7467600"/>
              <a:gd name="connsiteY723" fmla="*/ 1980766 h 6858000"/>
              <a:gd name="connsiteX724" fmla="*/ 116765 w 7467600"/>
              <a:gd name="connsiteY724" fmla="*/ 1911033 h 6858000"/>
              <a:gd name="connsiteX725" fmla="*/ 16405 w 7467600"/>
              <a:gd name="connsiteY725" fmla="*/ 1803412 h 6858000"/>
              <a:gd name="connsiteX726" fmla="*/ 0 w 7467600"/>
              <a:gd name="connsiteY726" fmla="*/ 1784777 h 6858000"/>
              <a:gd name="connsiteX727" fmla="*/ 0 w 7467600"/>
              <a:gd name="connsiteY727" fmla="*/ 1740082 h 6858000"/>
              <a:gd name="connsiteX728" fmla="*/ 39394 w 7467600"/>
              <a:gd name="connsiteY728" fmla="*/ 1784856 h 6858000"/>
              <a:gd name="connsiteX729" fmla="*/ 135813 w 7467600"/>
              <a:gd name="connsiteY729" fmla="*/ 1888838 h 6858000"/>
              <a:gd name="connsiteX730" fmla="*/ 242575 w 7467600"/>
              <a:gd name="connsiteY730" fmla="*/ 1958841 h 6858000"/>
              <a:gd name="connsiteX731" fmla="*/ 82197 w 7467600"/>
              <a:gd name="connsiteY731" fmla="*/ 1754826 h 6858000"/>
              <a:gd name="connsiteX732" fmla="*/ 0 w 7467600"/>
              <a:gd name="connsiteY732" fmla="*/ 1679650 h 6858000"/>
              <a:gd name="connsiteX733" fmla="*/ 0 w 7467600"/>
              <a:gd name="connsiteY733" fmla="*/ 1602463 h 6858000"/>
              <a:gd name="connsiteX734" fmla="*/ 84689 w 7467600"/>
              <a:gd name="connsiteY734" fmla="*/ 1677442 h 6858000"/>
              <a:gd name="connsiteX735" fmla="*/ 298437 w 7467600"/>
              <a:gd name="connsiteY735" fmla="*/ 1968019 h 6858000"/>
              <a:gd name="connsiteX736" fmla="*/ 227269 w 7467600"/>
              <a:gd name="connsiteY736" fmla="*/ 1114064 h 6858000"/>
              <a:gd name="connsiteX737" fmla="*/ 248003 w 7467600"/>
              <a:gd name="connsiteY737" fmla="*/ 1089613 h 6858000"/>
              <a:gd name="connsiteX738" fmla="*/ 427020 w 7467600"/>
              <a:gd name="connsiteY738" fmla="*/ 1619803 h 6858000"/>
              <a:gd name="connsiteX739" fmla="*/ 340345 w 7467600"/>
              <a:gd name="connsiteY739" fmla="*/ 2027739 h 6858000"/>
              <a:gd name="connsiteX740" fmla="*/ 360865 w 7467600"/>
              <a:gd name="connsiteY740" fmla="*/ 2044827 h 6858000"/>
              <a:gd name="connsiteX741" fmla="*/ 560414 w 7467600"/>
              <a:gd name="connsiteY741" fmla="*/ 2421457 h 6858000"/>
              <a:gd name="connsiteX742" fmla="*/ 1359703 w 7467600"/>
              <a:gd name="connsiteY742" fmla="*/ 2578554 h 6858000"/>
              <a:gd name="connsiteX743" fmla="*/ 1359422 w 7467600"/>
              <a:gd name="connsiteY743" fmla="*/ 2577994 h 6858000"/>
              <a:gd name="connsiteX744" fmla="*/ 828701 w 7467600"/>
              <a:gd name="connsiteY744" fmla="*/ 1839520 h 6858000"/>
              <a:gd name="connsiteX745" fmla="*/ 494427 w 7467600"/>
              <a:gd name="connsiteY745" fmla="*/ 1092333 h 6858000"/>
              <a:gd name="connsiteX746" fmla="*/ 506322 w 7467600"/>
              <a:gd name="connsiteY746" fmla="*/ 1020997 h 6858000"/>
              <a:gd name="connsiteX747" fmla="*/ 4570198 w 7467600"/>
              <a:gd name="connsiteY747" fmla="*/ 978081 h 6858000"/>
              <a:gd name="connsiteX748" fmla="*/ 4523691 w 7467600"/>
              <a:gd name="connsiteY748" fmla="*/ 1127776 h 6858000"/>
              <a:gd name="connsiteX749" fmla="*/ 4509875 w 7467600"/>
              <a:gd name="connsiteY749" fmla="*/ 1167552 h 6858000"/>
              <a:gd name="connsiteX750" fmla="*/ 4478168 w 7467600"/>
              <a:gd name="connsiteY750" fmla="*/ 1260735 h 6858000"/>
              <a:gd name="connsiteX751" fmla="*/ 4409309 w 7467600"/>
              <a:gd name="connsiteY751" fmla="*/ 1666996 h 6858000"/>
              <a:gd name="connsiteX752" fmla="*/ 4370031 w 7467600"/>
              <a:gd name="connsiteY752" fmla="*/ 1955666 h 6858000"/>
              <a:gd name="connsiteX753" fmla="*/ 4570198 w 7467600"/>
              <a:gd name="connsiteY753" fmla="*/ 978081 h 6858000"/>
              <a:gd name="connsiteX754" fmla="*/ 4557898 w 7467600"/>
              <a:gd name="connsiteY754" fmla="*/ 900011 h 6858000"/>
              <a:gd name="connsiteX755" fmla="*/ 4344840 w 7467600"/>
              <a:gd name="connsiteY755" fmla="*/ 1922038 h 6858000"/>
              <a:gd name="connsiteX756" fmla="*/ 4378710 w 7467600"/>
              <a:gd name="connsiteY756" fmla="*/ 1665516 h 6858000"/>
              <a:gd name="connsiteX757" fmla="*/ 4448798 w 7467600"/>
              <a:gd name="connsiteY757" fmla="*/ 1253024 h 6858000"/>
              <a:gd name="connsiteX758" fmla="*/ 4480315 w 7467600"/>
              <a:gd name="connsiteY758" fmla="*/ 1158454 h 6858000"/>
              <a:gd name="connsiteX759" fmla="*/ 4494133 w 7467600"/>
              <a:gd name="connsiteY759" fmla="*/ 1118676 h 6858000"/>
              <a:gd name="connsiteX760" fmla="*/ 4557898 w 7467600"/>
              <a:gd name="connsiteY760" fmla="*/ 900011 h 6858000"/>
              <a:gd name="connsiteX761" fmla="*/ 5870151 w 7467600"/>
              <a:gd name="connsiteY761" fmla="*/ 898890 h 6858000"/>
              <a:gd name="connsiteX762" fmla="*/ 5861335 w 7467600"/>
              <a:gd name="connsiteY762" fmla="*/ 899177 h 6858000"/>
              <a:gd name="connsiteX763" fmla="*/ 5843702 w 7467600"/>
              <a:gd name="connsiteY763" fmla="*/ 899748 h 6858000"/>
              <a:gd name="connsiteX764" fmla="*/ 5651107 w 7467600"/>
              <a:gd name="connsiteY764" fmla="*/ 920306 h 6858000"/>
              <a:gd name="connsiteX765" fmla="*/ 5459407 w 7467600"/>
              <a:gd name="connsiteY765" fmla="*/ 940975 h 6858000"/>
              <a:gd name="connsiteX766" fmla="*/ 5374846 w 7467600"/>
              <a:gd name="connsiteY766" fmla="*/ 941988 h 6858000"/>
              <a:gd name="connsiteX767" fmla="*/ 5256105 w 7467600"/>
              <a:gd name="connsiteY767" fmla="*/ 945632 h 6858000"/>
              <a:gd name="connsiteX768" fmla="*/ 5107071 w 7467600"/>
              <a:gd name="connsiteY768" fmla="*/ 969720 h 6858000"/>
              <a:gd name="connsiteX769" fmla="*/ 4998681 w 7467600"/>
              <a:gd name="connsiteY769" fmla="*/ 988771 h 6858000"/>
              <a:gd name="connsiteX770" fmla="*/ 5870151 w 7467600"/>
              <a:gd name="connsiteY770" fmla="*/ 898890 h 6858000"/>
              <a:gd name="connsiteX771" fmla="*/ 5504425 w 7467600"/>
              <a:gd name="connsiteY771" fmla="*/ 848067 h 6858000"/>
              <a:gd name="connsiteX772" fmla="*/ 4968849 w 7467600"/>
              <a:gd name="connsiteY772" fmla="*/ 962318 h 6858000"/>
              <a:gd name="connsiteX773" fmla="*/ 5104039 w 7467600"/>
              <a:gd name="connsiteY773" fmla="*/ 940634 h 6858000"/>
              <a:gd name="connsiteX774" fmla="*/ 5256311 w 7467600"/>
              <a:gd name="connsiteY774" fmla="*/ 916490 h 6858000"/>
              <a:gd name="connsiteX775" fmla="*/ 5377381 w 7467600"/>
              <a:gd name="connsiteY775" fmla="*/ 912671 h 6858000"/>
              <a:gd name="connsiteX776" fmla="*/ 5460148 w 7467600"/>
              <a:gd name="connsiteY776" fmla="*/ 911442 h 6858000"/>
              <a:gd name="connsiteX777" fmla="*/ 5648971 w 7467600"/>
              <a:gd name="connsiteY777" fmla="*/ 891331 h 6858000"/>
              <a:gd name="connsiteX778" fmla="*/ 5844807 w 7467600"/>
              <a:gd name="connsiteY778" fmla="*/ 870718 h 6858000"/>
              <a:gd name="connsiteX779" fmla="*/ 5862975 w 7467600"/>
              <a:gd name="connsiteY779" fmla="*/ 869756 h 6858000"/>
              <a:gd name="connsiteX780" fmla="*/ 5920887 w 7467600"/>
              <a:gd name="connsiteY780" fmla="*/ 865929 h 6858000"/>
              <a:gd name="connsiteX781" fmla="*/ 5504425 w 7467600"/>
              <a:gd name="connsiteY781" fmla="*/ 848067 h 6858000"/>
              <a:gd name="connsiteX782" fmla="*/ 3607114 w 7467600"/>
              <a:gd name="connsiteY782" fmla="*/ 467441 h 6858000"/>
              <a:gd name="connsiteX783" fmla="*/ 3296242 w 7467600"/>
              <a:gd name="connsiteY783" fmla="*/ 807991 h 6858000"/>
              <a:gd name="connsiteX784" fmla="*/ 3174674 w 7467600"/>
              <a:gd name="connsiteY784" fmla="*/ 919759 h 6858000"/>
              <a:gd name="connsiteX785" fmla="*/ 3042978 w 7467600"/>
              <a:gd name="connsiteY785" fmla="*/ 1054894 h 6858000"/>
              <a:gd name="connsiteX786" fmla="*/ 2968914 w 7467600"/>
              <a:gd name="connsiteY786" fmla="*/ 1133756 h 6858000"/>
              <a:gd name="connsiteX787" fmla="*/ 3103823 w 7467600"/>
              <a:gd name="connsiteY787" fmla="*/ 1026814 h 6858000"/>
              <a:gd name="connsiteX788" fmla="*/ 3607114 w 7467600"/>
              <a:gd name="connsiteY788" fmla="*/ 467441 h 6858000"/>
              <a:gd name="connsiteX789" fmla="*/ 3744487 w 7467600"/>
              <a:gd name="connsiteY789" fmla="*/ 383136 h 6858000"/>
              <a:gd name="connsiteX790" fmla="*/ 3970213 w 7467600"/>
              <a:gd name="connsiteY790" fmla="*/ 995559 h 6858000"/>
              <a:gd name="connsiteX791" fmla="*/ 3744487 w 7467600"/>
              <a:gd name="connsiteY791" fmla="*/ 383136 h 6858000"/>
              <a:gd name="connsiteX792" fmla="*/ 3624562 w 7467600"/>
              <a:gd name="connsiteY792" fmla="*/ 367041 h 6858000"/>
              <a:gd name="connsiteX793" fmla="*/ 3489712 w 7467600"/>
              <a:gd name="connsiteY793" fmla="*/ 485386 h 6858000"/>
              <a:gd name="connsiteX794" fmla="*/ 3182994 w 7467600"/>
              <a:gd name="connsiteY794" fmla="*/ 828265 h 6858000"/>
              <a:gd name="connsiteX795" fmla="*/ 2892114 w 7467600"/>
              <a:gd name="connsiteY795" fmla="*/ 1172635 h 6858000"/>
              <a:gd name="connsiteX796" fmla="*/ 3021459 w 7467600"/>
              <a:gd name="connsiteY796" fmla="*/ 1035385 h 6858000"/>
              <a:gd name="connsiteX797" fmla="*/ 3153873 w 7467600"/>
              <a:gd name="connsiteY797" fmla="*/ 898971 h 6858000"/>
              <a:gd name="connsiteX798" fmla="*/ 3276511 w 7467600"/>
              <a:gd name="connsiteY798" fmla="*/ 786423 h 6858000"/>
              <a:gd name="connsiteX799" fmla="*/ 3584154 w 7467600"/>
              <a:gd name="connsiteY799" fmla="*/ 448218 h 6858000"/>
              <a:gd name="connsiteX800" fmla="*/ 3624562 w 7467600"/>
              <a:gd name="connsiteY800" fmla="*/ 367041 h 6858000"/>
              <a:gd name="connsiteX801" fmla="*/ 3766672 w 7467600"/>
              <a:gd name="connsiteY801" fmla="*/ 359429 h 6858000"/>
              <a:gd name="connsiteX802" fmla="*/ 3996338 w 7467600"/>
              <a:gd name="connsiteY802" fmla="*/ 968237 h 6858000"/>
              <a:gd name="connsiteX803" fmla="*/ 3766672 w 7467600"/>
              <a:gd name="connsiteY803" fmla="*/ 359429 h 6858000"/>
              <a:gd name="connsiteX804" fmla="*/ 5805386 w 7467600"/>
              <a:gd name="connsiteY804" fmla="*/ 239240 h 6858000"/>
              <a:gd name="connsiteX805" fmla="*/ 5736947 w 7467600"/>
              <a:gd name="connsiteY805" fmla="*/ 261367 h 6858000"/>
              <a:gd name="connsiteX806" fmla="*/ 5427012 w 7467600"/>
              <a:gd name="connsiteY806" fmla="*/ 311272 h 6858000"/>
              <a:gd name="connsiteX807" fmla="*/ 5147818 w 7467600"/>
              <a:gd name="connsiteY807" fmla="*/ 322112 h 6858000"/>
              <a:gd name="connsiteX808" fmla="*/ 5060854 w 7467600"/>
              <a:gd name="connsiteY808" fmla="*/ 311882 h 6858000"/>
              <a:gd name="connsiteX809" fmla="*/ 4945989 w 7467600"/>
              <a:gd name="connsiteY809" fmla="*/ 300516 h 6858000"/>
              <a:gd name="connsiteX810" fmla="*/ 5410479 w 7467600"/>
              <a:gd name="connsiteY810" fmla="*/ 348434 h 6858000"/>
              <a:gd name="connsiteX811" fmla="*/ 5805386 w 7467600"/>
              <a:gd name="connsiteY811" fmla="*/ 239240 h 6858000"/>
              <a:gd name="connsiteX812" fmla="*/ 5905192 w 7467600"/>
              <a:gd name="connsiteY812" fmla="*/ 163079 h 6858000"/>
              <a:gd name="connsiteX813" fmla="*/ 5865655 w 7467600"/>
              <a:gd name="connsiteY813" fmla="*/ 171901 h 6858000"/>
              <a:gd name="connsiteX814" fmla="*/ 5259740 w 7467600"/>
              <a:gd name="connsiteY814" fmla="*/ 257013 h 6858000"/>
              <a:gd name="connsiteX815" fmla="*/ 5208466 w 7467600"/>
              <a:gd name="connsiteY815" fmla="*/ 257550 h 6858000"/>
              <a:gd name="connsiteX816" fmla="*/ 4980204 w 7467600"/>
              <a:gd name="connsiteY816" fmla="*/ 271903 h 6858000"/>
              <a:gd name="connsiteX817" fmla="*/ 5068068 w 7467600"/>
              <a:gd name="connsiteY817" fmla="*/ 282244 h 6858000"/>
              <a:gd name="connsiteX818" fmla="*/ 5153231 w 7467600"/>
              <a:gd name="connsiteY818" fmla="*/ 292240 h 6858000"/>
              <a:gd name="connsiteX819" fmla="*/ 5426491 w 7467600"/>
              <a:gd name="connsiteY819" fmla="*/ 281128 h 6858000"/>
              <a:gd name="connsiteX820" fmla="*/ 5731212 w 7467600"/>
              <a:gd name="connsiteY820" fmla="*/ 231951 h 6858000"/>
              <a:gd name="connsiteX821" fmla="*/ 5905192 w 7467600"/>
              <a:gd name="connsiteY821" fmla="*/ 163079 h 6858000"/>
              <a:gd name="connsiteX822" fmla="*/ 5944437 w 7467600"/>
              <a:gd name="connsiteY822" fmla="*/ 113829 h 6858000"/>
              <a:gd name="connsiteX823" fmla="*/ 5825032 w 7467600"/>
              <a:gd name="connsiteY823" fmla="*/ 146405 h 6858000"/>
              <a:gd name="connsiteX824" fmla="*/ 4955599 w 7467600"/>
              <a:gd name="connsiteY824" fmla="*/ 247008 h 6858000"/>
              <a:gd name="connsiteX825" fmla="*/ 5210104 w 7467600"/>
              <a:gd name="connsiteY825" fmla="*/ 228123 h 6858000"/>
              <a:gd name="connsiteX826" fmla="*/ 5261015 w 7467600"/>
              <a:gd name="connsiteY826" fmla="*/ 227087 h 6858000"/>
              <a:gd name="connsiteX827" fmla="*/ 5861181 w 7467600"/>
              <a:gd name="connsiteY827" fmla="*/ 143093 h 6858000"/>
              <a:gd name="connsiteX828" fmla="*/ 5961252 w 7467600"/>
              <a:gd name="connsiteY828" fmla="*/ 114820 h 6858000"/>
              <a:gd name="connsiteX829" fmla="*/ 5944437 w 7467600"/>
              <a:gd name="connsiteY829" fmla="*/ 113829 h 6858000"/>
              <a:gd name="connsiteX830" fmla="*/ 3882765 w 7467600"/>
              <a:gd name="connsiteY830" fmla="*/ 0 h 6858000"/>
              <a:gd name="connsiteX831" fmla="*/ 3995099 w 7467600"/>
              <a:gd name="connsiteY831" fmla="*/ 0 h 6858000"/>
              <a:gd name="connsiteX832" fmla="*/ 4163818 w 7467600"/>
              <a:gd name="connsiteY832" fmla="*/ 234104 h 6858000"/>
              <a:gd name="connsiteX833" fmla="*/ 4172099 w 7467600"/>
              <a:gd name="connsiteY833" fmla="*/ 234207 h 6858000"/>
              <a:gd name="connsiteX834" fmla="*/ 4784282 w 7467600"/>
              <a:gd name="connsiteY834" fmla="*/ 276561 h 6858000"/>
              <a:gd name="connsiteX835" fmla="*/ 4801687 w 7467600"/>
              <a:gd name="connsiteY835" fmla="*/ 267764 h 6858000"/>
              <a:gd name="connsiteX836" fmla="*/ 6082788 w 7467600"/>
              <a:gd name="connsiteY836" fmla="*/ 64119 h 6858000"/>
              <a:gd name="connsiteX837" fmla="*/ 6099442 w 7467600"/>
              <a:gd name="connsiteY837" fmla="*/ 82568 h 6858000"/>
              <a:gd name="connsiteX838" fmla="*/ 4804137 w 7467600"/>
              <a:gd name="connsiteY838" fmla="*/ 320931 h 6858000"/>
              <a:gd name="connsiteX839" fmla="*/ 4227047 w 7467600"/>
              <a:gd name="connsiteY839" fmla="*/ 313415 h 6858000"/>
              <a:gd name="connsiteX840" fmla="*/ 4346041 w 7467600"/>
              <a:gd name="connsiteY840" fmla="*/ 456086 h 6858000"/>
              <a:gd name="connsiteX841" fmla="*/ 4870967 w 7467600"/>
              <a:gd name="connsiteY841" fmla="*/ 963061 h 6858000"/>
              <a:gd name="connsiteX842" fmla="*/ 4889647 w 7467600"/>
              <a:gd name="connsiteY842" fmla="*/ 957147 h 6858000"/>
              <a:gd name="connsiteX843" fmla="*/ 5422504 w 7467600"/>
              <a:gd name="connsiteY843" fmla="*/ 805191 h 6858000"/>
              <a:gd name="connsiteX844" fmla="*/ 6087656 w 7467600"/>
              <a:gd name="connsiteY844" fmla="*/ 826703 h 6858000"/>
              <a:gd name="connsiteX845" fmla="*/ 6058717 w 7467600"/>
              <a:gd name="connsiteY845" fmla="*/ 865992 h 6858000"/>
              <a:gd name="connsiteX846" fmla="*/ 4974153 w 7467600"/>
              <a:gd name="connsiteY846" fmla="*/ 1045456 h 6858000"/>
              <a:gd name="connsiteX847" fmla="*/ 5627835 w 7467600"/>
              <a:gd name="connsiteY847" fmla="*/ 1472077 h 6858000"/>
              <a:gd name="connsiteX848" fmla="*/ 5629817 w 7467600"/>
              <a:gd name="connsiteY848" fmla="*/ 1471412 h 6858000"/>
              <a:gd name="connsiteX849" fmla="*/ 5634124 w 7467600"/>
              <a:gd name="connsiteY849" fmla="*/ 1470572 h 6858000"/>
              <a:gd name="connsiteX850" fmla="*/ 5755832 w 7467600"/>
              <a:gd name="connsiteY850" fmla="*/ 1383886 h 6858000"/>
              <a:gd name="connsiteX851" fmla="*/ 6014186 w 7467600"/>
              <a:gd name="connsiteY851" fmla="*/ 1279799 h 6858000"/>
              <a:gd name="connsiteX852" fmla="*/ 6901619 w 7467600"/>
              <a:gd name="connsiteY852" fmla="*/ 1047874 h 6858000"/>
              <a:gd name="connsiteX853" fmla="*/ 6931566 w 7467600"/>
              <a:gd name="connsiteY853" fmla="*/ 1062034 h 6858000"/>
              <a:gd name="connsiteX854" fmla="*/ 5790982 w 7467600"/>
              <a:gd name="connsiteY854" fmla="*/ 1561380 h 6858000"/>
              <a:gd name="connsiteX855" fmla="*/ 6188971 w 7467600"/>
              <a:gd name="connsiteY855" fmla="*/ 1755168 h 6858000"/>
              <a:gd name="connsiteX856" fmla="*/ 6202446 w 7467600"/>
              <a:gd name="connsiteY856" fmla="*/ 1752268 h 6858000"/>
              <a:gd name="connsiteX857" fmla="*/ 7179560 w 7467600"/>
              <a:gd name="connsiteY857" fmla="*/ 1467551 h 6858000"/>
              <a:gd name="connsiteX858" fmla="*/ 7158730 w 7467600"/>
              <a:gd name="connsiteY858" fmla="*/ 1507835 h 6858000"/>
              <a:gd name="connsiteX859" fmla="*/ 6326959 w 7467600"/>
              <a:gd name="connsiteY859" fmla="*/ 1817686 h 6858000"/>
              <a:gd name="connsiteX860" fmla="*/ 6537433 w 7467600"/>
              <a:gd name="connsiteY860" fmla="*/ 1907790 h 6858000"/>
              <a:gd name="connsiteX861" fmla="*/ 6550221 w 7467600"/>
              <a:gd name="connsiteY861" fmla="*/ 1910729 h 6858000"/>
              <a:gd name="connsiteX862" fmla="*/ 6964438 w 7467600"/>
              <a:gd name="connsiteY862" fmla="*/ 2209505 h 6858000"/>
              <a:gd name="connsiteX863" fmla="*/ 7367862 w 7467600"/>
              <a:gd name="connsiteY863" fmla="*/ 2806833 h 6858000"/>
              <a:gd name="connsiteX864" fmla="*/ 7364329 w 7467600"/>
              <a:gd name="connsiteY864" fmla="*/ 2826907 h 6858000"/>
              <a:gd name="connsiteX865" fmla="*/ 7290545 w 7467600"/>
              <a:gd name="connsiteY865" fmla="*/ 2850663 h 6858000"/>
              <a:gd name="connsiteX866" fmla="*/ 6472036 w 7467600"/>
              <a:gd name="connsiteY866" fmla="*/ 1959003 h 6858000"/>
              <a:gd name="connsiteX867" fmla="*/ 5792897 w 7467600"/>
              <a:gd name="connsiteY867" fmla="*/ 1647747 h 6858000"/>
              <a:gd name="connsiteX868" fmla="*/ 5842751 w 7467600"/>
              <a:gd name="connsiteY868" fmla="*/ 1816112 h 6858000"/>
              <a:gd name="connsiteX869" fmla="*/ 5847424 w 7467600"/>
              <a:gd name="connsiteY869" fmla="*/ 1815776 h 6858000"/>
              <a:gd name="connsiteX870" fmla="*/ 6399821 w 7467600"/>
              <a:gd name="connsiteY870" fmla="*/ 2344799 h 6858000"/>
              <a:gd name="connsiteX871" fmla="*/ 6323232 w 7467600"/>
              <a:gd name="connsiteY871" fmla="*/ 2389634 h 6858000"/>
              <a:gd name="connsiteX872" fmla="*/ 5942958 w 7467600"/>
              <a:gd name="connsiteY872" fmla="*/ 2077708 h 6858000"/>
              <a:gd name="connsiteX873" fmla="*/ 5921559 w 7467600"/>
              <a:gd name="connsiteY873" fmla="*/ 2378596 h 6858000"/>
              <a:gd name="connsiteX874" fmla="*/ 5817651 w 7467600"/>
              <a:gd name="connsiteY874" fmla="*/ 3023919 h 6858000"/>
              <a:gd name="connsiteX875" fmla="*/ 5729634 w 7467600"/>
              <a:gd name="connsiteY875" fmla="*/ 3051849 h 6858000"/>
              <a:gd name="connsiteX876" fmla="*/ 5611018 w 7467600"/>
              <a:gd name="connsiteY876" fmla="*/ 2316769 h 6858000"/>
              <a:gd name="connsiteX877" fmla="*/ 5687608 w 7467600"/>
              <a:gd name="connsiteY877" fmla="*/ 2039972 h 6858000"/>
              <a:gd name="connsiteX878" fmla="*/ 5657554 w 7467600"/>
              <a:gd name="connsiteY878" fmla="*/ 1576445 h 6858000"/>
              <a:gd name="connsiteX879" fmla="*/ 5150475 w 7467600"/>
              <a:gd name="connsiteY879" fmla="*/ 1274012 h 6858000"/>
              <a:gd name="connsiteX880" fmla="*/ 5349142 w 7467600"/>
              <a:gd name="connsiteY880" fmla="*/ 2204405 h 6858000"/>
              <a:gd name="connsiteX881" fmla="*/ 5262214 w 7467600"/>
              <a:gd name="connsiteY881" fmla="*/ 2233836 h 6858000"/>
              <a:gd name="connsiteX882" fmla="*/ 4981539 w 7467600"/>
              <a:gd name="connsiteY882" fmla="*/ 1542201 h 6858000"/>
              <a:gd name="connsiteX883" fmla="*/ 4958461 w 7467600"/>
              <a:gd name="connsiteY883" fmla="*/ 1136957 h 6858000"/>
              <a:gd name="connsiteX884" fmla="*/ 4655015 w 7467600"/>
              <a:gd name="connsiteY884" fmla="*/ 891426 h 6858000"/>
              <a:gd name="connsiteX885" fmla="*/ 4348002 w 7467600"/>
              <a:gd name="connsiteY885" fmla="*/ 2205895 h 6858000"/>
              <a:gd name="connsiteX886" fmla="*/ 4262250 w 7467600"/>
              <a:gd name="connsiteY886" fmla="*/ 2219972 h 6858000"/>
              <a:gd name="connsiteX887" fmla="*/ 4550611 w 7467600"/>
              <a:gd name="connsiteY887" fmla="*/ 817540 h 6858000"/>
              <a:gd name="connsiteX888" fmla="*/ 4564418 w 7467600"/>
              <a:gd name="connsiteY888" fmla="*/ 808293 h 6858000"/>
              <a:gd name="connsiteX889" fmla="*/ 4266388 w 7467600"/>
              <a:gd name="connsiteY889" fmla="*/ 500083 h 6858000"/>
              <a:gd name="connsiteX890" fmla="*/ 4032842 w 7467600"/>
              <a:gd name="connsiteY890" fmla="*/ 211809 h 6858000"/>
              <a:gd name="connsiteX891" fmla="*/ 3882765 w 7467600"/>
              <a:gd name="connsiteY891" fmla="*/ 0 h 6858000"/>
              <a:gd name="connsiteX892" fmla="*/ 3721337 w 7467600"/>
              <a:gd name="connsiteY892" fmla="*/ 0 h 6858000"/>
              <a:gd name="connsiteX893" fmla="*/ 3797544 w 7467600"/>
              <a:gd name="connsiteY893" fmla="*/ 0 h 6858000"/>
              <a:gd name="connsiteX894" fmla="*/ 3775734 w 7467600"/>
              <a:gd name="connsiteY894" fmla="*/ 95131 h 6858000"/>
              <a:gd name="connsiteX895" fmla="*/ 3724807 w 7467600"/>
              <a:gd name="connsiteY895" fmla="*/ 272257 h 6858000"/>
              <a:gd name="connsiteX896" fmla="*/ 3726844 w 7467600"/>
              <a:gd name="connsiteY896" fmla="*/ 282988 h 6858000"/>
              <a:gd name="connsiteX897" fmla="*/ 3742664 w 7467600"/>
              <a:gd name="connsiteY897" fmla="*/ 279918 h 6858000"/>
              <a:gd name="connsiteX898" fmla="*/ 4103910 w 7467600"/>
              <a:gd name="connsiteY898" fmla="*/ 1161917 h 6858000"/>
              <a:gd name="connsiteX899" fmla="*/ 4020269 w 7467600"/>
              <a:gd name="connsiteY899" fmla="*/ 1200406 h 6858000"/>
              <a:gd name="connsiteX900" fmla="*/ 3674882 w 7467600"/>
              <a:gd name="connsiteY900" fmla="*/ 488524 h 6858000"/>
              <a:gd name="connsiteX901" fmla="*/ 3132682 w 7467600"/>
              <a:gd name="connsiteY901" fmla="*/ 1072284 h 6858000"/>
              <a:gd name="connsiteX902" fmla="*/ 2716346 w 7467600"/>
              <a:gd name="connsiteY902" fmla="*/ 1276376 h 6858000"/>
              <a:gd name="connsiteX903" fmla="*/ 2716772 w 7467600"/>
              <a:gd name="connsiteY903" fmla="*/ 1255462 h 6858000"/>
              <a:gd name="connsiteX904" fmla="*/ 3471096 w 7467600"/>
              <a:gd name="connsiteY904" fmla="*/ 437072 h 6858000"/>
              <a:gd name="connsiteX905" fmla="*/ 3639057 w 7467600"/>
              <a:gd name="connsiteY905" fmla="*/ 286334 h 6858000"/>
              <a:gd name="connsiteX906" fmla="*/ 3640309 w 7467600"/>
              <a:gd name="connsiteY906" fmla="*/ 284664 h 6858000"/>
              <a:gd name="connsiteX907" fmla="*/ 3646022 w 7467600"/>
              <a:gd name="connsiteY907" fmla="*/ 276711 h 6858000"/>
              <a:gd name="connsiteX908" fmla="*/ 3707943 w 7467600"/>
              <a:gd name="connsiteY908" fmla="*/ 65958 h 6858000"/>
              <a:gd name="connsiteX909" fmla="*/ 3721337 w 7467600"/>
              <a:gd name="connsiteY909" fmla="*/ 0 h 6858000"/>
              <a:gd name="connsiteX910" fmla="*/ 2867960 w 7467600"/>
              <a:gd name="connsiteY910" fmla="*/ 0 h 6858000"/>
              <a:gd name="connsiteX911" fmla="*/ 2926351 w 7467600"/>
              <a:gd name="connsiteY911" fmla="*/ 0 h 6858000"/>
              <a:gd name="connsiteX912" fmla="*/ 2902823 w 7467600"/>
              <a:gd name="connsiteY912" fmla="*/ 262929 h 6858000"/>
              <a:gd name="connsiteX913" fmla="*/ 2940663 w 7467600"/>
              <a:gd name="connsiteY913" fmla="*/ 140884 h 6858000"/>
              <a:gd name="connsiteX914" fmla="*/ 2947039 w 7467600"/>
              <a:gd name="connsiteY914" fmla="*/ 122524 h 6858000"/>
              <a:gd name="connsiteX915" fmla="*/ 2984316 w 7467600"/>
              <a:gd name="connsiteY915" fmla="*/ 0 h 6858000"/>
              <a:gd name="connsiteX916" fmla="*/ 3016114 w 7467600"/>
              <a:gd name="connsiteY916" fmla="*/ 0 h 6858000"/>
              <a:gd name="connsiteX917" fmla="*/ 2979949 w 7467600"/>
              <a:gd name="connsiteY917" fmla="*/ 119274 h 6858000"/>
              <a:gd name="connsiteX918" fmla="*/ 3023879 w 7467600"/>
              <a:gd name="connsiteY918" fmla="*/ 0 h 6858000"/>
              <a:gd name="connsiteX919" fmla="*/ 3105400 w 7467600"/>
              <a:gd name="connsiteY919" fmla="*/ 0 h 6858000"/>
              <a:gd name="connsiteX920" fmla="*/ 3094669 w 7467600"/>
              <a:gd name="connsiteY920" fmla="*/ 30308 h 6858000"/>
              <a:gd name="connsiteX921" fmla="*/ 2901945 w 7467600"/>
              <a:gd name="connsiteY921" fmla="*/ 466538 h 6858000"/>
              <a:gd name="connsiteX922" fmla="*/ 2815209 w 7467600"/>
              <a:gd name="connsiteY922" fmla="*/ 497361 h 6858000"/>
              <a:gd name="connsiteX923" fmla="*/ 2844845 w 7467600"/>
              <a:gd name="connsiteY923" fmla="*/ 127638 h 6858000"/>
              <a:gd name="connsiteX924" fmla="*/ 2867960 w 7467600"/>
              <a:gd name="connsiteY924" fmla="*/ 0 h 6858000"/>
              <a:gd name="connsiteX925" fmla="*/ 1057230 w 7467600"/>
              <a:gd name="connsiteY925" fmla="*/ 0 h 6858000"/>
              <a:gd name="connsiteX926" fmla="*/ 1111003 w 7467600"/>
              <a:gd name="connsiteY926" fmla="*/ 0 h 6858000"/>
              <a:gd name="connsiteX927" fmla="*/ 1125553 w 7467600"/>
              <a:gd name="connsiteY927" fmla="*/ 52588 h 6858000"/>
              <a:gd name="connsiteX928" fmla="*/ 1304276 w 7467600"/>
              <a:gd name="connsiteY928" fmla="*/ 476275 h 6858000"/>
              <a:gd name="connsiteX929" fmla="*/ 1492066 w 7467600"/>
              <a:gd name="connsiteY929" fmla="*/ 886333 h 6858000"/>
              <a:gd name="connsiteX930" fmla="*/ 1423698 w 7467600"/>
              <a:gd name="connsiteY930" fmla="*/ 710817 h 6858000"/>
              <a:gd name="connsiteX931" fmla="*/ 1357609 w 7467600"/>
              <a:gd name="connsiteY931" fmla="*/ 532892 h 6858000"/>
              <a:gd name="connsiteX932" fmla="*/ 1309550 w 7467600"/>
              <a:gd name="connsiteY932" fmla="*/ 374031 h 6858000"/>
              <a:gd name="connsiteX933" fmla="*/ 1193673 w 7467600"/>
              <a:gd name="connsiteY933" fmla="*/ 49533 h 6858000"/>
              <a:gd name="connsiteX934" fmla="*/ 1164391 w 7467600"/>
              <a:gd name="connsiteY934" fmla="*/ 0 h 6858000"/>
              <a:gd name="connsiteX935" fmla="*/ 1200666 w 7467600"/>
              <a:gd name="connsiteY935" fmla="*/ 0 h 6858000"/>
              <a:gd name="connsiteX936" fmla="*/ 1223408 w 7467600"/>
              <a:gd name="connsiteY936" fmla="*/ 38996 h 6858000"/>
              <a:gd name="connsiteX937" fmla="*/ 1339635 w 7467600"/>
              <a:gd name="connsiteY937" fmla="*/ 365517 h 6858000"/>
              <a:gd name="connsiteX938" fmla="*/ 1387469 w 7467600"/>
              <a:gd name="connsiteY938" fmla="*/ 523079 h 6858000"/>
              <a:gd name="connsiteX939" fmla="*/ 1452685 w 7467600"/>
              <a:gd name="connsiteY939" fmla="*/ 699806 h 6858000"/>
              <a:gd name="connsiteX940" fmla="*/ 1492092 w 7467600"/>
              <a:gd name="connsiteY940" fmla="*/ 800424 h 6858000"/>
              <a:gd name="connsiteX941" fmla="*/ 1455302 w 7467600"/>
              <a:gd name="connsiteY941" fmla="*/ 632913 h 6858000"/>
              <a:gd name="connsiteX942" fmla="*/ 1222336 w 7467600"/>
              <a:gd name="connsiteY942" fmla="*/ 9480 h 6858000"/>
              <a:gd name="connsiteX943" fmla="*/ 1214634 w 7467600"/>
              <a:gd name="connsiteY943" fmla="*/ 0 h 6858000"/>
              <a:gd name="connsiteX944" fmla="*/ 1289827 w 7467600"/>
              <a:gd name="connsiteY944" fmla="*/ 0 h 6858000"/>
              <a:gd name="connsiteX945" fmla="*/ 1321076 w 7467600"/>
              <a:gd name="connsiteY945" fmla="*/ 59722 h 6858000"/>
              <a:gd name="connsiteX946" fmla="*/ 1512579 w 7467600"/>
              <a:gd name="connsiteY946" fmla="*/ 626441 h 6858000"/>
              <a:gd name="connsiteX947" fmla="*/ 1506076 w 7467600"/>
              <a:gd name="connsiteY947" fmla="*/ 1089289 h 6858000"/>
              <a:gd name="connsiteX948" fmla="*/ 1486346 w 7467600"/>
              <a:gd name="connsiteY948" fmla="*/ 1079919 h 6858000"/>
              <a:gd name="connsiteX949" fmla="*/ 1070511 w 7467600"/>
              <a:gd name="connsiteY949" fmla="*/ 48609 h 6858000"/>
              <a:gd name="connsiteX950" fmla="*/ 1057230 w 7467600"/>
              <a:gd name="connsiteY950" fmla="*/ 0 h 6858000"/>
              <a:gd name="connsiteX951" fmla="*/ 43151 w 7467600"/>
              <a:gd name="connsiteY951" fmla="*/ 0 h 6858000"/>
              <a:gd name="connsiteX952" fmla="*/ 95283 w 7467600"/>
              <a:gd name="connsiteY952" fmla="*/ 0 h 6858000"/>
              <a:gd name="connsiteX953" fmla="*/ 300708 w 7467600"/>
              <a:gd name="connsiteY953" fmla="*/ 154571 h 6858000"/>
              <a:gd name="connsiteX954" fmla="*/ 530414 w 7467600"/>
              <a:gd name="connsiteY954" fmla="*/ 354673 h 6858000"/>
              <a:gd name="connsiteX955" fmla="*/ 333785 w 7467600"/>
              <a:gd name="connsiteY955" fmla="*/ 161564 h 6858000"/>
              <a:gd name="connsiteX956" fmla="*/ 147005 w 7467600"/>
              <a:gd name="connsiteY956" fmla="*/ 0 h 6858000"/>
              <a:gd name="connsiteX957" fmla="*/ 272509 w 7467600"/>
              <a:gd name="connsiteY957" fmla="*/ 0 h 6858000"/>
              <a:gd name="connsiteX958" fmla="*/ 326276 w 7467600"/>
              <a:gd name="connsiteY958" fmla="*/ 45847 h 6858000"/>
              <a:gd name="connsiteX959" fmla="*/ 823759 w 7467600"/>
              <a:gd name="connsiteY959" fmla="*/ 574145 h 6858000"/>
              <a:gd name="connsiteX960" fmla="*/ 811254 w 7467600"/>
              <a:gd name="connsiteY960" fmla="*/ 665546 h 6858000"/>
              <a:gd name="connsiteX961" fmla="*/ 154042 w 7467600"/>
              <a:gd name="connsiteY961" fmla="*/ 261522 h 6858000"/>
              <a:gd name="connsiteX962" fmla="*/ 13550 w 7467600"/>
              <a:gd name="connsiteY962" fmla="*/ 158423 h 6858000"/>
              <a:gd name="connsiteX963" fmla="*/ 0 w 7467600"/>
              <a:gd name="connsiteY963" fmla="*/ 146618 h 6858000"/>
              <a:gd name="connsiteX964" fmla="*/ 0 w 7467600"/>
              <a:gd name="connsiteY964" fmla="*/ 59161 h 6858000"/>
              <a:gd name="connsiteX965" fmla="*/ 45427 w 7467600"/>
              <a:gd name="connsiteY965" fmla="*/ 101078 h 6858000"/>
              <a:gd name="connsiteX966" fmla="*/ 630103 w 7467600"/>
              <a:gd name="connsiteY966" fmla="*/ 485885 h 6858000"/>
              <a:gd name="connsiteX967" fmla="*/ 532040 w 7467600"/>
              <a:gd name="connsiteY967" fmla="*/ 399359 h 6858000"/>
              <a:gd name="connsiteX968" fmla="*/ 517618 w 7467600"/>
              <a:gd name="connsiteY968" fmla="*/ 385726 h 6858000"/>
              <a:gd name="connsiteX969" fmla="*/ 285074 w 7467600"/>
              <a:gd name="connsiteY969" fmla="*/ 182755 h 6858000"/>
              <a:gd name="connsiteX970" fmla="*/ 43151 w 7467600"/>
              <a:gd name="connsiteY97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1456157 w 7467600"/>
              <a:gd name="connsiteY91" fmla="*/ 5371404 h 6858000"/>
              <a:gd name="connsiteX92" fmla="*/ 1244432 w 7467600"/>
              <a:gd name="connsiteY92" fmla="*/ 5385601 h 6858000"/>
              <a:gd name="connsiteX93" fmla="*/ 973990 w 7467600"/>
              <a:gd name="connsiteY93" fmla="*/ 5424940 h 6858000"/>
              <a:gd name="connsiteX94" fmla="*/ 1103809 w 7467600"/>
              <a:gd name="connsiteY94" fmla="*/ 5433720 h 6858000"/>
              <a:gd name="connsiteX95" fmla="*/ 1123454 w 7467600"/>
              <a:gd name="connsiteY95" fmla="*/ 5435727 h 6858000"/>
              <a:gd name="connsiteX96" fmla="*/ 1737017 w 7467600"/>
              <a:gd name="connsiteY96" fmla="*/ 5452183 h 6858000"/>
              <a:gd name="connsiteX97" fmla="*/ 1824397 w 7467600"/>
              <a:gd name="connsiteY97" fmla="*/ 5447757 h 6858000"/>
              <a:gd name="connsiteX98" fmla="*/ 2070059 w 7467600"/>
              <a:gd name="connsiteY98" fmla="*/ 5441660 h 6858000"/>
              <a:gd name="connsiteX99" fmla="*/ 1456157 w 7467600"/>
              <a:gd name="connsiteY99" fmla="*/ 5371404 h 6858000"/>
              <a:gd name="connsiteX100" fmla="*/ 4988186 w 7467600"/>
              <a:gd name="connsiteY100" fmla="*/ 5216467 h 6858000"/>
              <a:gd name="connsiteX101" fmla="*/ 4777334 w 7467600"/>
              <a:gd name="connsiteY101" fmla="*/ 5406072 h 6858000"/>
              <a:gd name="connsiteX102" fmla="*/ 4718341 w 7467600"/>
              <a:gd name="connsiteY102" fmla="*/ 5468043 h 6858000"/>
              <a:gd name="connsiteX103" fmla="*/ 4604655 w 7467600"/>
              <a:gd name="connsiteY103" fmla="*/ 5583434 h 6858000"/>
              <a:gd name="connsiteX104" fmla="*/ 4565074 w 7467600"/>
              <a:gd name="connsiteY104" fmla="*/ 5618550 h 6858000"/>
              <a:gd name="connsiteX105" fmla="*/ 4988186 w 7467600"/>
              <a:gd name="connsiteY105" fmla="*/ 5216467 h 6858000"/>
              <a:gd name="connsiteX106" fmla="*/ 4978032 w 7467600"/>
              <a:gd name="connsiteY106" fmla="*/ 5183809 h 6858000"/>
              <a:gd name="connsiteX107" fmla="*/ 4463413 w 7467600"/>
              <a:gd name="connsiteY107" fmla="*/ 5615162 h 6858000"/>
              <a:gd name="connsiteX108" fmla="*/ 4358134 w 7467600"/>
              <a:gd name="connsiteY108" fmla="*/ 5742791 h 6858000"/>
              <a:gd name="connsiteX109" fmla="*/ 4376219 w 7467600"/>
              <a:gd name="connsiteY109" fmla="*/ 5729027 h 6858000"/>
              <a:gd name="connsiteX110" fmla="*/ 4582340 w 7467600"/>
              <a:gd name="connsiteY110" fmla="*/ 5561037 h 6858000"/>
              <a:gd name="connsiteX111" fmla="*/ 4694684 w 7467600"/>
              <a:gd name="connsiteY111" fmla="*/ 5447098 h 6858000"/>
              <a:gd name="connsiteX112" fmla="*/ 4754123 w 7467600"/>
              <a:gd name="connsiteY112" fmla="*/ 5384643 h 6858000"/>
              <a:gd name="connsiteX113" fmla="*/ 4978032 w 7467600"/>
              <a:gd name="connsiteY113" fmla="*/ 5183809 h 6858000"/>
              <a:gd name="connsiteX114" fmla="*/ 1903353 w 7467600"/>
              <a:gd name="connsiteY114" fmla="*/ 5044827 h 6858000"/>
              <a:gd name="connsiteX115" fmla="*/ 1936931 w 7467600"/>
              <a:gd name="connsiteY115" fmla="*/ 5093954 h 6858000"/>
              <a:gd name="connsiteX116" fmla="*/ 2195868 w 7467600"/>
              <a:gd name="connsiteY116" fmla="*/ 5396574 h 6858000"/>
              <a:gd name="connsiteX117" fmla="*/ 2088852 w 7467600"/>
              <a:gd name="connsiteY117" fmla="*/ 5166123 h 6858000"/>
              <a:gd name="connsiteX118" fmla="*/ 1958241 w 7467600"/>
              <a:gd name="connsiteY118" fmla="*/ 5067955 h 6858000"/>
              <a:gd name="connsiteX119" fmla="*/ 1903353 w 7467600"/>
              <a:gd name="connsiteY119" fmla="*/ 5044827 h 6858000"/>
              <a:gd name="connsiteX120" fmla="*/ 1979378 w 7467600"/>
              <a:gd name="connsiteY120" fmla="*/ 4769504 h 6858000"/>
              <a:gd name="connsiteX121" fmla="*/ 2882120 w 7467600"/>
              <a:gd name="connsiteY121" fmla="*/ 5064547 h 6858000"/>
              <a:gd name="connsiteX122" fmla="*/ 2793103 w 7467600"/>
              <a:gd name="connsiteY122" fmla="*/ 5039699 h 6858000"/>
              <a:gd name="connsiteX123" fmla="*/ 2770041 w 7467600"/>
              <a:gd name="connsiteY123" fmla="*/ 5033634 h 6858000"/>
              <a:gd name="connsiteX124" fmla="*/ 1979378 w 7467600"/>
              <a:gd name="connsiteY124" fmla="*/ 4769504 h 6858000"/>
              <a:gd name="connsiteX125" fmla="*/ 1927410 w 7467600"/>
              <a:gd name="connsiteY125" fmla="*/ 4716164 h 6858000"/>
              <a:gd name="connsiteX126" fmla="*/ 1959587 w 7467600"/>
              <a:gd name="connsiteY126" fmla="*/ 4728849 h 6858000"/>
              <a:gd name="connsiteX127" fmla="*/ 2777707 w 7467600"/>
              <a:gd name="connsiteY127" fmla="*/ 5003991 h 6858000"/>
              <a:gd name="connsiteX128" fmla="*/ 2800768 w 7467600"/>
              <a:gd name="connsiteY128" fmla="*/ 5010056 h 6858000"/>
              <a:gd name="connsiteX129" fmla="*/ 2879408 w 7467600"/>
              <a:gd name="connsiteY129" fmla="*/ 5031590 h 6858000"/>
              <a:gd name="connsiteX130" fmla="*/ 2862295 w 7467600"/>
              <a:gd name="connsiteY130" fmla="*/ 5022958 h 6858000"/>
              <a:gd name="connsiteX131" fmla="*/ 2813343 w 7467600"/>
              <a:gd name="connsiteY131" fmla="*/ 4998369 h 6858000"/>
              <a:gd name="connsiteX132" fmla="*/ 2646245 w 7467600"/>
              <a:gd name="connsiteY132" fmla="*/ 4930999 h 6858000"/>
              <a:gd name="connsiteX133" fmla="*/ 1999243 w 7467600"/>
              <a:gd name="connsiteY133" fmla="*/ 4730524 h 6858000"/>
              <a:gd name="connsiteX134" fmla="*/ 1979527 w 7467600"/>
              <a:gd name="connsiteY134" fmla="*/ 4726651 h 6858000"/>
              <a:gd name="connsiteX135" fmla="*/ 1927410 w 7467600"/>
              <a:gd name="connsiteY135" fmla="*/ 4716164 h 6858000"/>
              <a:gd name="connsiteX136" fmla="*/ 1997014 w 7467600"/>
              <a:gd name="connsiteY136" fmla="*/ 4698007 h 6858000"/>
              <a:gd name="connsiteX137" fmla="*/ 2005458 w 7467600"/>
              <a:gd name="connsiteY137" fmla="*/ 4699540 h 6858000"/>
              <a:gd name="connsiteX138" fmla="*/ 2657186 w 7467600"/>
              <a:gd name="connsiteY138" fmla="*/ 4901687 h 6858000"/>
              <a:gd name="connsiteX139" fmla="*/ 2826662 w 7467600"/>
              <a:gd name="connsiteY139" fmla="*/ 4970362 h 6858000"/>
              <a:gd name="connsiteX140" fmla="*/ 2876100 w 7467600"/>
              <a:gd name="connsiteY140" fmla="*/ 4995397 h 6858000"/>
              <a:gd name="connsiteX141" fmla="*/ 3042600 w 7467600"/>
              <a:gd name="connsiteY141" fmla="*/ 5059532 h 6858000"/>
              <a:gd name="connsiteX142" fmla="*/ 1997014 w 7467600"/>
              <a:gd name="connsiteY142" fmla="*/ 4698007 h 6858000"/>
              <a:gd name="connsiteX143" fmla="*/ 2305292 w 7467600"/>
              <a:gd name="connsiteY143" fmla="*/ 4219492 h 6858000"/>
              <a:gd name="connsiteX144" fmla="*/ 3360922 w 7467600"/>
              <a:gd name="connsiteY144" fmla="*/ 4529373 h 6858000"/>
              <a:gd name="connsiteX145" fmla="*/ 3492420 w 7467600"/>
              <a:gd name="connsiteY145" fmla="*/ 4510145 h 6858000"/>
              <a:gd name="connsiteX146" fmla="*/ 3364086 w 7467600"/>
              <a:gd name="connsiteY146" fmla="*/ 4480340 h 6858000"/>
              <a:gd name="connsiteX147" fmla="*/ 3225818 w 7467600"/>
              <a:gd name="connsiteY147" fmla="*/ 4411822 h 6858000"/>
              <a:gd name="connsiteX148" fmla="*/ 3129696 w 7467600"/>
              <a:gd name="connsiteY148" fmla="*/ 4360704 h 6858000"/>
              <a:gd name="connsiteX149" fmla="*/ 2814545 w 7467600"/>
              <a:gd name="connsiteY149" fmla="*/ 4282955 h 6858000"/>
              <a:gd name="connsiteX150" fmla="*/ 2305292 w 7467600"/>
              <a:gd name="connsiteY150" fmla="*/ 4219492 h 6858000"/>
              <a:gd name="connsiteX151" fmla="*/ 2626982 w 7467600"/>
              <a:gd name="connsiteY151" fmla="*/ 4206450 h 6858000"/>
              <a:gd name="connsiteX152" fmla="*/ 2490617 w 7467600"/>
              <a:gd name="connsiteY152" fmla="*/ 4206951 h 6858000"/>
              <a:gd name="connsiteX153" fmla="*/ 2819869 w 7467600"/>
              <a:gd name="connsiteY153" fmla="*/ 4252936 h 6858000"/>
              <a:gd name="connsiteX154" fmla="*/ 3143018 w 7467600"/>
              <a:gd name="connsiteY154" fmla="*/ 4332698 h 6858000"/>
              <a:gd name="connsiteX155" fmla="*/ 3241520 w 7467600"/>
              <a:gd name="connsiteY155" fmla="*/ 4385112 h 6858000"/>
              <a:gd name="connsiteX156" fmla="*/ 3374575 w 7467600"/>
              <a:gd name="connsiteY156" fmla="*/ 4451517 h 6858000"/>
              <a:gd name="connsiteX157" fmla="*/ 3505221 w 7467600"/>
              <a:gd name="connsiteY157" fmla="*/ 4480757 h 6858000"/>
              <a:gd name="connsiteX158" fmla="*/ 2626982 w 7467600"/>
              <a:gd name="connsiteY158" fmla="*/ 4206450 h 6858000"/>
              <a:gd name="connsiteX159" fmla="*/ 1310106 w 7467600"/>
              <a:gd name="connsiteY159" fmla="*/ 3943217 h 6858000"/>
              <a:gd name="connsiteX160" fmla="*/ 854994 w 7467600"/>
              <a:gd name="connsiteY160" fmla="*/ 4399136 h 6858000"/>
              <a:gd name="connsiteX161" fmla="*/ 742462 w 7467600"/>
              <a:gd name="connsiteY161" fmla="*/ 4594648 h 6858000"/>
              <a:gd name="connsiteX162" fmla="*/ 820602 w 7467600"/>
              <a:gd name="connsiteY162" fmla="*/ 4485915 h 6858000"/>
              <a:gd name="connsiteX163" fmla="*/ 878295 w 7467600"/>
              <a:gd name="connsiteY163" fmla="*/ 4403594 h 6858000"/>
              <a:gd name="connsiteX164" fmla="*/ 1240607 w 7467600"/>
              <a:gd name="connsiteY164" fmla="*/ 4010401 h 6858000"/>
              <a:gd name="connsiteX165" fmla="*/ 1310106 w 7467600"/>
              <a:gd name="connsiteY165" fmla="*/ 3943217 h 6858000"/>
              <a:gd name="connsiteX166" fmla="*/ 1423113 w 7467600"/>
              <a:gd name="connsiteY166" fmla="*/ 3874565 h 6858000"/>
              <a:gd name="connsiteX167" fmla="*/ 1260565 w 7467600"/>
              <a:gd name="connsiteY167" fmla="*/ 4031982 h 6858000"/>
              <a:gd name="connsiteX168" fmla="*/ 901900 w 7467600"/>
              <a:gd name="connsiteY168" fmla="*/ 4421236 h 6858000"/>
              <a:gd name="connsiteX169" fmla="*/ 845044 w 7467600"/>
              <a:gd name="connsiteY169" fmla="*/ 4502436 h 6858000"/>
              <a:gd name="connsiteX170" fmla="*/ 685926 w 7467600"/>
              <a:gd name="connsiteY170" fmla="*/ 4703069 h 6858000"/>
              <a:gd name="connsiteX171" fmla="*/ 684248 w 7467600"/>
              <a:gd name="connsiteY171" fmla="*/ 4706721 h 6858000"/>
              <a:gd name="connsiteX172" fmla="*/ 1423113 w 7467600"/>
              <a:gd name="connsiteY172" fmla="*/ 3874565 h 6858000"/>
              <a:gd name="connsiteX173" fmla="*/ 3316479 w 7467600"/>
              <a:gd name="connsiteY173" fmla="*/ 3872136 h 6858000"/>
              <a:gd name="connsiteX174" fmla="*/ 3546806 w 7467600"/>
              <a:gd name="connsiteY174" fmla="*/ 4356139 h 6858000"/>
              <a:gd name="connsiteX175" fmla="*/ 3364433 w 7467600"/>
              <a:gd name="connsiteY175" fmla="*/ 3953121 h 6858000"/>
              <a:gd name="connsiteX176" fmla="*/ 3316479 w 7467600"/>
              <a:gd name="connsiteY176" fmla="*/ 3872136 h 6858000"/>
              <a:gd name="connsiteX177" fmla="*/ 3291335 w 7467600"/>
              <a:gd name="connsiteY177" fmla="*/ 3767420 h 6858000"/>
              <a:gd name="connsiteX178" fmla="*/ 3390805 w 7467600"/>
              <a:gd name="connsiteY178" fmla="*/ 3937163 h 6858000"/>
              <a:gd name="connsiteX179" fmla="*/ 3579062 w 7467600"/>
              <a:gd name="connsiteY179" fmla="*/ 4359040 h 6858000"/>
              <a:gd name="connsiteX180" fmla="*/ 3467355 w 7467600"/>
              <a:gd name="connsiteY180" fmla="*/ 3988130 h 6858000"/>
              <a:gd name="connsiteX181" fmla="*/ 3310753 w 7467600"/>
              <a:gd name="connsiteY181" fmla="*/ 3787140 h 6858000"/>
              <a:gd name="connsiteX182" fmla="*/ 3291335 w 7467600"/>
              <a:gd name="connsiteY182" fmla="*/ 3767420 h 6858000"/>
              <a:gd name="connsiteX183" fmla="*/ 1635889 w 7467600"/>
              <a:gd name="connsiteY183" fmla="*/ 3709494 h 6858000"/>
              <a:gd name="connsiteX184" fmla="*/ 1634800 w 7467600"/>
              <a:gd name="connsiteY184" fmla="*/ 3731111 h 6858000"/>
              <a:gd name="connsiteX185" fmla="*/ 1635889 w 7467600"/>
              <a:gd name="connsiteY185" fmla="*/ 3709494 h 6858000"/>
              <a:gd name="connsiteX186" fmla="*/ 1510397 w 7467600"/>
              <a:gd name="connsiteY186" fmla="*/ 3684705 h 6858000"/>
              <a:gd name="connsiteX187" fmla="*/ 1146550 w 7467600"/>
              <a:gd name="connsiteY187" fmla="*/ 3802012 h 6858000"/>
              <a:gd name="connsiteX188" fmla="*/ 698834 w 7467600"/>
              <a:gd name="connsiteY188" fmla="*/ 3952272 h 6858000"/>
              <a:gd name="connsiteX189" fmla="*/ 34256 w 7467600"/>
              <a:gd name="connsiteY189" fmla="*/ 4347603 h 6858000"/>
              <a:gd name="connsiteX190" fmla="*/ 527241 w 7467600"/>
              <a:gd name="connsiteY190" fmla="*/ 4065078 h 6858000"/>
              <a:gd name="connsiteX191" fmla="*/ 1510397 w 7467600"/>
              <a:gd name="connsiteY191" fmla="*/ 3684705 h 6858000"/>
              <a:gd name="connsiteX192" fmla="*/ 1313114 w 7467600"/>
              <a:gd name="connsiteY192" fmla="*/ 3655216 h 6858000"/>
              <a:gd name="connsiteX193" fmla="*/ 1109304 w 7467600"/>
              <a:gd name="connsiteY193" fmla="*/ 3669030 h 6858000"/>
              <a:gd name="connsiteX194" fmla="*/ 8129 w 7467600"/>
              <a:gd name="connsiteY194" fmla="*/ 4330519 h 6858000"/>
              <a:gd name="connsiteX195" fmla="*/ 687572 w 7467600"/>
              <a:gd name="connsiteY195" fmla="*/ 3925629 h 6858000"/>
              <a:gd name="connsiteX196" fmla="*/ 1138365 w 7467600"/>
              <a:gd name="connsiteY196" fmla="*/ 3774515 h 6858000"/>
              <a:gd name="connsiteX197" fmla="*/ 1505579 w 7467600"/>
              <a:gd name="connsiteY197" fmla="*/ 3655526 h 6858000"/>
              <a:gd name="connsiteX198" fmla="*/ 1313114 w 7467600"/>
              <a:gd name="connsiteY198" fmla="*/ 3655216 h 6858000"/>
              <a:gd name="connsiteX199" fmla="*/ 3655073 w 7467600"/>
              <a:gd name="connsiteY199" fmla="*/ 3650884 h 6858000"/>
              <a:gd name="connsiteX200" fmla="*/ 3989938 w 7467600"/>
              <a:gd name="connsiteY200" fmla="*/ 3991685 h 6858000"/>
              <a:gd name="connsiteX201" fmla="*/ 4393907 w 7467600"/>
              <a:gd name="connsiteY201" fmla="*/ 4261258 h 6858000"/>
              <a:gd name="connsiteX202" fmla="*/ 4648051 w 7467600"/>
              <a:gd name="connsiteY202" fmla="*/ 4374051 h 6858000"/>
              <a:gd name="connsiteX203" fmla="*/ 4383389 w 7467600"/>
              <a:gd name="connsiteY203" fmla="*/ 4184369 h 6858000"/>
              <a:gd name="connsiteX204" fmla="*/ 4165508 w 7467600"/>
              <a:gd name="connsiteY204" fmla="*/ 4035196 h 6858000"/>
              <a:gd name="connsiteX205" fmla="*/ 4068162 w 7467600"/>
              <a:gd name="connsiteY205" fmla="*/ 3953394 h 6858000"/>
              <a:gd name="connsiteX206" fmla="*/ 3981416 w 7467600"/>
              <a:gd name="connsiteY206" fmla="*/ 3880482 h 6858000"/>
              <a:gd name="connsiteX207" fmla="*/ 3800147 w 7467600"/>
              <a:gd name="connsiteY207" fmla="*/ 3749872 h 6858000"/>
              <a:gd name="connsiteX208" fmla="*/ 3655073 w 7467600"/>
              <a:gd name="connsiteY208" fmla="*/ 3650884 h 6858000"/>
              <a:gd name="connsiteX209" fmla="*/ 3670252 w 7467600"/>
              <a:gd name="connsiteY209" fmla="*/ 3622798 h 6858000"/>
              <a:gd name="connsiteX210" fmla="*/ 3817258 w 7467600"/>
              <a:gd name="connsiteY210" fmla="*/ 3723577 h 6858000"/>
              <a:gd name="connsiteX211" fmla="*/ 4000461 w 7467600"/>
              <a:gd name="connsiteY211" fmla="*/ 3855966 h 6858000"/>
              <a:gd name="connsiteX212" fmla="*/ 4088180 w 7467600"/>
              <a:gd name="connsiteY212" fmla="*/ 3929774 h 6858000"/>
              <a:gd name="connsiteX213" fmla="*/ 4184555 w 7467600"/>
              <a:gd name="connsiteY213" fmla="*/ 4010683 h 6858000"/>
              <a:gd name="connsiteX214" fmla="*/ 4399563 w 7467600"/>
              <a:gd name="connsiteY214" fmla="*/ 4158106 h 6858000"/>
              <a:gd name="connsiteX215" fmla="*/ 4684469 w 7467600"/>
              <a:gd name="connsiteY215" fmla="*/ 4364680 h 6858000"/>
              <a:gd name="connsiteX216" fmla="*/ 4690271 w 7467600"/>
              <a:gd name="connsiteY216" fmla="*/ 4370034 h 6858000"/>
              <a:gd name="connsiteX217" fmla="*/ 4136093 w 7467600"/>
              <a:gd name="connsiteY217" fmla="*/ 3858466 h 6858000"/>
              <a:gd name="connsiteX218" fmla="*/ 3670252 w 7467600"/>
              <a:gd name="connsiteY218" fmla="*/ 3622798 h 6858000"/>
              <a:gd name="connsiteX219" fmla="*/ 4440129 w 7467600"/>
              <a:gd name="connsiteY219" fmla="*/ 3448571 h 6858000"/>
              <a:gd name="connsiteX220" fmla="*/ 4856525 w 7467600"/>
              <a:gd name="connsiteY220" fmla="*/ 3915351 h 6858000"/>
              <a:gd name="connsiteX221" fmla="*/ 5059055 w 7467600"/>
              <a:gd name="connsiteY221" fmla="*/ 4108918 h 6858000"/>
              <a:gd name="connsiteX222" fmla="*/ 5290070 w 7467600"/>
              <a:gd name="connsiteY222" fmla="*/ 4263619 h 6858000"/>
              <a:gd name="connsiteX223" fmla="*/ 4834991 w 7467600"/>
              <a:gd name="connsiteY223" fmla="*/ 3830985 h 6858000"/>
              <a:gd name="connsiteX224" fmla="*/ 4440129 w 7467600"/>
              <a:gd name="connsiteY224" fmla="*/ 3448571 h 6858000"/>
              <a:gd name="connsiteX225" fmla="*/ 4441737 w 7467600"/>
              <a:gd name="connsiteY225" fmla="*/ 3399734 h 6858000"/>
              <a:gd name="connsiteX226" fmla="*/ 4431236 w 7467600"/>
              <a:gd name="connsiteY226" fmla="*/ 3400954 h 6858000"/>
              <a:gd name="connsiteX227" fmla="*/ 4557150 w 7467600"/>
              <a:gd name="connsiteY227" fmla="*/ 3510023 h 6858000"/>
              <a:gd name="connsiteX228" fmla="*/ 4856936 w 7467600"/>
              <a:gd name="connsiteY228" fmla="*/ 3809146 h 6858000"/>
              <a:gd name="connsiteX229" fmla="*/ 5111996 w 7467600"/>
              <a:gd name="connsiteY229" fmla="*/ 4065759 h 6858000"/>
              <a:gd name="connsiteX230" fmla="*/ 5388878 w 7467600"/>
              <a:gd name="connsiteY230" fmla="*/ 4300185 h 6858000"/>
              <a:gd name="connsiteX231" fmla="*/ 5425556 w 7467600"/>
              <a:gd name="connsiteY231" fmla="*/ 4308967 h 6858000"/>
              <a:gd name="connsiteX232" fmla="*/ 4943646 w 7467600"/>
              <a:gd name="connsiteY232" fmla="*/ 3822916 h 6858000"/>
              <a:gd name="connsiteX233" fmla="*/ 4594837 w 7467600"/>
              <a:gd name="connsiteY233" fmla="*/ 3532274 h 6858000"/>
              <a:gd name="connsiteX234" fmla="*/ 4441737 w 7467600"/>
              <a:gd name="connsiteY234" fmla="*/ 3399734 h 6858000"/>
              <a:gd name="connsiteX235" fmla="*/ 5425834 w 7467600"/>
              <a:gd name="connsiteY235" fmla="*/ 3162785 h 6858000"/>
              <a:gd name="connsiteX236" fmla="*/ 5401644 w 7467600"/>
              <a:gd name="connsiteY236" fmla="*/ 3617847 h 6858000"/>
              <a:gd name="connsiteX237" fmla="*/ 5467256 w 7467600"/>
              <a:gd name="connsiteY237" fmla="*/ 4175494 h 6858000"/>
              <a:gd name="connsiteX238" fmla="*/ 5448069 w 7467600"/>
              <a:gd name="connsiteY238" fmla="*/ 3567554 h 6858000"/>
              <a:gd name="connsiteX239" fmla="*/ 5425834 w 7467600"/>
              <a:gd name="connsiteY239" fmla="*/ 3162785 h 6858000"/>
              <a:gd name="connsiteX240" fmla="*/ 1318687 w 7467600"/>
              <a:gd name="connsiteY240" fmla="*/ 3113840 h 6858000"/>
              <a:gd name="connsiteX241" fmla="*/ 1066793 w 7467600"/>
              <a:gd name="connsiteY241" fmla="*/ 3212171 h 6858000"/>
              <a:gd name="connsiteX242" fmla="*/ 993319 w 7467600"/>
              <a:gd name="connsiteY242" fmla="*/ 3247648 h 6858000"/>
              <a:gd name="connsiteX243" fmla="*/ 853081 w 7467600"/>
              <a:gd name="connsiteY243" fmla="*/ 3312410 h 6858000"/>
              <a:gd name="connsiteX244" fmla="*/ 805957 w 7467600"/>
              <a:gd name="connsiteY244" fmla="*/ 3330443 h 6858000"/>
              <a:gd name="connsiteX245" fmla="*/ 1318687 w 7467600"/>
              <a:gd name="connsiteY245" fmla="*/ 3113840 h 6858000"/>
              <a:gd name="connsiteX246" fmla="*/ 5453702 w 7467600"/>
              <a:gd name="connsiteY246" fmla="*/ 3090882 h 6858000"/>
              <a:gd name="connsiteX247" fmla="*/ 5480135 w 7467600"/>
              <a:gd name="connsiteY247" fmla="*/ 3565802 h 6858000"/>
              <a:gd name="connsiteX248" fmla="*/ 5499023 w 7467600"/>
              <a:gd name="connsiteY248" fmla="*/ 4166310 h 6858000"/>
              <a:gd name="connsiteX249" fmla="*/ 5547022 w 7467600"/>
              <a:gd name="connsiteY249" fmla="*/ 3607838 h 6858000"/>
              <a:gd name="connsiteX250" fmla="*/ 5515964 w 7467600"/>
              <a:gd name="connsiteY250" fmla="*/ 3378541 h 6858000"/>
              <a:gd name="connsiteX251" fmla="*/ 5453702 w 7467600"/>
              <a:gd name="connsiteY251" fmla="*/ 3090882 h 6858000"/>
              <a:gd name="connsiteX252" fmla="*/ 1238695 w 7467600"/>
              <a:gd name="connsiteY252" fmla="*/ 3076820 h 6858000"/>
              <a:gd name="connsiteX253" fmla="*/ 716371 w 7467600"/>
              <a:gd name="connsiteY253" fmla="*/ 3293249 h 6858000"/>
              <a:gd name="connsiteX254" fmla="*/ 579522 w 7467600"/>
              <a:gd name="connsiteY254" fmla="*/ 3371759 h 6858000"/>
              <a:gd name="connsiteX255" fmla="*/ 600288 w 7467600"/>
              <a:gd name="connsiteY255" fmla="*/ 3365555 h 6858000"/>
              <a:gd name="connsiteX256" fmla="*/ 840692 w 7467600"/>
              <a:gd name="connsiteY256" fmla="*/ 3284921 h 6858000"/>
              <a:gd name="connsiteX257" fmla="*/ 979248 w 7467600"/>
              <a:gd name="connsiteY257" fmla="*/ 3221003 h 6858000"/>
              <a:gd name="connsiteX258" fmla="*/ 1053282 w 7467600"/>
              <a:gd name="connsiteY258" fmla="*/ 3185247 h 6858000"/>
              <a:gd name="connsiteX259" fmla="*/ 1320603 w 7467600"/>
              <a:gd name="connsiteY259" fmla="*/ 3081281 h 6858000"/>
              <a:gd name="connsiteX260" fmla="*/ 1238695 w 7467600"/>
              <a:gd name="connsiteY260" fmla="*/ 3076820 h 6858000"/>
              <a:gd name="connsiteX261" fmla="*/ 5425627 w 7467600"/>
              <a:gd name="connsiteY261" fmla="*/ 2954192 h 6858000"/>
              <a:gd name="connsiteX262" fmla="*/ 5470770 w 7467600"/>
              <a:gd name="connsiteY262" fmla="*/ 3005435 h 6858000"/>
              <a:gd name="connsiteX263" fmla="*/ 5519779 w 7467600"/>
              <a:gd name="connsiteY263" fmla="*/ 4359223 h 6858000"/>
              <a:gd name="connsiteX264" fmla="*/ 5520293 w 7467600"/>
              <a:gd name="connsiteY264" fmla="*/ 4360602 h 6858000"/>
              <a:gd name="connsiteX265" fmla="*/ 5767221 w 7467600"/>
              <a:gd name="connsiteY265" fmla="*/ 4665564 h 6858000"/>
              <a:gd name="connsiteX266" fmla="*/ 6937169 w 7467600"/>
              <a:gd name="connsiteY266" fmla="*/ 4815941 h 6858000"/>
              <a:gd name="connsiteX267" fmla="*/ 6953922 w 7467600"/>
              <a:gd name="connsiteY267" fmla="*/ 4890068 h 6858000"/>
              <a:gd name="connsiteX268" fmla="*/ 6071359 w 7467600"/>
              <a:gd name="connsiteY268" fmla="*/ 4770770 h 6858000"/>
              <a:gd name="connsiteX269" fmla="*/ 6038839 w 7467600"/>
              <a:gd name="connsiteY269" fmla="*/ 4764474 h 6858000"/>
              <a:gd name="connsiteX270" fmla="*/ 6038706 w 7467600"/>
              <a:gd name="connsiteY270" fmla="*/ 4763847 h 6858000"/>
              <a:gd name="connsiteX271" fmla="*/ 6037784 w 7467600"/>
              <a:gd name="connsiteY271" fmla="*/ 4764270 h 6858000"/>
              <a:gd name="connsiteX272" fmla="*/ 6038839 w 7467600"/>
              <a:gd name="connsiteY272" fmla="*/ 4764474 h 6858000"/>
              <a:gd name="connsiteX273" fmla="*/ 6040338 w 7467600"/>
              <a:gd name="connsiteY273" fmla="*/ 4771418 h 6858000"/>
              <a:gd name="connsiteX274" fmla="*/ 6024488 w 7467600"/>
              <a:gd name="connsiteY274" fmla="*/ 4809903 h 6858000"/>
              <a:gd name="connsiteX275" fmla="*/ 5599771 w 7467600"/>
              <a:gd name="connsiteY275" fmla="*/ 5509652 h 6858000"/>
              <a:gd name="connsiteX276" fmla="*/ 5548843 w 7467600"/>
              <a:gd name="connsiteY276" fmla="*/ 5563845 h 6858000"/>
              <a:gd name="connsiteX277" fmla="*/ 5940952 w 7467600"/>
              <a:gd name="connsiteY277" fmla="*/ 6250028 h 6858000"/>
              <a:gd name="connsiteX278" fmla="*/ 6043441 w 7467600"/>
              <a:gd name="connsiteY278" fmla="*/ 6665847 h 6858000"/>
              <a:gd name="connsiteX279" fmla="*/ 6093432 w 7467600"/>
              <a:gd name="connsiteY279" fmla="*/ 6858000 h 6858000"/>
              <a:gd name="connsiteX280" fmla="*/ 6034344 w 7467600"/>
              <a:gd name="connsiteY280" fmla="*/ 6858000 h 6858000"/>
              <a:gd name="connsiteX281" fmla="*/ 6026679 w 7467600"/>
              <a:gd name="connsiteY281" fmla="*/ 6836959 h 6858000"/>
              <a:gd name="connsiteX282" fmla="*/ 5800441 w 7467600"/>
              <a:gd name="connsiteY282" fmla="*/ 6335286 h 6858000"/>
              <a:gd name="connsiteX283" fmla="*/ 5526562 w 7467600"/>
              <a:gd name="connsiteY283" fmla="*/ 5705388 h 6858000"/>
              <a:gd name="connsiteX284" fmla="*/ 5519640 w 7467600"/>
              <a:gd name="connsiteY284" fmla="*/ 5683774 h 6858000"/>
              <a:gd name="connsiteX285" fmla="*/ 5844559 w 7467600"/>
              <a:gd name="connsiteY285" fmla="*/ 6553349 h 6858000"/>
              <a:gd name="connsiteX286" fmla="*/ 5975994 w 7467600"/>
              <a:gd name="connsiteY286" fmla="*/ 6858000 h 6858000"/>
              <a:gd name="connsiteX287" fmla="*/ 5898547 w 7467600"/>
              <a:gd name="connsiteY287" fmla="*/ 6858000 h 6858000"/>
              <a:gd name="connsiteX288" fmla="*/ 5682041 w 7467600"/>
              <a:gd name="connsiteY288" fmla="*/ 6355860 h 6858000"/>
              <a:gd name="connsiteX289" fmla="*/ 5461758 w 7467600"/>
              <a:gd name="connsiteY289" fmla="*/ 5820220 h 6858000"/>
              <a:gd name="connsiteX290" fmla="*/ 5237282 w 7467600"/>
              <a:gd name="connsiteY290" fmla="*/ 6579086 h 6858000"/>
              <a:gd name="connsiteX291" fmla="*/ 5115009 w 7467600"/>
              <a:gd name="connsiteY291" fmla="*/ 6858000 h 6858000"/>
              <a:gd name="connsiteX292" fmla="*/ 5028074 w 7467600"/>
              <a:gd name="connsiteY292" fmla="*/ 6858000 h 6858000"/>
              <a:gd name="connsiteX293" fmla="*/ 5079508 w 7467600"/>
              <a:gd name="connsiteY293" fmla="*/ 6749074 h 6858000"/>
              <a:gd name="connsiteX294" fmla="*/ 5371846 w 7467600"/>
              <a:gd name="connsiteY294" fmla="*/ 5924413 h 6858000"/>
              <a:gd name="connsiteX295" fmla="*/ 5270512 w 7467600"/>
              <a:gd name="connsiteY295" fmla="*/ 6138975 h 6858000"/>
              <a:gd name="connsiteX296" fmla="*/ 5062409 w 7467600"/>
              <a:gd name="connsiteY296" fmla="*/ 6653544 h 6858000"/>
              <a:gd name="connsiteX297" fmla="*/ 5036628 w 7467600"/>
              <a:gd name="connsiteY297" fmla="*/ 6754247 h 6858000"/>
              <a:gd name="connsiteX298" fmla="*/ 5009112 w 7467600"/>
              <a:gd name="connsiteY298" fmla="*/ 6858000 h 6858000"/>
              <a:gd name="connsiteX299" fmla="*/ 4976679 w 7467600"/>
              <a:gd name="connsiteY299" fmla="*/ 6858000 h 6858000"/>
              <a:gd name="connsiteX300" fmla="*/ 5006537 w 7467600"/>
              <a:gd name="connsiteY300" fmla="*/ 6747068 h 6858000"/>
              <a:gd name="connsiteX301" fmla="*/ 5032723 w 7467600"/>
              <a:gd name="connsiteY301" fmla="*/ 6644957 h 6858000"/>
              <a:gd name="connsiteX302" fmla="*/ 5242949 w 7467600"/>
              <a:gd name="connsiteY302" fmla="*/ 6125175 h 6858000"/>
              <a:gd name="connsiteX303" fmla="*/ 5286321 w 7467600"/>
              <a:gd name="connsiteY303" fmla="*/ 6033555 h 6858000"/>
              <a:gd name="connsiteX304" fmla="*/ 5008210 w 7467600"/>
              <a:gd name="connsiteY304" fmla="*/ 6649194 h 6858000"/>
              <a:gd name="connsiteX305" fmla="*/ 4986321 w 7467600"/>
              <a:gd name="connsiteY305" fmla="*/ 6765687 h 6858000"/>
              <a:gd name="connsiteX306" fmla="*/ 4973474 w 7467600"/>
              <a:gd name="connsiteY306" fmla="*/ 6858000 h 6858000"/>
              <a:gd name="connsiteX307" fmla="*/ 4907178 w 7467600"/>
              <a:gd name="connsiteY307" fmla="*/ 6858000 h 6858000"/>
              <a:gd name="connsiteX308" fmla="*/ 4910810 w 7467600"/>
              <a:gd name="connsiteY308" fmla="*/ 6829660 h 6858000"/>
              <a:gd name="connsiteX309" fmla="*/ 4987461 w 7467600"/>
              <a:gd name="connsiteY309" fmla="*/ 6432994 h 6858000"/>
              <a:gd name="connsiteX310" fmla="*/ 5179262 w 7467600"/>
              <a:gd name="connsiteY310" fmla="*/ 6035044 h 6858000"/>
              <a:gd name="connsiteX311" fmla="*/ 4689678 w 7467600"/>
              <a:gd name="connsiteY311" fmla="*/ 6440241 h 6858000"/>
              <a:gd name="connsiteX312" fmla="*/ 4477543 w 7467600"/>
              <a:gd name="connsiteY312" fmla="*/ 6674836 h 6858000"/>
              <a:gd name="connsiteX313" fmla="*/ 4329957 w 7467600"/>
              <a:gd name="connsiteY313" fmla="*/ 6858000 h 6858000"/>
              <a:gd name="connsiteX314" fmla="*/ 4218595 w 7467600"/>
              <a:gd name="connsiteY314" fmla="*/ 6858000 h 6858000"/>
              <a:gd name="connsiteX315" fmla="*/ 4368888 w 7467600"/>
              <a:gd name="connsiteY315" fmla="*/ 6668412 h 6858000"/>
              <a:gd name="connsiteX316" fmla="*/ 4563091 w 7467600"/>
              <a:gd name="connsiteY316" fmla="*/ 6442508 h 6858000"/>
              <a:gd name="connsiteX317" fmla="*/ 5387324 w 7467600"/>
              <a:gd name="connsiteY317" fmla="*/ 5705830 h 6858000"/>
              <a:gd name="connsiteX318" fmla="*/ 5073620 w 7467600"/>
              <a:gd name="connsiteY318" fmla="*/ 5955437 h 6858000"/>
              <a:gd name="connsiteX319" fmla="*/ 4689789 w 7467600"/>
              <a:gd name="connsiteY319" fmla="*/ 6268382 h 6858000"/>
              <a:gd name="connsiteX320" fmla="*/ 4418722 w 7467600"/>
              <a:gd name="connsiteY320" fmla="*/ 6570886 h 6858000"/>
              <a:gd name="connsiteX321" fmla="*/ 4214944 w 7467600"/>
              <a:gd name="connsiteY321" fmla="*/ 6858000 h 6858000"/>
              <a:gd name="connsiteX322" fmla="*/ 4177898 w 7467600"/>
              <a:gd name="connsiteY322" fmla="*/ 6858000 h 6858000"/>
              <a:gd name="connsiteX323" fmla="*/ 4391597 w 7467600"/>
              <a:gd name="connsiteY323" fmla="*/ 6556370 h 6858000"/>
              <a:gd name="connsiteX324" fmla="*/ 4668889 w 7467600"/>
              <a:gd name="connsiteY324" fmla="*/ 6246399 h 6858000"/>
              <a:gd name="connsiteX325" fmla="*/ 5055427 w 7467600"/>
              <a:gd name="connsiteY325" fmla="*/ 5931476 h 6858000"/>
              <a:gd name="connsiteX326" fmla="*/ 5371814 w 7467600"/>
              <a:gd name="connsiteY326" fmla="*/ 5678975 h 6858000"/>
              <a:gd name="connsiteX327" fmla="*/ 4987918 w 7467600"/>
              <a:gd name="connsiteY327" fmla="*/ 5838701 h 6858000"/>
              <a:gd name="connsiteX328" fmla="*/ 4317146 w 7467600"/>
              <a:gd name="connsiteY328" fmla="*/ 6587716 h 6858000"/>
              <a:gd name="connsiteX329" fmla="*/ 4171627 w 7467600"/>
              <a:gd name="connsiteY329" fmla="*/ 6858000 h 6858000"/>
              <a:gd name="connsiteX330" fmla="*/ 4081585 w 7467600"/>
              <a:gd name="connsiteY330" fmla="*/ 6858000 h 6858000"/>
              <a:gd name="connsiteX331" fmla="*/ 4238603 w 7467600"/>
              <a:gd name="connsiteY331" fmla="*/ 6559341 h 6858000"/>
              <a:gd name="connsiteX332" fmla="*/ 4778333 w 7467600"/>
              <a:gd name="connsiteY332" fmla="*/ 5873626 h 6858000"/>
              <a:gd name="connsiteX333" fmla="*/ 5414185 w 7467600"/>
              <a:gd name="connsiteY333" fmla="*/ 5573882 h 6858000"/>
              <a:gd name="connsiteX334" fmla="*/ 5959648 w 7467600"/>
              <a:gd name="connsiteY334" fmla="*/ 4760797 h 6858000"/>
              <a:gd name="connsiteX335" fmla="*/ 5355019 w 7467600"/>
              <a:gd name="connsiteY335" fmla="*/ 4734672 h 6858000"/>
              <a:gd name="connsiteX336" fmla="*/ 5083565 w 7467600"/>
              <a:gd name="connsiteY336" fmla="*/ 5179121 h 6858000"/>
              <a:gd name="connsiteX337" fmla="*/ 4713577 w 7467600"/>
              <a:gd name="connsiteY337" fmla="*/ 5616803 h 6858000"/>
              <a:gd name="connsiteX338" fmla="*/ 3989559 w 7467600"/>
              <a:gd name="connsiteY338" fmla="*/ 6145945 h 6858000"/>
              <a:gd name="connsiteX339" fmla="*/ 3939824 w 7467600"/>
              <a:gd name="connsiteY339" fmla="*/ 6066900 h 6858000"/>
              <a:gd name="connsiteX340" fmla="*/ 4584537 w 7467600"/>
              <a:gd name="connsiteY340" fmla="*/ 5324826 h 6858000"/>
              <a:gd name="connsiteX341" fmla="*/ 5037105 w 7467600"/>
              <a:gd name="connsiteY341" fmla="*/ 5088765 h 6858000"/>
              <a:gd name="connsiteX342" fmla="*/ 5039930 w 7467600"/>
              <a:gd name="connsiteY342" fmla="*/ 5089585 h 6858000"/>
              <a:gd name="connsiteX343" fmla="*/ 5263764 w 7467600"/>
              <a:gd name="connsiteY343" fmla="*/ 4735525 h 6858000"/>
              <a:gd name="connsiteX344" fmla="*/ 4086300 w 7467600"/>
              <a:gd name="connsiteY344" fmla="*/ 4884599 h 6858000"/>
              <a:gd name="connsiteX345" fmla="*/ 4085485 w 7467600"/>
              <a:gd name="connsiteY345" fmla="*/ 4899070 h 6858000"/>
              <a:gd name="connsiteX346" fmla="*/ 3871915 w 7467600"/>
              <a:gd name="connsiteY346" fmla="*/ 5253645 h 6858000"/>
              <a:gd name="connsiteX347" fmla="*/ 3799374 w 7467600"/>
              <a:gd name="connsiteY347" fmla="*/ 5466127 h 6858000"/>
              <a:gd name="connsiteX348" fmla="*/ 3498850 w 7467600"/>
              <a:gd name="connsiteY348" fmla="*/ 6661888 h 6858000"/>
              <a:gd name="connsiteX349" fmla="*/ 3399216 w 7467600"/>
              <a:gd name="connsiteY349" fmla="*/ 6858000 h 6858000"/>
              <a:gd name="connsiteX350" fmla="*/ 3303688 w 7467600"/>
              <a:gd name="connsiteY350" fmla="*/ 6858000 h 6858000"/>
              <a:gd name="connsiteX351" fmla="*/ 3391774 w 7467600"/>
              <a:gd name="connsiteY351" fmla="*/ 6697181 h 6858000"/>
              <a:gd name="connsiteX352" fmla="*/ 3735540 w 7467600"/>
              <a:gd name="connsiteY352" fmla="*/ 5546923 h 6858000"/>
              <a:gd name="connsiteX353" fmla="*/ 3729438 w 7467600"/>
              <a:gd name="connsiteY353" fmla="*/ 5569058 h 6858000"/>
              <a:gd name="connsiteX354" fmla="*/ 3707782 w 7467600"/>
              <a:gd name="connsiteY354" fmla="*/ 5644908 h 6858000"/>
              <a:gd name="connsiteX355" fmla="*/ 3583827 w 7467600"/>
              <a:gd name="connsiteY355" fmla="*/ 6039215 h 6858000"/>
              <a:gd name="connsiteX356" fmla="*/ 3547861 w 7467600"/>
              <a:gd name="connsiteY356" fmla="*/ 6129609 h 6858000"/>
              <a:gd name="connsiteX357" fmla="*/ 3490905 w 7467600"/>
              <a:gd name="connsiteY357" fmla="*/ 6277660 h 6858000"/>
              <a:gd name="connsiteX358" fmla="*/ 3455859 w 7467600"/>
              <a:gd name="connsiteY358" fmla="*/ 6391301 h 6858000"/>
              <a:gd name="connsiteX359" fmla="*/ 3429112 w 7467600"/>
              <a:gd name="connsiteY359" fmla="*/ 6479469 h 6858000"/>
              <a:gd name="connsiteX360" fmla="*/ 3304862 w 7467600"/>
              <a:gd name="connsiteY360" fmla="*/ 6796476 h 6858000"/>
              <a:gd name="connsiteX361" fmla="*/ 3276071 w 7467600"/>
              <a:gd name="connsiteY361" fmla="*/ 6858000 h 6858000"/>
              <a:gd name="connsiteX362" fmla="*/ 3240805 w 7467600"/>
              <a:gd name="connsiteY362" fmla="*/ 6858000 h 6858000"/>
              <a:gd name="connsiteX363" fmla="*/ 3275917 w 7467600"/>
              <a:gd name="connsiteY363" fmla="*/ 6783192 h 6858000"/>
              <a:gd name="connsiteX364" fmla="*/ 3399358 w 7467600"/>
              <a:gd name="connsiteY364" fmla="*/ 6469011 h 6858000"/>
              <a:gd name="connsiteX365" fmla="*/ 3425650 w 7467600"/>
              <a:gd name="connsiteY365" fmla="*/ 6381333 h 6858000"/>
              <a:gd name="connsiteX366" fmla="*/ 3460661 w 7467600"/>
              <a:gd name="connsiteY366" fmla="*/ 6266763 h 6858000"/>
              <a:gd name="connsiteX367" fmla="*/ 3518021 w 7467600"/>
              <a:gd name="connsiteY367" fmla="*/ 6117298 h 6858000"/>
              <a:gd name="connsiteX368" fmla="*/ 3554035 w 7467600"/>
              <a:gd name="connsiteY368" fmla="*/ 6027832 h 6858000"/>
              <a:gd name="connsiteX369" fmla="*/ 3677174 w 7467600"/>
              <a:gd name="connsiteY369" fmla="*/ 5636351 h 6858000"/>
              <a:gd name="connsiteX370" fmla="*/ 3698819 w 7467600"/>
              <a:gd name="connsiteY370" fmla="*/ 5560503 h 6858000"/>
              <a:gd name="connsiteX371" fmla="*/ 3702094 w 7467600"/>
              <a:gd name="connsiteY371" fmla="*/ 5549194 h 6858000"/>
              <a:gd name="connsiteX372" fmla="*/ 3398355 w 7467600"/>
              <a:gd name="connsiteY372" fmla="*/ 6094603 h 6858000"/>
              <a:gd name="connsiteX373" fmla="*/ 3193941 w 7467600"/>
              <a:gd name="connsiteY373" fmla="*/ 6798775 h 6858000"/>
              <a:gd name="connsiteX374" fmla="*/ 3184140 w 7467600"/>
              <a:gd name="connsiteY374" fmla="*/ 6858000 h 6858000"/>
              <a:gd name="connsiteX375" fmla="*/ 3099978 w 7467600"/>
              <a:gd name="connsiteY375" fmla="*/ 6858000 h 6858000"/>
              <a:gd name="connsiteX376" fmla="*/ 3101556 w 7467600"/>
              <a:gd name="connsiteY376" fmla="*/ 6843337 h 6858000"/>
              <a:gd name="connsiteX377" fmla="*/ 3370162 w 7467600"/>
              <a:gd name="connsiteY377" fmla="*/ 5785550 h 6858000"/>
              <a:gd name="connsiteX378" fmla="*/ 3746477 w 7467600"/>
              <a:gd name="connsiteY378" fmla="*/ 5377889 h 6858000"/>
              <a:gd name="connsiteX379" fmla="*/ 3863399 w 7467600"/>
              <a:gd name="connsiteY379" fmla="*/ 5087257 h 6858000"/>
              <a:gd name="connsiteX380" fmla="*/ 3968712 w 7467600"/>
              <a:gd name="connsiteY380" fmla="*/ 4913989 h 6858000"/>
              <a:gd name="connsiteX381" fmla="*/ 2792390 w 7467600"/>
              <a:gd name="connsiteY381" fmla="*/ 5382974 h 6858000"/>
              <a:gd name="connsiteX382" fmla="*/ 2714982 w 7467600"/>
              <a:gd name="connsiteY382" fmla="*/ 5427051 h 6858000"/>
              <a:gd name="connsiteX383" fmla="*/ 2813361 w 7467600"/>
              <a:gd name="connsiteY383" fmla="*/ 6023912 h 6858000"/>
              <a:gd name="connsiteX384" fmla="*/ 2688430 w 7467600"/>
              <a:gd name="connsiteY384" fmla="*/ 6801564 h 6858000"/>
              <a:gd name="connsiteX385" fmla="*/ 2629626 w 7467600"/>
              <a:gd name="connsiteY385" fmla="*/ 6763394 h 6858000"/>
              <a:gd name="connsiteX386" fmla="*/ 2565328 w 7467600"/>
              <a:gd name="connsiteY386" fmla="*/ 5516399 h 6858000"/>
              <a:gd name="connsiteX387" fmla="*/ 1922999 w 7467600"/>
              <a:gd name="connsiteY387" fmla="*/ 5980343 h 6858000"/>
              <a:gd name="connsiteX388" fmla="*/ 1950261 w 7467600"/>
              <a:gd name="connsiteY388" fmla="*/ 6405858 h 6858000"/>
              <a:gd name="connsiteX389" fmla="*/ 2365554 w 7467600"/>
              <a:gd name="connsiteY389" fmla="*/ 6759107 h 6858000"/>
              <a:gd name="connsiteX390" fmla="*/ 2424142 w 7467600"/>
              <a:gd name="connsiteY390" fmla="*/ 6858000 h 6858000"/>
              <a:gd name="connsiteX391" fmla="*/ 2395994 w 7467600"/>
              <a:gd name="connsiteY391" fmla="*/ 6858000 h 6858000"/>
              <a:gd name="connsiteX392" fmla="*/ 2392863 w 7467600"/>
              <a:gd name="connsiteY392" fmla="*/ 6852964 h 6858000"/>
              <a:gd name="connsiteX393" fmla="*/ 2017589 w 7467600"/>
              <a:gd name="connsiteY393" fmla="*/ 6493982 h 6858000"/>
              <a:gd name="connsiteX394" fmla="*/ 2147336 w 7467600"/>
              <a:gd name="connsiteY394" fmla="*/ 6594052 h 6858000"/>
              <a:gd name="connsiteX395" fmla="*/ 2207047 w 7467600"/>
              <a:gd name="connsiteY395" fmla="*/ 6654540 h 6858000"/>
              <a:gd name="connsiteX396" fmla="*/ 2299106 w 7467600"/>
              <a:gd name="connsiteY396" fmla="*/ 6778931 h 6858000"/>
              <a:gd name="connsiteX397" fmla="*/ 2314430 w 7467600"/>
              <a:gd name="connsiteY397" fmla="*/ 6801144 h 6858000"/>
              <a:gd name="connsiteX398" fmla="*/ 2352406 w 7467600"/>
              <a:gd name="connsiteY398" fmla="*/ 6858000 h 6858000"/>
              <a:gd name="connsiteX399" fmla="*/ 2314492 w 7467600"/>
              <a:gd name="connsiteY399" fmla="*/ 6858000 h 6858000"/>
              <a:gd name="connsiteX400" fmla="*/ 2288095 w 7467600"/>
              <a:gd name="connsiteY400" fmla="*/ 6818030 h 6858000"/>
              <a:gd name="connsiteX401" fmla="*/ 2272768 w 7467600"/>
              <a:gd name="connsiteY401" fmla="*/ 6795822 h 6858000"/>
              <a:gd name="connsiteX402" fmla="*/ 2182715 w 7467600"/>
              <a:gd name="connsiteY402" fmla="*/ 6675071 h 6858000"/>
              <a:gd name="connsiteX403" fmla="*/ 2032061 w 7467600"/>
              <a:gd name="connsiteY403" fmla="*/ 6541380 h 6858000"/>
              <a:gd name="connsiteX404" fmla="*/ 2257220 w 7467600"/>
              <a:gd name="connsiteY404" fmla="*/ 6826257 h 6858000"/>
              <a:gd name="connsiteX405" fmla="*/ 2281324 w 7467600"/>
              <a:gd name="connsiteY405" fmla="*/ 6858000 h 6858000"/>
              <a:gd name="connsiteX406" fmla="*/ 2242860 w 7467600"/>
              <a:gd name="connsiteY406" fmla="*/ 6858000 h 6858000"/>
              <a:gd name="connsiteX407" fmla="*/ 2232818 w 7467600"/>
              <a:gd name="connsiteY407" fmla="*/ 6844926 h 6858000"/>
              <a:gd name="connsiteX408" fmla="*/ 1990172 w 7467600"/>
              <a:gd name="connsiteY408" fmla="*/ 6542121 h 6858000"/>
              <a:gd name="connsiteX409" fmla="*/ 2124090 w 7467600"/>
              <a:gd name="connsiteY409" fmla="*/ 6761017 h 6858000"/>
              <a:gd name="connsiteX410" fmla="*/ 2200380 w 7467600"/>
              <a:gd name="connsiteY410" fmla="*/ 6858000 h 6858000"/>
              <a:gd name="connsiteX411" fmla="*/ 2147507 w 7467600"/>
              <a:gd name="connsiteY411" fmla="*/ 6858000 h 6858000"/>
              <a:gd name="connsiteX412" fmla="*/ 2070668 w 7467600"/>
              <a:gd name="connsiteY412" fmla="*/ 6761520 h 6858000"/>
              <a:gd name="connsiteX413" fmla="*/ 1975142 w 7467600"/>
              <a:gd name="connsiteY413" fmla="*/ 6585570 h 6858000"/>
              <a:gd name="connsiteX414" fmla="*/ 2050035 w 7467600"/>
              <a:gd name="connsiteY414" fmla="*/ 6813345 h 6858000"/>
              <a:gd name="connsiteX415" fmla="*/ 2063025 w 7467600"/>
              <a:gd name="connsiteY415" fmla="*/ 6858000 h 6858000"/>
              <a:gd name="connsiteX416" fmla="*/ 2021675 w 7467600"/>
              <a:gd name="connsiteY416" fmla="*/ 6858000 h 6858000"/>
              <a:gd name="connsiteX417" fmla="*/ 2019308 w 7467600"/>
              <a:gd name="connsiteY417" fmla="*/ 6847118 h 6858000"/>
              <a:gd name="connsiteX418" fmla="*/ 1938835 w 7467600"/>
              <a:gd name="connsiteY418" fmla="*/ 6551160 h 6858000"/>
              <a:gd name="connsiteX419" fmla="*/ 1953230 w 7467600"/>
              <a:gd name="connsiteY419" fmla="*/ 6759699 h 6858000"/>
              <a:gd name="connsiteX420" fmla="*/ 1956763 w 7467600"/>
              <a:gd name="connsiteY420" fmla="*/ 6778191 h 6858000"/>
              <a:gd name="connsiteX421" fmla="*/ 1967925 w 7467600"/>
              <a:gd name="connsiteY421" fmla="*/ 6858000 h 6858000"/>
              <a:gd name="connsiteX422" fmla="*/ 1936622 w 7467600"/>
              <a:gd name="connsiteY422" fmla="*/ 6858000 h 6858000"/>
              <a:gd name="connsiteX423" fmla="*/ 1926261 w 7467600"/>
              <a:gd name="connsiteY423" fmla="*/ 6784064 h 6858000"/>
              <a:gd name="connsiteX424" fmla="*/ 1922724 w 7467600"/>
              <a:gd name="connsiteY424" fmla="*/ 6765577 h 6858000"/>
              <a:gd name="connsiteX425" fmla="*/ 1904650 w 7467600"/>
              <a:gd name="connsiteY425" fmla="*/ 6639616 h 6858000"/>
              <a:gd name="connsiteX426" fmla="*/ 1885273 w 7467600"/>
              <a:gd name="connsiteY426" fmla="*/ 6858000 h 6858000"/>
              <a:gd name="connsiteX427" fmla="*/ 1854363 w 7467600"/>
              <a:gd name="connsiteY427" fmla="*/ 6858000 h 6858000"/>
              <a:gd name="connsiteX428" fmla="*/ 1880391 w 7467600"/>
              <a:gd name="connsiteY428" fmla="*/ 6603796 h 6858000"/>
              <a:gd name="connsiteX429" fmla="*/ 1818273 w 7467600"/>
              <a:gd name="connsiteY429" fmla="*/ 6715729 h 6858000"/>
              <a:gd name="connsiteX430" fmla="*/ 1794691 w 7467600"/>
              <a:gd name="connsiteY430" fmla="*/ 6843239 h 6858000"/>
              <a:gd name="connsiteX431" fmla="*/ 1794914 w 7467600"/>
              <a:gd name="connsiteY431" fmla="*/ 6858000 h 6858000"/>
              <a:gd name="connsiteX432" fmla="*/ 1746128 w 7467600"/>
              <a:gd name="connsiteY432" fmla="*/ 6858000 h 6858000"/>
              <a:gd name="connsiteX433" fmla="*/ 1753934 w 7467600"/>
              <a:gd name="connsiteY433" fmla="*/ 6724796 h 6858000"/>
              <a:gd name="connsiteX434" fmla="*/ 1792053 w 7467600"/>
              <a:gd name="connsiteY434" fmla="*/ 6572396 h 6858000"/>
              <a:gd name="connsiteX435" fmla="*/ 1862248 w 7467600"/>
              <a:gd name="connsiteY435" fmla="*/ 6266397 h 6858000"/>
              <a:gd name="connsiteX436" fmla="*/ 1862250 w 7467600"/>
              <a:gd name="connsiteY436" fmla="*/ 6033531 h 6858000"/>
              <a:gd name="connsiteX437" fmla="*/ 1211999 w 7467600"/>
              <a:gd name="connsiteY437" fmla="*/ 6683610 h 6858000"/>
              <a:gd name="connsiteX438" fmla="*/ 1213266 w 7467600"/>
              <a:gd name="connsiteY438" fmla="*/ 6691947 h 6858000"/>
              <a:gd name="connsiteX439" fmla="*/ 1203370 w 7467600"/>
              <a:gd name="connsiteY439" fmla="*/ 6850676 h 6858000"/>
              <a:gd name="connsiteX440" fmla="*/ 1203671 w 7467600"/>
              <a:gd name="connsiteY440" fmla="*/ 6858000 h 6858000"/>
              <a:gd name="connsiteX441" fmla="*/ 1143180 w 7467600"/>
              <a:gd name="connsiteY441" fmla="*/ 6858000 h 6858000"/>
              <a:gd name="connsiteX442" fmla="*/ 1142176 w 7467600"/>
              <a:gd name="connsiteY442" fmla="*/ 6766045 h 6858000"/>
              <a:gd name="connsiteX443" fmla="*/ 1067484 w 7467600"/>
              <a:gd name="connsiteY443" fmla="*/ 6858000 h 6858000"/>
              <a:gd name="connsiteX444" fmla="*/ 953928 w 7467600"/>
              <a:gd name="connsiteY444" fmla="*/ 6858000 h 6858000"/>
              <a:gd name="connsiteX445" fmla="*/ 959715 w 7467600"/>
              <a:gd name="connsiteY445" fmla="*/ 6850185 h 6858000"/>
              <a:gd name="connsiteX446" fmla="*/ 1483788 w 7467600"/>
              <a:gd name="connsiteY446" fmla="*/ 6259174 h 6858000"/>
              <a:gd name="connsiteX447" fmla="*/ 1100671 w 7467600"/>
              <a:gd name="connsiteY447" fmla="*/ 6252137 h 6858000"/>
              <a:gd name="connsiteX448" fmla="*/ 1090144 w 7467600"/>
              <a:gd name="connsiteY448" fmla="*/ 6256748 h 6858000"/>
              <a:gd name="connsiteX449" fmla="*/ 1095872 w 7467600"/>
              <a:gd name="connsiteY449" fmla="*/ 6271892 h 6858000"/>
              <a:gd name="connsiteX450" fmla="*/ 262785 w 7467600"/>
              <a:gd name="connsiteY450" fmla="*/ 6845450 h 6858000"/>
              <a:gd name="connsiteX451" fmla="*/ 209968 w 7467600"/>
              <a:gd name="connsiteY451" fmla="*/ 6770713 h 6858000"/>
              <a:gd name="connsiteX452" fmla="*/ 873460 w 7467600"/>
              <a:gd name="connsiteY452" fmla="*/ 6253768 h 6858000"/>
              <a:gd name="connsiteX453" fmla="*/ 192686 w 7467600"/>
              <a:gd name="connsiteY453" fmla="*/ 5849257 h 6858000"/>
              <a:gd name="connsiteX454" fmla="*/ 4696 w 7467600"/>
              <a:gd name="connsiteY454" fmla="*/ 5697668 h 6858000"/>
              <a:gd name="connsiteX455" fmla="*/ 0 w 7467600"/>
              <a:gd name="connsiteY455" fmla="*/ 5689984 h 6858000"/>
              <a:gd name="connsiteX456" fmla="*/ 0 w 7467600"/>
              <a:gd name="connsiteY456" fmla="*/ 5513472 h 6858000"/>
              <a:gd name="connsiteX457" fmla="*/ 174101 w 7467600"/>
              <a:gd name="connsiteY457" fmla="*/ 5620277 h 6858000"/>
              <a:gd name="connsiteX458" fmla="*/ 891800 w 7467600"/>
              <a:gd name="connsiteY458" fmla="*/ 6036935 h 6858000"/>
              <a:gd name="connsiteX459" fmla="*/ 1072219 w 7467600"/>
              <a:gd name="connsiteY459" fmla="*/ 6169443 h 6858000"/>
              <a:gd name="connsiteX460" fmla="*/ 1074117 w 7467600"/>
              <a:gd name="connsiteY460" fmla="*/ 6170301 h 6858000"/>
              <a:gd name="connsiteX461" fmla="*/ 1083114 w 7467600"/>
              <a:gd name="connsiteY461" fmla="*/ 6174131 h 6858000"/>
              <a:gd name="connsiteX462" fmla="*/ 1543010 w 7467600"/>
              <a:gd name="connsiteY462" fmla="*/ 6191140 h 6858000"/>
              <a:gd name="connsiteX463" fmla="*/ 1551080 w 7467600"/>
              <a:gd name="connsiteY463" fmla="*/ 6195006 h 6858000"/>
              <a:gd name="connsiteX464" fmla="*/ 2345443 w 7467600"/>
              <a:gd name="connsiteY464" fmla="*/ 5549882 h 6858000"/>
              <a:gd name="connsiteX465" fmla="*/ 1721499 w 7467600"/>
              <a:gd name="connsiteY465" fmla="*/ 5599969 h 6858000"/>
              <a:gd name="connsiteX466" fmla="*/ 767716 w 7467600"/>
              <a:gd name="connsiteY466" fmla="*/ 5472768 h 6858000"/>
              <a:gd name="connsiteX467" fmla="*/ 722147 w 7467600"/>
              <a:gd name="connsiteY467" fmla="*/ 5393091 h 6858000"/>
              <a:gd name="connsiteX468" fmla="*/ 1485552 w 7467600"/>
              <a:gd name="connsiteY468" fmla="*/ 5313202 h 6858000"/>
              <a:gd name="connsiteX469" fmla="*/ 2143004 w 7467600"/>
              <a:gd name="connsiteY469" fmla="*/ 5402420 h 6858000"/>
              <a:gd name="connsiteX470" fmla="*/ 1933391 w 7467600"/>
              <a:gd name="connsiteY470" fmla="*/ 5156971 h 6858000"/>
              <a:gd name="connsiteX471" fmla="*/ 1827118 w 7467600"/>
              <a:gd name="connsiteY471" fmla="*/ 4968410 h 6858000"/>
              <a:gd name="connsiteX472" fmla="*/ 1837349 w 7467600"/>
              <a:gd name="connsiteY472" fmla="*/ 4956357 h 6858000"/>
              <a:gd name="connsiteX473" fmla="*/ 2162835 w 7467600"/>
              <a:gd name="connsiteY473" fmla="*/ 5187853 h 6858000"/>
              <a:gd name="connsiteX474" fmla="*/ 2257167 w 7467600"/>
              <a:gd name="connsiteY474" fmla="*/ 5462123 h 6858000"/>
              <a:gd name="connsiteX475" fmla="*/ 2261598 w 7467600"/>
              <a:gd name="connsiteY475" fmla="*/ 5467998 h 6858000"/>
              <a:gd name="connsiteX476" fmla="*/ 2437177 w 7467600"/>
              <a:gd name="connsiteY476" fmla="*/ 5479608 h 6858000"/>
              <a:gd name="connsiteX477" fmla="*/ 2445247 w 7467600"/>
              <a:gd name="connsiteY477" fmla="*/ 5483476 h 6858000"/>
              <a:gd name="connsiteX478" fmla="*/ 2743626 w 7467600"/>
              <a:gd name="connsiteY478" fmla="*/ 5304819 h 6858000"/>
              <a:gd name="connsiteX479" fmla="*/ 3048102 w 7467600"/>
              <a:gd name="connsiteY479" fmla="*/ 5150595 h 6858000"/>
              <a:gd name="connsiteX480" fmla="*/ 1799414 w 7467600"/>
              <a:gd name="connsiteY480" fmla="*/ 4694732 h 6858000"/>
              <a:gd name="connsiteX481" fmla="*/ 1771735 w 7467600"/>
              <a:gd name="connsiteY481" fmla="*/ 4619929 h 6858000"/>
              <a:gd name="connsiteX482" fmla="*/ 3104273 w 7467600"/>
              <a:gd name="connsiteY482" fmla="*/ 5076159 h 6858000"/>
              <a:gd name="connsiteX483" fmla="*/ 3113245 w 7467600"/>
              <a:gd name="connsiteY483" fmla="*/ 5090705 h 6858000"/>
              <a:gd name="connsiteX484" fmla="*/ 3126294 w 7467600"/>
              <a:gd name="connsiteY484" fmla="*/ 5114400 h 6858000"/>
              <a:gd name="connsiteX485" fmla="*/ 3937433 w 7467600"/>
              <a:gd name="connsiteY485" fmla="*/ 4830473 h 6858000"/>
              <a:gd name="connsiteX486" fmla="*/ 3590475 w 7467600"/>
              <a:gd name="connsiteY486" fmla="*/ 4597974 h 6858000"/>
              <a:gd name="connsiteX487" fmla="*/ 3100264 w 7467600"/>
              <a:gd name="connsiteY487" fmla="*/ 4579845 h 6858000"/>
              <a:gd name="connsiteX488" fmla="*/ 2183576 w 7467600"/>
              <a:gd name="connsiteY488" fmla="*/ 4227150 h 6858000"/>
              <a:gd name="connsiteX489" fmla="*/ 2151029 w 7467600"/>
              <a:gd name="connsiteY489" fmla="*/ 4146947 h 6858000"/>
              <a:gd name="connsiteX490" fmla="*/ 3563434 w 7467600"/>
              <a:gd name="connsiteY490" fmla="*/ 4469115 h 6858000"/>
              <a:gd name="connsiteX491" fmla="*/ 3177952 w 7467600"/>
              <a:gd name="connsiteY491" fmla="*/ 3657386 h 6858000"/>
              <a:gd name="connsiteX492" fmla="*/ 3189263 w 7467600"/>
              <a:gd name="connsiteY492" fmla="*/ 3625726 h 6858000"/>
              <a:gd name="connsiteX493" fmla="*/ 3560912 w 7467600"/>
              <a:gd name="connsiteY493" fmla="*/ 4079863 h 6858000"/>
              <a:gd name="connsiteX494" fmla="*/ 3626636 w 7467600"/>
              <a:gd name="connsiteY494" fmla="*/ 4512230 h 6858000"/>
              <a:gd name="connsiteX495" fmla="*/ 3653088 w 7467600"/>
              <a:gd name="connsiteY495" fmla="*/ 4521417 h 6858000"/>
              <a:gd name="connsiteX496" fmla="*/ 3988128 w 7467600"/>
              <a:gd name="connsiteY496" fmla="*/ 4817267 h 6858000"/>
              <a:gd name="connsiteX497" fmla="*/ 4830582 w 7467600"/>
              <a:gd name="connsiteY497" fmla="*/ 4676000 h 6858000"/>
              <a:gd name="connsiteX498" fmla="*/ 4830100 w 7467600"/>
              <a:gd name="connsiteY498" fmla="*/ 4675554 h 6858000"/>
              <a:gd name="connsiteX499" fmla="*/ 4036318 w 7467600"/>
              <a:gd name="connsiteY499" fmla="*/ 4147013 h 6858000"/>
              <a:gd name="connsiteX500" fmla="*/ 3432098 w 7467600"/>
              <a:gd name="connsiteY500" fmla="*/ 3537312 h 6858000"/>
              <a:gd name="connsiteX501" fmla="*/ 3446761 w 7467600"/>
              <a:gd name="connsiteY501" fmla="*/ 3461278 h 6858000"/>
              <a:gd name="connsiteX502" fmla="*/ 4419733 w 7467600"/>
              <a:gd name="connsiteY502" fmla="*/ 3963555 h 6858000"/>
              <a:gd name="connsiteX503" fmla="*/ 4781371 w 7467600"/>
              <a:gd name="connsiteY503" fmla="*/ 4458604 h 6858000"/>
              <a:gd name="connsiteX504" fmla="*/ 4780440 w 7467600"/>
              <a:gd name="connsiteY504" fmla="*/ 4470290 h 6858000"/>
              <a:gd name="connsiteX505" fmla="*/ 4898954 w 7467600"/>
              <a:gd name="connsiteY505" fmla="*/ 4662092 h 6858000"/>
              <a:gd name="connsiteX506" fmla="*/ 4900699 w 7467600"/>
              <a:gd name="connsiteY506" fmla="*/ 4670867 h 6858000"/>
              <a:gd name="connsiteX507" fmla="*/ 5714511 w 7467600"/>
              <a:gd name="connsiteY507" fmla="*/ 4663483 h 6858000"/>
              <a:gd name="connsiteX508" fmla="*/ 5464793 w 7467600"/>
              <a:gd name="connsiteY508" fmla="*/ 4393556 h 6858000"/>
              <a:gd name="connsiteX509" fmla="*/ 5461897 w 7467600"/>
              <a:gd name="connsiteY509" fmla="*/ 4390879 h 6858000"/>
              <a:gd name="connsiteX510" fmla="*/ 4294126 w 7467600"/>
              <a:gd name="connsiteY510" fmla="*/ 3303048 h 6858000"/>
              <a:gd name="connsiteX511" fmla="*/ 4305321 w 7467600"/>
              <a:gd name="connsiteY511" fmla="*/ 3256953 h 6858000"/>
              <a:gd name="connsiteX512" fmla="*/ 4949299 w 7467600"/>
              <a:gd name="connsiteY512" fmla="*/ 3766336 h 6858000"/>
              <a:gd name="connsiteX513" fmla="*/ 5291452 w 7467600"/>
              <a:gd name="connsiteY513" fmla="*/ 4076801 h 6858000"/>
              <a:gd name="connsiteX514" fmla="*/ 5434998 w 7467600"/>
              <a:gd name="connsiteY514" fmla="*/ 4254100 h 6858000"/>
              <a:gd name="connsiteX515" fmla="*/ 5351015 w 7467600"/>
              <a:gd name="connsiteY515" fmla="*/ 3760989 h 6858000"/>
              <a:gd name="connsiteX516" fmla="*/ 5413780 w 7467600"/>
              <a:gd name="connsiteY516" fmla="*/ 2966265 h 6858000"/>
              <a:gd name="connsiteX517" fmla="*/ 5425627 w 7467600"/>
              <a:gd name="connsiteY517" fmla="*/ 2954192 h 6858000"/>
              <a:gd name="connsiteX518" fmla="*/ 6604735 w 7467600"/>
              <a:gd name="connsiteY518" fmla="*/ 2041381 h 6858000"/>
              <a:gd name="connsiteX519" fmla="*/ 7204487 w 7467600"/>
              <a:gd name="connsiteY519" fmla="*/ 2742112 h 6858000"/>
              <a:gd name="connsiteX520" fmla="*/ 7131592 w 7467600"/>
              <a:gd name="connsiteY520" fmla="*/ 2672096 h 6858000"/>
              <a:gd name="connsiteX521" fmla="*/ 6996344 w 7467600"/>
              <a:gd name="connsiteY521" fmla="*/ 2518310 h 6858000"/>
              <a:gd name="connsiteX522" fmla="*/ 6735495 w 7467600"/>
              <a:gd name="connsiteY522" fmla="*/ 2196890 h 6858000"/>
              <a:gd name="connsiteX523" fmla="*/ 6721901 w 7467600"/>
              <a:gd name="connsiteY523" fmla="*/ 2179274 h 6858000"/>
              <a:gd name="connsiteX524" fmla="*/ 6604735 w 7467600"/>
              <a:gd name="connsiteY524" fmla="*/ 2041381 h 6858000"/>
              <a:gd name="connsiteX525" fmla="*/ 6591670 w 7467600"/>
              <a:gd name="connsiteY525" fmla="*/ 1988277 h 6858000"/>
              <a:gd name="connsiteX526" fmla="*/ 6747349 w 7467600"/>
              <a:gd name="connsiteY526" fmla="*/ 2160069 h 6858000"/>
              <a:gd name="connsiteX527" fmla="*/ 6760943 w 7467600"/>
              <a:gd name="connsiteY527" fmla="*/ 2177686 h 6858000"/>
              <a:gd name="connsiteX528" fmla="*/ 7021065 w 7467600"/>
              <a:gd name="connsiteY528" fmla="*/ 2498102 h 6858000"/>
              <a:gd name="connsiteX529" fmla="*/ 7155223 w 7467600"/>
              <a:gd name="connsiteY529" fmla="*/ 2650386 h 6858000"/>
              <a:gd name="connsiteX530" fmla="*/ 7203167 w 7467600"/>
              <a:gd name="connsiteY530" fmla="*/ 2697288 h 6858000"/>
              <a:gd name="connsiteX531" fmla="*/ 6937703 w 7467600"/>
              <a:gd name="connsiteY531" fmla="*/ 2321981 h 6858000"/>
              <a:gd name="connsiteX532" fmla="*/ 6591670 w 7467600"/>
              <a:gd name="connsiteY532" fmla="*/ 1988277 h 6858000"/>
              <a:gd name="connsiteX533" fmla="*/ 5798671 w 7467600"/>
              <a:gd name="connsiteY533" fmla="*/ 1981601 h 6858000"/>
              <a:gd name="connsiteX534" fmla="*/ 5754709 w 7467600"/>
              <a:gd name="connsiteY534" fmla="*/ 2071454 h 6858000"/>
              <a:gd name="connsiteX535" fmla="*/ 5763044 w 7467600"/>
              <a:gd name="connsiteY535" fmla="*/ 2842206 h 6858000"/>
              <a:gd name="connsiteX536" fmla="*/ 5764974 w 7467600"/>
              <a:gd name="connsiteY536" fmla="*/ 2799609 h 6858000"/>
              <a:gd name="connsiteX537" fmla="*/ 5767665 w 7467600"/>
              <a:gd name="connsiteY537" fmla="*/ 2666409 h 6858000"/>
              <a:gd name="connsiteX538" fmla="*/ 5763055 w 7467600"/>
              <a:gd name="connsiteY538" fmla="*/ 2579705 h 6858000"/>
              <a:gd name="connsiteX539" fmla="*/ 5758079 w 7467600"/>
              <a:gd name="connsiteY539" fmla="*/ 2492508 h 6858000"/>
              <a:gd name="connsiteX540" fmla="*/ 5779325 w 7467600"/>
              <a:gd name="connsiteY540" fmla="*/ 2197069 h 6858000"/>
              <a:gd name="connsiteX541" fmla="*/ 5798671 w 7467600"/>
              <a:gd name="connsiteY541" fmla="*/ 1981601 h 6858000"/>
              <a:gd name="connsiteX542" fmla="*/ 5829202 w 7467600"/>
              <a:gd name="connsiteY542" fmla="*/ 1971679 h 6858000"/>
              <a:gd name="connsiteX543" fmla="*/ 5809558 w 7467600"/>
              <a:gd name="connsiteY543" fmla="*/ 2198043 h 6858000"/>
              <a:gd name="connsiteX544" fmla="*/ 5788653 w 7467600"/>
              <a:gd name="connsiteY544" fmla="*/ 2489430 h 6858000"/>
              <a:gd name="connsiteX545" fmla="*/ 5793439 w 7467600"/>
              <a:gd name="connsiteY545" fmla="*/ 2575235 h 6858000"/>
              <a:gd name="connsiteX546" fmla="*/ 5796837 w 7467600"/>
              <a:gd name="connsiteY546" fmla="*/ 2637633 h 6858000"/>
              <a:gd name="connsiteX547" fmla="*/ 5818614 w 7467600"/>
              <a:gd name="connsiteY547" fmla="*/ 2473055 h 6858000"/>
              <a:gd name="connsiteX548" fmla="*/ 5829202 w 7467600"/>
              <a:gd name="connsiteY548" fmla="*/ 1971679 h 6858000"/>
              <a:gd name="connsiteX549" fmla="*/ 5911389 w 7467600"/>
              <a:gd name="connsiteY549" fmla="*/ 1898371 h 6858000"/>
              <a:gd name="connsiteX550" fmla="*/ 6237627 w 7467600"/>
              <a:gd name="connsiteY550" fmla="*/ 2231921 h 6858000"/>
              <a:gd name="connsiteX551" fmla="*/ 5911389 w 7467600"/>
              <a:gd name="connsiteY551" fmla="*/ 1898371 h 6858000"/>
              <a:gd name="connsiteX552" fmla="*/ 6944437 w 7467600"/>
              <a:gd name="connsiteY552" fmla="*/ 1575402 h 6858000"/>
              <a:gd name="connsiteX553" fmla="*/ 6304730 w 7467600"/>
              <a:gd name="connsiteY553" fmla="*/ 1766654 h 6858000"/>
              <a:gd name="connsiteX554" fmla="*/ 6944437 w 7467600"/>
              <a:gd name="connsiteY554" fmla="*/ 1575402 h 6858000"/>
              <a:gd name="connsiteX555" fmla="*/ 7019523 w 7467600"/>
              <a:gd name="connsiteY555" fmla="*/ 1519450 h 6858000"/>
              <a:gd name="connsiteX556" fmla="*/ 6298091 w 7467600"/>
              <a:gd name="connsiteY556" fmla="*/ 1737122 h 6858000"/>
              <a:gd name="connsiteX557" fmla="*/ 7019523 w 7467600"/>
              <a:gd name="connsiteY557" fmla="*/ 1519450 h 6858000"/>
              <a:gd name="connsiteX558" fmla="*/ 2399523 w 7467600"/>
              <a:gd name="connsiteY558" fmla="*/ 1428234 h 6858000"/>
              <a:gd name="connsiteX559" fmla="*/ 2224982 w 7467600"/>
              <a:gd name="connsiteY559" fmla="*/ 1826201 h 6858000"/>
              <a:gd name="connsiteX560" fmla="*/ 2096099 w 7467600"/>
              <a:gd name="connsiteY560" fmla="*/ 2345900 h 6858000"/>
              <a:gd name="connsiteX561" fmla="*/ 2283317 w 7467600"/>
              <a:gd name="connsiteY561" fmla="*/ 1796925 h 6858000"/>
              <a:gd name="connsiteX562" fmla="*/ 2399523 w 7467600"/>
              <a:gd name="connsiteY562" fmla="*/ 1428234 h 6858000"/>
              <a:gd name="connsiteX563" fmla="*/ 2448558 w 7467600"/>
              <a:gd name="connsiteY563" fmla="*/ 1373435 h 6858000"/>
              <a:gd name="connsiteX564" fmla="*/ 2312521 w 7467600"/>
              <a:gd name="connsiteY564" fmla="*/ 1806140 h 6858000"/>
              <a:gd name="connsiteX565" fmla="*/ 2127533 w 7467600"/>
              <a:gd name="connsiteY565" fmla="*/ 2348380 h 6858000"/>
              <a:gd name="connsiteX566" fmla="*/ 2358080 w 7467600"/>
              <a:gd name="connsiteY566" fmla="*/ 1866134 h 6858000"/>
              <a:gd name="connsiteX567" fmla="*/ 2407436 w 7467600"/>
              <a:gd name="connsiteY567" fmla="*/ 1651070 h 6858000"/>
              <a:gd name="connsiteX568" fmla="*/ 2448558 w 7467600"/>
              <a:gd name="connsiteY568" fmla="*/ 1373435 h 6858000"/>
              <a:gd name="connsiteX569" fmla="*/ 278707 w 7467600"/>
              <a:gd name="connsiteY569" fmla="*/ 1352270 h 6858000"/>
              <a:gd name="connsiteX570" fmla="*/ 321570 w 7467600"/>
              <a:gd name="connsiteY570" fmla="*/ 1861610 h 6858000"/>
              <a:gd name="connsiteX571" fmla="*/ 294281 w 7467600"/>
              <a:gd name="connsiteY571" fmla="*/ 1440658 h 6858000"/>
              <a:gd name="connsiteX572" fmla="*/ 278707 w 7467600"/>
              <a:gd name="connsiteY572" fmla="*/ 1352270 h 6858000"/>
              <a:gd name="connsiteX573" fmla="*/ 1423821 w 7467600"/>
              <a:gd name="connsiteY573" fmla="*/ 1351958 h 6858000"/>
              <a:gd name="connsiteX574" fmla="*/ 1638521 w 7467600"/>
              <a:gd name="connsiteY574" fmla="*/ 1908470 h 6858000"/>
              <a:gd name="connsiteX575" fmla="*/ 1754199 w 7467600"/>
              <a:gd name="connsiteY575" fmla="*/ 2149284 h 6858000"/>
              <a:gd name="connsiteX576" fmla="*/ 1908359 w 7467600"/>
              <a:gd name="connsiteY576" fmla="*/ 2364988 h 6858000"/>
              <a:gd name="connsiteX577" fmla="*/ 1647661 w 7467600"/>
              <a:gd name="connsiteY577" fmla="*/ 1825945 h 6858000"/>
              <a:gd name="connsiteX578" fmla="*/ 1423821 w 7467600"/>
              <a:gd name="connsiteY578" fmla="*/ 1351958 h 6858000"/>
              <a:gd name="connsiteX579" fmla="*/ 1431890 w 7467600"/>
              <a:gd name="connsiteY579" fmla="*/ 1306475 h 6858000"/>
              <a:gd name="connsiteX580" fmla="*/ 1507597 w 7467600"/>
              <a:gd name="connsiteY580" fmla="*/ 1446132 h 6858000"/>
              <a:gd name="connsiteX581" fmla="*/ 1674586 w 7467600"/>
              <a:gd name="connsiteY581" fmla="*/ 1813832 h 6858000"/>
              <a:gd name="connsiteX582" fmla="*/ 1815950 w 7467600"/>
              <a:gd name="connsiteY582" fmla="*/ 2128564 h 6858000"/>
              <a:gd name="connsiteX583" fmla="*/ 1984242 w 7467600"/>
              <a:gd name="connsiteY583" fmla="*/ 2430829 h 6858000"/>
              <a:gd name="connsiteX584" fmla="*/ 2014023 w 7467600"/>
              <a:gd name="connsiteY584" fmla="*/ 2450995 h 6858000"/>
              <a:gd name="connsiteX585" fmla="*/ 1747337 w 7467600"/>
              <a:gd name="connsiteY585" fmla="*/ 1855264 h 6858000"/>
              <a:gd name="connsiteX586" fmla="*/ 1533749 w 7467600"/>
              <a:gd name="connsiteY586" fmla="*/ 1478656 h 6858000"/>
              <a:gd name="connsiteX587" fmla="*/ 1431890 w 7467600"/>
              <a:gd name="connsiteY587" fmla="*/ 1306475 h 6858000"/>
              <a:gd name="connsiteX588" fmla="*/ 5052692 w 7467600"/>
              <a:gd name="connsiteY588" fmla="*/ 1292994 h 6858000"/>
              <a:gd name="connsiteX589" fmla="*/ 5200661 w 7467600"/>
              <a:gd name="connsiteY589" fmla="*/ 1635186 h 6858000"/>
              <a:gd name="connsiteX590" fmla="*/ 5297138 w 7467600"/>
              <a:gd name="connsiteY590" fmla="*/ 1906351 h 6858000"/>
              <a:gd name="connsiteX591" fmla="*/ 5052692 w 7467600"/>
              <a:gd name="connsiteY591" fmla="*/ 1292994 h 6858000"/>
              <a:gd name="connsiteX592" fmla="*/ 5009948 w 7467600"/>
              <a:gd name="connsiteY592" fmla="*/ 1273619 h 6858000"/>
              <a:gd name="connsiteX593" fmla="*/ 5121777 w 7467600"/>
              <a:gd name="connsiteY593" fmla="*/ 1654213 h 6858000"/>
              <a:gd name="connsiteX594" fmla="*/ 5293545 w 7467600"/>
              <a:gd name="connsiteY594" fmla="*/ 2072247 h 6858000"/>
              <a:gd name="connsiteX595" fmla="*/ 5294042 w 7467600"/>
              <a:gd name="connsiteY595" fmla="*/ 2065019 h 6858000"/>
              <a:gd name="connsiteX596" fmla="*/ 5171936 w 7467600"/>
              <a:gd name="connsiteY596" fmla="*/ 1647613 h 6858000"/>
              <a:gd name="connsiteX597" fmla="*/ 5009948 w 7467600"/>
              <a:gd name="connsiteY597" fmla="*/ 1273619 h 6858000"/>
              <a:gd name="connsiteX598" fmla="*/ 655236 w 7467600"/>
              <a:gd name="connsiteY598" fmla="*/ 1268632 h 6858000"/>
              <a:gd name="connsiteX599" fmla="*/ 839521 w 7467600"/>
              <a:gd name="connsiteY599" fmla="*/ 1685315 h 6858000"/>
              <a:gd name="connsiteX600" fmla="*/ 1109416 w 7467600"/>
              <a:gd name="connsiteY600" fmla="*/ 2061663 h 6858000"/>
              <a:gd name="connsiteX601" fmla="*/ 1298300 w 7467600"/>
              <a:gd name="connsiteY601" fmla="*/ 2247742 h 6858000"/>
              <a:gd name="connsiteX602" fmla="*/ 1125871 w 7467600"/>
              <a:gd name="connsiteY602" fmla="*/ 1989513 h 6858000"/>
              <a:gd name="connsiteX603" fmla="*/ 981574 w 7467600"/>
              <a:gd name="connsiteY603" fmla="*/ 1783157 h 6858000"/>
              <a:gd name="connsiteX604" fmla="*/ 922198 w 7467600"/>
              <a:gd name="connsiteY604" fmla="*/ 1677437 h 6858000"/>
              <a:gd name="connsiteX605" fmla="*/ 869293 w 7467600"/>
              <a:gd name="connsiteY605" fmla="*/ 1583214 h 6858000"/>
              <a:gd name="connsiteX606" fmla="*/ 751431 w 7467600"/>
              <a:gd name="connsiteY606" fmla="*/ 1405731 h 6858000"/>
              <a:gd name="connsiteX607" fmla="*/ 655236 w 7467600"/>
              <a:gd name="connsiteY607" fmla="*/ 1268632 h 6858000"/>
              <a:gd name="connsiteX608" fmla="*/ 6516292 w 7467600"/>
              <a:gd name="connsiteY608" fmla="*/ 1263064 h 6858000"/>
              <a:gd name="connsiteX609" fmla="*/ 5736320 w 7467600"/>
              <a:gd name="connsiteY609" fmla="*/ 1501803 h 6858000"/>
              <a:gd name="connsiteX610" fmla="*/ 6516292 w 7467600"/>
              <a:gd name="connsiteY610" fmla="*/ 1263064 h 6858000"/>
              <a:gd name="connsiteX611" fmla="*/ 291466 w 7467600"/>
              <a:gd name="connsiteY611" fmla="*/ 1250369 h 6858000"/>
              <a:gd name="connsiteX612" fmla="*/ 323180 w 7467600"/>
              <a:gd name="connsiteY612" fmla="*/ 1435283 h 6858000"/>
              <a:gd name="connsiteX613" fmla="*/ 349381 w 7467600"/>
              <a:gd name="connsiteY613" fmla="*/ 1875041 h 6858000"/>
              <a:gd name="connsiteX614" fmla="*/ 374363 w 7467600"/>
              <a:gd name="connsiteY614" fmla="*/ 1506494 h 6858000"/>
              <a:gd name="connsiteX615" fmla="*/ 302168 w 7467600"/>
              <a:gd name="connsiteY615" fmla="*/ 1274495 h 6858000"/>
              <a:gd name="connsiteX616" fmla="*/ 291466 w 7467600"/>
              <a:gd name="connsiteY616" fmla="*/ 1250369 h 6858000"/>
              <a:gd name="connsiteX617" fmla="*/ 678222 w 7467600"/>
              <a:gd name="connsiteY617" fmla="*/ 1248670 h 6858000"/>
              <a:gd name="connsiteX618" fmla="*/ 775536 w 7467600"/>
              <a:gd name="connsiteY618" fmla="*/ 1388015 h 6858000"/>
              <a:gd name="connsiteX619" fmla="*/ 894529 w 7467600"/>
              <a:gd name="connsiteY619" fmla="*/ 1567739 h 6858000"/>
              <a:gd name="connsiteX620" fmla="*/ 948000 w 7467600"/>
              <a:gd name="connsiteY620" fmla="*/ 1663088 h 6858000"/>
              <a:gd name="connsiteX621" fmla="*/ 1006812 w 7467600"/>
              <a:gd name="connsiteY621" fmla="*/ 1767683 h 6858000"/>
              <a:gd name="connsiteX622" fmla="*/ 1149133 w 7467600"/>
              <a:gd name="connsiteY622" fmla="*/ 1971513 h 6858000"/>
              <a:gd name="connsiteX623" fmla="*/ 1333952 w 7467600"/>
              <a:gd name="connsiteY623" fmla="*/ 2251620 h 6858000"/>
              <a:gd name="connsiteX624" fmla="*/ 1337329 w 7467600"/>
              <a:gd name="connsiteY624" fmla="*/ 2258350 h 6858000"/>
              <a:gd name="connsiteX625" fmla="*/ 1014726 w 7467600"/>
              <a:gd name="connsiteY625" fmla="*/ 1615556 h 6858000"/>
              <a:gd name="connsiteX626" fmla="*/ 678222 w 7467600"/>
              <a:gd name="connsiteY626" fmla="*/ 1248670 h 6858000"/>
              <a:gd name="connsiteX627" fmla="*/ 6691602 w 7467600"/>
              <a:gd name="connsiteY627" fmla="*/ 1140573 h 6858000"/>
              <a:gd name="connsiteX628" fmla="*/ 6571100 w 7467600"/>
              <a:gd name="connsiteY628" fmla="*/ 1183662 h 6858000"/>
              <a:gd name="connsiteX629" fmla="*/ 6241687 w 7467600"/>
              <a:gd name="connsiteY629" fmla="*/ 1257600 h 6858000"/>
              <a:gd name="connsiteX630" fmla="*/ 5693009 w 7467600"/>
              <a:gd name="connsiteY630" fmla="*/ 1478256 h 6858000"/>
              <a:gd name="connsiteX631" fmla="*/ 6548420 w 7467600"/>
              <a:gd name="connsiteY631" fmla="*/ 1214599 h 6858000"/>
              <a:gd name="connsiteX632" fmla="*/ 6605473 w 7467600"/>
              <a:gd name="connsiteY632" fmla="*/ 1184686 h 6858000"/>
              <a:gd name="connsiteX633" fmla="*/ 6691602 w 7467600"/>
              <a:gd name="connsiteY633" fmla="*/ 1140573 h 6858000"/>
              <a:gd name="connsiteX634" fmla="*/ 4002475 w 7467600"/>
              <a:gd name="connsiteY634" fmla="*/ 1037802 h 6858000"/>
              <a:gd name="connsiteX635" fmla="*/ 4000324 w 7467600"/>
              <a:gd name="connsiteY635" fmla="*/ 1039362 h 6858000"/>
              <a:gd name="connsiteX636" fmla="*/ 4002862 w 7467600"/>
              <a:gd name="connsiteY636" fmla="*/ 1042866 h 6858000"/>
              <a:gd name="connsiteX637" fmla="*/ 4002475 w 7467600"/>
              <a:gd name="connsiteY637" fmla="*/ 1037802 h 6858000"/>
              <a:gd name="connsiteX638" fmla="*/ 506322 w 7467600"/>
              <a:gd name="connsiteY638" fmla="*/ 1020997 h 6858000"/>
              <a:gd name="connsiteX639" fmla="*/ 533068 w 7467600"/>
              <a:gd name="connsiteY639" fmla="*/ 1029409 h 6858000"/>
              <a:gd name="connsiteX640" fmla="*/ 1232525 w 7467600"/>
              <a:gd name="connsiteY640" fmla="*/ 1804675 h 6858000"/>
              <a:gd name="connsiteX641" fmla="*/ 1388858 w 7467600"/>
              <a:gd name="connsiteY641" fmla="*/ 2368011 h 6858000"/>
              <a:gd name="connsiteX642" fmla="*/ 1384098 w 7467600"/>
              <a:gd name="connsiteY642" fmla="*/ 2378125 h 6858000"/>
              <a:gd name="connsiteX643" fmla="*/ 1425393 w 7467600"/>
              <a:gd name="connsiteY643" fmla="*/ 2589124 h 6858000"/>
              <a:gd name="connsiteX644" fmla="*/ 1424001 w 7467600"/>
              <a:gd name="connsiteY644" fmla="*/ 2597541 h 6858000"/>
              <a:gd name="connsiteX645" fmla="*/ 2152729 w 7467600"/>
              <a:gd name="connsiteY645" fmla="*/ 2864487 h 6858000"/>
              <a:gd name="connsiteX646" fmla="*/ 2020609 w 7467600"/>
              <a:gd name="connsiteY646" fmla="*/ 2539671 h 6858000"/>
              <a:gd name="connsiteX647" fmla="*/ 2018920 w 7467600"/>
              <a:gd name="connsiteY647" fmla="*/ 2536309 h 6858000"/>
              <a:gd name="connsiteX648" fmla="*/ 1342441 w 7467600"/>
              <a:gd name="connsiteY648" fmla="*/ 1173017 h 6858000"/>
              <a:gd name="connsiteX649" fmla="*/ 1367925 w 7467600"/>
              <a:gd name="connsiteY649" fmla="*/ 1135648 h 6858000"/>
              <a:gd name="connsiteX650" fmla="*/ 1771401 w 7467600"/>
              <a:gd name="connsiteY650" fmla="*/ 1806673 h 6858000"/>
              <a:gd name="connsiteX651" fmla="*/ 1972385 w 7467600"/>
              <a:gd name="connsiteY651" fmla="*/ 2198735 h 6858000"/>
              <a:gd name="connsiteX652" fmla="*/ 2040892 w 7467600"/>
              <a:gd name="connsiteY652" fmla="*/ 2405205 h 6858000"/>
              <a:gd name="connsiteX653" fmla="*/ 2131689 w 7467600"/>
              <a:gd name="connsiteY653" fmla="*/ 1936926 h 6858000"/>
              <a:gd name="connsiteX654" fmla="*/ 2454820 w 7467600"/>
              <a:gd name="connsiteY654" fmla="*/ 1248808 h 6858000"/>
              <a:gd name="connsiteX655" fmla="*/ 2492512 w 7467600"/>
              <a:gd name="connsiteY655" fmla="*/ 1302920 h 6858000"/>
              <a:gd name="connsiteX656" fmla="*/ 2081216 w 7467600"/>
              <a:gd name="connsiteY656" fmla="*/ 2527513 h 6858000"/>
              <a:gd name="connsiteX657" fmla="*/ 2081211 w 7467600"/>
              <a:gd name="connsiteY657" fmla="*/ 2528916 h 6858000"/>
              <a:gd name="connsiteX658" fmla="*/ 2199067 w 7467600"/>
              <a:gd name="connsiteY658" fmla="*/ 2884061 h 6858000"/>
              <a:gd name="connsiteX659" fmla="*/ 3192586 w 7467600"/>
              <a:gd name="connsiteY659" fmla="*/ 3411496 h 6858000"/>
              <a:gd name="connsiteX660" fmla="*/ 3182620 w 7467600"/>
              <a:gd name="connsiteY660" fmla="*/ 3483279 h 6858000"/>
              <a:gd name="connsiteX661" fmla="*/ 2435119 w 7467600"/>
              <a:gd name="connsiteY661" fmla="*/ 3080173 h 6858000"/>
              <a:gd name="connsiteX662" fmla="*/ 2410152 w 7467600"/>
              <a:gd name="connsiteY662" fmla="*/ 3063751 h 6858000"/>
              <a:gd name="connsiteX663" fmla="*/ 2408099 w 7467600"/>
              <a:gd name="connsiteY663" fmla="*/ 3064403 h 6858000"/>
              <a:gd name="connsiteX664" fmla="*/ 2407218 w 7467600"/>
              <a:gd name="connsiteY664" fmla="*/ 3070324 h 6858000"/>
              <a:gd name="connsiteX665" fmla="*/ 2380138 w 7467600"/>
              <a:gd name="connsiteY665" fmla="*/ 3099341 h 6858000"/>
              <a:gd name="connsiteX666" fmla="*/ 1765923 w 7467600"/>
              <a:gd name="connsiteY666" fmla="*/ 3581043 h 6858000"/>
              <a:gd name="connsiteX667" fmla="*/ 1702258 w 7467600"/>
              <a:gd name="connsiteY667" fmla="*/ 3612286 h 6858000"/>
              <a:gd name="connsiteX668" fmla="*/ 1538370 w 7467600"/>
              <a:gd name="connsiteY668" fmla="*/ 3811804 h 6858000"/>
              <a:gd name="connsiteX669" fmla="*/ 542867 w 7467600"/>
              <a:gd name="connsiteY669" fmla="*/ 4944092 h 6858000"/>
              <a:gd name="connsiteX670" fmla="*/ 515800 w 7467600"/>
              <a:gd name="connsiteY670" fmla="*/ 4862180 h 6858000"/>
              <a:gd name="connsiteX671" fmla="*/ 909145 w 7467600"/>
              <a:gd name="connsiteY671" fmla="*/ 4199225 h 6858000"/>
              <a:gd name="connsiteX672" fmla="*/ 1214067 w 7467600"/>
              <a:gd name="connsiteY672" fmla="*/ 3908561 h 6858000"/>
              <a:gd name="connsiteX673" fmla="*/ 640967 w 7467600"/>
              <a:gd name="connsiteY673" fmla="*/ 4105601 h 6858000"/>
              <a:gd name="connsiteX674" fmla="*/ 112563 w 7467600"/>
              <a:gd name="connsiteY674" fmla="*/ 4396952 h 6858000"/>
              <a:gd name="connsiteX675" fmla="*/ 0 w 7467600"/>
              <a:gd name="connsiteY675" fmla="*/ 4466006 h 6858000"/>
              <a:gd name="connsiteX676" fmla="*/ 0 w 7467600"/>
              <a:gd name="connsiteY676" fmla="*/ 4233763 h 6858000"/>
              <a:gd name="connsiteX677" fmla="*/ 36881 w 7467600"/>
              <a:gd name="connsiteY677" fmla="*/ 4200118 h 6858000"/>
              <a:gd name="connsiteX678" fmla="*/ 910534 w 7467600"/>
              <a:gd name="connsiteY678" fmla="*/ 3629753 h 6858000"/>
              <a:gd name="connsiteX679" fmla="*/ 1578717 w 7467600"/>
              <a:gd name="connsiteY679" fmla="*/ 3575982 h 6858000"/>
              <a:gd name="connsiteX680" fmla="*/ 2338780 w 7467600"/>
              <a:gd name="connsiteY680" fmla="*/ 3033725 h 6858000"/>
              <a:gd name="connsiteX681" fmla="*/ 1807991 w 7467600"/>
              <a:gd name="connsiteY681" fmla="*/ 2807184 h 6858000"/>
              <a:gd name="connsiteX682" fmla="*/ 1416358 w 7467600"/>
              <a:gd name="connsiteY682" fmla="*/ 3112571 h 6858000"/>
              <a:gd name="connsiteX683" fmla="*/ 939066 w 7467600"/>
              <a:gd name="connsiteY683" fmla="*/ 3378798 h 6858000"/>
              <a:gd name="connsiteX684" fmla="*/ 115099 w 7467600"/>
              <a:gd name="connsiteY684" fmla="*/ 3607650 h 6858000"/>
              <a:gd name="connsiteX685" fmla="*/ 97284 w 7467600"/>
              <a:gd name="connsiteY685" fmla="*/ 3520393 h 6858000"/>
              <a:gd name="connsiteX686" fmla="*/ 922050 w 7467600"/>
              <a:gd name="connsiteY686" fmla="*/ 3074867 h 6858000"/>
              <a:gd name="connsiteX687" fmla="*/ 1405265 w 7467600"/>
              <a:gd name="connsiteY687" fmla="*/ 3016319 h 6858000"/>
              <a:gd name="connsiteX688" fmla="*/ 1407512 w 7467600"/>
              <a:gd name="connsiteY688" fmla="*/ 3018001 h 6858000"/>
              <a:gd name="connsiteX689" fmla="*/ 1726266 w 7467600"/>
              <a:gd name="connsiteY689" fmla="*/ 2777274 h 6858000"/>
              <a:gd name="connsiteX690" fmla="*/ 625390 w 7467600"/>
              <a:gd name="connsiteY690" fmla="*/ 2514541 h 6858000"/>
              <a:gd name="connsiteX691" fmla="*/ 619799 w 7467600"/>
              <a:gd name="connsiteY691" fmla="*/ 2527180 h 6858000"/>
              <a:gd name="connsiteX692" fmla="*/ 310030 w 7467600"/>
              <a:gd name="connsiteY692" fmla="*/ 2771818 h 6858000"/>
              <a:gd name="connsiteX693" fmla="*/ 173877 w 7467600"/>
              <a:gd name="connsiteY693" fmla="*/ 2937056 h 6858000"/>
              <a:gd name="connsiteX694" fmla="*/ 77889 w 7467600"/>
              <a:gd name="connsiteY694" fmla="*/ 3138440 h 6858000"/>
              <a:gd name="connsiteX695" fmla="*/ 0 w 7467600"/>
              <a:gd name="connsiteY695" fmla="*/ 3271395 h 6858000"/>
              <a:gd name="connsiteX696" fmla="*/ 0 w 7467600"/>
              <a:gd name="connsiteY696" fmla="*/ 3153002 h 6858000"/>
              <a:gd name="connsiteX697" fmla="*/ 2386 w 7467600"/>
              <a:gd name="connsiteY697" fmla="*/ 3149203 h 6858000"/>
              <a:gd name="connsiteX698" fmla="*/ 89753 w 7467600"/>
              <a:gd name="connsiteY698" fmla="*/ 2987702 h 6858000"/>
              <a:gd name="connsiteX699" fmla="*/ 76869 w 7467600"/>
              <a:gd name="connsiteY699" fmla="*/ 3005404 h 6858000"/>
              <a:gd name="connsiteX700" fmla="*/ 32049 w 7467600"/>
              <a:gd name="connsiteY700" fmla="*/ 3065814 h 6858000"/>
              <a:gd name="connsiteX701" fmla="*/ 0 w 7467600"/>
              <a:gd name="connsiteY701" fmla="*/ 3108744 h 6858000"/>
              <a:gd name="connsiteX702" fmla="*/ 0 w 7467600"/>
              <a:gd name="connsiteY702" fmla="*/ 3058059 h 6858000"/>
              <a:gd name="connsiteX703" fmla="*/ 7610 w 7467600"/>
              <a:gd name="connsiteY703" fmla="*/ 3047889 h 6858000"/>
              <a:gd name="connsiteX704" fmla="*/ 52419 w 7467600"/>
              <a:gd name="connsiteY704" fmla="*/ 2987479 h 6858000"/>
              <a:gd name="connsiteX705" fmla="*/ 59142 w 7467600"/>
              <a:gd name="connsiteY705" fmla="*/ 2978488 h 6858000"/>
              <a:gd name="connsiteX706" fmla="*/ 0 w 7467600"/>
              <a:gd name="connsiteY706" fmla="*/ 3015334 h 6858000"/>
              <a:gd name="connsiteX707" fmla="*/ 0 w 7467600"/>
              <a:gd name="connsiteY707" fmla="*/ 2914286 h 6858000"/>
              <a:gd name="connsiteX708" fmla="*/ 36383 w 7467600"/>
              <a:gd name="connsiteY708" fmla="*/ 2901128 h 6858000"/>
              <a:gd name="connsiteX709" fmla="*/ 156329 w 7467600"/>
              <a:gd name="connsiteY709" fmla="*/ 2840533 h 6858000"/>
              <a:gd name="connsiteX710" fmla="*/ 358355 w 7467600"/>
              <a:gd name="connsiteY710" fmla="*/ 2620471 h 6858000"/>
              <a:gd name="connsiteX711" fmla="*/ 510577 w 7467600"/>
              <a:gd name="connsiteY711" fmla="*/ 2501244 h 6858000"/>
              <a:gd name="connsiteX712" fmla="*/ 211967 w 7467600"/>
              <a:gd name="connsiteY712" fmla="*/ 2479171 h 6858000"/>
              <a:gd name="connsiteX713" fmla="*/ 0 w 7467600"/>
              <a:gd name="connsiteY713" fmla="*/ 2476398 h 6858000"/>
              <a:gd name="connsiteX714" fmla="*/ 0 w 7467600"/>
              <a:gd name="connsiteY714" fmla="*/ 2389189 h 6858000"/>
              <a:gd name="connsiteX715" fmla="*/ 103062 w 7467600"/>
              <a:gd name="connsiteY715" fmla="*/ 2389518 h 6858000"/>
              <a:gd name="connsiteX716" fmla="*/ 510734 w 7467600"/>
              <a:gd name="connsiteY716" fmla="*/ 2416201 h 6858000"/>
              <a:gd name="connsiteX717" fmla="*/ 279257 w 7467600"/>
              <a:gd name="connsiteY717" fmla="*/ 2092102 h 6858000"/>
              <a:gd name="connsiteX718" fmla="*/ 65265 w 7467600"/>
              <a:gd name="connsiteY718" fmla="*/ 2006049 h 6858000"/>
              <a:gd name="connsiteX719" fmla="*/ 0 w 7467600"/>
              <a:gd name="connsiteY719" fmla="*/ 1982532 h 6858000"/>
              <a:gd name="connsiteX720" fmla="*/ 0 w 7467600"/>
              <a:gd name="connsiteY720" fmla="*/ 1912789 h 6858000"/>
              <a:gd name="connsiteX721" fmla="*/ 97460 w 7467600"/>
              <a:gd name="connsiteY721" fmla="*/ 1953725 h 6858000"/>
              <a:gd name="connsiteX722" fmla="*/ 221272 w 7467600"/>
              <a:gd name="connsiteY722" fmla="*/ 1980766 h 6858000"/>
              <a:gd name="connsiteX723" fmla="*/ 116765 w 7467600"/>
              <a:gd name="connsiteY723" fmla="*/ 1911033 h 6858000"/>
              <a:gd name="connsiteX724" fmla="*/ 16405 w 7467600"/>
              <a:gd name="connsiteY724" fmla="*/ 1803412 h 6858000"/>
              <a:gd name="connsiteX725" fmla="*/ 0 w 7467600"/>
              <a:gd name="connsiteY725" fmla="*/ 1784777 h 6858000"/>
              <a:gd name="connsiteX726" fmla="*/ 0 w 7467600"/>
              <a:gd name="connsiteY726" fmla="*/ 1740082 h 6858000"/>
              <a:gd name="connsiteX727" fmla="*/ 39394 w 7467600"/>
              <a:gd name="connsiteY727" fmla="*/ 1784856 h 6858000"/>
              <a:gd name="connsiteX728" fmla="*/ 135813 w 7467600"/>
              <a:gd name="connsiteY728" fmla="*/ 1888838 h 6858000"/>
              <a:gd name="connsiteX729" fmla="*/ 242575 w 7467600"/>
              <a:gd name="connsiteY729" fmla="*/ 1958841 h 6858000"/>
              <a:gd name="connsiteX730" fmla="*/ 82197 w 7467600"/>
              <a:gd name="connsiteY730" fmla="*/ 1754826 h 6858000"/>
              <a:gd name="connsiteX731" fmla="*/ 0 w 7467600"/>
              <a:gd name="connsiteY731" fmla="*/ 1679650 h 6858000"/>
              <a:gd name="connsiteX732" fmla="*/ 0 w 7467600"/>
              <a:gd name="connsiteY732" fmla="*/ 1602463 h 6858000"/>
              <a:gd name="connsiteX733" fmla="*/ 84689 w 7467600"/>
              <a:gd name="connsiteY733" fmla="*/ 1677442 h 6858000"/>
              <a:gd name="connsiteX734" fmla="*/ 298437 w 7467600"/>
              <a:gd name="connsiteY734" fmla="*/ 1968019 h 6858000"/>
              <a:gd name="connsiteX735" fmla="*/ 227269 w 7467600"/>
              <a:gd name="connsiteY735" fmla="*/ 1114064 h 6858000"/>
              <a:gd name="connsiteX736" fmla="*/ 248003 w 7467600"/>
              <a:gd name="connsiteY736" fmla="*/ 1089613 h 6858000"/>
              <a:gd name="connsiteX737" fmla="*/ 427020 w 7467600"/>
              <a:gd name="connsiteY737" fmla="*/ 1619803 h 6858000"/>
              <a:gd name="connsiteX738" fmla="*/ 340345 w 7467600"/>
              <a:gd name="connsiteY738" fmla="*/ 2027739 h 6858000"/>
              <a:gd name="connsiteX739" fmla="*/ 360865 w 7467600"/>
              <a:gd name="connsiteY739" fmla="*/ 2044827 h 6858000"/>
              <a:gd name="connsiteX740" fmla="*/ 560414 w 7467600"/>
              <a:gd name="connsiteY740" fmla="*/ 2421457 h 6858000"/>
              <a:gd name="connsiteX741" fmla="*/ 1359703 w 7467600"/>
              <a:gd name="connsiteY741" fmla="*/ 2578554 h 6858000"/>
              <a:gd name="connsiteX742" fmla="*/ 1359422 w 7467600"/>
              <a:gd name="connsiteY742" fmla="*/ 2577994 h 6858000"/>
              <a:gd name="connsiteX743" fmla="*/ 828701 w 7467600"/>
              <a:gd name="connsiteY743" fmla="*/ 1839520 h 6858000"/>
              <a:gd name="connsiteX744" fmla="*/ 494427 w 7467600"/>
              <a:gd name="connsiteY744" fmla="*/ 1092333 h 6858000"/>
              <a:gd name="connsiteX745" fmla="*/ 506322 w 7467600"/>
              <a:gd name="connsiteY745" fmla="*/ 1020997 h 6858000"/>
              <a:gd name="connsiteX746" fmla="*/ 4570198 w 7467600"/>
              <a:gd name="connsiteY746" fmla="*/ 978081 h 6858000"/>
              <a:gd name="connsiteX747" fmla="*/ 4523691 w 7467600"/>
              <a:gd name="connsiteY747" fmla="*/ 1127776 h 6858000"/>
              <a:gd name="connsiteX748" fmla="*/ 4509875 w 7467600"/>
              <a:gd name="connsiteY748" fmla="*/ 1167552 h 6858000"/>
              <a:gd name="connsiteX749" fmla="*/ 4478168 w 7467600"/>
              <a:gd name="connsiteY749" fmla="*/ 1260735 h 6858000"/>
              <a:gd name="connsiteX750" fmla="*/ 4409309 w 7467600"/>
              <a:gd name="connsiteY750" fmla="*/ 1666996 h 6858000"/>
              <a:gd name="connsiteX751" fmla="*/ 4370031 w 7467600"/>
              <a:gd name="connsiteY751" fmla="*/ 1955666 h 6858000"/>
              <a:gd name="connsiteX752" fmla="*/ 4570198 w 7467600"/>
              <a:gd name="connsiteY752" fmla="*/ 978081 h 6858000"/>
              <a:gd name="connsiteX753" fmla="*/ 4557898 w 7467600"/>
              <a:gd name="connsiteY753" fmla="*/ 900011 h 6858000"/>
              <a:gd name="connsiteX754" fmla="*/ 4344840 w 7467600"/>
              <a:gd name="connsiteY754" fmla="*/ 1922038 h 6858000"/>
              <a:gd name="connsiteX755" fmla="*/ 4378710 w 7467600"/>
              <a:gd name="connsiteY755" fmla="*/ 1665516 h 6858000"/>
              <a:gd name="connsiteX756" fmla="*/ 4448798 w 7467600"/>
              <a:gd name="connsiteY756" fmla="*/ 1253024 h 6858000"/>
              <a:gd name="connsiteX757" fmla="*/ 4480315 w 7467600"/>
              <a:gd name="connsiteY757" fmla="*/ 1158454 h 6858000"/>
              <a:gd name="connsiteX758" fmla="*/ 4494133 w 7467600"/>
              <a:gd name="connsiteY758" fmla="*/ 1118676 h 6858000"/>
              <a:gd name="connsiteX759" fmla="*/ 4557898 w 7467600"/>
              <a:gd name="connsiteY759" fmla="*/ 900011 h 6858000"/>
              <a:gd name="connsiteX760" fmla="*/ 5870151 w 7467600"/>
              <a:gd name="connsiteY760" fmla="*/ 898890 h 6858000"/>
              <a:gd name="connsiteX761" fmla="*/ 5861335 w 7467600"/>
              <a:gd name="connsiteY761" fmla="*/ 899177 h 6858000"/>
              <a:gd name="connsiteX762" fmla="*/ 5843702 w 7467600"/>
              <a:gd name="connsiteY762" fmla="*/ 899748 h 6858000"/>
              <a:gd name="connsiteX763" fmla="*/ 5651107 w 7467600"/>
              <a:gd name="connsiteY763" fmla="*/ 920306 h 6858000"/>
              <a:gd name="connsiteX764" fmla="*/ 5459407 w 7467600"/>
              <a:gd name="connsiteY764" fmla="*/ 940975 h 6858000"/>
              <a:gd name="connsiteX765" fmla="*/ 5374846 w 7467600"/>
              <a:gd name="connsiteY765" fmla="*/ 941988 h 6858000"/>
              <a:gd name="connsiteX766" fmla="*/ 5256105 w 7467600"/>
              <a:gd name="connsiteY766" fmla="*/ 945632 h 6858000"/>
              <a:gd name="connsiteX767" fmla="*/ 5107071 w 7467600"/>
              <a:gd name="connsiteY767" fmla="*/ 969720 h 6858000"/>
              <a:gd name="connsiteX768" fmla="*/ 4998681 w 7467600"/>
              <a:gd name="connsiteY768" fmla="*/ 988771 h 6858000"/>
              <a:gd name="connsiteX769" fmla="*/ 5870151 w 7467600"/>
              <a:gd name="connsiteY769" fmla="*/ 898890 h 6858000"/>
              <a:gd name="connsiteX770" fmla="*/ 5504425 w 7467600"/>
              <a:gd name="connsiteY770" fmla="*/ 848067 h 6858000"/>
              <a:gd name="connsiteX771" fmla="*/ 4968849 w 7467600"/>
              <a:gd name="connsiteY771" fmla="*/ 962318 h 6858000"/>
              <a:gd name="connsiteX772" fmla="*/ 5104039 w 7467600"/>
              <a:gd name="connsiteY772" fmla="*/ 940634 h 6858000"/>
              <a:gd name="connsiteX773" fmla="*/ 5256311 w 7467600"/>
              <a:gd name="connsiteY773" fmla="*/ 916490 h 6858000"/>
              <a:gd name="connsiteX774" fmla="*/ 5377381 w 7467600"/>
              <a:gd name="connsiteY774" fmla="*/ 912671 h 6858000"/>
              <a:gd name="connsiteX775" fmla="*/ 5460148 w 7467600"/>
              <a:gd name="connsiteY775" fmla="*/ 911442 h 6858000"/>
              <a:gd name="connsiteX776" fmla="*/ 5648971 w 7467600"/>
              <a:gd name="connsiteY776" fmla="*/ 891331 h 6858000"/>
              <a:gd name="connsiteX777" fmla="*/ 5844807 w 7467600"/>
              <a:gd name="connsiteY777" fmla="*/ 870718 h 6858000"/>
              <a:gd name="connsiteX778" fmla="*/ 5862975 w 7467600"/>
              <a:gd name="connsiteY778" fmla="*/ 869756 h 6858000"/>
              <a:gd name="connsiteX779" fmla="*/ 5920887 w 7467600"/>
              <a:gd name="connsiteY779" fmla="*/ 865929 h 6858000"/>
              <a:gd name="connsiteX780" fmla="*/ 5504425 w 7467600"/>
              <a:gd name="connsiteY780" fmla="*/ 848067 h 6858000"/>
              <a:gd name="connsiteX781" fmla="*/ 3607114 w 7467600"/>
              <a:gd name="connsiteY781" fmla="*/ 467441 h 6858000"/>
              <a:gd name="connsiteX782" fmla="*/ 3296242 w 7467600"/>
              <a:gd name="connsiteY782" fmla="*/ 807991 h 6858000"/>
              <a:gd name="connsiteX783" fmla="*/ 3174674 w 7467600"/>
              <a:gd name="connsiteY783" fmla="*/ 919759 h 6858000"/>
              <a:gd name="connsiteX784" fmla="*/ 3042978 w 7467600"/>
              <a:gd name="connsiteY784" fmla="*/ 1054894 h 6858000"/>
              <a:gd name="connsiteX785" fmla="*/ 2968914 w 7467600"/>
              <a:gd name="connsiteY785" fmla="*/ 1133756 h 6858000"/>
              <a:gd name="connsiteX786" fmla="*/ 3103823 w 7467600"/>
              <a:gd name="connsiteY786" fmla="*/ 1026814 h 6858000"/>
              <a:gd name="connsiteX787" fmla="*/ 3607114 w 7467600"/>
              <a:gd name="connsiteY787" fmla="*/ 467441 h 6858000"/>
              <a:gd name="connsiteX788" fmla="*/ 3744487 w 7467600"/>
              <a:gd name="connsiteY788" fmla="*/ 383136 h 6858000"/>
              <a:gd name="connsiteX789" fmla="*/ 3970213 w 7467600"/>
              <a:gd name="connsiteY789" fmla="*/ 995559 h 6858000"/>
              <a:gd name="connsiteX790" fmla="*/ 3744487 w 7467600"/>
              <a:gd name="connsiteY790" fmla="*/ 383136 h 6858000"/>
              <a:gd name="connsiteX791" fmla="*/ 3624562 w 7467600"/>
              <a:gd name="connsiteY791" fmla="*/ 367041 h 6858000"/>
              <a:gd name="connsiteX792" fmla="*/ 3489712 w 7467600"/>
              <a:gd name="connsiteY792" fmla="*/ 485386 h 6858000"/>
              <a:gd name="connsiteX793" fmla="*/ 3182994 w 7467600"/>
              <a:gd name="connsiteY793" fmla="*/ 828265 h 6858000"/>
              <a:gd name="connsiteX794" fmla="*/ 2892114 w 7467600"/>
              <a:gd name="connsiteY794" fmla="*/ 1172635 h 6858000"/>
              <a:gd name="connsiteX795" fmla="*/ 3021459 w 7467600"/>
              <a:gd name="connsiteY795" fmla="*/ 1035385 h 6858000"/>
              <a:gd name="connsiteX796" fmla="*/ 3153873 w 7467600"/>
              <a:gd name="connsiteY796" fmla="*/ 898971 h 6858000"/>
              <a:gd name="connsiteX797" fmla="*/ 3276511 w 7467600"/>
              <a:gd name="connsiteY797" fmla="*/ 786423 h 6858000"/>
              <a:gd name="connsiteX798" fmla="*/ 3584154 w 7467600"/>
              <a:gd name="connsiteY798" fmla="*/ 448218 h 6858000"/>
              <a:gd name="connsiteX799" fmla="*/ 3624562 w 7467600"/>
              <a:gd name="connsiteY799" fmla="*/ 367041 h 6858000"/>
              <a:gd name="connsiteX800" fmla="*/ 3766672 w 7467600"/>
              <a:gd name="connsiteY800" fmla="*/ 359429 h 6858000"/>
              <a:gd name="connsiteX801" fmla="*/ 3996338 w 7467600"/>
              <a:gd name="connsiteY801" fmla="*/ 968237 h 6858000"/>
              <a:gd name="connsiteX802" fmla="*/ 3766672 w 7467600"/>
              <a:gd name="connsiteY802" fmla="*/ 359429 h 6858000"/>
              <a:gd name="connsiteX803" fmla="*/ 5805386 w 7467600"/>
              <a:gd name="connsiteY803" fmla="*/ 239240 h 6858000"/>
              <a:gd name="connsiteX804" fmla="*/ 5736947 w 7467600"/>
              <a:gd name="connsiteY804" fmla="*/ 261367 h 6858000"/>
              <a:gd name="connsiteX805" fmla="*/ 5427012 w 7467600"/>
              <a:gd name="connsiteY805" fmla="*/ 311272 h 6858000"/>
              <a:gd name="connsiteX806" fmla="*/ 5147818 w 7467600"/>
              <a:gd name="connsiteY806" fmla="*/ 322112 h 6858000"/>
              <a:gd name="connsiteX807" fmla="*/ 5060854 w 7467600"/>
              <a:gd name="connsiteY807" fmla="*/ 311882 h 6858000"/>
              <a:gd name="connsiteX808" fmla="*/ 4945989 w 7467600"/>
              <a:gd name="connsiteY808" fmla="*/ 300516 h 6858000"/>
              <a:gd name="connsiteX809" fmla="*/ 5410479 w 7467600"/>
              <a:gd name="connsiteY809" fmla="*/ 348434 h 6858000"/>
              <a:gd name="connsiteX810" fmla="*/ 5805386 w 7467600"/>
              <a:gd name="connsiteY810" fmla="*/ 239240 h 6858000"/>
              <a:gd name="connsiteX811" fmla="*/ 5905192 w 7467600"/>
              <a:gd name="connsiteY811" fmla="*/ 163079 h 6858000"/>
              <a:gd name="connsiteX812" fmla="*/ 5865655 w 7467600"/>
              <a:gd name="connsiteY812" fmla="*/ 171901 h 6858000"/>
              <a:gd name="connsiteX813" fmla="*/ 5259740 w 7467600"/>
              <a:gd name="connsiteY813" fmla="*/ 257013 h 6858000"/>
              <a:gd name="connsiteX814" fmla="*/ 5208466 w 7467600"/>
              <a:gd name="connsiteY814" fmla="*/ 257550 h 6858000"/>
              <a:gd name="connsiteX815" fmla="*/ 4980204 w 7467600"/>
              <a:gd name="connsiteY815" fmla="*/ 271903 h 6858000"/>
              <a:gd name="connsiteX816" fmla="*/ 5068068 w 7467600"/>
              <a:gd name="connsiteY816" fmla="*/ 282244 h 6858000"/>
              <a:gd name="connsiteX817" fmla="*/ 5153231 w 7467600"/>
              <a:gd name="connsiteY817" fmla="*/ 292240 h 6858000"/>
              <a:gd name="connsiteX818" fmla="*/ 5426491 w 7467600"/>
              <a:gd name="connsiteY818" fmla="*/ 281128 h 6858000"/>
              <a:gd name="connsiteX819" fmla="*/ 5731212 w 7467600"/>
              <a:gd name="connsiteY819" fmla="*/ 231951 h 6858000"/>
              <a:gd name="connsiteX820" fmla="*/ 5905192 w 7467600"/>
              <a:gd name="connsiteY820" fmla="*/ 163079 h 6858000"/>
              <a:gd name="connsiteX821" fmla="*/ 5944437 w 7467600"/>
              <a:gd name="connsiteY821" fmla="*/ 113829 h 6858000"/>
              <a:gd name="connsiteX822" fmla="*/ 5825032 w 7467600"/>
              <a:gd name="connsiteY822" fmla="*/ 146405 h 6858000"/>
              <a:gd name="connsiteX823" fmla="*/ 4955599 w 7467600"/>
              <a:gd name="connsiteY823" fmla="*/ 247008 h 6858000"/>
              <a:gd name="connsiteX824" fmla="*/ 5210104 w 7467600"/>
              <a:gd name="connsiteY824" fmla="*/ 228123 h 6858000"/>
              <a:gd name="connsiteX825" fmla="*/ 5261015 w 7467600"/>
              <a:gd name="connsiteY825" fmla="*/ 227087 h 6858000"/>
              <a:gd name="connsiteX826" fmla="*/ 5861181 w 7467600"/>
              <a:gd name="connsiteY826" fmla="*/ 143093 h 6858000"/>
              <a:gd name="connsiteX827" fmla="*/ 5961252 w 7467600"/>
              <a:gd name="connsiteY827" fmla="*/ 114820 h 6858000"/>
              <a:gd name="connsiteX828" fmla="*/ 5944437 w 7467600"/>
              <a:gd name="connsiteY828" fmla="*/ 113829 h 6858000"/>
              <a:gd name="connsiteX829" fmla="*/ 3882765 w 7467600"/>
              <a:gd name="connsiteY829" fmla="*/ 0 h 6858000"/>
              <a:gd name="connsiteX830" fmla="*/ 3995099 w 7467600"/>
              <a:gd name="connsiteY830" fmla="*/ 0 h 6858000"/>
              <a:gd name="connsiteX831" fmla="*/ 4163818 w 7467600"/>
              <a:gd name="connsiteY831" fmla="*/ 234104 h 6858000"/>
              <a:gd name="connsiteX832" fmla="*/ 4172099 w 7467600"/>
              <a:gd name="connsiteY832" fmla="*/ 234207 h 6858000"/>
              <a:gd name="connsiteX833" fmla="*/ 4784282 w 7467600"/>
              <a:gd name="connsiteY833" fmla="*/ 276561 h 6858000"/>
              <a:gd name="connsiteX834" fmla="*/ 4801687 w 7467600"/>
              <a:gd name="connsiteY834" fmla="*/ 267764 h 6858000"/>
              <a:gd name="connsiteX835" fmla="*/ 6082788 w 7467600"/>
              <a:gd name="connsiteY835" fmla="*/ 64119 h 6858000"/>
              <a:gd name="connsiteX836" fmla="*/ 6099442 w 7467600"/>
              <a:gd name="connsiteY836" fmla="*/ 82568 h 6858000"/>
              <a:gd name="connsiteX837" fmla="*/ 4804137 w 7467600"/>
              <a:gd name="connsiteY837" fmla="*/ 320931 h 6858000"/>
              <a:gd name="connsiteX838" fmla="*/ 4227047 w 7467600"/>
              <a:gd name="connsiteY838" fmla="*/ 313415 h 6858000"/>
              <a:gd name="connsiteX839" fmla="*/ 4346041 w 7467600"/>
              <a:gd name="connsiteY839" fmla="*/ 456086 h 6858000"/>
              <a:gd name="connsiteX840" fmla="*/ 4870967 w 7467600"/>
              <a:gd name="connsiteY840" fmla="*/ 963061 h 6858000"/>
              <a:gd name="connsiteX841" fmla="*/ 4889647 w 7467600"/>
              <a:gd name="connsiteY841" fmla="*/ 957147 h 6858000"/>
              <a:gd name="connsiteX842" fmla="*/ 5422504 w 7467600"/>
              <a:gd name="connsiteY842" fmla="*/ 805191 h 6858000"/>
              <a:gd name="connsiteX843" fmla="*/ 6087656 w 7467600"/>
              <a:gd name="connsiteY843" fmla="*/ 826703 h 6858000"/>
              <a:gd name="connsiteX844" fmla="*/ 6058717 w 7467600"/>
              <a:gd name="connsiteY844" fmla="*/ 865992 h 6858000"/>
              <a:gd name="connsiteX845" fmla="*/ 4974153 w 7467600"/>
              <a:gd name="connsiteY845" fmla="*/ 1045456 h 6858000"/>
              <a:gd name="connsiteX846" fmla="*/ 5627835 w 7467600"/>
              <a:gd name="connsiteY846" fmla="*/ 1472077 h 6858000"/>
              <a:gd name="connsiteX847" fmla="*/ 5629817 w 7467600"/>
              <a:gd name="connsiteY847" fmla="*/ 1471412 h 6858000"/>
              <a:gd name="connsiteX848" fmla="*/ 5634124 w 7467600"/>
              <a:gd name="connsiteY848" fmla="*/ 1470572 h 6858000"/>
              <a:gd name="connsiteX849" fmla="*/ 5755832 w 7467600"/>
              <a:gd name="connsiteY849" fmla="*/ 1383886 h 6858000"/>
              <a:gd name="connsiteX850" fmla="*/ 6014186 w 7467600"/>
              <a:gd name="connsiteY850" fmla="*/ 1279799 h 6858000"/>
              <a:gd name="connsiteX851" fmla="*/ 6901619 w 7467600"/>
              <a:gd name="connsiteY851" fmla="*/ 1047874 h 6858000"/>
              <a:gd name="connsiteX852" fmla="*/ 6931566 w 7467600"/>
              <a:gd name="connsiteY852" fmla="*/ 1062034 h 6858000"/>
              <a:gd name="connsiteX853" fmla="*/ 5790982 w 7467600"/>
              <a:gd name="connsiteY853" fmla="*/ 1561380 h 6858000"/>
              <a:gd name="connsiteX854" fmla="*/ 6188971 w 7467600"/>
              <a:gd name="connsiteY854" fmla="*/ 1755168 h 6858000"/>
              <a:gd name="connsiteX855" fmla="*/ 6202446 w 7467600"/>
              <a:gd name="connsiteY855" fmla="*/ 1752268 h 6858000"/>
              <a:gd name="connsiteX856" fmla="*/ 7179560 w 7467600"/>
              <a:gd name="connsiteY856" fmla="*/ 1467551 h 6858000"/>
              <a:gd name="connsiteX857" fmla="*/ 7158730 w 7467600"/>
              <a:gd name="connsiteY857" fmla="*/ 1507835 h 6858000"/>
              <a:gd name="connsiteX858" fmla="*/ 6326959 w 7467600"/>
              <a:gd name="connsiteY858" fmla="*/ 1817686 h 6858000"/>
              <a:gd name="connsiteX859" fmla="*/ 6537433 w 7467600"/>
              <a:gd name="connsiteY859" fmla="*/ 1907790 h 6858000"/>
              <a:gd name="connsiteX860" fmla="*/ 6550221 w 7467600"/>
              <a:gd name="connsiteY860" fmla="*/ 1910729 h 6858000"/>
              <a:gd name="connsiteX861" fmla="*/ 6964438 w 7467600"/>
              <a:gd name="connsiteY861" fmla="*/ 2209505 h 6858000"/>
              <a:gd name="connsiteX862" fmla="*/ 7367862 w 7467600"/>
              <a:gd name="connsiteY862" fmla="*/ 2806833 h 6858000"/>
              <a:gd name="connsiteX863" fmla="*/ 7364329 w 7467600"/>
              <a:gd name="connsiteY863" fmla="*/ 2826907 h 6858000"/>
              <a:gd name="connsiteX864" fmla="*/ 7290545 w 7467600"/>
              <a:gd name="connsiteY864" fmla="*/ 2850663 h 6858000"/>
              <a:gd name="connsiteX865" fmla="*/ 6472036 w 7467600"/>
              <a:gd name="connsiteY865" fmla="*/ 1959003 h 6858000"/>
              <a:gd name="connsiteX866" fmla="*/ 5792897 w 7467600"/>
              <a:gd name="connsiteY866" fmla="*/ 1647747 h 6858000"/>
              <a:gd name="connsiteX867" fmla="*/ 5842751 w 7467600"/>
              <a:gd name="connsiteY867" fmla="*/ 1816112 h 6858000"/>
              <a:gd name="connsiteX868" fmla="*/ 5847424 w 7467600"/>
              <a:gd name="connsiteY868" fmla="*/ 1815776 h 6858000"/>
              <a:gd name="connsiteX869" fmla="*/ 6399821 w 7467600"/>
              <a:gd name="connsiteY869" fmla="*/ 2344799 h 6858000"/>
              <a:gd name="connsiteX870" fmla="*/ 6323232 w 7467600"/>
              <a:gd name="connsiteY870" fmla="*/ 2389634 h 6858000"/>
              <a:gd name="connsiteX871" fmla="*/ 5942958 w 7467600"/>
              <a:gd name="connsiteY871" fmla="*/ 2077708 h 6858000"/>
              <a:gd name="connsiteX872" fmla="*/ 5921559 w 7467600"/>
              <a:gd name="connsiteY872" fmla="*/ 2378596 h 6858000"/>
              <a:gd name="connsiteX873" fmla="*/ 5817651 w 7467600"/>
              <a:gd name="connsiteY873" fmla="*/ 3023919 h 6858000"/>
              <a:gd name="connsiteX874" fmla="*/ 5729634 w 7467600"/>
              <a:gd name="connsiteY874" fmla="*/ 3051849 h 6858000"/>
              <a:gd name="connsiteX875" fmla="*/ 5611018 w 7467600"/>
              <a:gd name="connsiteY875" fmla="*/ 2316769 h 6858000"/>
              <a:gd name="connsiteX876" fmla="*/ 5687608 w 7467600"/>
              <a:gd name="connsiteY876" fmla="*/ 2039972 h 6858000"/>
              <a:gd name="connsiteX877" fmla="*/ 5657554 w 7467600"/>
              <a:gd name="connsiteY877" fmla="*/ 1576445 h 6858000"/>
              <a:gd name="connsiteX878" fmla="*/ 5150475 w 7467600"/>
              <a:gd name="connsiteY878" fmla="*/ 1274012 h 6858000"/>
              <a:gd name="connsiteX879" fmla="*/ 5349142 w 7467600"/>
              <a:gd name="connsiteY879" fmla="*/ 2204405 h 6858000"/>
              <a:gd name="connsiteX880" fmla="*/ 5262214 w 7467600"/>
              <a:gd name="connsiteY880" fmla="*/ 2233836 h 6858000"/>
              <a:gd name="connsiteX881" fmla="*/ 4981539 w 7467600"/>
              <a:gd name="connsiteY881" fmla="*/ 1542201 h 6858000"/>
              <a:gd name="connsiteX882" fmla="*/ 4958461 w 7467600"/>
              <a:gd name="connsiteY882" fmla="*/ 1136957 h 6858000"/>
              <a:gd name="connsiteX883" fmla="*/ 4655015 w 7467600"/>
              <a:gd name="connsiteY883" fmla="*/ 891426 h 6858000"/>
              <a:gd name="connsiteX884" fmla="*/ 4348002 w 7467600"/>
              <a:gd name="connsiteY884" fmla="*/ 2205895 h 6858000"/>
              <a:gd name="connsiteX885" fmla="*/ 4262250 w 7467600"/>
              <a:gd name="connsiteY885" fmla="*/ 2219972 h 6858000"/>
              <a:gd name="connsiteX886" fmla="*/ 4550611 w 7467600"/>
              <a:gd name="connsiteY886" fmla="*/ 817540 h 6858000"/>
              <a:gd name="connsiteX887" fmla="*/ 4564418 w 7467600"/>
              <a:gd name="connsiteY887" fmla="*/ 808293 h 6858000"/>
              <a:gd name="connsiteX888" fmla="*/ 4266388 w 7467600"/>
              <a:gd name="connsiteY888" fmla="*/ 500083 h 6858000"/>
              <a:gd name="connsiteX889" fmla="*/ 4032842 w 7467600"/>
              <a:gd name="connsiteY889" fmla="*/ 211809 h 6858000"/>
              <a:gd name="connsiteX890" fmla="*/ 3882765 w 7467600"/>
              <a:gd name="connsiteY890" fmla="*/ 0 h 6858000"/>
              <a:gd name="connsiteX891" fmla="*/ 3721337 w 7467600"/>
              <a:gd name="connsiteY891" fmla="*/ 0 h 6858000"/>
              <a:gd name="connsiteX892" fmla="*/ 3797544 w 7467600"/>
              <a:gd name="connsiteY892" fmla="*/ 0 h 6858000"/>
              <a:gd name="connsiteX893" fmla="*/ 3775734 w 7467600"/>
              <a:gd name="connsiteY893" fmla="*/ 95131 h 6858000"/>
              <a:gd name="connsiteX894" fmla="*/ 3724807 w 7467600"/>
              <a:gd name="connsiteY894" fmla="*/ 272257 h 6858000"/>
              <a:gd name="connsiteX895" fmla="*/ 3726844 w 7467600"/>
              <a:gd name="connsiteY895" fmla="*/ 282988 h 6858000"/>
              <a:gd name="connsiteX896" fmla="*/ 3742664 w 7467600"/>
              <a:gd name="connsiteY896" fmla="*/ 279918 h 6858000"/>
              <a:gd name="connsiteX897" fmla="*/ 4103910 w 7467600"/>
              <a:gd name="connsiteY897" fmla="*/ 1161917 h 6858000"/>
              <a:gd name="connsiteX898" fmla="*/ 4020269 w 7467600"/>
              <a:gd name="connsiteY898" fmla="*/ 1200406 h 6858000"/>
              <a:gd name="connsiteX899" fmla="*/ 3674882 w 7467600"/>
              <a:gd name="connsiteY899" fmla="*/ 488524 h 6858000"/>
              <a:gd name="connsiteX900" fmla="*/ 3132682 w 7467600"/>
              <a:gd name="connsiteY900" fmla="*/ 1072284 h 6858000"/>
              <a:gd name="connsiteX901" fmla="*/ 2716346 w 7467600"/>
              <a:gd name="connsiteY901" fmla="*/ 1276376 h 6858000"/>
              <a:gd name="connsiteX902" fmla="*/ 2716772 w 7467600"/>
              <a:gd name="connsiteY902" fmla="*/ 1255462 h 6858000"/>
              <a:gd name="connsiteX903" fmla="*/ 3471096 w 7467600"/>
              <a:gd name="connsiteY903" fmla="*/ 437072 h 6858000"/>
              <a:gd name="connsiteX904" fmla="*/ 3639057 w 7467600"/>
              <a:gd name="connsiteY904" fmla="*/ 286334 h 6858000"/>
              <a:gd name="connsiteX905" fmla="*/ 3640309 w 7467600"/>
              <a:gd name="connsiteY905" fmla="*/ 284664 h 6858000"/>
              <a:gd name="connsiteX906" fmla="*/ 3646022 w 7467600"/>
              <a:gd name="connsiteY906" fmla="*/ 276711 h 6858000"/>
              <a:gd name="connsiteX907" fmla="*/ 3707943 w 7467600"/>
              <a:gd name="connsiteY907" fmla="*/ 65958 h 6858000"/>
              <a:gd name="connsiteX908" fmla="*/ 3721337 w 7467600"/>
              <a:gd name="connsiteY908" fmla="*/ 0 h 6858000"/>
              <a:gd name="connsiteX909" fmla="*/ 2867960 w 7467600"/>
              <a:gd name="connsiteY909" fmla="*/ 0 h 6858000"/>
              <a:gd name="connsiteX910" fmla="*/ 2926351 w 7467600"/>
              <a:gd name="connsiteY910" fmla="*/ 0 h 6858000"/>
              <a:gd name="connsiteX911" fmla="*/ 2902823 w 7467600"/>
              <a:gd name="connsiteY911" fmla="*/ 262929 h 6858000"/>
              <a:gd name="connsiteX912" fmla="*/ 2940663 w 7467600"/>
              <a:gd name="connsiteY912" fmla="*/ 140884 h 6858000"/>
              <a:gd name="connsiteX913" fmla="*/ 2947039 w 7467600"/>
              <a:gd name="connsiteY913" fmla="*/ 122524 h 6858000"/>
              <a:gd name="connsiteX914" fmla="*/ 2984316 w 7467600"/>
              <a:gd name="connsiteY914" fmla="*/ 0 h 6858000"/>
              <a:gd name="connsiteX915" fmla="*/ 3016114 w 7467600"/>
              <a:gd name="connsiteY915" fmla="*/ 0 h 6858000"/>
              <a:gd name="connsiteX916" fmla="*/ 2979949 w 7467600"/>
              <a:gd name="connsiteY916" fmla="*/ 119274 h 6858000"/>
              <a:gd name="connsiteX917" fmla="*/ 3023879 w 7467600"/>
              <a:gd name="connsiteY917" fmla="*/ 0 h 6858000"/>
              <a:gd name="connsiteX918" fmla="*/ 3105400 w 7467600"/>
              <a:gd name="connsiteY918" fmla="*/ 0 h 6858000"/>
              <a:gd name="connsiteX919" fmla="*/ 3094669 w 7467600"/>
              <a:gd name="connsiteY919" fmla="*/ 30308 h 6858000"/>
              <a:gd name="connsiteX920" fmla="*/ 2901945 w 7467600"/>
              <a:gd name="connsiteY920" fmla="*/ 466538 h 6858000"/>
              <a:gd name="connsiteX921" fmla="*/ 2815209 w 7467600"/>
              <a:gd name="connsiteY921" fmla="*/ 497361 h 6858000"/>
              <a:gd name="connsiteX922" fmla="*/ 2844845 w 7467600"/>
              <a:gd name="connsiteY922" fmla="*/ 127638 h 6858000"/>
              <a:gd name="connsiteX923" fmla="*/ 2867960 w 7467600"/>
              <a:gd name="connsiteY923" fmla="*/ 0 h 6858000"/>
              <a:gd name="connsiteX924" fmla="*/ 1057230 w 7467600"/>
              <a:gd name="connsiteY924" fmla="*/ 0 h 6858000"/>
              <a:gd name="connsiteX925" fmla="*/ 1111003 w 7467600"/>
              <a:gd name="connsiteY925" fmla="*/ 0 h 6858000"/>
              <a:gd name="connsiteX926" fmla="*/ 1125553 w 7467600"/>
              <a:gd name="connsiteY926" fmla="*/ 52588 h 6858000"/>
              <a:gd name="connsiteX927" fmla="*/ 1304276 w 7467600"/>
              <a:gd name="connsiteY927" fmla="*/ 476275 h 6858000"/>
              <a:gd name="connsiteX928" fmla="*/ 1492066 w 7467600"/>
              <a:gd name="connsiteY928" fmla="*/ 886333 h 6858000"/>
              <a:gd name="connsiteX929" fmla="*/ 1423698 w 7467600"/>
              <a:gd name="connsiteY929" fmla="*/ 710817 h 6858000"/>
              <a:gd name="connsiteX930" fmla="*/ 1357609 w 7467600"/>
              <a:gd name="connsiteY930" fmla="*/ 532892 h 6858000"/>
              <a:gd name="connsiteX931" fmla="*/ 1309550 w 7467600"/>
              <a:gd name="connsiteY931" fmla="*/ 374031 h 6858000"/>
              <a:gd name="connsiteX932" fmla="*/ 1193673 w 7467600"/>
              <a:gd name="connsiteY932" fmla="*/ 49533 h 6858000"/>
              <a:gd name="connsiteX933" fmla="*/ 1164391 w 7467600"/>
              <a:gd name="connsiteY933" fmla="*/ 0 h 6858000"/>
              <a:gd name="connsiteX934" fmla="*/ 1200666 w 7467600"/>
              <a:gd name="connsiteY934" fmla="*/ 0 h 6858000"/>
              <a:gd name="connsiteX935" fmla="*/ 1223408 w 7467600"/>
              <a:gd name="connsiteY935" fmla="*/ 38996 h 6858000"/>
              <a:gd name="connsiteX936" fmla="*/ 1339635 w 7467600"/>
              <a:gd name="connsiteY936" fmla="*/ 365517 h 6858000"/>
              <a:gd name="connsiteX937" fmla="*/ 1387469 w 7467600"/>
              <a:gd name="connsiteY937" fmla="*/ 523079 h 6858000"/>
              <a:gd name="connsiteX938" fmla="*/ 1452685 w 7467600"/>
              <a:gd name="connsiteY938" fmla="*/ 699806 h 6858000"/>
              <a:gd name="connsiteX939" fmla="*/ 1492092 w 7467600"/>
              <a:gd name="connsiteY939" fmla="*/ 800424 h 6858000"/>
              <a:gd name="connsiteX940" fmla="*/ 1455302 w 7467600"/>
              <a:gd name="connsiteY940" fmla="*/ 632913 h 6858000"/>
              <a:gd name="connsiteX941" fmla="*/ 1222336 w 7467600"/>
              <a:gd name="connsiteY941" fmla="*/ 9480 h 6858000"/>
              <a:gd name="connsiteX942" fmla="*/ 1214634 w 7467600"/>
              <a:gd name="connsiteY942" fmla="*/ 0 h 6858000"/>
              <a:gd name="connsiteX943" fmla="*/ 1289827 w 7467600"/>
              <a:gd name="connsiteY943" fmla="*/ 0 h 6858000"/>
              <a:gd name="connsiteX944" fmla="*/ 1321076 w 7467600"/>
              <a:gd name="connsiteY944" fmla="*/ 59722 h 6858000"/>
              <a:gd name="connsiteX945" fmla="*/ 1512579 w 7467600"/>
              <a:gd name="connsiteY945" fmla="*/ 626441 h 6858000"/>
              <a:gd name="connsiteX946" fmla="*/ 1506076 w 7467600"/>
              <a:gd name="connsiteY946" fmla="*/ 1089289 h 6858000"/>
              <a:gd name="connsiteX947" fmla="*/ 1486346 w 7467600"/>
              <a:gd name="connsiteY947" fmla="*/ 1079919 h 6858000"/>
              <a:gd name="connsiteX948" fmla="*/ 1070511 w 7467600"/>
              <a:gd name="connsiteY948" fmla="*/ 48609 h 6858000"/>
              <a:gd name="connsiteX949" fmla="*/ 1057230 w 7467600"/>
              <a:gd name="connsiteY949" fmla="*/ 0 h 6858000"/>
              <a:gd name="connsiteX950" fmla="*/ 43151 w 7467600"/>
              <a:gd name="connsiteY950" fmla="*/ 0 h 6858000"/>
              <a:gd name="connsiteX951" fmla="*/ 95283 w 7467600"/>
              <a:gd name="connsiteY951" fmla="*/ 0 h 6858000"/>
              <a:gd name="connsiteX952" fmla="*/ 300708 w 7467600"/>
              <a:gd name="connsiteY952" fmla="*/ 154571 h 6858000"/>
              <a:gd name="connsiteX953" fmla="*/ 530414 w 7467600"/>
              <a:gd name="connsiteY953" fmla="*/ 354673 h 6858000"/>
              <a:gd name="connsiteX954" fmla="*/ 333785 w 7467600"/>
              <a:gd name="connsiteY954" fmla="*/ 161564 h 6858000"/>
              <a:gd name="connsiteX955" fmla="*/ 147005 w 7467600"/>
              <a:gd name="connsiteY955" fmla="*/ 0 h 6858000"/>
              <a:gd name="connsiteX956" fmla="*/ 272509 w 7467600"/>
              <a:gd name="connsiteY956" fmla="*/ 0 h 6858000"/>
              <a:gd name="connsiteX957" fmla="*/ 326276 w 7467600"/>
              <a:gd name="connsiteY957" fmla="*/ 45847 h 6858000"/>
              <a:gd name="connsiteX958" fmla="*/ 823759 w 7467600"/>
              <a:gd name="connsiteY958" fmla="*/ 574145 h 6858000"/>
              <a:gd name="connsiteX959" fmla="*/ 811254 w 7467600"/>
              <a:gd name="connsiteY959" fmla="*/ 665546 h 6858000"/>
              <a:gd name="connsiteX960" fmla="*/ 154042 w 7467600"/>
              <a:gd name="connsiteY960" fmla="*/ 261522 h 6858000"/>
              <a:gd name="connsiteX961" fmla="*/ 13550 w 7467600"/>
              <a:gd name="connsiteY961" fmla="*/ 158423 h 6858000"/>
              <a:gd name="connsiteX962" fmla="*/ 0 w 7467600"/>
              <a:gd name="connsiteY962" fmla="*/ 146618 h 6858000"/>
              <a:gd name="connsiteX963" fmla="*/ 0 w 7467600"/>
              <a:gd name="connsiteY963" fmla="*/ 59161 h 6858000"/>
              <a:gd name="connsiteX964" fmla="*/ 45427 w 7467600"/>
              <a:gd name="connsiteY964" fmla="*/ 101078 h 6858000"/>
              <a:gd name="connsiteX965" fmla="*/ 630103 w 7467600"/>
              <a:gd name="connsiteY965" fmla="*/ 485885 h 6858000"/>
              <a:gd name="connsiteX966" fmla="*/ 532040 w 7467600"/>
              <a:gd name="connsiteY966" fmla="*/ 399359 h 6858000"/>
              <a:gd name="connsiteX967" fmla="*/ 517618 w 7467600"/>
              <a:gd name="connsiteY967" fmla="*/ 385726 h 6858000"/>
              <a:gd name="connsiteX968" fmla="*/ 285074 w 7467600"/>
              <a:gd name="connsiteY968" fmla="*/ 182755 h 6858000"/>
              <a:gd name="connsiteX969" fmla="*/ 43151 w 7467600"/>
              <a:gd name="connsiteY96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356878 w 7467600"/>
              <a:gd name="connsiteY80" fmla="*/ 5981332 h 6858000"/>
              <a:gd name="connsiteX81" fmla="*/ 7467600 w 7467600"/>
              <a:gd name="connsiteY81" fmla="*/ 6117703 h 6858000"/>
              <a:gd name="connsiteX82" fmla="*/ 7467600 w 7467600"/>
              <a:gd name="connsiteY82" fmla="*/ 6163634 h 6858000"/>
              <a:gd name="connsiteX83" fmla="*/ 7403637 w 7467600"/>
              <a:gd name="connsiteY83" fmla="*/ 6083957 h 6858000"/>
              <a:gd name="connsiteX84" fmla="*/ 7254615 w 7467600"/>
              <a:gd name="connsiteY84" fmla="*/ 5911918 h 6858000"/>
              <a:gd name="connsiteX85" fmla="*/ 7312589 w 7467600"/>
              <a:gd name="connsiteY85" fmla="*/ 5982309 h 6858000"/>
              <a:gd name="connsiteX86" fmla="*/ 7448321 w 7467600"/>
              <a:gd name="connsiteY86" fmla="*/ 6190991 h 6858000"/>
              <a:gd name="connsiteX87" fmla="*/ 7467600 w 7467600"/>
              <a:gd name="connsiteY87" fmla="*/ 6221686 h 6858000"/>
              <a:gd name="connsiteX88" fmla="*/ 7467600 w 7467600"/>
              <a:gd name="connsiteY88" fmla="*/ 6334256 h 6858000"/>
              <a:gd name="connsiteX89" fmla="*/ 7454976 w 7467600"/>
              <a:gd name="connsiteY89" fmla="*/ 6318297 h 6858000"/>
              <a:gd name="connsiteX90" fmla="*/ 1456157 w 7467600"/>
              <a:gd name="connsiteY90" fmla="*/ 5371404 h 6858000"/>
              <a:gd name="connsiteX91" fmla="*/ 1244432 w 7467600"/>
              <a:gd name="connsiteY91" fmla="*/ 5385601 h 6858000"/>
              <a:gd name="connsiteX92" fmla="*/ 973990 w 7467600"/>
              <a:gd name="connsiteY92" fmla="*/ 5424940 h 6858000"/>
              <a:gd name="connsiteX93" fmla="*/ 1103809 w 7467600"/>
              <a:gd name="connsiteY93" fmla="*/ 5433720 h 6858000"/>
              <a:gd name="connsiteX94" fmla="*/ 1123454 w 7467600"/>
              <a:gd name="connsiteY94" fmla="*/ 5435727 h 6858000"/>
              <a:gd name="connsiteX95" fmla="*/ 1737017 w 7467600"/>
              <a:gd name="connsiteY95" fmla="*/ 5452183 h 6858000"/>
              <a:gd name="connsiteX96" fmla="*/ 1824397 w 7467600"/>
              <a:gd name="connsiteY96" fmla="*/ 5447757 h 6858000"/>
              <a:gd name="connsiteX97" fmla="*/ 2070059 w 7467600"/>
              <a:gd name="connsiteY97" fmla="*/ 5441660 h 6858000"/>
              <a:gd name="connsiteX98" fmla="*/ 1456157 w 7467600"/>
              <a:gd name="connsiteY98" fmla="*/ 5371404 h 6858000"/>
              <a:gd name="connsiteX99" fmla="*/ 4988186 w 7467600"/>
              <a:gd name="connsiteY99" fmla="*/ 5216467 h 6858000"/>
              <a:gd name="connsiteX100" fmla="*/ 4777334 w 7467600"/>
              <a:gd name="connsiteY100" fmla="*/ 5406072 h 6858000"/>
              <a:gd name="connsiteX101" fmla="*/ 4718341 w 7467600"/>
              <a:gd name="connsiteY101" fmla="*/ 5468043 h 6858000"/>
              <a:gd name="connsiteX102" fmla="*/ 4604655 w 7467600"/>
              <a:gd name="connsiteY102" fmla="*/ 5583434 h 6858000"/>
              <a:gd name="connsiteX103" fmla="*/ 4565074 w 7467600"/>
              <a:gd name="connsiteY103" fmla="*/ 5618550 h 6858000"/>
              <a:gd name="connsiteX104" fmla="*/ 4988186 w 7467600"/>
              <a:gd name="connsiteY104" fmla="*/ 5216467 h 6858000"/>
              <a:gd name="connsiteX105" fmla="*/ 4978032 w 7467600"/>
              <a:gd name="connsiteY105" fmla="*/ 5183809 h 6858000"/>
              <a:gd name="connsiteX106" fmla="*/ 4463413 w 7467600"/>
              <a:gd name="connsiteY106" fmla="*/ 5615162 h 6858000"/>
              <a:gd name="connsiteX107" fmla="*/ 4358134 w 7467600"/>
              <a:gd name="connsiteY107" fmla="*/ 5742791 h 6858000"/>
              <a:gd name="connsiteX108" fmla="*/ 4376219 w 7467600"/>
              <a:gd name="connsiteY108" fmla="*/ 5729027 h 6858000"/>
              <a:gd name="connsiteX109" fmla="*/ 4582340 w 7467600"/>
              <a:gd name="connsiteY109" fmla="*/ 5561037 h 6858000"/>
              <a:gd name="connsiteX110" fmla="*/ 4694684 w 7467600"/>
              <a:gd name="connsiteY110" fmla="*/ 5447098 h 6858000"/>
              <a:gd name="connsiteX111" fmla="*/ 4754123 w 7467600"/>
              <a:gd name="connsiteY111" fmla="*/ 5384643 h 6858000"/>
              <a:gd name="connsiteX112" fmla="*/ 4978032 w 7467600"/>
              <a:gd name="connsiteY112" fmla="*/ 5183809 h 6858000"/>
              <a:gd name="connsiteX113" fmla="*/ 1903353 w 7467600"/>
              <a:gd name="connsiteY113" fmla="*/ 5044827 h 6858000"/>
              <a:gd name="connsiteX114" fmla="*/ 1936931 w 7467600"/>
              <a:gd name="connsiteY114" fmla="*/ 5093954 h 6858000"/>
              <a:gd name="connsiteX115" fmla="*/ 2195868 w 7467600"/>
              <a:gd name="connsiteY115" fmla="*/ 5396574 h 6858000"/>
              <a:gd name="connsiteX116" fmla="*/ 2088852 w 7467600"/>
              <a:gd name="connsiteY116" fmla="*/ 5166123 h 6858000"/>
              <a:gd name="connsiteX117" fmla="*/ 1958241 w 7467600"/>
              <a:gd name="connsiteY117" fmla="*/ 5067955 h 6858000"/>
              <a:gd name="connsiteX118" fmla="*/ 1903353 w 7467600"/>
              <a:gd name="connsiteY118" fmla="*/ 5044827 h 6858000"/>
              <a:gd name="connsiteX119" fmla="*/ 1979378 w 7467600"/>
              <a:gd name="connsiteY119" fmla="*/ 4769504 h 6858000"/>
              <a:gd name="connsiteX120" fmla="*/ 2882120 w 7467600"/>
              <a:gd name="connsiteY120" fmla="*/ 5064547 h 6858000"/>
              <a:gd name="connsiteX121" fmla="*/ 2793103 w 7467600"/>
              <a:gd name="connsiteY121" fmla="*/ 5039699 h 6858000"/>
              <a:gd name="connsiteX122" fmla="*/ 2770041 w 7467600"/>
              <a:gd name="connsiteY122" fmla="*/ 5033634 h 6858000"/>
              <a:gd name="connsiteX123" fmla="*/ 1979378 w 7467600"/>
              <a:gd name="connsiteY123" fmla="*/ 4769504 h 6858000"/>
              <a:gd name="connsiteX124" fmla="*/ 1927410 w 7467600"/>
              <a:gd name="connsiteY124" fmla="*/ 4716164 h 6858000"/>
              <a:gd name="connsiteX125" fmla="*/ 1959587 w 7467600"/>
              <a:gd name="connsiteY125" fmla="*/ 4728849 h 6858000"/>
              <a:gd name="connsiteX126" fmla="*/ 2777707 w 7467600"/>
              <a:gd name="connsiteY126" fmla="*/ 5003991 h 6858000"/>
              <a:gd name="connsiteX127" fmla="*/ 2800768 w 7467600"/>
              <a:gd name="connsiteY127" fmla="*/ 5010056 h 6858000"/>
              <a:gd name="connsiteX128" fmla="*/ 2879408 w 7467600"/>
              <a:gd name="connsiteY128" fmla="*/ 5031590 h 6858000"/>
              <a:gd name="connsiteX129" fmla="*/ 2862295 w 7467600"/>
              <a:gd name="connsiteY129" fmla="*/ 5022958 h 6858000"/>
              <a:gd name="connsiteX130" fmla="*/ 2813343 w 7467600"/>
              <a:gd name="connsiteY130" fmla="*/ 4998369 h 6858000"/>
              <a:gd name="connsiteX131" fmla="*/ 2646245 w 7467600"/>
              <a:gd name="connsiteY131" fmla="*/ 4930999 h 6858000"/>
              <a:gd name="connsiteX132" fmla="*/ 1999243 w 7467600"/>
              <a:gd name="connsiteY132" fmla="*/ 4730524 h 6858000"/>
              <a:gd name="connsiteX133" fmla="*/ 1979527 w 7467600"/>
              <a:gd name="connsiteY133" fmla="*/ 4726651 h 6858000"/>
              <a:gd name="connsiteX134" fmla="*/ 1927410 w 7467600"/>
              <a:gd name="connsiteY134" fmla="*/ 4716164 h 6858000"/>
              <a:gd name="connsiteX135" fmla="*/ 1997014 w 7467600"/>
              <a:gd name="connsiteY135" fmla="*/ 4698007 h 6858000"/>
              <a:gd name="connsiteX136" fmla="*/ 2005458 w 7467600"/>
              <a:gd name="connsiteY136" fmla="*/ 4699540 h 6858000"/>
              <a:gd name="connsiteX137" fmla="*/ 2657186 w 7467600"/>
              <a:gd name="connsiteY137" fmla="*/ 4901687 h 6858000"/>
              <a:gd name="connsiteX138" fmla="*/ 2826662 w 7467600"/>
              <a:gd name="connsiteY138" fmla="*/ 4970362 h 6858000"/>
              <a:gd name="connsiteX139" fmla="*/ 2876100 w 7467600"/>
              <a:gd name="connsiteY139" fmla="*/ 4995397 h 6858000"/>
              <a:gd name="connsiteX140" fmla="*/ 3042600 w 7467600"/>
              <a:gd name="connsiteY140" fmla="*/ 5059532 h 6858000"/>
              <a:gd name="connsiteX141" fmla="*/ 1997014 w 7467600"/>
              <a:gd name="connsiteY141" fmla="*/ 4698007 h 6858000"/>
              <a:gd name="connsiteX142" fmla="*/ 2305292 w 7467600"/>
              <a:gd name="connsiteY142" fmla="*/ 4219492 h 6858000"/>
              <a:gd name="connsiteX143" fmla="*/ 3360922 w 7467600"/>
              <a:gd name="connsiteY143" fmla="*/ 4529373 h 6858000"/>
              <a:gd name="connsiteX144" fmla="*/ 3492420 w 7467600"/>
              <a:gd name="connsiteY144" fmla="*/ 4510145 h 6858000"/>
              <a:gd name="connsiteX145" fmla="*/ 3364086 w 7467600"/>
              <a:gd name="connsiteY145" fmla="*/ 4480340 h 6858000"/>
              <a:gd name="connsiteX146" fmla="*/ 3225818 w 7467600"/>
              <a:gd name="connsiteY146" fmla="*/ 4411822 h 6858000"/>
              <a:gd name="connsiteX147" fmla="*/ 3129696 w 7467600"/>
              <a:gd name="connsiteY147" fmla="*/ 4360704 h 6858000"/>
              <a:gd name="connsiteX148" fmla="*/ 2814545 w 7467600"/>
              <a:gd name="connsiteY148" fmla="*/ 4282955 h 6858000"/>
              <a:gd name="connsiteX149" fmla="*/ 2305292 w 7467600"/>
              <a:gd name="connsiteY149" fmla="*/ 4219492 h 6858000"/>
              <a:gd name="connsiteX150" fmla="*/ 2626982 w 7467600"/>
              <a:gd name="connsiteY150" fmla="*/ 4206450 h 6858000"/>
              <a:gd name="connsiteX151" fmla="*/ 2490617 w 7467600"/>
              <a:gd name="connsiteY151" fmla="*/ 4206951 h 6858000"/>
              <a:gd name="connsiteX152" fmla="*/ 2819869 w 7467600"/>
              <a:gd name="connsiteY152" fmla="*/ 4252936 h 6858000"/>
              <a:gd name="connsiteX153" fmla="*/ 3143018 w 7467600"/>
              <a:gd name="connsiteY153" fmla="*/ 4332698 h 6858000"/>
              <a:gd name="connsiteX154" fmla="*/ 3241520 w 7467600"/>
              <a:gd name="connsiteY154" fmla="*/ 4385112 h 6858000"/>
              <a:gd name="connsiteX155" fmla="*/ 3374575 w 7467600"/>
              <a:gd name="connsiteY155" fmla="*/ 4451517 h 6858000"/>
              <a:gd name="connsiteX156" fmla="*/ 3505221 w 7467600"/>
              <a:gd name="connsiteY156" fmla="*/ 4480757 h 6858000"/>
              <a:gd name="connsiteX157" fmla="*/ 2626982 w 7467600"/>
              <a:gd name="connsiteY157" fmla="*/ 4206450 h 6858000"/>
              <a:gd name="connsiteX158" fmla="*/ 1310106 w 7467600"/>
              <a:gd name="connsiteY158" fmla="*/ 3943217 h 6858000"/>
              <a:gd name="connsiteX159" fmla="*/ 854994 w 7467600"/>
              <a:gd name="connsiteY159" fmla="*/ 4399136 h 6858000"/>
              <a:gd name="connsiteX160" fmla="*/ 742462 w 7467600"/>
              <a:gd name="connsiteY160" fmla="*/ 4594648 h 6858000"/>
              <a:gd name="connsiteX161" fmla="*/ 820602 w 7467600"/>
              <a:gd name="connsiteY161" fmla="*/ 4485915 h 6858000"/>
              <a:gd name="connsiteX162" fmla="*/ 878295 w 7467600"/>
              <a:gd name="connsiteY162" fmla="*/ 4403594 h 6858000"/>
              <a:gd name="connsiteX163" fmla="*/ 1240607 w 7467600"/>
              <a:gd name="connsiteY163" fmla="*/ 4010401 h 6858000"/>
              <a:gd name="connsiteX164" fmla="*/ 1310106 w 7467600"/>
              <a:gd name="connsiteY164" fmla="*/ 3943217 h 6858000"/>
              <a:gd name="connsiteX165" fmla="*/ 1423113 w 7467600"/>
              <a:gd name="connsiteY165" fmla="*/ 3874565 h 6858000"/>
              <a:gd name="connsiteX166" fmla="*/ 1260565 w 7467600"/>
              <a:gd name="connsiteY166" fmla="*/ 4031982 h 6858000"/>
              <a:gd name="connsiteX167" fmla="*/ 901900 w 7467600"/>
              <a:gd name="connsiteY167" fmla="*/ 4421236 h 6858000"/>
              <a:gd name="connsiteX168" fmla="*/ 845044 w 7467600"/>
              <a:gd name="connsiteY168" fmla="*/ 4502436 h 6858000"/>
              <a:gd name="connsiteX169" fmla="*/ 685926 w 7467600"/>
              <a:gd name="connsiteY169" fmla="*/ 4703069 h 6858000"/>
              <a:gd name="connsiteX170" fmla="*/ 684248 w 7467600"/>
              <a:gd name="connsiteY170" fmla="*/ 4706721 h 6858000"/>
              <a:gd name="connsiteX171" fmla="*/ 1423113 w 7467600"/>
              <a:gd name="connsiteY171" fmla="*/ 3874565 h 6858000"/>
              <a:gd name="connsiteX172" fmla="*/ 3316479 w 7467600"/>
              <a:gd name="connsiteY172" fmla="*/ 3872136 h 6858000"/>
              <a:gd name="connsiteX173" fmla="*/ 3546806 w 7467600"/>
              <a:gd name="connsiteY173" fmla="*/ 4356139 h 6858000"/>
              <a:gd name="connsiteX174" fmla="*/ 3364433 w 7467600"/>
              <a:gd name="connsiteY174" fmla="*/ 3953121 h 6858000"/>
              <a:gd name="connsiteX175" fmla="*/ 3316479 w 7467600"/>
              <a:gd name="connsiteY175" fmla="*/ 3872136 h 6858000"/>
              <a:gd name="connsiteX176" fmla="*/ 3291335 w 7467600"/>
              <a:gd name="connsiteY176" fmla="*/ 3767420 h 6858000"/>
              <a:gd name="connsiteX177" fmla="*/ 3390805 w 7467600"/>
              <a:gd name="connsiteY177" fmla="*/ 3937163 h 6858000"/>
              <a:gd name="connsiteX178" fmla="*/ 3579062 w 7467600"/>
              <a:gd name="connsiteY178" fmla="*/ 4359040 h 6858000"/>
              <a:gd name="connsiteX179" fmla="*/ 3467355 w 7467600"/>
              <a:gd name="connsiteY179" fmla="*/ 3988130 h 6858000"/>
              <a:gd name="connsiteX180" fmla="*/ 3310753 w 7467600"/>
              <a:gd name="connsiteY180" fmla="*/ 3787140 h 6858000"/>
              <a:gd name="connsiteX181" fmla="*/ 3291335 w 7467600"/>
              <a:gd name="connsiteY181" fmla="*/ 3767420 h 6858000"/>
              <a:gd name="connsiteX182" fmla="*/ 1635889 w 7467600"/>
              <a:gd name="connsiteY182" fmla="*/ 3709494 h 6858000"/>
              <a:gd name="connsiteX183" fmla="*/ 1634800 w 7467600"/>
              <a:gd name="connsiteY183" fmla="*/ 3731111 h 6858000"/>
              <a:gd name="connsiteX184" fmla="*/ 1635889 w 7467600"/>
              <a:gd name="connsiteY184" fmla="*/ 3709494 h 6858000"/>
              <a:gd name="connsiteX185" fmla="*/ 1510397 w 7467600"/>
              <a:gd name="connsiteY185" fmla="*/ 3684705 h 6858000"/>
              <a:gd name="connsiteX186" fmla="*/ 1146550 w 7467600"/>
              <a:gd name="connsiteY186" fmla="*/ 3802012 h 6858000"/>
              <a:gd name="connsiteX187" fmla="*/ 698834 w 7467600"/>
              <a:gd name="connsiteY187" fmla="*/ 3952272 h 6858000"/>
              <a:gd name="connsiteX188" fmla="*/ 34256 w 7467600"/>
              <a:gd name="connsiteY188" fmla="*/ 4347603 h 6858000"/>
              <a:gd name="connsiteX189" fmla="*/ 527241 w 7467600"/>
              <a:gd name="connsiteY189" fmla="*/ 4065078 h 6858000"/>
              <a:gd name="connsiteX190" fmla="*/ 1510397 w 7467600"/>
              <a:gd name="connsiteY190" fmla="*/ 3684705 h 6858000"/>
              <a:gd name="connsiteX191" fmla="*/ 1313114 w 7467600"/>
              <a:gd name="connsiteY191" fmla="*/ 3655216 h 6858000"/>
              <a:gd name="connsiteX192" fmla="*/ 1109304 w 7467600"/>
              <a:gd name="connsiteY192" fmla="*/ 3669030 h 6858000"/>
              <a:gd name="connsiteX193" fmla="*/ 8129 w 7467600"/>
              <a:gd name="connsiteY193" fmla="*/ 4330519 h 6858000"/>
              <a:gd name="connsiteX194" fmla="*/ 687572 w 7467600"/>
              <a:gd name="connsiteY194" fmla="*/ 3925629 h 6858000"/>
              <a:gd name="connsiteX195" fmla="*/ 1138365 w 7467600"/>
              <a:gd name="connsiteY195" fmla="*/ 3774515 h 6858000"/>
              <a:gd name="connsiteX196" fmla="*/ 1505579 w 7467600"/>
              <a:gd name="connsiteY196" fmla="*/ 3655526 h 6858000"/>
              <a:gd name="connsiteX197" fmla="*/ 1313114 w 7467600"/>
              <a:gd name="connsiteY197" fmla="*/ 3655216 h 6858000"/>
              <a:gd name="connsiteX198" fmla="*/ 3655073 w 7467600"/>
              <a:gd name="connsiteY198" fmla="*/ 3650884 h 6858000"/>
              <a:gd name="connsiteX199" fmla="*/ 3989938 w 7467600"/>
              <a:gd name="connsiteY199" fmla="*/ 3991685 h 6858000"/>
              <a:gd name="connsiteX200" fmla="*/ 4393907 w 7467600"/>
              <a:gd name="connsiteY200" fmla="*/ 4261258 h 6858000"/>
              <a:gd name="connsiteX201" fmla="*/ 4648051 w 7467600"/>
              <a:gd name="connsiteY201" fmla="*/ 4374051 h 6858000"/>
              <a:gd name="connsiteX202" fmla="*/ 4383389 w 7467600"/>
              <a:gd name="connsiteY202" fmla="*/ 4184369 h 6858000"/>
              <a:gd name="connsiteX203" fmla="*/ 4165508 w 7467600"/>
              <a:gd name="connsiteY203" fmla="*/ 4035196 h 6858000"/>
              <a:gd name="connsiteX204" fmla="*/ 4068162 w 7467600"/>
              <a:gd name="connsiteY204" fmla="*/ 3953394 h 6858000"/>
              <a:gd name="connsiteX205" fmla="*/ 3981416 w 7467600"/>
              <a:gd name="connsiteY205" fmla="*/ 3880482 h 6858000"/>
              <a:gd name="connsiteX206" fmla="*/ 3800147 w 7467600"/>
              <a:gd name="connsiteY206" fmla="*/ 3749872 h 6858000"/>
              <a:gd name="connsiteX207" fmla="*/ 3655073 w 7467600"/>
              <a:gd name="connsiteY207" fmla="*/ 3650884 h 6858000"/>
              <a:gd name="connsiteX208" fmla="*/ 3670252 w 7467600"/>
              <a:gd name="connsiteY208" fmla="*/ 3622798 h 6858000"/>
              <a:gd name="connsiteX209" fmla="*/ 3817258 w 7467600"/>
              <a:gd name="connsiteY209" fmla="*/ 3723577 h 6858000"/>
              <a:gd name="connsiteX210" fmla="*/ 4000461 w 7467600"/>
              <a:gd name="connsiteY210" fmla="*/ 3855966 h 6858000"/>
              <a:gd name="connsiteX211" fmla="*/ 4088180 w 7467600"/>
              <a:gd name="connsiteY211" fmla="*/ 3929774 h 6858000"/>
              <a:gd name="connsiteX212" fmla="*/ 4184555 w 7467600"/>
              <a:gd name="connsiteY212" fmla="*/ 4010683 h 6858000"/>
              <a:gd name="connsiteX213" fmla="*/ 4399563 w 7467600"/>
              <a:gd name="connsiteY213" fmla="*/ 4158106 h 6858000"/>
              <a:gd name="connsiteX214" fmla="*/ 4684469 w 7467600"/>
              <a:gd name="connsiteY214" fmla="*/ 4364680 h 6858000"/>
              <a:gd name="connsiteX215" fmla="*/ 4690271 w 7467600"/>
              <a:gd name="connsiteY215" fmla="*/ 4370034 h 6858000"/>
              <a:gd name="connsiteX216" fmla="*/ 4136093 w 7467600"/>
              <a:gd name="connsiteY216" fmla="*/ 3858466 h 6858000"/>
              <a:gd name="connsiteX217" fmla="*/ 3670252 w 7467600"/>
              <a:gd name="connsiteY217" fmla="*/ 3622798 h 6858000"/>
              <a:gd name="connsiteX218" fmla="*/ 4440129 w 7467600"/>
              <a:gd name="connsiteY218" fmla="*/ 3448571 h 6858000"/>
              <a:gd name="connsiteX219" fmla="*/ 4856525 w 7467600"/>
              <a:gd name="connsiteY219" fmla="*/ 3915351 h 6858000"/>
              <a:gd name="connsiteX220" fmla="*/ 5059055 w 7467600"/>
              <a:gd name="connsiteY220" fmla="*/ 4108918 h 6858000"/>
              <a:gd name="connsiteX221" fmla="*/ 5290070 w 7467600"/>
              <a:gd name="connsiteY221" fmla="*/ 4263619 h 6858000"/>
              <a:gd name="connsiteX222" fmla="*/ 4834991 w 7467600"/>
              <a:gd name="connsiteY222" fmla="*/ 3830985 h 6858000"/>
              <a:gd name="connsiteX223" fmla="*/ 4440129 w 7467600"/>
              <a:gd name="connsiteY223" fmla="*/ 3448571 h 6858000"/>
              <a:gd name="connsiteX224" fmla="*/ 4441737 w 7467600"/>
              <a:gd name="connsiteY224" fmla="*/ 3399734 h 6858000"/>
              <a:gd name="connsiteX225" fmla="*/ 4431236 w 7467600"/>
              <a:gd name="connsiteY225" fmla="*/ 3400954 h 6858000"/>
              <a:gd name="connsiteX226" fmla="*/ 4557150 w 7467600"/>
              <a:gd name="connsiteY226" fmla="*/ 3510023 h 6858000"/>
              <a:gd name="connsiteX227" fmla="*/ 4856936 w 7467600"/>
              <a:gd name="connsiteY227" fmla="*/ 3809146 h 6858000"/>
              <a:gd name="connsiteX228" fmla="*/ 5111996 w 7467600"/>
              <a:gd name="connsiteY228" fmla="*/ 4065759 h 6858000"/>
              <a:gd name="connsiteX229" fmla="*/ 5388878 w 7467600"/>
              <a:gd name="connsiteY229" fmla="*/ 4300185 h 6858000"/>
              <a:gd name="connsiteX230" fmla="*/ 5425556 w 7467600"/>
              <a:gd name="connsiteY230" fmla="*/ 4308967 h 6858000"/>
              <a:gd name="connsiteX231" fmla="*/ 4943646 w 7467600"/>
              <a:gd name="connsiteY231" fmla="*/ 3822916 h 6858000"/>
              <a:gd name="connsiteX232" fmla="*/ 4594837 w 7467600"/>
              <a:gd name="connsiteY232" fmla="*/ 3532274 h 6858000"/>
              <a:gd name="connsiteX233" fmla="*/ 4441737 w 7467600"/>
              <a:gd name="connsiteY233" fmla="*/ 3399734 h 6858000"/>
              <a:gd name="connsiteX234" fmla="*/ 5425834 w 7467600"/>
              <a:gd name="connsiteY234" fmla="*/ 3162785 h 6858000"/>
              <a:gd name="connsiteX235" fmla="*/ 5401644 w 7467600"/>
              <a:gd name="connsiteY235" fmla="*/ 3617847 h 6858000"/>
              <a:gd name="connsiteX236" fmla="*/ 5467256 w 7467600"/>
              <a:gd name="connsiteY236" fmla="*/ 4175494 h 6858000"/>
              <a:gd name="connsiteX237" fmla="*/ 5448069 w 7467600"/>
              <a:gd name="connsiteY237" fmla="*/ 3567554 h 6858000"/>
              <a:gd name="connsiteX238" fmla="*/ 5425834 w 7467600"/>
              <a:gd name="connsiteY238" fmla="*/ 3162785 h 6858000"/>
              <a:gd name="connsiteX239" fmla="*/ 1318687 w 7467600"/>
              <a:gd name="connsiteY239" fmla="*/ 3113840 h 6858000"/>
              <a:gd name="connsiteX240" fmla="*/ 1066793 w 7467600"/>
              <a:gd name="connsiteY240" fmla="*/ 3212171 h 6858000"/>
              <a:gd name="connsiteX241" fmla="*/ 993319 w 7467600"/>
              <a:gd name="connsiteY241" fmla="*/ 3247648 h 6858000"/>
              <a:gd name="connsiteX242" fmla="*/ 853081 w 7467600"/>
              <a:gd name="connsiteY242" fmla="*/ 3312410 h 6858000"/>
              <a:gd name="connsiteX243" fmla="*/ 805957 w 7467600"/>
              <a:gd name="connsiteY243" fmla="*/ 3330443 h 6858000"/>
              <a:gd name="connsiteX244" fmla="*/ 1318687 w 7467600"/>
              <a:gd name="connsiteY244" fmla="*/ 3113840 h 6858000"/>
              <a:gd name="connsiteX245" fmla="*/ 5453702 w 7467600"/>
              <a:gd name="connsiteY245" fmla="*/ 3090882 h 6858000"/>
              <a:gd name="connsiteX246" fmla="*/ 5480135 w 7467600"/>
              <a:gd name="connsiteY246" fmla="*/ 3565802 h 6858000"/>
              <a:gd name="connsiteX247" fmla="*/ 5499023 w 7467600"/>
              <a:gd name="connsiteY247" fmla="*/ 4166310 h 6858000"/>
              <a:gd name="connsiteX248" fmla="*/ 5547022 w 7467600"/>
              <a:gd name="connsiteY248" fmla="*/ 3607838 h 6858000"/>
              <a:gd name="connsiteX249" fmla="*/ 5515964 w 7467600"/>
              <a:gd name="connsiteY249" fmla="*/ 3378541 h 6858000"/>
              <a:gd name="connsiteX250" fmla="*/ 5453702 w 7467600"/>
              <a:gd name="connsiteY250" fmla="*/ 3090882 h 6858000"/>
              <a:gd name="connsiteX251" fmla="*/ 1238695 w 7467600"/>
              <a:gd name="connsiteY251" fmla="*/ 3076820 h 6858000"/>
              <a:gd name="connsiteX252" fmla="*/ 716371 w 7467600"/>
              <a:gd name="connsiteY252" fmla="*/ 3293249 h 6858000"/>
              <a:gd name="connsiteX253" fmla="*/ 579522 w 7467600"/>
              <a:gd name="connsiteY253" fmla="*/ 3371759 h 6858000"/>
              <a:gd name="connsiteX254" fmla="*/ 600288 w 7467600"/>
              <a:gd name="connsiteY254" fmla="*/ 3365555 h 6858000"/>
              <a:gd name="connsiteX255" fmla="*/ 840692 w 7467600"/>
              <a:gd name="connsiteY255" fmla="*/ 3284921 h 6858000"/>
              <a:gd name="connsiteX256" fmla="*/ 979248 w 7467600"/>
              <a:gd name="connsiteY256" fmla="*/ 3221003 h 6858000"/>
              <a:gd name="connsiteX257" fmla="*/ 1053282 w 7467600"/>
              <a:gd name="connsiteY257" fmla="*/ 3185247 h 6858000"/>
              <a:gd name="connsiteX258" fmla="*/ 1320603 w 7467600"/>
              <a:gd name="connsiteY258" fmla="*/ 3081281 h 6858000"/>
              <a:gd name="connsiteX259" fmla="*/ 1238695 w 7467600"/>
              <a:gd name="connsiteY259" fmla="*/ 3076820 h 6858000"/>
              <a:gd name="connsiteX260" fmla="*/ 5425627 w 7467600"/>
              <a:gd name="connsiteY260" fmla="*/ 2954192 h 6858000"/>
              <a:gd name="connsiteX261" fmla="*/ 5470770 w 7467600"/>
              <a:gd name="connsiteY261" fmla="*/ 3005435 h 6858000"/>
              <a:gd name="connsiteX262" fmla="*/ 5519779 w 7467600"/>
              <a:gd name="connsiteY262" fmla="*/ 4359223 h 6858000"/>
              <a:gd name="connsiteX263" fmla="*/ 5520293 w 7467600"/>
              <a:gd name="connsiteY263" fmla="*/ 4360602 h 6858000"/>
              <a:gd name="connsiteX264" fmla="*/ 5767221 w 7467600"/>
              <a:gd name="connsiteY264" fmla="*/ 4665564 h 6858000"/>
              <a:gd name="connsiteX265" fmla="*/ 6937169 w 7467600"/>
              <a:gd name="connsiteY265" fmla="*/ 4815941 h 6858000"/>
              <a:gd name="connsiteX266" fmla="*/ 6953922 w 7467600"/>
              <a:gd name="connsiteY266" fmla="*/ 4890068 h 6858000"/>
              <a:gd name="connsiteX267" fmla="*/ 6071359 w 7467600"/>
              <a:gd name="connsiteY267" fmla="*/ 4770770 h 6858000"/>
              <a:gd name="connsiteX268" fmla="*/ 6038839 w 7467600"/>
              <a:gd name="connsiteY268" fmla="*/ 4764474 h 6858000"/>
              <a:gd name="connsiteX269" fmla="*/ 6038706 w 7467600"/>
              <a:gd name="connsiteY269" fmla="*/ 4763847 h 6858000"/>
              <a:gd name="connsiteX270" fmla="*/ 6037784 w 7467600"/>
              <a:gd name="connsiteY270" fmla="*/ 4764270 h 6858000"/>
              <a:gd name="connsiteX271" fmla="*/ 6038839 w 7467600"/>
              <a:gd name="connsiteY271" fmla="*/ 4764474 h 6858000"/>
              <a:gd name="connsiteX272" fmla="*/ 6040338 w 7467600"/>
              <a:gd name="connsiteY272" fmla="*/ 4771418 h 6858000"/>
              <a:gd name="connsiteX273" fmla="*/ 6024488 w 7467600"/>
              <a:gd name="connsiteY273" fmla="*/ 4809903 h 6858000"/>
              <a:gd name="connsiteX274" fmla="*/ 5599771 w 7467600"/>
              <a:gd name="connsiteY274" fmla="*/ 5509652 h 6858000"/>
              <a:gd name="connsiteX275" fmla="*/ 5548843 w 7467600"/>
              <a:gd name="connsiteY275" fmla="*/ 5563845 h 6858000"/>
              <a:gd name="connsiteX276" fmla="*/ 5940952 w 7467600"/>
              <a:gd name="connsiteY276" fmla="*/ 6250028 h 6858000"/>
              <a:gd name="connsiteX277" fmla="*/ 6043441 w 7467600"/>
              <a:gd name="connsiteY277" fmla="*/ 6665847 h 6858000"/>
              <a:gd name="connsiteX278" fmla="*/ 6093432 w 7467600"/>
              <a:gd name="connsiteY278" fmla="*/ 6858000 h 6858000"/>
              <a:gd name="connsiteX279" fmla="*/ 6034344 w 7467600"/>
              <a:gd name="connsiteY279" fmla="*/ 6858000 h 6858000"/>
              <a:gd name="connsiteX280" fmla="*/ 6026679 w 7467600"/>
              <a:gd name="connsiteY280" fmla="*/ 6836959 h 6858000"/>
              <a:gd name="connsiteX281" fmla="*/ 5800441 w 7467600"/>
              <a:gd name="connsiteY281" fmla="*/ 6335286 h 6858000"/>
              <a:gd name="connsiteX282" fmla="*/ 5526562 w 7467600"/>
              <a:gd name="connsiteY282" fmla="*/ 5705388 h 6858000"/>
              <a:gd name="connsiteX283" fmla="*/ 5519640 w 7467600"/>
              <a:gd name="connsiteY283" fmla="*/ 5683774 h 6858000"/>
              <a:gd name="connsiteX284" fmla="*/ 5844559 w 7467600"/>
              <a:gd name="connsiteY284" fmla="*/ 6553349 h 6858000"/>
              <a:gd name="connsiteX285" fmla="*/ 5975994 w 7467600"/>
              <a:gd name="connsiteY285" fmla="*/ 6858000 h 6858000"/>
              <a:gd name="connsiteX286" fmla="*/ 5898547 w 7467600"/>
              <a:gd name="connsiteY286" fmla="*/ 6858000 h 6858000"/>
              <a:gd name="connsiteX287" fmla="*/ 5682041 w 7467600"/>
              <a:gd name="connsiteY287" fmla="*/ 6355860 h 6858000"/>
              <a:gd name="connsiteX288" fmla="*/ 5461758 w 7467600"/>
              <a:gd name="connsiteY288" fmla="*/ 5820220 h 6858000"/>
              <a:gd name="connsiteX289" fmla="*/ 5237282 w 7467600"/>
              <a:gd name="connsiteY289" fmla="*/ 6579086 h 6858000"/>
              <a:gd name="connsiteX290" fmla="*/ 5115009 w 7467600"/>
              <a:gd name="connsiteY290" fmla="*/ 6858000 h 6858000"/>
              <a:gd name="connsiteX291" fmla="*/ 5028074 w 7467600"/>
              <a:gd name="connsiteY291" fmla="*/ 6858000 h 6858000"/>
              <a:gd name="connsiteX292" fmla="*/ 5079508 w 7467600"/>
              <a:gd name="connsiteY292" fmla="*/ 6749074 h 6858000"/>
              <a:gd name="connsiteX293" fmla="*/ 5371846 w 7467600"/>
              <a:gd name="connsiteY293" fmla="*/ 5924413 h 6858000"/>
              <a:gd name="connsiteX294" fmla="*/ 5270512 w 7467600"/>
              <a:gd name="connsiteY294" fmla="*/ 6138975 h 6858000"/>
              <a:gd name="connsiteX295" fmla="*/ 5062409 w 7467600"/>
              <a:gd name="connsiteY295" fmla="*/ 6653544 h 6858000"/>
              <a:gd name="connsiteX296" fmla="*/ 5036628 w 7467600"/>
              <a:gd name="connsiteY296" fmla="*/ 6754247 h 6858000"/>
              <a:gd name="connsiteX297" fmla="*/ 5009112 w 7467600"/>
              <a:gd name="connsiteY297" fmla="*/ 6858000 h 6858000"/>
              <a:gd name="connsiteX298" fmla="*/ 4976679 w 7467600"/>
              <a:gd name="connsiteY298" fmla="*/ 6858000 h 6858000"/>
              <a:gd name="connsiteX299" fmla="*/ 5006537 w 7467600"/>
              <a:gd name="connsiteY299" fmla="*/ 6747068 h 6858000"/>
              <a:gd name="connsiteX300" fmla="*/ 5032723 w 7467600"/>
              <a:gd name="connsiteY300" fmla="*/ 6644957 h 6858000"/>
              <a:gd name="connsiteX301" fmla="*/ 5242949 w 7467600"/>
              <a:gd name="connsiteY301" fmla="*/ 6125175 h 6858000"/>
              <a:gd name="connsiteX302" fmla="*/ 5286321 w 7467600"/>
              <a:gd name="connsiteY302" fmla="*/ 6033555 h 6858000"/>
              <a:gd name="connsiteX303" fmla="*/ 5008210 w 7467600"/>
              <a:gd name="connsiteY303" fmla="*/ 6649194 h 6858000"/>
              <a:gd name="connsiteX304" fmla="*/ 4986321 w 7467600"/>
              <a:gd name="connsiteY304" fmla="*/ 6765687 h 6858000"/>
              <a:gd name="connsiteX305" fmla="*/ 4973474 w 7467600"/>
              <a:gd name="connsiteY305" fmla="*/ 6858000 h 6858000"/>
              <a:gd name="connsiteX306" fmla="*/ 4907178 w 7467600"/>
              <a:gd name="connsiteY306" fmla="*/ 6858000 h 6858000"/>
              <a:gd name="connsiteX307" fmla="*/ 4910810 w 7467600"/>
              <a:gd name="connsiteY307" fmla="*/ 6829660 h 6858000"/>
              <a:gd name="connsiteX308" fmla="*/ 4987461 w 7467600"/>
              <a:gd name="connsiteY308" fmla="*/ 6432994 h 6858000"/>
              <a:gd name="connsiteX309" fmla="*/ 5179262 w 7467600"/>
              <a:gd name="connsiteY309" fmla="*/ 6035044 h 6858000"/>
              <a:gd name="connsiteX310" fmla="*/ 4689678 w 7467600"/>
              <a:gd name="connsiteY310" fmla="*/ 6440241 h 6858000"/>
              <a:gd name="connsiteX311" fmla="*/ 4477543 w 7467600"/>
              <a:gd name="connsiteY311" fmla="*/ 6674836 h 6858000"/>
              <a:gd name="connsiteX312" fmla="*/ 4329957 w 7467600"/>
              <a:gd name="connsiteY312" fmla="*/ 6858000 h 6858000"/>
              <a:gd name="connsiteX313" fmla="*/ 4218595 w 7467600"/>
              <a:gd name="connsiteY313" fmla="*/ 6858000 h 6858000"/>
              <a:gd name="connsiteX314" fmla="*/ 4368888 w 7467600"/>
              <a:gd name="connsiteY314" fmla="*/ 6668412 h 6858000"/>
              <a:gd name="connsiteX315" fmla="*/ 4563091 w 7467600"/>
              <a:gd name="connsiteY315" fmla="*/ 6442508 h 6858000"/>
              <a:gd name="connsiteX316" fmla="*/ 5387324 w 7467600"/>
              <a:gd name="connsiteY316" fmla="*/ 5705830 h 6858000"/>
              <a:gd name="connsiteX317" fmla="*/ 5073620 w 7467600"/>
              <a:gd name="connsiteY317" fmla="*/ 5955437 h 6858000"/>
              <a:gd name="connsiteX318" fmla="*/ 4689789 w 7467600"/>
              <a:gd name="connsiteY318" fmla="*/ 6268382 h 6858000"/>
              <a:gd name="connsiteX319" fmla="*/ 4418722 w 7467600"/>
              <a:gd name="connsiteY319" fmla="*/ 6570886 h 6858000"/>
              <a:gd name="connsiteX320" fmla="*/ 4214944 w 7467600"/>
              <a:gd name="connsiteY320" fmla="*/ 6858000 h 6858000"/>
              <a:gd name="connsiteX321" fmla="*/ 4177898 w 7467600"/>
              <a:gd name="connsiteY321" fmla="*/ 6858000 h 6858000"/>
              <a:gd name="connsiteX322" fmla="*/ 4391597 w 7467600"/>
              <a:gd name="connsiteY322" fmla="*/ 6556370 h 6858000"/>
              <a:gd name="connsiteX323" fmla="*/ 4668889 w 7467600"/>
              <a:gd name="connsiteY323" fmla="*/ 6246399 h 6858000"/>
              <a:gd name="connsiteX324" fmla="*/ 5055427 w 7467600"/>
              <a:gd name="connsiteY324" fmla="*/ 5931476 h 6858000"/>
              <a:gd name="connsiteX325" fmla="*/ 5371814 w 7467600"/>
              <a:gd name="connsiteY325" fmla="*/ 5678975 h 6858000"/>
              <a:gd name="connsiteX326" fmla="*/ 4987918 w 7467600"/>
              <a:gd name="connsiteY326" fmla="*/ 5838701 h 6858000"/>
              <a:gd name="connsiteX327" fmla="*/ 4317146 w 7467600"/>
              <a:gd name="connsiteY327" fmla="*/ 6587716 h 6858000"/>
              <a:gd name="connsiteX328" fmla="*/ 4171627 w 7467600"/>
              <a:gd name="connsiteY328" fmla="*/ 6858000 h 6858000"/>
              <a:gd name="connsiteX329" fmla="*/ 4081585 w 7467600"/>
              <a:gd name="connsiteY329" fmla="*/ 6858000 h 6858000"/>
              <a:gd name="connsiteX330" fmla="*/ 4238603 w 7467600"/>
              <a:gd name="connsiteY330" fmla="*/ 6559341 h 6858000"/>
              <a:gd name="connsiteX331" fmla="*/ 4778333 w 7467600"/>
              <a:gd name="connsiteY331" fmla="*/ 5873626 h 6858000"/>
              <a:gd name="connsiteX332" fmla="*/ 5414185 w 7467600"/>
              <a:gd name="connsiteY332" fmla="*/ 5573882 h 6858000"/>
              <a:gd name="connsiteX333" fmla="*/ 5959648 w 7467600"/>
              <a:gd name="connsiteY333" fmla="*/ 4760797 h 6858000"/>
              <a:gd name="connsiteX334" fmla="*/ 5355019 w 7467600"/>
              <a:gd name="connsiteY334" fmla="*/ 4734672 h 6858000"/>
              <a:gd name="connsiteX335" fmla="*/ 5083565 w 7467600"/>
              <a:gd name="connsiteY335" fmla="*/ 5179121 h 6858000"/>
              <a:gd name="connsiteX336" fmla="*/ 4713577 w 7467600"/>
              <a:gd name="connsiteY336" fmla="*/ 5616803 h 6858000"/>
              <a:gd name="connsiteX337" fmla="*/ 3989559 w 7467600"/>
              <a:gd name="connsiteY337" fmla="*/ 6145945 h 6858000"/>
              <a:gd name="connsiteX338" fmla="*/ 3939824 w 7467600"/>
              <a:gd name="connsiteY338" fmla="*/ 6066900 h 6858000"/>
              <a:gd name="connsiteX339" fmla="*/ 4584537 w 7467600"/>
              <a:gd name="connsiteY339" fmla="*/ 5324826 h 6858000"/>
              <a:gd name="connsiteX340" fmla="*/ 5037105 w 7467600"/>
              <a:gd name="connsiteY340" fmla="*/ 5088765 h 6858000"/>
              <a:gd name="connsiteX341" fmla="*/ 5039930 w 7467600"/>
              <a:gd name="connsiteY341" fmla="*/ 5089585 h 6858000"/>
              <a:gd name="connsiteX342" fmla="*/ 5263764 w 7467600"/>
              <a:gd name="connsiteY342" fmla="*/ 4735525 h 6858000"/>
              <a:gd name="connsiteX343" fmla="*/ 4086300 w 7467600"/>
              <a:gd name="connsiteY343" fmla="*/ 4884599 h 6858000"/>
              <a:gd name="connsiteX344" fmla="*/ 4085485 w 7467600"/>
              <a:gd name="connsiteY344" fmla="*/ 4899070 h 6858000"/>
              <a:gd name="connsiteX345" fmla="*/ 3871915 w 7467600"/>
              <a:gd name="connsiteY345" fmla="*/ 5253645 h 6858000"/>
              <a:gd name="connsiteX346" fmla="*/ 3799374 w 7467600"/>
              <a:gd name="connsiteY346" fmla="*/ 5466127 h 6858000"/>
              <a:gd name="connsiteX347" fmla="*/ 3498850 w 7467600"/>
              <a:gd name="connsiteY347" fmla="*/ 6661888 h 6858000"/>
              <a:gd name="connsiteX348" fmla="*/ 3399216 w 7467600"/>
              <a:gd name="connsiteY348" fmla="*/ 6858000 h 6858000"/>
              <a:gd name="connsiteX349" fmla="*/ 3303688 w 7467600"/>
              <a:gd name="connsiteY349" fmla="*/ 6858000 h 6858000"/>
              <a:gd name="connsiteX350" fmla="*/ 3391774 w 7467600"/>
              <a:gd name="connsiteY350" fmla="*/ 6697181 h 6858000"/>
              <a:gd name="connsiteX351" fmla="*/ 3735540 w 7467600"/>
              <a:gd name="connsiteY351" fmla="*/ 5546923 h 6858000"/>
              <a:gd name="connsiteX352" fmla="*/ 3729438 w 7467600"/>
              <a:gd name="connsiteY352" fmla="*/ 5569058 h 6858000"/>
              <a:gd name="connsiteX353" fmla="*/ 3707782 w 7467600"/>
              <a:gd name="connsiteY353" fmla="*/ 5644908 h 6858000"/>
              <a:gd name="connsiteX354" fmla="*/ 3583827 w 7467600"/>
              <a:gd name="connsiteY354" fmla="*/ 6039215 h 6858000"/>
              <a:gd name="connsiteX355" fmla="*/ 3547861 w 7467600"/>
              <a:gd name="connsiteY355" fmla="*/ 6129609 h 6858000"/>
              <a:gd name="connsiteX356" fmla="*/ 3490905 w 7467600"/>
              <a:gd name="connsiteY356" fmla="*/ 6277660 h 6858000"/>
              <a:gd name="connsiteX357" fmla="*/ 3455859 w 7467600"/>
              <a:gd name="connsiteY357" fmla="*/ 6391301 h 6858000"/>
              <a:gd name="connsiteX358" fmla="*/ 3429112 w 7467600"/>
              <a:gd name="connsiteY358" fmla="*/ 6479469 h 6858000"/>
              <a:gd name="connsiteX359" fmla="*/ 3304862 w 7467600"/>
              <a:gd name="connsiteY359" fmla="*/ 6796476 h 6858000"/>
              <a:gd name="connsiteX360" fmla="*/ 3276071 w 7467600"/>
              <a:gd name="connsiteY360" fmla="*/ 6858000 h 6858000"/>
              <a:gd name="connsiteX361" fmla="*/ 3240805 w 7467600"/>
              <a:gd name="connsiteY361" fmla="*/ 6858000 h 6858000"/>
              <a:gd name="connsiteX362" fmla="*/ 3275917 w 7467600"/>
              <a:gd name="connsiteY362" fmla="*/ 6783192 h 6858000"/>
              <a:gd name="connsiteX363" fmla="*/ 3399358 w 7467600"/>
              <a:gd name="connsiteY363" fmla="*/ 6469011 h 6858000"/>
              <a:gd name="connsiteX364" fmla="*/ 3425650 w 7467600"/>
              <a:gd name="connsiteY364" fmla="*/ 6381333 h 6858000"/>
              <a:gd name="connsiteX365" fmla="*/ 3460661 w 7467600"/>
              <a:gd name="connsiteY365" fmla="*/ 6266763 h 6858000"/>
              <a:gd name="connsiteX366" fmla="*/ 3518021 w 7467600"/>
              <a:gd name="connsiteY366" fmla="*/ 6117298 h 6858000"/>
              <a:gd name="connsiteX367" fmla="*/ 3554035 w 7467600"/>
              <a:gd name="connsiteY367" fmla="*/ 6027832 h 6858000"/>
              <a:gd name="connsiteX368" fmla="*/ 3677174 w 7467600"/>
              <a:gd name="connsiteY368" fmla="*/ 5636351 h 6858000"/>
              <a:gd name="connsiteX369" fmla="*/ 3698819 w 7467600"/>
              <a:gd name="connsiteY369" fmla="*/ 5560503 h 6858000"/>
              <a:gd name="connsiteX370" fmla="*/ 3702094 w 7467600"/>
              <a:gd name="connsiteY370" fmla="*/ 5549194 h 6858000"/>
              <a:gd name="connsiteX371" fmla="*/ 3398355 w 7467600"/>
              <a:gd name="connsiteY371" fmla="*/ 6094603 h 6858000"/>
              <a:gd name="connsiteX372" fmla="*/ 3193941 w 7467600"/>
              <a:gd name="connsiteY372" fmla="*/ 6798775 h 6858000"/>
              <a:gd name="connsiteX373" fmla="*/ 3184140 w 7467600"/>
              <a:gd name="connsiteY373" fmla="*/ 6858000 h 6858000"/>
              <a:gd name="connsiteX374" fmla="*/ 3099978 w 7467600"/>
              <a:gd name="connsiteY374" fmla="*/ 6858000 h 6858000"/>
              <a:gd name="connsiteX375" fmla="*/ 3101556 w 7467600"/>
              <a:gd name="connsiteY375" fmla="*/ 6843337 h 6858000"/>
              <a:gd name="connsiteX376" fmla="*/ 3370162 w 7467600"/>
              <a:gd name="connsiteY376" fmla="*/ 5785550 h 6858000"/>
              <a:gd name="connsiteX377" fmla="*/ 3746477 w 7467600"/>
              <a:gd name="connsiteY377" fmla="*/ 5377889 h 6858000"/>
              <a:gd name="connsiteX378" fmla="*/ 3863399 w 7467600"/>
              <a:gd name="connsiteY378" fmla="*/ 5087257 h 6858000"/>
              <a:gd name="connsiteX379" fmla="*/ 3968712 w 7467600"/>
              <a:gd name="connsiteY379" fmla="*/ 4913989 h 6858000"/>
              <a:gd name="connsiteX380" fmla="*/ 2792390 w 7467600"/>
              <a:gd name="connsiteY380" fmla="*/ 5382974 h 6858000"/>
              <a:gd name="connsiteX381" fmla="*/ 2714982 w 7467600"/>
              <a:gd name="connsiteY381" fmla="*/ 5427051 h 6858000"/>
              <a:gd name="connsiteX382" fmla="*/ 2813361 w 7467600"/>
              <a:gd name="connsiteY382" fmla="*/ 6023912 h 6858000"/>
              <a:gd name="connsiteX383" fmla="*/ 2688430 w 7467600"/>
              <a:gd name="connsiteY383" fmla="*/ 6801564 h 6858000"/>
              <a:gd name="connsiteX384" fmla="*/ 2629626 w 7467600"/>
              <a:gd name="connsiteY384" fmla="*/ 6763394 h 6858000"/>
              <a:gd name="connsiteX385" fmla="*/ 2565328 w 7467600"/>
              <a:gd name="connsiteY385" fmla="*/ 5516399 h 6858000"/>
              <a:gd name="connsiteX386" fmla="*/ 1922999 w 7467600"/>
              <a:gd name="connsiteY386" fmla="*/ 5980343 h 6858000"/>
              <a:gd name="connsiteX387" fmla="*/ 1950261 w 7467600"/>
              <a:gd name="connsiteY387" fmla="*/ 6405858 h 6858000"/>
              <a:gd name="connsiteX388" fmla="*/ 2365554 w 7467600"/>
              <a:gd name="connsiteY388" fmla="*/ 6759107 h 6858000"/>
              <a:gd name="connsiteX389" fmla="*/ 2424142 w 7467600"/>
              <a:gd name="connsiteY389" fmla="*/ 6858000 h 6858000"/>
              <a:gd name="connsiteX390" fmla="*/ 2395994 w 7467600"/>
              <a:gd name="connsiteY390" fmla="*/ 6858000 h 6858000"/>
              <a:gd name="connsiteX391" fmla="*/ 2392863 w 7467600"/>
              <a:gd name="connsiteY391" fmla="*/ 6852964 h 6858000"/>
              <a:gd name="connsiteX392" fmla="*/ 2017589 w 7467600"/>
              <a:gd name="connsiteY392" fmla="*/ 6493982 h 6858000"/>
              <a:gd name="connsiteX393" fmla="*/ 2147336 w 7467600"/>
              <a:gd name="connsiteY393" fmla="*/ 6594052 h 6858000"/>
              <a:gd name="connsiteX394" fmla="*/ 2207047 w 7467600"/>
              <a:gd name="connsiteY394" fmla="*/ 6654540 h 6858000"/>
              <a:gd name="connsiteX395" fmla="*/ 2299106 w 7467600"/>
              <a:gd name="connsiteY395" fmla="*/ 6778931 h 6858000"/>
              <a:gd name="connsiteX396" fmla="*/ 2314430 w 7467600"/>
              <a:gd name="connsiteY396" fmla="*/ 6801144 h 6858000"/>
              <a:gd name="connsiteX397" fmla="*/ 2352406 w 7467600"/>
              <a:gd name="connsiteY397" fmla="*/ 6858000 h 6858000"/>
              <a:gd name="connsiteX398" fmla="*/ 2314492 w 7467600"/>
              <a:gd name="connsiteY398" fmla="*/ 6858000 h 6858000"/>
              <a:gd name="connsiteX399" fmla="*/ 2288095 w 7467600"/>
              <a:gd name="connsiteY399" fmla="*/ 6818030 h 6858000"/>
              <a:gd name="connsiteX400" fmla="*/ 2272768 w 7467600"/>
              <a:gd name="connsiteY400" fmla="*/ 6795822 h 6858000"/>
              <a:gd name="connsiteX401" fmla="*/ 2182715 w 7467600"/>
              <a:gd name="connsiteY401" fmla="*/ 6675071 h 6858000"/>
              <a:gd name="connsiteX402" fmla="*/ 2032061 w 7467600"/>
              <a:gd name="connsiteY402" fmla="*/ 6541380 h 6858000"/>
              <a:gd name="connsiteX403" fmla="*/ 2257220 w 7467600"/>
              <a:gd name="connsiteY403" fmla="*/ 6826257 h 6858000"/>
              <a:gd name="connsiteX404" fmla="*/ 2281324 w 7467600"/>
              <a:gd name="connsiteY404" fmla="*/ 6858000 h 6858000"/>
              <a:gd name="connsiteX405" fmla="*/ 2242860 w 7467600"/>
              <a:gd name="connsiteY405" fmla="*/ 6858000 h 6858000"/>
              <a:gd name="connsiteX406" fmla="*/ 2232818 w 7467600"/>
              <a:gd name="connsiteY406" fmla="*/ 6844926 h 6858000"/>
              <a:gd name="connsiteX407" fmla="*/ 1990172 w 7467600"/>
              <a:gd name="connsiteY407" fmla="*/ 6542121 h 6858000"/>
              <a:gd name="connsiteX408" fmla="*/ 2124090 w 7467600"/>
              <a:gd name="connsiteY408" fmla="*/ 6761017 h 6858000"/>
              <a:gd name="connsiteX409" fmla="*/ 2200380 w 7467600"/>
              <a:gd name="connsiteY409" fmla="*/ 6858000 h 6858000"/>
              <a:gd name="connsiteX410" fmla="*/ 2147507 w 7467600"/>
              <a:gd name="connsiteY410" fmla="*/ 6858000 h 6858000"/>
              <a:gd name="connsiteX411" fmla="*/ 2070668 w 7467600"/>
              <a:gd name="connsiteY411" fmla="*/ 6761520 h 6858000"/>
              <a:gd name="connsiteX412" fmla="*/ 1975142 w 7467600"/>
              <a:gd name="connsiteY412" fmla="*/ 6585570 h 6858000"/>
              <a:gd name="connsiteX413" fmla="*/ 2050035 w 7467600"/>
              <a:gd name="connsiteY413" fmla="*/ 6813345 h 6858000"/>
              <a:gd name="connsiteX414" fmla="*/ 2063025 w 7467600"/>
              <a:gd name="connsiteY414" fmla="*/ 6858000 h 6858000"/>
              <a:gd name="connsiteX415" fmla="*/ 2021675 w 7467600"/>
              <a:gd name="connsiteY415" fmla="*/ 6858000 h 6858000"/>
              <a:gd name="connsiteX416" fmla="*/ 2019308 w 7467600"/>
              <a:gd name="connsiteY416" fmla="*/ 6847118 h 6858000"/>
              <a:gd name="connsiteX417" fmla="*/ 1938835 w 7467600"/>
              <a:gd name="connsiteY417" fmla="*/ 6551160 h 6858000"/>
              <a:gd name="connsiteX418" fmla="*/ 1953230 w 7467600"/>
              <a:gd name="connsiteY418" fmla="*/ 6759699 h 6858000"/>
              <a:gd name="connsiteX419" fmla="*/ 1956763 w 7467600"/>
              <a:gd name="connsiteY419" fmla="*/ 6778191 h 6858000"/>
              <a:gd name="connsiteX420" fmla="*/ 1967925 w 7467600"/>
              <a:gd name="connsiteY420" fmla="*/ 6858000 h 6858000"/>
              <a:gd name="connsiteX421" fmla="*/ 1936622 w 7467600"/>
              <a:gd name="connsiteY421" fmla="*/ 6858000 h 6858000"/>
              <a:gd name="connsiteX422" fmla="*/ 1926261 w 7467600"/>
              <a:gd name="connsiteY422" fmla="*/ 6784064 h 6858000"/>
              <a:gd name="connsiteX423" fmla="*/ 1922724 w 7467600"/>
              <a:gd name="connsiteY423" fmla="*/ 6765577 h 6858000"/>
              <a:gd name="connsiteX424" fmla="*/ 1904650 w 7467600"/>
              <a:gd name="connsiteY424" fmla="*/ 6639616 h 6858000"/>
              <a:gd name="connsiteX425" fmla="*/ 1885273 w 7467600"/>
              <a:gd name="connsiteY425" fmla="*/ 6858000 h 6858000"/>
              <a:gd name="connsiteX426" fmla="*/ 1854363 w 7467600"/>
              <a:gd name="connsiteY426" fmla="*/ 6858000 h 6858000"/>
              <a:gd name="connsiteX427" fmla="*/ 1880391 w 7467600"/>
              <a:gd name="connsiteY427" fmla="*/ 6603796 h 6858000"/>
              <a:gd name="connsiteX428" fmla="*/ 1818273 w 7467600"/>
              <a:gd name="connsiteY428" fmla="*/ 6715729 h 6858000"/>
              <a:gd name="connsiteX429" fmla="*/ 1794691 w 7467600"/>
              <a:gd name="connsiteY429" fmla="*/ 6843239 h 6858000"/>
              <a:gd name="connsiteX430" fmla="*/ 1794914 w 7467600"/>
              <a:gd name="connsiteY430" fmla="*/ 6858000 h 6858000"/>
              <a:gd name="connsiteX431" fmla="*/ 1746128 w 7467600"/>
              <a:gd name="connsiteY431" fmla="*/ 6858000 h 6858000"/>
              <a:gd name="connsiteX432" fmla="*/ 1753934 w 7467600"/>
              <a:gd name="connsiteY432" fmla="*/ 6724796 h 6858000"/>
              <a:gd name="connsiteX433" fmla="*/ 1792053 w 7467600"/>
              <a:gd name="connsiteY433" fmla="*/ 6572396 h 6858000"/>
              <a:gd name="connsiteX434" fmla="*/ 1862248 w 7467600"/>
              <a:gd name="connsiteY434" fmla="*/ 6266397 h 6858000"/>
              <a:gd name="connsiteX435" fmla="*/ 1862250 w 7467600"/>
              <a:gd name="connsiteY435" fmla="*/ 6033531 h 6858000"/>
              <a:gd name="connsiteX436" fmla="*/ 1211999 w 7467600"/>
              <a:gd name="connsiteY436" fmla="*/ 6683610 h 6858000"/>
              <a:gd name="connsiteX437" fmla="*/ 1213266 w 7467600"/>
              <a:gd name="connsiteY437" fmla="*/ 6691947 h 6858000"/>
              <a:gd name="connsiteX438" fmla="*/ 1203370 w 7467600"/>
              <a:gd name="connsiteY438" fmla="*/ 6850676 h 6858000"/>
              <a:gd name="connsiteX439" fmla="*/ 1203671 w 7467600"/>
              <a:gd name="connsiteY439" fmla="*/ 6858000 h 6858000"/>
              <a:gd name="connsiteX440" fmla="*/ 1143180 w 7467600"/>
              <a:gd name="connsiteY440" fmla="*/ 6858000 h 6858000"/>
              <a:gd name="connsiteX441" fmla="*/ 1142176 w 7467600"/>
              <a:gd name="connsiteY441" fmla="*/ 6766045 h 6858000"/>
              <a:gd name="connsiteX442" fmla="*/ 1067484 w 7467600"/>
              <a:gd name="connsiteY442" fmla="*/ 6858000 h 6858000"/>
              <a:gd name="connsiteX443" fmla="*/ 953928 w 7467600"/>
              <a:gd name="connsiteY443" fmla="*/ 6858000 h 6858000"/>
              <a:gd name="connsiteX444" fmla="*/ 959715 w 7467600"/>
              <a:gd name="connsiteY444" fmla="*/ 6850185 h 6858000"/>
              <a:gd name="connsiteX445" fmla="*/ 1483788 w 7467600"/>
              <a:gd name="connsiteY445" fmla="*/ 6259174 h 6858000"/>
              <a:gd name="connsiteX446" fmla="*/ 1100671 w 7467600"/>
              <a:gd name="connsiteY446" fmla="*/ 6252137 h 6858000"/>
              <a:gd name="connsiteX447" fmla="*/ 1090144 w 7467600"/>
              <a:gd name="connsiteY447" fmla="*/ 6256748 h 6858000"/>
              <a:gd name="connsiteX448" fmla="*/ 1095872 w 7467600"/>
              <a:gd name="connsiteY448" fmla="*/ 6271892 h 6858000"/>
              <a:gd name="connsiteX449" fmla="*/ 262785 w 7467600"/>
              <a:gd name="connsiteY449" fmla="*/ 6845450 h 6858000"/>
              <a:gd name="connsiteX450" fmla="*/ 209968 w 7467600"/>
              <a:gd name="connsiteY450" fmla="*/ 6770713 h 6858000"/>
              <a:gd name="connsiteX451" fmla="*/ 873460 w 7467600"/>
              <a:gd name="connsiteY451" fmla="*/ 6253768 h 6858000"/>
              <a:gd name="connsiteX452" fmla="*/ 192686 w 7467600"/>
              <a:gd name="connsiteY452" fmla="*/ 5849257 h 6858000"/>
              <a:gd name="connsiteX453" fmla="*/ 4696 w 7467600"/>
              <a:gd name="connsiteY453" fmla="*/ 5697668 h 6858000"/>
              <a:gd name="connsiteX454" fmla="*/ 0 w 7467600"/>
              <a:gd name="connsiteY454" fmla="*/ 5689984 h 6858000"/>
              <a:gd name="connsiteX455" fmla="*/ 0 w 7467600"/>
              <a:gd name="connsiteY455" fmla="*/ 5513472 h 6858000"/>
              <a:gd name="connsiteX456" fmla="*/ 174101 w 7467600"/>
              <a:gd name="connsiteY456" fmla="*/ 5620277 h 6858000"/>
              <a:gd name="connsiteX457" fmla="*/ 891800 w 7467600"/>
              <a:gd name="connsiteY457" fmla="*/ 6036935 h 6858000"/>
              <a:gd name="connsiteX458" fmla="*/ 1072219 w 7467600"/>
              <a:gd name="connsiteY458" fmla="*/ 6169443 h 6858000"/>
              <a:gd name="connsiteX459" fmla="*/ 1074117 w 7467600"/>
              <a:gd name="connsiteY459" fmla="*/ 6170301 h 6858000"/>
              <a:gd name="connsiteX460" fmla="*/ 1083114 w 7467600"/>
              <a:gd name="connsiteY460" fmla="*/ 6174131 h 6858000"/>
              <a:gd name="connsiteX461" fmla="*/ 1543010 w 7467600"/>
              <a:gd name="connsiteY461" fmla="*/ 6191140 h 6858000"/>
              <a:gd name="connsiteX462" fmla="*/ 1551080 w 7467600"/>
              <a:gd name="connsiteY462" fmla="*/ 6195006 h 6858000"/>
              <a:gd name="connsiteX463" fmla="*/ 2345443 w 7467600"/>
              <a:gd name="connsiteY463" fmla="*/ 5549882 h 6858000"/>
              <a:gd name="connsiteX464" fmla="*/ 1721499 w 7467600"/>
              <a:gd name="connsiteY464" fmla="*/ 5599969 h 6858000"/>
              <a:gd name="connsiteX465" fmla="*/ 767716 w 7467600"/>
              <a:gd name="connsiteY465" fmla="*/ 5472768 h 6858000"/>
              <a:gd name="connsiteX466" fmla="*/ 722147 w 7467600"/>
              <a:gd name="connsiteY466" fmla="*/ 5393091 h 6858000"/>
              <a:gd name="connsiteX467" fmla="*/ 1485552 w 7467600"/>
              <a:gd name="connsiteY467" fmla="*/ 5313202 h 6858000"/>
              <a:gd name="connsiteX468" fmla="*/ 2143004 w 7467600"/>
              <a:gd name="connsiteY468" fmla="*/ 5402420 h 6858000"/>
              <a:gd name="connsiteX469" fmla="*/ 1933391 w 7467600"/>
              <a:gd name="connsiteY469" fmla="*/ 5156971 h 6858000"/>
              <a:gd name="connsiteX470" fmla="*/ 1827118 w 7467600"/>
              <a:gd name="connsiteY470" fmla="*/ 4968410 h 6858000"/>
              <a:gd name="connsiteX471" fmla="*/ 1837349 w 7467600"/>
              <a:gd name="connsiteY471" fmla="*/ 4956357 h 6858000"/>
              <a:gd name="connsiteX472" fmla="*/ 2162835 w 7467600"/>
              <a:gd name="connsiteY472" fmla="*/ 5187853 h 6858000"/>
              <a:gd name="connsiteX473" fmla="*/ 2257167 w 7467600"/>
              <a:gd name="connsiteY473" fmla="*/ 5462123 h 6858000"/>
              <a:gd name="connsiteX474" fmla="*/ 2261598 w 7467600"/>
              <a:gd name="connsiteY474" fmla="*/ 5467998 h 6858000"/>
              <a:gd name="connsiteX475" fmla="*/ 2437177 w 7467600"/>
              <a:gd name="connsiteY475" fmla="*/ 5479608 h 6858000"/>
              <a:gd name="connsiteX476" fmla="*/ 2445247 w 7467600"/>
              <a:gd name="connsiteY476" fmla="*/ 5483476 h 6858000"/>
              <a:gd name="connsiteX477" fmla="*/ 2743626 w 7467600"/>
              <a:gd name="connsiteY477" fmla="*/ 5304819 h 6858000"/>
              <a:gd name="connsiteX478" fmla="*/ 3048102 w 7467600"/>
              <a:gd name="connsiteY478" fmla="*/ 5150595 h 6858000"/>
              <a:gd name="connsiteX479" fmla="*/ 1799414 w 7467600"/>
              <a:gd name="connsiteY479" fmla="*/ 4694732 h 6858000"/>
              <a:gd name="connsiteX480" fmla="*/ 1771735 w 7467600"/>
              <a:gd name="connsiteY480" fmla="*/ 4619929 h 6858000"/>
              <a:gd name="connsiteX481" fmla="*/ 3104273 w 7467600"/>
              <a:gd name="connsiteY481" fmla="*/ 5076159 h 6858000"/>
              <a:gd name="connsiteX482" fmla="*/ 3113245 w 7467600"/>
              <a:gd name="connsiteY482" fmla="*/ 5090705 h 6858000"/>
              <a:gd name="connsiteX483" fmla="*/ 3126294 w 7467600"/>
              <a:gd name="connsiteY483" fmla="*/ 5114400 h 6858000"/>
              <a:gd name="connsiteX484" fmla="*/ 3937433 w 7467600"/>
              <a:gd name="connsiteY484" fmla="*/ 4830473 h 6858000"/>
              <a:gd name="connsiteX485" fmla="*/ 3590475 w 7467600"/>
              <a:gd name="connsiteY485" fmla="*/ 4597974 h 6858000"/>
              <a:gd name="connsiteX486" fmla="*/ 3100264 w 7467600"/>
              <a:gd name="connsiteY486" fmla="*/ 4579845 h 6858000"/>
              <a:gd name="connsiteX487" fmla="*/ 2183576 w 7467600"/>
              <a:gd name="connsiteY487" fmla="*/ 4227150 h 6858000"/>
              <a:gd name="connsiteX488" fmla="*/ 2151029 w 7467600"/>
              <a:gd name="connsiteY488" fmla="*/ 4146947 h 6858000"/>
              <a:gd name="connsiteX489" fmla="*/ 3563434 w 7467600"/>
              <a:gd name="connsiteY489" fmla="*/ 4469115 h 6858000"/>
              <a:gd name="connsiteX490" fmla="*/ 3177952 w 7467600"/>
              <a:gd name="connsiteY490" fmla="*/ 3657386 h 6858000"/>
              <a:gd name="connsiteX491" fmla="*/ 3189263 w 7467600"/>
              <a:gd name="connsiteY491" fmla="*/ 3625726 h 6858000"/>
              <a:gd name="connsiteX492" fmla="*/ 3560912 w 7467600"/>
              <a:gd name="connsiteY492" fmla="*/ 4079863 h 6858000"/>
              <a:gd name="connsiteX493" fmla="*/ 3626636 w 7467600"/>
              <a:gd name="connsiteY493" fmla="*/ 4512230 h 6858000"/>
              <a:gd name="connsiteX494" fmla="*/ 3653088 w 7467600"/>
              <a:gd name="connsiteY494" fmla="*/ 4521417 h 6858000"/>
              <a:gd name="connsiteX495" fmla="*/ 3988128 w 7467600"/>
              <a:gd name="connsiteY495" fmla="*/ 4817267 h 6858000"/>
              <a:gd name="connsiteX496" fmla="*/ 4830582 w 7467600"/>
              <a:gd name="connsiteY496" fmla="*/ 4676000 h 6858000"/>
              <a:gd name="connsiteX497" fmla="*/ 4830100 w 7467600"/>
              <a:gd name="connsiteY497" fmla="*/ 4675554 h 6858000"/>
              <a:gd name="connsiteX498" fmla="*/ 4036318 w 7467600"/>
              <a:gd name="connsiteY498" fmla="*/ 4147013 h 6858000"/>
              <a:gd name="connsiteX499" fmla="*/ 3432098 w 7467600"/>
              <a:gd name="connsiteY499" fmla="*/ 3537312 h 6858000"/>
              <a:gd name="connsiteX500" fmla="*/ 3446761 w 7467600"/>
              <a:gd name="connsiteY500" fmla="*/ 3461278 h 6858000"/>
              <a:gd name="connsiteX501" fmla="*/ 4419733 w 7467600"/>
              <a:gd name="connsiteY501" fmla="*/ 3963555 h 6858000"/>
              <a:gd name="connsiteX502" fmla="*/ 4781371 w 7467600"/>
              <a:gd name="connsiteY502" fmla="*/ 4458604 h 6858000"/>
              <a:gd name="connsiteX503" fmla="*/ 4780440 w 7467600"/>
              <a:gd name="connsiteY503" fmla="*/ 4470290 h 6858000"/>
              <a:gd name="connsiteX504" fmla="*/ 4898954 w 7467600"/>
              <a:gd name="connsiteY504" fmla="*/ 4662092 h 6858000"/>
              <a:gd name="connsiteX505" fmla="*/ 4900699 w 7467600"/>
              <a:gd name="connsiteY505" fmla="*/ 4670867 h 6858000"/>
              <a:gd name="connsiteX506" fmla="*/ 5714511 w 7467600"/>
              <a:gd name="connsiteY506" fmla="*/ 4663483 h 6858000"/>
              <a:gd name="connsiteX507" fmla="*/ 5464793 w 7467600"/>
              <a:gd name="connsiteY507" fmla="*/ 4393556 h 6858000"/>
              <a:gd name="connsiteX508" fmla="*/ 5461897 w 7467600"/>
              <a:gd name="connsiteY508" fmla="*/ 4390879 h 6858000"/>
              <a:gd name="connsiteX509" fmla="*/ 4294126 w 7467600"/>
              <a:gd name="connsiteY509" fmla="*/ 3303048 h 6858000"/>
              <a:gd name="connsiteX510" fmla="*/ 4305321 w 7467600"/>
              <a:gd name="connsiteY510" fmla="*/ 3256953 h 6858000"/>
              <a:gd name="connsiteX511" fmla="*/ 4949299 w 7467600"/>
              <a:gd name="connsiteY511" fmla="*/ 3766336 h 6858000"/>
              <a:gd name="connsiteX512" fmla="*/ 5291452 w 7467600"/>
              <a:gd name="connsiteY512" fmla="*/ 4076801 h 6858000"/>
              <a:gd name="connsiteX513" fmla="*/ 5434998 w 7467600"/>
              <a:gd name="connsiteY513" fmla="*/ 4254100 h 6858000"/>
              <a:gd name="connsiteX514" fmla="*/ 5351015 w 7467600"/>
              <a:gd name="connsiteY514" fmla="*/ 3760989 h 6858000"/>
              <a:gd name="connsiteX515" fmla="*/ 5413780 w 7467600"/>
              <a:gd name="connsiteY515" fmla="*/ 2966265 h 6858000"/>
              <a:gd name="connsiteX516" fmla="*/ 5425627 w 7467600"/>
              <a:gd name="connsiteY516" fmla="*/ 2954192 h 6858000"/>
              <a:gd name="connsiteX517" fmla="*/ 6604735 w 7467600"/>
              <a:gd name="connsiteY517" fmla="*/ 2041381 h 6858000"/>
              <a:gd name="connsiteX518" fmla="*/ 7204487 w 7467600"/>
              <a:gd name="connsiteY518" fmla="*/ 2742112 h 6858000"/>
              <a:gd name="connsiteX519" fmla="*/ 7131592 w 7467600"/>
              <a:gd name="connsiteY519" fmla="*/ 2672096 h 6858000"/>
              <a:gd name="connsiteX520" fmla="*/ 6996344 w 7467600"/>
              <a:gd name="connsiteY520" fmla="*/ 2518310 h 6858000"/>
              <a:gd name="connsiteX521" fmla="*/ 6735495 w 7467600"/>
              <a:gd name="connsiteY521" fmla="*/ 2196890 h 6858000"/>
              <a:gd name="connsiteX522" fmla="*/ 6721901 w 7467600"/>
              <a:gd name="connsiteY522" fmla="*/ 2179274 h 6858000"/>
              <a:gd name="connsiteX523" fmla="*/ 6604735 w 7467600"/>
              <a:gd name="connsiteY523" fmla="*/ 2041381 h 6858000"/>
              <a:gd name="connsiteX524" fmla="*/ 6591670 w 7467600"/>
              <a:gd name="connsiteY524" fmla="*/ 1988277 h 6858000"/>
              <a:gd name="connsiteX525" fmla="*/ 6747349 w 7467600"/>
              <a:gd name="connsiteY525" fmla="*/ 2160069 h 6858000"/>
              <a:gd name="connsiteX526" fmla="*/ 6760943 w 7467600"/>
              <a:gd name="connsiteY526" fmla="*/ 2177686 h 6858000"/>
              <a:gd name="connsiteX527" fmla="*/ 7021065 w 7467600"/>
              <a:gd name="connsiteY527" fmla="*/ 2498102 h 6858000"/>
              <a:gd name="connsiteX528" fmla="*/ 7155223 w 7467600"/>
              <a:gd name="connsiteY528" fmla="*/ 2650386 h 6858000"/>
              <a:gd name="connsiteX529" fmla="*/ 7203167 w 7467600"/>
              <a:gd name="connsiteY529" fmla="*/ 2697288 h 6858000"/>
              <a:gd name="connsiteX530" fmla="*/ 6937703 w 7467600"/>
              <a:gd name="connsiteY530" fmla="*/ 2321981 h 6858000"/>
              <a:gd name="connsiteX531" fmla="*/ 6591670 w 7467600"/>
              <a:gd name="connsiteY531" fmla="*/ 1988277 h 6858000"/>
              <a:gd name="connsiteX532" fmla="*/ 5798671 w 7467600"/>
              <a:gd name="connsiteY532" fmla="*/ 1981601 h 6858000"/>
              <a:gd name="connsiteX533" fmla="*/ 5754709 w 7467600"/>
              <a:gd name="connsiteY533" fmla="*/ 2071454 h 6858000"/>
              <a:gd name="connsiteX534" fmla="*/ 5763044 w 7467600"/>
              <a:gd name="connsiteY534" fmla="*/ 2842206 h 6858000"/>
              <a:gd name="connsiteX535" fmla="*/ 5764974 w 7467600"/>
              <a:gd name="connsiteY535" fmla="*/ 2799609 h 6858000"/>
              <a:gd name="connsiteX536" fmla="*/ 5767665 w 7467600"/>
              <a:gd name="connsiteY536" fmla="*/ 2666409 h 6858000"/>
              <a:gd name="connsiteX537" fmla="*/ 5763055 w 7467600"/>
              <a:gd name="connsiteY537" fmla="*/ 2579705 h 6858000"/>
              <a:gd name="connsiteX538" fmla="*/ 5758079 w 7467600"/>
              <a:gd name="connsiteY538" fmla="*/ 2492508 h 6858000"/>
              <a:gd name="connsiteX539" fmla="*/ 5779325 w 7467600"/>
              <a:gd name="connsiteY539" fmla="*/ 2197069 h 6858000"/>
              <a:gd name="connsiteX540" fmla="*/ 5798671 w 7467600"/>
              <a:gd name="connsiteY540" fmla="*/ 1981601 h 6858000"/>
              <a:gd name="connsiteX541" fmla="*/ 5829202 w 7467600"/>
              <a:gd name="connsiteY541" fmla="*/ 1971679 h 6858000"/>
              <a:gd name="connsiteX542" fmla="*/ 5809558 w 7467600"/>
              <a:gd name="connsiteY542" fmla="*/ 2198043 h 6858000"/>
              <a:gd name="connsiteX543" fmla="*/ 5788653 w 7467600"/>
              <a:gd name="connsiteY543" fmla="*/ 2489430 h 6858000"/>
              <a:gd name="connsiteX544" fmla="*/ 5793439 w 7467600"/>
              <a:gd name="connsiteY544" fmla="*/ 2575235 h 6858000"/>
              <a:gd name="connsiteX545" fmla="*/ 5796837 w 7467600"/>
              <a:gd name="connsiteY545" fmla="*/ 2637633 h 6858000"/>
              <a:gd name="connsiteX546" fmla="*/ 5818614 w 7467600"/>
              <a:gd name="connsiteY546" fmla="*/ 2473055 h 6858000"/>
              <a:gd name="connsiteX547" fmla="*/ 5829202 w 7467600"/>
              <a:gd name="connsiteY547" fmla="*/ 1971679 h 6858000"/>
              <a:gd name="connsiteX548" fmla="*/ 5911389 w 7467600"/>
              <a:gd name="connsiteY548" fmla="*/ 1898371 h 6858000"/>
              <a:gd name="connsiteX549" fmla="*/ 6237627 w 7467600"/>
              <a:gd name="connsiteY549" fmla="*/ 2231921 h 6858000"/>
              <a:gd name="connsiteX550" fmla="*/ 5911389 w 7467600"/>
              <a:gd name="connsiteY550" fmla="*/ 1898371 h 6858000"/>
              <a:gd name="connsiteX551" fmla="*/ 6944437 w 7467600"/>
              <a:gd name="connsiteY551" fmla="*/ 1575402 h 6858000"/>
              <a:gd name="connsiteX552" fmla="*/ 6304730 w 7467600"/>
              <a:gd name="connsiteY552" fmla="*/ 1766654 h 6858000"/>
              <a:gd name="connsiteX553" fmla="*/ 6944437 w 7467600"/>
              <a:gd name="connsiteY553" fmla="*/ 1575402 h 6858000"/>
              <a:gd name="connsiteX554" fmla="*/ 7019523 w 7467600"/>
              <a:gd name="connsiteY554" fmla="*/ 1519450 h 6858000"/>
              <a:gd name="connsiteX555" fmla="*/ 6298091 w 7467600"/>
              <a:gd name="connsiteY555" fmla="*/ 1737122 h 6858000"/>
              <a:gd name="connsiteX556" fmla="*/ 7019523 w 7467600"/>
              <a:gd name="connsiteY556" fmla="*/ 1519450 h 6858000"/>
              <a:gd name="connsiteX557" fmla="*/ 2399523 w 7467600"/>
              <a:gd name="connsiteY557" fmla="*/ 1428234 h 6858000"/>
              <a:gd name="connsiteX558" fmla="*/ 2224982 w 7467600"/>
              <a:gd name="connsiteY558" fmla="*/ 1826201 h 6858000"/>
              <a:gd name="connsiteX559" fmla="*/ 2096099 w 7467600"/>
              <a:gd name="connsiteY559" fmla="*/ 2345900 h 6858000"/>
              <a:gd name="connsiteX560" fmla="*/ 2283317 w 7467600"/>
              <a:gd name="connsiteY560" fmla="*/ 1796925 h 6858000"/>
              <a:gd name="connsiteX561" fmla="*/ 2399523 w 7467600"/>
              <a:gd name="connsiteY561" fmla="*/ 1428234 h 6858000"/>
              <a:gd name="connsiteX562" fmla="*/ 2448558 w 7467600"/>
              <a:gd name="connsiteY562" fmla="*/ 1373435 h 6858000"/>
              <a:gd name="connsiteX563" fmla="*/ 2312521 w 7467600"/>
              <a:gd name="connsiteY563" fmla="*/ 1806140 h 6858000"/>
              <a:gd name="connsiteX564" fmla="*/ 2127533 w 7467600"/>
              <a:gd name="connsiteY564" fmla="*/ 2348380 h 6858000"/>
              <a:gd name="connsiteX565" fmla="*/ 2358080 w 7467600"/>
              <a:gd name="connsiteY565" fmla="*/ 1866134 h 6858000"/>
              <a:gd name="connsiteX566" fmla="*/ 2407436 w 7467600"/>
              <a:gd name="connsiteY566" fmla="*/ 1651070 h 6858000"/>
              <a:gd name="connsiteX567" fmla="*/ 2448558 w 7467600"/>
              <a:gd name="connsiteY567" fmla="*/ 1373435 h 6858000"/>
              <a:gd name="connsiteX568" fmla="*/ 278707 w 7467600"/>
              <a:gd name="connsiteY568" fmla="*/ 1352270 h 6858000"/>
              <a:gd name="connsiteX569" fmla="*/ 321570 w 7467600"/>
              <a:gd name="connsiteY569" fmla="*/ 1861610 h 6858000"/>
              <a:gd name="connsiteX570" fmla="*/ 294281 w 7467600"/>
              <a:gd name="connsiteY570" fmla="*/ 1440658 h 6858000"/>
              <a:gd name="connsiteX571" fmla="*/ 278707 w 7467600"/>
              <a:gd name="connsiteY571" fmla="*/ 1352270 h 6858000"/>
              <a:gd name="connsiteX572" fmla="*/ 1423821 w 7467600"/>
              <a:gd name="connsiteY572" fmla="*/ 1351958 h 6858000"/>
              <a:gd name="connsiteX573" fmla="*/ 1638521 w 7467600"/>
              <a:gd name="connsiteY573" fmla="*/ 1908470 h 6858000"/>
              <a:gd name="connsiteX574" fmla="*/ 1754199 w 7467600"/>
              <a:gd name="connsiteY574" fmla="*/ 2149284 h 6858000"/>
              <a:gd name="connsiteX575" fmla="*/ 1908359 w 7467600"/>
              <a:gd name="connsiteY575" fmla="*/ 2364988 h 6858000"/>
              <a:gd name="connsiteX576" fmla="*/ 1647661 w 7467600"/>
              <a:gd name="connsiteY576" fmla="*/ 1825945 h 6858000"/>
              <a:gd name="connsiteX577" fmla="*/ 1423821 w 7467600"/>
              <a:gd name="connsiteY577" fmla="*/ 1351958 h 6858000"/>
              <a:gd name="connsiteX578" fmla="*/ 1431890 w 7467600"/>
              <a:gd name="connsiteY578" fmla="*/ 1306475 h 6858000"/>
              <a:gd name="connsiteX579" fmla="*/ 1507597 w 7467600"/>
              <a:gd name="connsiteY579" fmla="*/ 1446132 h 6858000"/>
              <a:gd name="connsiteX580" fmla="*/ 1674586 w 7467600"/>
              <a:gd name="connsiteY580" fmla="*/ 1813832 h 6858000"/>
              <a:gd name="connsiteX581" fmla="*/ 1815950 w 7467600"/>
              <a:gd name="connsiteY581" fmla="*/ 2128564 h 6858000"/>
              <a:gd name="connsiteX582" fmla="*/ 1984242 w 7467600"/>
              <a:gd name="connsiteY582" fmla="*/ 2430829 h 6858000"/>
              <a:gd name="connsiteX583" fmla="*/ 2014023 w 7467600"/>
              <a:gd name="connsiteY583" fmla="*/ 2450995 h 6858000"/>
              <a:gd name="connsiteX584" fmla="*/ 1747337 w 7467600"/>
              <a:gd name="connsiteY584" fmla="*/ 1855264 h 6858000"/>
              <a:gd name="connsiteX585" fmla="*/ 1533749 w 7467600"/>
              <a:gd name="connsiteY585" fmla="*/ 1478656 h 6858000"/>
              <a:gd name="connsiteX586" fmla="*/ 1431890 w 7467600"/>
              <a:gd name="connsiteY586" fmla="*/ 1306475 h 6858000"/>
              <a:gd name="connsiteX587" fmla="*/ 5052692 w 7467600"/>
              <a:gd name="connsiteY587" fmla="*/ 1292994 h 6858000"/>
              <a:gd name="connsiteX588" fmla="*/ 5200661 w 7467600"/>
              <a:gd name="connsiteY588" fmla="*/ 1635186 h 6858000"/>
              <a:gd name="connsiteX589" fmla="*/ 5297138 w 7467600"/>
              <a:gd name="connsiteY589" fmla="*/ 1906351 h 6858000"/>
              <a:gd name="connsiteX590" fmla="*/ 5052692 w 7467600"/>
              <a:gd name="connsiteY590" fmla="*/ 1292994 h 6858000"/>
              <a:gd name="connsiteX591" fmla="*/ 5009948 w 7467600"/>
              <a:gd name="connsiteY591" fmla="*/ 1273619 h 6858000"/>
              <a:gd name="connsiteX592" fmla="*/ 5121777 w 7467600"/>
              <a:gd name="connsiteY592" fmla="*/ 1654213 h 6858000"/>
              <a:gd name="connsiteX593" fmla="*/ 5293545 w 7467600"/>
              <a:gd name="connsiteY593" fmla="*/ 2072247 h 6858000"/>
              <a:gd name="connsiteX594" fmla="*/ 5294042 w 7467600"/>
              <a:gd name="connsiteY594" fmla="*/ 2065019 h 6858000"/>
              <a:gd name="connsiteX595" fmla="*/ 5171936 w 7467600"/>
              <a:gd name="connsiteY595" fmla="*/ 1647613 h 6858000"/>
              <a:gd name="connsiteX596" fmla="*/ 5009948 w 7467600"/>
              <a:gd name="connsiteY596" fmla="*/ 1273619 h 6858000"/>
              <a:gd name="connsiteX597" fmla="*/ 655236 w 7467600"/>
              <a:gd name="connsiteY597" fmla="*/ 1268632 h 6858000"/>
              <a:gd name="connsiteX598" fmla="*/ 839521 w 7467600"/>
              <a:gd name="connsiteY598" fmla="*/ 1685315 h 6858000"/>
              <a:gd name="connsiteX599" fmla="*/ 1109416 w 7467600"/>
              <a:gd name="connsiteY599" fmla="*/ 2061663 h 6858000"/>
              <a:gd name="connsiteX600" fmla="*/ 1298300 w 7467600"/>
              <a:gd name="connsiteY600" fmla="*/ 2247742 h 6858000"/>
              <a:gd name="connsiteX601" fmla="*/ 1125871 w 7467600"/>
              <a:gd name="connsiteY601" fmla="*/ 1989513 h 6858000"/>
              <a:gd name="connsiteX602" fmla="*/ 981574 w 7467600"/>
              <a:gd name="connsiteY602" fmla="*/ 1783157 h 6858000"/>
              <a:gd name="connsiteX603" fmla="*/ 922198 w 7467600"/>
              <a:gd name="connsiteY603" fmla="*/ 1677437 h 6858000"/>
              <a:gd name="connsiteX604" fmla="*/ 869293 w 7467600"/>
              <a:gd name="connsiteY604" fmla="*/ 1583214 h 6858000"/>
              <a:gd name="connsiteX605" fmla="*/ 751431 w 7467600"/>
              <a:gd name="connsiteY605" fmla="*/ 1405731 h 6858000"/>
              <a:gd name="connsiteX606" fmla="*/ 655236 w 7467600"/>
              <a:gd name="connsiteY606" fmla="*/ 1268632 h 6858000"/>
              <a:gd name="connsiteX607" fmla="*/ 6516292 w 7467600"/>
              <a:gd name="connsiteY607" fmla="*/ 1263064 h 6858000"/>
              <a:gd name="connsiteX608" fmla="*/ 5736320 w 7467600"/>
              <a:gd name="connsiteY608" fmla="*/ 1501803 h 6858000"/>
              <a:gd name="connsiteX609" fmla="*/ 6516292 w 7467600"/>
              <a:gd name="connsiteY609" fmla="*/ 1263064 h 6858000"/>
              <a:gd name="connsiteX610" fmla="*/ 291466 w 7467600"/>
              <a:gd name="connsiteY610" fmla="*/ 1250369 h 6858000"/>
              <a:gd name="connsiteX611" fmla="*/ 323180 w 7467600"/>
              <a:gd name="connsiteY611" fmla="*/ 1435283 h 6858000"/>
              <a:gd name="connsiteX612" fmla="*/ 349381 w 7467600"/>
              <a:gd name="connsiteY612" fmla="*/ 1875041 h 6858000"/>
              <a:gd name="connsiteX613" fmla="*/ 374363 w 7467600"/>
              <a:gd name="connsiteY613" fmla="*/ 1506494 h 6858000"/>
              <a:gd name="connsiteX614" fmla="*/ 302168 w 7467600"/>
              <a:gd name="connsiteY614" fmla="*/ 1274495 h 6858000"/>
              <a:gd name="connsiteX615" fmla="*/ 291466 w 7467600"/>
              <a:gd name="connsiteY615" fmla="*/ 1250369 h 6858000"/>
              <a:gd name="connsiteX616" fmla="*/ 678222 w 7467600"/>
              <a:gd name="connsiteY616" fmla="*/ 1248670 h 6858000"/>
              <a:gd name="connsiteX617" fmla="*/ 775536 w 7467600"/>
              <a:gd name="connsiteY617" fmla="*/ 1388015 h 6858000"/>
              <a:gd name="connsiteX618" fmla="*/ 894529 w 7467600"/>
              <a:gd name="connsiteY618" fmla="*/ 1567739 h 6858000"/>
              <a:gd name="connsiteX619" fmla="*/ 948000 w 7467600"/>
              <a:gd name="connsiteY619" fmla="*/ 1663088 h 6858000"/>
              <a:gd name="connsiteX620" fmla="*/ 1006812 w 7467600"/>
              <a:gd name="connsiteY620" fmla="*/ 1767683 h 6858000"/>
              <a:gd name="connsiteX621" fmla="*/ 1149133 w 7467600"/>
              <a:gd name="connsiteY621" fmla="*/ 1971513 h 6858000"/>
              <a:gd name="connsiteX622" fmla="*/ 1333952 w 7467600"/>
              <a:gd name="connsiteY622" fmla="*/ 2251620 h 6858000"/>
              <a:gd name="connsiteX623" fmla="*/ 1337329 w 7467600"/>
              <a:gd name="connsiteY623" fmla="*/ 2258350 h 6858000"/>
              <a:gd name="connsiteX624" fmla="*/ 1014726 w 7467600"/>
              <a:gd name="connsiteY624" fmla="*/ 1615556 h 6858000"/>
              <a:gd name="connsiteX625" fmla="*/ 678222 w 7467600"/>
              <a:gd name="connsiteY625" fmla="*/ 1248670 h 6858000"/>
              <a:gd name="connsiteX626" fmla="*/ 6691602 w 7467600"/>
              <a:gd name="connsiteY626" fmla="*/ 1140573 h 6858000"/>
              <a:gd name="connsiteX627" fmla="*/ 6571100 w 7467600"/>
              <a:gd name="connsiteY627" fmla="*/ 1183662 h 6858000"/>
              <a:gd name="connsiteX628" fmla="*/ 6241687 w 7467600"/>
              <a:gd name="connsiteY628" fmla="*/ 1257600 h 6858000"/>
              <a:gd name="connsiteX629" fmla="*/ 5693009 w 7467600"/>
              <a:gd name="connsiteY629" fmla="*/ 1478256 h 6858000"/>
              <a:gd name="connsiteX630" fmla="*/ 6548420 w 7467600"/>
              <a:gd name="connsiteY630" fmla="*/ 1214599 h 6858000"/>
              <a:gd name="connsiteX631" fmla="*/ 6605473 w 7467600"/>
              <a:gd name="connsiteY631" fmla="*/ 1184686 h 6858000"/>
              <a:gd name="connsiteX632" fmla="*/ 6691602 w 7467600"/>
              <a:gd name="connsiteY632" fmla="*/ 1140573 h 6858000"/>
              <a:gd name="connsiteX633" fmla="*/ 4002475 w 7467600"/>
              <a:gd name="connsiteY633" fmla="*/ 1037802 h 6858000"/>
              <a:gd name="connsiteX634" fmla="*/ 4000324 w 7467600"/>
              <a:gd name="connsiteY634" fmla="*/ 1039362 h 6858000"/>
              <a:gd name="connsiteX635" fmla="*/ 4002862 w 7467600"/>
              <a:gd name="connsiteY635" fmla="*/ 1042866 h 6858000"/>
              <a:gd name="connsiteX636" fmla="*/ 4002475 w 7467600"/>
              <a:gd name="connsiteY636" fmla="*/ 1037802 h 6858000"/>
              <a:gd name="connsiteX637" fmla="*/ 506322 w 7467600"/>
              <a:gd name="connsiteY637" fmla="*/ 1020997 h 6858000"/>
              <a:gd name="connsiteX638" fmla="*/ 533068 w 7467600"/>
              <a:gd name="connsiteY638" fmla="*/ 1029409 h 6858000"/>
              <a:gd name="connsiteX639" fmla="*/ 1232525 w 7467600"/>
              <a:gd name="connsiteY639" fmla="*/ 1804675 h 6858000"/>
              <a:gd name="connsiteX640" fmla="*/ 1388858 w 7467600"/>
              <a:gd name="connsiteY640" fmla="*/ 2368011 h 6858000"/>
              <a:gd name="connsiteX641" fmla="*/ 1384098 w 7467600"/>
              <a:gd name="connsiteY641" fmla="*/ 2378125 h 6858000"/>
              <a:gd name="connsiteX642" fmla="*/ 1425393 w 7467600"/>
              <a:gd name="connsiteY642" fmla="*/ 2589124 h 6858000"/>
              <a:gd name="connsiteX643" fmla="*/ 1424001 w 7467600"/>
              <a:gd name="connsiteY643" fmla="*/ 2597541 h 6858000"/>
              <a:gd name="connsiteX644" fmla="*/ 2152729 w 7467600"/>
              <a:gd name="connsiteY644" fmla="*/ 2864487 h 6858000"/>
              <a:gd name="connsiteX645" fmla="*/ 2020609 w 7467600"/>
              <a:gd name="connsiteY645" fmla="*/ 2539671 h 6858000"/>
              <a:gd name="connsiteX646" fmla="*/ 2018920 w 7467600"/>
              <a:gd name="connsiteY646" fmla="*/ 2536309 h 6858000"/>
              <a:gd name="connsiteX647" fmla="*/ 1342441 w 7467600"/>
              <a:gd name="connsiteY647" fmla="*/ 1173017 h 6858000"/>
              <a:gd name="connsiteX648" fmla="*/ 1367925 w 7467600"/>
              <a:gd name="connsiteY648" fmla="*/ 1135648 h 6858000"/>
              <a:gd name="connsiteX649" fmla="*/ 1771401 w 7467600"/>
              <a:gd name="connsiteY649" fmla="*/ 1806673 h 6858000"/>
              <a:gd name="connsiteX650" fmla="*/ 1972385 w 7467600"/>
              <a:gd name="connsiteY650" fmla="*/ 2198735 h 6858000"/>
              <a:gd name="connsiteX651" fmla="*/ 2040892 w 7467600"/>
              <a:gd name="connsiteY651" fmla="*/ 2405205 h 6858000"/>
              <a:gd name="connsiteX652" fmla="*/ 2131689 w 7467600"/>
              <a:gd name="connsiteY652" fmla="*/ 1936926 h 6858000"/>
              <a:gd name="connsiteX653" fmla="*/ 2454820 w 7467600"/>
              <a:gd name="connsiteY653" fmla="*/ 1248808 h 6858000"/>
              <a:gd name="connsiteX654" fmla="*/ 2492512 w 7467600"/>
              <a:gd name="connsiteY654" fmla="*/ 1302920 h 6858000"/>
              <a:gd name="connsiteX655" fmla="*/ 2081216 w 7467600"/>
              <a:gd name="connsiteY655" fmla="*/ 2527513 h 6858000"/>
              <a:gd name="connsiteX656" fmla="*/ 2081211 w 7467600"/>
              <a:gd name="connsiteY656" fmla="*/ 2528916 h 6858000"/>
              <a:gd name="connsiteX657" fmla="*/ 2199067 w 7467600"/>
              <a:gd name="connsiteY657" fmla="*/ 2884061 h 6858000"/>
              <a:gd name="connsiteX658" fmla="*/ 3192586 w 7467600"/>
              <a:gd name="connsiteY658" fmla="*/ 3411496 h 6858000"/>
              <a:gd name="connsiteX659" fmla="*/ 3182620 w 7467600"/>
              <a:gd name="connsiteY659" fmla="*/ 3483279 h 6858000"/>
              <a:gd name="connsiteX660" fmla="*/ 2435119 w 7467600"/>
              <a:gd name="connsiteY660" fmla="*/ 3080173 h 6858000"/>
              <a:gd name="connsiteX661" fmla="*/ 2410152 w 7467600"/>
              <a:gd name="connsiteY661" fmla="*/ 3063751 h 6858000"/>
              <a:gd name="connsiteX662" fmla="*/ 2408099 w 7467600"/>
              <a:gd name="connsiteY662" fmla="*/ 3064403 h 6858000"/>
              <a:gd name="connsiteX663" fmla="*/ 2407218 w 7467600"/>
              <a:gd name="connsiteY663" fmla="*/ 3070324 h 6858000"/>
              <a:gd name="connsiteX664" fmla="*/ 2380138 w 7467600"/>
              <a:gd name="connsiteY664" fmla="*/ 3099341 h 6858000"/>
              <a:gd name="connsiteX665" fmla="*/ 1765923 w 7467600"/>
              <a:gd name="connsiteY665" fmla="*/ 3581043 h 6858000"/>
              <a:gd name="connsiteX666" fmla="*/ 1702258 w 7467600"/>
              <a:gd name="connsiteY666" fmla="*/ 3612286 h 6858000"/>
              <a:gd name="connsiteX667" fmla="*/ 1538370 w 7467600"/>
              <a:gd name="connsiteY667" fmla="*/ 3811804 h 6858000"/>
              <a:gd name="connsiteX668" fmla="*/ 542867 w 7467600"/>
              <a:gd name="connsiteY668" fmla="*/ 4944092 h 6858000"/>
              <a:gd name="connsiteX669" fmla="*/ 515800 w 7467600"/>
              <a:gd name="connsiteY669" fmla="*/ 4862180 h 6858000"/>
              <a:gd name="connsiteX670" fmla="*/ 909145 w 7467600"/>
              <a:gd name="connsiteY670" fmla="*/ 4199225 h 6858000"/>
              <a:gd name="connsiteX671" fmla="*/ 1214067 w 7467600"/>
              <a:gd name="connsiteY671" fmla="*/ 3908561 h 6858000"/>
              <a:gd name="connsiteX672" fmla="*/ 640967 w 7467600"/>
              <a:gd name="connsiteY672" fmla="*/ 4105601 h 6858000"/>
              <a:gd name="connsiteX673" fmla="*/ 112563 w 7467600"/>
              <a:gd name="connsiteY673" fmla="*/ 4396952 h 6858000"/>
              <a:gd name="connsiteX674" fmla="*/ 0 w 7467600"/>
              <a:gd name="connsiteY674" fmla="*/ 4466006 h 6858000"/>
              <a:gd name="connsiteX675" fmla="*/ 0 w 7467600"/>
              <a:gd name="connsiteY675" fmla="*/ 4233763 h 6858000"/>
              <a:gd name="connsiteX676" fmla="*/ 36881 w 7467600"/>
              <a:gd name="connsiteY676" fmla="*/ 4200118 h 6858000"/>
              <a:gd name="connsiteX677" fmla="*/ 910534 w 7467600"/>
              <a:gd name="connsiteY677" fmla="*/ 3629753 h 6858000"/>
              <a:gd name="connsiteX678" fmla="*/ 1578717 w 7467600"/>
              <a:gd name="connsiteY678" fmla="*/ 3575982 h 6858000"/>
              <a:gd name="connsiteX679" fmla="*/ 2338780 w 7467600"/>
              <a:gd name="connsiteY679" fmla="*/ 3033725 h 6858000"/>
              <a:gd name="connsiteX680" fmla="*/ 1807991 w 7467600"/>
              <a:gd name="connsiteY680" fmla="*/ 2807184 h 6858000"/>
              <a:gd name="connsiteX681" fmla="*/ 1416358 w 7467600"/>
              <a:gd name="connsiteY681" fmla="*/ 3112571 h 6858000"/>
              <a:gd name="connsiteX682" fmla="*/ 939066 w 7467600"/>
              <a:gd name="connsiteY682" fmla="*/ 3378798 h 6858000"/>
              <a:gd name="connsiteX683" fmla="*/ 115099 w 7467600"/>
              <a:gd name="connsiteY683" fmla="*/ 3607650 h 6858000"/>
              <a:gd name="connsiteX684" fmla="*/ 97284 w 7467600"/>
              <a:gd name="connsiteY684" fmla="*/ 3520393 h 6858000"/>
              <a:gd name="connsiteX685" fmla="*/ 922050 w 7467600"/>
              <a:gd name="connsiteY685" fmla="*/ 3074867 h 6858000"/>
              <a:gd name="connsiteX686" fmla="*/ 1405265 w 7467600"/>
              <a:gd name="connsiteY686" fmla="*/ 3016319 h 6858000"/>
              <a:gd name="connsiteX687" fmla="*/ 1407512 w 7467600"/>
              <a:gd name="connsiteY687" fmla="*/ 3018001 h 6858000"/>
              <a:gd name="connsiteX688" fmla="*/ 1726266 w 7467600"/>
              <a:gd name="connsiteY688" fmla="*/ 2777274 h 6858000"/>
              <a:gd name="connsiteX689" fmla="*/ 625390 w 7467600"/>
              <a:gd name="connsiteY689" fmla="*/ 2514541 h 6858000"/>
              <a:gd name="connsiteX690" fmla="*/ 619799 w 7467600"/>
              <a:gd name="connsiteY690" fmla="*/ 2527180 h 6858000"/>
              <a:gd name="connsiteX691" fmla="*/ 310030 w 7467600"/>
              <a:gd name="connsiteY691" fmla="*/ 2771818 h 6858000"/>
              <a:gd name="connsiteX692" fmla="*/ 173877 w 7467600"/>
              <a:gd name="connsiteY692" fmla="*/ 2937056 h 6858000"/>
              <a:gd name="connsiteX693" fmla="*/ 77889 w 7467600"/>
              <a:gd name="connsiteY693" fmla="*/ 3138440 h 6858000"/>
              <a:gd name="connsiteX694" fmla="*/ 0 w 7467600"/>
              <a:gd name="connsiteY694" fmla="*/ 3271395 h 6858000"/>
              <a:gd name="connsiteX695" fmla="*/ 0 w 7467600"/>
              <a:gd name="connsiteY695" fmla="*/ 3153002 h 6858000"/>
              <a:gd name="connsiteX696" fmla="*/ 2386 w 7467600"/>
              <a:gd name="connsiteY696" fmla="*/ 3149203 h 6858000"/>
              <a:gd name="connsiteX697" fmla="*/ 89753 w 7467600"/>
              <a:gd name="connsiteY697" fmla="*/ 2987702 h 6858000"/>
              <a:gd name="connsiteX698" fmla="*/ 76869 w 7467600"/>
              <a:gd name="connsiteY698" fmla="*/ 3005404 h 6858000"/>
              <a:gd name="connsiteX699" fmla="*/ 32049 w 7467600"/>
              <a:gd name="connsiteY699" fmla="*/ 3065814 h 6858000"/>
              <a:gd name="connsiteX700" fmla="*/ 0 w 7467600"/>
              <a:gd name="connsiteY700" fmla="*/ 3108744 h 6858000"/>
              <a:gd name="connsiteX701" fmla="*/ 0 w 7467600"/>
              <a:gd name="connsiteY701" fmla="*/ 3058059 h 6858000"/>
              <a:gd name="connsiteX702" fmla="*/ 7610 w 7467600"/>
              <a:gd name="connsiteY702" fmla="*/ 3047889 h 6858000"/>
              <a:gd name="connsiteX703" fmla="*/ 52419 w 7467600"/>
              <a:gd name="connsiteY703" fmla="*/ 2987479 h 6858000"/>
              <a:gd name="connsiteX704" fmla="*/ 59142 w 7467600"/>
              <a:gd name="connsiteY704" fmla="*/ 2978488 h 6858000"/>
              <a:gd name="connsiteX705" fmla="*/ 0 w 7467600"/>
              <a:gd name="connsiteY705" fmla="*/ 3015334 h 6858000"/>
              <a:gd name="connsiteX706" fmla="*/ 0 w 7467600"/>
              <a:gd name="connsiteY706" fmla="*/ 2914286 h 6858000"/>
              <a:gd name="connsiteX707" fmla="*/ 36383 w 7467600"/>
              <a:gd name="connsiteY707" fmla="*/ 2901128 h 6858000"/>
              <a:gd name="connsiteX708" fmla="*/ 156329 w 7467600"/>
              <a:gd name="connsiteY708" fmla="*/ 2840533 h 6858000"/>
              <a:gd name="connsiteX709" fmla="*/ 358355 w 7467600"/>
              <a:gd name="connsiteY709" fmla="*/ 2620471 h 6858000"/>
              <a:gd name="connsiteX710" fmla="*/ 510577 w 7467600"/>
              <a:gd name="connsiteY710" fmla="*/ 2501244 h 6858000"/>
              <a:gd name="connsiteX711" fmla="*/ 211967 w 7467600"/>
              <a:gd name="connsiteY711" fmla="*/ 2479171 h 6858000"/>
              <a:gd name="connsiteX712" fmla="*/ 0 w 7467600"/>
              <a:gd name="connsiteY712" fmla="*/ 2476398 h 6858000"/>
              <a:gd name="connsiteX713" fmla="*/ 0 w 7467600"/>
              <a:gd name="connsiteY713" fmla="*/ 2389189 h 6858000"/>
              <a:gd name="connsiteX714" fmla="*/ 103062 w 7467600"/>
              <a:gd name="connsiteY714" fmla="*/ 2389518 h 6858000"/>
              <a:gd name="connsiteX715" fmla="*/ 510734 w 7467600"/>
              <a:gd name="connsiteY715" fmla="*/ 2416201 h 6858000"/>
              <a:gd name="connsiteX716" fmla="*/ 279257 w 7467600"/>
              <a:gd name="connsiteY716" fmla="*/ 2092102 h 6858000"/>
              <a:gd name="connsiteX717" fmla="*/ 65265 w 7467600"/>
              <a:gd name="connsiteY717" fmla="*/ 2006049 h 6858000"/>
              <a:gd name="connsiteX718" fmla="*/ 0 w 7467600"/>
              <a:gd name="connsiteY718" fmla="*/ 1982532 h 6858000"/>
              <a:gd name="connsiteX719" fmla="*/ 0 w 7467600"/>
              <a:gd name="connsiteY719" fmla="*/ 1912789 h 6858000"/>
              <a:gd name="connsiteX720" fmla="*/ 97460 w 7467600"/>
              <a:gd name="connsiteY720" fmla="*/ 1953725 h 6858000"/>
              <a:gd name="connsiteX721" fmla="*/ 221272 w 7467600"/>
              <a:gd name="connsiteY721" fmla="*/ 1980766 h 6858000"/>
              <a:gd name="connsiteX722" fmla="*/ 116765 w 7467600"/>
              <a:gd name="connsiteY722" fmla="*/ 1911033 h 6858000"/>
              <a:gd name="connsiteX723" fmla="*/ 16405 w 7467600"/>
              <a:gd name="connsiteY723" fmla="*/ 1803412 h 6858000"/>
              <a:gd name="connsiteX724" fmla="*/ 0 w 7467600"/>
              <a:gd name="connsiteY724" fmla="*/ 1784777 h 6858000"/>
              <a:gd name="connsiteX725" fmla="*/ 0 w 7467600"/>
              <a:gd name="connsiteY725" fmla="*/ 1740082 h 6858000"/>
              <a:gd name="connsiteX726" fmla="*/ 39394 w 7467600"/>
              <a:gd name="connsiteY726" fmla="*/ 1784856 h 6858000"/>
              <a:gd name="connsiteX727" fmla="*/ 135813 w 7467600"/>
              <a:gd name="connsiteY727" fmla="*/ 1888838 h 6858000"/>
              <a:gd name="connsiteX728" fmla="*/ 242575 w 7467600"/>
              <a:gd name="connsiteY728" fmla="*/ 1958841 h 6858000"/>
              <a:gd name="connsiteX729" fmla="*/ 82197 w 7467600"/>
              <a:gd name="connsiteY729" fmla="*/ 1754826 h 6858000"/>
              <a:gd name="connsiteX730" fmla="*/ 0 w 7467600"/>
              <a:gd name="connsiteY730" fmla="*/ 1679650 h 6858000"/>
              <a:gd name="connsiteX731" fmla="*/ 0 w 7467600"/>
              <a:gd name="connsiteY731" fmla="*/ 1602463 h 6858000"/>
              <a:gd name="connsiteX732" fmla="*/ 84689 w 7467600"/>
              <a:gd name="connsiteY732" fmla="*/ 1677442 h 6858000"/>
              <a:gd name="connsiteX733" fmla="*/ 298437 w 7467600"/>
              <a:gd name="connsiteY733" fmla="*/ 1968019 h 6858000"/>
              <a:gd name="connsiteX734" fmla="*/ 227269 w 7467600"/>
              <a:gd name="connsiteY734" fmla="*/ 1114064 h 6858000"/>
              <a:gd name="connsiteX735" fmla="*/ 248003 w 7467600"/>
              <a:gd name="connsiteY735" fmla="*/ 1089613 h 6858000"/>
              <a:gd name="connsiteX736" fmla="*/ 427020 w 7467600"/>
              <a:gd name="connsiteY736" fmla="*/ 1619803 h 6858000"/>
              <a:gd name="connsiteX737" fmla="*/ 340345 w 7467600"/>
              <a:gd name="connsiteY737" fmla="*/ 2027739 h 6858000"/>
              <a:gd name="connsiteX738" fmla="*/ 360865 w 7467600"/>
              <a:gd name="connsiteY738" fmla="*/ 2044827 h 6858000"/>
              <a:gd name="connsiteX739" fmla="*/ 560414 w 7467600"/>
              <a:gd name="connsiteY739" fmla="*/ 2421457 h 6858000"/>
              <a:gd name="connsiteX740" fmla="*/ 1359703 w 7467600"/>
              <a:gd name="connsiteY740" fmla="*/ 2578554 h 6858000"/>
              <a:gd name="connsiteX741" fmla="*/ 1359422 w 7467600"/>
              <a:gd name="connsiteY741" fmla="*/ 2577994 h 6858000"/>
              <a:gd name="connsiteX742" fmla="*/ 828701 w 7467600"/>
              <a:gd name="connsiteY742" fmla="*/ 1839520 h 6858000"/>
              <a:gd name="connsiteX743" fmla="*/ 494427 w 7467600"/>
              <a:gd name="connsiteY743" fmla="*/ 1092333 h 6858000"/>
              <a:gd name="connsiteX744" fmla="*/ 506322 w 7467600"/>
              <a:gd name="connsiteY744" fmla="*/ 1020997 h 6858000"/>
              <a:gd name="connsiteX745" fmla="*/ 4570198 w 7467600"/>
              <a:gd name="connsiteY745" fmla="*/ 978081 h 6858000"/>
              <a:gd name="connsiteX746" fmla="*/ 4523691 w 7467600"/>
              <a:gd name="connsiteY746" fmla="*/ 1127776 h 6858000"/>
              <a:gd name="connsiteX747" fmla="*/ 4509875 w 7467600"/>
              <a:gd name="connsiteY747" fmla="*/ 1167552 h 6858000"/>
              <a:gd name="connsiteX748" fmla="*/ 4478168 w 7467600"/>
              <a:gd name="connsiteY748" fmla="*/ 1260735 h 6858000"/>
              <a:gd name="connsiteX749" fmla="*/ 4409309 w 7467600"/>
              <a:gd name="connsiteY749" fmla="*/ 1666996 h 6858000"/>
              <a:gd name="connsiteX750" fmla="*/ 4370031 w 7467600"/>
              <a:gd name="connsiteY750" fmla="*/ 1955666 h 6858000"/>
              <a:gd name="connsiteX751" fmla="*/ 4570198 w 7467600"/>
              <a:gd name="connsiteY751" fmla="*/ 978081 h 6858000"/>
              <a:gd name="connsiteX752" fmla="*/ 4557898 w 7467600"/>
              <a:gd name="connsiteY752" fmla="*/ 900011 h 6858000"/>
              <a:gd name="connsiteX753" fmla="*/ 4344840 w 7467600"/>
              <a:gd name="connsiteY753" fmla="*/ 1922038 h 6858000"/>
              <a:gd name="connsiteX754" fmla="*/ 4378710 w 7467600"/>
              <a:gd name="connsiteY754" fmla="*/ 1665516 h 6858000"/>
              <a:gd name="connsiteX755" fmla="*/ 4448798 w 7467600"/>
              <a:gd name="connsiteY755" fmla="*/ 1253024 h 6858000"/>
              <a:gd name="connsiteX756" fmla="*/ 4480315 w 7467600"/>
              <a:gd name="connsiteY756" fmla="*/ 1158454 h 6858000"/>
              <a:gd name="connsiteX757" fmla="*/ 4494133 w 7467600"/>
              <a:gd name="connsiteY757" fmla="*/ 1118676 h 6858000"/>
              <a:gd name="connsiteX758" fmla="*/ 4557898 w 7467600"/>
              <a:gd name="connsiteY758" fmla="*/ 900011 h 6858000"/>
              <a:gd name="connsiteX759" fmla="*/ 5870151 w 7467600"/>
              <a:gd name="connsiteY759" fmla="*/ 898890 h 6858000"/>
              <a:gd name="connsiteX760" fmla="*/ 5861335 w 7467600"/>
              <a:gd name="connsiteY760" fmla="*/ 899177 h 6858000"/>
              <a:gd name="connsiteX761" fmla="*/ 5843702 w 7467600"/>
              <a:gd name="connsiteY761" fmla="*/ 899748 h 6858000"/>
              <a:gd name="connsiteX762" fmla="*/ 5651107 w 7467600"/>
              <a:gd name="connsiteY762" fmla="*/ 920306 h 6858000"/>
              <a:gd name="connsiteX763" fmla="*/ 5459407 w 7467600"/>
              <a:gd name="connsiteY763" fmla="*/ 940975 h 6858000"/>
              <a:gd name="connsiteX764" fmla="*/ 5374846 w 7467600"/>
              <a:gd name="connsiteY764" fmla="*/ 941988 h 6858000"/>
              <a:gd name="connsiteX765" fmla="*/ 5256105 w 7467600"/>
              <a:gd name="connsiteY765" fmla="*/ 945632 h 6858000"/>
              <a:gd name="connsiteX766" fmla="*/ 5107071 w 7467600"/>
              <a:gd name="connsiteY766" fmla="*/ 969720 h 6858000"/>
              <a:gd name="connsiteX767" fmla="*/ 4998681 w 7467600"/>
              <a:gd name="connsiteY767" fmla="*/ 988771 h 6858000"/>
              <a:gd name="connsiteX768" fmla="*/ 5870151 w 7467600"/>
              <a:gd name="connsiteY768" fmla="*/ 898890 h 6858000"/>
              <a:gd name="connsiteX769" fmla="*/ 5504425 w 7467600"/>
              <a:gd name="connsiteY769" fmla="*/ 848067 h 6858000"/>
              <a:gd name="connsiteX770" fmla="*/ 4968849 w 7467600"/>
              <a:gd name="connsiteY770" fmla="*/ 962318 h 6858000"/>
              <a:gd name="connsiteX771" fmla="*/ 5104039 w 7467600"/>
              <a:gd name="connsiteY771" fmla="*/ 940634 h 6858000"/>
              <a:gd name="connsiteX772" fmla="*/ 5256311 w 7467600"/>
              <a:gd name="connsiteY772" fmla="*/ 916490 h 6858000"/>
              <a:gd name="connsiteX773" fmla="*/ 5377381 w 7467600"/>
              <a:gd name="connsiteY773" fmla="*/ 912671 h 6858000"/>
              <a:gd name="connsiteX774" fmla="*/ 5460148 w 7467600"/>
              <a:gd name="connsiteY774" fmla="*/ 911442 h 6858000"/>
              <a:gd name="connsiteX775" fmla="*/ 5648971 w 7467600"/>
              <a:gd name="connsiteY775" fmla="*/ 891331 h 6858000"/>
              <a:gd name="connsiteX776" fmla="*/ 5844807 w 7467600"/>
              <a:gd name="connsiteY776" fmla="*/ 870718 h 6858000"/>
              <a:gd name="connsiteX777" fmla="*/ 5862975 w 7467600"/>
              <a:gd name="connsiteY777" fmla="*/ 869756 h 6858000"/>
              <a:gd name="connsiteX778" fmla="*/ 5920887 w 7467600"/>
              <a:gd name="connsiteY778" fmla="*/ 865929 h 6858000"/>
              <a:gd name="connsiteX779" fmla="*/ 5504425 w 7467600"/>
              <a:gd name="connsiteY779" fmla="*/ 848067 h 6858000"/>
              <a:gd name="connsiteX780" fmla="*/ 3607114 w 7467600"/>
              <a:gd name="connsiteY780" fmla="*/ 467441 h 6858000"/>
              <a:gd name="connsiteX781" fmla="*/ 3296242 w 7467600"/>
              <a:gd name="connsiteY781" fmla="*/ 807991 h 6858000"/>
              <a:gd name="connsiteX782" fmla="*/ 3174674 w 7467600"/>
              <a:gd name="connsiteY782" fmla="*/ 919759 h 6858000"/>
              <a:gd name="connsiteX783" fmla="*/ 3042978 w 7467600"/>
              <a:gd name="connsiteY783" fmla="*/ 1054894 h 6858000"/>
              <a:gd name="connsiteX784" fmla="*/ 2968914 w 7467600"/>
              <a:gd name="connsiteY784" fmla="*/ 1133756 h 6858000"/>
              <a:gd name="connsiteX785" fmla="*/ 3103823 w 7467600"/>
              <a:gd name="connsiteY785" fmla="*/ 1026814 h 6858000"/>
              <a:gd name="connsiteX786" fmla="*/ 3607114 w 7467600"/>
              <a:gd name="connsiteY786" fmla="*/ 467441 h 6858000"/>
              <a:gd name="connsiteX787" fmla="*/ 3744487 w 7467600"/>
              <a:gd name="connsiteY787" fmla="*/ 383136 h 6858000"/>
              <a:gd name="connsiteX788" fmla="*/ 3970213 w 7467600"/>
              <a:gd name="connsiteY788" fmla="*/ 995559 h 6858000"/>
              <a:gd name="connsiteX789" fmla="*/ 3744487 w 7467600"/>
              <a:gd name="connsiteY789" fmla="*/ 383136 h 6858000"/>
              <a:gd name="connsiteX790" fmla="*/ 3624562 w 7467600"/>
              <a:gd name="connsiteY790" fmla="*/ 367041 h 6858000"/>
              <a:gd name="connsiteX791" fmla="*/ 3489712 w 7467600"/>
              <a:gd name="connsiteY791" fmla="*/ 485386 h 6858000"/>
              <a:gd name="connsiteX792" fmla="*/ 3182994 w 7467600"/>
              <a:gd name="connsiteY792" fmla="*/ 828265 h 6858000"/>
              <a:gd name="connsiteX793" fmla="*/ 2892114 w 7467600"/>
              <a:gd name="connsiteY793" fmla="*/ 1172635 h 6858000"/>
              <a:gd name="connsiteX794" fmla="*/ 3021459 w 7467600"/>
              <a:gd name="connsiteY794" fmla="*/ 1035385 h 6858000"/>
              <a:gd name="connsiteX795" fmla="*/ 3153873 w 7467600"/>
              <a:gd name="connsiteY795" fmla="*/ 898971 h 6858000"/>
              <a:gd name="connsiteX796" fmla="*/ 3276511 w 7467600"/>
              <a:gd name="connsiteY796" fmla="*/ 786423 h 6858000"/>
              <a:gd name="connsiteX797" fmla="*/ 3584154 w 7467600"/>
              <a:gd name="connsiteY797" fmla="*/ 448218 h 6858000"/>
              <a:gd name="connsiteX798" fmla="*/ 3624562 w 7467600"/>
              <a:gd name="connsiteY798" fmla="*/ 367041 h 6858000"/>
              <a:gd name="connsiteX799" fmla="*/ 3766672 w 7467600"/>
              <a:gd name="connsiteY799" fmla="*/ 359429 h 6858000"/>
              <a:gd name="connsiteX800" fmla="*/ 3996338 w 7467600"/>
              <a:gd name="connsiteY800" fmla="*/ 968237 h 6858000"/>
              <a:gd name="connsiteX801" fmla="*/ 3766672 w 7467600"/>
              <a:gd name="connsiteY801" fmla="*/ 359429 h 6858000"/>
              <a:gd name="connsiteX802" fmla="*/ 5805386 w 7467600"/>
              <a:gd name="connsiteY802" fmla="*/ 239240 h 6858000"/>
              <a:gd name="connsiteX803" fmla="*/ 5736947 w 7467600"/>
              <a:gd name="connsiteY803" fmla="*/ 261367 h 6858000"/>
              <a:gd name="connsiteX804" fmla="*/ 5427012 w 7467600"/>
              <a:gd name="connsiteY804" fmla="*/ 311272 h 6858000"/>
              <a:gd name="connsiteX805" fmla="*/ 5147818 w 7467600"/>
              <a:gd name="connsiteY805" fmla="*/ 322112 h 6858000"/>
              <a:gd name="connsiteX806" fmla="*/ 5060854 w 7467600"/>
              <a:gd name="connsiteY806" fmla="*/ 311882 h 6858000"/>
              <a:gd name="connsiteX807" fmla="*/ 4945989 w 7467600"/>
              <a:gd name="connsiteY807" fmla="*/ 300516 h 6858000"/>
              <a:gd name="connsiteX808" fmla="*/ 5410479 w 7467600"/>
              <a:gd name="connsiteY808" fmla="*/ 348434 h 6858000"/>
              <a:gd name="connsiteX809" fmla="*/ 5805386 w 7467600"/>
              <a:gd name="connsiteY809" fmla="*/ 239240 h 6858000"/>
              <a:gd name="connsiteX810" fmla="*/ 5905192 w 7467600"/>
              <a:gd name="connsiteY810" fmla="*/ 163079 h 6858000"/>
              <a:gd name="connsiteX811" fmla="*/ 5865655 w 7467600"/>
              <a:gd name="connsiteY811" fmla="*/ 171901 h 6858000"/>
              <a:gd name="connsiteX812" fmla="*/ 5259740 w 7467600"/>
              <a:gd name="connsiteY812" fmla="*/ 257013 h 6858000"/>
              <a:gd name="connsiteX813" fmla="*/ 5208466 w 7467600"/>
              <a:gd name="connsiteY813" fmla="*/ 257550 h 6858000"/>
              <a:gd name="connsiteX814" fmla="*/ 4980204 w 7467600"/>
              <a:gd name="connsiteY814" fmla="*/ 271903 h 6858000"/>
              <a:gd name="connsiteX815" fmla="*/ 5068068 w 7467600"/>
              <a:gd name="connsiteY815" fmla="*/ 282244 h 6858000"/>
              <a:gd name="connsiteX816" fmla="*/ 5153231 w 7467600"/>
              <a:gd name="connsiteY816" fmla="*/ 292240 h 6858000"/>
              <a:gd name="connsiteX817" fmla="*/ 5426491 w 7467600"/>
              <a:gd name="connsiteY817" fmla="*/ 281128 h 6858000"/>
              <a:gd name="connsiteX818" fmla="*/ 5731212 w 7467600"/>
              <a:gd name="connsiteY818" fmla="*/ 231951 h 6858000"/>
              <a:gd name="connsiteX819" fmla="*/ 5905192 w 7467600"/>
              <a:gd name="connsiteY819" fmla="*/ 163079 h 6858000"/>
              <a:gd name="connsiteX820" fmla="*/ 5944437 w 7467600"/>
              <a:gd name="connsiteY820" fmla="*/ 113829 h 6858000"/>
              <a:gd name="connsiteX821" fmla="*/ 5825032 w 7467600"/>
              <a:gd name="connsiteY821" fmla="*/ 146405 h 6858000"/>
              <a:gd name="connsiteX822" fmla="*/ 4955599 w 7467600"/>
              <a:gd name="connsiteY822" fmla="*/ 247008 h 6858000"/>
              <a:gd name="connsiteX823" fmla="*/ 5210104 w 7467600"/>
              <a:gd name="connsiteY823" fmla="*/ 228123 h 6858000"/>
              <a:gd name="connsiteX824" fmla="*/ 5261015 w 7467600"/>
              <a:gd name="connsiteY824" fmla="*/ 227087 h 6858000"/>
              <a:gd name="connsiteX825" fmla="*/ 5861181 w 7467600"/>
              <a:gd name="connsiteY825" fmla="*/ 143093 h 6858000"/>
              <a:gd name="connsiteX826" fmla="*/ 5961252 w 7467600"/>
              <a:gd name="connsiteY826" fmla="*/ 114820 h 6858000"/>
              <a:gd name="connsiteX827" fmla="*/ 5944437 w 7467600"/>
              <a:gd name="connsiteY827" fmla="*/ 113829 h 6858000"/>
              <a:gd name="connsiteX828" fmla="*/ 3882765 w 7467600"/>
              <a:gd name="connsiteY828" fmla="*/ 0 h 6858000"/>
              <a:gd name="connsiteX829" fmla="*/ 3995099 w 7467600"/>
              <a:gd name="connsiteY829" fmla="*/ 0 h 6858000"/>
              <a:gd name="connsiteX830" fmla="*/ 4163818 w 7467600"/>
              <a:gd name="connsiteY830" fmla="*/ 234104 h 6858000"/>
              <a:gd name="connsiteX831" fmla="*/ 4172099 w 7467600"/>
              <a:gd name="connsiteY831" fmla="*/ 234207 h 6858000"/>
              <a:gd name="connsiteX832" fmla="*/ 4784282 w 7467600"/>
              <a:gd name="connsiteY832" fmla="*/ 276561 h 6858000"/>
              <a:gd name="connsiteX833" fmla="*/ 4801687 w 7467600"/>
              <a:gd name="connsiteY833" fmla="*/ 267764 h 6858000"/>
              <a:gd name="connsiteX834" fmla="*/ 6082788 w 7467600"/>
              <a:gd name="connsiteY834" fmla="*/ 64119 h 6858000"/>
              <a:gd name="connsiteX835" fmla="*/ 6099442 w 7467600"/>
              <a:gd name="connsiteY835" fmla="*/ 82568 h 6858000"/>
              <a:gd name="connsiteX836" fmla="*/ 4804137 w 7467600"/>
              <a:gd name="connsiteY836" fmla="*/ 320931 h 6858000"/>
              <a:gd name="connsiteX837" fmla="*/ 4227047 w 7467600"/>
              <a:gd name="connsiteY837" fmla="*/ 313415 h 6858000"/>
              <a:gd name="connsiteX838" fmla="*/ 4346041 w 7467600"/>
              <a:gd name="connsiteY838" fmla="*/ 456086 h 6858000"/>
              <a:gd name="connsiteX839" fmla="*/ 4870967 w 7467600"/>
              <a:gd name="connsiteY839" fmla="*/ 963061 h 6858000"/>
              <a:gd name="connsiteX840" fmla="*/ 4889647 w 7467600"/>
              <a:gd name="connsiteY840" fmla="*/ 957147 h 6858000"/>
              <a:gd name="connsiteX841" fmla="*/ 5422504 w 7467600"/>
              <a:gd name="connsiteY841" fmla="*/ 805191 h 6858000"/>
              <a:gd name="connsiteX842" fmla="*/ 6087656 w 7467600"/>
              <a:gd name="connsiteY842" fmla="*/ 826703 h 6858000"/>
              <a:gd name="connsiteX843" fmla="*/ 6058717 w 7467600"/>
              <a:gd name="connsiteY843" fmla="*/ 865992 h 6858000"/>
              <a:gd name="connsiteX844" fmla="*/ 4974153 w 7467600"/>
              <a:gd name="connsiteY844" fmla="*/ 1045456 h 6858000"/>
              <a:gd name="connsiteX845" fmla="*/ 5627835 w 7467600"/>
              <a:gd name="connsiteY845" fmla="*/ 1472077 h 6858000"/>
              <a:gd name="connsiteX846" fmla="*/ 5629817 w 7467600"/>
              <a:gd name="connsiteY846" fmla="*/ 1471412 h 6858000"/>
              <a:gd name="connsiteX847" fmla="*/ 5634124 w 7467600"/>
              <a:gd name="connsiteY847" fmla="*/ 1470572 h 6858000"/>
              <a:gd name="connsiteX848" fmla="*/ 5755832 w 7467600"/>
              <a:gd name="connsiteY848" fmla="*/ 1383886 h 6858000"/>
              <a:gd name="connsiteX849" fmla="*/ 6014186 w 7467600"/>
              <a:gd name="connsiteY849" fmla="*/ 1279799 h 6858000"/>
              <a:gd name="connsiteX850" fmla="*/ 6901619 w 7467600"/>
              <a:gd name="connsiteY850" fmla="*/ 1047874 h 6858000"/>
              <a:gd name="connsiteX851" fmla="*/ 6931566 w 7467600"/>
              <a:gd name="connsiteY851" fmla="*/ 1062034 h 6858000"/>
              <a:gd name="connsiteX852" fmla="*/ 5790982 w 7467600"/>
              <a:gd name="connsiteY852" fmla="*/ 1561380 h 6858000"/>
              <a:gd name="connsiteX853" fmla="*/ 6188971 w 7467600"/>
              <a:gd name="connsiteY853" fmla="*/ 1755168 h 6858000"/>
              <a:gd name="connsiteX854" fmla="*/ 6202446 w 7467600"/>
              <a:gd name="connsiteY854" fmla="*/ 1752268 h 6858000"/>
              <a:gd name="connsiteX855" fmla="*/ 7179560 w 7467600"/>
              <a:gd name="connsiteY855" fmla="*/ 1467551 h 6858000"/>
              <a:gd name="connsiteX856" fmla="*/ 7158730 w 7467600"/>
              <a:gd name="connsiteY856" fmla="*/ 1507835 h 6858000"/>
              <a:gd name="connsiteX857" fmla="*/ 6326959 w 7467600"/>
              <a:gd name="connsiteY857" fmla="*/ 1817686 h 6858000"/>
              <a:gd name="connsiteX858" fmla="*/ 6537433 w 7467600"/>
              <a:gd name="connsiteY858" fmla="*/ 1907790 h 6858000"/>
              <a:gd name="connsiteX859" fmla="*/ 6550221 w 7467600"/>
              <a:gd name="connsiteY859" fmla="*/ 1910729 h 6858000"/>
              <a:gd name="connsiteX860" fmla="*/ 6964438 w 7467600"/>
              <a:gd name="connsiteY860" fmla="*/ 2209505 h 6858000"/>
              <a:gd name="connsiteX861" fmla="*/ 7367862 w 7467600"/>
              <a:gd name="connsiteY861" fmla="*/ 2806833 h 6858000"/>
              <a:gd name="connsiteX862" fmla="*/ 7364329 w 7467600"/>
              <a:gd name="connsiteY862" fmla="*/ 2826907 h 6858000"/>
              <a:gd name="connsiteX863" fmla="*/ 7290545 w 7467600"/>
              <a:gd name="connsiteY863" fmla="*/ 2850663 h 6858000"/>
              <a:gd name="connsiteX864" fmla="*/ 6472036 w 7467600"/>
              <a:gd name="connsiteY864" fmla="*/ 1959003 h 6858000"/>
              <a:gd name="connsiteX865" fmla="*/ 5792897 w 7467600"/>
              <a:gd name="connsiteY865" fmla="*/ 1647747 h 6858000"/>
              <a:gd name="connsiteX866" fmla="*/ 5842751 w 7467600"/>
              <a:gd name="connsiteY866" fmla="*/ 1816112 h 6858000"/>
              <a:gd name="connsiteX867" fmla="*/ 5847424 w 7467600"/>
              <a:gd name="connsiteY867" fmla="*/ 1815776 h 6858000"/>
              <a:gd name="connsiteX868" fmla="*/ 6399821 w 7467600"/>
              <a:gd name="connsiteY868" fmla="*/ 2344799 h 6858000"/>
              <a:gd name="connsiteX869" fmla="*/ 6323232 w 7467600"/>
              <a:gd name="connsiteY869" fmla="*/ 2389634 h 6858000"/>
              <a:gd name="connsiteX870" fmla="*/ 5942958 w 7467600"/>
              <a:gd name="connsiteY870" fmla="*/ 2077708 h 6858000"/>
              <a:gd name="connsiteX871" fmla="*/ 5921559 w 7467600"/>
              <a:gd name="connsiteY871" fmla="*/ 2378596 h 6858000"/>
              <a:gd name="connsiteX872" fmla="*/ 5817651 w 7467600"/>
              <a:gd name="connsiteY872" fmla="*/ 3023919 h 6858000"/>
              <a:gd name="connsiteX873" fmla="*/ 5729634 w 7467600"/>
              <a:gd name="connsiteY873" fmla="*/ 3051849 h 6858000"/>
              <a:gd name="connsiteX874" fmla="*/ 5611018 w 7467600"/>
              <a:gd name="connsiteY874" fmla="*/ 2316769 h 6858000"/>
              <a:gd name="connsiteX875" fmla="*/ 5687608 w 7467600"/>
              <a:gd name="connsiteY875" fmla="*/ 2039972 h 6858000"/>
              <a:gd name="connsiteX876" fmla="*/ 5657554 w 7467600"/>
              <a:gd name="connsiteY876" fmla="*/ 1576445 h 6858000"/>
              <a:gd name="connsiteX877" fmla="*/ 5150475 w 7467600"/>
              <a:gd name="connsiteY877" fmla="*/ 1274012 h 6858000"/>
              <a:gd name="connsiteX878" fmla="*/ 5349142 w 7467600"/>
              <a:gd name="connsiteY878" fmla="*/ 2204405 h 6858000"/>
              <a:gd name="connsiteX879" fmla="*/ 5262214 w 7467600"/>
              <a:gd name="connsiteY879" fmla="*/ 2233836 h 6858000"/>
              <a:gd name="connsiteX880" fmla="*/ 4981539 w 7467600"/>
              <a:gd name="connsiteY880" fmla="*/ 1542201 h 6858000"/>
              <a:gd name="connsiteX881" fmla="*/ 4958461 w 7467600"/>
              <a:gd name="connsiteY881" fmla="*/ 1136957 h 6858000"/>
              <a:gd name="connsiteX882" fmla="*/ 4655015 w 7467600"/>
              <a:gd name="connsiteY882" fmla="*/ 891426 h 6858000"/>
              <a:gd name="connsiteX883" fmla="*/ 4348002 w 7467600"/>
              <a:gd name="connsiteY883" fmla="*/ 2205895 h 6858000"/>
              <a:gd name="connsiteX884" fmla="*/ 4262250 w 7467600"/>
              <a:gd name="connsiteY884" fmla="*/ 2219972 h 6858000"/>
              <a:gd name="connsiteX885" fmla="*/ 4550611 w 7467600"/>
              <a:gd name="connsiteY885" fmla="*/ 817540 h 6858000"/>
              <a:gd name="connsiteX886" fmla="*/ 4564418 w 7467600"/>
              <a:gd name="connsiteY886" fmla="*/ 808293 h 6858000"/>
              <a:gd name="connsiteX887" fmla="*/ 4266388 w 7467600"/>
              <a:gd name="connsiteY887" fmla="*/ 500083 h 6858000"/>
              <a:gd name="connsiteX888" fmla="*/ 4032842 w 7467600"/>
              <a:gd name="connsiteY888" fmla="*/ 211809 h 6858000"/>
              <a:gd name="connsiteX889" fmla="*/ 3882765 w 7467600"/>
              <a:gd name="connsiteY889" fmla="*/ 0 h 6858000"/>
              <a:gd name="connsiteX890" fmla="*/ 3721337 w 7467600"/>
              <a:gd name="connsiteY890" fmla="*/ 0 h 6858000"/>
              <a:gd name="connsiteX891" fmla="*/ 3797544 w 7467600"/>
              <a:gd name="connsiteY891" fmla="*/ 0 h 6858000"/>
              <a:gd name="connsiteX892" fmla="*/ 3775734 w 7467600"/>
              <a:gd name="connsiteY892" fmla="*/ 95131 h 6858000"/>
              <a:gd name="connsiteX893" fmla="*/ 3724807 w 7467600"/>
              <a:gd name="connsiteY893" fmla="*/ 272257 h 6858000"/>
              <a:gd name="connsiteX894" fmla="*/ 3726844 w 7467600"/>
              <a:gd name="connsiteY894" fmla="*/ 282988 h 6858000"/>
              <a:gd name="connsiteX895" fmla="*/ 3742664 w 7467600"/>
              <a:gd name="connsiteY895" fmla="*/ 279918 h 6858000"/>
              <a:gd name="connsiteX896" fmla="*/ 4103910 w 7467600"/>
              <a:gd name="connsiteY896" fmla="*/ 1161917 h 6858000"/>
              <a:gd name="connsiteX897" fmla="*/ 4020269 w 7467600"/>
              <a:gd name="connsiteY897" fmla="*/ 1200406 h 6858000"/>
              <a:gd name="connsiteX898" fmla="*/ 3674882 w 7467600"/>
              <a:gd name="connsiteY898" fmla="*/ 488524 h 6858000"/>
              <a:gd name="connsiteX899" fmla="*/ 3132682 w 7467600"/>
              <a:gd name="connsiteY899" fmla="*/ 1072284 h 6858000"/>
              <a:gd name="connsiteX900" fmla="*/ 2716346 w 7467600"/>
              <a:gd name="connsiteY900" fmla="*/ 1276376 h 6858000"/>
              <a:gd name="connsiteX901" fmla="*/ 2716772 w 7467600"/>
              <a:gd name="connsiteY901" fmla="*/ 1255462 h 6858000"/>
              <a:gd name="connsiteX902" fmla="*/ 3471096 w 7467600"/>
              <a:gd name="connsiteY902" fmla="*/ 437072 h 6858000"/>
              <a:gd name="connsiteX903" fmla="*/ 3639057 w 7467600"/>
              <a:gd name="connsiteY903" fmla="*/ 286334 h 6858000"/>
              <a:gd name="connsiteX904" fmla="*/ 3640309 w 7467600"/>
              <a:gd name="connsiteY904" fmla="*/ 284664 h 6858000"/>
              <a:gd name="connsiteX905" fmla="*/ 3646022 w 7467600"/>
              <a:gd name="connsiteY905" fmla="*/ 276711 h 6858000"/>
              <a:gd name="connsiteX906" fmla="*/ 3707943 w 7467600"/>
              <a:gd name="connsiteY906" fmla="*/ 65958 h 6858000"/>
              <a:gd name="connsiteX907" fmla="*/ 3721337 w 7467600"/>
              <a:gd name="connsiteY907" fmla="*/ 0 h 6858000"/>
              <a:gd name="connsiteX908" fmla="*/ 2867960 w 7467600"/>
              <a:gd name="connsiteY908" fmla="*/ 0 h 6858000"/>
              <a:gd name="connsiteX909" fmla="*/ 2926351 w 7467600"/>
              <a:gd name="connsiteY909" fmla="*/ 0 h 6858000"/>
              <a:gd name="connsiteX910" fmla="*/ 2902823 w 7467600"/>
              <a:gd name="connsiteY910" fmla="*/ 262929 h 6858000"/>
              <a:gd name="connsiteX911" fmla="*/ 2940663 w 7467600"/>
              <a:gd name="connsiteY911" fmla="*/ 140884 h 6858000"/>
              <a:gd name="connsiteX912" fmla="*/ 2947039 w 7467600"/>
              <a:gd name="connsiteY912" fmla="*/ 122524 h 6858000"/>
              <a:gd name="connsiteX913" fmla="*/ 2984316 w 7467600"/>
              <a:gd name="connsiteY913" fmla="*/ 0 h 6858000"/>
              <a:gd name="connsiteX914" fmla="*/ 3016114 w 7467600"/>
              <a:gd name="connsiteY914" fmla="*/ 0 h 6858000"/>
              <a:gd name="connsiteX915" fmla="*/ 2979949 w 7467600"/>
              <a:gd name="connsiteY915" fmla="*/ 119274 h 6858000"/>
              <a:gd name="connsiteX916" fmla="*/ 3023879 w 7467600"/>
              <a:gd name="connsiteY916" fmla="*/ 0 h 6858000"/>
              <a:gd name="connsiteX917" fmla="*/ 3105400 w 7467600"/>
              <a:gd name="connsiteY917" fmla="*/ 0 h 6858000"/>
              <a:gd name="connsiteX918" fmla="*/ 3094669 w 7467600"/>
              <a:gd name="connsiteY918" fmla="*/ 30308 h 6858000"/>
              <a:gd name="connsiteX919" fmla="*/ 2901945 w 7467600"/>
              <a:gd name="connsiteY919" fmla="*/ 466538 h 6858000"/>
              <a:gd name="connsiteX920" fmla="*/ 2815209 w 7467600"/>
              <a:gd name="connsiteY920" fmla="*/ 497361 h 6858000"/>
              <a:gd name="connsiteX921" fmla="*/ 2844845 w 7467600"/>
              <a:gd name="connsiteY921" fmla="*/ 127638 h 6858000"/>
              <a:gd name="connsiteX922" fmla="*/ 2867960 w 7467600"/>
              <a:gd name="connsiteY922" fmla="*/ 0 h 6858000"/>
              <a:gd name="connsiteX923" fmla="*/ 1057230 w 7467600"/>
              <a:gd name="connsiteY923" fmla="*/ 0 h 6858000"/>
              <a:gd name="connsiteX924" fmla="*/ 1111003 w 7467600"/>
              <a:gd name="connsiteY924" fmla="*/ 0 h 6858000"/>
              <a:gd name="connsiteX925" fmla="*/ 1125553 w 7467600"/>
              <a:gd name="connsiteY925" fmla="*/ 52588 h 6858000"/>
              <a:gd name="connsiteX926" fmla="*/ 1304276 w 7467600"/>
              <a:gd name="connsiteY926" fmla="*/ 476275 h 6858000"/>
              <a:gd name="connsiteX927" fmla="*/ 1492066 w 7467600"/>
              <a:gd name="connsiteY927" fmla="*/ 886333 h 6858000"/>
              <a:gd name="connsiteX928" fmla="*/ 1423698 w 7467600"/>
              <a:gd name="connsiteY928" fmla="*/ 710817 h 6858000"/>
              <a:gd name="connsiteX929" fmla="*/ 1357609 w 7467600"/>
              <a:gd name="connsiteY929" fmla="*/ 532892 h 6858000"/>
              <a:gd name="connsiteX930" fmla="*/ 1309550 w 7467600"/>
              <a:gd name="connsiteY930" fmla="*/ 374031 h 6858000"/>
              <a:gd name="connsiteX931" fmla="*/ 1193673 w 7467600"/>
              <a:gd name="connsiteY931" fmla="*/ 49533 h 6858000"/>
              <a:gd name="connsiteX932" fmla="*/ 1164391 w 7467600"/>
              <a:gd name="connsiteY932" fmla="*/ 0 h 6858000"/>
              <a:gd name="connsiteX933" fmla="*/ 1200666 w 7467600"/>
              <a:gd name="connsiteY933" fmla="*/ 0 h 6858000"/>
              <a:gd name="connsiteX934" fmla="*/ 1223408 w 7467600"/>
              <a:gd name="connsiteY934" fmla="*/ 38996 h 6858000"/>
              <a:gd name="connsiteX935" fmla="*/ 1339635 w 7467600"/>
              <a:gd name="connsiteY935" fmla="*/ 365517 h 6858000"/>
              <a:gd name="connsiteX936" fmla="*/ 1387469 w 7467600"/>
              <a:gd name="connsiteY936" fmla="*/ 523079 h 6858000"/>
              <a:gd name="connsiteX937" fmla="*/ 1452685 w 7467600"/>
              <a:gd name="connsiteY937" fmla="*/ 699806 h 6858000"/>
              <a:gd name="connsiteX938" fmla="*/ 1492092 w 7467600"/>
              <a:gd name="connsiteY938" fmla="*/ 800424 h 6858000"/>
              <a:gd name="connsiteX939" fmla="*/ 1455302 w 7467600"/>
              <a:gd name="connsiteY939" fmla="*/ 632913 h 6858000"/>
              <a:gd name="connsiteX940" fmla="*/ 1222336 w 7467600"/>
              <a:gd name="connsiteY940" fmla="*/ 9480 h 6858000"/>
              <a:gd name="connsiteX941" fmla="*/ 1214634 w 7467600"/>
              <a:gd name="connsiteY941" fmla="*/ 0 h 6858000"/>
              <a:gd name="connsiteX942" fmla="*/ 1289827 w 7467600"/>
              <a:gd name="connsiteY942" fmla="*/ 0 h 6858000"/>
              <a:gd name="connsiteX943" fmla="*/ 1321076 w 7467600"/>
              <a:gd name="connsiteY943" fmla="*/ 59722 h 6858000"/>
              <a:gd name="connsiteX944" fmla="*/ 1512579 w 7467600"/>
              <a:gd name="connsiteY944" fmla="*/ 626441 h 6858000"/>
              <a:gd name="connsiteX945" fmla="*/ 1506076 w 7467600"/>
              <a:gd name="connsiteY945" fmla="*/ 1089289 h 6858000"/>
              <a:gd name="connsiteX946" fmla="*/ 1486346 w 7467600"/>
              <a:gd name="connsiteY946" fmla="*/ 1079919 h 6858000"/>
              <a:gd name="connsiteX947" fmla="*/ 1070511 w 7467600"/>
              <a:gd name="connsiteY947" fmla="*/ 48609 h 6858000"/>
              <a:gd name="connsiteX948" fmla="*/ 1057230 w 7467600"/>
              <a:gd name="connsiteY948" fmla="*/ 0 h 6858000"/>
              <a:gd name="connsiteX949" fmla="*/ 43151 w 7467600"/>
              <a:gd name="connsiteY949" fmla="*/ 0 h 6858000"/>
              <a:gd name="connsiteX950" fmla="*/ 95283 w 7467600"/>
              <a:gd name="connsiteY950" fmla="*/ 0 h 6858000"/>
              <a:gd name="connsiteX951" fmla="*/ 300708 w 7467600"/>
              <a:gd name="connsiteY951" fmla="*/ 154571 h 6858000"/>
              <a:gd name="connsiteX952" fmla="*/ 530414 w 7467600"/>
              <a:gd name="connsiteY952" fmla="*/ 354673 h 6858000"/>
              <a:gd name="connsiteX953" fmla="*/ 333785 w 7467600"/>
              <a:gd name="connsiteY953" fmla="*/ 161564 h 6858000"/>
              <a:gd name="connsiteX954" fmla="*/ 147005 w 7467600"/>
              <a:gd name="connsiteY954" fmla="*/ 0 h 6858000"/>
              <a:gd name="connsiteX955" fmla="*/ 272509 w 7467600"/>
              <a:gd name="connsiteY955" fmla="*/ 0 h 6858000"/>
              <a:gd name="connsiteX956" fmla="*/ 326276 w 7467600"/>
              <a:gd name="connsiteY956" fmla="*/ 45847 h 6858000"/>
              <a:gd name="connsiteX957" fmla="*/ 823759 w 7467600"/>
              <a:gd name="connsiteY957" fmla="*/ 574145 h 6858000"/>
              <a:gd name="connsiteX958" fmla="*/ 811254 w 7467600"/>
              <a:gd name="connsiteY958" fmla="*/ 665546 h 6858000"/>
              <a:gd name="connsiteX959" fmla="*/ 154042 w 7467600"/>
              <a:gd name="connsiteY959" fmla="*/ 261522 h 6858000"/>
              <a:gd name="connsiteX960" fmla="*/ 13550 w 7467600"/>
              <a:gd name="connsiteY960" fmla="*/ 158423 h 6858000"/>
              <a:gd name="connsiteX961" fmla="*/ 0 w 7467600"/>
              <a:gd name="connsiteY961" fmla="*/ 146618 h 6858000"/>
              <a:gd name="connsiteX962" fmla="*/ 0 w 7467600"/>
              <a:gd name="connsiteY962" fmla="*/ 59161 h 6858000"/>
              <a:gd name="connsiteX963" fmla="*/ 45427 w 7467600"/>
              <a:gd name="connsiteY963" fmla="*/ 101078 h 6858000"/>
              <a:gd name="connsiteX964" fmla="*/ 630103 w 7467600"/>
              <a:gd name="connsiteY964" fmla="*/ 485885 h 6858000"/>
              <a:gd name="connsiteX965" fmla="*/ 532040 w 7467600"/>
              <a:gd name="connsiteY965" fmla="*/ 399359 h 6858000"/>
              <a:gd name="connsiteX966" fmla="*/ 517618 w 7467600"/>
              <a:gd name="connsiteY966" fmla="*/ 385726 h 6858000"/>
              <a:gd name="connsiteX967" fmla="*/ 285074 w 7467600"/>
              <a:gd name="connsiteY967" fmla="*/ 182755 h 6858000"/>
              <a:gd name="connsiteX968" fmla="*/ 43151 w 7467600"/>
              <a:gd name="connsiteY96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467600 w 7467600"/>
              <a:gd name="connsiteY78" fmla="*/ 6012219 h 6858000"/>
              <a:gd name="connsiteX79" fmla="*/ 7356878 w 7467600"/>
              <a:gd name="connsiteY79" fmla="*/ 5981332 h 6858000"/>
              <a:gd name="connsiteX80" fmla="*/ 7467600 w 7467600"/>
              <a:gd name="connsiteY80" fmla="*/ 6117703 h 6858000"/>
              <a:gd name="connsiteX81" fmla="*/ 7467600 w 7467600"/>
              <a:gd name="connsiteY81" fmla="*/ 6163634 h 6858000"/>
              <a:gd name="connsiteX82" fmla="*/ 7403637 w 7467600"/>
              <a:gd name="connsiteY82" fmla="*/ 6083957 h 6858000"/>
              <a:gd name="connsiteX83" fmla="*/ 7254615 w 7467600"/>
              <a:gd name="connsiteY83" fmla="*/ 5911918 h 6858000"/>
              <a:gd name="connsiteX84" fmla="*/ 7312589 w 7467600"/>
              <a:gd name="connsiteY84" fmla="*/ 5982309 h 6858000"/>
              <a:gd name="connsiteX85" fmla="*/ 7448321 w 7467600"/>
              <a:gd name="connsiteY85" fmla="*/ 6190991 h 6858000"/>
              <a:gd name="connsiteX86" fmla="*/ 7467600 w 7467600"/>
              <a:gd name="connsiteY86" fmla="*/ 6221686 h 6858000"/>
              <a:gd name="connsiteX87" fmla="*/ 7467600 w 7467600"/>
              <a:gd name="connsiteY87" fmla="*/ 6334256 h 6858000"/>
              <a:gd name="connsiteX88" fmla="*/ 7454976 w 7467600"/>
              <a:gd name="connsiteY88" fmla="*/ 6318297 h 6858000"/>
              <a:gd name="connsiteX89" fmla="*/ 1456157 w 7467600"/>
              <a:gd name="connsiteY89" fmla="*/ 5371404 h 6858000"/>
              <a:gd name="connsiteX90" fmla="*/ 1244432 w 7467600"/>
              <a:gd name="connsiteY90" fmla="*/ 5385601 h 6858000"/>
              <a:gd name="connsiteX91" fmla="*/ 973990 w 7467600"/>
              <a:gd name="connsiteY91" fmla="*/ 5424940 h 6858000"/>
              <a:gd name="connsiteX92" fmla="*/ 1103809 w 7467600"/>
              <a:gd name="connsiteY92" fmla="*/ 5433720 h 6858000"/>
              <a:gd name="connsiteX93" fmla="*/ 1123454 w 7467600"/>
              <a:gd name="connsiteY93" fmla="*/ 5435727 h 6858000"/>
              <a:gd name="connsiteX94" fmla="*/ 1737017 w 7467600"/>
              <a:gd name="connsiteY94" fmla="*/ 5452183 h 6858000"/>
              <a:gd name="connsiteX95" fmla="*/ 1824397 w 7467600"/>
              <a:gd name="connsiteY95" fmla="*/ 5447757 h 6858000"/>
              <a:gd name="connsiteX96" fmla="*/ 2070059 w 7467600"/>
              <a:gd name="connsiteY96" fmla="*/ 5441660 h 6858000"/>
              <a:gd name="connsiteX97" fmla="*/ 1456157 w 7467600"/>
              <a:gd name="connsiteY97" fmla="*/ 5371404 h 6858000"/>
              <a:gd name="connsiteX98" fmla="*/ 4988186 w 7467600"/>
              <a:gd name="connsiteY98" fmla="*/ 5216467 h 6858000"/>
              <a:gd name="connsiteX99" fmla="*/ 4777334 w 7467600"/>
              <a:gd name="connsiteY99" fmla="*/ 5406072 h 6858000"/>
              <a:gd name="connsiteX100" fmla="*/ 4718341 w 7467600"/>
              <a:gd name="connsiteY100" fmla="*/ 5468043 h 6858000"/>
              <a:gd name="connsiteX101" fmla="*/ 4604655 w 7467600"/>
              <a:gd name="connsiteY101" fmla="*/ 5583434 h 6858000"/>
              <a:gd name="connsiteX102" fmla="*/ 4565074 w 7467600"/>
              <a:gd name="connsiteY102" fmla="*/ 5618550 h 6858000"/>
              <a:gd name="connsiteX103" fmla="*/ 4988186 w 7467600"/>
              <a:gd name="connsiteY103" fmla="*/ 5216467 h 6858000"/>
              <a:gd name="connsiteX104" fmla="*/ 4978032 w 7467600"/>
              <a:gd name="connsiteY104" fmla="*/ 5183809 h 6858000"/>
              <a:gd name="connsiteX105" fmla="*/ 4463413 w 7467600"/>
              <a:gd name="connsiteY105" fmla="*/ 5615162 h 6858000"/>
              <a:gd name="connsiteX106" fmla="*/ 4358134 w 7467600"/>
              <a:gd name="connsiteY106" fmla="*/ 5742791 h 6858000"/>
              <a:gd name="connsiteX107" fmla="*/ 4376219 w 7467600"/>
              <a:gd name="connsiteY107" fmla="*/ 5729027 h 6858000"/>
              <a:gd name="connsiteX108" fmla="*/ 4582340 w 7467600"/>
              <a:gd name="connsiteY108" fmla="*/ 5561037 h 6858000"/>
              <a:gd name="connsiteX109" fmla="*/ 4694684 w 7467600"/>
              <a:gd name="connsiteY109" fmla="*/ 5447098 h 6858000"/>
              <a:gd name="connsiteX110" fmla="*/ 4754123 w 7467600"/>
              <a:gd name="connsiteY110" fmla="*/ 5384643 h 6858000"/>
              <a:gd name="connsiteX111" fmla="*/ 4978032 w 7467600"/>
              <a:gd name="connsiteY111" fmla="*/ 5183809 h 6858000"/>
              <a:gd name="connsiteX112" fmla="*/ 1903353 w 7467600"/>
              <a:gd name="connsiteY112" fmla="*/ 5044827 h 6858000"/>
              <a:gd name="connsiteX113" fmla="*/ 1936931 w 7467600"/>
              <a:gd name="connsiteY113" fmla="*/ 5093954 h 6858000"/>
              <a:gd name="connsiteX114" fmla="*/ 2195868 w 7467600"/>
              <a:gd name="connsiteY114" fmla="*/ 5396574 h 6858000"/>
              <a:gd name="connsiteX115" fmla="*/ 2088852 w 7467600"/>
              <a:gd name="connsiteY115" fmla="*/ 5166123 h 6858000"/>
              <a:gd name="connsiteX116" fmla="*/ 1958241 w 7467600"/>
              <a:gd name="connsiteY116" fmla="*/ 5067955 h 6858000"/>
              <a:gd name="connsiteX117" fmla="*/ 1903353 w 7467600"/>
              <a:gd name="connsiteY117" fmla="*/ 5044827 h 6858000"/>
              <a:gd name="connsiteX118" fmla="*/ 1979378 w 7467600"/>
              <a:gd name="connsiteY118" fmla="*/ 4769504 h 6858000"/>
              <a:gd name="connsiteX119" fmla="*/ 2882120 w 7467600"/>
              <a:gd name="connsiteY119" fmla="*/ 5064547 h 6858000"/>
              <a:gd name="connsiteX120" fmla="*/ 2793103 w 7467600"/>
              <a:gd name="connsiteY120" fmla="*/ 5039699 h 6858000"/>
              <a:gd name="connsiteX121" fmla="*/ 2770041 w 7467600"/>
              <a:gd name="connsiteY121" fmla="*/ 5033634 h 6858000"/>
              <a:gd name="connsiteX122" fmla="*/ 1979378 w 7467600"/>
              <a:gd name="connsiteY122" fmla="*/ 4769504 h 6858000"/>
              <a:gd name="connsiteX123" fmla="*/ 1927410 w 7467600"/>
              <a:gd name="connsiteY123" fmla="*/ 4716164 h 6858000"/>
              <a:gd name="connsiteX124" fmla="*/ 1959587 w 7467600"/>
              <a:gd name="connsiteY124" fmla="*/ 4728849 h 6858000"/>
              <a:gd name="connsiteX125" fmla="*/ 2777707 w 7467600"/>
              <a:gd name="connsiteY125" fmla="*/ 5003991 h 6858000"/>
              <a:gd name="connsiteX126" fmla="*/ 2800768 w 7467600"/>
              <a:gd name="connsiteY126" fmla="*/ 5010056 h 6858000"/>
              <a:gd name="connsiteX127" fmla="*/ 2879408 w 7467600"/>
              <a:gd name="connsiteY127" fmla="*/ 5031590 h 6858000"/>
              <a:gd name="connsiteX128" fmla="*/ 2862295 w 7467600"/>
              <a:gd name="connsiteY128" fmla="*/ 5022958 h 6858000"/>
              <a:gd name="connsiteX129" fmla="*/ 2813343 w 7467600"/>
              <a:gd name="connsiteY129" fmla="*/ 4998369 h 6858000"/>
              <a:gd name="connsiteX130" fmla="*/ 2646245 w 7467600"/>
              <a:gd name="connsiteY130" fmla="*/ 4930999 h 6858000"/>
              <a:gd name="connsiteX131" fmla="*/ 1999243 w 7467600"/>
              <a:gd name="connsiteY131" fmla="*/ 4730524 h 6858000"/>
              <a:gd name="connsiteX132" fmla="*/ 1979527 w 7467600"/>
              <a:gd name="connsiteY132" fmla="*/ 4726651 h 6858000"/>
              <a:gd name="connsiteX133" fmla="*/ 1927410 w 7467600"/>
              <a:gd name="connsiteY133" fmla="*/ 4716164 h 6858000"/>
              <a:gd name="connsiteX134" fmla="*/ 1997014 w 7467600"/>
              <a:gd name="connsiteY134" fmla="*/ 4698007 h 6858000"/>
              <a:gd name="connsiteX135" fmla="*/ 2005458 w 7467600"/>
              <a:gd name="connsiteY135" fmla="*/ 4699540 h 6858000"/>
              <a:gd name="connsiteX136" fmla="*/ 2657186 w 7467600"/>
              <a:gd name="connsiteY136" fmla="*/ 4901687 h 6858000"/>
              <a:gd name="connsiteX137" fmla="*/ 2826662 w 7467600"/>
              <a:gd name="connsiteY137" fmla="*/ 4970362 h 6858000"/>
              <a:gd name="connsiteX138" fmla="*/ 2876100 w 7467600"/>
              <a:gd name="connsiteY138" fmla="*/ 4995397 h 6858000"/>
              <a:gd name="connsiteX139" fmla="*/ 3042600 w 7467600"/>
              <a:gd name="connsiteY139" fmla="*/ 5059532 h 6858000"/>
              <a:gd name="connsiteX140" fmla="*/ 1997014 w 7467600"/>
              <a:gd name="connsiteY140" fmla="*/ 4698007 h 6858000"/>
              <a:gd name="connsiteX141" fmla="*/ 2305292 w 7467600"/>
              <a:gd name="connsiteY141" fmla="*/ 4219492 h 6858000"/>
              <a:gd name="connsiteX142" fmla="*/ 3360922 w 7467600"/>
              <a:gd name="connsiteY142" fmla="*/ 4529373 h 6858000"/>
              <a:gd name="connsiteX143" fmla="*/ 3492420 w 7467600"/>
              <a:gd name="connsiteY143" fmla="*/ 4510145 h 6858000"/>
              <a:gd name="connsiteX144" fmla="*/ 3364086 w 7467600"/>
              <a:gd name="connsiteY144" fmla="*/ 4480340 h 6858000"/>
              <a:gd name="connsiteX145" fmla="*/ 3225818 w 7467600"/>
              <a:gd name="connsiteY145" fmla="*/ 4411822 h 6858000"/>
              <a:gd name="connsiteX146" fmla="*/ 3129696 w 7467600"/>
              <a:gd name="connsiteY146" fmla="*/ 4360704 h 6858000"/>
              <a:gd name="connsiteX147" fmla="*/ 2814545 w 7467600"/>
              <a:gd name="connsiteY147" fmla="*/ 4282955 h 6858000"/>
              <a:gd name="connsiteX148" fmla="*/ 2305292 w 7467600"/>
              <a:gd name="connsiteY148" fmla="*/ 4219492 h 6858000"/>
              <a:gd name="connsiteX149" fmla="*/ 2626982 w 7467600"/>
              <a:gd name="connsiteY149" fmla="*/ 4206450 h 6858000"/>
              <a:gd name="connsiteX150" fmla="*/ 2490617 w 7467600"/>
              <a:gd name="connsiteY150" fmla="*/ 4206951 h 6858000"/>
              <a:gd name="connsiteX151" fmla="*/ 2819869 w 7467600"/>
              <a:gd name="connsiteY151" fmla="*/ 4252936 h 6858000"/>
              <a:gd name="connsiteX152" fmla="*/ 3143018 w 7467600"/>
              <a:gd name="connsiteY152" fmla="*/ 4332698 h 6858000"/>
              <a:gd name="connsiteX153" fmla="*/ 3241520 w 7467600"/>
              <a:gd name="connsiteY153" fmla="*/ 4385112 h 6858000"/>
              <a:gd name="connsiteX154" fmla="*/ 3374575 w 7467600"/>
              <a:gd name="connsiteY154" fmla="*/ 4451517 h 6858000"/>
              <a:gd name="connsiteX155" fmla="*/ 3505221 w 7467600"/>
              <a:gd name="connsiteY155" fmla="*/ 4480757 h 6858000"/>
              <a:gd name="connsiteX156" fmla="*/ 2626982 w 7467600"/>
              <a:gd name="connsiteY156" fmla="*/ 4206450 h 6858000"/>
              <a:gd name="connsiteX157" fmla="*/ 1310106 w 7467600"/>
              <a:gd name="connsiteY157" fmla="*/ 3943217 h 6858000"/>
              <a:gd name="connsiteX158" fmla="*/ 854994 w 7467600"/>
              <a:gd name="connsiteY158" fmla="*/ 4399136 h 6858000"/>
              <a:gd name="connsiteX159" fmla="*/ 742462 w 7467600"/>
              <a:gd name="connsiteY159" fmla="*/ 4594648 h 6858000"/>
              <a:gd name="connsiteX160" fmla="*/ 820602 w 7467600"/>
              <a:gd name="connsiteY160" fmla="*/ 4485915 h 6858000"/>
              <a:gd name="connsiteX161" fmla="*/ 878295 w 7467600"/>
              <a:gd name="connsiteY161" fmla="*/ 4403594 h 6858000"/>
              <a:gd name="connsiteX162" fmla="*/ 1240607 w 7467600"/>
              <a:gd name="connsiteY162" fmla="*/ 4010401 h 6858000"/>
              <a:gd name="connsiteX163" fmla="*/ 1310106 w 7467600"/>
              <a:gd name="connsiteY163" fmla="*/ 3943217 h 6858000"/>
              <a:gd name="connsiteX164" fmla="*/ 1423113 w 7467600"/>
              <a:gd name="connsiteY164" fmla="*/ 3874565 h 6858000"/>
              <a:gd name="connsiteX165" fmla="*/ 1260565 w 7467600"/>
              <a:gd name="connsiteY165" fmla="*/ 4031982 h 6858000"/>
              <a:gd name="connsiteX166" fmla="*/ 901900 w 7467600"/>
              <a:gd name="connsiteY166" fmla="*/ 4421236 h 6858000"/>
              <a:gd name="connsiteX167" fmla="*/ 845044 w 7467600"/>
              <a:gd name="connsiteY167" fmla="*/ 4502436 h 6858000"/>
              <a:gd name="connsiteX168" fmla="*/ 685926 w 7467600"/>
              <a:gd name="connsiteY168" fmla="*/ 4703069 h 6858000"/>
              <a:gd name="connsiteX169" fmla="*/ 684248 w 7467600"/>
              <a:gd name="connsiteY169" fmla="*/ 4706721 h 6858000"/>
              <a:gd name="connsiteX170" fmla="*/ 1423113 w 7467600"/>
              <a:gd name="connsiteY170" fmla="*/ 3874565 h 6858000"/>
              <a:gd name="connsiteX171" fmla="*/ 3316479 w 7467600"/>
              <a:gd name="connsiteY171" fmla="*/ 3872136 h 6858000"/>
              <a:gd name="connsiteX172" fmla="*/ 3546806 w 7467600"/>
              <a:gd name="connsiteY172" fmla="*/ 4356139 h 6858000"/>
              <a:gd name="connsiteX173" fmla="*/ 3364433 w 7467600"/>
              <a:gd name="connsiteY173" fmla="*/ 3953121 h 6858000"/>
              <a:gd name="connsiteX174" fmla="*/ 3316479 w 7467600"/>
              <a:gd name="connsiteY174" fmla="*/ 3872136 h 6858000"/>
              <a:gd name="connsiteX175" fmla="*/ 3291335 w 7467600"/>
              <a:gd name="connsiteY175" fmla="*/ 3767420 h 6858000"/>
              <a:gd name="connsiteX176" fmla="*/ 3390805 w 7467600"/>
              <a:gd name="connsiteY176" fmla="*/ 3937163 h 6858000"/>
              <a:gd name="connsiteX177" fmla="*/ 3579062 w 7467600"/>
              <a:gd name="connsiteY177" fmla="*/ 4359040 h 6858000"/>
              <a:gd name="connsiteX178" fmla="*/ 3467355 w 7467600"/>
              <a:gd name="connsiteY178" fmla="*/ 3988130 h 6858000"/>
              <a:gd name="connsiteX179" fmla="*/ 3310753 w 7467600"/>
              <a:gd name="connsiteY179" fmla="*/ 3787140 h 6858000"/>
              <a:gd name="connsiteX180" fmla="*/ 3291335 w 7467600"/>
              <a:gd name="connsiteY180" fmla="*/ 3767420 h 6858000"/>
              <a:gd name="connsiteX181" fmla="*/ 1635889 w 7467600"/>
              <a:gd name="connsiteY181" fmla="*/ 3709494 h 6858000"/>
              <a:gd name="connsiteX182" fmla="*/ 1634800 w 7467600"/>
              <a:gd name="connsiteY182" fmla="*/ 3731111 h 6858000"/>
              <a:gd name="connsiteX183" fmla="*/ 1635889 w 7467600"/>
              <a:gd name="connsiteY183" fmla="*/ 3709494 h 6858000"/>
              <a:gd name="connsiteX184" fmla="*/ 1510397 w 7467600"/>
              <a:gd name="connsiteY184" fmla="*/ 3684705 h 6858000"/>
              <a:gd name="connsiteX185" fmla="*/ 1146550 w 7467600"/>
              <a:gd name="connsiteY185" fmla="*/ 3802012 h 6858000"/>
              <a:gd name="connsiteX186" fmla="*/ 698834 w 7467600"/>
              <a:gd name="connsiteY186" fmla="*/ 3952272 h 6858000"/>
              <a:gd name="connsiteX187" fmla="*/ 34256 w 7467600"/>
              <a:gd name="connsiteY187" fmla="*/ 4347603 h 6858000"/>
              <a:gd name="connsiteX188" fmla="*/ 527241 w 7467600"/>
              <a:gd name="connsiteY188" fmla="*/ 4065078 h 6858000"/>
              <a:gd name="connsiteX189" fmla="*/ 1510397 w 7467600"/>
              <a:gd name="connsiteY189" fmla="*/ 3684705 h 6858000"/>
              <a:gd name="connsiteX190" fmla="*/ 1313114 w 7467600"/>
              <a:gd name="connsiteY190" fmla="*/ 3655216 h 6858000"/>
              <a:gd name="connsiteX191" fmla="*/ 1109304 w 7467600"/>
              <a:gd name="connsiteY191" fmla="*/ 3669030 h 6858000"/>
              <a:gd name="connsiteX192" fmla="*/ 8129 w 7467600"/>
              <a:gd name="connsiteY192" fmla="*/ 4330519 h 6858000"/>
              <a:gd name="connsiteX193" fmla="*/ 687572 w 7467600"/>
              <a:gd name="connsiteY193" fmla="*/ 3925629 h 6858000"/>
              <a:gd name="connsiteX194" fmla="*/ 1138365 w 7467600"/>
              <a:gd name="connsiteY194" fmla="*/ 3774515 h 6858000"/>
              <a:gd name="connsiteX195" fmla="*/ 1505579 w 7467600"/>
              <a:gd name="connsiteY195" fmla="*/ 3655526 h 6858000"/>
              <a:gd name="connsiteX196" fmla="*/ 1313114 w 7467600"/>
              <a:gd name="connsiteY196" fmla="*/ 3655216 h 6858000"/>
              <a:gd name="connsiteX197" fmla="*/ 3655073 w 7467600"/>
              <a:gd name="connsiteY197" fmla="*/ 3650884 h 6858000"/>
              <a:gd name="connsiteX198" fmla="*/ 3989938 w 7467600"/>
              <a:gd name="connsiteY198" fmla="*/ 3991685 h 6858000"/>
              <a:gd name="connsiteX199" fmla="*/ 4393907 w 7467600"/>
              <a:gd name="connsiteY199" fmla="*/ 4261258 h 6858000"/>
              <a:gd name="connsiteX200" fmla="*/ 4648051 w 7467600"/>
              <a:gd name="connsiteY200" fmla="*/ 4374051 h 6858000"/>
              <a:gd name="connsiteX201" fmla="*/ 4383389 w 7467600"/>
              <a:gd name="connsiteY201" fmla="*/ 4184369 h 6858000"/>
              <a:gd name="connsiteX202" fmla="*/ 4165508 w 7467600"/>
              <a:gd name="connsiteY202" fmla="*/ 4035196 h 6858000"/>
              <a:gd name="connsiteX203" fmla="*/ 4068162 w 7467600"/>
              <a:gd name="connsiteY203" fmla="*/ 3953394 h 6858000"/>
              <a:gd name="connsiteX204" fmla="*/ 3981416 w 7467600"/>
              <a:gd name="connsiteY204" fmla="*/ 3880482 h 6858000"/>
              <a:gd name="connsiteX205" fmla="*/ 3800147 w 7467600"/>
              <a:gd name="connsiteY205" fmla="*/ 3749872 h 6858000"/>
              <a:gd name="connsiteX206" fmla="*/ 3655073 w 7467600"/>
              <a:gd name="connsiteY206" fmla="*/ 3650884 h 6858000"/>
              <a:gd name="connsiteX207" fmla="*/ 3670252 w 7467600"/>
              <a:gd name="connsiteY207" fmla="*/ 3622798 h 6858000"/>
              <a:gd name="connsiteX208" fmla="*/ 3817258 w 7467600"/>
              <a:gd name="connsiteY208" fmla="*/ 3723577 h 6858000"/>
              <a:gd name="connsiteX209" fmla="*/ 4000461 w 7467600"/>
              <a:gd name="connsiteY209" fmla="*/ 3855966 h 6858000"/>
              <a:gd name="connsiteX210" fmla="*/ 4088180 w 7467600"/>
              <a:gd name="connsiteY210" fmla="*/ 3929774 h 6858000"/>
              <a:gd name="connsiteX211" fmla="*/ 4184555 w 7467600"/>
              <a:gd name="connsiteY211" fmla="*/ 4010683 h 6858000"/>
              <a:gd name="connsiteX212" fmla="*/ 4399563 w 7467600"/>
              <a:gd name="connsiteY212" fmla="*/ 4158106 h 6858000"/>
              <a:gd name="connsiteX213" fmla="*/ 4684469 w 7467600"/>
              <a:gd name="connsiteY213" fmla="*/ 4364680 h 6858000"/>
              <a:gd name="connsiteX214" fmla="*/ 4690271 w 7467600"/>
              <a:gd name="connsiteY214" fmla="*/ 4370034 h 6858000"/>
              <a:gd name="connsiteX215" fmla="*/ 4136093 w 7467600"/>
              <a:gd name="connsiteY215" fmla="*/ 3858466 h 6858000"/>
              <a:gd name="connsiteX216" fmla="*/ 3670252 w 7467600"/>
              <a:gd name="connsiteY216" fmla="*/ 3622798 h 6858000"/>
              <a:gd name="connsiteX217" fmla="*/ 4440129 w 7467600"/>
              <a:gd name="connsiteY217" fmla="*/ 3448571 h 6858000"/>
              <a:gd name="connsiteX218" fmla="*/ 4856525 w 7467600"/>
              <a:gd name="connsiteY218" fmla="*/ 3915351 h 6858000"/>
              <a:gd name="connsiteX219" fmla="*/ 5059055 w 7467600"/>
              <a:gd name="connsiteY219" fmla="*/ 4108918 h 6858000"/>
              <a:gd name="connsiteX220" fmla="*/ 5290070 w 7467600"/>
              <a:gd name="connsiteY220" fmla="*/ 4263619 h 6858000"/>
              <a:gd name="connsiteX221" fmla="*/ 4834991 w 7467600"/>
              <a:gd name="connsiteY221" fmla="*/ 3830985 h 6858000"/>
              <a:gd name="connsiteX222" fmla="*/ 4440129 w 7467600"/>
              <a:gd name="connsiteY222" fmla="*/ 3448571 h 6858000"/>
              <a:gd name="connsiteX223" fmla="*/ 4441737 w 7467600"/>
              <a:gd name="connsiteY223" fmla="*/ 3399734 h 6858000"/>
              <a:gd name="connsiteX224" fmla="*/ 4431236 w 7467600"/>
              <a:gd name="connsiteY224" fmla="*/ 3400954 h 6858000"/>
              <a:gd name="connsiteX225" fmla="*/ 4557150 w 7467600"/>
              <a:gd name="connsiteY225" fmla="*/ 3510023 h 6858000"/>
              <a:gd name="connsiteX226" fmla="*/ 4856936 w 7467600"/>
              <a:gd name="connsiteY226" fmla="*/ 3809146 h 6858000"/>
              <a:gd name="connsiteX227" fmla="*/ 5111996 w 7467600"/>
              <a:gd name="connsiteY227" fmla="*/ 4065759 h 6858000"/>
              <a:gd name="connsiteX228" fmla="*/ 5388878 w 7467600"/>
              <a:gd name="connsiteY228" fmla="*/ 4300185 h 6858000"/>
              <a:gd name="connsiteX229" fmla="*/ 5425556 w 7467600"/>
              <a:gd name="connsiteY229" fmla="*/ 4308967 h 6858000"/>
              <a:gd name="connsiteX230" fmla="*/ 4943646 w 7467600"/>
              <a:gd name="connsiteY230" fmla="*/ 3822916 h 6858000"/>
              <a:gd name="connsiteX231" fmla="*/ 4594837 w 7467600"/>
              <a:gd name="connsiteY231" fmla="*/ 3532274 h 6858000"/>
              <a:gd name="connsiteX232" fmla="*/ 4441737 w 7467600"/>
              <a:gd name="connsiteY232" fmla="*/ 3399734 h 6858000"/>
              <a:gd name="connsiteX233" fmla="*/ 5425834 w 7467600"/>
              <a:gd name="connsiteY233" fmla="*/ 3162785 h 6858000"/>
              <a:gd name="connsiteX234" fmla="*/ 5401644 w 7467600"/>
              <a:gd name="connsiteY234" fmla="*/ 3617847 h 6858000"/>
              <a:gd name="connsiteX235" fmla="*/ 5467256 w 7467600"/>
              <a:gd name="connsiteY235" fmla="*/ 4175494 h 6858000"/>
              <a:gd name="connsiteX236" fmla="*/ 5448069 w 7467600"/>
              <a:gd name="connsiteY236" fmla="*/ 3567554 h 6858000"/>
              <a:gd name="connsiteX237" fmla="*/ 5425834 w 7467600"/>
              <a:gd name="connsiteY237" fmla="*/ 3162785 h 6858000"/>
              <a:gd name="connsiteX238" fmla="*/ 1318687 w 7467600"/>
              <a:gd name="connsiteY238" fmla="*/ 3113840 h 6858000"/>
              <a:gd name="connsiteX239" fmla="*/ 1066793 w 7467600"/>
              <a:gd name="connsiteY239" fmla="*/ 3212171 h 6858000"/>
              <a:gd name="connsiteX240" fmla="*/ 993319 w 7467600"/>
              <a:gd name="connsiteY240" fmla="*/ 3247648 h 6858000"/>
              <a:gd name="connsiteX241" fmla="*/ 853081 w 7467600"/>
              <a:gd name="connsiteY241" fmla="*/ 3312410 h 6858000"/>
              <a:gd name="connsiteX242" fmla="*/ 805957 w 7467600"/>
              <a:gd name="connsiteY242" fmla="*/ 3330443 h 6858000"/>
              <a:gd name="connsiteX243" fmla="*/ 1318687 w 7467600"/>
              <a:gd name="connsiteY243" fmla="*/ 3113840 h 6858000"/>
              <a:gd name="connsiteX244" fmla="*/ 5453702 w 7467600"/>
              <a:gd name="connsiteY244" fmla="*/ 3090882 h 6858000"/>
              <a:gd name="connsiteX245" fmla="*/ 5480135 w 7467600"/>
              <a:gd name="connsiteY245" fmla="*/ 3565802 h 6858000"/>
              <a:gd name="connsiteX246" fmla="*/ 5499023 w 7467600"/>
              <a:gd name="connsiteY246" fmla="*/ 4166310 h 6858000"/>
              <a:gd name="connsiteX247" fmla="*/ 5547022 w 7467600"/>
              <a:gd name="connsiteY247" fmla="*/ 3607838 h 6858000"/>
              <a:gd name="connsiteX248" fmla="*/ 5515964 w 7467600"/>
              <a:gd name="connsiteY248" fmla="*/ 3378541 h 6858000"/>
              <a:gd name="connsiteX249" fmla="*/ 5453702 w 7467600"/>
              <a:gd name="connsiteY249" fmla="*/ 3090882 h 6858000"/>
              <a:gd name="connsiteX250" fmla="*/ 1238695 w 7467600"/>
              <a:gd name="connsiteY250" fmla="*/ 3076820 h 6858000"/>
              <a:gd name="connsiteX251" fmla="*/ 716371 w 7467600"/>
              <a:gd name="connsiteY251" fmla="*/ 3293249 h 6858000"/>
              <a:gd name="connsiteX252" fmla="*/ 579522 w 7467600"/>
              <a:gd name="connsiteY252" fmla="*/ 3371759 h 6858000"/>
              <a:gd name="connsiteX253" fmla="*/ 600288 w 7467600"/>
              <a:gd name="connsiteY253" fmla="*/ 3365555 h 6858000"/>
              <a:gd name="connsiteX254" fmla="*/ 840692 w 7467600"/>
              <a:gd name="connsiteY254" fmla="*/ 3284921 h 6858000"/>
              <a:gd name="connsiteX255" fmla="*/ 979248 w 7467600"/>
              <a:gd name="connsiteY255" fmla="*/ 3221003 h 6858000"/>
              <a:gd name="connsiteX256" fmla="*/ 1053282 w 7467600"/>
              <a:gd name="connsiteY256" fmla="*/ 3185247 h 6858000"/>
              <a:gd name="connsiteX257" fmla="*/ 1320603 w 7467600"/>
              <a:gd name="connsiteY257" fmla="*/ 3081281 h 6858000"/>
              <a:gd name="connsiteX258" fmla="*/ 1238695 w 7467600"/>
              <a:gd name="connsiteY258" fmla="*/ 3076820 h 6858000"/>
              <a:gd name="connsiteX259" fmla="*/ 5425627 w 7467600"/>
              <a:gd name="connsiteY259" fmla="*/ 2954192 h 6858000"/>
              <a:gd name="connsiteX260" fmla="*/ 5470770 w 7467600"/>
              <a:gd name="connsiteY260" fmla="*/ 3005435 h 6858000"/>
              <a:gd name="connsiteX261" fmla="*/ 5519779 w 7467600"/>
              <a:gd name="connsiteY261" fmla="*/ 4359223 h 6858000"/>
              <a:gd name="connsiteX262" fmla="*/ 5520293 w 7467600"/>
              <a:gd name="connsiteY262" fmla="*/ 4360602 h 6858000"/>
              <a:gd name="connsiteX263" fmla="*/ 5767221 w 7467600"/>
              <a:gd name="connsiteY263" fmla="*/ 4665564 h 6858000"/>
              <a:gd name="connsiteX264" fmla="*/ 6937169 w 7467600"/>
              <a:gd name="connsiteY264" fmla="*/ 4815941 h 6858000"/>
              <a:gd name="connsiteX265" fmla="*/ 6953922 w 7467600"/>
              <a:gd name="connsiteY265" fmla="*/ 4890068 h 6858000"/>
              <a:gd name="connsiteX266" fmla="*/ 6071359 w 7467600"/>
              <a:gd name="connsiteY266" fmla="*/ 4770770 h 6858000"/>
              <a:gd name="connsiteX267" fmla="*/ 6038839 w 7467600"/>
              <a:gd name="connsiteY267" fmla="*/ 4764474 h 6858000"/>
              <a:gd name="connsiteX268" fmla="*/ 6038706 w 7467600"/>
              <a:gd name="connsiteY268" fmla="*/ 4763847 h 6858000"/>
              <a:gd name="connsiteX269" fmla="*/ 6037784 w 7467600"/>
              <a:gd name="connsiteY269" fmla="*/ 4764270 h 6858000"/>
              <a:gd name="connsiteX270" fmla="*/ 6038839 w 7467600"/>
              <a:gd name="connsiteY270" fmla="*/ 4764474 h 6858000"/>
              <a:gd name="connsiteX271" fmla="*/ 6040338 w 7467600"/>
              <a:gd name="connsiteY271" fmla="*/ 4771418 h 6858000"/>
              <a:gd name="connsiteX272" fmla="*/ 6024488 w 7467600"/>
              <a:gd name="connsiteY272" fmla="*/ 4809903 h 6858000"/>
              <a:gd name="connsiteX273" fmla="*/ 5599771 w 7467600"/>
              <a:gd name="connsiteY273" fmla="*/ 5509652 h 6858000"/>
              <a:gd name="connsiteX274" fmla="*/ 5548843 w 7467600"/>
              <a:gd name="connsiteY274" fmla="*/ 5563845 h 6858000"/>
              <a:gd name="connsiteX275" fmla="*/ 5940952 w 7467600"/>
              <a:gd name="connsiteY275" fmla="*/ 6250028 h 6858000"/>
              <a:gd name="connsiteX276" fmla="*/ 6043441 w 7467600"/>
              <a:gd name="connsiteY276" fmla="*/ 6665847 h 6858000"/>
              <a:gd name="connsiteX277" fmla="*/ 6093432 w 7467600"/>
              <a:gd name="connsiteY277" fmla="*/ 6858000 h 6858000"/>
              <a:gd name="connsiteX278" fmla="*/ 6034344 w 7467600"/>
              <a:gd name="connsiteY278" fmla="*/ 6858000 h 6858000"/>
              <a:gd name="connsiteX279" fmla="*/ 6026679 w 7467600"/>
              <a:gd name="connsiteY279" fmla="*/ 6836959 h 6858000"/>
              <a:gd name="connsiteX280" fmla="*/ 5800441 w 7467600"/>
              <a:gd name="connsiteY280" fmla="*/ 6335286 h 6858000"/>
              <a:gd name="connsiteX281" fmla="*/ 5526562 w 7467600"/>
              <a:gd name="connsiteY281" fmla="*/ 5705388 h 6858000"/>
              <a:gd name="connsiteX282" fmla="*/ 5519640 w 7467600"/>
              <a:gd name="connsiteY282" fmla="*/ 5683774 h 6858000"/>
              <a:gd name="connsiteX283" fmla="*/ 5844559 w 7467600"/>
              <a:gd name="connsiteY283" fmla="*/ 6553349 h 6858000"/>
              <a:gd name="connsiteX284" fmla="*/ 5975994 w 7467600"/>
              <a:gd name="connsiteY284" fmla="*/ 6858000 h 6858000"/>
              <a:gd name="connsiteX285" fmla="*/ 5898547 w 7467600"/>
              <a:gd name="connsiteY285" fmla="*/ 6858000 h 6858000"/>
              <a:gd name="connsiteX286" fmla="*/ 5682041 w 7467600"/>
              <a:gd name="connsiteY286" fmla="*/ 6355860 h 6858000"/>
              <a:gd name="connsiteX287" fmla="*/ 5461758 w 7467600"/>
              <a:gd name="connsiteY287" fmla="*/ 5820220 h 6858000"/>
              <a:gd name="connsiteX288" fmla="*/ 5237282 w 7467600"/>
              <a:gd name="connsiteY288" fmla="*/ 6579086 h 6858000"/>
              <a:gd name="connsiteX289" fmla="*/ 5115009 w 7467600"/>
              <a:gd name="connsiteY289" fmla="*/ 6858000 h 6858000"/>
              <a:gd name="connsiteX290" fmla="*/ 5028074 w 7467600"/>
              <a:gd name="connsiteY290" fmla="*/ 6858000 h 6858000"/>
              <a:gd name="connsiteX291" fmla="*/ 5079508 w 7467600"/>
              <a:gd name="connsiteY291" fmla="*/ 6749074 h 6858000"/>
              <a:gd name="connsiteX292" fmla="*/ 5371846 w 7467600"/>
              <a:gd name="connsiteY292" fmla="*/ 5924413 h 6858000"/>
              <a:gd name="connsiteX293" fmla="*/ 5270512 w 7467600"/>
              <a:gd name="connsiteY293" fmla="*/ 6138975 h 6858000"/>
              <a:gd name="connsiteX294" fmla="*/ 5062409 w 7467600"/>
              <a:gd name="connsiteY294" fmla="*/ 6653544 h 6858000"/>
              <a:gd name="connsiteX295" fmla="*/ 5036628 w 7467600"/>
              <a:gd name="connsiteY295" fmla="*/ 6754247 h 6858000"/>
              <a:gd name="connsiteX296" fmla="*/ 5009112 w 7467600"/>
              <a:gd name="connsiteY296" fmla="*/ 6858000 h 6858000"/>
              <a:gd name="connsiteX297" fmla="*/ 4976679 w 7467600"/>
              <a:gd name="connsiteY297" fmla="*/ 6858000 h 6858000"/>
              <a:gd name="connsiteX298" fmla="*/ 5006537 w 7467600"/>
              <a:gd name="connsiteY298" fmla="*/ 6747068 h 6858000"/>
              <a:gd name="connsiteX299" fmla="*/ 5032723 w 7467600"/>
              <a:gd name="connsiteY299" fmla="*/ 6644957 h 6858000"/>
              <a:gd name="connsiteX300" fmla="*/ 5242949 w 7467600"/>
              <a:gd name="connsiteY300" fmla="*/ 6125175 h 6858000"/>
              <a:gd name="connsiteX301" fmla="*/ 5286321 w 7467600"/>
              <a:gd name="connsiteY301" fmla="*/ 6033555 h 6858000"/>
              <a:gd name="connsiteX302" fmla="*/ 5008210 w 7467600"/>
              <a:gd name="connsiteY302" fmla="*/ 6649194 h 6858000"/>
              <a:gd name="connsiteX303" fmla="*/ 4986321 w 7467600"/>
              <a:gd name="connsiteY303" fmla="*/ 6765687 h 6858000"/>
              <a:gd name="connsiteX304" fmla="*/ 4973474 w 7467600"/>
              <a:gd name="connsiteY304" fmla="*/ 6858000 h 6858000"/>
              <a:gd name="connsiteX305" fmla="*/ 4907178 w 7467600"/>
              <a:gd name="connsiteY305" fmla="*/ 6858000 h 6858000"/>
              <a:gd name="connsiteX306" fmla="*/ 4910810 w 7467600"/>
              <a:gd name="connsiteY306" fmla="*/ 6829660 h 6858000"/>
              <a:gd name="connsiteX307" fmla="*/ 4987461 w 7467600"/>
              <a:gd name="connsiteY307" fmla="*/ 6432994 h 6858000"/>
              <a:gd name="connsiteX308" fmla="*/ 5179262 w 7467600"/>
              <a:gd name="connsiteY308" fmla="*/ 6035044 h 6858000"/>
              <a:gd name="connsiteX309" fmla="*/ 4689678 w 7467600"/>
              <a:gd name="connsiteY309" fmla="*/ 6440241 h 6858000"/>
              <a:gd name="connsiteX310" fmla="*/ 4477543 w 7467600"/>
              <a:gd name="connsiteY310" fmla="*/ 6674836 h 6858000"/>
              <a:gd name="connsiteX311" fmla="*/ 4329957 w 7467600"/>
              <a:gd name="connsiteY311" fmla="*/ 6858000 h 6858000"/>
              <a:gd name="connsiteX312" fmla="*/ 4218595 w 7467600"/>
              <a:gd name="connsiteY312" fmla="*/ 6858000 h 6858000"/>
              <a:gd name="connsiteX313" fmla="*/ 4368888 w 7467600"/>
              <a:gd name="connsiteY313" fmla="*/ 6668412 h 6858000"/>
              <a:gd name="connsiteX314" fmla="*/ 4563091 w 7467600"/>
              <a:gd name="connsiteY314" fmla="*/ 6442508 h 6858000"/>
              <a:gd name="connsiteX315" fmla="*/ 5387324 w 7467600"/>
              <a:gd name="connsiteY315" fmla="*/ 5705830 h 6858000"/>
              <a:gd name="connsiteX316" fmla="*/ 5073620 w 7467600"/>
              <a:gd name="connsiteY316" fmla="*/ 5955437 h 6858000"/>
              <a:gd name="connsiteX317" fmla="*/ 4689789 w 7467600"/>
              <a:gd name="connsiteY317" fmla="*/ 6268382 h 6858000"/>
              <a:gd name="connsiteX318" fmla="*/ 4418722 w 7467600"/>
              <a:gd name="connsiteY318" fmla="*/ 6570886 h 6858000"/>
              <a:gd name="connsiteX319" fmla="*/ 4214944 w 7467600"/>
              <a:gd name="connsiteY319" fmla="*/ 6858000 h 6858000"/>
              <a:gd name="connsiteX320" fmla="*/ 4177898 w 7467600"/>
              <a:gd name="connsiteY320" fmla="*/ 6858000 h 6858000"/>
              <a:gd name="connsiteX321" fmla="*/ 4391597 w 7467600"/>
              <a:gd name="connsiteY321" fmla="*/ 6556370 h 6858000"/>
              <a:gd name="connsiteX322" fmla="*/ 4668889 w 7467600"/>
              <a:gd name="connsiteY322" fmla="*/ 6246399 h 6858000"/>
              <a:gd name="connsiteX323" fmla="*/ 5055427 w 7467600"/>
              <a:gd name="connsiteY323" fmla="*/ 5931476 h 6858000"/>
              <a:gd name="connsiteX324" fmla="*/ 5371814 w 7467600"/>
              <a:gd name="connsiteY324" fmla="*/ 5678975 h 6858000"/>
              <a:gd name="connsiteX325" fmla="*/ 4987918 w 7467600"/>
              <a:gd name="connsiteY325" fmla="*/ 5838701 h 6858000"/>
              <a:gd name="connsiteX326" fmla="*/ 4317146 w 7467600"/>
              <a:gd name="connsiteY326" fmla="*/ 6587716 h 6858000"/>
              <a:gd name="connsiteX327" fmla="*/ 4171627 w 7467600"/>
              <a:gd name="connsiteY327" fmla="*/ 6858000 h 6858000"/>
              <a:gd name="connsiteX328" fmla="*/ 4081585 w 7467600"/>
              <a:gd name="connsiteY328" fmla="*/ 6858000 h 6858000"/>
              <a:gd name="connsiteX329" fmla="*/ 4238603 w 7467600"/>
              <a:gd name="connsiteY329" fmla="*/ 6559341 h 6858000"/>
              <a:gd name="connsiteX330" fmla="*/ 4778333 w 7467600"/>
              <a:gd name="connsiteY330" fmla="*/ 5873626 h 6858000"/>
              <a:gd name="connsiteX331" fmla="*/ 5414185 w 7467600"/>
              <a:gd name="connsiteY331" fmla="*/ 5573882 h 6858000"/>
              <a:gd name="connsiteX332" fmla="*/ 5959648 w 7467600"/>
              <a:gd name="connsiteY332" fmla="*/ 4760797 h 6858000"/>
              <a:gd name="connsiteX333" fmla="*/ 5355019 w 7467600"/>
              <a:gd name="connsiteY333" fmla="*/ 4734672 h 6858000"/>
              <a:gd name="connsiteX334" fmla="*/ 5083565 w 7467600"/>
              <a:gd name="connsiteY334" fmla="*/ 5179121 h 6858000"/>
              <a:gd name="connsiteX335" fmla="*/ 4713577 w 7467600"/>
              <a:gd name="connsiteY335" fmla="*/ 5616803 h 6858000"/>
              <a:gd name="connsiteX336" fmla="*/ 3989559 w 7467600"/>
              <a:gd name="connsiteY336" fmla="*/ 6145945 h 6858000"/>
              <a:gd name="connsiteX337" fmla="*/ 3939824 w 7467600"/>
              <a:gd name="connsiteY337" fmla="*/ 6066900 h 6858000"/>
              <a:gd name="connsiteX338" fmla="*/ 4584537 w 7467600"/>
              <a:gd name="connsiteY338" fmla="*/ 5324826 h 6858000"/>
              <a:gd name="connsiteX339" fmla="*/ 5037105 w 7467600"/>
              <a:gd name="connsiteY339" fmla="*/ 5088765 h 6858000"/>
              <a:gd name="connsiteX340" fmla="*/ 5039930 w 7467600"/>
              <a:gd name="connsiteY340" fmla="*/ 5089585 h 6858000"/>
              <a:gd name="connsiteX341" fmla="*/ 5263764 w 7467600"/>
              <a:gd name="connsiteY341" fmla="*/ 4735525 h 6858000"/>
              <a:gd name="connsiteX342" fmla="*/ 4086300 w 7467600"/>
              <a:gd name="connsiteY342" fmla="*/ 4884599 h 6858000"/>
              <a:gd name="connsiteX343" fmla="*/ 4085485 w 7467600"/>
              <a:gd name="connsiteY343" fmla="*/ 4899070 h 6858000"/>
              <a:gd name="connsiteX344" fmla="*/ 3871915 w 7467600"/>
              <a:gd name="connsiteY344" fmla="*/ 5253645 h 6858000"/>
              <a:gd name="connsiteX345" fmla="*/ 3799374 w 7467600"/>
              <a:gd name="connsiteY345" fmla="*/ 5466127 h 6858000"/>
              <a:gd name="connsiteX346" fmla="*/ 3498850 w 7467600"/>
              <a:gd name="connsiteY346" fmla="*/ 6661888 h 6858000"/>
              <a:gd name="connsiteX347" fmla="*/ 3399216 w 7467600"/>
              <a:gd name="connsiteY347" fmla="*/ 6858000 h 6858000"/>
              <a:gd name="connsiteX348" fmla="*/ 3303688 w 7467600"/>
              <a:gd name="connsiteY348" fmla="*/ 6858000 h 6858000"/>
              <a:gd name="connsiteX349" fmla="*/ 3391774 w 7467600"/>
              <a:gd name="connsiteY349" fmla="*/ 6697181 h 6858000"/>
              <a:gd name="connsiteX350" fmla="*/ 3735540 w 7467600"/>
              <a:gd name="connsiteY350" fmla="*/ 5546923 h 6858000"/>
              <a:gd name="connsiteX351" fmla="*/ 3729438 w 7467600"/>
              <a:gd name="connsiteY351" fmla="*/ 5569058 h 6858000"/>
              <a:gd name="connsiteX352" fmla="*/ 3707782 w 7467600"/>
              <a:gd name="connsiteY352" fmla="*/ 5644908 h 6858000"/>
              <a:gd name="connsiteX353" fmla="*/ 3583827 w 7467600"/>
              <a:gd name="connsiteY353" fmla="*/ 6039215 h 6858000"/>
              <a:gd name="connsiteX354" fmla="*/ 3547861 w 7467600"/>
              <a:gd name="connsiteY354" fmla="*/ 6129609 h 6858000"/>
              <a:gd name="connsiteX355" fmla="*/ 3490905 w 7467600"/>
              <a:gd name="connsiteY355" fmla="*/ 6277660 h 6858000"/>
              <a:gd name="connsiteX356" fmla="*/ 3455859 w 7467600"/>
              <a:gd name="connsiteY356" fmla="*/ 6391301 h 6858000"/>
              <a:gd name="connsiteX357" fmla="*/ 3429112 w 7467600"/>
              <a:gd name="connsiteY357" fmla="*/ 6479469 h 6858000"/>
              <a:gd name="connsiteX358" fmla="*/ 3304862 w 7467600"/>
              <a:gd name="connsiteY358" fmla="*/ 6796476 h 6858000"/>
              <a:gd name="connsiteX359" fmla="*/ 3276071 w 7467600"/>
              <a:gd name="connsiteY359" fmla="*/ 6858000 h 6858000"/>
              <a:gd name="connsiteX360" fmla="*/ 3240805 w 7467600"/>
              <a:gd name="connsiteY360" fmla="*/ 6858000 h 6858000"/>
              <a:gd name="connsiteX361" fmla="*/ 3275917 w 7467600"/>
              <a:gd name="connsiteY361" fmla="*/ 6783192 h 6858000"/>
              <a:gd name="connsiteX362" fmla="*/ 3399358 w 7467600"/>
              <a:gd name="connsiteY362" fmla="*/ 6469011 h 6858000"/>
              <a:gd name="connsiteX363" fmla="*/ 3425650 w 7467600"/>
              <a:gd name="connsiteY363" fmla="*/ 6381333 h 6858000"/>
              <a:gd name="connsiteX364" fmla="*/ 3460661 w 7467600"/>
              <a:gd name="connsiteY364" fmla="*/ 6266763 h 6858000"/>
              <a:gd name="connsiteX365" fmla="*/ 3518021 w 7467600"/>
              <a:gd name="connsiteY365" fmla="*/ 6117298 h 6858000"/>
              <a:gd name="connsiteX366" fmla="*/ 3554035 w 7467600"/>
              <a:gd name="connsiteY366" fmla="*/ 6027832 h 6858000"/>
              <a:gd name="connsiteX367" fmla="*/ 3677174 w 7467600"/>
              <a:gd name="connsiteY367" fmla="*/ 5636351 h 6858000"/>
              <a:gd name="connsiteX368" fmla="*/ 3698819 w 7467600"/>
              <a:gd name="connsiteY368" fmla="*/ 5560503 h 6858000"/>
              <a:gd name="connsiteX369" fmla="*/ 3702094 w 7467600"/>
              <a:gd name="connsiteY369" fmla="*/ 5549194 h 6858000"/>
              <a:gd name="connsiteX370" fmla="*/ 3398355 w 7467600"/>
              <a:gd name="connsiteY370" fmla="*/ 6094603 h 6858000"/>
              <a:gd name="connsiteX371" fmla="*/ 3193941 w 7467600"/>
              <a:gd name="connsiteY371" fmla="*/ 6798775 h 6858000"/>
              <a:gd name="connsiteX372" fmla="*/ 3184140 w 7467600"/>
              <a:gd name="connsiteY372" fmla="*/ 6858000 h 6858000"/>
              <a:gd name="connsiteX373" fmla="*/ 3099978 w 7467600"/>
              <a:gd name="connsiteY373" fmla="*/ 6858000 h 6858000"/>
              <a:gd name="connsiteX374" fmla="*/ 3101556 w 7467600"/>
              <a:gd name="connsiteY374" fmla="*/ 6843337 h 6858000"/>
              <a:gd name="connsiteX375" fmla="*/ 3370162 w 7467600"/>
              <a:gd name="connsiteY375" fmla="*/ 5785550 h 6858000"/>
              <a:gd name="connsiteX376" fmla="*/ 3746477 w 7467600"/>
              <a:gd name="connsiteY376" fmla="*/ 5377889 h 6858000"/>
              <a:gd name="connsiteX377" fmla="*/ 3863399 w 7467600"/>
              <a:gd name="connsiteY377" fmla="*/ 5087257 h 6858000"/>
              <a:gd name="connsiteX378" fmla="*/ 3968712 w 7467600"/>
              <a:gd name="connsiteY378" fmla="*/ 4913989 h 6858000"/>
              <a:gd name="connsiteX379" fmla="*/ 2792390 w 7467600"/>
              <a:gd name="connsiteY379" fmla="*/ 5382974 h 6858000"/>
              <a:gd name="connsiteX380" fmla="*/ 2714982 w 7467600"/>
              <a:gd name="connsiteY380" fmla="*/ 5427051 h 6858000"/>
              <a:gd name="connsiteX381" fmla="*/ 2813361 w 7467600"/>
              <a:gd name="connsiteY381" fmla="*/ 6023912 h 6858000"/>
              <a:gd name="connsiteX382" fmla="*/ 2688430 w 7467600"/>
              <a:gd name="connsiteY382" fmla="*/ 6801564 h 6858000"/>
              <a:gd name="connsiteX383" fmla="*/ 2629626 w 7467600"/>
              <a:gd name="connsiteY383" fmla="*/ 6763394 h 6858000"/>
              <a:gd name="connsiteX384" fmla="*/ 2565328 w 7467600"/>
              <a:gd name="connsiteY384" fmla="*/ 5516399 h 6858000"/>
              <a:gd name="connsiteX385" fmla="*/ 1922999 w 7467600"/>
              <a:gd name="connsiteY385" fmla="*/ 5980343 h 6858000"/>
              <a:gd name="connsiteX386" fmla="*/ 1950261 w 7467600"/>
              <a:gd name="connsiteY386" fmla="*/ 6405858 h 6858000"/>
              <a:gd name="connsiteX387" fmla="*/ 2365554 w 7467600"/>
              <a:gd name="connsiteY387" fmla="*/ 6759107 h 6858000"/>
              <a:gd name="connsiteX388" fmla="*/ 2424142 w 7467600"/>
              <a:gd name="connsiteY388" fmla="*/ 6858000 h 6858000"/>
              <a:gd name="connsiteX389" fmla="*/ 2395994 w 7467600"/>
              <a:gd name="connsiteY389" fmla="*/ 6858000 h 6858000"/>
              <a:gd name="connsiteX390" fmla="*/ 2392863 w 7467600"/>
              <a:gd name="connsiteY390" fmla="*/ 6852964 h 6858000"/>
              <a:gd name="connsiteX391" fmla="*/ 2017589 w 7467600"/>
              <a:gd name="connsiteY391" fmla="*/ 6493982 h 6858000"/>
              <a:gd name="connsiteX392" fmla="*/ 2147336 w 7467600"/>
              <a:gd name="connsiteY392" fmla="*/ 6594052 h 6858000"/>
              <a:gd name="connsiteX393" fmla="*/ 2207047 w 7467600"/>
              <a:gd name="connsiteY393" fmla="*/ 6654540 h 6858000"/>
              <a:gd name="connsiteX394" fmla="*/ 2299106 w 7467600"/>
              <a:gd name="connsiteY394" fmla="*/ 6778931 h 6858000"/>
              <a:gd name="connsiteX395" fmla="*/ 2314430 w 7467600"/>
              <a:gd name="connsiteY395" fmla="*/ 6801144 h 6858000"/>
              <a:gd name="connsiteX396" fmla="*/ 2352406 w 7467600"/>
              <a:gd name="connsiteY396" fmla="*/ 6858000 h 6858000"/>
              <a:gd name="connsiteX397" fmla="*/ 2314492 w 7467600"/>
              <a:gd name="connsiteY397" fmla="*/ 6858000 h 6858000"/>
              <a:gd name="connsiteX398" fmla="*/ 2288095 w 7467600"/>
              <a:gd name="connsiteY398" fmla="*/ 6818030 h 6858000"/>
              <a:gd name="connsiteX399" fmla="*/ 2272768 w 7467600"/>
              <a:gd name="connsiteY399" fmla="*/ 6795822 h 6858000"/>
              <a:gd name="connsiteX400" fmla="*/ 2182715 w 7467600"/>
              <a:gd name="connsiteY400" fmla="*/ 6675071 h 6858000"/>
              <a:gd name="connsiteX401" fmla="*/ 2032061 w 7467600"/>
              <a:gd name="connsiteY401" fmla="*/ 6541380 h 6858000"/>
              <a:gd name="connsiteX402" fmla="*/ 2257220 w 7467600"/>
              <a:gd name="connsiteY402" fmla="*/ 6826257 h 6858000"/>
              <a:gd name="connsiteX403" fmla="*/ 2281324 w 7467600"/>
              <a:gd name="connsiteY403" fmla="*/ 6858000 h 6858000"/>
              <a:gd name="connsiteX404" fmla="*/ 2242860 w 7467600"/>
              <a:gd name="connsiteY404" fmla="*/ 6858000 h 6858000"/>
              <a:gd name="connsiteX405" fmla="*/ 2232818 w 7467600"/>
              <a:gd name="connsiteY405" fmla="*/ 6844926 h 6858000"/>
              <a:gd name="connsiteX406" fmla="*/ 1990172 w 7467600"/>
              <a:gd name="connsiteY406" fmla="*/ 6542121 h 6858000"/>
              <a:gd name="connsiteX407" fmla="*/ 2124090 w 7467600"/>
              <a:gd name="connsiteY407" fmla="*/ 6761017 h 6858000"/>
              <a:gd name="connsiteX408" fmla="*/ 2200380 w 7467600"/>
              <a:gd name="connsiteY408" fmla="*/ 6858000 h 6858000"/>
              <a:gd name="connsiteX409" fmla="*/ 2147507 w 7467600"/>
              <a:gd name="connsiteY409" fmla="*/ 6858000 h 6858000"/>
              <a:gd name="connsiteX410" fmla="*/ 2070668 w 7467600"/>
              <a:gd name="connsiteY410" fmla="*/ 6761520 h 6858000"/>
              <a:gd name="connsiteX411" fmla="*/ 1975142 w 7467600"/>
              <a:gd name="connsiteY411" fmla="*/ 6585570 h 6858000"/>
              <a:gd name="connsiteX412" fmla="*/ 2050035 w 7467600"/>
              <a:gd name="connsiteY412" fmla="*/ 6813345 h 6858000"/>
              <a:gd name="connsiteX413" fmla="*/ 2063025 w 7467600"/>
              <a:gd name="connsiteY413" fmla="*/ 6858000 h 6858000"/>
              <a:gd name="connsiteX414" fmla="*/ 2021675 w 7467600"/>
              <a:gd name="connsiteY414" fmla="*/ 6858000 h 6858000"/>
              <a:gd name="connsiteX415" fmla="*/ 2019308 w 7467600"/>
              <a:gd name="connsiteY415" fmla="*/ 6847118 h 6858000"/>
              <a:gd name="connsiteX416" fmla="*/ 1938835 w 7467600"/>
              <a:gd name="connsiteY416" fmla="*/ 6551160 h 6858000"/>
              <a:gd name="connsiteX417" fmla="*/ 1953230 w 7467600"/>
              <a:gd name="connsiteY417" fmla="*/ 6759699 h 6858000"/>
              <a:gd name="connsiteX418" fmla="*/ 1956763 w 7467600"/>
              <a:gd name="connsiteY418" fmla="*/ 6778191 h 6858000"/>
              <a:gd name="connsiteX419" fmla="*/ 1967925 w 7467600"/>
              <a:gd name="connsiteY419" fmla="*/ 6858000 h 6858000"/>
              <a:gd name="connsiteX420" fmla="*/ 1936622 w 7467600"/>
              <a:gd name="connsiteY420" fmla="*/ 6858000 h 6858000"/>
              <a:gd name="connsiteX421" fmla="*/ 1926261 w 7467600"/>
              <a:gd name="connsiteY421" fmla="*/ 6784064 h 6858000"/>
              <a:gd name="connsiteX422" fmla="*/ 1922724 w 7467600"/>
              <a:gd name="connsiteY422" fmla="*/ 6765577 h 6858000"/>
              <a:gd name="connsiteX423" fmla="*/ 1904650 w 7467600"/>
              <a:gd name="connsiteY423" fmla="*/ 6639616 h 6858000"/>
              <a:gd name="connsiteX424" fmla="*/ 1885273 w 7467600"/>
              <a:gd name="connsiteY424" fmla="*/ 6858000 h 6858000"/>
              <a:gd name="connsiteX425" fmla="*/ 1854363 w 7467600"/>
              <a:gd name="connsiteY425" fmla="*/ 6858000 h 6858000"/>
              <a:gd name="connsiteX426" fmla="*/ 1880391 w 7467600"/>
              <a:gd name="connsiteY426" fmla="*/ 6603796 h 6858000"/>
              <a:gd name="connsiteX427" fmla="*/ 1818273 w 7467600"/>
              <a:gd name="connsiteY427" fmla="*/ 6715729 h 6858000"/>
              <a:gd name="connsiteX428" fmla="*/ 1794691 w 7467600"/>
              <a:gd name="connsiteY428" fmla="*/ 6843239 h 6858000"/>
              <a:gd name="connsiteX429" fmla="*/ 1794914 w 7467600"/>
              <a:gd name="connsiteY429" fmla="*/ 6858000 h 6858000"/>
              <a:gd name="connsiteX430" fmla="*/ 1746128 w 7467600"/>
              <a:gd name="connsiteY430" fmla="*/ 6858000 h 6858000"/>
              <a:gd name="connsiteX431" fmla="*/ 1753934 w 7467600"/>
              <a:gd name="connsiteY431" fmla="*/ 6724796 h 6858000"/>
              <a:gd name="connsiteX432" fmla="*/ 1792053 w 7467600"/>
              <a:gd name="connsiteY432" fmla="*/ 6572396 h 6858000"/>
              <a:gd name="connsiteX433" fmla="*/ 1862248 w 7467600"/>
              <a:gd name="connsiteY433" fmla="*/ 6266397 h 6858000"/>
              <a:gd name="connsiteX434" fmla="*/ 1862250 w 7467600"/>
              <a:gd name="connsiteY434" fmla="*/ 6033531 h 6858000"/>
              <a:gd name="connsiteX435" fmla="*/ 1211999 w 7467600"/>
              <a:gd name="connsiteY435" fmla="*/ 6683610 h 6858000"/>
              <a:gd name="connsiteX436" fmla="*/ 1213266 w 7467600"/>
              <a:gd name="connsiteY436" fmla="*/ 6691947 h 6858000"/>
              <a:gd name="connsiteX437" fmla="*/ 1203370 w 7467600"/>
              <a:gd name="connsiteY437" fmla="*/ 6850676 h 6858000"/>
              <a:gd name="connsiteX438" fmla="*/ 1203671 w 7467600"/>
              <a:gd name="connsiteY438" fmla="*/ 6858000 h 6858000"/>
              <a:gd name="connsiteX439" fmla="*/ 1143180 w 7467600"/>
              <a:gd name="connsiteY439" fmla="*/ 6858000 h 6858000"/>
              <a:gd name="connsiteX440" fmla="*/ 1142176 w 7467600"/>
              <a:gd name="connsiteY440" fmla="*/ 6766045 h 6858000"/>
              <a:gd name="connsiteX441" fmla="*/ 1067484 w 7467600"/>
              <a:gd name="connsiteY441" fmla="*/ 6858000 h 6858000"/>
              <a:gd name="connsiteX442" fmla="*/ 953928 w 7467600"/>
              <a:gd name="connsiteY442" fmla="*/ 6858000 h 6858000"/>
              <a:gd name="connsiteX443" fmla="*/ 959715 w 7467600"/>
              <a:gd name="connsiteY443" fmla="*/ 6850185 h 6858000"/>
              <a:gd name="connsiteX444" fmla="*/ 1483788 w 7467600"/>
              <a:gd name="connsiteY444" fmla="*/ 6259174 h 6858000"/>
              <a:gd name="connsiteX445" fmla="*/ 1100671 w 7467600"/>
              <a:gd name="connsiteY445" fmla="*/ 6252137 h 6858000"/>
              <a:gd name="connsiteX446" fmla="*/ 1090144 w 7467600"/>
              <a:gd name="connsiteY446" fmla="*/ 6256748 h 6858000"/>
              <a:gd name="connsiteX447" fmla="*/ 1095872 w 7467600"/>
              <a:gd name="connsiteY447" fmla="*/ 6271892 h 6858000"/>
              <a:gd name="connsiteX448" fmla="*/ 262785 w 7467600"/>
              <a:gd name="connsiteY448" fmla="*/ 6845450 h 6858000"/>
              <a:gd name="connsiteX449" fmla="*/ 209968 w 7467600"/>
              <a:gd name="connsiteY449" fmla="*/ 6770713 h 6858000"/>
              <a:gd name="connsiteX450" fmla="*/ 873460 w 7467600"/>
              <a:gd name="connsiteY450" fmla="*/ 6253768 h 6858000"/>
              <a:gd name="connsiteX451" fmla="*/ 192686 w 7467600"/>
              <a:gd name="connsiteY451" fmla="*/ 5849257 h 6858000"/>
              <a:gd name="connsiteX452" fmla="*/ 4696 w 7467600"/>
              <a:gd name="connsiteY452" fmla="*/ 5697668 h 6858000"/>
              <a:gd name="connsiteX453" fmla="*/ 0 w 7467600"/>
              <a:gd name="connsiteY453" fmla="*/ 5689984 h 6858000"/>
              <a:gd name="connsiteX454" fmla="*/ 0 w 7467600"/>
              <a:gd name="connsiteY454" fmla="*/ 5513472 h 6858000"/>
              <a:gd name="connsiteX455" fmla="*/ 174101 w 7467600"/>
              <a:gd name="connsiteY455" fmla="*/ 5620277 h 6858000"/>
              <a:gd name="connsiteX456" fmla="*/ 891800 w 7467600"/>
              <a:gd name="connsiteY456" fmla="*/ 6036935 h 6858000"/>
              <a:gd name="connsiteX457" fmla="*/ 1072219 w 7467600"/>
              <a:gd name="connsiteY457" fmla="*/ 6169443 h 6858000"/>
              <a:gd name="connsiteX458" fmla="*/ 1074117 w 7467600"/>
              <a:gd name="connsiteY458" fmla="*/ 6170301 h 6858000"/>
              <a:gd name="connsiteX459" fmla="*/ 1083114 w 7467600"/>
              <a:gd name="connsiteY459" fmla="*/ 6174131 h 6858000"/>
              <a:gd name="connsiteX460" fmla="*/ 1543010 w 7467600"/>
              <a:gd name="connsiteY460" fmla="*/ 6191140 h 6858000"/>
              <a:gd name="connsiteX461" fmla="*/ 1551080 w 7467600"/>
              <a:gd name="connsiteY461" fmla="*/ 6195006 h 6858000"/>
              <a:gd name="connsiteX462" fmla="*/ 2345443 w 7467600"/>
              <a:gd name="connsiteY462" fmla="*/ 5549882 h 6858000"/>
              <a:gd name="connsiteX463" fmla="*/ 1721499 w 7467600"/>
              <a:gd name="connsiteY463" fmla="*/ 5599969 h 6858000"/>
              <a:gd name="connsiteX464" fmla="*/ 767716 w 7467600"/>
              <a:gd name="connsiteY464" fmla="*/ 5472768 h 6858000"/>
              <a:gd name="connsiteX465" fmla="*/ 722147 w 7467600"/>
              <a:gd name="connsiteY465" fmla="*/ 5393091 h 6858000"/>
              <a:gd name="connsiteX466" fmla="*/ 1485552 w 7467600"/>
              <a:gd name="connsiteY466" fmla="*/ 5313202 h 6858000"/>
              <a:gd name="connsiteX467" fmla="*/ 2143004 w 7467600"/>
              <a:gd name="connsiteY467" fmla="*/ 5402420 h 6858000"/>
              <a:gd name="connsiteX468" fmla="*/ 1933391 w 7467600"/>
              <a:gd name="connsiteY468" fmla="*/ 5156971 h 6858000"/>
              <a:gd name="connsiteX469" fmla="*/ 1827118 w 7467600"/>
              <a:gd name="connsiteY469" fmla="*/ 4968410 h 6858000"/>
              <a:gd name="connsiteX470" fmla="*/ 1837349 w 7467600"/>
              <a:gd name="connsiteY470" fmla="*/ 4956357 h 6858000"/>
              <a:gd name="connsiteX471" fmla="*/ 2162835 w 7467600"/>
              <a:gd name="connsiteY471" fmla="*/ 5187853 h 6858000"/>
              <a:gd name="connsiteX472" fmla="*/ 2257167 w 7467600"/>
              <a:gd name="connsiteY472" fmla="*/ 5462123 h 6858000"/>
              <a:gd name="connsiteX473" fmla="*/ 2261598 w 7467600"/>
              <a:gd name="connsiteY473" fmla="*/ 5467998 h 6858000"/>
              <a:gd name="connsiteX474" fmla="*/ 2437177 w 7467600"/>
              <a:gd name="connsiteY474" fmla="*/ 5479608 h 6858000"/>
              <a:gd name="connsiteX475" fmla="*/ 2445247 w 7467600"/>
              <a:gd name="connsiteY475" fmla="*/ 5483476 h 6858000"/>
              <a:gd name="connsiteX476" fmla="*/ 2743626 w 7467600"/>
              <a:gd name="connsiteY476" fmla="*/ 5304819 h 6858000"/>
              <a:gd name="connsiteX477" fmla="*/ 3048102 w 7467600"/>
              <a:gd name="connsiteY477" fmla="*/ 5150595 h 6858000"/>
              <a:gd name="connsiteX478" fmla="*/ 1799414 w 7467600"/>
              <a:gd name="connsiteY478" fmla="*/ 4694732 h 6858000"/>
              <a:gd name="connsiteX479" fmla="*/ 1771735 w 7467600"/>
              <a:gd name="connsiteY479" fmla="*/ 4619929 h 6858000"/>
              <a:gd name="connsiteX480" fmla="*/ 3104273 w 7467600"/>
              <a:gd name="connsiteY480" fmla="*/ 5076159 h 6858000"/>
              <a:gd name="connsiteX481" fmla="*/ 3113245 w 7467600"/>
              <a:gd name="connsiteY481" fmla="*/ 5090705 h 6858000"/>
              <a:gd name="connsiteX482" fmla="*/ 3126294 w 7467600"/>
              <a:gd name="connsiteY482" fmla="*/ 5114400 h 6858000"/>
              <a:gd name="connsiteX483" fmla="*/ 3937433 w 7467600"/>
              <a:gd name="connsiteY483" fmla="*/ 4830473 h 6858000"/>
              <a:gd name="connsiteX484" fmla="*/ 3590475 w 7467600"/>
              <a:gd name="connsiteY484" fmla="*/ 4597974 h 6858000"/>
              <a:gd name="connsiteX485" fmla="*/ 3100264 w 7467600"/>
              <a:gd name="connsiteY485" fmla="*/ 4579845 h 6858000"/>
              <a:gd name="connsiteX486" fmla="*/ 2183576 w 7467600"/>
              <a:gd name="connsiteY486" fmla="*/ 4227150 h 6858000"/>
              <a:gd name="connsiteX487" fmla="*/ 2151029 w 7467600"/>
              <a:gd name="connsiteY487" fmla="*/ 4146947 h 6858000"/>
              <a:gd name="connsiteX488" fmla="*/ 3563434 w 7467600"/>
              <a:gd name="connsiteY488" fmla="*/ 4469115 h 6858000"/>
              <a:gd name="connsiteX489" fmla="*/ 3177952 w 7467600"/>
              <a:gd name="connsiteY489" fmla="*/ 3657386 h 6858000"/>
              <a:gd name="connsiteX490" fmla="*/ 3189263 w 7467600"/>
              <a:gd name="connsiteY490" fmla="*/ 3625726 h 6858000"/>
              <a:gd name="connsiteX491" fmla="*/ 3560912 w 7467600"/>
              <a:gd name="connsiteY491" fmla="*/ 4079863 h 6858000"/>
              <a:gd name="connsiteX492" fmla="*/ 3626636 w 7467600"/>
              <a:gd name="connsiteY492" fmla="*/ 4512230 h 6858000"/>
              <a:gd name="connsiteX493" fmla="*/ 3653088 w 7467600"/>
              <a:gd name="connsiteY493" fmla="*/ 4521417 h 6858000"/>
              <a:gd name="connsiteX494" fmla="*/ 3988128 w 7467600"/>
              <a:gd name="connsiteY494" fmla="*/ 4817267 h 6858000"/>
              <a:gd name="connsiteX495" fmla="*/ 4830582 w 7467600"/>
              <a:gd name="connsiteY495" fmla="*/ 4676000 h 6858000"/>
              <a:gd name="connsiteX496" fmla="*/ 4830100 w 7467600"/>
              <a:gd name="connsiteY496" fmla="*/ 4675554 h 6858000"/>
              <a:gd name="connsiteX497" fmla="*/ 4036318 w 7467600"/>
              <a:gd name="connsiteY497" fmla="*/ 4147013 h 6858000"/>
              <a:gd name="connsiteX498" fmla="*/ 3432098 w 7467600"/>
              <a:gd name="connsiteY498" fmla="*/ 3537312 h 6858000"/>
              <a:gd name="connsiteX499" fmla="*/ 3446761 w 7467600"/>
              <a:gd name="connsiteY499" fmla="*/ 3461278 h 6858000"/>
              <a:gd name="connsiteX500" fmla="*/ 4419733 w 7467600"/>
              <a:gd name="connsiteY500" fmla="*/ 3963555 h 6858000"/>
              <a:gd name="connsiteX501" fmla="*/ 4781371 w 7467600"/>
              <a:gd name="connsiteY501" fmla="*/ 4458604 h 6858000"/>
              <a:gd name="connsiteX502" fmla="*/ 4780440 w 7467600"/>
              <a:gd name="connsiteY502" fmla="*/ 4470290 h 6858000"/>
              <a:gd name="connsiteX503" fmla="*/ 4898954 w 7467600"/>
              <a:gd name="connsiteY503" fmla="*/ 4662092 h 6858000"/>
              <a:gd name="connsiteX504" fmla="*/ 4900699 w 7467600"/>
              <a:gd name="connsiteY504" fmla="*/ 4670867 h 6858000"/>
              <a:gd name="connsiteX505" fmla="*/ 5714511 w 7467600"/>
              <a:gd name="connsiteY505" fmla="*/ 4663483 h 6858000"/>
              <a:gd name="connsiteX506" fmla="*/ 5464793 w 7467600"/>
              <a:gd name="connsiteY506" fmla="*/ 4393556 h 6858000"/>
              <a:gd name="connsiteX507" fmla="*/ 5461897 w 7467600"/>
              <a:gd name="connsiteY507" fmla="*/ 4390879 h 6858000"/>
              <a:gd name="connsiteX508" fmla="*/ 4294126 w 7467600"/>
              <a:gd name="connsiteY508" fmla="*/ 3303048 h 6858000"/>
              <a:gd name="connsiteX509" fmla="*/ 4305321 w 7467600"/>
              <a:gd name="connsiteY509" fmla="*/ 3256953 h 6858000"/>
              <a:gd name="connsiteX510" fmla="*/ 4949299 w 7467600"/>
              <a:gd name="connsiteY510" fmla="*/ 3766336 h 6858000"/>
              <a:gd name="connsiteX511" fmla="*/ 5291452 w 7467600"/>
              <a:gd name="connsiteY511" fmla="*/ 4076801 h 6858000"/>
              <a:gd name="connsiteX512" fmla="*/ 5434998 w 7467600"/>
              <a:gd name="connsiteY512" fmla="*/ 4254100 h 6858000"/>
              <a:gd name="connsiteX513" fmla="*/ 5351015 w 7467600"/>
              <a:gd name="connsiteY513" fmla="*/ 3760989 h 6858000"/>
              <a:gd name="connsiteX514" fmla="*/ 5413780 w 7467600"/>
              <a:gd name="connsiteY514" fmla="*/ 2966265 h 6858000"/>
              <a:gd name="connsiteX515" fmla="*/ 5425627 w 7467600"/>
              <a:gd name="connsiteY515" fmla="*/ 2954192 h 6858000"/>
              <a:gd name="connsiteX516" fmla="*/ 6604735 w 7467600"/>
              <a:gd name="connsiteY516" fmla="*/ 2041381 h 6858000"/>
              <a:gd name="connsiteX517" fmla="*/ 7204487 w 7467600"/>
              <a:gd name="connsiteY517" fmla="*/ 2742112 h 6858000"/>
              <a:gd name="connsiteX518" fmla="*/ 7131592 w 7467600"/>
              <a:gd name="connsiteY518" fmla="*/ 2672096 h 6858000"/>
              <a:gd name="connsiteX519" fmla="*/ 6996344 w 7467600"/>
              <a:gd name="connsiteY519" fmla="*/ 2518310 h 6858000"/>
              <a:gd name="connsiteX520" fmla="*/ 6735495 w 7467600"/>
              <a:gd name="connsiteY520" fmla="*/ 2196890 h 6858000"/>
              <a:gd name="connsiteX521" fmla="*/ 6721901 w 7467600"/>
              <a:gd name="connsiteY521" fmla="*/ 2179274 h 6858000"/>
              <a:gd name="connsiteX522" fmla="*/ 6604735 w 7467600"/>
              <a:gd name="connsiteY522" fmla="*/ 2041381 h 6858000"/>
              <a:gd name="connsiteX523" fmla="*/ 6591670 w 7467600"/>
              <a:gd name="connsiteY523" fmla="*/ 1988277 h 6858000"/>
              <a:gd name="connsiteX524" fmla="*/ 6747349 w 7467600"/>
              <a:gd name="connsiteY524" fmla="*/ 2160069 h 6858000"/>
              <a:gd name="connsiteX525" fmla="*/ 6760943 w 7467600"/>
              <a:gd name="connsiteY525" fmla="*/ 2177686 h 6858000"/>
              <a:gd name="connsiteX526" fmla="*/ 7021065 w 7467600"/>
              <a:gd name="connsiteY526" fmla="*/ 2498102 h 6858000"/>
              <a:gd name="connsiteX527" fmla="*/ 7155223 w 7467600"/>
              <a:gd name="connsiteY527" fmla="*/ 2650386 h 6858000"/>
              <a:gd name="connsiteX528" fmla="*/ 7203167 w 7467600"/>
              <a:gd name="connsiteY528" fmla="*/ 2697288 h 6858000"/>
              <a:gd name="connsiteX529" fmla="*/ 6937703 w 7467600"/>
              <a:gd name="connsiteY529" fmla="*/ 2321981 h 6858000"/>
              <a:gd name="connsiteX530" fmla="*/ 6591670 w 7467600"/>
              <a:gd name="connsiteY530" fmla="*/ 1988277 h 6858000"/>
              <a:gd name="connsiteX531" fmla="*/ 5798671 w 7467600"/>
              <a:gd name="connsiteY531" fmla="*/ 1981601 h 6858000"/>
              <a:gd name="connsiteX532" fmla="*/ 5754709 w 7467600"/>
              <a:gd name="connsiteY532" fmla="*/ 2071454 h 6858000"/>
              <a:gd name="connsiteX533" fmla="*/ 5763044 w 7467600"/>
              <a:gd name="connsiteY533" fmla="*/ 2842206 h 6858000"/>
              <a:gd name="connsiteX534" fmla="*/ 5764974 w 7467600"/>
              <a:gd name="connsiteY534" fmla="*/ 2799609 h 6858000"/>
              <a:gd name="connsiteX535" fmla="*/ 5767665 w 7467600"/>
              <a:gd name="connsiteY535" fmla="*/ 2666409 h 6858000"/>
              <a:gd name="connsiteX536" fmla="*/ 5763055 w 7467600"/>
              <a:gd name="connsiteY536" fmla="*/ 2579705 h 6858000"/>
              <a:gd name="connsiteX537" fmla="*/ 5758079 w 7467600"/>
              <a:gd name="connsiteY537" fmla="*/ 2492508 h 6858000"/>
              <a:gd name="connsiteX538" fmla="*/ 5779325 w 7467600"/>
              <a:gd name="connsiteY538" fmla="*/ 2197069 h 6858000"/>
              <a:gd name="connsiteX539" fmla="*/ 5798671 w 7467600"/>
              <a:gd name="connsiteY539" fmla="*/ 1981601 h 6858000"/>
              <a:gd name="connsiteX540" fmla="*/ 5829202 w 7467600"/>
              <a:gd name="connsiteY540" fmla="*/ 1971679 h 6858000"/>
              <a:gd name="connsiteX541" fmla="*/ 5809558 w 7467600"/>
              <a:gd name="connsiteY541" fmla="*/ 2198043 h 6858000"/>
              <a:gd name="connsiteX542" fmla="*/ 5788653 w 7467600"/>
              <a:gd name="connsiteY542" fmla="*/ 2489430 h 6858000"/>
              <a:gd name="connsiteX543" fmla="*/ 5793439 w 7467600"/>
              <a:gd name="connsiteY543" fmla="*/ 2575235 h 6858000"/>
              <a:gd name="connsiteX544" fmla="*/ 5796837 w 7467600"/>
              <a:gd name="connsiteY544" fmla="*/ 2637633 h 6858000"/>
              <a:gd name="connsiteX545" fmla="*/ 5818614 w 7467600"/>
              <a:gd name="connsiteY545" fmla="*/ 2473055 h 6858000"/>
              <a:gd name="connsiteX546" fmla="*/ 5829202 w 7467600"/>
              <a:gd name="connsiteY546" fmla="*/ 1971679 h 6858000"/>
              <a:gd name="connsiteX547" fmla="*/ 5911389 w 7467600"/>
              <a:gd name="connsiteY547" fmla="*/ 1898371 h 6858000"/>
              <a:gd name="connsiteX548" fmla="*/ 6237627 w 7467600"/>
              <a:gd name="connsiteY548" fmla="*/ 2231921 h 6858000"/>
              <a:gd name="connsiteX549" fmla="*/ 5911389 w 7467600"/>
              <a:gd name="connsiteY549" fmla="*/ 1898371 h 6858000"/>
              <a:gd name="connsiteX550" fmla="*/ 6944437 w 7467600"/>
              <a:gd name="connsiteY550" fmla="*/ 1575402 h 6858000"/>
              <a:gd name="connsiteX551" fmla="*/ 6304730 w 7467600"/>
              <a:gd name="connsiteY551" fmla="*/ 1766654 h 6858000"/>
              <a:gd name="connsiteX552" fmla="*/ 6944437 w 7467600"/>
              <a:gd name="connsiteY552" fmla="*/ 1575402 h 6858000"/>
              <a:gd name="connsiteX553" fmla="*/ 7019523 w 7467600"/>
              <a:gd name="connsiteY553" fmla="*/ 1519450 h 6858000"/>
              <a:gd name="connsiteX554" fmla="*/ 6298091 w 7467600"/>
              <a:gd name="connsiteY554" fmla="*/ 1737122 h 6858000"/>
              <a:gd name="connsiteX555" fmla="*/ 7019523 w 7467600"/>
              <a:gd name="connsiteY555" fmla="*/ 1519450 h 6858000"/>
              <a:gd name="connsiteX556" fmla="*/ 2399523 w 7467600"/>
              <a:gd name="connsiteY556" fmla="*/ 1428234 h 6858000"/>
              <a:gd name="connsiteX557" fmla="*/ 2224982 w 7467600"/>
              <a:gd name="connsiteY557" fmla="*/ 1826201 h 6858000"/>
              <a:gd name="connsiteX558" fmla="*/ 2096099 w 7467600"/>
              <a:gd name="connsiteY558" fmla="*/ 2345900 h 6858000"/>
              <a:gd name="connsiteX559" fmla="*/ 2283317 w 7467600"/>
              <a:gd name="connsiteY559" fmla="*/ 1796925 h 6858000"/>
              <a:gd name="connsiteX560" fmla="*/ 2399523 w 7467600"/>
              <a:gd name="connsiteY560" fmla="*/ 1428234 h 6858000"/>
              <a:gd name="connsiteX561" fmla="*/ 2448558 w 7467600"/>
              <a:gd name="connsiteY561" fmla="*/ 1373435 h 6858000"/>
              <a:gd name="connsiteX562" fmla="*/ 2312521 w 7467600"/>
              <a:gd name="connsiteY562" fmla="*/ 1806140 h 6858000"/>
              <a:gd name="connsiteX563" fmla="*/ 2127533 w 7467600"/>
              <a:gd name="connsiteY563" fmla="*/ 2348380 h 6858000"/>
              <a:gd name="connsiteX564" fmla="*/ 2358080 w 7467600"/>
              <a:gd name="connsiteY564" fmla="*/ 1866134 h 6858000"/>
              <a:gd name="connsiteX565" fmla="*/ 2407436 w 7467600"/>
              <a:gd name="connsiteY565" fmla="*/ 1651070 h 6858000"/>
              <a:gd name="connsiteX566" fmla="*/ 2448558 w 7467600"/>
              <a:gd name="connsiteY566" fmla="*/ 1373435 h 6858000"/>
              <a:gd name="connsiteX567" fmla="*/ 278707 w 7467600"/>
              <a:gd name="connsiteY567" fmla="*/ 1352270 h 6858000"/>
              <a:gd name="connsiteX568" fmla="*/ 321570 w 7467600"/>
              <a:gd name="connsiteY568" fmla="*/ 1861610 h 6858000"/>
              <a:gd name="connsiteX569" fmla="*/ 294281 w 7467600"/>
              <a:gd name="connsiteY569" fmla="*/ 1440658 h 6858000"/>
              <a:gd name="connsiteX570" fmla="*/ 278707 w 7467600"/>
              <a:gd name="connsiteY570" fmla="*/ 1352270 h 6858000"/>
              <a:gd name="connsiteX571" fmla="*/ 1423821 w 7467600"/>
              <a:gd name="connsiteY571" fmla="*/ 1351958 h 6858000"/>
              <a:gd name="connsiteX572" fmla="*/ 1638521 w 7467600"/>
              <a:gd name="connsiteY572" fmla="*/ 1908470 h 6858000"/>
              <a:gd name="connsiteX573" fmla="*/ 1754199 w 7467600"/>
              <a:gd name="connsiteY573" fmla="*/ 2149284 h 6858000"/>
              <a:gd name="connsiteX574" fmla="*/ 1908359 w 7467600"/>
              <a:gd name="connsiteY574" fmla="*/ 2364988 h 6858000"/>
              <a:gd name="connsiteX575" fmla="*/ 1647661 w 7467600"/>
              <a:gd name="connsiteY575" fmla="*/ 1825945 h 6858000"/>
              <a:gd name="connsiteX576" fmla="*/ 1423821 w 7467600"/>
              <a:gd name="connsiteY576" fmla="*/ 1351958 h 6858000"/>
              <a:gd name="connsiteX577" fmla="*/ 1431890 w 7467600"/>
              <a:gd name="connsiteY577" fmla="*/ 1306475 h 6858000"/>
              <a:gd name="connsiteX578" fmla="*/ 1507597 w 7467600"/>
              <a:gd name="connsiteY578" fmla="*/ 1446132 h 6858000"/>
              <a:gd name="connsiteX579" fmla="*/ 1674586 w 7467600"/>
              <a:gd name="connsiteY579" fmla="*/ 1813832 h 6858000"/>
              <a:gd name="connsiteX580" fmla="*/ 1815950 w 7467600"/>
              <a:gd name="connsiteY580" fmla="*/ 2128564 h 6858000"/>
              <a:gd name="connsiteX581" fmla="*/ 1984242 w 7467600"/>
              <a:gd name="connsiteY581" fmla="*/ 2430829 h 6858000"/>
              <a:gd name="connsiteX582" fmla="*/ 2014023 w 7467600"/>
              <a:gd name="connsiteY582" fmla="*/ 2450995 h 6858000"/>
              <a:gd name="connsiteX583" fmla="*/ 1747337 w 7467600"/>
              <a:gd name="connsiteY583" fmla="*/ 1855264 h 6858000"/>
              <a:gd name="connsiteX584" fmla="*/ 1533749 w 7467600"/>
              <a:gd name="connsiteY584" fmla="*/ 1478656 h 6858000"/>
              <a:gd name="connsiteX585" fmla="*/ 1431890 w 7467600"/>
              <a:gd name="connsiteY585" fmla="*/ 1306475 h 6858000"/>
              <a:gd name="connsiteX586" fmla="*/ 5052692 w 7467600"/>
              <a:gd name="connsiteY586" fmla="*/ 1292994 h 6858000"/>
              <a:gd name="connsiteX587" fmla="*/ 5200661 w 7467600"/>
              <a:gd name="connsiteY587" fmla="*/ 1635186 h 6858000"/>
              <a:gd name="connsiteX588" fmla="*/ 5297138 w 7467600"/>
              <a:gd name="connsiteY588" fmla="*/ 1906351 h 6858000"/>
              <a:gd name="connsiteX589" fmla="*/ 5052692 w 7467600"/>
              <a:gd name="connsiteY589" fmla="*/ 1292994 h 6858000"/>
              <a:gd name="connsiteX590" fmla="*/ 5009948 w 7467600"/>
              <a:gd name="connsiteY590" fmla="*/ 1273619 h 6858000"/>
              <a:gd name="connsiteX591" fmla="*/ 5121777 w 7467600"/>
              <a:gd name="connsiteY591" fmla="*/ 1654213 h 6858000"/>
              <a:gd name="connsiteX592" fmla="*/ 5293545 w 7467600"/>
              <a:gd name="connsiteY592" fmla="*/ 2072247 h 6858000"/>
              <a:gd name="connsiteX593" fmla="*/ 5294042 w 7467600"/>
              <a:gd name="connsiteY593" fmla="*/ 2065019 h 6858000"/>
              <a:gd name="connsiteX594" fmla="*/ 5171936 w 7467600"/>
              <a:gd name="connsiteY594" fmla="*/ 1647613 h 6858000"/>
              <a:gd name="connsiteX595" fmla="*/ 5009948 w 7467600"/>
              <a:gd name="connsiteY595" fmla="*/ 1273619 h 6858000"/>
              <a:gd name="connsiteX596" fmla="*/ 655236 w 7467600"/>
              <a:gd name="connsiteY596" fmla="*/ 1268632 h 6858000"/>
              <a:gd name="connsiteX597" fmla="*/ 839521 w 7467600"/>
              <a:gd name="connsiteY597" fmla="*/ 1685315 h 6858000"/>
              <a:gd name="connsiteX598" fmla="*/ 1109416 w 7467600"/>
              <a:gd name="connsiteY598" fmla="*/ 2061663 h 6858000"/>
              <a:gd name="connsiteX599" fmla="*/ 1298300 w 7467600"/>
              <a:gd name="connsiteY599" fmla="*/ 2247742 h 6858000"/>
              <a:gd name="connsiteX600" fmla="*/ 1125871 w 7467600"/>
              <a:gd name="connsiteY600" fmla="*/ 1989513 h 6858000"/>
              <a:gd name="connsiteX601" fmla="*/ 981574 w 7467600"/>
              <a:gd name="connsiteY601" fmla="*/ 1783157 h 6858000"/>
              <a:gd name="connsiteX602" fmla="*/ 922198 w 7467600"/>
              <a:gd name="connsiteY602" fmla="*/ 1677437 h 6858000"/>
              <a:gd name="connsiteX603" fmla="*/ 869293 w 7467600"/>
              <a:gd name="connsiteY603" fmla="*/ 1583214 h 6858000"/>
              <a:gd name="connsiteX604" fmla="*/ 751431 w 7467600"/>
              <a:gd name="connsiteY604" fmla="*/ 1405731 h 6858000"/>
              <a:gd name="connsiteX605" fmla="*/ 655236 w 7467600"/>
              <a:gd name="connsiteY605" fmla="*/ 1268632 h 6858000"/>
              <a:gd name="connsiteX606" fmla="*/ 6516292 w 7467600"/>
              <a:gd name="connsiteY606" fmla="*/ 1263064 h 6858000"/>
              <a:gd name="connsiteX607" fmla="*/ 5736320 w 7467600"/>
              <a:gd name="connsiteY607" fmla="*/ 1501803 h 6858000"/>
              <a:gd name="connsiteX608" fmla="*/ 6516292 w 7467600"/>
              <a:gd name="connsiteY608" fmla="*/ 1263064 h 6858000"/>
              <a:gd name="connsiteX609" fmla="*/ 291466 w 7467600"/>
              <a:gd name="connsiteY609" fmla="*/ 1250369 h 6858000"/>
              <a:gd name="connsiteX610" fmla="*/ 323180 w 7467600"/>
              <a:gd name="connsiteY610" fmla="*/ 1435283 h 6858000"/>
              <a:gd name="connsiteX611" fmla="*/ 349381 w 7467600"/>
              <a:gd name="connsiteY611" fmla="*/ 1875041 h 6858000"/>
              <a:gd name="connsiteX612" fmla="*/ 374363 w 7467600"/>
              <a:gd name="connsiteY612" fmla="*/ 1506494 h 6858000"/>
              <a:gd name="connsiteX613" fmla="*/ 302168 w 7467600"/>
              <a:gd name="connsiteY613" fmla="*/ 1274495 h 6858000"/>
              <a:gd name="connsiteX614" fmla="*/ 291466 w 7467600"/>
              <a:gd name="connsiteY614" fmla="*/ 1250369 h 6858000"/>
              <a:gd name="connsiteX615" fmla="*/ 678222 w 7467600"/>
              <a:gd name="connsiteY615" fmla="*/ 1248670 h 6858000"/>
              <a:gd name="connsiteX616" fmla="*/ 775536 w 7467600"/>
              <a:gd name="connsiteY616" fmla="*/ 1388015 h 6858000"/>
              <a:gd name="connsiteX617" fmla="*/ 894529 w 7467600"/>
              <a:gd name="connsiteY617" fmla="*/ 1567739 h 6858000"/>
              <a:gd name="connsiteX618" fmla="*/ 948000 w 7467600"/>
              <a:gd name="connsiteY618" fmla="*/ 1663088 h 6858000"/>
              <a:gd name="connsiteX619" fmla="*/ 1006812 w 7467600"/>
              <a:gd name="connsiteY619" fmla="*/ 1767683 h 6858000"/>
              <a:gd name="connsiteX620" fmla="*/ 1149133 w 7467600"/>
              <a:gd name="connsiteY620" fmla="*/ 1971513 h 6858000"/>
              <a:gd name="connsiteX621" fmla="*/ 1333952 w 7467600"/>
              <a:gd name="connsiteY621" fmla="*/ 2251620 h 6858000"/>
              <a:gd name="connsiteX622" fmla="*/ 1337329 w 7467600"/>
              <a:gd name="connsiteY622" fmla="*/ 2258350 h 6858000"/>
              <a:gd name="connsiteX623" fmla="*/ 1014726 w 7467600"/>
              <a:gd name="connsiteY623" fmla="*/ 1615556 h 6858000"/>
              <a:gd name="connsiteX624" fmla="*/ 678222 w 7467600"/>
              <a:gd name="connsiteY624" fmla="*/ 1248670 h 6858000"/>
              <a:gd name="connsiteX625" fmla="*/ 6691602 w 7467600"/>
              <a:gd name="connsiteY625" fmla="*/ 1140573 h 6858000"/>
              <a:gd name="connsiteX626" fmla="*/ 6571100 w 7467600"/>
              <a:gd name="connsiteY626" fmla="*/ 1183662 h 6858000"/>
              <a:gd name="connsiteX627" fmla="*/ 6241687 w 7467600"/>
              <a:gd name="connsiteY627" fmla="*/ 1257600 h 6858000"/>
              <a:gd name="connsiteX628" fmla="*/ 5693009 w 7467600"/>
              <a:gd name="connsiteY628" fmla="*/ 1478256 h 6858000"/>
              <a:gd name="connsiteX629" fmla="*/ 6548420 w 7467600"/>
              <a:gd name="connsiteY629" fmla="*/ 1214599 h 6858000"/>
              <a:gd name="connsiteX630" fmla="*/ 6605473 w 7467600"/>
              <a:gd name="connsiteY630" fmla="*/ 1184686 h 6858000"/>
              <a:gd name="connsiteX631" fmla="*/ 6691602 w 7467600"/>
              <a:gd name="connsiteY631" fmla="*/ 1140573 h 6858000"/>
              <a:gd name="connsiteX632" fmla="*/ 4002475 w 7467600"/>
              <a:gd name="connsiteY632" fmla="*/ 1037802 h 6858000"/>
              <a:gd name="connsiteX633" fmla="*/ 4000324 w 7467600"/>
              <a:gd name="connsiteY633" fmla="*/ 1039362 h 6858000"/>
              <a:gd name="connsiteX634" fmla="*/ 4002862 w 7467600"/>
              <a:gd name="connsiteY634" fmla="*/ 1042866 h 6858000"/>
              <a:gd name="connsiteX635" fmla="*/ 4002475 w 7467600"/>
              <a:gd name="connsiteY635" fmla="*/ 1037802 h 6858000"/>
              <a:gd name="connsiteX636" fmla="*/ 506322 w 7467600"/>
              <a:gd name="connsiteY636" fmla="*/ 1020997 h 6858000"/>
              <a:gd name="connsiteX637" fmla="*/ 533068 w 7467600"/>
              <a:gd name="connsiteY637" fmla="*/ 1029409 h 6858000"/>
              <a:gd name="connsiteX638" fmla="*/ 1232525 w 7467600"/>
              <a:gd name="connsiteY638" fmla="*/ 1804675 h 6858000"/>
              <a:gd name="connsiteX639" fmla="*/ 1388858 w 7467600"/>
              <a:gd name="connsiteY639" fmla="*/ 2368011 h 6858000"/>
              <a:gd name="connsiteX640" fmla="*/ 1384098 w 7467600"/>
              <a:gd name="connsiteY640" fmla="*/ 2378125 h 6858000"/>
              <a:gd name="connsiteX641" fmla="*/ 1425393 w 7467600"/>
              <a:gd name="connsiteY641" fmla="*/ 2589124 h 6858000"/>
              <a:gd name="connsiteX642" fmla="*/ 1424001 w 7467600"/>
              <a:gd name="connsiteY642" fmla="*/ 2597541 h 6858000"/>
              <a:gd name="connsiteX643" fmla="*/ 2152729 w 7467600"/>
              <a:gd name="connsiteY643" fmla="*/ 2864487 h 6858000"/>
              <a:gd name="connsiteX644" fmla="*/ 2020609 w 7467600"/>
              <a:gd name="connsiteY644" fmla="*/ 2539671 h 6858000"/>
              <a:gd name="connsiteX645" fmla="*/ 2018920 w 7467600"/>
              <a:gd name="connsiteY645" fmla="*/ 2536309 h 6858000"/>
              <a:gd name="connsiteX646" fmla="*/ 1342441 w 7467600"/>
              <a:gd name="connsiteY646" fmla="*/ 1173017 h 6858000"/>
              <a:gd name="connsiteX647" fmla="*/ 1367925 w 7467600"/>
              <a:gd name="connsiteY647" fmla="*/ 1135648 h 6858000"/>
              <a:gd name="connsiteX648" fmla="*/ 1771401 w 7467600"/>
              <a:gd name="connsiteY648" fmla="*/ 1806673 h 6858000"/>
              <a:gd name="connsiteX649" fmla="*/ 1972385 w 7467600"/>
              <a:gd name="connsiteY649" fmla="*/ 2198735 h 6858000"/>
              <a:gd name="connsiteX650" fmla="*/ 2040892 w 7467600"/>
              <a:gd name="connsiteY650" fmla="*/ 2405205 h 6858000"/>
              <a:gd name="connsiteX651" fmla="*/ 2131689 w 7467600"/>
              <a:gd name="connsiteY651" fmla="*/ 1936926 h 6858000"/>
              <a:gd name="connsiteX652" fmla="*/ 2454820 w 7467600"/>
              <a:gd name="connsiteY652" fmla="*/ 1248808 h 6858000"/>
              <a:gd name="connsiteX653" fmla="*/ 2492512 w 7467600"/>
              <a:gd name="connsiteY653" fmla="*/ 1302920 h 6858000"/>
              <a:gd name="connsiteX654" fmla="*/ 2081216 w 7467600"/>
              <a:gd name="connsiteY654" fmla="*/ 2527513 h 6858000"/>
              <a:gd name="connsiteX655" fmla="*/ 2081211 w 7467600"/>
              <a:gd name="connsiteY655" fmla="*/ 2528916 h 6858000"/>
              <a:gd name="connsiteX656" fmla="*/ 2199067 w 7467600"/>
              <a:gd name="connsiteY656" fmla="*/ 2884061 h 6858000"/>
              <a:gd name="connsiteX657" fmla="*/ 3192586 w 7467600"/>
              <a:gd name="connsiteY657" fmla="*/ 3411496 h 6858000"/>
              <a:gd name="connsiteX658" fmla="*/ 3182620 w 7467600"/>
              <a:gd name="connsiteY658" fmla="*/ 3483279 h 6858000"/>
              <a:gd name="connsiteX659" fmla="*/ 2435119 w 7467600"/>
              <a:gd name="connsiteY659" fmla="*/ 3080173 h 6858000"/>
              <a:gd name="connsiteX660" fmla="*/ 2410152 w 7467600"/>
              <a:gd name="connsiteY660" fmla="*/ 3063751 h 6858000"/>
              <a:gd name="connsiteX661" fmla="*/ 2408099 w 7467600"/>
              <a:gd name="connsiteY661" fmla="*/ 3064403 h 6858000"/>
              <a:gd name="connsiteX662" fmla="*/ 2407218 w 7467600"/>
              <a:gd name="connsiteY662" fmla="*/ 3070324 h 6858000"/>
              <a:gd name="connsiteX663" fmla="*/ 2380138 w 7467600"/>
              <a:gd name="connsiteY663" fmla="*/ 3099341 h 6858000"/>
              <a:gd name="connsiteX664" fmla="*/ 1765923 w 7467600"/>
              <a:gd name="connsiteY664" fmla="*/ 3581043 h 6858000"/>
              <a:gd name="connsiteX665" fmla="*/ 1702258 w 7467600"/>
              <a:gd name="connsiteY665" fmla="*/ 3612286 h 6858000"/>
              <a:gd name="connsiteX666" fmla="*/ 1538370 w 7467600"/>
              <a:gd name="connsiteY666" fmla="*/ 3811804 h 6858000"/>
              <a:gd name="connsiteX667" fmla="*/ 542867 w 7467600"/>
              <a:gd name="connsiteY667" fmla="*/ 4944092 h 6858000"/>
              <a:gd name="connsiteX668" fmla="*/ 515800 w 7467600"/>
              <a:gd name="connsiteY668" fmla="*/ 4862180 h 6858000"/>
              <a:gd name="connsiteX669" fmla="*/ 909145 w 7467600"/>
              <a:gd name="connsiteY669" fmla="*/ 4199225 h 6858000"/>
              <a:gd name="connsiteX670" fmla="*/ 1214067 w 7467600"/>
              <a:gd name="connsiteY670" fmla="*/ 3908561 h 6858000"/>
              <a:gd name="connsiteX671" fmla="*/ 640967 w 7467600"/>
              <a:gd name="connsiteY671" fmla="*/ 4105601 h 6858000"/>
              <a:gd name="connsiteX672" fmla="*/ 112563 w 7467600"/>
              <a:gd name="connsiteY672" fmla="*/ 4396952 h 6858000"/>
              <a:gd name="connsiteX673" fmla="*/ 0 w 7467600"/>
              <a:gd name="connsiteY673" fmla="*/ 4466006 h 6858000"/>
              <a:gd name="connsiteX674" fmla="*/ 0 w 7467600"/>
              <a:gd name="connsiteY674" fmla="*/ 4233763 h 6858000"/>
              <a:gd name="connsiteX675" fmla="*/ 36881 w 7467600"/>
              <a:gd name="connsiteY675" fmla="*/ 4200118 h 6858000"/>
              <a:gd name="connsiteX676" fmla="*/ 910534 w 7467600"/>
              <a:gd name="connsiteY676" fmla="*/ 3629753 h 6858000"/>
              <a:gd name="connsiteX677" fmla="*/ 1578717 w 7467600"/>
              <a:gd name="connsiteY677" fmla="*/ 3575982 h 6858000"/>
              <a:gd name="connsiteX678" fmla="*/ 2338780 w 7467600"/>
              <a:gd name="connsiteY678" fmla="*/ 3033725 h 6858000"/>
              <a:gd name="connsiteX679" fmla="*/ 1807991 w 7467600"/>
              <a:gd name="connsiteY679" fmla="*/ 2807184 h 6858000"/>
              <a:gd name="connsiteX680" fmla="*/ 1416358 w 7467600"/>
              <a:gd name="connsiteY680" fmla="*/ 3112571 h 6858000"/>
              <a:gd name="connsiteX681" fmla="*/ 939066 w 7467600"/>
              <a:gd name="connsiteY681" fmla="*/ 3378798 h 6858000"/>
              <a:gd name="connsiteX682" fmla="*/ 115099 w 7467600"/>
              <a:gd name="connsiteY682" fmla="*/ 3607650 h 6858000"/>
              <a:gd name="connsiteX683" fmla="*/ 97284 w 7467600"/>
              <a:gd name="connsiteY683" fmla="*/ 3520393 h 6858000"/>
              <a:gd name="connsiteX684" fmla="*/ 922050 w 7467600"/>
              <a:gd name="connsiteY684" fmla="*/ 3074867 h 6858000"/>
              <a:gd name="connsiteX685" fmla="*/ 1405265 w 7467600"/>
              <a:gd name="connsiteY685" fmla="*/ 3016319 h 6858000"/>
              <a:gd name="connsiteX686" fmla="*/ 1407512 w 7467600"/>
              <a:gd name="connsiteY686" fmla="*/ 3018001 h 6858000"/>
              <a:gd name="connsiteX687" fmla="*/ 1726266 w 7467600"/>
              <a:gd name="connsiteY687" fmla="*/ 2777274 h 6858000"/>
              <a:gd name="connsiteX688" fmla="*/ 625390 w 7467600"/>
              <a:gd name="connsiteY688" fmla="*/ 2514541 h 6858000"/>
              <a:gd name="connsiteX689" fmla="*/ 619799 w 7467600"/>
              <a:gd name="connsiteY689" fmla="*/ 2527180 h 6858000"/>
              <a:gd name="connsiteX690" fmla="*/ 310030 w 7467600"/>
              <a:gd name="connsiteY690" fmla="*/ 2771818 h 6858000"/>
              <a:gd name="connsiteX691" fmla="*/ 173877 w 7467600"/>
              <a:gd name="connsiteY691" fmla="*/ 2937056 h 6858000"/>
              <a:gd name="connsiteX692" fmla="*/ 77889 w 7467600"/>
              <a:gd name="connsiteY692" fmla="*/ 3138440 h 6858000"/>
              <a:gd name="connsiteX693" fmla="*/ 0 w 7467600"/>
              <a:gd name="connsiteY693" fmla="*/ 3271395 h 6858000"/>
              <a:gd name="connsiteX694" fmla="*/ 0 w 7467600"/>
              <a:gd name="connsiteY694" fmla="*/ 3153002 h 6858000"/>
              <a:gd name="connsiteX695" fmla="*/ 2386 w 7467600"/>
              <a:gd name="connsiteY695" fmla="*/ 3149203 h 6858000"/>
              <a:gd name="connsiteX696" fmla="*/ 89753 w 7467600"/>
              <a:gd name="connsiteY696" fmla="*/ 2987702 h 6858000"/>
              <a:gd name="connsiteX697" fmla="*/ 76869 w 7467600"/>
              <a:gd name="connsiteY697" fmla="*/ 3005404 h 6858000"/>
              <a:gd name="connsiteX698" fmla="*/ 32049 w 7467600"/>
              <a:gd name="connsiteY698" fmla="*/ 3065814 h 6858000"/>
              <a:gd name="connsiteX699" fmla="*/ 0 w 7467600"/>
              <a:gd name="connsiteY699" fmla="*/ 3108744 h 6858000"/>
              <a:gd name="connsiteX700" fmla="*/ 0 w 7467600"/>
              <a:gd name="connsiteY700" fmla="*/ 3058059 h 6858000"/>
              <a:gd name="connsiteX701" fmla="*/ 7610 w 7467600"/>
              <a:gd name="connsiteY701" fmla="*/ 3047889 h 6858000"/>
              <a:gd name="connsiteX702" fmla="*/ 52419 w 7467600"/>
              <a:gd name="connsiteY702" fmla="*/ 2987479 h 6858000"/>
              <a:gd name="connsiteX703" fmla="*/ 59142 w 7467600"/>
              <a:gd name="connsiteY703" fmla="*/ 2978488 h 6858000"/>
              <a:gd name="connsiteX704" fmla="*/ 0 w 7467600"/>
              <a:gd name="connsiteY704" fmla="*/ 3015334 h 6858000"/>
              <a:gd name="connsiteX705" fmla="*/ 0 w 7467600"/>
              <a:gd name="connsiteY705" fmla="*/ 2914286 h 6858000"/>
              <a:gd name="connsiteX706" fmla="*/ 36383 w 7467600"/>
              <a:gd name="connsiteY706" fmla="*/ 2901128 h 6858000"/>
              <a:gd name="connsiteX707" fmla="*/ 156329 w 7467600"/>
              <a:gd name="connsiteY707" fmla="*/ 2840533 h 6858000"/>
              <a:gd name="connsiteX708" fmla="*/ 358355 w 7467600"/>
              <a:gd name="connsiteY708" fmla="*/ 2620471 h 6858000"/>
              <a:gd name="connsiteX709" fmla="*/ 510577 w 7467600"/>
              <a:gd name="connsiteY709" fmla="*/ 2501244 h 6858000"/>
              <a:gd name="connsiteX710" fmla="*/ 211967 w 7467600"/>
              <a:gd name="connsiteY710" fmla="*/ 2479171 h 6858000"/>
              <a:gd name="connsiteX711" fmla="*/ 0 w 7467600"/>
              <a:gd name="connsiteY711" fmla="*/ 2476398 h 6858000"/>
              <a:gd name="connsiteX712" fmla="*/ 0 w 7467600"/>
              <a:gd name="connsiteY712" fmla="*/ 2389189 h 6858000"/>
              <a:gd name="connsiteX713" fmla="*/ 103062 w 7467600"/>
              <a:gd name="connsiteY713" fmla="*/ 2389518 h 6858000"/>
              <a:gd name="connsiteX714" fmla="*/ 510734 w 7467600"/>
              <a:gd name="connsiteY714" fmla="*/ 2416201 h 6858000"/>
              <a:gd name="connsiteX715" fmla="*/ 279257 w 7467600"/>
              <a:gd name="connsiteY715" fmla="*/ 2092102 h 6858000"/>
              <a:gd name="connsiteX716" fmla="*/ 65265 w 7467600"/>
              <a:gd name="connsiteY716" fmla="*/ 2006049 h 6858000"/>
              <a:gd name="connsiteX717" fmla="*/ 0 w 7467600"/>
              <a:gd name="connsiteY717" fmla="*/ 1982532 h 6858000"/>
              <a:gd name="connsiteX718" fmla="*/ 0 w 7467600"/>
              <a:gd name="connsiteY718" fmla="*/ 1912789 h 6858000"/>
              <a:gd name="connsiteX719" fmla="*/ 97460 w 7467600"/>
              <a:gd name="connsiteY719" fmla="*/ 1953725 h 6858000"/>
              <a:gd name="connsiteX720" fmla="*/ 221272 w 7467600"/>
              <a:gd name="connsiteY720" fmla="*/ 1980766 h 6858000"/>
              <a:gd name="connsiteX721" fmla="*/ 116765 w 7467600"/>
              <a:gd name="connsiteY721" fmla="*/ 1911033 h 6858000"/>
              <a:gd name="connsiteX722" fmla="*/ 16405 w 7467600"/>
              <a:gd name="connsiteY722" fmla="*/ 1803412 h 6858000"/>
              <a:gd name="connsiteX723" fmla="*/ 0 w 7467600"/>
              <a:gd name="connsiteY723" fmla="*/ 1784777 h 6858000"/>
              <a:gd name="connsiteX724" fmla="*/ 0 w 7467600"/>
              <a:gd name="connsiteY724" fmla="*/ 1740082 h 6858000"/>
              <a:gd name="connsiteX725" fmla="*/ 39394 w 7467600"/>
              <a:gd name="connsiteY725" fmla="*/ 1784856 h 6858000"/>
              <a:gd name="connsiteX726" fmla="*/ 135813 w 7467600"/>
              <a:gd name="connsiteY726" fmla="*/ 1888838 h 6858000"/>
              <a:gd name="connsiteX727" fmla="*/ 242575 w 7467600"/>
              <a:gd name="connsiteY727" fmla="*/ 1958841 h 6858000"/>
              <a:gd name="connsiteX728" fmla="*/ 82197 w 7467600"/>
              <a:gd name="connsiteY728" fmla="*/ 1754826 h 6858000"/>
              <a:gd name="connsiteX729" fmla="*/ 0 w 7467600"/>
              <a:gd name="connsiteY729" fmla="*/ 1679650 h 6858000"/>
              <a:gd name="connsiteX730" fmla="*/ 0 w 7467600"/>
              <a:gd name="connsiteY730" fmla="*/ 1602463 h 6858000"/>
              <a:gd name="connsiteX731" fmla="*/ 84689 w 7467600"/>
              <a:gd name="connsiteY731" fmla="*/ 1677442 h 6858000"/>
              <a:gd name="connsiteX732" fmla="*/ 298437 w 7467600"/>
              <a:gd name="connsiteY732" fmla="*/ 1968019 h 6858000"/>
              <a:gd name="connsiteX733" fmla="*/ 227269 w 7467600"/>
              <a:gd name="connsiteY733" fmla="*/ 1114064 h 6858000"/>
              <a:gd name="connsiteX734" fmla="*/ 248003 w 7467600"/>
              <a:gd name="connsiteY734" fmla="*/ 1089613 h 6858000"/>
              <a:gd name="connsiteX735" fmla="*/ 427020 w 7467600"/>
              <a:gd name="connsiteY735" fmla="*/ 1619803 h 6858000"/>
              <a:gd name="connsiteX736" fmla="*/ 340345 w 7467600"/>
              <a:gd name="connsiteY736" fmla="*/ 2027739 h 6858000"/>
              <a:gd name="connsiteX737" fmla="*/ 360865 w 7467600"/>
              <a:gd name="connsiteY737" fmla="*/ 2044827 h 6858000"/>
              <a:gd name="connsiteX738" fmla="*/ 560414 w 7467600"/>
              <a:gd name="connsiteY738" fmla="*/ 2421457 h 6858000"/>
              <a:gd name="connsiteX739" fmla="*/ 1359703 w 7467600"/>
              <a:gd name="connsiteY739" fmla="*/ 2578554 h 6858000"/>
              <a:gd name="connsiteX740" fmla="*/ 1359422 w 7467600"/>
              <a:gd name="connsiteY740" fmla="*/ 2577994 h 6858000"/>
              <a:gd name="connsiteX741" fmla="*/ 828701 w 7467600"/>
              <a:gd name="connsiteY741" fmla="*/ 1839520 h 6858000"/>
              <a:gd name="connsiteX742" fmla="*/ 494427 w 7467600"/>
              <a:gd name="connsiteY742" fmla="*/ 1092333 h 6858000"/>
              <a:gd name="connsiteX743" fmla="*/ 506322 w 7467600"/>
              <a:gd name="connsiteY743" fmla="*/ 1020997 h 6858000"/>
              <a:gd name="connsiteX744" fmla="*/ 4570198 w 7467600"/>
              <a:gd name="connsiteY744" fmla="*/ 978081 h 6858000"/>
              <a:gd name="connsiteX745" fmla="*/ 4523691 w 7467600"/>
              <a:gd name="connsiteY745" fmla="*/ 1127776 h 6858000"/>
              <a:gd name="connsiteX746" fmla="*/ 4509875 w 7467600"/>
              <a:gd name="connsiteY746" fmla="*/ 1167552 h 6858000"/>
              <a:gd name="connsiteX747" fmla="*/ 4478168 w 7467600"/>
              <a:gd name="connsiteY747" fmla="*/ 1260735 h 6858000"/>
              <a:gd name="connsiteX748" fmla="*/ 4409309 w 7467600"/>
              <a:gd name="connsiteY748" fmla="*/ 1666996 h 6858000"/>
              <a:gd name="connsiteX749" fmla="*/ 4370031 w 7467600"/>
              <a:gd name="connsiteY749" fmla="*/ 1955666 h 6858000"/>
              <a:gd name="connsiteX750" fmla="*/ 4570198 w 7467600"/>
              <a:gd name="connsiteY750" fmla="*/ 978081 h 6858000"/>
              <a:gd name="connsiteX751" fmla="*/ 4557898 w 7467600"/>
              <a:gd name="connsiteY751" fmla="*/ 900011 h 6858000"/>
              <a:gd name="connsiteX752" fmla="*/ 4344840 w 7467600"/>
              <a:gd name="connsiteY752" fmla="*/ 1922038 h 6858000"/>
              <a:gd name="connsiteX753" fmla="*/ 4378710 w 7467600"/>
              <a:gd name="connsiteY753" fmla="*/ 1665516 h 6858000"/>
              <a:gd name="connsiteX754" fmla="*/ 4448798 w 7467600"/>
              <a:gd name="connsiteY754" fmla="*/ 1253024 h 6858000"/>
              <a:gd name="connsiteX755" fmla="*/ 4480315 w 7467600"/>
              <a:gd name="connsiteY755" fmla="*/ 1158454 h 6858000"/>
              <a:gd name="connsiteX756" fmla="*/ 4494133 w 7467600"/>
              <a:gd name="connsiteY756" fmla="*/ 1118676 h 6858000"/>
              <a:gd name="connsiteX757" fmla="*/ 4557898 w 7467600"/>
              <a:gd name="connsiteY757" fmla="*/ 900011 h 6858000"/>
              <a:gd name="connsiteX758" fmla="*/ 5870151 w 7467600"/>
              <a:gd name="connsiteY758" fmla="*/ 898890 h 6858000"/>
              <a:gd name="connsiteX759" fmla="*/ 5861335 w 7467600"/>
              <a:gd name="connsiteY759" fmla="*/ 899177 h 6858000"/>
              <a:gd name="connsiteX760" fmla="*/ 5843702 w 7467600"/>
              <a:gd name="connsiteY760" fmla="*/ 899748 h 6858000"/>
              <a:gd name="connsiteX761" fmla="*/ 5651107 w 7467600"/>
              <a:gd name="connsiteY761" fmla="*/ 920306 h 6858000"/>
              <a:gd name="connsiteX762" fmla="*/ 5459407 w 7467600"/>
              <a:gd name="connsiteY762" fmla="*/ 940975 h 6858000"/>
              <a:gd name="connsiteX763" fmla="*/ 5374846 w 7467600"/>
              <a:gd name="connsiteY763" fmla="*/ 941988 h 6858000"/>
              <a:gd name="connsiteX764" fmla="*/ 5256105 w 7467600"/>
              <a:gd name="connsiteY764" fmla="*/ 945632 h 6858000"/>
              <a:gd name="connsiteX765" fmla="*/ 5107071 w 7467600"/>
              <a:gd name="connsiteY765" fmla="*/ 969720 h 6858000"/>
              <a:gd name="connsiteX766" fmla="*/ 4998681 w 7467600"/>
              <a:gd name="connsiteY766" fmla="*/ 988771 h 6858000"/>
              <a:gd name="connsiteX767" fmla="*/ 5870151 w 7467600"/>
              <a:gd name="connsiteY767" fmla="*/ 898890 h 6858000"/>
              <a:gd name="connsiteX768" fmla="*/ 5504425 w 7467600"/>
              <a:gd name="connsiteY768" fmla="*/ 848067 h 6858000"/>
              <a:gd name="connsiteX769" fmla="*/ 4968849 w 7467600"/>
              <a:gd name="connsiteY769" fmla="*/ 962318 h 6858000"/>
              <a:gd name="connsiteX770" fmla="*/ 5104039 w 7467600"/>
              <a:gd name="connsiteY770" fmla="*/ 940634 h 6858000"/>
              <a:gd name="connsiteX771" fmla="*/ 5256311 w 7467600"/>
              <a:gd name="connsiteY771" fmla="*/ 916490 h 6858000"/>
              <a:gd name="connsiteX772" fmla="*/ 5377381 w 7467600"/>
              <a:gd name="connsiteY772" fmla="*/ 912671 h 6858000"/>
              <a:gd name="connsiteX773" fmla="*/ 5460148 w 7467600"/>
              <a:gd name="connsiteY773" fmla="*/ 911442 h 6858000"/>
              <a:gd name="connsiteX774" fmla="*/ 5648971 w 7467600"/>
              <a:gd name="connsiteY774" fmla="*/ 891331 h 6858000"/>
              <a:gd name="connsiteX775" fmla="*/ 5844807 w 7467600"/>
              <a:gd name="connsiteY775" fmla="*/ 870718 h 6858000"/>
              <a:gd name="connsiteX776" fmla="*/ 5862975 w 7467600"/>
              <a:gd name="connsiteY776" fmla="*/ 869756 h 6858000"/>
              <a:gd name="connsiteX777" fmla="*/ 5920887 w 7467600"/>
              <a:gd name="connsiteY777" fmla="*/ 865929 h 6858000"/>
              <a:gd name="connsiteX778" fmla="*/ 5504425 w 7467600"/>
              <a:gd name="connsiteY778" fmla="*/ 848067 h 6858000"/>
              <a:gd name="connsiteX779" fmla="*/ 3607114 w 7467600"/>
              <a:gd name="connsiteY779" fmla="*/ 467441 h 6858000"/>
              <a:gd name="connsiteX780" fmla="*/ 3296242 w 7467600"/>
              <a:gd name="connsiteY780" fmla="*/ 807991 h 6858000"/>
              <a:gd name="connsiteX781" fmla="*/ 3174674 w 7467600"/>
              <a:gd name="connsiteY781" fmla="*/ 919759 h 6858000"/>
              <a:gd name="connsiteX782" fmla="*/ 3042978 w 7467600"/>
              <a:gd name="connsiteY782" fmla="*/ 1054894 h 6858000"/>
              <a:gd name="connsiteX783" fmla="*/ 2968914 w 7467600"/>
              <a:gd name="connsiteY783" fmla="*/ 1133756 h 6858000"/>
              <a:gd name="connsiteX784" fmla="*/ 3103823 w 7467600"/>
              <a:gd name="connsiteY784" fmla="*/ 1026814 h 6858000"/>
              <a:gd name="connsiteX785" fmla="*/ 3607114 w 7467600"/>
              <a:gd name="connsiteY785" fmla="*/ 467441 h 6858000"/>
              <a:gd name="connsiteX786" fmla="*/ 3744487 w 7467600"/>
              <a:gd name="connsiteY786" fmla="*/ 383136 h 6858000"/>
              <a:gd name="connsiteX787" fmla="*/ 3970213 w 7467600"/>
              <a:gd name="connsiteY787" fmla="*/ 995559 h 6858000"/>
              <a:gd name="connsiteX788" fmla="*/ 3744487 w 7467600"/>
              <a:gd name="connsiteY788" fmla="*/ 383136 h 6858000"/>
              <a:gd name="connsiteX789" fmla="*/ 3624562 w 7467600"/>
              <a:gd name="connsiteY789" fmla="*/ 367041 h 6858000"/>
              <a:gd name="connsiteX790" fmla="*/ 3489712 w 7467600"/>
              <a:gd name="connsiteY790" fmla="*/ 485386 h 6858000"/>
              <a:gd name="connsiteX791" fmla="*/ 3182994 w 7467600"/>
              <a:gd name="connsiteY791" fmla="*/ 828265 h 6858000"/>
              <a:gd name="connsiteX792" fmla="*/ 2892114 w 7467600"/>
              <a:gd name="connsiteY792" fmla="*/ 1172635 h 6858000"/>
              <a:gd name="connsiteX793" fmla="*/ 3021459 w 7467600"/>
              <a:gd name="connsiteY793" fmla="*/ 1035385 h 6858000"/>
              <a:gd name="connsiteX794" fmla="*/ 3153873 w 7467600"/>
              <a:gd name="connsiteY794" fmla="*/ 898971 h 6858000"/>
              <a:gd name="connsiteX795" fmla="*/ 3276511 w 7467600"/>
              <a:gd name="connsiteY795" fmla="*/ 786423 h 6858000"/>
              <a:gd name="connsiteX796" fmla="*/ 3584154 w 7467600"/>
              <a:gd name="connsiteY796" fmla="*/ 448218 h 6858000"/>
              <a:gd name="connsiteX797" fmla="*/ 3624562 w 7467600"/>
              <a:gd name="connsiteY797" fmla="*/ 367041 h 6858000"/>
              <a:gd name="connsiteX798" fmla="*/ 3766672 w 7467600"/>
              <a:gd name="connsiteY798" fmla="*/ 359429 h 6858000"/>
              <a:gd name="connsiteX799" fmla="*/ 3996338 w 7467600"/>
              <a:gd name="connsiteY799" fmla="*/ 968237 h 6858000"/>
              <a:gd name="connsiteX800" fmla="*/ 3766672 w 7467600"/>
              <a:gd name="connsiteY800" fmla="*/ 359429 h 6858000"/>
              <a:gd name="connsiteX801" fmla="*/ 5805386 w 7467600"/>
              <a:gd name="connsiteY801" fmla="*/ 239240 h 6858000"/>
              <a:gd name="connsiteX802" fmla="*/ 5736947 w 7467600"/>
              <a:gd name="connsiteY802" fmla="*/ 261367 h 6858000"/>
              <a:gd name="connsiteX803" fmla="*/ 5427012 w 7467600"/>
              <a:gd name="connsiteY803" fmla="*/ 311272 h 6858000"/>
              <a:gd name="connsiteX804" fmla="*/ 5147818 w 7467600"/>
              <a:gd name="connsiteY804" fmla="*/ 322112 h 6858000"/>
              <a:gd name="connsiteX805" fmla="*/ 5060854 w 7467600"/>
              <a:gd name="connsiteY805" fmla="*/ 311882 h 6858000"/>
              <a:gd name="connsiteX806" fmla="*/ 4945989 w 7467600"/>
              <a:gd name="connsiteY806" fmla="*/ 300516 h 6858000"/>
              <a:gd name="connsiteX807" fmla="*/ 5410479 w 7467600"/>
              <a:gd name="connsiteY807" fmla="*/ 348434 h 6858000"/>
              <a:gd name="connsiteX808" fmla="*/ 5805386 w 7467600"/>
              <a:gd name="connsiteY808" fmla="*/ 239240 h 6858000"/>
              <a:gd name="connsiteX809" fmla="*/ 5905192 w 7467600"/>
              <a:gd name="connsiteY809" fmla="*/ 163079 h 6858000"/>
              <a:gd name="connsiteX810" fmla="*/ 5865655 w 7467600"/>
              <a:gd name="connsiteY810" fmla="*/ 171901 h 6858000"/>
              <a:gd name="connsiteX811" fmla="*/ 5259740 w 7467600"/>
              <a:gd name="connsiteY811" fmla="*/ 257013 h 6858000"/>
              <a:gd name="connsiteX812" fmla="*/ 5208466 w 7467600"/>
              <a:gd name="connsiteY812" fmla="*/ 257550 h 6858000"/>
              <a:gd name="connsiteX813" fmla="*/ 4980204 w 7467600"/>
              <a:gd name="connsiteY813" fmla="*/ 271903 h 6858000"/>
              <a:gd name="connsiteX814" fmla="*/ 5068068 w 7467600"/>
              <a:gd name="connsiteY814" fmla="*/ 282244 h 6858000"/>
              <a:gd name="connsiteX815" fmla="*/ 5153231 w 7467600"/>
              <a:gd name="connsiteY815" fmla="*/ 292240 h 6858000"/>
              <a:gd name="connsiteX816" fmla="*/ 5426491 w 7467600"/>
              <a:gd name="connsiteY816" fmla="*/ 281128 h 6858000"/>
              <a:gd name="connsiteX817" fmla="*/ 5731212 w 7467600"/>
              <a:gd name="connsiteY817" fmla="*/ 231951 h 6858000"/>
              <a:gd name="connsiteX818" fmla="*/ 5905192 w 7467600"/>
              <a:gd name="connsiteY818" fmla="*/ 163079 h 6858000"/>
              <a:gd name="connsiteX819" fmla="*/ 5944437 w 7467600"/>
              <a:gd name="connsiteY819" fmla="*/ 113829 h 6858000"/>
              <a:gd name="connsiteX820" fmla="*/ 5825032 w 7467600"/>
              <a:gd name="connsiteY820" fmla="*/ 146405 h 6858000"/>
              <a:gd name="connsiteX821" fmla="*/ 4955599 w 7467600"/>
              <a:gd name="connsiteY821" fmla="*/ 247008 h 6858000"/>
              <a:gd name="connsiteX822" fmla="*/ 5210104 w 7467600"/>
              <a:gd name="connsiteY822" fmla="*/ 228123 h 6858000"/>
              <a:gd name="connsiteX823" fmla="*/ 5261015 w 7467600"/>
              <a:gd name="connsiteY823" fmla="*/ 227087 h 6858000"/>
              <a:gd name="connsiteX824" fmla="*/ 5861181 w 7467600"/>
              <a:gd name="connsiteY824" fmla="*/ 143093 h 6858000"/>
              <a:gd name="connsiteX825" fmla="*/ 5961252 w 7467600"/>
              <a:gd name="connsiteY825" fmla="*/ 114820 h 6858000"/>
              <a:gd name="connsiteX826" fmla="*/ 5944437 w 7467600"/>
              <a:gd name="connsiteY826" fmla="*/ 113829 h 6858000"/>
              <a:gd name="connsiteX827" fmla="*/ 3882765 w 7467600"/>
              <a:gd name="connsiteY827" fmla="*/ 0 h 6858000"/>
              <a:gd name="connsiteX828" fmla="*/ 3995099 w 7467600"/>
              <a:gd name="connsiteY828" fmla="*/ 0 h 6858000"/>
              <a:gd name="connsiteX829" fmla="*/ 4163818 w 7467600"/>
              <a:gd name="connsiteY829" fmla="*/ 234104 h 6858000"/>
              <a:gd name="connsiteX830" fmla="*/ 4172099 w 7467600"/>
              <a:gd name="connsiteY830" fmla="*/ 234207 h 6858000"/>
              <a:gd name="connsiteX831" fmla="*/ 4784282 w 7467600"/>
              <a:gd name="connsiteY831" fmla="*/ 276561 h 6858000"/>
              <a:gd name="connsiteX832" fmla="*/ 4801687 w 7467600"/>
              <a:gd name="connsiteY832" fmla="*/ 267764 h 6858000"/>
              <a:gd name="connsiteX833" fmla="*/ 6082788 w 7467600"/>
              <a:gd name="connsiteY833" fmla="*/ 64119 h 6858000"/>
              <a:gd name="connsiteX834" fmla="*/ 6099442 w 7467600"/>
              <a:gd name="connsiteY834" fmla="*/ 82568 h 6858000"/>
              <a:gd name="connsiteX835" fmla="*/ 4804137 w 7467600"/>
              <a:gd name="connsiteY835" fmla="*/ 320931 h 6858000"/>
              <a:gd name="connsiteX836" fmla="*/ 4227047 w 7467600"/>
              <a:gd name="connsiteY836" fmla="*/ 313415 h 6858000"/>
              <a:gd name="connsiteX837" fmla="*/ 4346041 w 7467600"/>
              <a:gd name="connsiteY837" fmla="*/ 456086 h 6858000"/>
              <a:gd name="connsiteX838" fmla="*/ 4870967 w 7467600"/>
              <a:gd name="connsiteY838" fmla="*/ 963061 h 6858000"/>
              <a:gd name="connsiteX839" fmla="*/ 4889647 w 7467600"/>
              <a:gd name="connsiteY839" fmla="*/ 957147 h 6858000"/>
              <a:gd name="connsiteX840" fmla="*/ 5422504 w 7467600"/>
              <a:gd name="connsiteY840" fmla="*/ 805191 h 6858000"/>
              <a:gd name="connsiteX841" fmla="*/ 6087656 w 7467600"/>
              <a:gd name="connsiteY841" fmla="*/ 826703 h 6858000"/>
              <a:gd name="connsiteX842" fmla="*/ 6058717 w 7467600"/>
              <a:gd name="connsiteY842" fmla="*/ 865992 h 6858000"/>
              <a:gd name="connsiteX843" fmla="*/ 4974153 w 7467600"/>
              <a:gd name="connsiteY843" fmla="*/ 1045456 h 6858000"/>
              <a:gd name="connsiteX844" fmla="*/ 5627835 w 7467600"/>
              <a:gd name="connsiteY844" fmla="*/ 1472077 h 6858000"/>
              <a:gd name="connsiteX845" fmla="*/ 5629817 w 7467600"/>
              <a:gd name="connsiteY845" fmla="*/ 1471412 h 6858000"/>
              <a:gd name="connsiteX846" fmla="*/ 5634124 w 7467600"/>
              <a:gd name="connsiteY846" fmla="*/ 1470572 h 6858000"/>
              <a:gd name="connsiteX847" fmla="*/ 5755832 w 7467600"/>
              <a:gd name="connsiteY847" fmla="*/ 1383886 h 6858000"/>
              <a:gd name="connsiteX848" fmla="*/ 6014186 w 7467600"/>
              <a:gd name="connsiteY848" fmla="*/ 1279799 h 6858000"/>
              <a:gd name="connsiteX849" fmla="*/ 6901619 w 7467600"/>
              <a:gd name="connsiteY849" fmla="*/ 1047874 h 6858000"/>
              <a:gd name="connsiteX850" fmla="*/ 6931566 w 7467600"/>
              <a:gd name="connsiteY850" fmla="*/ 1062034 h 6858000"/>
              <a:gd name="connsiteX851" fmla="*/ 5790982 w 7467600"/>
              <a:gd name="connsiteY851" fmla="*/ 1561380 h 6858000"/>
              <a:gd name="connsiteX852" fmla="*/ 6188971 w 7467600"/>
              <a:gd name="connsiteY852" fmla="*/ 1755168 h 6858000"/>
              <a:gd name="connsiteX853" fmla="*/ 6202446 w 7467600"/>
              <a:gd name="connsiteY853" fmla="*/ 1752268 h 6858000"/>
              <a:gd name="connsiteX854" fmla="*/ 7179560 w 7467600"/>
              <a:gd name="connsiteY854" fmla="*/ 1467551 h 6858000"/>
              <a:gd name="connsiteX855" fmla="*/ 7158730 w 7467600"/>
              <a:gd name="connsiteY855" fmla="*/ 1507835 h 6858000"/>
              <a:gd name="connsiteX856" fmla="*/ 6326959 w 7467600"/>
              <a:gd name="connsiteY856" fmla="*/ 1817686 h 6858000"/>
              <a:gd name="connsiteX857" fmla="*/ 6537433 w 7467600"/>
              <a:gd name="connsiteY857" fmla="*/ 1907790 h 6858000"/>
              <a:gd name="connsiteX858" fmla="*/ 6550221 w 7467600"/>
              <a:gd name="connsiteY858" fmla="*/ 1910729 h 6858000"/>
              <a:gd name="connsiteX859" fmla="*/ 6964438 w 7467600"/>
              <a:gd name="connsiteY859" fmla="*/ 2209505 h 6858000"/>
              <a:gd name="connsiteX860" fmla="*/ 7367862 w 7467600"/>
              <a:gd name="connsiteY860" fmla="*/ 2806833 h 6858000"/>
              <a:gd name="connsiteX861" fmla="*/ 7364329 w 7467600"/>
              <a:gd name="connsiteY861" fmla="*/ 2826907 h 6858000"/>
              <a:gd name="connsiteX862" fmla="*/ 7290545 w 7467600"/>
              <a:gd name="connsiteY862" fmla="*/ 2850663 h 6858000"/>
              <a:gd name="connsiteX863" fmla="*/ 6472036 w 7467600"/>
              <a:gd name="connsiteY863" fmla="*/ 1959003 h 6858000"/>
              <a:gd name="connsiteX864" fmla="*/ 5792897 w 7467600"/>
              <a:gd name="connsiteY864" fmla="*/ 1647747 h 6858000"/>
              <a:gd name="connsiteX865" fmla="*/ 5842751 w 7467600"/>
              <a:gd name="connsiteY865" fmla="*/ 1816112 h 6858000"/>
              <a:gd name="connsiteX866" fmla="*/ 5847424 w 7467600"/>
              <a:gd name="connsiteY866" fmla="*/ 1815776 h 6858000"/>
              <a:gd name="connsiteX867" fmla="*/ 6399821 w 7467600"/>
              <a:gd name="connsiteY867" fmla="*/ 2344799 h 6858000"/>
              <a:gd name="connsiteX868" fmla="*/ 6323232 w 7467600"/>
              <a:gd name="connsiteY868" fmla="*/ 2389634 h 6858000"/>
              <a:gd name="connsiteX869" fmla="*/ 5942958 w 7467600"/>
              <a:gd name="connsiteY869" fmla="*/ 2077708 h 6858000"/>
              <a:gd name="connsiteX870" fmla="*/ 5921559 w 7467600"/>
              <a:gd name="connsiteY870" fmla="*/ 2378596 h 6858000"/>
              <a:gd name="connsiteX871" fmla="*/ 5817651 w 7467600"/>
              <a:gd name="connsiteY871" fmla="*/ 3023919 h 6858000"/>
              <a:gd name="connsiteX872" fmla="*/ 5729634 w 7467600"/>
              <a:gd name="connsiteY872" fmla="*/ 3051849 h 6858000"/>
              <a:gd name="connsiteX873" fmla="*/ 5611018 w 7467600"/>
              <a:gd name="connsiteY873" fmla="*/ 2316769 h 6858000"/>
              <a:gd name="connsiteX874" fmla="*/ 5687608 w 7467600"/>
              <a:gd name="connsiteY874" fmla="*/ 2039972 h 6858000"/>
              <a:gd name="connsiteX875" fmla="*/ 5657554 w 7467600"/>
              <a:gd name="connsiteY875" fmla="*/ 1576445 h 6858000"/>
              <a:gd name="connsiteX876" fmla="*/ 5150475 w 7467600"/>
              <a:gd name="connsiteY876" fmla="*/ 1274012 h 6858000"/>
              <a:gd name="connsiteX877" fmla="*/ 5349142 w 7467600"/>
              <a:gd name="connsiteY877" fmla="*/ 2204405 h 6858000"/>
              <a:gd name="connsiteX878" fmla="*/ 5262214 w 7467600"/>
              <a:gd name="connsiteY878" fmla="*/ 2233836 h 6858000"/>
              <a:gd name="connsiteX879" fmla="*/ 4981539 w 7467600"/>
              <a:gd name="connsiteY879" fmla="*/ 1542201 h 6858000"/>
              <a:gd name="connsiteX880" fmla="*/ 4958461 w 7467600"/>
              <a:gd name="connsiteY880" fmla="*/ 1136957 h 6858000"/>
              <a:gd name="connsiteX881" fmla="*/ 4655015 w 7467600"/>
              <a:gd name="connsiteY881" fmla="*/ 891426 h 6858000"/>
              <a:gd name="connsiteX882" fmla="*/ 4348002 w 7467600"/>
              <a:gd name="connsiteY882" fmla="*/ 2205895 h 6858000"/>
              <a:gd name="connsiteX883" fmla="*/ 4262250 w 7467600"/>
              <a:gd name="connsiteY883" fmla="*/ 2219972 h 6858000"/>
              <a:gd name="connsiteX884" fmla="*/ 4550611 w 7467600"/>
              <a:gd name="connsiteY884" fmla="*/ 817540 h 6858000"/>
              <a:gd name="connsiteX885" fmla="*/ 4564418 w 7467600"/>
              <a:gd name="connsiteY885" fmla="*/ 808293 h 6858000"/>
              <a:gd name="connsiteX886" fmla="*/ 4266388 w 7467600"/>
              <a:gd name="connsiteY886" fmla="*/ 500083 h 6858000"/>
              <a:gd name="connsiteX887" fmla="*/ 4032842 w 7467600"/>
              <a:gd name="connsiteY887" fmla="*/ 211809 h 6858000"/>
              <a:gd name="connsiteX888" fmla="*/ 3882765 w 7467600"/>
              <a:gd name="connsiteY888" fmla="*/ 0 h 6858000"/>
              <a:gd name="connsiteX889" fmla="*/ 3721337 w 7467600"/>
              <a:gd name="connsiteY889" fmla="*/ 0 h 6858000"/>
              <a:gd name="connsiteX890" fmla="*/ 3797544 w 7467600"/>
              <a:gd name="connsiteY890" fmla="*/ 0 h 6858000"/>
              <a:gd name="connsiteX891" fmla="*/ 3775734 w 7467600"/>
              <a:gd name="connsiteY891" fmla="*/ 95131 h 6858000"/>
              <a:gd name="connsiteX892" fmla="*/ 3724807 w 7467600"/>
              <a:gd name="connsiteY892" fmla="*/ 272257 h 6858000"/>
              <a:gd name="connsiteX893" fmla="*/ 3726844 w 7467600"/>
              <a:gd name="connsiteY893" fmla="*/ 282988 h 6858000"/>
              <a:gd name="connsiteX894" fmla="*/ 3742664 w 7467600"/>
              <a:gd name="connsiteY894" fmla="*/ 279918 h 6858000"/>
              <a:gd name="connsiteX895" fmla="*/ 4103910 w 7467600"/>
              <a:gd name="connsiteY895" fmla="*/ 1161917 h 6858000"/>
              <a:gd name="connsiteX896" fmla="*/ 4020269 w 7467600"/>
              <a:gd name="connsiteY896" fmla="*/ 1200406 h 6858000"/>
              <a:gd name="connsiteX897" fmla="*/ 3674882 w 7467600"/>
              <a:gd name="connsiteY897" fmla="*/ 488524 h 6858000"/>
              <a:gd name="connsiteX898" fmla="*/ 3132682 w 7467600"/>
              <a:gd name="connsiteY898" fmla="*/ 1072284 h 6858000"/>
              <a:gd name="connsiteX899" fmla="*/ 2716346 w 7467600"/>
              <a:gd name="connsiteY899" fmla="*/ 1276376 h 6858000"/>
              <a:gd name="connsiteX900" fmla="*/ 2716772 w 7467600"/>
              <a:gd name="connsiteY900" fmla="*/ 1255462 h 6858000"/>
              <a:gd name="connsiteX901" fmla="*/ 3471096 w 7467600"/>
              <a:gd name="connsiteY901" fmla="*/ 437072 h 6858000"/>
              <a:gd name="connsiteX902" fmla="*/ 3639057 w 7467600"/>
              <a:gd name="connsiteY902" fmla="*/ 286334 h 6858000"/>
              <a:gd name="connsiteX903" fmla="*/ 3640309 w 7467600"/>
              <a:gd name="connsiteY903" fmla="*/ 284664 h 6858000"/>
              <a:gd name="connsiteX904" fmla="*/ 3646022 w 7467600"/>
              <a:gd name="connsiteY904" fmla="*/ 276711 h 6858000"/>
              <a:gd name="connsiteX905" fmla="*/ 3707943 w 7467600"/>
              <a:gd name="connsiteY905" fmla="*/ 65958 h 6858000"/>
              <a:gd name="connsiteX906" fmla="*/ 3721337 w 7467600"/>
              <a:gd name="connsiteY906" fmla="*/ 0 h 6858000"/>
              <a:gd name="connsiteX907" fmla="*/ 2867960 w 7467600"/>
              <a:gd name="connsiteY907" fmla="*/ 0 h 6858000"/>
              <a:gd name="connsiteX908" fmla="*/ 2926351 w 7467600"/>
              <a:gd name="connsiteY908" fmla="*/ 0 h 6858000"/>
              <a:gd name="connsiteX909" fmla="*/ 2902823 w 7467600"/>
              <a:gd name="connsiteY909" fmla="*/ 262929 h 6858000"/>
              <a:gd name="connsiteX910" fmla="*/ 2940663 w 7467600"/>
              <a:gd name="connsiteY910" fmla="*/ 140884 h 6858000"/>
              <a:gd name="connsiteX911" fmla="*/ 2947039 w 7467600"/>
              <a:gd name="connsiteY911" fmla="*/ 122524 h 6858000"/>
              <a:gd name="connsiteX912" fmla="*/ 2984316 w 7467600"/>
              <a:gd name="connsiteY912" fmla="*/ 0 h 6858000"/>
              <a:gd name="connsiteX913" fmla="*/ 3016114 w 7467600"/>
              <a:gd name="connsiteY913" fmla="*/ 0 h 6858000"/>
              <a:gd name="connsiteX914" fmla="*/ 2979949 w 7467600"/>
              <a:gd name="connsiteY914" fmla="*/ 119274 h 6858000"/>
              <a:gd name="connsiteX915" fmla="*/ 3023879 w 7467600"/>
              <a:gd name="connsiteY915" fmla="*/ 0 h 6858000"/>
              <a:gd name="connsiteX916" fmla="*/ 3105400 w 7467600"/>
              <a:gd name="connsiteY916" fmla="*/ 0 h 6858000"/>
              <a:gd name="connsiteX917" fmla="*/ 3094669 w 7467600"/>
              <a:gd name="connsiteY917" fmla="*/ 30308 h 6858000"/>
              <a:gd name="connsiteX918" fmla="*/ 2901945 w 7467600"/>
              <a:gd name="connsiteY918" fmla="*/ 466538 h 6858000"/>
              <a:gd name="connsiteX919" fmla="*/ 2815209 w 7467600"/>
              <a:gd name="connsiteY919" fmla="*/ 497361 h 6858000"/>
              <a:gd name="connsiteX920" fmla="*/ 2844845 w 7467600"/>
              <a:gd name="connsiteY920" fmla="*/ 127638 h 6858000"/>
              <a:gd name="connsiteX921" fmla="*/ 2867960 w 7467600"/>
              <a:gd name="connsiteY921" fmla="*/ 0 h 6858000"/>
              <a:gd name="connsiteX922" fmla="*/ 1057230 w 7467600"/>
              <a:gd name="connsiteY922" fmla="*/ 0 h 6858000"/>
              <a:gd name="connsiteX923" fmla="*/ 1111003 w 7467600"/>
              <a:gd name="connsiteY923" fmla="*/ 0 h 6858000"/>
              <a:gd name="connsiteX924" fmla="*/ 1125553 w 7467600"/>
              <a:gd name="connsiteY924" fmla="*/ 52588 h 6858000"/>
              <a:gd name="connsiteX925" fmla="*/ 1304276 w 7467600"/>
              <a:gd name="connsiteY925" fmla="*/ 476275 h 6858000"/>
              <a:gd name="connsiteX926" fmla="*/ 1492066 w 7467600"/>
              <a:gd name="connsiteY926" fmla="*/ 886333 h 6858000"/>
              <a:gd name="connsiteX927" fmla="*/ 1423698 w 7467600"/>
              <a:gd name="connsiteY927" fmla="*/ 710817 h 6858000"/>
              <a:gd name="connsiteX928" fmla="*/ 1357609 w 7467600"/>
              <a:gd name="connsiteY928" fmla="*/ 532892 h 6858000"/>
              <a:gd name="connsiteX929" fmla="*/ 1309550 w 7467600"/>
              <a:gd name="connsiteY929" fmla="*/ 374031 h 6858000"/>
              <a:gd name="connsiteX930" fmla="*/ 1193673 w 7467600"/>
              <a:gd name="connsiteY930" fmla="*/ 49533 h 6858000"/>
              <a:gd name="connsiteX931" fmla="*/ 1164391 w 7467600"/>
              <a:gd name="connsiteY931" fmla="*/ 0 h 6858000"/>
              <a:gd name="connsiteX932" fmla="*/ 1200666 w 7467600"/>
              <a:gd name="connsiteY932" fmla="*/ 0 h 6858000"/>
              <a:gd name="connsiteX933" fmla="*/ 1223408 w 7467600"/>
              <a:gd name="connsiteY933" fmla="*/ 38996 h 6858000"/>
              <a:gd name="connsiteX934" fmla="*/ 1339635 w 7467600"/>
              <a:gd name="connsiteY934" fmla="*/ 365517 h 6858000"/>
              <a:gd name="connsiteX935" fmla="*/ 1387469 w 7467600"/>
              <a:gd name="connsiteY935" fmla="*/ 523079 h 6858000"/>
              <a:gd name="connsiteX936" fmla="*/ 1452685 w 7467600"/>
              <a:gd name="connsiteY936" fmla="*/ 699806 h 6858000"/>
              <a:gd name="connsiteX937" fmla="*/ 1492092 w 7467600"/>
              <a:gd name="connsiteY937" fmla="*/ 800424 h 6858000"/>
              <a:gd name="connsiteX938" fmla="*/ 1455302 w 7467600"/>
              <a:gd name="connsiteY938" fmla="*/ 632913 h 6858000"/>
              <a:gd name="connsiteX939" fmla="*/ 1222336 w 7467600"/>
              <a:gd name="connsiteY939" fmla="*/ 9480 h 6858000"/>
              <a:gd name="connsiteX940" fmla="*/ 1214634 w 7467600"/>
              <a:gd name="connsiteY940" fmla="*/ 0 h 6858000"/>
              <a:gd name="connsiteX941" fmla="*/ 1289827 w 7467600"/>
              <a:gd name="connsiteY941" fmla="*/ 0 h 6858000"/>
              <a:gd name="connsiteX942" fmla="*/ 1321076 w 7467600"/>
              <a:gd name="connsiteY942" fmla="*/ 59722 h 6858000"/>
              <a:gd name="connsiteX943" fmla="*/ 1512579 w 7467600"/>
              <a:gd name="connsiteY943" fmla="*/ 626441 h 6858000"/>
              <a:gd name="connsiteX944" fmla="*/ 1506076 w 7467600"/>
              <a:gd name="connsiteY944" fmla="*/ 1089289 h 6858000"/>
              <a:gd name="connsiteX945" fmla="*/ 1486346 w 7467600"/>
              <a:gd name="connsiteY945" fmla="*/ 1079919 h 6858000"/>
              <a:gd name="connsiteX946" fmla="*/ 1070511 w 7467600"/>
              <a:gd name="connsiteY946" fmla="*/ 48609 h 6858000"/>
              <a:gd name="connsiteX947" fmla="*/ 1057230 w 7467600"/>
              <a:gd name="connsiteY947" fmla="*/ 0 h 6858000"/>
              <a:gd name="connsiteX948" fmla="*/ 43151 w 7467600"/>
              <a:gd name="connsiteY948" fmla="*/ 0 h 6858000"/>
              <a:gd name="connsiteX949" fmla="*/ 95283 w 7467600"/>
              <a:gd name="connsiteY949" fmla="*/ 0 h 6858000"/>
              <a:gd name="connsiteX950" fmla="*/ 300708 w 7467600"/>
              <a:gd name="connsiteY950" fmla="*/ 154571 h 6858000"/>
              <a:gd name="connsiteX951" fmla="*/ 530414 w 7467600"/>
              <a:gd name="connsiteY951" fmla="*/ 354673 h 6858000"/>
              <a:gd name="connsiteX952" fmla="*/ 333785 w 7467600"/>
              <a:gd name="connsiteY952" fmla="*/ 161564 h 6858000"/>
              <a:gd name="connsiteX953" fmla="*/ 147005 w 7467600"/>
              <a:gd name="connsiteY953" fmla="*/ 0 h 6858000"/>
              <a:gd name="connsiteX954" fmla="*/ 272509 w 7467600"/>
              <a:gd name="connsiteY954" fmla="*/ 0 h 6858000"/>
              <a:gd name="connsiteX955" fmla="*/ 326276 w 7467600"/>
              <a:gd name="connsiteY955" fmla="*/ 45847 h 6858000"/>
              <a:gd name="connsiteX956" fmla="*/ 823759 w 7467600"/>
              <a:gd name="connsiteY956" fmla="*/ 574145 h 6858000"/>
              <a:gd name="connsiteX957" fmla="*/ 811254 w 7467600"/>
              <a:gd name="connsiteY957" fmla="*/ 665546 h 6858000"/>
              <a:gd name="connsiteX958" fmla="*/ 154042 w 7467600"/>
              <a:gd name="connsiteY958" fmla="*/ 261522 h 6858000"/>
              <a:gd name="connsiteX959" fmla="*/ 13550 w 7467600"/>
              <a:gd name="connsiteY959" fmla="*/ 158423 h 6858000"/>
              <a:gd name="connsiteX960" fmla="*/ 0 w 7467600"/>
              <a:gd name="connsiteY960" fmla="*/ 146618 h 6858000"/>
              <a:gd name="connsiteX961" fmla="*/ 0 w 7467600"/>
              <a:gd name="connsiteY961" fmla="*/ 59161 h 6858000"/>
              <a:gd name="connsiteX962" fmla="*/ 45427 w 7467600"/>
              <a:gd name="connsiteY962" fmla="*/ 101078 h 6858000"/>
              <a:gd name="connsiteX963" fmla="*/ 630103 w 7467600"/>
              <a:gd name="connsiteY963" fmla="*/ 485885 h 6858000"/>
              <a:gd name="connsiteX964" fmla="*/ 532040 w 7467600"/>
              <a:gd name="connsiteY964" fmla="*/ 399359 h 6858000"/>
              <a:gd name="connsiteX965" fmla="*/ 517618 w 7467600"/>
              <a:gd name="connsiteY965" fmla="*/ 385726 h 6858000"/>
              <a:gd name="connsiteX966" fmla="*/ 285074 w 7467600"/>
              <a:gd name="connsiteY966" fmla="*/ 182755 h 6858000"/>
              <a:gd name="connsiteX967" fmla="*/ 43151 w 7467600"/>
              <a:gd name="connsiteY96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467600 w 7467600"/>
              <a:gd name="connsiteY77" fmla="*/ 6012219 h 6858000"/>
              <a:gd name="connsiteX78" fmla="*/ 7356878 w 7467600"/>
              <a:gd name="connsiteY78" fmla="*/ 5981332 h 6858000"/>
              <a:gd name="connsiteX79" fmla="*/ 7467600 w 7467600"/>
              <a:gd name="connsiteY79" fmla="*/ 6117703 h 6858000"/>
              <a:gd name="connsiteX80" fmla="*/ 7467600 w 7467600"/>
              <a:gd name="connsiteY80" fmla="*/ 6163634 h 6858000"/>
              <a:gd name="connsiteX81" fmla="*/ 7403637 w 7467600"/>
              <a:gd name="connsiteY81" fmla="*/ 6083957 h 6858000"/>
              <a:gd name="connsiteX82" fmla="*/ 7254615 w 7467600"/>
              <a:gd name="connsiteY82" fmla="*/ 5911918 h 6858000"/>
              <a:gd name="connsiteX83" fmla="*/ 7312589 w 7467600"/>
              <a:gd name="connsiteY83" fmla="*/ 5982309 h 6858000"/>
              <a:gd name="connsiteX84" fmla="*/ 7448321 w 7467600"/>
              <a:gd name="connsiteY84" fmla="*/ 6190991 h 6858000"/>
              <a:gd name="connsiteX85" fmla="*/ 7467600 w 7467600"/>
              <a:gd name="connsiteY85" fmla="*/ 6221686 h 6858000"/>
              <a:gd name="connsiteX86" fmla="*/ 7467600 w 7467600"/>
              <a:gd name="connsiteY86" fmla="*/ 6334256 h 6858000"/>
              <a:gd name="connsiteX87" fmla="*/ 7454976 w 7467600"/>
              <a:gd name="connsiteY87" fmla="*/ 6318297 h 6858000"/>
              <a:gd name="connsiteX88" fmla="*/ 1456157 w 7467600"/>
              <a:gd name="connsiteY88" fmla="*/ 5371404 h 6858000"/>
              <a:gd name="connsiteX89" fmla="*/ 1244432 w 7467600"/>
              <a:gd name="connsiteY89" fmla="*/ 5385601 h 6858000"/>
              <a:gd name="connsiteX90" fmla="*/ 973990 w 7467600"/>
              <a:gd name="connsiteY90" fmla="*/ 5424940 h 6858000"/>
              <a:gd name="connsiteX91" fmla="*/ 1103809 w 7467600"/>
              <a:gd name="connsiteY91" fmla="*/ 5433720 h 6858000"/>
              <a:gd name="connsiteX92" fmla="*/ 1123454 w 7467600"/>
              <a:gd name="connsiteY92" fmla="*/ 5435727 h 6858000"/>
              <a:gd name="connsiteX93" fmla="*/ 1737017 w 7467600"/>
              <a:gd name="connsiteY93" fmla="*/ 5452183 h 6858000"/>
              <a:gd name="connsiteX94" fmla="*/ 1824397 w 7467600"/>
              <a:gd name="connsiteY94" fmla="*/ 5447757 h 6858000"/>
              <a:gd name="connsiteX95" fmla="*/ 2070059 w 7467600"/>
              <a:gd name="connsiteY95" fmla="*/ 5441660 h 6858000"/>
              <a:gd name="connsiteX96" fmla="*/ 1456157 w 7467600"/>
              <a:gd name="connsiteY96" fmla="*/ 5371404 h 6858000"/>
              <a:gd name="connsiteX97" fmla="*/ 4988186 w 7467600"/>
              <a:gd name="connsiteY97" fmla="*/ 5216467 h 6858000"/>
              <a:gd name="connsiteX98" fmla="*/ 4777334 w 7467600"/>
              <a:gd name="connsiteY98" fmla="*/ 5406072 h 6858000"/>
              <a:gd name="connsiteX99" fmla="*/ 4718341 w 7467600"/>
              <a:gd name="connsiteY99" fmla="*/ 5468043 h 6858000"/>
              <a:gd name="connsiteX100" fmla="*/ 4604655 w 7467600"/>
              <a:gd name="connsiteY100" fmla="*/ 5583434 h 6858000"/>
              <a:gd name="connsiteX101" fmla="*/ 4565074 w 7467600"/>
              <a:gd name="connsiteY101" fmla="*/ 5618550 h 6858000"/>
              <a:gd name="connsiteX102" fmla="*/ 4988186 w 7467600"/>
              <a:gd name="connsiteY102" fmla="*/ 5216467 h 6858000"/>
              <a:gd name="connsiteX103" fmla="*/ 4978032 w 7467600"/>
              <a:gd name="connsiteY103" fmla="*/ 5183809 h 6858000"/>
              <a:gd name="connsiteX104" fmla="*/ 4463413 w 7467600"/>
              <a:gd name="connsiteY104" fmla="*/ 5615162 h 6858000"/>
              <a:gd name="connsiteX105" fmla="*/ 4358134 w 7467600"/>
              <a:gd name="connsiteY105" fmla="*/ 5742791 h 6858000"/>
              <a:gd name="connsiteX106" fmla="*/ 4376219 w 7467600"/>
              <a:gd name="connsiteY106" fmla="*/ 5729027 h 6858000"/>
              <a:gd name="connsiteX107" fmla="*/ 4582340 w 7467600"/>
              <a:gd name="connsiteY107" fmla="*/ 5561037 h 6858000"/>
              <a:gd name="connsiteX108" fmla="*/ 4694684 w 7467600"/>
              <a:gd name="connsiteY108" fmla="*/ 5447098 h 6858000"/>
              <a:gd name="connsiteX109" fmla="*/ 4754123 w 7467600"/>
              <a:gd name="connsiteY109" fmla="*/ 5384643 h 6858000"/>
              <a:gd name="connsiteX110" fmla="*/ 4978032 w 7467600"/>
              <a:gd name="connsiteY110" fmla="*/ 5183809 h 6858000"/>
              <a:gd name="connsiteX111" fmla="*/ 1903353 w 7467600"/>
              <a:gd name="connsiteY111" fmla="*/ 5044827 h 6858000"/>
              <a:gd name="connsiteX112" fmla="*/ 1936931 w 7467600"/>
              <a:gd name="connsiteY112" fmla="*/ 5093954 h 6858000"/>
              <a:gd name="connsiteX113" fmla="*/ 2195868 w 7467600"/>
              <a:gd name="connsiteY113" fmla="*/ 5396574 h 6858000"/>
              <a:gd name="connsiteX114" fmla="*/ 2088852 w 7467600"/>
              <a:gd name="connsiteY114" fmla="*/ 5166123 h 6858000"/>
              <a:gd name="connsiteX115" fmla="*/ 1958241 w 7467600"/>
              <a:gd name="connsiteY115" fmla="*/ 5067955 h 6858000"/>
              <a:gd name="connsiteX116" fmla="*/ 1903353 w 7467600"/>
              <a:gd name="connsiteY116" fmla="*/ 5044827 h 6858000"/>
              <a:gd name="connsiteX117" fmla="*/ 1979378 w 7467600"/>
              <a:gd name="connsiteY117" fmla="*/ 4769504 h 6858000"/>
              <a:gd name="connsiteX118" fmla="*/ 2882120 w 7467600"/>
              <a:gd name="connsiteY118" fmla="*/ 5064547 h 6858000"/>
              <a:gd name="connsiteX119" fmla="*/ 2793103 w 7467600"/>
              <a:gd name="connsiteY119" fmla="*/ 5039699 h 6858000"/>
              <a:gd name="connsiteX120" fmla="*/ 2770041 w 7467600"/>
              <a:gd name="connsiteY120" fmla="*/ 5033634 h 6858000"/>
              <a:gd name="connsiteX121" fmla="*/ 1979378 w 7467600"/>
              <a:gd name="connsiteY121" fmla="*/ 4769504 h 6858000"/>
              <a:gd name="connsiteX122" fmla="*/ 1927410 w 7467600"/>
              <a:gd name="connsiteY122" fmla="*/ 4716164 h 6858000"/>
              <a:gd name="connsiteX123" fmla="*/ 1959587 w 7467600"/>
              <a:gd name="connsiteY123" fmla="*/ 4728849 h 6858000"/>
              <a:gd name="connsiteX124" fmla="*/ 2777707 w 7467600"/>
              <a:gd name="connsiteY124" fmla="*/ 5003991 h 6858000"/>
              <a:gd name="connsiteX125" fmla="*/ 2800768 w 7467600"/>
              <a:gd name="connsiteY125" fmla="*/ 5010056 h 6858000"/>
              <a:gd name="connsiteX126" fmla="*/ 2879408 w 7467600"/>
              <a:gd name="connsiteY126" fmla="*/ 5031590 h 6858000"/>
              <a:gd name="connsiteX127" fmla="*/ 2862295 w 7467600"/>
              <a:gd name="connsiteY127" fmla="*/ 5022958 h 6858000"/>
              <a:gd name="connsiteX128" fmla="*/ 2813343 w 7467600"/>
              <a:gd name="connsiteY128" fmla="*/ 4998369 h 6858000"/>
              <a:gd name="connsiteX129" fmla="*/ 2646245 w 7467600"/>
              <a:gd name="connsiteY129" fmla="*/ 4930999 h 6858000"/>
              <a:gd name="connsiteX130" fmla="*/ 1999243 w 7467600"/>
              <a:gd name="connsiteY130" fmla="*/ 4730524 h 6858000"/>
              <a:gd name="connsiteX131" fmla="*/ 1979527 w 7467600"/>
              <a:gd name="connsiteY131" fmla="*/ 4726651 h 6858000"/>
              <a:gd name="connsiteX132" fmla="*/ 1927410 w 7467600"/>
              <a:gd name="connsiteY132" fmla="*/ 4716164 h 6858000"/>
              <a:gd name="connsiteX133" fmla="*/ 1997014 w 7467600"/>
              <a:gd name="connsiteY133" fmla="*/ 4698007 h 6858000"/>
              <a:gd name="connsiteX134" fmla="*/ 2005458 w 7467600"/>
              <a:gd name="connsiteY134" fmla="*/ 4699540 h 6858000"/>
              <a:gd name="connsiteX135" fmla="*/ 2657186 w 7467600"/>
              <a:gd name="connsiteY135" fmla="*/ 4901687 h 6858000"/>
              <a:gd name="connsiteX136" fmla="*/ 2826662 w 7467600"/>
              <a:gd name="connsiteY136" fmla="*/ 4970362 h 6858000"/>
              <a:gd name="connsiteX137" fmla="*/ 2876100 w 7467600"/>
              <a:gd name="connsiteY137" fmla="*/ 4995397 h 6858000"/>
              <a:gd name="connsiteX138" fmla="*/ 3042600 w 7467600"/>
              <a:gd name="connsiteY138" fmla="*/ 5059532 h 6858000"/>
              <a:gd name="connsiteX139" fmla="*/ 1997014 w 7467600"/>
              <a:gd name="connsiteY139" fmla="*/ 4698007 h 6858000"/>
              <a:gd name="connsiteX140" fmla="*/ 2305292 w 7467600"/>
              <a:gd name="connsiteY140" fmla="*/ 4219492 h 6858000"/>
              <a:gd name="connsiteX141" fmla="*/ 3360922 w 7467600"/>
              <a:gd name="connsiteY141" fmla="*/ 4529373 h 6858000"/>
              <a:gd name="connsiteX142" fmla="*/ 3492420 w 7467600"/>
              <a:gd name="connsiteY142" fmla="*/ 4510145 h 6858000"/>
              <a:gd name="connsiteX143" fmla="*/ 3364086 w 7467600"/>
              <a:gd name="connsiteY143" fmla="*/ 4480340 h 6858000"/>
              <a:gd name="connsiteX144" fmla="*/ 3225818 w 7467600"/>
              <a:gd name="connsiteY144" fmla="*/ 4411822 h 6858000"/>
              <a:gd name="connsiteX145" fmla="*/ 3129696 w 7467600"/>
              <a:gd name="connsiteY145" fmla="*/ 4360704 h 6858000"/>
              <a:gd name="connsiteX146" fmla="*/ 2814545 w 7467600"/>
              <a:gd name="connsiteY146" fmla="*/ 4282955 h 6858000"/>
              <a:gd name="connsiteX147" fmla="*/ 2305292 w 7467600"/>
              <a:gd name="connsiteY147" fmla="*/ 4219492 h 6858000"/>
              <a:gd name="connsiteX148" fmla="*/ 2626982 w 7467600"/>
              <a:gd name="connsiteY148" fmla="*/ 4206450 h 6858000"/>
              <a:gd name="connsiteX149" fmla="*/ 2490617 w 7467600"/>
              <a:gd name="connsiteY149" fmla="*/ 4206951 h 6858000"/>
              <a:gd name="connsiteX150" fmla="*/ 2819869 w 7467600"/>
              <a:gd name="connsiteY150" fmla="*/ 4252936 h 6858000"/>
              <a:gd name="connsiteX151" fmla="*/ 3143018 w 7467600"/>
              <a:gd name="connsiteY151" fmla="*/ 4332698 h 6858000"/>
              <a:gd name="connsiteX152" fmla="*/ 3241520 w 7467600"/>
              <a:gd name="connsiteY152" fmla="*/ 4385112 h 6858000"/>
              <a:gd name="connsiteX153" fmla="*/ 3374575 w 7467600"/>
              <a:gd name="connsiteY153" fmla="*/ 4451517 h 6858000"/>
              <a:gd name="connsiteX154" fmla="*/ 3505221 w 7467600"/>
              <a:gd name="connsiteY154" fmla="*/ 4480757 h 6858000"/>
              <a:gd name="connsiteX155" fmla="*/ 2626982 w 7467600"/>
              <a:gd name="connsiteY155" fmla="*/ 4206450 h 6858000"/>
              <a:gd name="connsiteX156" fmla="*/ 1310106 w 7467600"/>
              <a:gd name="connsiteY156" fmla="*/ 3943217 h 6858000"/>
              <a:gd name="connsiteX157" fmla="*/ 854994 w 7467600"/>
              <a:gd name="connsiteY157" fmla="*/ 4399136 h 6858000"/>
              <a:gd name="connsiteX158" fmla="*/ 742462 w 7467600"/>
              <a:gd name="connsiteY158" fmla="*/ 4594648 h 6858000"/>
              <a:gd name="connsiteX159" fmla="*/ 820602 w 7467600"/>
              <a:gd name="connsiteY159" fmla="*/ 4485915 h 6858000"/>
              <a:gd name="connsiteX160" fmla="*/ 878295 w 7467600"/>
              <a:gd name="connsiteY160" fmla="*/ 4403594 h 6858000"/>
              <a:gd name="connsiteX161" fmla="*/ 1240607 w 7467600"/>
              <a:gd name="connsiteY161" fmla="*/ 4010401 h 6858000"/>
              <a:gd name="connsiteX162" fmla="*/ 1310106 w 7467600"/>
              <a:gd name="connsiteY162" fmla="*/ 3943217 h 6858000"/>
              <a:gd name="connsiteX163" fmla="*/ 1423113 w 7467600"/>
              <a:gd name="connsiteY163" fmla="*/ 3874565 h 6858000"/>
              <a:gd name="connsiteX164" fmla="*/ 1260565 w 7467600"/>
              <a:gd name="connsiteY164" fmla="*/ 4031982 h 6858000"/>
              <a:gd name="connsiteX165" fmla="*/ 901900 w 7467600"/>
              <a:gd name="connsiteY165" fmla="*/ 4421236 h 6858000"/>
              <a:gd name="connsiteX166" fmla="*/ 845044 w 7467600"/>
              <a:gd name="connsiteY166" fmla="*/ 4502436 h 6858000"/>
              <a:gd name="connsiteX167" fmla="*/ 685926 w 7467600"/>
              <a:gd name="connsiteY167" fmla="*/ 4703069 h 6858000"/>
              <a:gd name="connsiteX168" fmla="*/ 684248 w 7467600"/>
              <a:gd name="connsiteY168" fmla="*/ 4706721 h 6858000"/>
              <a:gd name="connsiteX169" fmla="*/ 1423113 w 7467600"/>
              <a:gd name="connsiteY169" fmla="*/ 3874565 h 6858000"/>
              <a:gd name="connsiteX170" fmla="*/ 3316479 w 7467600"/>
              <a:gd name="connsiteY170" fmla="*/ 3872136 h 6858000"/>
              <a:gd name="connsiteX171" fmla="*/ 3546806 w 7467600"/>
              <a:gd name="connsiteY171" fmla="*/ 4356139 h 6858000"/>
              <a:gd name="connsiteX172" fmla="*/ 3364433 w 7467600"/>
              <a:gd name="connsiteY172" fmla="*/ 3953121 h 6858000"/>
              <a:gd name="connsiteX173" fmla="*/ 3316479 w 7467600"/>
              <a:gd name="connsiteY173" fmla="*/ 3872136 h 6858000"/>
              <a:gd name="connsiteX174" fmla="*/ 3291335 w 7467600"/>
              <a:gd name="connsiteY174" fmla="*/ 3767420 h 6858000"/>
              <a:gd name="connsiteX175" fmla="*/ 3390805 w 7467600"/>
              <a:gd name="connsiteY175" fmla="*/ 3937163 h 6858000"/>
              <a:gd name="connsiteX176" fmla="*/ 3579062 w 7467600"/>
              <a:gd name="connsiteY176" fmla="*/ 4359040 h 6858000"/>
              <a:gd name="connsiteX177" fmla="*/ 3467355 w 7467600"/>
              <a:gd name="connsiteY177" fmla="*/ 3988130 h 6858000"/>
              <a:gd name="connsiteX178" fmla="*/ 3310753 w 7467600"/>
              <a:gd name="connsiteY178" fmla="*/ 3787140 h 6858000"/>
              <a:gd name="connsiteX179" fmla="*/ 3291335 w 7467600"/>
              <a:gd name="connsiteY179" fmla="*/ 3767420 h 6858000"/>
              <a:gd name="connsiteX180" fmla="*/ 1635889 w 7467600"/>
              <a:gd name="connsiteY180" fmla="*/ 3709494 h 6858000"/>
              <a:gd name="connsiteX181" fmla="*/ 1634800 w 7467600"/>
              <a:gd name="connsiteY181" fmla="*/ 3731111 h 6858000"/>
              <a:gd name="connsiteX182" fmla="*/ 1635889 w 7467600"/>
              <a:gd name="connsiteY182" fmla="*/ 3709494 h 6858000"/>
              <a:gd name="connsiteX183" fmla="*/ 1510397 w 7467600"/>
              <a:gd name="connsiteY183" fmla="*/ 3684705 h 6858000"/>
              <a:gd name="connsiteX184" fmla="*/ 1146550 w 7467600"/>
              <a:gd name="connsiteY184" fmla="*/ 3802012 h 6858000"/>
              <a:gd name="connsiteX185" fmla="*/ 698834 w 7467600"/>
              <a:gd name="connsiteY185" fmla="*/ 3952272 h 6858000"/>
              <a:gd name="connsiteX186" fmla="*/ 34256 w 7467600"/>
              <a:gd name="connsiteY186" fmla="*/ 4347603 h 6858000"/>
              <a:gd name="connsiteX187" fmla="*/ 527241 w 7467600"/>
              <a:gd name="connsiteY187" fmla="*/ 4065078 h 6858000"/>
              <a:gd name="connsiteX188" fmla="*/ 1510397 w 7467600"/>
              <a:gd name="connsiteY188" fmla="*/ 3684705 h 6858000"/>
              <a:gd name="connsiteX189" fmla="*/ 1313114 w 7467600"/>
              <a:gd name="connsiteY189" fmla="*/ 3655216 h 6858000"/>
              <a:gd name="connsiteX190" fmla="*/ 1109304 w 7467600"/>
              <a:gd name="connsiteY190" fmla="*/ 3669030 h 6858000"/>
              <a:gd name="connsiteX191" fmla="*/ 8129 w 7467600"/>
              <a:gd name="connsiteY191" fmla="*/ 4330519 h 6858000"/>
              <a:gd name="connsiteX192" fmla="*/ 687572 w 7467600"/>
              <a:gd name="connsiteY192" fmla="*/ 3925629 h 6858000"/>
              <a:gd name="connsiteX193" fmla="*/ 1138365 w 7467600"/>
              <a:gd name="connsiteY193" fmla="*/ 3774515 h 6858000"/>
              <a:gd name="connsiteX194" fmla="*/ 1505579 w 7467600"/>
              <a:gd name="connsiteY194" fmla="*/ 3655526 h 6858000"/>
              <a:gd name="connsiteX195" fmla="*/ 1313114 w 7467600"/>
              <a:gd name="connsiteY195" fmla="*/ 3655216 h 6858000"/>
              <a:gd name="connsiteX196" fmla="*/ 3655073 w 7467600"/>
              <a:gd name="connsiteY196" fmla="*/ 3650884 h 6858000"/>
              <a:gd name="connsiteX197" fmla="*/ 3989938 w 7467600"/>
              <a:gd name="connsiteY197" fmla="*/ 3991685 h 6858000"/>
              <a:gd name="connsiteX198" fmla="*/ 4393907 w 7467600"/>
              <a:gd name="connsiteY198" fmla="*/ 4261258 h 6858000"/>
              <a:gd name="connsiteX199" fmla="*/ 4648051 w 7467600"/>
              <a:gd name="connsiteY199" fmla="*/ 4374051 h 6858000"/>
              <a:gd name="connsiteX200" fmla="*/ 4383389 w 7467600"/>
              <a:gd name="connsiteY200" fmla="*/ 4184369 h 6858000"/>
              <a:gd name="connsiteX201" fmla="*/ 4165508 w 7467600"/>
              <a:gd name="connsiteY201" fmla="*/ 4035196 h 6858000"/>
              <a:gd name="connsiteX202" fmla="*/ 4068162 w 7467600"/>
              <a:gd name="connsiteY202" fmla="*/ 3953394 h 6858000"/>
              <a:gd name="connsiteX203" fmla="*/ 3981416 w 7467600"/>
              <a:gd name="connsiteY203" fmla="*/ 3880482 h 6858000"/>
              <a:gd name="connsiteX204" fmla="*/ 3800147 w 7467600"/>
              <a:gd name="connsiteY204" fmla="*/ 3749872 h 6858000"/>
              <a:gd name="connsiteX205" fmla="*/ 3655073 w 7467600"/>
              <a:gd name="connsiteY205" fmla="*/ 3650884 h 6858000"/>
              <a:gd name="connsiteX206" fmla="*/ 3670252 w 7467600"/>
              <a:gd name="connsiteY206" fmla="*/ 3622798 h 6858000"/>
              <a:gd name="connsiteX207" fmla="*/ 3817258 w 7467600"/>
              <a:gd name="connsiteY207" fmla="*/ 3723577 h 6858000"/>
              <a:gd name="connsiteX208" fmla="*/ 4000461 w 7467600"/>
              <a:gd name="connsiteY208" fmla="*/ 3855966 h 6858000"/>
              <a:gd name="connsiteX209" fmla="*/ 4088180 w 7467600"/>
              <a:gd name="connsiteY209" fmla="*/ 3929774 h 6858000"/>
              <a:gd name="connsiteX210" fmla="*/ 4184555 w 7467600"/>
              <a:gd name="connsiteY210" fmla="*/ 4010683 h 6858000"/>
              <a:gd name="connsiteX211" fmla="*/ 4399563 w 7467600"/>
              <a:gd name="connsiteY211" fmla="*/ 4158106 h 6858000"/>
              <a:gd name="connsiteX212" fmla="*/ 4684469 w 7467600"/>
              <a:gd name="connsiteY212" fmla="*/ 4364680 h 6858000"/>
              <a:gd name="connsiteX213" fmla="*/ 4690271 w 7467600"/>
              <a:gd name="connsiteY213" fmla="*/ 4370034 h 6858000"/>
              <a:gd name="connsiteX214" fmla="*/ 4136093 w 7467600"/>
              <a:gd name="connsiteY214" fmla="*/ 3858466 h 6858000"/>
              <a:gd name="connsiteX215" fmla="*/ 3670252 w 7467600"/>
              <a:gd name="connsiteY215" fmla="*/ 3622798 h 6858000"/>
              <a:gd name="connsiteX216" fmla="*/ 4440129 w 7467600"/>
              <a:gd name="connsiteY216" fmla="*/ 3448571 h 6858000"/>
              <a:gd name="connsiteX217" fmla="*/ 4856525 w 7467600"/>
              <a:gd name="connsiteY217" fmla="*/ 3915351 h 6858000"/>
              <a:gd name="connsiteX218" fmla="*/ 5059055 w 7467600"/>
              <a:gd name="connsiteY218" fmla="*/ 4108918 h 6858000"/>
              <a:gd name="connsiteX219" fmla="*/ 5290070 w 7467600"/>
              <a:gd name="connsiteY219" fmla="*/ 4263619 h 6858000"/>
              <a:gd name="connsiteX220" fmla="*/ 4834991 w 7467600"/>
              <a:gd name="connsiteY220" fmla="*/ 3830985 h 6858000"/>
              <a:gd name="connsiteX221" fmla="*/ 4440129 w 7467600"/>
              <a:gd name="connsiteY221" fmla="*/ 3448571 h 6858000"/>
              <a:gd name="connsiteX222" fmla="*/ 4441737 w 7467600"/>
              <a:gd name="connsiteY222" fmla="*/ 3399734 h 6858000"/>
              <a:gd name="connsiteX223" fmla="*/ 4431236 w 7467600"/>
              <a:gd name="connsiteY223" fmla="*/ 3400954 h 6858000"/>
              <a:gd name="connsiteX224" fmla="*/ 4557150 w 7467600"/>
              <a:gd name="connsiteY224" fmla="*/ 3510023 h 6858000"/>
              <a:gd name="connsiteX225" fmla="*/ 4856936 w 7467600"/>
              <a:gd name="connsiteY225" fmla="*/ 3809146 h 6858000"/>
              <a:gd name="connsiteX226" fmla="*/ 5111996 w 7467600"/>
              <a:gd name="connsiteY226" fmla="*/ 4065759 h 6858000"/>
              <a:gd name="connsiteX227" fmla="*/ 5388878 w 7467600"/>
              <a:gd name="connsiteY227" fmla="*/ 4300185 h 6858000"/>
              <a:gd name="connsiteX228" fmla="*/ 5425556 w 7467600"/>
              <a:gd name="connsiteY228" fmla="*/ 4308967 h 6858000"/>
              <a:gd name="connsiteX229" fmla="*/ 4943646 w 7467600"/>
              <a:gd name="connsiteY229" fmla="*/ 3822916 h 6858000"/>
              <a:gd name="connsiteX230" fmla="*/ 4594837 w 7467600"/>
              <a:gd name="connsiteY230" fmla="*/ 3532274 h 6858000"/>
              <a:gd name="connsiteX231" fmla="*/ 4441737 w 7467600"/>
              <a:gd name="connsiteY231" fmla="*/ 3399734 h 6858000"/>
              <a:gd name="connsiteX232" fmla="*/ 5425834 w 7467600"/>
              <a:gd name="connsiteY232" fmla="*/ 3162785 h 6858000"/>
              <a:gd name="connsiteX233" fmla="*/ 5401644 w 7467600"/>
              <a:gd name="connsiteY233" fmla="*/ 3617847 h 6858000"/>
              <a:gd name="connsiteX234" fmla="*/ 5467256 w 7467600"/>
              <a:gd name="connsiteY234" fmla="*/ 4175494 h 6858000"/>
              <a:gd name="connsiteX235" fmla="*/ 5448069 w 7467600"/>
              <a:gd name="connsiteY235" fmla="*/ 3567554 h 6858000"/>
              <a:gd name="connsiteX236" fmla="*/ 5425834 w 7467600"/>
              <a:gd name="connsiteY236" fmla="*/ 3162785 h 6858000"/>
              <a:gd name="connsiteX237" fmla="*/ 1318687 w 7467600"/>
              <a:gd name="connsiteY237" fmla="*/ 3113840 h 6858000"/>
              <a:gd name="connsiteX238" fmla="*/ 1066793 w 7467600"/>
              <a:gd name="connsiteY238" fmla="*/ 3212171 h 6858000"/>
              <a:gd name="connsiteX239" fmla="*/ 993319 w 7467600"/>
              <a:gd name="connsiteY239" fmla="*/ 3247648 h 6858000"/>
              <a:gd name="connsiteX240" fmla="*/ 853081 w 7467600"/>
              <a:gd name="connsiteY240" fmla="*/ 3312410 h 6858000"/>
              <a:gd name="connsiteX241" fmla="*/ 805957 w 7467600"/>
              <a:gd name="connsiteY241" fmla="*/ 3330443 h 6858000"/>
              <a:gd name="connsiteX242" fmla="*/ 1318687 w 7467600"/>
              <a:gd name="connsiteY242" fmla="*/ 3113840 h 6858000"/>
              <a:gd name="connsiteX243" fmla="*/ 5453702 w 7467600"/>
              <a:gd name="connsiteY243" fmla="*/ 3090882 h 6858000"/>
              <a:gd name="connsiteX244" fmla="*/ 5480135 w 7467600"/>
              <a:gd name="connsiteY244" fmla="*/ 3565802 h 6858000"/>
              <a:gd name="connsiteX245" fmla="*/ 5499023 w 7467600"/>
              <a:gd name="connsiteY245" fmla="*/ 4166310 h 6858000"/>
              <a:gd name="connsiteX246" fmla="*/ 5547022 w 7467600"/>
              <a:gd name="connsiteY246" fmla="*/ 3607838 h 6858000"/>
              <a:gd name="connsiteX247" fmla="*/ 5515964 w 7467600"/>
              <a:gd name="connsiteY247" fmla="*/ 3378541 h 6858000"/>
              <a:gd name="connsiteX248" fmla="*/ 5453702 w 7467600"/>
              <a:gd name="connsiteY248" fmla="*/ 3090882 h 6858000"/>
              <a:gd name="connsiteX249" fmla="*/ 1238695 w 7467600"/>
              <a:gd name="connsiteY249" fmla="*/ 3076820 h 6858000"/>
              <a:gd name="connsiteX250" fmla="*/ 716371 w 7467600"/>
              <a:gd name="connsiteY250" fmla="*/ 3293249 h 6858000"/>
              <a:gd name="connsiteX251" fmla="*/ 579522 w 7467600"/>
              <a:gd name="connsiteY251" fmla="*/ 3371759 h 6858000"/>
              <a:gd name="connsiteX252" fmla="*/ 600288 w 7467600"/>
              <a:gd name="connsiteY252" fmla="*/ 3365555 h 6858000"/>
              <a:gd name="connsiteX253" fmla="*/ 840692 w 7467600"/>
              <a:gd name="connsiteY253" fmla="*/ 3284921 h 6858000"/>
              <a:gd name="connsiteX254" fmla="*/ 979248 w 7467600"/>
              <a:gd name="connsiteY254" fmla="*/ 3221003 h 6858000"/>
              <a:gd name="connsiteX255" fmla="*/ 1053282 w 7467600"/>
              <a:gd name="connsiteY255" fmla="*/ 3185247 h 6858000"/>
              <a:gd name="connsiteX256" fmla="*/ 1320603 w 7467600"/>
              <a:gd name="connsiteY256" fmla="*/ 3081281 h 6858000"/>
              <a:gd name="connsiteX257" fmla="*/ 1238695 w 7467600"/>
              <a:gd name="connsiteY257" fmla="*/ 3076820 h 6858000"/>
              <a:gd name="connsiteX258" fmla="*/ 5425627 w 7467600"/>
              <a:gd name="connsiteY258" fmla="*/ 2954192 h 6858000"/>
              <a:gd name="connsiteX259" fmla="*/ 5470770 w 7467600"/>
              <a:gd name="connsiteY259" fmla="*/ 3005435 h 6858000"/>
              <a:gd name="connsiteX260" fmla="*/ 5519779 w 7467600"/>
              <a:gd name="connsiteY260" fmla="*/ 4359223 h 6858000"/>
              <a:gd name="connsiteX261" fmla="*/ 5520293 w 7467600"/>
              <a:gd name="connsiteY261" fmla="*/ 4360602 h 6858000"/>
              <a:gd name="connsiteX262" fmla="*/ 5767221 w 7467600"/>
              <a:gd name="connsiteY262" fmla="*/ 4665564 h 6858000"/>
              <a:gd name="connsiteX263" fmla="*/ 6937169 w 7467600"/>
              <a:gd name="connsiteY263" fmla="*/ 4815941 h 6858000"/>
              <a:gd name="connsiteX264" fmla="*/ 6953922 w 7467600"/>
              <a:gd name="connsiteY264" fmla="*/ 4890068 h 6858000"/>
              <a:gd name="connsiteX265" fmla="*/ 6071359 w 7467600"/>
              <a:gd name="connsiteY265" fmla="*/ 4770770 h 6858000"/>
              <a:gd name="connsiteX266" fmla="*/ 6038839 w 7467600"/>
              <a:gd name="connsiteY266" fmla="*/ 4764474 h 6858000"/>
              <a:gd name="connsiteX267" fmla="*/ 6038706 w 7467600"/>
              <a:gd name="connsiteY267" fmla="*/ 4763847 h 6858000"/>
              <a:gd name="connsiteX268" fmla="*/ 6037784 w 7467600"/>
              <a:gd name="connsiteY268" fmla="*/ 4764270 h 6858000"/>
              <a:gd name="connsiteX269" fmla="*/ 6038839 w 7467600"/>
              <a:gd name="connsiteY269" fmla="*/ 4764474 h 6858000"/>
              <a:gd name="connsiteX270" fmla="*/ 6040338 w 7467600"/>
              <a:gd name="connsiteY270" fmla="*/ 4771418 h 6858000"/>
              <a:gd name="connsiteX271" fmla="*/ 6024488 w 7467600"/>
              <a:gd name="connsiteY271" fmla="*/ 4809903 h 6858000"/>
              <a:gd name="connsiteX272" fmla="*/ 5599771 w 7467600"/>
              <a:gd name="connsiteY272" fmla="*/ 5509652 h 6858000"/>
              <a:gd name="connsiteX273" fmla="*/ 5548843 w 7467600"/>
              <a:gd name="connsiteY273" fmla="*/ 5563845 h 6858000"/>
              <a:gd name="connsiteX274" fmla="*/ 5940952 w 7467600"/>
              <a:gd name="connsiteY274" fmla="*/ 6250028 h 6858000"/>
              <a:gd name="connsiteX275" fmla="*/ 6043441 w 7467600"/>
              <a:gd name="connsiteY275" fmla="*/ 6665847 h 6858000"/>
              <a:gd name="connsiteX276" fmla="*/ 6093432 w 7467600"/>
              <a:gd name="connsiteY276" fmla="*/ 6858000 h 6858000"/>
              <a:gd name="connsiteX277" fmla="*/ 6034344 w 7467600"/>
              <a:gd name="connsiteY277" fmla="*/ 6858000 h 6858000"/>
              <a:gd name="connsiteX278" fmla="*/ 6026679 w 7467600"/>
              <a:gd name="connsiteY278" fmla="*/ 6836959 h 6858000"/>
              <a:gd name="connsiteX279" fmla="*/ 5800441 w 7467600"/>
              <a:gd name="connsiteY279" fmla="*/ 6335286 h 6858000"/>
              <a:gd name="connsiteX280" fmla="*/ 5526562 w 7467600"/>
              <a:gd name="connsiteY280" fmla="*/ 5705388 h 6858000"/>
              <a:gd name="connsiteX281" fmla="*/ 5519640 w 7467600"/>
              <a:gd name="connsiteY281" fmla="*/ 5683774 h 6858000"/>
              <a:gd name="connsiteX282" fmla="*/ 5844559 w 7467600"/>
              <a:gd name="connsiteY282" fmla="*/ 6553349 h 6858000"/>
              <a:gd name="connsiteX283" fmla="*/ 5975994 w 7467600"/>
              <a:gd name="connsiteY283" fmla="*/ 6858000 h 6858000"/>
              <a:gd name="connsiteX284" fmla="*/ 5898547 w 7467600"/>
              <a:gd name="connsiteY284" fmla="*/ 6858000 h 6858000"/>
              <a:gd name="connsiteX285" fmla="*/ 5682041 w 7467600"/>
              <a:gd name="connsiteY285" fmla="*/ 6355860 h 6858000"/>
              <a:gd name="connsiteX286" fmla="*/ 5461758 w 7467600"/>
              <a:gd name="connsiteY286" fmla="*/ 5820220 h 6858000"/>
              <a:gd name="connsiteX287" fmla="*/ 5237282 w 7467600"/>
              <a:gd name="connsiteY287" fmla="*/ 6579086 h 6858000"/>
              <a:gd name="connsiteX288" fmla="*/ 5115009 w 7467600"/>
              <a:gd name="connsiteY288" fmla="*/ 6858000 h 6858000"/>
              <a:gd name="connsiteX289" fmla="*/ 5028074 w 7467600"/>
              <a:gd name="connsiteY289" fmla="*/ 6858000 h 6858000"/>
              <a:gd name="connsiteX290" fmla="*/ 5079508 w 7467600"/>
              <a:gd name="connsiteY290" fmla="*/ 6749074 h 6858000"/>
              <a:gd name="connsiteX291" fmla="*/ 5371846 w 7467600"/>
              <a:gd name="connsiteY291" fmla="*/ 5924413 h 6858000"/>
              <a:gd name="connsiteX292" fmla="*/ 5270512 w 7467600"/>
              <a:gd name="connsiteY292" fmla="*/ 6138975 h 6858000"/>
              <a:gd name="connsiteX293" fmla="*/ 5062409 w 7467600"/>
              <a:gd name="connsiteY293" fmla="*/ 6653544 h 6858000"/>
              <a:gd name="connsiteX294" fmla="*/ 5036628 w 7467600"/>
              <a:gd name="connsiteY294" fmla="*/ 6754247 h 6858000"/>
              <a:gd name="connsiteX295" fmla="*/ 5009112 w 7467600"/>
              <a:gd name="connsiteY295" fmla="*/ 6858000 h 6858000"/>
              <a:gd name="connsiteX296" fmla="*/ 4976679 w 7467600"/>
              <a:gd name="connsiteY296" fmla="*/ 6858000 h 6858000"/>
              <a:gd name="connsiteX297" fmla="*/ 5006537 w 7467600"/>
              <a:gd name="connsiteY297" fmla="*/ 6747068 h 6858000"/>
              <a:gd name="connsiteX298" fmla="*/ 5032723 w 7467600"/>
              <a:gd name="connsiteY298" fmla="*/ 6644957 h 6858000"/>
              <a:gd name="connsiteX299" fmla="*/ 5242949 w 7467600"/>
              <a:gd name="connsiteY299" fmla="*/ 6125175 h 6858000"/>
              <a:gd name="connsiteX300" fmla="*/ 5286321 w 7467600"/>
              <a:gd name="connsiteY300" fmla="*/ 6033555 h 6858000"/>
              <a:gd name="connsiteX301" fmla="*/ 5008210 w 7467600"/>
              <a:gd name="connsiteY301" fmla="*/ 6649194 h 6858000"/>
              <a:gd name="connsiteX302" fmla="*/ 4986321 w 7467600"/>
              <a:gd name="connsiteY302" fmla="*/ 6765687 h 6858000"/>
              <a:gd name="connsiteX303" fmla="*/ 4973474 w 7467600"/>
              <a:gd name="connsiteY303" fmla="*/ 6858000 h 6858000"/>
              <a:gd name="connsiteX304" fmla="*/ 4907178 w 7467600"/>
              <a:gd name="connsiteY304" fmla="*/ 6858000 h 6858000"/>
              <a:gd name="connsiteX305" fmla="*/ 4910810 w 7467600"/>
              <a:gd name="connsiteY305" fmla="*/ 6829660 h 6858000"/>
              <a:gd name="connsiteX306" fmla="*/ 4987461 w 7467600"/>
              <a:gd name="connsiteY306" fmla="*/ 6432994 h 6858000"/>
              <a:gd name="connsiteX307" fmla="*/ 5179262 w 7467600"/>
              <a:gd name="connsiteY307" fmla="*/ 6035044 h 6858000"/>
              <a:gd name="connsiteX308" fmla="*/ 4689678 w 7467600"/>
              <a:gd name="connsiteY308" fmla="*/ 6440241 h 6858000"/>
              <a:gd name="connsiteX309" fmla="*/ 4477543 w 7467600"/>
              <a:gd name="connsiteY309" fmla="*/ 6674836 h 6858000"/>
              <a:gd name="connsiteX310" fmla="*/ 4329957 w 7467600"/>
              <a:gd name="connsiteY310" fmla="*/ 6858000 h 6858000"/>
              <a:gd name="connsiteX311" fmla="*/ 4218595 w 7467600"/>
              <a:gd name="connsiteY311" fmla="*/ 6858000 h 6858000"/>
              <a:gd name="connsiteX312" fmla="*/ 4368888 w 7467600"/>
              <a:gd name="connsiteY312" fmla="*/ 6668412 h 6858000"/>
              <a:gd name="connsiteX313" fmla="*/ 4563091 w 7467600"/>
              <a:gd name="connsiteY313" fmla="*/ 6442508 h 6858000"/>
              <a:gd name="connsiteX314" fmla="*/ 5387324 w 7467600"/>
              <a:gd name="connsiteY314" fmla="*/ 5705830 h 6858000"/>
              <a:gd name="connsiteX315" fmla="*/ 5073620 w 7467600"/>
              <a:gd name="connsiteY315" fmla="*/ 5955437 h 6858000"/>
              <a:gd name="connsiteX316" fmla="*/ 4689789 w 7467600"/>
              <a:gd name="connsiteY316" fmla="*/ 6268382 h 6858000"/>
              <a:gd name="connsiteX317" fmla="*/ 4418722 w 7467600"/>
              <a:gd name="connsiteY317" fmla="*/ 6570886 h 6858000"/>
              <a:gd name="connsiteX318" fmla="*/ 4214944 w 7467600"/>
              <a:gd name="connsiteY318" fmla="*/ 6858000 h 6858000"/>
              <a:gd name="connsiteX319" fmla="*/ 4177898 w 7467600"/>
              <a:gd name="connsiteY319" fmla="*/ 6858000 h 6858000"/>
              <a:gd name="connsiteX320" fmla="*/ 4391597 w 7467600"/>
              <a:gd name="connsiteY320" fmla="*/ 6556370 h 6858000"/>
              <a:gd name="connsiteX321" fmla="*/ 4668889 w 7467600"/>
              <a:gd name="connsiteY321" fmla="*/ 6246399 h 6858000"/>
              <a:gd name="connsiteX322" fmla="*/ 5055427 w 7467600"/>
              <a:gd name="connsiteY322" fmla="*/ 5931476 h 6858000"/>
              <a:gd name="connsiteX323" fmla="*/ 5371814 w 7467600"/>
              <a:gd name="connsiteY323" fmla="*/ 5678975 h 6858000"/>
              <a:gd name="connsiteX324" fmla="*/ 4987918 w 7467600"/>
              <a:gd name="connsiteY324" fmla="*/ 5838701 h 6858000"/>
              <a:gd name="connsiteX325" fmla="*/ 4317146 w 7467600"/>
              <a:gd name="connsiteY325" fmla="*/ 6587716 h 6858000"/>
              <a:gd name="connsiteX326" fmla="*/ 4171627 w 7467600"/>
              <a:gd name="connsiteY326" fmla="*/ 6858000 h 6858000"/>
              <a:gd name="connsiteX327" fmla="*/ 4081585 w 7467600"/>
              <a:gd name="connsiteY327" fmla="*/ 6858000 h 6858000"/>
              <a:gd name="connsiteX328" fmla="*/ 4238603 w 7467600"/>
              <a:gd name="connsiteY328" fmla="*/ 6559341 h 6858000"/>
              <a:gd name="connsiteX329" fmla="*/ 4778333 w 7467600"/>
              <a:gd name="connsiteY329" fmla="*/ 5873626 h 6858000"/>
              <a:gd name="connsiteX330" fmla="*/ 5414185 w 7467600"/>
              <a:gd name="connsiteY330" fmla="*/ 5573882 h 6858000"/>
              <a:gd name="connsiteX331" fmla="*/ 5959648 w 7467600"/>
              <a:gd name="connsiteY331" fmla="*/ 4760797 h 6858000"/>
              <a:gd name="connsiteX332" fmla="*/ 5355019 w 7467600"/>
              <a:gd name="connsiteY332" fmla="*/ 4734672 h 6858000"/>
              <a:gd name="connsiteX333" fmla="*/ 5083565 w 7467600"/>
              <a:gd name="connsiteY333" fmla="*/ 5179121 h 6858000"/>
              <a:gd name="connsiteX334" fmla="*/ 4713577 w 7467600"/>
              <a:gd name="connsiteY334" fmla="*/ 5616803 h 6858000"/>
              <a:gd name="connsiteX335" fmla="*/ 3989559 w 7467600"/>
              <a:gd name="connsiteY335" fmla="*/ 6145945 h 6858000"/>
              <a:gd name="connsiteX336" fmla="*/ 3939824 w 7467600"/>
              <a:gd name="connsiteY336" fmla="*/ 6066900 h 6858000"/>
              <a:gd name="connsiteX337" fmla="*/ 4584537 w 7467600"/>
              <a:gd name="connsiteY337" fmla="*/ 5324826 h 6858000"/>
              <a:gd name="connsiteX338" fmla="*/ 5037105 w 7467600"/>
              <a:gd name="connsiteY338" fmla="*/ 5088765 h 6858000"/>
              <a:gd name="connsiteX339" fmla="*/ 5039930 w 7467600"/>
              <a:gd name="connsiteY339" fmla="*/ 5089585 h 6858000"/>
              <a:gd name="connsiteX340" fmla="*/ 5263764 w 7467600"/>
              <a:gd name="connsiteY340" fmla="*/ 4735525 h 6858000"/>
              <a:gd name="connsiteX341" fmla="*/ 4086300 w 7467600"/>
              <a:gd name="connsiteY341" fmla="*/ 4884599 h 6858000"/>
              <a:gd name="connsiteX342" fmla="*/ 4085485 w 7467600"/>
              <a:gd name="connsiteY342" fmla="*/ 4899070 h 6858000"/>
              <a:gd name="connsiteX343" fmla="*/ 3871915 w 7467600"/>
              <a:gd name="connsiteY343" fmla="*/ 5253645 h 6858000"/>
              <a:gd name="connsiteX344" fmla="*/ 3799374 w 7467600"/>
              <a:gd name="connsiteY344" fmla="*/ 5466127 h 6858000"/>
              <a:gd name="connsiteX345" fmla="*/ 3498850 w 7467600"/>
              <a:gd name="connsiteY345" fmla="*/ 6661888 h 6858000"/>
              <a:gd name="connsiteX346" fmla="*/ 3399216 w 7467600"/>
              <a:gd name="connsiteY346" fmla="*/ 6858000 h 6858000"/>
              <a:gd name="connsiteX347" fmla="*/ 3303688 w 7467600"/>
              <a:gd name="connsiteY347" fmla="*/ 6858000 h 6858000"/>
              <a:gd name="connsiteX348" fmla="*/ 3391774 w 7467600"/>
              <a:gd name="connsiteY348" fmla="*/ 6697181 h 6858000"/>
              <a:gd name="connsiteX349" fmla="*/ 3735540 w 7467600"/>
              <a:gd name="connsiteY349" fmla="*/ 5546923 h 6858000"/>
              <a:gd name="connsiteX350" fmla="*/ 3729438 w 7467600"/>
              <a:gd name="connsiteY350" fmla="*/ 5569058 h 6858000"/>
              <a:gd name="connsiteX351" fmla="*/ 3707782 w 7467600"/>
              <a:gd name="connsiteY351" fmla="*/ 5644908 h 6858000"/>
              <a:gd name="connsiteX352" fmla="*/ 3583827 w 7467600"/>
              <a:gd name="connsiteY352" fmla="*/ 6039215 h 6858000"/>
              <a:gd name="connsiteX353" fmla="*/ 3547861 w 7467600"/>
              <a:gd name="connsiteY353" fmla="*/ 6129609 h 6858000"/>
              <a:gd name="connsiteX354" fmla="*/ 3490905 w 7467600"/>
              <a:gd name="connsiteY354" fmla="*/ 6277660 h 6858000"/>
              <a:gd name="connsiteX355" fmla="*/ 3455859 w 7467600"/>
              <a:gd name="connsiteY355" fmla="*/ 6391301 h 6858000"/>
              <a:gd name="connsiteX356" fmla="*/ 3429112 w 7467600"/>
              <a:gd name="connsiteY356" fmla="*/ 6479469 h 6858000"/>
              <a:gd name="connsiteX357" fmla="*/ 3304862 w 7467600"/>
              <a:gd name="connsiteY357" fmla="*/ 6796476 h 6858000"/>
              <a:gd name="connsiteX358" fmla="*/ 3276071 w 7467600"/>
              <a:gd name="connsiteY358" fmla="*/ 6858000 h 6858000"/>
              <a:gd name="connsiteX359" fmla="*/ 3240805 w 7467600"/>
              <a:gd name="connsiteY359" fmla="*/ 6858000 h 6858000"/>
              <a:gd name="connsiteX360" fmla="*/ 3275917 w 7467600"/>
              <a:gd name="connsiteY360" fmla="*/ 6783192 h 6858000"/>
              <a:gd name="connsiteX361" fmla="*/ 3399358 w 7467600"/>
              <a:gd name="connsiteY361" fmla="*/ 6469011 h 6858000"/>
              <a:gd name="connsiteX362" fmla="*/ 3425650 w 7467600"/>
              <a:gd name="connsiteY362" fmla="*/ 6381333 h 6858000"/>
              <a:gd name="connsiteX363" fmla="*/ 3460661 w 7467600"/>
              <a:gd name="connsiteY363" fmla="*/ 6266763 h 6858000"/>
              <a:gd name="connsiteX364" fmla="*/ 3518021 w 7467600"/>
              <a:gd name="connsiteY364" fmla="*/ 6117298 h 6858000"/>
              <a:gd name="connsiteX365" fmla="*/ 3554035 w 7467600"/>
              <a:gd name="connsiteY365" fmla="*/ 6027832 h 6858000"/>
              <a:gd name="connsiteX366" fmla="*/ 3677174 w 7467600"/>
              <a:gd name="connsiteY366" fmla="*/ 5636351 h 6858000"/>
              <a:gd name="connsiteX367" fmla="*/ 3698819 w 7467600"/>
              <a:gd name="connsiteY367" fmla="*/ 5560503 h 6858000"/>
              <a:gd name="connsiteX368" fmla="*/ 3702094 w 7467600"/>
              <a:gd name="connsiteY368" fmla="*/ 5549194 h 6858000"/>
              <a:gd name="connsiteX369" fmla="*/ 3398355 w 7467600"/>
              <a:gd name="connsiteY369" fmla="*/ 6094603 h 6858000"/>
              <a:gd name="connsiteX370" fmla="*/ 3193941 w 7467600"/>
              <a:gd name="connsiteY370" fmla="*/ 6798775 h 6858000"/>
              <a:gd name="connsiteX371" fmla="*/ 3184140 w 7467600"/>
              <a:gd name="connsiteY371" fmla="*/ 6858000 h 6858000"/>
              <a:gd name="connsiteX372" fmla="*/ 3099978 w 7467600"/>
              <a:gd name="connsiteY372" fmla="*/ 6858000 h 6858000"/>
              <a:gd name="connsiteX373" fmla="*/ 3101556 w 7467600"/>
              <a:gd name="connsiteY373" fmla="*/ 6843337 h 6858000"/>
              <a:gd name="connsiteX374" fmla="*/ 3370162 w 7467600"/>
              <a:gd name="connsiteY374" fmla="*/ 5785550 h 6858000"/>
              <a:gd name="connsiteX375" fmla="*/ 3746477 w 7467600"/>
              <a:gd name="connsiteY375" fmla="*/ 5377889 h 6858000"/>
              <a:gd name="connsiteX376" fmla="*/ 3863399 w 7467600"/>
              <a:gd name="connsiteY376" fmla="*/ 5087257 h 6858000"/>
              <a:gd name="connsiteX377" fmla="*/ 3968712 w 7467600"/>
              <a:gd name="connsiteY377" fmla="*/ 4913989 h 6858000"/>
              <a:gd name="connsiteX378" fmla="*/ 2792390 w 7467600"/>
              <a:gd name="connsiteY378" fmla="*/ 5382974 h 6858000"/>
              <a:gd name="connsiteX379" fmla="*/ 2714982 w 7467600"/>
              <a:gd name="connsiteY379" fmla="*/ 5427051 h 6858000"/>
              <a:gd name="connsiteX380" fmla="*/ 2813361 w 7467600"/>
              <a:gd name="connsiteY380" fmla="*/ 6023912 h 6858000"/>
              <a:gd name="connsiteX381" fmla="*/ 2688430 w 7467600"/>
              <a:gd name="connsiteY381" fmla="*/ 6801564 h 6858000"/>
              <a:gd name="connsiteX382" fmla="*/ 2629626 w 7467600"/>
              <a:gd name="connsiteY382" fmla="*/ 6763394 h 6858000"/>
              <a:gd name="connsiteX383" fmla="*/ 2565328 w 7467600"/>
              <a:gd name="connsiteY383" fmla="*/ 5516399 h 6858000"/>
              <a:gd name="connsiteX384" fmla="*/ 1922999 w 7467600"/>
              <a:gd name="connsiteY384" fmla="*/ 5980343 h 6858000"/>
              <a:gd name="connsiteX385" fmla="*/ 1950261 w 7467600"/>
              <a:gd name="connsiteY385" fmla="*/ 6405858 h 6858000"/>
              <a:gd name="connsiteX386" fmla="*/ 2365554 w 7467600"/>
              <a:gd name="connsiteY386" fmla="*/ 6759107 h 6858000"/>
              <a:gd name="connsiteX387" fmla="*/ 2424142 w 7467600"/>
              <a:gd name="connsiteY387" fmla="*/ 6858000 h 6858000"/>
              <a:gd name="connsiteX388" fmla="*/ 2395994 w 7467600"/>
              <a:gd name="connsiteY388" fmla="*/ 6858000 h 6858000"/>
              <a:gd name="connsiteX389" fmla="*/ 2392863 w 7467600"/>
              <a:gd name="connsiteY389" fmla="*/ 6852964 h 6858000"/>
              <a:gd name="connsiteX390" fmla="*/ 2017589 w 7467600"/>
              <a:gd name="connsiteY390" fmla="*/ 6493982 h 6858000"/>
              <a:gd name="connsiteX391" fmla="*/ 2147336 w 7467600"/>
              <a:gd name="connsiteY391" fmla="*/ 6594052 h 6858000"/>
              <a:gd name="connsiteX392" fmla="*/ 2207047 w 7467600"/>
              <a:gd name="connsiteY392" fmla="*/ 6654540 h 6858000"/>
              <a:gd name="connsiteX393" fmla="*/ 2299106 w 7467600"/>
              <a:gd name="connsiteY393" fmla="*/ 6778931 h 6858000"/>
              <a:gd name="connsiteX394" fmla="*/ 2314430 w 7467600"/>
              <a:gd name="connsiteY394" fmla="*/ 6801144 h 6858000"/>
              <a:gd name="connsiteX395" fmla="*/ 2352406 w 7467600"/>
              <a:gd name="connsiteY395" fmla="*/ 6858000 h 6858000"/>
              <a:gd name="connsiteX396" fmla="*/ 2314492 w 7467600"/>
              <a:gd name="connsiteY396" fmla="*/ 6858000 h 6858000"/>
              <a:gd name="connsiteX397" fmla="*/ 2288095 w 7467600"/>
              <a:gd name="connsiteY397" fmla="*/ 6818030 h 6858000"/>
              <a:gd name="connsiteX398" fmla="*/ 2272768 w 7467600"/>
              <a:gd name="connsiteY398" fmla="*/ 6795822 h 6858000"/>
              <a:gd name="connsiteX399" fmla="*/ 2182715 w 7467600"/>
              <a:gd name="connsiteY399" fmla="*/ 6675071 h 6858000"/>
              <a:gd name="connsiteX400" fmla="*/ 2032061 w 7467600"/>
              <a:gd name="connsiteY400" fmla="*/ 6541380 h 6858000"/>
              <a:gd name="connsiteX401" fmla="*/ 2257220 w 7467600"/>
              <a:gd name="connsiteY401" fmla="*/ 6826257 h 6858000"/>
              <a:gd name="connsiteX402" fmla="*/ 2281324 w 7467600"/>
              <a:gd name="connsiteY402" fmla="*/ 6858000 h 6858000"/>
              <a:gd name="connsiteX403" fmla="*/ 2242860 w 7467600"/>
              <a:gd name="connsiteY403" fmla="*/ 6858000 h 6858000"/>
              <a:gd name="connsiteX404" fmla="*/ 2232818 w 7467600"/>
              <a:gd name="connsiteY404" fmla="*/ 6844926 h 6858000"/>
              <a:gd name="connsiteX405" fmla="*/ 1990172 w 7467600"/>
              <a:gd name="connsiteY405" fmla="*/ 6542121 h 6858000"/>
              <a:gd name="connsiteX406" fmla="*/ 2124090 w 7467600"/>
              <a:gd name="connsiteY406" fmla="*/ 6761017 h 6858000"/>
              <a:gd name="connsiteX407" fmla="*/ 2200380 w 7467600"/>
              <a:gd name="connsiteY407" fmla="*/ 6858000 h 6858000"/>
              <a:gd name="connsiteX408" fmla="*/ 2147507 w 7467600"/>
              <a:gd name="connsiteY408" fmla="*/ 6858000 h 6858000"/>
              <a:gd name="connsiteX409" fmla="*/ 2070668 w 7467600"/>
              <a:gd name="connsiteY409" fmla="*/ 6761520 h 6858000"/>
              <a:gd name="connsiteX410" fmla="*/ 1975142 w 7467600"/>
              <a:gd name="connsiteY410" fmla="*/ 6585570 h 6858000"/>
              <a:gd name="connsiteX411" fmla="*/ 2050035 w 7467600"/>
              <a:gd name="connsiteY411" fmla="*/ 6813345 h 6858000"/>
              <a:gd name="connsiteX412" fmla="*/ 2063025 w 7467600"/>
              <a:gd name="connsiteY412" fmla="*/ 6858000 h 6858000"/>
              <a:gd name="connsiteX413" fmla="*/ 2021675 w 7467600"/>
              <a:gd name="connsiteY413" fmla="*/ 6858000 h 6858000"/>
              <a:gd name="connsiteX414" fmla="*/ 2019308 w 7467600"/>
              <a:gd name="connsiteY414" fmla="*/ 6847118 h 6858000"/>
              <a:gd name="connsiteX415" fmla="*/ 1938835 w 7467600"/>
              <a:gd name="connsiteY415" fmla="*/ 6551160 h 6858000"/>
              <a:gd name="connsiteX416" fmla="*/ 1953230 w 7467600"/>
              <a:gd name="connsiteY416" fmla="*/ 6759699 h 6858000"/>
              <a:gd name="connsiteX417" fmla="*/ 1956763 w 7467600"/>
              <a:gd name="connsiteY417" fmla="*/ 6778191 h 6858000"/>
              <a:gd name="connsiteX418" fmla="*/ 1967925 w 7467600"/>
              <a:gd name="connsiteY418" fmla="*/ 6858000 h 6858000"/>
              <a:gd name="connsiteX419" fmla="*/ 1936622 w 7467600"/>
              <a:gd name="connsiteY419" fmla="*/ 6858000 h 6858000"/>
              <a:gd name="connsiteX420" fmla="*/ 1926261 w 7467600"/>
              <a:gd name="connsiteY420" fmla="*/ 6784064 h 6858000"/>
              <a:gd name="connsiteX421" fmla="*/ 1922724 w 7467600"/>
              <a:gd name="connsiteY421" fmla="*/ 6765577 h 6858000"/>
              <a:gd name="connsiteX422" fmla="*/ 1904650 w 7467600"/>
              <a:gd name="connsiteY422" fmla="*/ 6639616 h 6858000"/>
              <a:gd name="connsiteX423" fmla="*/ 1885273 w 7467600"/>
              <a:gd name="connsiteY423" fmla="*/ 6858000 h 6858000"/>
              <a:gd name="connsiteX424" fmla="*/ 1854363 w 7467600"/>
              <a:gd name="connsiteY424" fmla="*/ 6858000 h 6858000"/>
              <a:gd name="connsiteX425" fmla="*/ 1880391 w 7467600"/>
              <a:gd name="connsiteY425" fmla="*/ 6603796 h 6858000"/>
              <a:gd name="connsiteX426" fmla="*/ 1818273 w 7467600"/>
              <a:gd name="connsiteY426" fmla="*/ 6715729 h 6858000"/>
              <a:gd name="connsiteX427" fmla="*/ 1794691 w 7467600"/>
              <a:gd name="connsiteY427" fmla="*/ 6843239 h 6858000"/>
              <a:gd name="connsiteX428" fmla="*/ 1794914 w 7467600"/>
              <a:gd name="connsiteY428" fmla="*/ 6858000 h 6858000"/>
              <a:gd name="connsiteX429" fmla="*/ 1746128 w 7467600"/>
              <a:gd name="connsiteY429" fmla="*/ 6858000 h 6858000"/>
              <a:gd name="connsiteX430" fmla="*/ 1753934 w 7467600"/>
              <a:gd name="connsiteY430" fmla="*/ 6724796 h 6858000"/>
              <a:gd name="connsiteX431" fmla="*/ 1792053 w 7467600"/>
              <a:gd name="connsiteY431" fmla="*/ 6572396 h 6858000"/>
              <a:gd name="connsiteX432" fmla="*/ 1862248 w 7467600"/>
              <a:gd name="connsiteY432" fmla="*/ 6266397 h 6858000"/>
              <a:gd name="connsiteX433" fmla="*/ 1862250 w 7467600"/>
              <a:gd name="connsiteY433" fmla="*/ 6033531 h 6858000"/>
              <a:gd name="connsiteX434" fmla="*/ 1211999 w 7467600"/>
              <a:gd name="connsiteY434" fmla="*/ 6683610 h 6858000"/>
              <a:gd name="connsiteX435" fmla="*/ 1213266 w 7467600"/>
              <a:gd name="connsiteY435" fmla="*/ 6691947 h 6858000"/>
              <a:gd name="connsiteX436" fmla="*/ 1203370 w 7467600"/>
              <a:gd name="connsiteY436" fmla="*/ 6850676 h 6858000"/>
              <a:gd name="connsiteX437" fmla="*/ 1203671 w 7467600"/>
              <a:gd name="connsiteY437" fmla="*/ 6858000 h 6858000"/>
              <a:gd name="connsiteX438" fmla="*/ 1143180 w 7467600"/>
              <a:gd name="connsiteY438" fmla="*/ 6858000 h 6858000"/>
              <a:gd name="connsiteX439" fmla="*/ 1142176 w 7467600"/>
              <a:gd name="connsiteY439" fmla="*/ 6766045 h 6858000"/>
              <a:gd name="connsiteX440" fmla="*/ 1067484 w 7467600"/>
              <a:gd name="connsiteY440" fmla="*/ 6858000 h 6858000"/>
              <a:gd name="connsiteX441" fmla="*/ 953928 w 7467600"/>
              <a:gd name="connsiteY441" fmla="*/ 6858000 h 6858000"/>
              <a:gd name="connsiteX442" fmla="*/ 959715 w 7467600"/>
              <a:gd name="connsiteY442" fmla="*/ 6850185 h 6858000"/>
              <a:gd name="connsiteX443" fmla="*/ 1483788 w 7467600"/>
              <a:gd name="connsiteY443" fmla="*/ 6259174 h 6858000"/>
              <a:gd name="connsiteX444" fmla="*/ 1100671 w 7467600"/>
              <a:gd name="connsiteY444" fmla="*/ 6252137 h 6858000"/>
              <a:gd name="connsiteX445" fmla="*/ 1090144 w 7467600"/>
              <a:gd name="connsiteY445" fmla="*/ 6256748 h 6858000"/>
              <a:gd name="connsiteX446" fmla="*/ 1095872 w 7467600"/>
              <a:gd name="connsiteY446" fmla="*/ 6271892 h 6858000"/>
              <a:gd name="connsiteX447" fmla="*/ 262785 w 7467600"/>
              <a:gd name="connsiteY447" fmla="*/ 6845450 h 6858000"/>
              <a:gd name="connsiteX448" fmla="*/ 209968 w 7467600"/>
              <a:gd name="connsiteY448" fmla="*/ 6770713 h 6858000"/>
              <a:gd name="connsiteX449" fmla="*/ 873460 w 7467600"/>
              <a:gd name="connsiteY449" fmla="*/ 6253768 h 6858000"/>
              <a:gd name="connsiteX450" fmla="*/ 192686 w 7467600"/>
              <a:gd name="connsiteY450" fmla="*/ 5849257 h 6858000"/>
              <a:gd name="connsiteX451" fmla="*/ 4696 w 7467600"/>
              <a:gd name="connsiteY451" fmla="*/ 5697668 h 6858000"/>
              <a:gd name="connsiteX452" fmla="*/ 0 w 7467600"/>
              <a:gd name="connsiteY452" fmla="*/ 5689984 h 6858000"/>
              <a:gd name="connsiteX453" fmla="*/ 0 w 7467600"/>
              <a:gd name="connsiteY453" fmla="*/ 5513472 h 6858000"/>
              <a:gd name="connsiteX454" fmla="*/ 174101 w 7467600"/>
              <a:gd name="connsiteY454" fmla="*/ 5620277 h 6858000"/>
              <a:gd name="connsiteX455" fmla="*/ 891800 w 7467600"/>
              <a:gd name="connsiteY455" fmla="*/ 6036935 h 6858000"/>
              <a:gd name="connsiteX456" fmla="*/ 1072219 w 7467600"/>
              <a:gd name="connsiteY456" fmla="*/ 6169443 h 6858000"/>
              <a:gd name="connsiteX457" fmla="*/ 1074117 w 7467600"/>
              <a:gd name="connsiteY457" fmla="*/ 6170301 h 6858000"/>
              <a:gd name="connsiteX458" fmla="*/ 1083114 w 7467600"/>
              <a:gd name="connsiteY458" fmla="*/ 6174131 h 6858000"/>
              <a:gd name="connsiteX459" fmla="*/ 1543010 w 7467600"/>
              <a:gd name="connsiteY459" fmla="*/ 6191140 h 6858000"/>
              <a:gd name="connsiteX460" fmla="*/ 1551080 w 7467600"/>
              <a:gd name="connsiteY460" fmla="*/ 6195006 h 6858000"/>
              <a:gd name="connsiteX461" fmla="*/ 2345443 w 7467600"/>
              <a:gd name="connsiteY461" fmla="*/ 5549882 h 6858000"/>
              <a:gd name="connsiteX462" fmla="*/ 1721499 w 7467600"/>
              <a:gd name="connsiteY462" fmla="*/ 5599969 h 6858000"/>
              <a:gd name="connsiteX463" fmla="*/ 767716 w 7467600"/>
              <a:gd name="connsiteY463" fmla="*/ 5472768 h 6858000"/>
              <a:gd name="connsiteX464" fmla="*/ 722147 w 7467600"/>
              <a:gd name="connsiteY464" fmla="*/ 5393091 h 6858000"/>
              <a:gd name="connsiteX465" fmla="*/ 1485552 w 7467600"/>
              <a:gd name="connsiteY465" fmla="*/ 5313202 h 6858000"/>
              <a:gd name="connsiteX466" fmla="*/ 2143004 w 7467600"/>
              <a:gd name="connsiteY466" fmla="*/ 5402420 h 6858000"/>
              <a:gd name="connsiteX467" fmla="*/ 1933391 w 7467600"/>
              <a:gd name="connsiteY467" fmla="*/ 5156971 h 6858000"/>
              <a:gd name="connsiteX468" fmla="*/ 1827118 w 7467600"/>
              <a:gd name="connsiteY468" fmla="*/ 4968410 h 6858000"/>
              <a:gd name="connsiteX469" fmla="*/ 1837349 w 7467600"/>
              <a:gd name="connsiteY469" fmla="*/ 4956357 h 6858000"/>
              <a:gd name="connsiteX470" fmla="*/ 2162835 w 7467600"/>
              <a:gd name="connsiteY470" fmla="*/ 5187853 h 6858000"/>
              <a:gd name="connsiteX471" fmla="*/ 2257167 w 7467600"/>
              <a:gd name="connsiteY471" fmla="*/ 5462123 h 6858000"/>
              <a:gd name="connsiteX472" fmla="*/ 2261598 w 7467600"/>
              <a:gd name="connsiteY472" fmla="*/ 5467998 h 6858000"/>
              <a:gd name="connsiteX473" fmla="*/ 2437177 w 7467600"/>
              <a:gd name="connsiteY473" fmla="*/ 5479608 h 6858000"/>
              <a:gd name="connsiteX474" fmla="*/ 2445247 w 7467600"/>
              <a:gd name="connsiteY474" fmla="*/ 5483476 h 6858000"/>
              <a:gd name="connsiteX475" fmla="*/ 2743626 w 7467600"/>
              <a:gd name="connsiteY475" fmla="*/ 5304819 h 6858000"/>
              <a:gd name="connsiteX476" fmla="*/ 3048102 w 7467600"/>
              <a:gd name="connsiteY476" fmla="*/ 5150595 h 6858000"/>
              <a:gd name="connsiteX477" fmla="*/ 1799414 w 7467600"/>
              <a:gd name="connsiteY477" fmla="*/ 4694732 h 6858000"/>
              <a:gd name="connsiteX478" fmla="*/ 1771735 w 7467600"/>
              <a:gd name="connsiteY478" fmla="*/ 4619929 h 6858000"/>
              <a:gd name="connsiteX479" fmla="*/ 3104273 w 7467600"/>
              <a:gd name="connsiteY479" fmla="*/ 5076159 h 6858000"/>
              <a:gd name="connsiteX480" fmla="*/ 3113245 w 7467600"/>
              <a:gd name="connsiteY480" fmla="*/ 5090705 h 6858000"/>
              <a:gd name="connsiteX481" fmla="*/ 3126294 w 7467600"/>
              <a:gd name="connsiteY481" fmla="*/ 5114400 h 6858000"/>
              <a:gd name="connsiteX482" fmla="*/ 3937433 w 7467600"/>
              <a:gd name="connsiteY482" fmla="*/ 4830473 h 6858000"/>
              <a:gd name="connsiteX483" fmla="*/ 3590475 w 7467600"/>
              <a:gd name="connsiteY483" fmla="*/ 4597974 h 6858000"/>
              <a:gd name="connsiteX484" fmla="*/ 3100264 w 7467600"/>
              <a:gd name="connsiteY484" fmla="*/ 4579845 h 6858000"/>
              <a:gd name="connsiteX485" fmla="*/ 2183576 w 7467600"/>
              <a:gd name="connsiteY485" fmla="*/ 4227150 h 6858000"/>
              <a:gd name="connsiteX486" fmla="*/ 2151029 w 7467600"/>
              <a:gd name="connsiteY486" fmla="*/ 4146947 h 6858000"/>
              <a:gd name="connsiteX487" fmla="*/ 3563434 w 7467600"/>
              <a:gd name="connsiteY487" fmla="*/ 4469115 h 6858000"/>
              <a:gd name="connsiteX488" fmla="*/ 3177952 w 7467600"/>
              <a:gd name="connsiteY488" fmla="*/ 3657386 h 6858000"/>
              <a:gd name="connsiteX489" fmla="*/ 3189263 w 7467600"/>
              <a:gd name="connsiteY489" fmla="*/ 3625726 h 6858000"/>
              <a:gd name="connsiteX490" fmla="*/ 3560912 w 7467600"/>
              <a:gd name="connsiteY490" fmla="*/ 4079863 h 6858000"/>
              <a:gd name="connsiteX491" fmla="*/ 3626636 w 7467600"/>
              <a:gd name="connsiteY491" fmla="*/ 4512230 h 6858000"/>
              <a:gd name="connsiteX492" fmla="*/ 3653088 w 7467600"/>
              <a:gd name="connsiteY492" fmla="*/ 4521417 h 6858000"/>
              <a:gd name="connsiteX493" fmla="*/ 3988128 w 7467600"/>
              <a:gd name="connsiteY493" fmla="*/ 4817267 h 6858000"/>
              <a:gd name="connsiteX494" fmla="*/ 4830582 w 7467600"/>
              <a:gd name="connsiteY494" fmla="*/ 4676000 h 6858000"/>
              <a:gd name="connsiteX495" fmla="*/ 4830100 w 7467600"/>
              <a:gd name="connsiteY495" fmla="*/ 4675554 h 6858000"/>
              <a:gd name="connsiteX496" fmla="*/ 4036318 w 7467600"/>
              <a:gd name="connsiteY496" fmla="*/ 4147013 h 6858000"/>
              <a:gd name="connsiteX497" fmla="*/ 3432098 w 7467600"/>
              <a:gd name="connsiteY497" fmla="*/ 3537312 h 6858000"/>
              <a:gd name="connsiteX498" fmla="*/ 3446761 w 7467600"/>
              <a:gd name="connsiteY498" fmla="*/ 3461278 h 6858000"/>
              <a:gd name="connsiteX499" fmla="*/ 4419733 w 7467600"/>
              <a:gd name="connsiteY499" fmla="*/ 3963555 h 6858000"/>
              <a:gd name="connsiteX500" fmla="*/ 4781371 w 7467600"/>
              <a:gd name="connsiteY500" fmla="*/ 4458604 h 6858000"/>
              <a:gd name="connsiteX501" fmla="*/ 4780440 w 7467600"/>
              <a:gd name="connsiteY501" fmla="*/ 4470290 h 6858000"/>
              <a:gd name="connsiteX502" fmla="*/ 4898954 w 7467600"/>
              <a:gd name="connsiteY502" fmla="*/ 4662092 h 6858000"/>
              <a:gd name="connsiteX503" fmla="*/ 4900699 w 7467600"/>
              <a:gd name="connsiteY503" fmla="*/ 4670867 h 6858000"/>
              <a:gd name="connsiteX504" fmla="*/ 5714511 w 7467600"/>
              <a:gd name="connsiteY504" fmla="*/ 4663483 h 6858000"/>
              <a:gd name="connsiteX505" fmla="*/ 5464793 w 7467600"/>
              <a:gd name="connsiteY505" fmla="*/ 4393556 h 6858000"/>
              <a:gd name="connsiteX506" fmla="*/ 5461897 w 7467600"/>
              <a:gd name="connsiteY506" fmla="*/ 4390879 h 6858000"/>
              <a:gd name="connsiteX507" fmla="*/ 4294126 w 7467600"/>
              <a:gd name="connsiteY507" fmla="*/ 3303048 h 6858000"/>
              <a:gd name="connsiteX508" fmla="*/ 4305321 w 7467600"/>
              <a:gd name="connsiteY508" fmla="*/ 3256953 h 6858000"/>
              <a:gd name="connsiteX509" fmla="*/ 4949299 w 7467600"/>
              <a:gd name="connsiteY509" fmla="*/ 3766336 h 6858000"/>
              <a:gd name="connsiteX510" fmla="*/ 5291452 w 7467600"/>
              <a:gd name="connsiteY510" fmla="*/ 4076801 h 6858000"/>
              <a:gd name="connsiteX511" fmla="*/ 5434998 w 7467600"/>
              <a:gd name="connsiteY511" fmla="*/ 4254100 h 6858000"/>
              <a:gd name="connsiteX512" fmla="*/ 5351015 w 7467600"/>
              <a:gd name="connsiteY512" fmla="*/ 3760989 h 6858000"/>
              <a:gd name="connsiteX513" fmla="*/ 5413780 w 7467600"/>
              <a:gd name="connsiteY513" fmla="*/ 2966265 h 6858000"/>
              <a:gd name="connsiteX514" fmla="*/ 5425627 w 7467600"/>
              <a:gd name="connsiteY514" fmla="*/ 2954192 h 6858000"/>
              <a:gd name="connsiteX515" fmla="*/ 6604735 w 7467600"/>
              <a:gd name="connsiteY515" fmla="*/ 2041381 h 6858000"/>
              <a:gd name="connsiteX516" fmla="*/ 7204487 w 7467600"/>
              <a:gd name="connsiteY516" fmla="*/ 2742112 h 6858000"/>
              <a:gd name="connsiteX517" fmla="*/ 7131592 w 7467600"/>
              <a:gd name="connsiteY517" fmla="*/ 2672096 h 6858000"/>
              <a:gd name="connsiteX518" fmla="*/ 6996344 w 7467600"/>
              <a:gd name="connsiteY518" fmla="*/ 2518310 h 6858000"/>
              <a:gd name="connsiteX519" fmla="*/ 6735495 w 7467600"/>
              <a:gd name="connsiteY519" fmla="*/ 2196890 h 6858000"/>
              <a:gd name="connsiteX520" fmla="*/ 6721901 w 7467600"/>
              <a:gd name="connsiteY520" fmla="*/ 2179274 h 6858000"/>
              <a:gd name="connsiteX521" fmla="*/ 6604735 w 7467600"/>
              <a:gd name="connsiteY521" fmla="*/ 2041381 h 6858000"/>
              <a:gd name="connsiteX522" fmla="*/ 6591670 w 7467600"/>
              <a:gd name="connsiteY522" fmla="*/ 1988277 h 6858000"/>
              <a:gd name="connsiteX523" fmla="*/ 6747349 w 7467600"/>
              <a:gd name="connsiteY523" fmla="*/ 2160069 h 6858000"/>
              <a:gd name="connsiteX524" fmla="*/ 6760943 w 7467600"/>
              <a:gd name="connsiteY524" fmla="*/ 2177686 h 6858000"/>
              <a:gd name="connsiteX525" fmla="*/ 7021065 w 7467600"/>
              <a:gd name="connsiteY525" fmla="*/ 2498102 h 6858000"/>
              <a:gd name="connsiteX526" fmla="*/ 7155223 w 7467600"/>
              <a:gd name="connsiteY526" fmla="*/ 2650386 h 6858000"/>
              <a:gd name="connsiteX527" fmla="*/ 7203167 w 7467600"/>
              <a:gd name="connsiteY527" fmla="*/ 2697288 h 6858000"/>
              <a:gd name="connsiteX528" fmla="*/ 6937703 w 7467600"/>
              <a:gd name="connsiteY528" fmla="*/ 2321981 h 6858000"/>
              <a:gd name="connsiteX529" fmla="*/ 6591670 w 7467600"/>
              <a:gd name="connsiteY529" fmla="*/ 1988277 h 6858000"/>
              <a:gd name="connsiteX530" fmla="*/ 5798671 w 7467600"/>
              <a:gd name="connsiteY530" fmla="*/ 1981601 h 6858000"/>
              <a:gd name="connsiteX531" fmla="*/ 5754709 w 7467600"/>
              <a:gd name="connsiteY531" fmla="*/ 2071454 h 6858000"/>
              <a:gd name="connsiteX532" fmla="*/ 5763044 w 7467600"/>
              <a:gd name="connsiteY532" fmla="*/ 2842206 h 6858000"/>
              <a:gd name="connsiteX533" fmla="*/ 5764974 w 7467600"/>
              <a:gd name="connsiteY533" fmla="*/ 2799609 h 6858000"/>
              <a:gd name="connsiteX534" fmla="*/ 5767665 w 7467600"/>
              <a:gd name="connsiteY534" fmla="*/ 2666409 h 6858000"/>
              <a:gd name="connsiteX535" fmla="*/ 5763055 w 7467600"/>
              <a:gd name="connsiteY535" fmla="*/ 2579705 h 6858000"/>
              <a:gd name="connsiteX536" fmla="*/ 5758079 w 7467600"/>
              <a:gd name="connsiteY536" fmla="*/ 2492508 h 6858000"/>
              <a:gd name="connsiteX537" fmla="*/ 5779325 w 7467600"/>
              <a:gd name="connsiteY537" fmla="*/ 2197069 h 6858000"/>
              <a:gd name="connsiteX538" fmla="*/ 5798671 w 7467600"/>
              <a:gd name="connsiteY538" fmla="*/ 1981601 h 6858000"/>
              <a:gd name="connsiteX539" fmla="*/ 5829202 w 7467600"/>
              <a:gd name="connsiteY539" fmla="*/ 1971679 h 6858000"/>
              <a:gd name="connsiteX540" fmla="*/ 5809558 w 7467600"/>
              <a:gd name="connsiteY540" fmla="*/ 2198043 h 6858000"/>
              <a:gd name="connsiteX541" fmla="*/ 5788653 w 7467600"/>
              <a:gd name="connsiteY541" fmla="*/ 2489430 h 6858000"/>
              <a:gd name="connsiteX542" fmla="*/ 5793439 w 7467600"/>
              <a:gd name="connsiteY542" fmla="*/ 2575235 h 6858000"/>
              <a:gd name="connsiteX543" fmla="*/ 5796837 w 7467600"/>
              <a:gd name="connsiteY543" fmla="*/ 2637633 h 6858000"/>
              <a:gd name="connsiteX544" fmla="*/ 5818614 w 7467600"/>
              <a:gd name="connsiteY544" fmla="*/ 2473055 h 6858000"/>
              <a:gd name="connsiteX545" fmla="*/ 5829202 w 7467600"/>
              <a:gd name="connsiteY545" fmla="*/ 1971679 h 6858000"/>
              <a:gd name="connsiteX546" fmla="*/ 5911389 w 7467600"/>
              <a:gd name="connsiteY546" fmla="*/ 1898371 h 6858000"/>
              <a:gd name="connsiteX547" fmla="*/ 6237627 w 7467600"/>
              <a:gd name="connsiteY547" fmla="*/ 2231921 h 6858000"/>
              <a:gd name="connsiteX548" fmla="*/ 5911389 w 7467600"/>
              <a:gd name="connsiteY548" fmla="*/ 1898371 h 6858000"/>
              <a:gd name="connsiteX549" fmla="*/ 6944437 w 7467600"/>
              <a:gd name="connsiteY549" fmla="*/ 1575402 h 6858000"/>
              <a:gd name="connsiteX550" fmla="*/ 6304730 w 7467600"/>
              <a:gd name="connsiteY550" fmla="*/ 1766654 h 6858000"/>
              <a:gd name="connsiteX551" fmla="*/ 6944437 w 7467600"/>
              <a:gd name="connsiteY551" fmla="*/ 1575402 h 6858000"/>
              <a:gd name="connsiteX552" fmla="*/ 7019523 w 7467600"/>
              <a:gd name="connsiteY552" fmla="*/ 1519450 h 6858000"/>
              <a:gd name="connsiteX553" fmla="*/ 6298091 w 7467600"/>
              <a:gd name="connsiteY553" fmla="*/ 1737122 h 6858000"/>
              <a:gd name="connsiteX554" fmla="*/ 7019523 w 7467600"/>
              <a:gd name="connsiteY554" fmla="*/ 1519450 h 6858000"/>
              <a:gd name="connsiteX555" fmla="*/ 2399523 w 7467600"/>
              <a:gd name="connsiteY555" fmla="*/ 1428234 h 6858000"/>
              <a:gd name="connsiteX556" fmla="*/ 2224982 w 7467600"/>
              <a:gd name="connsiteY556" fmla="*/ 1826201 h 6858000"/>
              <a:gd name="connsiteX557" fmla="*/ 2096099 w 7467600"/>
              <a:gd name="connsiteY557" fmla="*/ 2345900 h 6858000"/>
              <a:gd name="connsiteX558" fmla="*/ 2283317 w 7467600"/>
              <a:gd name="connsiteY558" fmla="*/ 1796925 h 6858000"/>
              <a:gd name="connsiteX559" fmla="*/ 2399523 w 7467600"/>
              <a:gd name="connsiteY559" fmla="*/ 1428234 h 6858000"/>
              <a:gd name="connsiteX560" fmla="*/ 2448558 w 7467600"/>
              <a:gd name="connsiteY560" fmla="*/ 1373435 h 6858000"/>
              <a:gd name="connsiteX561" fmla="*/ 2312521 w 7467600"/>
              <a:gd name="connsiteY561" fmla="*/ 1806140 h 6858000"/>
              <a:gd name="connsiteX562" fmla="*/ 2127533 w 7467600"/>
              <a:gd name="connsiteY562" fmla="*/ 2348380 h 6858000"/>
              <a:gd name="connsiteX563" fmla="*/ 2358080 w 7467600"/>
              <a:gd name="connsiteY563" fmla="*/ 1866134 h 6858000"/>
              <a:gd name="connsiteX564" fmla="*/ 2407436 w 7467600"/>
              <a:gd name="connsiteY564" fmla="*/ 1651070 h 6858000"/>
              <a:gd name="connsiteX565" fmla="*/ 2448558 w 7467600"/>
              <a:gd name="connsiteY565" fmla="*/ 1373435 h 6858000"/>
              <a:gd name="connsiteX566" fmla="*/ 278707 w 7467600"/>
              <a:gd name="connsiteY566" fmla="*/ 1352270 h 6858000"/>
              <a:gd name="connsiteX567" fmla="*/ 321570 w 7467600"/>
              <a:gd name="connsiteY567" fmla="*/ 1861610 h 6858000"/>
              <a:gd name="connsiteX568" fmla="*/ 294281 w 7467600"/>
              <a:gd name="connsiteY568" fmla="*/ 1440658 h 6858000"/>
              <a:gd name="connsiteX569" fmla="*/ 278707 w 7467600"/>
              <a:gd name="connsiteY569" fmla="*/ 1352270 h 6858000"/>
              <a:gd name="connsiteX570" fmla="*/ 1423821 w 7467600"/>
              <a:gd name="connsiteY570" fmla="*/ 1351958 h 6858000"/>
              <a:gd name="connsiteX571" fmla="*/ 1638521 w 7467600"/>
              <a:gd name="connsiteY571" fmla="*/ 1908470 h 6858000"/>
              <a:gd name="connsiteX572" fmla="*/ 1754199 w 7467600"/>
              <a:gd name="connsiteY572" fmla="*/ 2149284 h 6858000"/>
              <a:gd name="connsiteX573" fmla="*/ 1908359 w 7467600"/>
              <a:gd name="connsiteY573" fmla="*/ 2364988 h 6858000"/>
              <a:gd name="connsiteX574" fmla="*/ 1647661 w 7467600"/>
              <a:gd name="connsiteY574" fmla="*/ 1825945 h 6858000"/>
              <a:gd name="connsiteX575" fmla="*/ 1423821 w 7467600"/>
              <a:gd name="connsiteY575" fmla="*/ 1351958 h 6858000"/>
              <a:gd name="connsiteX576" fmla="*/ 1431890 w 7467600"/>
              <a:gd name="connsiteY576" fmla="*/ 1306475 h 6858000"/>
              <a:gd name="connsiteX577" fmla="*/ 1507597 w 7467600"/>
              <a:gd name="connsiteY577" fmla="*/ 1446132 h 6858000"/>
              <a:gd name="connsiteX578" fmla="*/ 1674586 w 7467600"/>
              <a:gd name="connsiteY578" fmla="*/ 1813832 h 6858000"/>
              <a:gd name="connsiteX579" fmla="*/ 1815950 w 7467600"/>
              <a:gd name="connsiteY579" fmla="*/ 2128564 h 6858000"/>
              <a:gd name="connsiteX580" fmla="*/ 1984242 w 7467600"/>
              <a:gd name="connsiteY580" fmla="*/ 2430829 h 6858000"/>
              <a:gd name="connsiteX581" fmla="*/ 2014023 w 7467600"/>
              <a:gd name="connsiteY581" fmla="*/ 2450995 h 6858000"/>
              <a:gd name="connsiteX582" fmla="*/ 1747337 w 7467600"/>
              <a:gd name="connsiteY582" fmla="*/ 1855264 h 6858000"/>
              <a:gd name="connsiteX583" fmla="*/ 1533749 w 7467600"/>
              <a:gd name="connsiteY583" fmla="*/ 1478656 h 6858000"/>
              <a:gd name="connsiteX584" fmla="*/ 1431890 w 7467600"/>
              <a:gd name="connsiteY584" fmla="*/ 1306475 h 6858000"/>
              <a:gd name="connsiteX585" fmla="*/ 5052692 w 7467600"/>
              <a:gd name="connsiteY585" fmla="*/ 1292994 h 6858000"/>
              <a:gd name="connsiteX586" fmla="*/ 5200661 w 7467600"/>
              <a:gd name="connsiteY586" fmla="*/ 1635186 h 6858000"/>
              <a:gd name="connsiteX587" fmla="*/ 5297138 w 7467600"/>
              <a:gd name="connsiteY587" fmla="*/ 1906351 h 6858000"/>
              <a:gd name="connsiteX588" fmla="*/ 5052692 w 7467600"/>
              <a:gd name="connsiteY588" fmla="*/ 1292994 h 6858000"/>
              <a:gd name="connsiteX589" fmla="*/ 5009948 w 7467600"/>
              <a:gd name="connsiteY589" fmla="*/ 1273619 h 6858000"/>
              <a:gd name="connsiteX590" fmla="*/ 5121777 w 7467600"/>
              <a:gd name="connsiteY590" fmla="*/ 1654213 h 6858000"/>
              <a:gd name="connsiteX591" fmla="*/ 5293545 w 7467600"/>
              <a:gd name="connsiteY591" fmla="*/ 2072247 h 6858000"/>
              <a:gd name="connsiteX592" fmla="*/ 5294042 w 7467600"/>
              <a:gd name="connsiteY592" fmla="*/ 2065019 h 6858000"/>
              <a:gd name="connsiteX593" fmla="*/ 5171936 w 7467600"/>
              <a:gd name="connsiteY593" fmla="*/ 1647613 h 6858000"/>
              <a:gd name="connsiteX594" fmla="*/ 5009948 w 7467600"/>
              <a:gd name="connsiteY594" fmla="*/ 1273619 h 6858000"/>
              <a:gd name="connsiteX595" fmla="*/ 655236 w 7467600"/>
              <a:gd name="connsiteY595" fmla="*/ 1268632 h 6858000"/>
              <a:gd name="connsiteX596" fmla="*/ 839521 w 7467600"/>
              <a:gd name="connsiteY596" fmla="*/ 1685315 h 6858000"/>
              <a:gd name="connsiteX597" fmla="*/ 1109416 w 7467600"/>
              <a:gd name="connsiteY597" fmla="*/ 2061663 h 6858000"/>
              <a:gd name="connsiteX598" fmla="*/ 1298300 w 7467600"/>
              <a:gd name="connsiteY598" fmla="*/ 2247742 h 6858000"/>
              <a:gd name="connsiteX599" fmla="*/ 1125871 w 7467600"/>
              <a:gd name="connsiteY599" fmla="*/ 1989513 h 6858000"/>
              <a:gd name="connsiteX600" fmla="*/ 981574 w 7467600"/>
              <a:gd name="connsiteY600" fmla="*/ 1783157 h 6858000"/>
              <a:gd name="connsiteX601" fmla="*/ 922198 w 7467600"/>
              <a:gd name="connsiteY601" fmla="*/ 1677437 h 6858000"/>
              <a:gd name="connsiteX602" fmla="*/ 869293 w 7467600"/>
              <a:gd name="connsiteY602" fmla="*/ 1583214 h 6858000"/>
              <a:gd name="connsiteX603" fmla="*/ 751431 w 7467600"/>
              <a:gd name="connsiteY603" fmla="*/ 1405731 h 6858000"/>
              <a:gd name="connsiteX604" fmla="*/ 655236 w 7467600"/>
              <a:gd name="connsiteY604" fmla="*/ 1268632 h 6858000"/>
              <a:gd name="connsiteX605" fmla="*/ 6516292 w 7467600"/>
              <a:gd name="connsiteY605" fmla="*/ 1263064 h 6858000"/>
              <a:gd name="connsiteX606" fmla="*/ 5736320 w 7467600"/>
              <a:gd name="connsiteY606" fmla="*/ 1501803 h 6858000"/>
              <a:gd name="connsiteX607" fmla="*/ 6516292 w 7467600"/>
              <a:gd name="connsiteY607" fmla="*/ 1263064 h 6858000"/>
              <a:gd name="connsiteX608" fmla="*/ 291466 w 7467600"/>
              <a:gd name="connsiteY608" fmla="*/ 1250369 h 6858000"/>
              <a:gd name="connsiteX609" fmla="*/ 323180 w 7467600"/>
              <a:gd name="connsiteY609" fmla="*/ 1435283 h 6858000"/>
              <a:gd name="connsiteX610" fmla="*/ 349381 w 7467600"/>
              <a:gd name="connsiteY610" fmla="*/ 1875041 h 6858000"/>
              <a:gd name="connsiteX611" fmla="*/ 374363 w 7467600"/>
              <a:gd name="connsiteY611" fmla="*/ 1506494 h 6858000"/>
              <a:gd name="connsiteX612" fmla="*/ 302168 w 7467600"/>
              <a:gd name="connsiteY612" fmla="*/ 1274495 h 6858000"/>
              <a:gd name="connsiteX613" fmla="*/ 291466 w 7467600"/>
              <a:gd name="connsiteY613" fmla="*/ 1250369 h 6858000"/>
              <a:gd name="connsiteX614" fmla="*/ 678222 w 7467600"/>
              <a:gd name="connsiteY614" fmla="*/ 1248670 h 6858000"/>
              <a:gd name="connsiteX615" fmla="*/ 775536 w 7467600"/>
              <a:gd name="connsiteY615" fmla="*/ 1388015 h 6858000"/>
              <a:gd name="connsiteX616" fmla="*/ 894529 w 7467600"/>
              <a:gd name="connsiteY616" fmla="*/ 1567739 h 6858000"/>
              <a:gd name="connsiteX617" fmla="*/ 948000 w 7467600"/>
              <a:gd name="connsiteY617" fmla="*/ 1663088 h 6858000"/>
              <a:gd name="connsiteX618" fmla="*/ 1006812 w 7467600"/>
              <a:gd name="connsiteY618" fmla="*/ 1767683 h 6858000"/>
              <a:gd name="connsiteX619" fmla="*/ 1149133 w 7467600"/>
              <a:gd name="connsiteY619" fmla="*/ 1971513 h 6858000"/>
              <a:gd name="connsiteX620" fmla="*/ 1333952 w 7467600"/>
              <a:gd name="connsiteY620" fmla="*/ 2251620 h 6858000"/>
              <a:gd name="connsiteX621" fmla="*/ 1337329 w 7467600"/>
              <a:gd name="connsiteY621" fmla="*/ 2258350 h 6858000"/>
              <a:gd name="connsiteX622" fmla="*/ 1014726 w 7467600"/>
              <a:gd name="connsiteY622" fmla="*/ 1615556 h 6858000"/>
              <a:gd name="connsiteX623" fmla="*/ 678222 w 7467600"/>
              <a:gd name="connsiteY623" fmla="*/ 1248670 h 6858000"/>
              <a:gd name="connsiteX624" fmla="*/ 6691602 w 7467600"/>
              <a:gd name="connsiteY624" fmla="*/ 1140573 h 6858000"/>
              <a:gd name="connsiteX625" fmla="*/ 6571100 w 7467600"/>
              <a:gd name="connsiteY625" fmla="*/ 1183662 h 6858000"/>
              <a:gd name="connsiteX626" fmla="*/ 6241687 w 7467600"/>
              <a:gd name="connsiteY626" fmla="*/ 1257600 h 6858000"/>
              <a:gd name="connsiteX627" fmla="*/ 5693009 w 7467600"/>
              <a:gd name="connsiteY627" fmla="*/ 1478256 h 6858000"/>
              <a:gd name="connsiteX628" fmla="*/ 6548420 w 7467600"/>
              <a:gd name="connsiteY628" fmla="*/ 1214599 h 6858000"/>
              <a:gd name="connsiteX629" fmla="*/ 6605473 w 7467600"/>
              <a:gd name="connsiteY629" fmla="*/ 1184686 h 6858000"/>
              <a:gd name="connsiteX630" fmla="*/ 6691602 w 7467600"/>
              <a:gd name="connsiteY630" fmla="*/ 1140573 h 6858000"/>
              <a:gd name="connsiteX631" fmla="*/ 4002475 w 7467600"/>
              <a:gd name="connsiteY631" fmla="*/ 1037802 h 6858000"/>
              <a:gd name="connsiteX632" fmla="*/ 4000324 w 7467600"/>
              <a:gd name="connsiteY632" fmla="*/ 1039362 h 6858000"/>
              <a:gd name="connsiteX633" fmla="*/ 4002862 w 7467600"/>
              <a:gd name="connsiteY633" fmla="*/ 1042866 h 6858000"/>
              <a:gd name="connsiteX634" fmla="*/ 4002475 w 7467600"/>
              <a:gd name="connsiteY634" fmla="*/ 1037802 h 6858000"/>
              <a:gd name="connsiteX635" fmla="*/ 506322 w 7467600"/>
              <a:gd name="connsiteY635" fmla="*/ 1020997 h 6858000"/>
              <a:gd name="connsiteX636" fmla="*/ 533068 w 7467600"/>
              <a:gd name="connsiteY636" fmla="*/ 1029409 h 6858000"/>
              <a:gd name="connsiteX637" fmla="*/ 1232525 w 7467600"/>
              <a:gd name="connsiteY637" fmla="*/ 1804675 h 6858000"/>
              <a:gd name="connsiteX638" fmla="*/ 1388858 w 7467600"/>
              <a:gd name="connsiteY638" fmla="*/ 2368011 h 6858000"/>
              <a:gd name="connsiteX639" fmla="*/ 1384098 w 7467600"/>
              <a:gd name="connsiteY639" fmla="*/ 2378125 h 6858000"/>
              <a:gd name="connsiteX640" fmla="*/ 1425393 w 7467600"/>
              <a:gd name="connsiteY640" fmla="*/ 2589124 h 6858000"/>
              <a:gd name="connsiteX641" fmla="*/ 1424001 w 7467600"/>
              <a:gd name="connsiteY641" fmla="*/ 2597541 h 6858000"/>
              <a:gd name="connsiteX642" fmla="*/ 2152729 w 7467600"/>
              <a:gd name="connsiteY642" fmla="*/ 2864487 h 6858000"/>
              <a:gd name="connsiteX643" fmla="*/ 2020609 w 7467600"/>
              <a:gd name="connsiteY643" fmla="*/ 2539671 h 6858000"/>
              <a:gd name="connsiteX644" fmla="*/ 2018920 w 7467600"/>
              <a:gd name="connsiteY644" fmla="*/ 2536309 h 6858000"/>
              <a:gd name="connsiteX645" fmla="*/ 1342441 w 7467600"/>
              <a:gd name="connsiteY645" fmla="*/ 1173017 h 6858000"/>
              <a:gd name="connsiteX646" fmla="*/ 1367925 w 7467600"/>
              <a:gd name="connsiteY646" fmla="*/ 1135648 h 6858000"/>
              <a:gd name="connsiteX647" fmla="*/ 1771401 w 7467600"/>
              <a:gd name="connsiteY647" fmla="*/ 1806673 h 6858000"/>
              <a:gd name="connsiteX648" fmla="*/ 1972385 w 7467600"/>
              <a:gd name="connsiteY648" fmla="*/ 2198735 h 6858000"/>
              <a:gd name="connsiteX649" fmla="*/ 2040892 w 7467600"/>
              <a:gd name="connsiteY649" fmla="*/ 2405205 h 6858000"/>
              <a:gd name="connsiteX650" fmla="*/ 2131689 w 7467600"/>
              <a:gd name="connsiteY650" fmla="*/ 1936926 h 6858000"/>
              <a:gd name="connsiteX651" fmla="*/ 2454820 w 7467600"/>
              <a:gd name="connsiteY651" fmla="*/ 1248808 h 6858000"/>
              <a:gd name="connsiteX652" fmla="*/ 2492512 w 7467600"/>
              <a:gd name="connsiteY652" fmla="*/ 1302920 h 6858000"/>
              <a:gd name="connsiteX653" fmla="*/ 2081216 w 7467600"/>
              <a:gd name="connsiteY653" fmla="*/ 2527513 h 6858000"/>
              <a:gd name="connsiteX654" fmla="*/ 2081211 w 7467600"/>
              <a:gd name="connsiteY654" fmla="*/ 2528916 h 6858000"/>
              <a:gd name="connsiteX655" fmla="*/ 2199067 w 7467600"/>
              <a:gd name="connsiteY655" fmla="*/ 2884061 h 6858000"/>
              <a:gd name="connsiteX656" fmla="*/ 3192586 w 7467600"/>
              <a:gd name="connsiteY656" fmla="*/ 3411496 h 6858000"/>
              <a:gd name="connsiteX657" fmla="*/ 3182620 w 7467600"/>
              <a:gd name="connsiteY657" fmla="*/ 3483279 h 6858000"/>
              <a:gd name="connsiteX658" fmla="*/ 2435119 w 7467600"/>
              <a:gd name="connsiteY658" fmla="*/ 3080173 h 6858000"/>
              <a:gd name="connsiteX659" fmla="*/ 2410152 w 7467600"/>
              <a:gd name="connsiteY659" fmla="*/ 3063751 h 6858000"/>
              <a:gd name="connsiteX660" fmla="*/ 2408099 w 7467600"/>
              <a:gd name="connsiteY660" fmla="*/ 3064403 h 6858000"/>
              <a:gd name="connsiteX661" fmla="*/ 2407218 w 7467600"/>
              <a:gd name="connsiteY661" fmla="*/ 3070324 h 6858000"/>
              <a:gd name="connsiteX662" fmla="*/ 2380138 w 7467600"/>
              <a:gd name="connsiteY662" fmla="*/ 3099341 h 6858000"/>
              <a:gd name="connsiteX663" fmla="*/ 1765923 w 7467600"/>
              <a:gd name="connsiteY663" fmla="*/ 3581043 h 6858000"/>
              <a:gd name="connsiteX664" fmla="*/ 1702258 w 7467600"/>
              <a:gd name="connsiteY664" fmla="*/ 3612286 h 6858000"/>
              <a:gd name="connsiteX665" fmla="*/ 1538370 w 7467600"/>
              <a:gd name="connsiteY665" fmla="*/ 3811804 h 6858000"/>
              <a:gd name="connsiteX666" fmla="*/ 542867 w 7467600"/>
              <a:gd name="connsiteY666" fmla="*/ 4944092 h 6858000"/>
              <a:gd name="connsiteX667" fmla="*/ 515800 w 7467600"/>
              <a:gd name="connsiteY667" fmla="*/ 4862180 h 6858000"/>
              <a:gd name="connsiteX668" fmla="*/ 909145 w 7467600"/>
              <a:gd name="connsiteY668" fmla="*/ 4199225 h 6858000"/>
              <a:gd name="connsiteX669" fmla="*/ 1214067 w 7467600"/>
              <a:gd name="connsiteY669" fmla="*/ 3908561 h 6858000"/>
              <a:gd name="connsiteX670" fmla="*/ 640967 w 7467600"/>
              <a:gd name="connsiteY670" fmla="*/ 4105601 h 6858000"/>
              <a:gd name="connsiteX671" fmla="*/ 112563 w 7467600"/>
              <a:gd name="connsiteY671" fmla="*/ 4396952 h 6858000"/>
              <a:gd name="connsiteX672" fmla="*/ 0 w 7467600"/>
              <a:gd name="connsiteY672" fmla="*/ 4466006 h 6858000"/>
              <a:gd name="connsiteX673" fmla="*/ 0 w 7467600"/>
              <a:gd name="connsiteY673" fmla="*/ 4233763 h 6858000"/>
              <a:gd name="connsiteX674" fmla="*/ 36881 w 7467600"/>
              <a:gd name="connsiteY674" fmla="*/ 4200118 h 6858000"/>
              <a:gd name="connsiteX675" fmla="*/ 910534 w 7467600"/>
              <a:gd name="connsiteY675" fmla="*/ 3629753 h 6858000"/>
              <a:gd name="connsiteX676" fmla="*/ 1578717 w 7467600"/>
              <a:gd name="connsiteY676" fmla="*/ 3575982 h 6858000"/>
              <a:gd name="connsiteX677" fmla="*/ 2338780 w 7467600"/>
              <a:gd name="connsiteY677" fmla="*/ 3033725 h 6858000"/>
              <a:gd name="connsiteX678" fmla="*/ 1807991 w 7467600"/>
              <a:gd name="connsiteY678" fmla="*/ 2807184 h 6858000"/>
              <a:gd name="connsiteX679" fmla="*/ 1416358 w 7467600"/>
              <a:gd name="connsiteY679" fmla="*/ 3112571 h 6858000"/>
              <a:gd name="connsiteX680" fmla="*/ 939066 w 7467600"/>
              <a:gd name="connsiteY680" fmla="*/ 3378798 h 6858000"/>
              <a:gd name="connsiteX681" fmla="*/ 115099 w 7467600"/>
              <a:gd name="connsiteY681" fmla="*/ 3607650 h 6858000"/>
              <a:gd name="connsiteX682" fmla="*/ 97284 w 7467600"/>
              <a:gd name="connsiteY682" fmla="*/ 3520393 h 6858000"/>
              <a:gd name="connsiteX683" fmla="*/ 922050 w 7467600"/>
              <a:gd name="connsiteY683" fmla="*/ 3074867 h 6858000"/>
              <a:gd name="connsiteX684" fmla="*/ 1405265 w 7467600"/>
              <a:gd name="connsiteY684" fmla="*/ 3016319 h 6858000"/>
              <a:gd name="connsiteX685" fmla="*/ 1407512 w 7467600"/>
              <a:gd name="connsiteY685" fmla="*/ 3018001 h 6858000"/>
              <a:gd name="connsiteX686" fmla="*/ 1726266 w 7467600"/>
              <a:gd name="connsiteY686" fmla="*/ 2777274 h 6858000"/>
              <a:gd name="connsiteX687" fmla="*/ 625390 w 7467600"/>
              <a:gd name="connsiteY687" fmla="*/ 2514541 h 6858000"/>
              <a:gd name="connsiteX688" fmla="*/ 619799 w 7467600"/>
              <a:gd name="connsiteY688" fmla="*/ 2527180 h 6858000"/>
              <a:gd name="connsiteX689" fmla="*/ 310030 w 7467600"/>
              <a:gd name="connsiteY689" fmla="*/ 2771818 h 6858000"/>
              <a:gd name="connsiteX690" fmla="*/ 173877 w 7467600"/>
              <a:gd name="connsiteY690" fmla="*/ 2937056 h 6858000"/>
              <a:gd name="connsiteX691" fmla="*/ 77889 w 7467600"/>
              <a:gd name="connsiteY691" fmla="*/ 3138440 h 6858000"/>
              <a:gd name="connsiteX692" fmla="*/ 0 w 7467600"/>
              <a:gd name="connsiteY692" fmla="*/ 3271395 h 6858000"/>
              <a:gd name="connsiteX693" fmla="*/ 0 w 7467600"/>
              <a:gd name="connsiteY693" fmla="*/ 3153002 h 6858000"/>
              <a:gd name="connsiteX694" fmla="*/ 2386 w 7467600"/>
              <a:gd name="connsiteY694" fmla="*/ 3149203 h 6858000"/>
              <a:gd name="connsiteX695" fmla="*/ 89753 w 7467600"/>
              <a:gd name="connsiteY695" fmla="*/ 2987702 h 6858000"/>
              <a:gd name="connsiteX696" fmla="*/ 76869 w 7467600"/>
              <a:gd name="connsiteY696" fmla="*/ 3005404 h 6858000"/>
              <a:gd name="connsiteX697" fmla="*/ 32049 w 7467600"/>
              <a:gd name="connsiteY697" fmla="*/ 3065814 h 6858000"/>
              <a:gd name="connsiteX698" fmla="*/ 0 w 7467600"/>
              <a:gd name="connsiteY698" fmla="*/ 3108744 h 6858000"/>
              <a:gd name="connsiteX699" fmla="*/ 0 w 7467600"/>
              <a:gd name="connsiteY699" fmla="*/ 3058059 h 6858000"/>
              <a:gd name="connsiteX700" fmla="*/ 7610 w 7467600"/>
              <a:gd name="connsiteY700" fmla="*/ 3047889 h 6858000"/>
              <a:gd name="connsiteX701" fmla="*/ 52419 w 7467600"/>
              <a:gd name="connsiteY701" fmla="*/ 2987479 h 6858000"/>
              <a:gd name="connsiteX702" fmla="*/ 59142 w 7467600"/>
              <a:gd name="connsiteY702" fmla="*/ 2978488 h 6858000"/>
              <a:gd name="connsiteX703" fmla="*/ 0 w 7467600"/>
              <a:gd name="connsiteY703" fmla="*/ 3015334 h 6858000"/>
              <a:gd name="connsiteX704" fmla="*/ 0 w 7467600"/>
              <a:gd name="connsiteY704" fmla="*/ 2914286 h 6858000"/>
              <a:gd name="connsiteX705" fmla="*/ 36383 w 7467600"/>
              <a:gd name="connsiteY705" fmla="*/ 2901128 h 6858000"/>
              <a:gd name="connsiteX706" fmla="*/ 156329 w 7467600"/>
              <a:gd name="connsiteY706" fmla="*/ 2840533 h 6858000"/>
              <a:gd name="connsiteX707" fmla="*/ 358355 w 7467600"/>
              <a:gd name="connsiteY707" fmla="*/ 2620471 h 6858000"/>
              <a:gd name="connsiteX708" fmla="*/ 510577 w 7467600"/>
              <a:gd name="connsiteY708" fmla="*/ 2501244 h 6858000"/>
              <a:gd name="connsiteX709" fmla="*/ 211967 w 7467600"/>
              <a:gd name="connsiteY709" fmla="*/ 2479171 h 6858000"/>
              <a:gd name="connsiteX710" fmla="*/ 0 w 7467600"/>
              <a:gd name="connsiteY710" fmla="*/ 2476398 h 6858000"/>
              <a:gd name="connsiteX711" fmla="*/ 0 w 7467600"/>
              <a:gd name="connsiteY711" fmla="*/ 2389189 h 6858000"/>
              <a:gd name="connsiteX712" fmla="*/ 103062 w 7467600"/>
              <a:gd name="connsiteY712" fmla="*/ 2389518 h 6858000"/>
              <a:gd name="connsiteX713" fmla="*/ 510734 w 7467600"/>
              <a:gd name="connsiteY713" fmla="*/ 2416201 h 6858000"/>
              <a:gd name="connsiteX714" fmla="*/ 279257 w 7467600"/>
              <a:gd name="connsiteY714" fmla="*/ 2092102 h 6858000"/>
              <a:gd name="connsiteX715" fmla="*/ 65265 w 7467600"/>
              <a:gd name="connsiteY715" fmla="*/ 2006049 h 6858000"/>
              <a:gd name="connsiteX716" fmla="*/ 0 w 7467600"/>
              <a:gd name="connsiteY716" fmla="*/ 1982532 h 6858000"/>
              <a:gd name="connsiteX717" fmla="*/ 0 w 7467600"/>
              <a:gd name="connsiteY717" fmla="*/ 1912789 h 6858000"/>
              <a:gd name="connsiteX718" fmla="*/ 97460 w 7467600"/>
              <a:gd name="connsiteY718" fmla="*/ 1953725 h 6858000"/>
              <a:gd name="connsiteX719" fmla="*/ 221272 w 7467600"/>
              <a:gd name="connsiteY719" fmla="*/ 1980766 h 6858000"/>
              <a:gd name="connsiteX720" fmla="*/ 116765 w 7467600"/>
              <a:gd name="connsiteY720" fmla="*/ 1911033 h 6858000"/>
              <a:gd name="connsiteX721" fmla="*/ 16405 w 7467600"/>
              <a:gd name="connsiteY721" fmla="*/ 1803412 h 6858000"/>
              <a:gd name="connsiteX722" fmla="*/ 0 w 7467600"/>
              <a:gd name="connsiteY722" fmla="*/ 1784777 h 6858000"/>
              <a:gd name="connsiteX723" fmla="*/ 0 w 7467600"/>
              <a:gd name="connsiteY723" fmla="*/ 1740082 h 6858000"/>
              <a:gd name="connsiteX724" fmla="*/ 39394 w 7467600"/>
              <a:gd name="connsiteY724" fmla="*/ 1784856 h 6858000"/>
              <a:gd name="connsiteX725" fmla="*/ 135813 w 7467600"/>
              <a:gd name="connsiteY725" fmla="*/ 1888838 h 6858000"/>
              <a:gd name="connsiteX726" fmla="*/ 242575 w 7467600"/>
              <a:gd name="connsiteY726" fmla="*/ 1958841 h 6858000"/>
              <a:gd name="connsiteX727" fmla="*/ 82197 w 7467600"/>
              <a:gd name="connsiteY727" fmla="*/ 1754826 h 6858000"/>
              <a:gd name="connsiteX728" fmla="*/ 0 w 7467600"/>
              <a:gd name="connsiteY728" fmla="*/ 1679650 h 6858000"/>
              <a:gd name="connsiteX729" fmla="*/ 0 w 7467600"/>
              <a:gd name="connsiteY729" fmla="*/ 1602463 h 6858000"/>
              <a:gd name="connsiteX730" fmla="*/ 84689 w 7467600"/>
              <a:gd name="connsiteY730" fmla="*/ 1677442 h 6858000"/>
              <a:gd name="connsiteX731" fmla="*/ 298437 w 7467600"/>
              <a:gd name="connsiteY731" fmla="*/ 1968019 h 6858000"/>
              <a:gd name="connsiteX732" fmla="*/ 227269 w 7467600"/>
              <a:gd name="connsiteY732" fmla="*/ 1114064 h 6858000"/>
              <a:gd name="connsiteX733" fmla="*/ 248003 w 7467600"/>
              <a:gd name="connsiteY733" fmla="*/ 1089613 h 6858000"/>
              <a:gd name="connsiteX734" fmla="*/ 427020 w 7467600"/>
              <a:gd name="connsiteY734" fmla="*/ 1619803 h 6858000"/>
              <a:gd name="connsiteX735" fmla="*/ 340345 w 7467600"/>
              <a:gd name="connsiteY735" fmla="*/ 2027739 h 6858000"/>
              <a:gd name="connsiteX736" fmla="*/ 360865 w 7467600"/>
              <a:gd name="connsiteY736" fmla="*/ 2044827 h 6858000"/>
              <a:gd name="connsiteX737" fmla="*/ 560414 w 7467600"/>
              <a:gd name="connsiteY737" fmla="*/ 2421457 h 6858000"/>
              <a:gd name="connsiteX738" fmla="*/ 1359703 w 7467600"/>
              <a:gd name="connsiteY738" fmla="*/ 2578554 h 6858000"/>
              <a:gd name="connsiteX739" fmla="*/ 1359422 w 7467600"/>
              <a:gd name="connsiteY739" fmla="*/ 2577994 h 6858000"/>
              <a:gd name="connsiteX740" fmla="*/ 828701 w 7467600"/>
              <a:gd name="connsiteY740" fmla="*/ 1839520 h 6858000"/>
              <a:gd name="connsiteX741" fmla="*/ 494427 w 7467600"/>
              <a:gd name="connsiteY741" fmla="*/ 1092333 h 6858000"/>
              <a:gd name="connsiteX742" fmla="*/ 506322 w 7467600"/>
              <a:gd name="connsiteY742" fmla="*/ 1020997 h 6858000"/>
              <a:gd name="connsiteX743" fmla="*/ 4570198 w 7467600"/>
              <a:gd name="connsiteY743" fmla="*/ 978081 h 6858000"/>
              <a:gd name="connsiteX744" fmla="*/ 4523691 w 7467600"/>
              <a:gd name="connsiteY744" fmla="*/ 1127776 h 6858000"/>
              <a:gd name="connsiteX745" fmla="*/ 4509875 w 7467600"/>
              <a:gd name="connsiteY745" fmla="*/ 1167552 h 6858000"/>
              <a:gd name="connsiteX746" fmla="*/ 4478168 w 7467600"/>
              <a:gd name="connsiteY746" fmla="*/ 1260735 h 6858000"/>
              <a:gd name="connsiteX747" fmla="*/ 4409309 w 7467600"/>
              <a:gd name="connsiteY747" fmla="*/ 1666996 h 6858000"/>
              <a:gd name="connsiteX748" fmla="*/ 4370031 w 7467600"/>
              <a:gd name="connsiteY748" fmla="*/ 1955666 h 6858000"/>
              <a:gd name="connsiteX749" fmla="*/ 4570198 w 7467600"/>
              <a:gd name="connsiteY749" fmla="*/ 978081 h 6858000"/>
              <a:gd name="connsiteX750" fmla="*/ 4557898 w 7467600"/>
              <a:gd name="connsiteY750" fmla="*/ 900011 h 6858000"/>
              <a:gd name="connsiteX751" fmla="*/ 4344840 w 7467600"/>
              <a:gd name="connsiteY751" fmla="*/ 1922038 h 6858000"/>
              <a:gd name="connsiteX752" fmla="*/ 4378710 w 7467600"/>
              <a:gd name="connsiteY752" fmla="*/ 1665516 h 6858000"/>
              <a:gd name="connsiteX753" fmla="*/ 4448798 w 7467600"/>
              <a:gd name="connsiteY753" fmla="*/ 1253024 h 6858000"/>
              <a:gd name="connsiteX754" fmla="*/ 4480315 w 7467600"/>
              <a:gd name="connsiteY754" fmla="*/ 1158454 h 6858000"/>
              <a:gd name="connsiteX755" fmla="*/ 4494133 w 7467600"/>
              <a:gd name="connsiteY755" fmla="*/ 1118676 h 6858000"/>
              <a:gd name="connsiteX756" fmla="*/ 4557898 w 7467600"/>
              <a:gd name="connsiteY756" fmla="*/ 900011 h 6858000"/>
              <a:gd name="connsiteX757" fmla="*/ 5870151 w 7467600"/>
              <a:gd name="connsiteY757" fmla="*/ 898890 h 6858000"/>
              <a:gd name="connsiteX758" fmla="*/ 5861335 w 7467600"/>
              <a:gd name="connsiteY758" fmla="*/ 899177 h 6858000"/>
              <a:gd name="connsiteX759" fmla="*/ 5843702 w 7467600"/>
              <a:gd name="connsiteY759" fmla="*/ 899748 h 6858000"/>
              <a:gd name="connsiteX760" fmla="*/ 5651107 w 7467600"/>
              <a:gd name="connsiteY760" fmla="*/ 920306 h 6858000"/>
              <a:gd name="connsiteX761" fmla="*/ 5459407 w 7467600"/>
              <a:gd name="connsiteY761" fmla="*/ 940975 h 6858000"/>
              <a:gd name="connsiteX762" fmla="*/ 5374846 w 7467600"/>
              <a:gd name="connsiteY762" fmla="*/ 941988 h 6858000"/>
              <a:gd name="connsiteX763" fmla="*/ 5256105 w 7467600"/>
              <a:gd name="connsiteY763" fmla="*/ 945632 h 6858000"/>
              <a:gd name="connsiteX764" fmla="*/ 5107071 w 7467600"/>
              <a:gd name="connsiteY764" fmla="*/ 969720 h 6858000"/>
              <a:gd name="connsiteX765" fmla="*/ 4998681 w 7467600"/>
              <a:gd name="connsiteY765" fmla="*/ 988771 h 6858000"/>
              <a:gd name="connsiteX766" fmla="*/ 5870151 w 7467600"/>
              <a:gd name="connsiteY766" fmla="*/ 898890 h 6858000"/>
              <a:gd name="connsiteX767" fmla="*/ 5504425 w 7467600"/>
              <a:gd name="connsiteY767" fmla="*/ 848067 h 6858000"/>
              <a:gd name="connsiteX768" fmla="*/ 4968849 w 7467600"/>
              <a:gd name="connsiteY768" fmla="*/ 962318 h 6858000"/>
              <a:gd name="connsiteX769" fmla="*/ 5104039 w 7467600"/>
              <a:gd name="connsiteY769" fmla="*/ 940634 h 6858000"/>
              <a:gd name="connsiteX770" fmla="*/ 5256311 w 7467600"/>
              <a:gd name="connsiteY770" fmla="*/ 916490 h 6858000"/>
              <a:gd name="connsiteX771" fmla="*/ 5377381 w 7467600"/>
              <a:gd name="connsiteY771" fmla="*/ 912671 h 6858000"/>
              <a:gd name="connsiteX772" fmla="*/ 5460148 w 7467600"/>
              <a:gd name="connsiteY772" fmla="*/ 911442 h 6858000"/>
              <a:gd name="connsiteX773" fmla="*/ 5648971 w 7467600"/>
              <a:gd name="connsiteY773" fmla="*/ 891331 h 6858000"/>
              <a:gd name="connsiteX774" fmla="*/ 5844807 w 7467600"/>
              <a:gd name="connsiteY774" fmla="*/ 870718 h 6858000"/>
              <a:gd name="connsiteX775" fmla="*/ 5862975 w 7467600"/>
              <a:gd name="connsiteY775" fmla="*/ 869756 h 6858000"/>
              <a:gd name="connsiteX776" fmla="*/ 5920887 w 7467600"/>
              <a:gd name="connsiteY776" fmla="*/ 865929 h 6858000"/>
              <a:gd name="connsiteX777" fmla="*/ 5504425 w 7467600"/>
              <a:gd name="connsiteY777" fmla="*/ 848067 h 6858000"/>
              <a:gd name="connsiteX778" fmla="*/ 3607114 w 7467600"/>
              <a:gd name="connsiteY778" fmla="*/ 467441 h 6858000"/>
              <a:gd name="connsiteX779" fmla="*/ 3296242 w 7467600"/>
              <a:gd name="connsiteY779" fmla="*/ 807991 h 6858000"/>
              <a:gd name="connsiteX780" fmla="*/ 3174674 w 7467600"/>
              <a:gd name="connsiteY780" fmla="*/ 919759 h 6858000"/>
              <a:gd name="connsiteX781" fmla="*/ 3042978 w 7467600"/>
              <a:gd name="connsiteY781" fmla="*/ 1054894 h 6858000"/>
              <a:gd name="connsiteX782" fmla="*/ 2968914 w 7467600"/>
              <a:gd name="connsiteY782" fmla="*/ 1133756 h 6858000"/>
              <a:gd name="connsiteX783" fmla="*/ 3103823 w 7467600"/>
              <a:gd name="connsiteY783" fmla="*/ 1026814 h 6858000"/>
              <a:gd name="connsiteX784" fmla="*/ 3607114 w 7467600"/>
              <a:gd name="connsiteY784" fmla="*/ 467441 h 6858000"/>
              <a:gd name="connsiteX785" fmla="*/ 3744487 w 7467600"/>
              <a:gd name="connsiteY785" fmla="*/ 383136 h 6858000"/>
              <a:gd name="connsiteX786" fmla="*/ 3970213 w 7467600"/>
              <a:gd name="connsiteY786" fmla="*/ 995559 h 6858000"/>
              <a:gd name="connsiteX787" fmla="*/ 3744487 w 7467600"/>
              <a:gd name="connsiteY787" fmla="*/ 383136 h 6858000"/>
              <a:gd name="connsiteX788" fmla="*/ 3624562 w 7467600"/>
              <a:gd name="connsiteY788" fmla="*/ 367041 h 6858000"/>
              <a:gd name="connsiteX789" fmla="*/ 3489712 w 7467600"/>
              <a:gd name="connsiteY789" fmla="*/ 485386 h 6858000"/>
              <a:gd name="connsiteX790" fmla="*/ 3182994 w 7467600"/>
              <a:gd name="connsiteY790" fmla="*/ 828265 h 6858000"/>
              <a:gd name="connsiteX791" fmla="*/ 2892114 w 7467600"/>
              <a:gd name="connsiteY791" fmla="*/ 1172635 h 6858000"/>
              <a:gd name="connsiteX792" fmla="*/ 3021459 w 7467600"/>
              <a:gd name="connsiteY792" fmla="*/ 1035385 h 6858000"/>
              <a:gd name="connsiteX793" fmla="*/ 3153873 w 7467600"/>
              <a:gd name="connsiteY793" fmla="*/ 898971 h 6858000"/>
              <a:gd name="connsiteX794" fmla="*/ 3276511 w 7467600"/>
              <a:gd name="connsiteY794" fmla="*/ 786423 h 6858000"/>
              <a:gd name="connsiteX795" fmla="*/ 3584154 w 7467600"/>
              <a:gd name="connsiteY795" fmla="*/ 448218 h 6858000"/>
              <a:gd name="connsiteX796" fmla="*/ 3624562 w 7467600"/>
              <a:gd name="connsiteY796" fmla="*/ 367041 h 6858000"/>
              <a:gd name="connsiteX797" fmla="*/ 3766672 w 7467600"/>
              <a:gd name="connsiteY797" fmla="*/ 359429 h 6858000"/>
              <a:gd name="connsiteX798" fmla="*/ 3996338 w 7467600"/>
              <a:gd name="connsiteY798" fmla="*/ 968237 h 6858000"/>
              <a:gd name="connsiteX799" fmla="*/ 3766672 w 7467600"/>
              <a:gd name="connsiteY799" fmla="*/ 359429 h 6858000"/>
              <a:gd name="connsiteX800" fmla="*/ 5805386 w 7467600"/>
              <a:gd name="connsiteY800" fmla="*/ 239240 h 6858000"/>
              <a:gd name="connsiteX801" fmla="*/ 5736947 w 7467600"/>
              <a:gd name="connsiteY801" fmla="*/ 261367 h 6858000"/>
              <a:gd name="connsiteX802" fmla="*/ 5427012 w 7467600"/>
              <a:gd name="connsiteY802" fmla="*/ 311272 h 6858000"/>
              <a:gd name="connsiteX803" fmla="*/ 5147818 w 7467600"/>
              <a:gd name="connsiteY803" fmla="*/ 322112 h 6858000"/>
              <a:gd name="connsiteX804" fmla="*/ 5060854 w 7467600"/>
              <a:gd name="connsiteY804" fmla="*/ 311882 h 6858000"/>
              <a:gd name="connsiteX805" fmla="*/ 4945989 w 7467600"/>
              <a:gd name="connsiteY805" fmla="*/ 300516 h 6858000"/>
              <a:gd name="connsiteX806" fmla="*/ 5410479 w 7467600"/>
              <a:gd name="connsiteY806" fmla="*/ 348434 h 6858000"/>
              <a:gd name="connsiteX807" fmla="*/ 5805386 w 7467600"/>
              <a:gd name="connsiteY807" fmla="*/ 239240 h 6858000"/>
              <a:gd name="connsiteX808" fmla="*/ 5905192 w 7467600"/>
              <a:gd name="connsiteY808" fmla="*/ 163079 h 6858000"/>
              <a:gd name="connsiteX809" fmla="*/ 5865655 w 7467600"/>
              <a:gd name="connsiteY809" fmla="*/ 171901 h 6858000"/>
              <a:gd name="connsiteX810" fmla="*/ 5259740 w 7467600"/>
              <a:gd name="connsiteY810" fmla="*/ 257013 h 6858000"/>
              <a:gd name="connsiteX811" fmla="*/ 5208466 w 7467600"/>
              <a:gd name="connsiteY811" fmla="*/ 257550 h 6858000"/>
              <a:gd name="connsiteX812" fmla="*/ 4980204 w 7467600"/>
              <a:gd name="connsiteY812" fmla="*/ 271903 h 6858000"/>
              <a:gd name="connsiteX813" fmla="*/ 5068068 w 7467600"/>
              <a:gd name="connsiteY813" fmla="*/ 282244 h 6858000"/>
              <a:gd name="connsiteX814" fmla="*/ 5153231 w 7467600"/>
              <a:gd name="connsiteY814" fmla="*/ 292240 h 6858000"/>
              <a:gd name="connsiteX815" fmla="*/ 5426491 w 7467600"/>
              <a:gd name="connsiteY815" fmla="*/ 281128 h 6858000"/>
              <a:gd name="connsiteX816" fmla="*/ 5731212 w 7467600"/>
              <a:gd name="connsiteY816" fmla="*/ 231951 h 6858000"/>
              <a:gd name="connsiteX817" fmla="*/ 5905192 w 7467600"/>
              <a:gd name="connsiteY817" fmla="*/ 163079 h 6858000"/>
              <a:gd name="connsiteX818" fmla="*/ 5944437 w 7467600"/>
              <a:gd name="connsiteY818" fmla="*/ 113829 h 6858000"/>
              <a:gd name="connsiteX819" fmla="*/ 5825032 w 7467600"/>
              <a:gd name="connsiteY819" fmla="*/ 146405 h 6858000"/>
              <a:gd name="connsiteX820" fmla="*/ 4955599 w 7467600"/>
              <a:gd name="connsiteY820" fmla="*/ 247008 h 6858000"/>
              <a:gd name="connsiteX821" fmla="*/ 5210104 w 7467600"/>
              <a:gd name="connsiteY821" fmla="*/ 228123 h 6858000"/>
              <a:gd name="connsiteX822" fmla="*/ 5261015 w 7467600"/>
              <a:gd name="connsiteY822" fmla="*/ 227087 h 6858000"/>
              <a:gd name="connsiteX823" fmla="*/ 5861181 w 7467600"/>
              <a:gd name="connsiteY823" fmla="*/ 143093 h 6858000"/>
              <a:gd name="connsiteX824" fmla="*/ 5961252 w 7467600"/>
              <a:gd name="connsiteY824" fmla="*/ 114820 h 6858000"/>
              <a:gd name="connsiteX825" fmla="*/ 5944437 w 7467600"/>
              <a:gd name="connsiteY825" fmla="*/ 113829 h 6858000"/>
              <a:gd name="connsiteX826" fmla="*/ 3882765 w 7467600"/>
              <a:gd name="connsiteY826" fmla="*/ 0 h 6858000"/>
              <a:gd name="connsiteX827" fmla="*/ 3995099 w 7467600"/>
              <a:gd name="connsiteY827" fmla="*/ 0 h 6858000"/>
              <a:gd name="connsiteX828" fmla="*/ 4163818 w 7467600"/>
              <a:gd name="connsiteY828" fmla="*/ 234104 h 6858000"/>
              <a:gd name="connsiteX829" fmla="*/ 4172099 w 7467600"/>
              <a:gd name="connsiteY829" fmla="*/ 234207 h 6858000"/>
              <a:gd name="connsiteX830" fmla="*/ 4784282 w 7467600"/>
              <a:gd name="connsiteY830" fmla="*/ 276561 h 6858000"/>
              <a:gd name="connsiteX831" fmla="*/ 4801687 w 7467600"/>
              <a:gd name="connsiteY831" fmla="*/ 267764 h 6858000"/>
              <a:gd name="connsiteX832" fmla="*/ 6082788 w 7467600"/>
              <a:gd name="connsiteY832" fmla="*/ 64119 h 6858000"/>
              <a:gd name="connsiteX833" fmla="*/ 6099442 w 7467600"/>
              <a:gd name="connsiteY833" fmla="*/ 82568 h 6858000"/>
              <a:gd name="connsiteX834" fmla="*/ 4804137 w 7467600"/>
              <a:gd name="connsiteY834" fmla="*/ 320931 h 6858000"/>
              <a:gd name="connsiteX835" fmla="*/ 4227047 w 7467600"/>
              <a:gd name="connsiteY835" fmla="*/ 313415 h 6858000"/>
              <a:gd name="connsiteX836" fmla="*/ 4346041 w 7467600"/>
              <a:gd name="connsiteY836" fmla="*/ 456086 h 6858000"/>
              <a:gd name="connsiteX837" fmla="*/ 4870967 w 7467600"/>
              <a:gd name="connsiteY837" fmla="*/ 963061 h 6858000"/>
              <a:gd name="connsiteX838" fmla="*/ 4889647 w 7467600"/>
              <a:gd name="connsiteY838" fmla="*/ 957147 h 6858000"/>
              <a:gd name="connsiteX839" fmla="*/ 5422504 w 7467600"/>
              <a:gd name="connsiteY839" fmla="*/ 805191 h 6858000"/>
              <a:gd name="connsiteX840" fmla="*/ 6087656 w 7467600"/>
              <a:gd name="connsiteY840" fmla="*/ 826703 h 6858000"/>
              <a:gd name="connsiteX841" fmla="*/ 6058717 w 7467600"/>
              <a:gd name="connsiteY841" fmla="*/ 865992 h 6858000"/>
              <a:gd name="connsiteX842" fmla="*/ 4974153 w 7467600"/>
              <a:gd name="connsiteY842" fmla="*/ 1045456 h 6858000"/>
              <a:gd name="connsiteX843" fmla="*/ 5627835 w 7467600"/>
              <a:gd name="connsiteY843" fmla="*/ 1472077 h 6858000"/>
              <a:gd name="connsiteX844" fmla="*/ 5629817 w 7467600"/>
              <a:gd name="connsiteY844" fmla="*/ 1471412 h 6858000"/>
              <a:gd name="connsiteX845" fmla="*/ 5634124 w 7467600"/>
              <a:gd name="connsiteY845" fmla="*/ 1470572 h 6858000"/>
              <a:gd name="connsiteX846" fmla="*/ 5755832 w 7467600"/>
              <a:gd name="connsiteY846" fmla="*/ 1383886 h 6858000"/>
              <a:gd name="connsiteX847" fmla="*/ 6014186 w 7467600"/>
              <a:gd name="connsiteY847" fmla="*/ 1279799 h 6858000"/>
              <a:gd name="connsiteX848" fmla="*/ 6901619 w 7467600"/>
              <a:gd name="connsiteY848" fmla="*/ 1047874 h 6858000"/>
              <a:gd name="connsiteX849" fmla="*/ 6931566 w 7467600"/>
              <a:gd name="connsiteY849" fmla="*/ 1062034 h 6858000"/>
              <a:gd name="connsiteX850" fmla="*/ 5790982 w 7467600"/>
              <a:gd name="connsiteY850" fmla="*/ 1561380 h 6858000"/>
              <a:gd name="connsiteX851" fmla="*/ 6188971 w 7467600"/>
              <a:gd name="connsiteY851" fmla="*/ 1755168 h 6858000"/>
              <a:gd name="connsiteX852" fmla="*/ 6202446 w 7467600"/>
              <a:gd name="connsiteY852" fmla="*/ 1752268 h 6858000"/>
              <a:gd name="connsiteX853" fmla="*/ 7179560 w 7467600"/>
              <a:gd name="connsiteY853" fmla="*/ 1467551 h 6858000"/>
              <a:gd name="connsiteX854" fmla="*/ 7158730 w 7467600"/>
              <a:gd name="connsiteY854" fmla="*/ 1507835 h 6858000"/>
              <a:gd name="connsiteX855" fmla="*/ 6326959 w 7467600"/>
              <a:gd name="connsiteY855" fmla="*/ 1817686 h 6858000"/>
              <a:gd name="connsiteX856" fmla="*/ 6537433 w 7467600"/>
              <a:gd name="connsiteY856" fmla="*/ 1907790 h 6858000"/>
              <a:gd name="connsiteX857" fmla="*/ 6550221 w 7467600"/>
              <a:gd name="connsiteY857" fmla="*/ 1910729 h 6858000"/>
              <a:gd name="connsiteX858" fmla="*/ 6964438 w 7467600"/>
              <a:gd name="connsiteY858" fmla="*/ 2209505 h 6858000"/>
              <a:gd name="connsiteX859" fmla="*/ 7367862 w 7467600"/>
              <a:gd name="connsiteY859" fmla="*/ 2806833 h 6858000"/>
              <a:gd name="connsiteX860" fmla="*/ 7364329 w 7467600"/>
              <a:gd name="connsiteY860" fmla="*/ 2826907 h 6858000"/>
              <a:gd name="connsiteX861" fmla="*/ 7290545 w 7467600"/>
              <a:gd name="connsiteY861" fmla="*/ 2850663 h 6858000"/>
              <a:gd name="connsiteX862" fmla="*/ 6472036 w 7467600"/>
              <a:gd name="connsiteY862" fmla="*/ 1959003 h 6858000"/>
              <a:gd name="connsiteX863" fmla="*/ 5792897 w 7467600"/>
              <a:gd name="connsiteY863" fmla="*/ 1647747 h 6858000"/>
              <a:gd name="connsiteX864" fmla="*/ 5842751 w 7467600"/>
              <a:gd name="connsiteY864" fmla="*/ 1816112 h 6858000"/>
              <a:gd name="connsiteX865" fmla="*/ 5847424 w 7467600"/>
              <a:gd name="connsiteY865" fmla="*/ 1815776 h 6858000"/>
              <a:gd name="connsiteX866" fmla="*/ 6399821 w 7467600"/>
              <a:gd name="connsiteY866" fmla="*/ 2344799 h 6858000"/>
              <a:gd name="connsiteX867" fmla="*/ 6323232 w 7467600"/>
              <a:gd name="connsiteY867" fmla="*/ 2389634 h 6858000"/>
              <a:gd name="connsiteX868" fmla="*/ 5942958 w 7467600"/>
              <a:gd name="connsiteY868" fmla="*/ 2077708 h 6858000"/>
              <a:gd name="connsiteX869" fmla="*/ 5921559 w 7467600"/>
              <a:gd name="connsiteY869" fmla="*/ 2378596 h 6858000"/>
              <a:gd name="connsiteX870" fmla="*/ 5817651 w 7467600"/>
              <a:gd name="connsiteY870" fmla="*/ 3023919 h 6858000"/>
              <a:gd name="connsiteX871" fmla="*/ 5729634 w 7467600"/>
              <a:gd name="connsiteY871" fmla="*/ 3051849 h 6858000"/>
              <a:gd name="connsiteX872" fmla="*/ 5611018 w 7467600"/>
              <a:gd name="connsiteY872" fmla="*/ 2316769 h 6858000"/>
              <a:gd name="connsiteX873" fmla="*/ 5687608 w 7467600"/>
              <a:gd name="connsiteY873" fmla="*/ 2039972 h 6858000"/>
              <a:gd name="connsiteX874" fmla="*/ 5657554 w 7467600"/>
              <a:gd name="connsiteY874" fmla="*/ 1576445 h 6858000"/>
              <a:gd name="connsiteX875" fmla="*/ 5150475 w 7467600"/>
              <a:gd name="connsiteY875" fmla="*/ 1274012 h 6858000"/>
              <a:gd name="connsiteX876" fmla="*/ 5349142 w 7467600"/>
              <a:gd name="connsiteY876" fmla="*/ 2204405 h 6858000"/>
              <a:gd name="connsiteX877" fmla="*/ 5262214 w 7467600"/>
              <a:gd name="connsiteY877" fmla="*/ 2233836 h 6858000"/>
              <a:gd name="connsiteX878" fmla="*/ 4981539 w 7467600"/>
              <a:gd name="connsiteY878" fmla="*/ 1542201 h 6858000"/>
              <a:gd name="connsiteX879" fmla="*/ 4958461 w 7467600"/>
              <a:gd name="connsiteY879" fmla="*/ 1136957 h 6858000"/>
              <a:gd name="connsiteX880" fmla="*/ 4655015 w 7467600"/>
              <a:gd name="connsiteY880" fmla="*/ 891426 h 6858000"/>
              <a:gd name="connsiteX881" fmla="*/ 4348002 w 7467600"/>
              <a:gd name="connsiteY881" fmla="*/ 2205895 h 6858000"/>
              <a:gd name="connsiteX882" fmla="*/ 4262250 w 7467600"/>
              <a:gd name="connsiteY882" fmla="*/ 2219972 h 6858000"/>
              <a:gd name="connsiteX883" fmla="*/ 4550611 w 7467600"/>
              <a:gd name="connsiteY883" fmla="*/ 817540 h 6858000"/>
              <a:gd name="connsiteX884" fmla="*/ 4564418 w 7467600"/>
              <a:gd name="connsiteY884" fmla="*/ 808293 h 6858000"/>
              <a:gd name="connsiteX885" fmla="*/ 4266388 w 7467600"/>
              <a:gd name="connsiteY885" fmla="*/ 500083 h 6858000"/>
              <a:gd name="connsiteX886" fmla="*/ 4032842 w 7467600"/>
              <a:gd name="connsiteY886" fmla="*/ 211809 h 6858000"/>
              <a:gd name="connsiteX887" fmla="*/ 3882765 w 7467600"/>
              <a:gd name="connsiteY887" fmla="*/ 0 h 6858000"/>
              <a:gd name="connsiteX888" fmla="*/ 3721337 w 7467600"/>
              <a:gd name="connsiteY888" fmla="*/ 0 h 6858000"/>
              <a:gd name="connsiteX889" fmla="*/ 3797544 w 7467600"/>
              <a:gd name="connsiteY889" fmla="*/ 0 h 6858000"/>
              <a:gd name="connsiteX890" fmla="*/ 3775734 w 7467600"/>
              <a:gd name="connsiteY890" fmla="*/ 95131 h 6858000"/>
              <a:gd name="connsiteX891" fmla="*/ 3724807 w 7467600"/>
              <a:gd name="connsiteY891" fmla="*/ 272257 h 6858000"/>
              <a:gd name="connsiteX892" fmla="*/ 3726844 w 7467600"/>
              <a:gd name="connsiteY892" fmla="*/ 282988 h 6858000"/>
              <a:gd name="connsiteX893" fmla="*/ 3742664 w 7467600"/>
              <a:gd name="connsiteY893" fmla="*/ 279918 h 6858000"/>
              <a:gd name="connsiteX894" fmla="*/ 4103910 w 7467600"/>
              <a:gd name="connsiteY894" fmla="*/ 1161917 h 6858000"/>
              <a:gd name="connsiteX895" fmla="*/ 4020269 w 7467600"/>
              <a:gd name="connsiteY895" fmla="*/ 1200406 h 6858000"/>
              <a:gd name="connsiteX896" fmla="*/ 3674882 w 7467600"/>
              <a:gd name="connsiteY896" fmla="*/ 488524 h 6858000"/>
              <a:gd name="connsiteX897" fmla="*/ 3132682 w 7467600"/>
              <a:gd name="connsiteY897" fmla="*/ 1072284 h 6858000"/>
              <a:gd name="connsiteX898" fmla="*/ 2716346 w 7467600"/>
              <a:gd name="connsiteY898" fmla="*/ 1276376 h 6858000"/>
              <a:gd name="connsiteX899" fmla="*/ 2716772 w 7467600"/>
              <a:gd name="connsiteY899" fmla="*/ 1255462 h 6858000"/>
              <a:gd name="connsiteX900" fmla="*/ 3471096 w 7467600"/>
              <a:gd name="connsiteY900" fmla="*/ 437072 h 6858000"/>
              <a:gd name="connsiteX901" fmla="*/ 3639057 w 7467600"/>
              <a:gd name="connsiteY901" fmla="*/ 286334 h 6858000"/>
              <a:gd name="connsiteX902" fmla="*/ 3640309 w 7467600"/>
              <a:gd name="connsiteY902" fmla="*/ 284664 h 6858000"/>
              <a:gd name="connsiteX903" fmla="*/ 3646022 w 7467600"/>
              <a:gd name="connsiteY903" fmla="*/ 276711 h 6858000"/>
              <a:gd name="connsiteX904" fmla="*/ 3707943 w 7467600"/>
              <a:gd name="connsiteY904" fmla="*/ 65958 h 6858000"/>
              <a:gd name="connsiteX905" fmla="*/ 3721337 w 7467600"/>
              <a:gd name="connsiteY905" fmla="*/ 0 h 6858000"/>
              <a:gd name="connsiteX906" fmla="*/ 2867960 w 7467600"/>
              <a:gd name="connsiteY906" fmla="*/ 0 h 6858000"/>
              <a:gd name="connsiteX907" fmla="*/ 2926351 w 7467600"/>
              <a:gd name="connsiteY907" fmla="*/ 0 h 6858000"/>
              <a:gd name="connsiteX908" fmla="*/ 2902823 w 7467600"/>
              <a:gd name="connsiteY908" fmla="*/ 262929 h 6858000"/>
              <a:gd name="connsiteX909" fmla="*/ 2940663 w 7467600"/>
              <a:gd name="connsiteY909" fmla="*/ 140884 h 6858000"/>
              <a:gd name="connsiteX910" fmla="*/ 2947039 w 7467600"/>
              <a:gd name="connsiteY910" fmla="*/ 122524 h 6858000"/>
              <a:gd name="connsiteX911" fmla="*/ 2984316 w 7467600"/>
              <a:gd name="connsiteY911" fmla="*/ 0 h 6858000"/>
              <a:gd name="connsiteX912" fmla="*/ 3016114 w 7467600"/>
              <a:gd name="connsiteY912" fmla="*/ 0 h 6858000"/>
              <a:gd name="connsiteX913" fmla="*/ 2979949 w 7467600"/>
              <a:gd name="connsiteY913" fmla="*/ 119274 h 6858000"/>
              <a:gd name="connsiteX914" fmla="*/ 3023879 w 7467600"/>
              <a:gd name="connsiteY914" fmla="*/ 0 h 6858000"/>
              <a:gd name="connsiteX915" fmla="*/ 3105400 w 7467600"/>
              <a:gd name="connsiteY915" fmla="*/ 0 h 6858000"/>
              <a:gd name="connsiteX916" fmla="*/ 3094669 w 7467600"/>
              <a:gd name="connsiteY916" fmla="*/ 30308 h 6858000"/>
              <a:gd name="connsiteX917" fmla="*/ 2901945 w 7467600"/>
              <a:gd name="connsiteY917" fmla="*/ 466538 h 6858000"/>
              <a:gd name="connsiteX918" fmla="*/ 2815209 w 7467600"/>
              <a:gd name="connsiteY918" fmla="*/ 497361 h 6858000"/>
              <a:gd name="connsiteX919" fmla="*/ 2844845 w 7467600"/>
              <a:gd name="connsiteY919" fmla="*/ 127638 h 6858000"/>
              <a:gd name="connsiteX920" fmla="*/ 2867960 w 7467600"/>
              <a:gd name="connsiteY920" fmla="*/ 0 h 6858000"/>
              <a:gd name="connsiteX921" fmla="*/ 1057230 w 7467600"/>
              <a:gd name="connsiteY921" fmla="*/ 0 h 6858000"/>
              <a:gd name="connsiteX922" fmla="*/ 1111003 w 7467600"/>
              <a:gd name="connsiteY922" fmla="*/ 0 h 6858000"/>
              <a:gd name="connsiteX923" fmla="*/ 1125553 w 7467600"/>
              <a:gd name="connsiteY923" fmla="*/ 52588 h 6858000"/>
              <a:gd name="connsiteX924" fmla="*/ 1304276 w 7467600"/>
              <a:gd name="connsiteY924" fmla="*/ 476275 h 6858000"/>
              <a:gd name="connsiteX925" fmla="*/ 1492066 w 7467600"/>
              <a:gd name="connsiteY925" fmla="*/ 886333 h 6858000"/>
              <a:gd name="connsiteX926" fmla="*/ 1423698 w 7467600"/>
              <a:gd name="connsiteY926" fmla="*/ 710817 h 6858000"/>
              <a:gd name="connsiteX927" fmla="*/ 1357609 w 7467600"/>
              <a:gd name="connsiteY927" fmla="*/ 532892 h 6858000"/>
              <a:gd name="connsiteX928" fmla="*/ 1309550 w 7467600"/>
              <a:gd name="connsiteY928" fmla="*/ 374031 h 6858000"/>
              <a:gd name="connsiteX929" fmla="*/ 1193673 w 7467600"/>
              <a:gd name="connsiteY929" fmla="*/ 49533 h 6858000"/>
              <a:gd name="connsiteX930" fmla="*/ 1164391 w 7467600"/>
              <a:gd name="connsiteY930" fmla="*/ 0 h 6858000"/>
              <a:gd name="connsiteX931" fmla="*/ 1200666 w 7467600"/>
              <a:gd name="connsiteY931" fmla="*/ 0 h 6858000"/>
              <a:gd name="connsiteX932" fmla="*/ 1223408 w 7467600"/>
              <a:gd name="connsiteY932" fmla="*/ 38996 h 6858000"/>
              <a:gd name="connsiteX933" fmla="*/ 1339635 w 7467600"/>
              <a:gd name="connsiteY933" fmla="*/ 365517 h 6858000"/>
              <a:gd name="connsiteX934" fmla="*/ 1387469 w 7467600"/>
              <a:gd name="connsiteY934" fmla="*/ 523079 h 6858000"/>
              <a:gd name="connsiteX935" fmla="*/ 1452685 w 7467600"/>
              <a:gd name="connsiteY935" fmla="*/ 699806 h 6858000"/>
              <a:gd name="connsiteX936" fmla="*/ 1492092 w 7467600"/>
              <a:gd name="connsiteY936" fmla="*/ 800424 h 6858000"/>
              <a:gd name="connsiteX937" fmla="*/ 1455302 w 7467600"/>
              <a:gd name="connsiteY937" fmla="*/ 632913 h 6858000"/>
              <a:gd name="connsiteX938" fmla="*/ 1222336 w 7467600"/>
              <a:gd name="connsiteY938" fmla="*/ 9480 h 6858000"/>
              <a:gd name="connsiteX939" fmla="*/ 1214634 w 7467600"/>
              <a:gd name="connsiteY939" fmla="*/ 0 h 6858000"/>
              <a:gd name="connsiteX940" fmla="*/ 1289827 w 7467600"/>
              <a:gd name="connsiteY940" fmla="*/ 0 h 6858000"/>
              <a:gd name="connsiteX941" fmla="*/ 1321076 w 7467600"/>
              <a:gd name="connsiteY941" fmla="*/ 59722 h 6858000"/>
              <a:gd name="connsiteX942" fmla="*/ 1512579 w 7467600"/>
              <a:gd name="connsiteY942" fmla="*/ 626441 h 6858000"/>
              <a:gd name="connsiteX943" fmla="*/ 1506076 w 7467600"/>
              <a:gd name="connsiteY943" fmla="*/ 1089289 h 6858000"/>
              <a:gd name="connsiteX944" fmla="*/ 1486346 w 7467600"/>
              <a:gd name="connsiteY944" fmla="*/ 1079919 h 6858000"/>
              <a:gd name="connsiteX945" fmla="*/ 1070511 w 7467600"/>
              <a:gd name="connsiteY945" fmla="*/ 48609 h 6858000"/>
              <a:gd name="connsiteX946" fmla="*/ 1057230 w 7467600"/>
              <a:gd name="connsiteY946" fmla="*/ 0 h 6858000"/>
              <a:gd name="connsiteX947" fmla="*/ 43151 w 7467600"/>
              <a:gd name="connsiteY947" fmla="*/ 0 h 6858000"/>
              <a:gd name="connsiteX948" fmla="*/ 95283 w 7467600"/>
              <a:gd name="connsiteY948" fmla="*/ 0 h 6858000"/>
              <a:gd name="connsiteX949" fmla="*/ 300708 w 7467600"/>
              <a:gd name="connsiteY949" fmla="*/ 154571 h 6858000"/>
              <a:gd name="connsiteX950" fmla="*/ 530414 w 7467600"/>
              <a:gd name="connsiteY950" fmla="*/ 354673 h 6858000"/>
              <a:gd name="connsiteX951" fmla="*/ 333785 w 7467600"/>
              <a:gd name="connsiteY951" fmla="*/ 161564 h 6858000"/>
              <a:gd name="connsiteX952" fmla="*/ 147005 w 7467600"/>
              <a:gd name="connsiteY952" fmla="*/ 0 h 6858000"/>
              <a:gd name="connsiteX953" fmla="*/ 272509 w 7467600"/>
              <a:gd name="connsiteY953" fmla="*/ 0 h 6858000"/>
              <a:gd name="connsiteX954" fmla="*/ 326276 w 7467600"/>
              <a:gd name="connsiteY954" fmla="*/ 45847 h 6858000"/>
              <a:gd name="connsiteX955" fmla="*/ 823759 w 7467600"/>
              <a:gd name="connsiteY955" fmla="*/ 574145 h 6858000"/>
              <a:gd name="connsiteX956" fmla="*/ 811254 w 7467600"/>
              <a:gd name="connsiteY956" fmla="*/ 665546 h 6858000"/>
              <a:gd name="connsiteX957" fmla="*/ 154042 w 7467600"/>
              <a:gd name="connsiteY957" fmla="*/ 261522 h 6858000"/>
              <a:gd name="connsiteX958" fmla="*/ 13550 w 7467600"/>
              <a:gd name="connsiteY958" fmla="*/ 158423 h 6858000"/>
              <a:gd name="connsiteX959" fmla="*/ 0 w 7467600"/>
              <a:gd name="connsiteY959" fmla="*/ 146618 h 6858000"/>
              <a:gd name="connsiteX960" fmla="*/ 0 w 7467600"/>
              <a:gd name="connsiteY960" fmla="*/ 59161 h 6858000"/>
              <a:gd name="connsiteX961" fmla="*/ 45427 w 7467600"/>
              <a:gd name="connsiteY961" fmla="*/ 101078 h 6858000"/>
              <a:gd name="connsiteX962" fmla="*/ 630103 w 7467600"/>
              <a:gd name="connsiteY962" fmla="*/ 485885 h 6858000"/>
              <a:gd name="connsiteX963" fmla="*/ 532040 w 7467600"/>
              <a:gd name="connsiteY963" fmla="*/ 399359 h 6858000"/>
              <a:gd name="connsiteX964" fmla="*/ 517618 w 7467600"/>
              <a:gd name="connsiteY964" fmla="*/ 385726 h 6858000"/>
              <a:gd name="connsiteX965" fmla="*/ 285074 w 7467600"/>
              <a:gd name="connsiteY965" fmla="*/ 182755 h 6858000"/>
              <a:gd name="connsiteX966" fmla="*/ 43151 w 7467600"/>
              <a:gd name="connsiteY96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6012219 h 6858000"/>
              <a:gd name="connsiteX77" fmla="*/ 7356878 w 7467600"/>
              <a:gd name="connsiteY77" fmla="*/ 5981332 h 6858000"/>
              <a:gd name="connsiteX78" fmla="*/ 7467600 w 7467600"/>
              <a:gd name="connsiteY78" fmla="*/ 6117703 h 6858000"/>
              <a:gd name="connsiteX79" fmla="*/ 7467600 w 7467600"/>
              <a:gd name="connsiteY79" fmla="*/ 6163634 h 6858000"/>
              <a:gd name="connsiteX80" fmla="*/ 7403637 w 7467600"/>
              <a:gd name="connsiteY80" fmla="*/ 6083957 h 6858000"/>
              <a:gd name="connsiteX81" fmla="*/ 7254615 w 7467600"/>
              <a:gd name="connsiteY81" fmla="*/ 5911918 h 6858000"/>
              <a:gd name="connsiteX82" fmla="*/ 7312589 w 7467600"/>
              <a:gd name="connsiteY82" fmla="*/ 5982309 h 6858000"/>
              <a:gd name="connsiteX83" fmla="*/ 7448321 w 7467600"/>
              <a:gd name="connsiteY83" fmla="*/ 6190991 h 6858000"/>
              <a:gd name="connsiteX84" fmla="*/ 7467600 w 7467600"/>
              <a:gd name="connsiteY84" fmla="*/ 6221686 h 6858000"/>
              <a:gd name="connsiteX85" fmla="*/ 7467600 w 7467600"/>
              <a:gd name="connsiteY85" fmla="*/ 6334256 h 6858000"/>
              <a:gd name="connsiteX86" fmla="*/ 7454976 w 7467600"/>
              <a:gd name="connsiteY86" fmla="*/ 6318297 h 6858000"/>
              <a:gd name="connsiteX87" fmla="*/ 1456157 w 7467600"/>
              <a:gd name="connsiteY87" fmla="*/ 5371404 h 6858000"/>
              <a:gd name="connsiteX88" fmla="*/ 1244432 w 7467600"/>
              <a:gd name="connsiteY88" fmla="*/ 5385601 h 6858000"/>
              <a:gd name="connsiteX89" fmla="*/ 973990 w 7467600"/>
              <a:gd name="connsiteY89" fmla="*/ 5424940 h 6858000"/>
              <a:gd name="connsiteX90" fmla="*/ 1103809 w 7467600"/>
              <a:gd name="connsiteY90" fmla="*/ 5433720 h 6858000"/>
              <a:gd name="connsiteX91" fmla="*/ 1123454 w 7467600"/>
              <a:gd name="connsiteY91" fmla="*/ 5435727 h 6858000"/>
              <a:gd name="connsiteX92" fmla="*/ 1737017 w 7467600"/>
              <a:gd name="connsiteY92" fmla="*/ 5452183 h 6858000"/>
              <a:gd name="connsiteX93" fmla="*/ 1824397 w 7467600"/>
              <a:gd name="connsiteY93" fmla="*/ 5447757 h 6858000"/>
              <a:gd name="connsiteX94" fmla="*/ 2070059 w 7467600"/>
              <a:gd name="connsiteY94" fmla="*/ 5441660 h 6858000"/>
              <a:gd name="connsiteX95" fmla="*/ 1456157 w 7467600"/>
              <a:gd name="connsiteY95" fmla="*/ 5371404 h 6858000"/>
              <a:gd name="connsiteX96" fmla="*/ 4988186 w 7467600"/>
              <a:gd name="connsiteY96" fmla="*/ 5216467 h 6858000"/>
              <a:gd name="connsiteX97" fmla="*/ 4777334 w 7467600"/>
              <a:gd name="connsiteY97" fmla="*/ 5406072 h 6858000"/>
              <a:gd name="connsiteX98" fmla="*/ 4718341 w 7467600"/>
              <a:gd name="connsiteY98" fmla="*/ 5468043 h 6858000"/>
              <a:gd name="connsiteX99" fmla="*/ 4604655 w 7467600"/>
              <a:gd name="connsiteY99" fmla="*/ 5583434 h 6858000"/>
              <a:gd name="connsiteX100" fmla="*/ 4565074 w 7467600"/>
              <a:gd name="connsiteY100" fmla="*/ 5618550 h 6858000"/>
              <a:gd name="connsiteX101" fmla="*/ 4988186 w 7467600"/>
              <a:gd name="connsiteY101" fmla="*/ 5216467 h 6858000"/>
              <a:gd name="connsiteX102" fmla="*/ 4978032 w 7467600"/>
              <a:gd name="connsiteY102" fmla="*/ 5183809 h 6858000"/>
              <a:gd name="connsiteX103" fmla="*/ 4463413 w 7467600"/>
              <a:gd name="connsiteY103" fmla="*/ 5615162 h 6858000"/>
              <a:gd name="connsiteX104" fmla="*/ 4358134 w 7467600"/>
              <a:gd name="connsiteY104" fmla="*/ 5742791 h 6858000"/>
              <a:gd name="connsiteX105" fmla="*/ 4376219 w 7467600"/>
              <a:gd name="connsiteY105" fmla="*/ 5729027 h 6858000"/>
              <a:gd name="connsiteX106" fmla="*/ 4582340 w 7467600"/>
              <a:gd name="connsiteY106" fmla="*/ 5561037 h 6858000"/>
              <a:gd name="connsiteX107" fmla="*/ 4694684 w 7467600"/>
              <a:gd name="connsiteY107" fmla="*/ 5447098 h 6858000"/>
              <a:gd name="connsiteX108" fmla="*/ 4754123 w 7467600"/>
              <a:gd name="connsiteY108" fmla="*/ 5384643 h 6858000"/>
              <a:gd name="connsiteX109" fmla="*/ 4978032 w 7467600"/>
              <a:gd name="connsiteY109" fmla="*/ 5183809 h 6858000"/>
              <a:gd name="connsiteX110" fmla="*/ 1903353 w 7467600"/>
              <a:gd name="connsiteY110" fmla="*/ 5044827 h 6858000"/>
              <a:gd name="connsiteX111" fmla="*/ 1936931 w 7467600"/>
              <a:gd name="connsiteY111" fmla="*/ 5093954 h 6858000"/>
              <a:gd name="connsiteX112" fmla="*/ 2195868 w 7467600"/>
              <a:gd name="connsiteY112" fmla="*/ 5396574 h 6858000"/>
              <a:gd name="connsiteX113" fmla="*/ 2088852 w 7467600"/>
              <a:gd name="connsiteY113" fmla="*/ 5166123 h 6858000"/>
              <a:gd name="connsiteX114" fmla="*/ 1958241 w 7467600"/>
              <a:gd name="connsiteY114" fmla="*/ 5067955 h 6858000"/>
              <a:gd name="connsiteX115" fmla="*/ 1903353 w 7467600"/>
              <a:gd name="connsiteY115" fmla="*/ 5044827 h 6858000"/>
              <a:gd name="connsiteX116" fmla="*/ 1979378 w 7467600"/>
              <a:gd name="connsiteY116" fmla="*/ 4769504 h 6858000"/>
              <a:gd name="connsiteX117" fmla="*/ 2882120 w 7467600"/>
              <a:gd name="connsiteY117" fmla="*/ 5064547 h 6858000"/>
              <a:gd name="connsiteX118" fmla="*/ 2793103 w 7467600"/>
              <a:gd name="connsiteY118" fmla="*/ 5039699 h 6858000"/>
              <a:gd name="connsiteX119" fmla="*/ 2770041 w 7467600"/>
              <a:gd name="connsiteY119" fmla="*/ 5033634 h 6858000"/>
              <a:gd name="connsiteX120" fmla="*/ 1979378 w 7467600"/>
              <a:gd name="connsiteY120" fmla="*/ 4769504 h 6858000"/>
              <a:gd name="connsiteX121" fmla="*/ 1927410 w 7467600"/>
              <a:gd name="connsiteY121" fmla="*/ 4716164 h 6858000"/>
              <a:gd name="connsiteX122" fmla="*/ 1959587 w 7467600"/>
              <a:gd name="connsiteY122" fmla="*/ 4728849 h 6858000"/>
              <a:gd name="connsiteX123" fmla="*/ 2777707 w 7467600"/>
              <a:gd name="connsiteY123" fmla="*/ 5003991 h 6858000"/>
              <a:gd name="connsiteX124" fmla="*/ 2800768 w 7467600"/>
              <a:gd name="connsiteY124" fmla="*/ 5010056 h 6858000"/>
              <a:gd name="connsiteX125" fmla="*/ 2879408 w 7467600"/>
              <a:gd name="connsiteY125" fmla="*/ 5031590 h 6858000"/>
              <a:gd name="connsiteX126" fmla="*/ 2862295 w 7467600"/>
              <a:gd name="connsiteY126" fmla="*/ 5022958 h 6858000"/>
              <a:gd name="connsiteX127" fmla="*/ 2813343 w 7467600"/>
              <a:gd name="connsiteY127" fmla="*/ 4998369 h 6858000"/>
              <a:gd name="connsiteX128" fmla="*/ 2646245 w 7467600"/>
              <a:gd name="connsiteY128" fmla="*/ 4930999 h 6858000"/>
              <a:gd name="connsiteX129" fmla="*/ 1999243 w 7467600"/>
              <a:gd name="connsiteY129" fmla="*/ 4730524 h 6858000"/>
              <a:gd name="connsiteX130" fmla="*/ 1979527 w 7467600"/>
              <a:gd name="connsiteY130" fmla="*/ 4726651 h 6858000"/>
              <a:gd name="connsiteX131" fmla="*/ 1927410 w 7467600"/>
              <a:gd name="connsiteY131" fmla="*/ 4716164 h 6858000"/>
              <a:gd name="connsiteX132" fmla="*/ 1997014 w 7467600"/>
              <a:gd name="connsiteY132" fmla="*/ 4698007 h 6858000"/>
              <a:gd name="connsiteX133" fmla="*/ 2005458 w 7467600"/>
              <a:gd name="connsiteY133" fmla="*/ 4699540 h 6858000"/>
              <a:gd name="connsiteX134" fmla="*/ 2657186 w 7467600"/>
              <a:gd name="connsiteY134" fmla="*/ 4901687 h 6858000"/>
              <a:gd name="connsiteX135" fmla="*/ 2826662 w 7467600"/>
              <a:gd name="connsiteY135" fmla="*/ 4970362 h 6858000"/>
              <a:gd name="connsiteX136" fmla="*/ 2876100 w 7467600"/>
              <a:gd name="connsiteY136" fmla="*/ 4995397 h 6858000"/>
              <a:gd name="connsiteX137" fmla="*/ 3042600 w 7467600"/>
              <a:gd name="connsiteY137" fmla="*/ 5059532 h 6858000"/>
              <a:gd name="connsiteX138" fmla="*/ 1997014 w 7467600"/>
              <a:gd name="connsiteY138" fmla="*/ 4698007 h 6858000"/>
              <a:gd name="connsiteX139" fmla="*/ 2305292 w 7467600"/>
              <a:gd name="connsiteY139" fmla="*/ 4219492 h 6858000"/>
              <a:gd name="connsiteX140" fmla="*/ 3360922 w 7467600"/>
              <a:gd name="connsiteY140" fmla="*/ 4529373 h 6858000"/>
              <a:gd name="connsiteX141" fmla="*/ 3492420 w 7467600"/>
              <a:gd name="connsiteY141" fmla="*/ 4510145 h 6858000"/>
              <a:gd name="connsiteX142" fmla="*/ 3364086 w 7467600"/>
              <a:gd name="connsiteY142" fmla="*/ 4480340 h 6858000"/>
              <a:gd name="connsiteX143" fmla="*/ 3225818 w 7467600"/>
              <a:gd name="connsiteY143" fmla="*/ 4411822 h 6858000"/>
              <a:gd name="connsiteX144" fmla="*/ 3129696 w 7467600"/>
              <a:gd name="connsiteY144" fmla="*/ 4360704 h 6858000"/>
              <a:gd name="connsiteX145" fmla="*/ 2814545 w 7467600"/>
              <a:gd name="connsiteY145" fmla="*/ 4282955 h 6858000"/>
              <a:gd name="connsiteX146" fmla="*/ 2305292 w 7467600"/>
              <a:gd name="connsiteY146" fmla="*/ 4219492 h 6858000"/>
              <a:gd name="connsiteX147" fmla="*/ 2626982 w 7467600"/>
              <a:gd name="connsiteY147" fmla="*/ 4206450 h 6858000"/>
              <a:gd name="connsiteX148" fmla="*/ 2490617 w 7467600"/>
              <a:gd name="connsiteY148" fmla="*/ 4206951 h 6858000"/>
              <a:gd name="connsiteX149" fmla="*/ 2819869 w 7467600"/>
              <a:gd name="connsiteY149" fmla="*/ 4252936 h 6858000"/>
              <a:gd name="connsiteX150" fmla="*/ 3143018 w 7467600"/>
              <a:gd name="connsiteY150" fmla="*/ 4332698 h 6858000"/>
              <a:gd name="connsiteX151" fmla="*/ 3241520 w 7467600"/>
              <a:gd name="connsiteY151" fmla="*/ 4385112 h 6858000"/>
              <a:gd name="connsiteX152" fmla="*/ 3374575 w 7467600"/>
              <a:gd name="connsiteY152" fmla="*/ 4451517 h 6858000"/>
              <a:gd name="connsiteX153" fmla="*/ 3505221 w 7467600"/>
              <a:gd name="connsiteY153" fmla="*/ 4480757 h 6858000"/>
              <a:gd name="connsiteX154" fmla="*/ 2626982 w 7467600"/>
              <a:gd name="connsiteY154" fmla="*/ 4206450 h 6858000"/>
              <a:gd name="connsiteX155" fmla="*/ 1310106 w 7467600"/>
              <a:gd name="connsiteY155" fmla="*/ 3943217 h 6858000"/>
              <a:gd name="connsiteX156" fmla="*/ 854994 w 7467600"/>
              <a:gd name="connsiteY156" fmla="*/ 4399136 h 6858000"/>
              <a:gd name="connsiteX157" fmla="*/ 742462 w 7467600"/>
              <a:gd name="connsiteY157" fmla="*/ 4594648 h 6858000"/>
              <a:gd name="connsiteX158" fmla="*/ 820602 w 7467600"/>
              <a:gd name="connsiteY158" fmla="*/ 4485915 h 6858000"/>
              <a:gd name="connsiteX159" fmla="*/ 878295 w 7467600"/>
              <a:gd name="connsiteY159" fmla="*/ 4403594 h 6858000"/>
              <a:gd name="connsiteX160" fmla="*/ 1240607 w 7467600"/>
              <a:gd name="connsiteY160" fmla="*/ 4010401 h 6858000"/>
              <a:gd name="connsiteX161" fmla="*/ 1310106 w 7467600"/>
              <a:gd name="connsiteY161" fmla="*/ 3943217 h 6858000"/>
              <a:gd name="connsiteX162" fmla="*/ 1423113 w 7467600"/>
              <a:gd name="connsiteY162" fmla="*/ 3874565 h 6858000"/>
              <a:gd name="connsiteX163" fmla="*/ 1260565 w 7467600"/>
              <a:gd name="connsiteY163" fmla="*/ 4031982 h 6858000"/>
              <a:gd name="connsiteX164" fmla="*/ 901900 w 7467600"/>
              <a:gd name="connsiteY164" fmla="*/ 4421236 h 6858000"/>
              <a:gd name="connsiteX165" fmla="*/ 845044 w 7467600"/>
              <a:gd name="connsiteY165" fmla="*/ 4502436 h 6858000"/>
              <a:gd name="connsiteX166" fmla="*/ 685926 w 7467600"/>
              <a:gd name="connsiteY166" fmla="*/ 4703069 h 6858000"/>
              <a:gd name="connsiteX167" fmla="*/ 684248 w 7467600"/>
              <a:gd name="connsiteY167" fmla="*/ 4706721 h 6858000"/>
              <a:gd name="connsiteX168" fmla="*/ 1423113 w 7467600"/>
              <a:gd name="connsiteY168" fmla="*/ 3874565 h 6858000"/>
              <a:gd name="connsiteX169" fmla="*/ 3316479 w 7467600"/>
              <a:gd name="connsiteY169" fmla="*/ 3872136 h 6858000"/>
              <a:gd name="connsiteX170" fmla="*/ 3546806 w 7467600"/>
              <a:gd name="connsiteY170" fmla="*/ 4356139 h 6858000"/>
              <a:gd name="connsiteX171" fmla="*/ 3364433 w 7467600"/>
              <a:gd name="connsiteY171" fmla="*/ 3953121 h 6858000"/>
              <a:gd name="connsiteX172" fmla="*/ 3316479 w 7467600"/>
              <a:gd name="connsiteY172" fmla="*/ 3872136 h 6858000"/>
              <a:gd name="connsiteX173" fmla="*/ 3291335 w 7467600"/>
              <a:gd name="connsiteY173" fmla="*/ 3767420 h 6858000"/>
              <a:gd name="connsiteX174" fmla="*/ 3390805 w 7467600"/>
              <a:gd name="connsiteY174" fmla="*/ 3937163 h 6858000"/>
              <a:gd name="connsiteX175" fmla="*/ 3579062 w 7467600"/>
              <a:gd name="connsiteY175" fmla="*/ 4359040 h 6858000"/>
              <a:gd name="connsiteX176" fmla="*/ 3467355 w 7467600"/>
              <a:gd name="connsiteY176" fmla="*/ 3988130 h 6858000"/>
              <a:gd name="connsiteX177" fmla="*/ 3310753 w 7467600"/>
              <a:gd name="connsiteY177" fmla="*/ 3787140 h 6858000"/>
              <a:gd name="connsiteX178" fmla="*/ 3291335 w 7467600"/>
              <a:gd name="connsiteY178" fmla="*/ 3767420 h 6858000"/>
              <a:gd name="connsiteX179" fmla="*/ 1635889 w 7467600"/>
              <a:gd name="connsiteY179" fmla="*/ 3709494 h 6858000"/>
              <a:gd name="connsiteX180" fmla="*/ 1634800 w 7467600"/>
              <a:gd name="connsiteY180" fmla="*/ 3731111 h 6858000"/>
              <a:gd name="connsiteX181" fmla="*/ 1635889 w 7467600"/>
              <a:gd name="connsiteY181" fmla="*/ 3709494 h 6858000"/>
              <a:gd name="connsiteX182" fmla="*/ 1510397 w 7467600"/>
              <a:gd name="connsiteY182" fmla="*/ 3684705 h 6858000"/>
              <a:gd name="connsiteX183" fmla="*/ 1146550 w 7467600"/>
              <a:gd name="connsiteY183" fmla="*/ 3802012 h 6858000"/>
              <a:gd name="connsiteX184" fmla="*/ 698834 w 7467600"/>
              <a:gd name="connsiteY184" fmla="*/ 3952272 h 6858000"/>
              <a:gd name="connsiteX185" fmla="*/ 34256 w 7467600"/>
              <a:gd name="connsiteY185" fmla="*/ 4347603 h 6858000"/>
              <a:gd name="connsiteX186" fmla="*/ 527241 w 7467600"/>
              <a:gd name="connsiteY186" fmla="*/ 4065078 h 6858000"/>
              <a:gd name="connsiteX187" fmla="*/ 1510397 w 7467600"/>
              <a:gd name="connsiteY187" fmla="*/ 3684705 h 6858000"/>
              <a:gd name="connsiteX188" fmla="*/ 1313114 w 7467600"/>
              <a:gd name="connsiteY188" fmla="*/ 3655216 h 6858000"/>
              <a:gd name="connsiteX189" fmla="*/ 1109304 w 7467600"/>
              <a:gd name="connsiteY189" fmla="*/ 3669030 h 6858000"/>
              <a:gd name="connsiteX190" fmla="*/ 8129 w 7467600"/>
              <a:gd name="connsiteY190" fmla="*/ 4330519 h 6858000"/>
              <a:gd name="connsiteX191" fmla="*/ 687572 w 7467600"/>
              <a:gd name="connsiteY191" fmla="*/ 3925629 h 6858000"/>
              <a:gd name="connsiteX192" fmla="*/ 1138365 w 7467600"/>
              <a:gd name="connsiteY192" fmla="*/ 3774515 h 6858000"/>
              <a:gd name="connsiteX193" fmla="*/ 1505579 w 7467600"/>
              <a:gd name="connsiteY193" fmla="*/ 3655526 h 6858000"/>
              <a:gd name="connsiteX194" fmla="*/ 1313114 w 7467600"/>
              <a:gd name="connsiteY194" fmla="*/ 3655216 h 6858000"/>
              <a:gd name="connsiteX195" fmla="*/ 3655073 w 7467600"/>
              <a:gd name="connsiteY195" fmla="*/ 3650884 h 6858000"/>
              <a:gd name="connsiteX196" fmla="*/ 3989938 w 7467600"/>
              <a:gd name="connsiteY196" fmla="*/ 3991685 h 6858000"/>
              <a:gd name="connsiteX197" fmla="*/ 4393907 w 7467600"/>
              <a:gd name="connsiteY197" fmla="*/ 4261258 h 6858000"/>
              <a:gd name="connsiteX198" fmla="*/ 4648051 w 7467600"/>
              <a:gd name="connsiteY198" fmla="*/ 4374051 h 6858000"/>
              <a:gd name="connsiteX199" fmla="*/ 4383389 w 7467600"/>
              <a:gd name="connsiteY199" fmla="*/ 4184369 h 6858000"/>
              <a:gd name="connsiteX200" fmla="*/ 4165508 w 7467600"/>
              <a:gd name="connsiteY200" fmla="*/ 4035196 h 6858000"/>
              <a:gd name="connsiteX201" fmla="*/ 4068162 w 7467600"/>
              <a:gd name="connsiteY201" fmla="*/ 3953394 h 6858000"/>
              <a:gd name="connsiteX202" fmla="*/ 3981416 w 7467600"/>
              <a:gd name="connsiteY202" fmla="*/ 3880482 h 6858000"/>
              <a:gd name="connsiteX203" fmla="*/ 3800147 w 7467600"/>
              <a:gd name="connsiteY203" fmla="*/ 3749872 h 6858000"/>
              <a:gd name="connsiteX204" fmla="*/ 3655073 w 7467600"/>
              <a:gd name="connsiteY204" fmla="*/ 3650884 h 6858000"/>
              <a:gd name="connsiteX205" fmla="*/ 3670252 w 7467600"/>
              <a:gd name="connsiteY205" fmla="*/ 3622798 h 6858000"/>
              <a:gd name="connsiteX206" fmla="*/ 3817258 w 7467600"/>
              <a:gd name="connsiteY206" fmla="*/ 3723577 h 6858000"/>
              <a:gd name="connsiteX207" fmla="*/ 4000461 w 7467600"/>
              <a:gd name="connsiteY207" fmla="*/ 3855966 h 6858000"/>
              <a:gd name="connsiteX208" fmla="*/ 4088180 w 7467600"/>
              <a:gd name="connsiteY208" fmla="*/ 3929774 h 6858000"/>
              <a:gd name="connsiteX209" fmla="*/ 4184555 w 7467600"/>
              <a:gd name="connsiteY209" fmla="*/ 4010683 h 6858000"/>
              <a:gd name="connsiteX210" fmla="*/ 4399563 w 7467600"/>
              <a:gd name="connsiteY210" fmla="*/ 4158106 h 6858000"/>
              <a:gd name="connsiteX211" fmla="*/ 4684469 w 7467600"/>
              <a:gd name="connsiteY211" fmla="*/ 4364680 h 6858000"/>
              <a:gd name="connsiteX212" fmla="*/ 4690271 w 7467600"/>
              <a:gd name="connsiteY212" fmla="*/ 4370034 h 6858000"/>
              <a:gd name="connsiteX213" fmla="*/ 4136093 w 7467600"/>
              <a:gd name="connsiteY213" fmla="*/ 3858466 h 6858000"/>
              <a:gd name="connsiteX214" fmla="*/ 3670252 w 7467600"/>
              <a:gd name="connsiteY214" fmla="*/ 3622798 h 6858000"/>
              <a:gd name="connsiteX215" fmla="*/ 4440129 w 7467600"/>
              <a:gd name="connsiteY215" fmla="*/ 3448571 h 6858000"/>
              <a:gd name="connsiteX216" fmla="*/ 4856525 w 7467600"/>
              <a:gd name="connsiteY216" fmla="*/ 3915351 h 6858000"/>
              <a:gd name="connsiteX217" fmla="*/ 5059055 w 7467600"/>
              <a:gd name="connsiteY217" fmla="*/ 4108918 h 6858000"/>
              <a:gd name="connsiteX218" fmla="*/ 5290070 w 7467600"/>
              <a:gd name="connsiteY218" fmla="*/ 4263619 h 6858000"/>
              <a:gd name="connsiteX219" fmla="*/ 4834991 w 7467600"/>
              <a:gd name="connsiteY219" fmla="*/ 3830985 h 6858000"/>
              <a:gd name="connsiteX220" fmla="*/ 4440129 w 7467600"/>
              <a:gd name="connsiteY220" fmla="*/ 3448571 h 6858000"/>
              <a:gd name="connsiteX221" fmla="*/ 4441737 w 7467600"/>
              <a:gd name="connsiteY221" fmla="*/ 3399734 h 6858000"/>
              <a:gd name="connsiteX222" fmla="*/ 4431236 w 7467600"/>
              <a:gd name="connsiteY222" fmla="*/ 3400954 h 6858000"/>
              <a:gd name="connsiteX223" fmla="*/ 4557150 w 7467600"/>
              <a:gd name="connsiteY223" fmla="*/ 3510023 h 6858000"/>
              <a:gd name="connsiteX224" fmla="*/ 4856936 w 7467600"/>
              <a:gd name="connsiteY224" fmla="*/ 3809146 h 6858000"/>
              <a:gd name="connsiteX225" fmla="*/ 5111996 w 7467600"/>
              <a:gd name="connsiteY225" fmla="*/ 4065759 h 6858000"/>
              <a:gd name="connsiteX226" fmla="*/ 5388878 w 7467600"/>
              <a:gd name="connsiteY226" fmla="*/ 4300185 h 6858000"/>
              <a:gd name="connsiteX227" fmla="*/ 5425556 w 7467600"/>
              <a:gd name="connsiteY227" fmla="*/ 4308967 h 6858000"/>
              <a:gd name="connsiteX228" fmla="*/ 4943646 w 7467600"/>
              <a:gd name="connsiteY228" fmla="*/ 3822916 h 6858000"/>
              <a:gd name="connsiteX229" fmla="*/ 4594837 w 7467600"/>
              <a:gd name="connsiteY229" fmla="*/ 3532274 h 6858000"/>
              <a:gd name="connsiteX230" fmla="*/ 4441737 w 7467600"/>
              <a:gd name="connsiteY230" fmla="*/ 3399734 h 6858000"/>
              <a:gd name="connsiteX231" fmla="*/ 5425834 w 7467600"/>
              <a:gd name="connsiteY231" fmla="*/ 3162785 h 6858000"/>
              <a:gd name="connsiteX232" fmla="*/ 5401644 w 7467600"/>
              <a:gd name="connsiteY232" fmla="*/ 3617847 h 6858000"/>
              <a:gd name="connsiteX233" fmla="*/ 5467256 w 7467600"/>
              <a:gd name="connsiteY233" fmla="*/ 4175494 h 6858000"/>
              <a:gd name="connsiteX234" fmla="*/ 5448069 w 7467600"/>
              <a:gd name="connsiteY234" fmla="*/ 3567554 h 6858000"/>
              <a:gd name="connsiteX235" fmla="*/ 5425834 w 7467600"/>
              <a:gd name="connsiteY235" fmla="*/ 3162785 h 6858000"/>
              <a:gd name="connsiteX236" fmla="*/ 1318687 w 7467600"/>
              <a:gd name="connsiteY236" fmla="*/ 3113840 h 6858000"/>
              <a:gd name="connsiteX237" fmla="*/ 1066793 w 7467600"/>
              <a:gd name="connsiteY237" fmla="*/ 3212171 h 6858000"/>
              <a:gd name="connsiteX238" fmla="*/ 993319 w 7467600"/>
              <a:gd name="connsiteY238" fmla="*/ 3247648 h 6858000"/>
              <a:gd name="connsiteX239" fmla="*/ 853081 w 7467600"/>
              <a:gd name="connsiteY239" fmla="*/ 3312410 h 6858000"/>
              <a:gd name="connsiteX240" fmla="*/ 805957 w 7467600"/>
              <a:gd name="connsiteY240" fmla="*/ 3330443 h 6858000"/>
              <a:gd name="connsiteX241" fmla="*/ 1318687 w 7467600"/>
              <a:gd name="connsiteY241" fmla="*/ 3113840 h 6858000"/>
              <a:gd name="connsiteX242" fmla="*/ 5453702 w 7467600"/>
              <a:gd name="connsiteY242" fmla="*/ 3090882 h 6858000"/>
              <a:gd name="connsiteX243" fmla="*/ 5480135 w 7467600"/>
              <a:gd name="connsiteY243" fmla="*/ 3565802 h 6858000"/>
              <a:gd name="connsiteX244" fmla="*/ 5499023 w 7467600"/>
              <a:gd name="connsiteY244" fmla="*/ 4166310 h 6858000"/>
              <a:gd name="connsiteX245" fmla="*/ 5547022 w 7467600"/>
              <a:gd name="connsiteY245" fmla="*/ 3607838 h 6858000"/>
              <a:gd name="connsiteX246" fmla="*/ 5515964 w 7467600"/>
              <a:gd name="connsiteY246" fmla="*/ 3378541 h 6858000"/>
              <a:gd name="connsiteX247" fmla="*/ 5453702 w 7467600"/>
              <a:gd name="connsiteY247" fmla="*/ 3090882 h 6858000"/>
              <a:gd name="connsiteX248" fmla="*/ 1238695 w 7467600"/>
              <a:gd name="connsiteY248" fmla="*/ 3076820 h 6858000"/>
              <a:gd name="connsiteX249" fmla="*/ 716371 w 7467600"/>
              <a:gd name="connsiteY249" fmla="*/ 3293249 h 6858000"/>
              <a:gd name="connsiteX250" fmla="*/ 579522 w 7467600"/>
              <a:gd name="connsiteY250" fmla="*/ 3371759 h 6858000"/>
              <a:gd name="connsiteX251" fmla="*/ 600288 w 7467600"/>
              <a:gd name="connsiteY251" fmla="*/ 3365555 h 6858000"/>
              <a:gd name="connsiteX252" fmla="*/ 840692 w 7467600"/>
              <a:gd name="connsiteY252" fmla="*/ 3284921 h 6858000"/>
              <a:gd name="connsiteX253" fmla="*/ 979248 w 7467600"/>
              <a:gd name="connsiteY253" fmla="*/ 3221003 h 6858000"/>
              <a:gd name="connsiteX254" fmla="*/ 1053282 w 7467600"/>
              <a:gd name="connsiteY254" fmla="*/ 3185247 h 6858000"/>
              <a:gd name="connsiteX255" fmla="*/ 1320603 w 7467600"/>
              <a:gd name="connsiteY255" fmla="*/ 3081281 h 6858000"/>
              <a:gd name="connsiteX256" fmla="*/ 1238695 w 7467600"/>
              <a:gd name="connsiteY256" fmla="*/ 3076820 h 6858000"/>
              <a:gd name="connsiteX257" fmla="*/ 5425627 w 7467600"/>
              <a:gd name="connsiteY257" fmla="*/ 2954192 h 6858000"/>
              <a:gd name="connsiteX258" fmla="*/ 5470770 w 7467600"/>
              <a:gd name="connsiteY258" fmla="*/ 3005435 h 6858000"/>
              <a:gd name="connsiteX259" fmla="*/ 5519779 w 7467600"/>
              <a:gd name="connsiteY259" fmla="*/ 4359223 h 6858000"/>
              <a:gd name="connsiteX260" fmla="*/ 5520293 w 7467600"/>
              <a:gd name="connsiteY260" fmla="*/ 4360602 h 6858000"/>
              <a:gd name="connsiteX261" fmla="*/ 5767221 w 7467600"/>
              <a:gd name="connsiteY261" fmla="*/ 4665564 h 6858000"/>
              <a:gd name="connsiteX262" fmla="*/ 6937169 w 7467600"/>
              <a:gd name="connsiteY262" fmla="*/ 4815941 h 6858000"/>
              <a:gd name="connsiteX263" fmla="*/ 6953922 w 7467600"/>
              <a:gd name="connsiteY263" fmla="*/ 4890068 h 6858000"/>
              <a:gd name="connsiteX264" fmla="*/ 6071359 w 7467600"/>
              <a:gd name="connsiteY264" fmla="*/ 4770770 h 6858000"/>
              <a:gd name="connsiteX265" fmla="*/ 6038839 w 7467600"/>
              <a:gd name="connsiteY265" fmla="*/ 4764474 h 6858000"/>
              <a:gd name="connsiteX266" fmla="*/ 6038706 w 7467600"/>
              <a:gd name="connsiteY266" fmla="*/ 4763847 h 6858000"/>
              <a:gd name="connsiteX267" fmla="*/ 6037784 w 7467600"/>
              <a:gd name="connsiteY267" fmla="*/ 4764270 h 6858000"/>
              <a:gd name="connsiteX268" fmla="*/ 6038839 w 7467600"/>
              <a:gd name="connsiteY268" fmla="*/ 4764474 h 6858000"/>
              <a:gd name="connsiteX269" fmla="*/ 6040338 w 7467600"/>
              <a:gd name="connsiteY269" fmla="*/ 4771418 h 6858000"/>
              <a:gd name="connsiteX270" fmla="*/ 6024488 w 7467600"/>
              <a:gd name="connsiteY270" fmla="*/ 4809903 h 6858000"/>
              <a:gd name="connsiteX271" fmla="*/ 5599771 w 7467600"/>
              <a:gd name="connsiteY271" fmla="*/ 5509652 h 6858000"/>
              <a:gd name="connsiteX272" fmla="*/ 5548843 w 7467600"/>
              <a:gd name="connsiteY272" fmla="*/ 5563845 h 6858000"/>
              <a:gd name="connsiteX273" fmla="*/ 5940952 w 7467600"/>
              <a:gd name="connsiteY273" fmla="*/ 6250028 h 6858000"/>
              <a:gd name="connsiteX274" fmla="*/ 6043441 w 7467600"/>
              <a:gd name="connsiteY274" fmla="*/ 6665847 h 6858000"/>
              <a:gd name="connsiteX275" fmla="*/ 6093432 w 7467600"/>
              <a:gd name="connsiteY275" fmla="*/ 6858000 h 6858000"/>
              <a:gd name="connsiteX276" fmla="*/ 6034344 w 7467600"/>
              <a:gd name="connsiteY276" fmla="*/ 6858000 h 6858000"/>
              <a:gd name="connsiteX277" fmla="*/ 6026679 w 7467600"/>
              <a:gd name="connsiteY277" fmla="*/ 6836959 h 6858000"/>
              <a:gd name="connsiteX278" fmla="*/ 5800441 w 7467600"/>
              <a:gd name="connsiteY278" fmla="*/ 6335286 h 6858000"/>
              <a:gd name="connsiteX279" fmla="*/ 5526562 w 7467600"/>
              <a:gd name="connsiteY279" fmla="*/ 5705388 h 6858000"/>
              <a:gd name="connsiteX280" fmla="*/ 5519640 w 7467600"/>
              <a:gd name="connsiteY280" fmla="*/ 5683774 h 6858000"/>
              <a:gd name="connsiteX281" fmla="*/ 5844559 w 7467600"/>
              <a:gd name="connsiteY281" fmla="*/ 6553349 h 6858000"/>
              <a:gd name="connsiteX282" fmla="*/ 5975994 w 7467600"/>
              <a:gd name="connsiteY282" fmla="*/ 6858000 h 6858000"/>
              <a:gd name="connsiteX283" fmla="*/ 5898547 w 7467600"/>
              <a:gd name="connsiteY283" fmla="*/ 6858000 h 6858000"/>
              <a:gd name="connsiteX284" fmla="*/ 5682041 w 7467600"/>
              <a:gd name="connsiteY284" fmla="*/ 6355860 h 6858000"/>
              <a:gd name="connsiteX285" fmla="*/ 5461758 w 7467600"/>
              <a:gd name="connsiteY285" fmla="*/ 5820220 h 6858000"/>
              <a:gd name="connsiteX286" fmla="*/ 5237282 w 7467600"/>
              <a:gd name="connsiteY286" fmla="*/ 6579086 h 6858000"/>
              <a:gd name="connsiteX287" fmla="*/ 5115009 w 7467600"/>
              <a:gd name="connsiteY287" fmla="*/ 6858000 h 6858000"/>
              <a:gd name="connsiteX288" fmla="*/ 5028074 w 7467600"/>
              <a:gd name="connsiteY288" fmla="*/ 6858000 h 6858000"/>
              <a:gd name="connsiteX289" fmla="*/ 5079508 w 7467600"/>
              <a:gd name="connsiteY289" fmla="*/ 6749074 h 6858000"/>
              <a:gd name="connsiteX290" fmla="*/ 5371846 w 7467600"/>
              <a:gd name="connsiteY290" fmla="*/ 5924413 h 6858000"/>
              <a:gd name="connsiteX291" fmla="*/ 5270512 w 7467600"/>
              <a:gd name="connsiteY291" fmla="*/ 6138975 h 6858000"/>
              <a:gd name="connsiteX292" fmla="*/ 5062409 w 7467600"/>
              <a:gd name="connsiteY292" fmla="*/ 6653544 h 6858000"/>
              <a:gd name="connsiteX293" fmla="*/ 5036628 w 7467600"/>
              <a:gd name="connsiteY293" fmla="*/ 6754247 h 6858000"/>
              <a:gd name="connsiteX294" fmla="*/ 5009112 w 7467600"/>
              <a:gd name="connsiteY294" fmla="*/ 6858000 h 6858000"/>
              <a:gd name="connsiteX295" fmla="*/ 4976679 w 7467600"/>
              <a:gd name="connsiteY295" fmla="*/ 6858000 h 6858000"/>
              <a:gd name="connsiteX296" fmla="*/ 5006537 w 7467600"/>
              <a:gd name="connsiteY296" fmla="*/ 6747068 h 6858000"/>
              <a:gd name="connsiteX297" fmla="*/ 5032723 w 7467600"/>
              <a:gd name="connsiteY297" fmla="*/ 6644957 h 6858000"/>
              <a:gd name="connsiteX298" fmla="*/ 5242949 w 7467600"/>
              <a:gd name="connsiteY298" fmla="*/ 6125175 h 6858000"/>
              <a:gd name="connsiteX299" fmla="*/ 5286321 w 7467600"/>
              <a:gd name="connsiteY299" fmla="*/ 6033555 h 6858000"/>
              <a:gd name="connsiteX300" fmla="*/ 5008210 w 7467600"/>
              <a:gd name="connsiteY300" fmla="*/ 6649194 h 6858000"/>
              <a:gd name="connsiteX301" fmla="*/ 4986321 w 7467600"/>
              <a:gd name="connsiteY301" fmla="*/ 6765687 h 6858000"/>
              <a:gd name="connsiteX302" fmla="*/ 4973474 w 7467600"/>
              <a:gd name="connsiteY302" fmla="*/ 6858000 h 6858000"/>
              <a:gd name="connsiteX303" fmla="*/ 4907178 w 7467600"/>
              <a:gd name="connsiteY303" fmla="*/ 6858000 h 6858000"/>
              <a:gd name="connsiteX304" fmla="*/ 4910810 w 7467600"/>
              <a:gd name="connsiteY304" fmla="*/ 6829660 h 6858000"/>
              <a:gd name="connsiteX305" fmla="*/ 4987461 w 7467600"/>
              <a:gd name="connsiteY305" fmla="*/ 6432994 h 6858000"/>
              <a:gd name="connsiteX306" fmla="*/ 5179262 w 7467600"/>
              <a:gd name="connsiteY306" fmla="*/ 6035044 h 6858000"/>
              <a:gd name="connsiteX307" fmla="*/ 4689678 w 7467600"/>
              <a:gd name="connsiteY307" fmla="*/ 6440241 h 6858000"/>
              <a:gd name="connsiteX308" fmla="*/ 4477543 w 7467600"/>
              <a:gd name="connsiteY308" fmla="*/ 6674836 h 6858000"/>
              <a:gd name="connsiteX309" fmla="*/ 4329957 w 7467600"/>
              <a:gd name="connsiteY309" fmla="*/ 6858000 h 6858000"/>
              <a:gd name="connsiteX310" fmla="*/ 4218595 w 7467600"/>
              <a:gd name="connsiteY310" fmla="*/ 6858000 h 6858000"/>
              <a:gd name="connsiteX311" fmla="*/ 4368888 w 7467600"/>
              <a:gd name="connsiteY311" fmla="*/ 6668412 h 6858000"/>
              <a:gd name="connsiteX312" fmla="*/ 4563091 w 7467600"/>
              <a:gd name="connsiteY312" fmla="*/ 6442508 h 6858000"/>
              <a:gd name="connsiteX313" fmla="*/ 5387324 w 7467600"/>
              <a:gd name="connsiteY313" fmla="*/ 5705830 h 6858000"/>
              <a:gd name="connsiteX314" fmla="*/ 5073620 w 7467600"/>
              <a:gd name="connsiteY314" fmla="*/ 5955437 h 6858000"/>
              <a:gd name="connsiteX315" fmla="*/ 4689789 w 7467600"/>
              <a:gd name="connsiteY315" fmla="*/ 6268382 h 6858000"/>
              <a:gd name="connsiteX316" fmla="*/ 4418722 w 7467600"/>
              <a:gd name="connsiteY316" fmla="*/ 6570886 h 6858000"/>
              <a:gd name="connsiteX317" fmla="*/ 4214944 w 7467600"/>
              <a:gd name="connsiteY317" fmla="*/ 6858000 h 6858000"/>
              <a:gd name="connsiteX318" fmla="*/ 4177898 w 7467600"/>
              <a:gd name="connsiteY318" fmla="*/ 6858000 h 6858000"/>
              <a:gd name="connsiteX319" fmla="*/ 4391597 w 7467600"/>
              <a:gd name="connsiteY319" fmla="*/ 6556370 h 6858000"/>
              <a:gd name="connsiteX320" fmla="*/ 4668889 w 7467600"/>
              <a:gd name="connsiteY320" fmla="*/ 6246399 h 6858000"/>
              <a:gd name="connsiteX321" fmla="*/ 5055427 w 7467600"/>
              <a:gd name="connsiteY321" fmla="*/ 5931476 h 6858000"/>
              <a:gd name="connsiteX322" fmla="*/ 5371814 w 7467600"/>
              <a:gd name="connsiteY322" fmla="*/ 5678975 h 6858000"/>
              <a:gd name="connsiteX323" fmla="*/ 4987918 w 7467600"/>
              <a:gd name="connsiteY323" fmla="*/ 5838701 h 6858000"/>
              <a:gd name="connsiteX324" fmla="*/ 4317146 w 7467600"/>
              <a:gd name="connsiteY324" fmla="*/ 6587716 h 6858000"/>
              <a:gd name="connsiteX325" fmla="*/ 4171627 w 7467600"/>
              <a:gd name="connsiteY325" fmla="*/ 6858000 h 6858000"/>
              <a:gd name="connsiteX326" fmla="*/ 4081585 w 7467600"/>
              <a:gd name="connsiteY326" fmla="*/ 6858000 h 6858000"/>
              <a:gd name="connsiteX327" fmla="*/ 4238603 w 7467600"/>
              <a:gd name="connsiteY327" fmla="*/ 6559341 h 6858000"/>
              <a:gd name="connsiteX328" fmla="*/ 4778333 w 7467600"/>
              <a:gd name="connsiteY328" fmla="*/ 5873626 h 6858000"/>
              <a:gd name="connsiteX329" fmla="*/ 5414185 w 7467600"/>
              <a:gd name="connsiteY329" fmla="*/ 5573882 h 6858000"/>
              <a:gd name="connsiteX330" fmla="*/ 5959648 w 7467600"/>
              <a:gd name="connsiteY330" fmla="*/ 4760797 h 6858000"/>
              <a:gd name="connsiteX331" fmla="*/ 5355019 w 7467600"/>
              <a:gd name="connsiteY331" fmla="*/ 4734672 h 6858000"/>
              <a:gd name="connsiteX332" fmla="*/ 5083565 w 7467600"/>
              <a:gd name="connsiteY332" fmla="*/ 5179121 h 6858000"/>
              <a:gd name="connsiteX333" fmla="*/ 4713577 w 7467600"/>
              <a:gd name="connsiteY333" fmla="*/ 5616803 h 6858000"/>
              <a:gd name="connsiteX334" fmla="*/ 3989559 w 7467600"/>
              <a:gd name="connsiteY334" fmla="*/ 6145945 h 6858000"/>
              <a:gd name="connsiteX335" fmla="*/ 3939824 w 7467600"/>
              <a:gd name="connsiteY335" fmla="*/ 6066900 h 6858000"/>
              <a:gd name="connsiteX336" fmla="*/ 4584537 w 7467600"/>
              <a:gd name="connsiteY336" fmla="*/ 5324826 h 6858000"/>
              <a:gd name="connsiteX337" fmla="*/ 5037105 w 7467600"/>
              <a:gd name="connsiteY337" fmla="*/ 5088765 h 6858000"/>
              <a:gd name="connsiteX338" fmla="*/ 5039930 w 7467600"/>
              <a:gd name="connsiteY338" fmla="*/ 5089585 h 6858000"/>
              <a:gd name="connsiteX339" fmla="*/ 5263764 w 7467600"/>
              <a:gd name="connsiteY339" fmla="*/ 4735525 h 6858000"/>
              <a:gd name="connsiteX340" fmla="*/ 4086300 w 7467600"/>
              <a:gd name="connsiteY340" fmla="*/ 4884599 h 6858000"/>
              <a:gd name="connsiteX341" fmla="*/ 4085485 w 7467600"/>
              <a:gd name="connsiteY341" fmla="*/ 4899070 h 6858000"/>
              <a:gd name="connsiteX342" fmla="*/ 3871915 w 7467600"/>
              <a:gd name="connsiteY342" fmla="*/ 5253645 h 6858000"/>
              <a:gd name="connsiteX343" fmla="*/ 3799374 w 7467600"/>
              <a:gd name="connsiteY343" fmla="*/ 5466127 h 6858000"/>
              <a:gd name="connsiteX344" fmla="*/ 3498850 w 7467600"/>
              <a:gd name="connsiteY344" fmla="*/ 6661888 h 6858000"/>
              <a:gd name="connsiteX345" fmla="*/ 3399216 w 7467600"/>
              <a:gd name="connsiteY345" fmla="*/ 6858000 h 6858000"/>
              <a:gd name="connsiteX346" fmla="*/ 3303688 w 7467600"/>
              <a:gd name="connsiteY346" fmla="*/ 6858000 h 6858000"/>
              <a:gd name="connsiteX347" fmla="*/ 3391774 w 7467600"/>
              <a:gd name="connsiteY347" fmla="*/ 6697181 h 6858000"/>
              <a:gd name="connsiteX348" fmla="*/ 3735540 w 7467600"/>
              <a:gd name="connsiteY348" fmla="*/ 5546923 h 6858000"/>
              <a:gd name="connsiteX349" fmla="*/ 3729438 w 7467600"/>
              <a:gd name="connsiteY349" fmla="*/ 5569058 h 6858000"/>
              <a:gd name="connsiteX350" fmla="*/ 3707782 w 7467600"/>
              <a:gd name="connsiteY350" fmla="*/ 5644908 h 6858000"/>
              <a:gd name="connsiteX351" fmla="*/ 3583827 w 7467600"/>
              <a:gd name="connsiteY351" fmla="*/ 6039215 h 6858000"/>
              <a:gd name="connsiteX352" fmla="*/ 3547861 w 7467600"/>
              <a:gd name="connsiteY352" fmla="*/ 6129609 h 6858000"/>
              <a:gd name="connsiteX353" fmla="*/ 3490905 w 7467600"/>
              <a:gd name="connsiteY353" fmla="*/ 6277660 h 6858000"/>
              <a:gd name="connsiteX354" fmla="*/ 3455859 w 7467600"/>
              <a:gd name="connsiteY354" fmla="*/ 6391301 h 6858000"/>
              <a:gd name="connsiteX355" fmla="*/ 3429112 w 7467600"/>
              <a:gd name="connsiteY355" fmla="*/ 6479469 h 6858000"/>
              <a:gd name="connsiteX356" fmla="*/ 3304862 w 7467600"/>
              <a:gd name="connsiteY356" fmla="*/ 6796476 h 6858000"/>
              <a:gd name="connsiteX357" fmla="*/ 3276071 w 7467600"/>
              <a:gd name="connsiteY357" fmla="*/ 6858000 h 6858000"/>
              <a:gd name="connsiteX358" fmla="*/ 3240805 w 7467600"/>
              <a:gd name="connsiteY358" fmla="*/ 6858000 h 6858000"/>
              <a:gd name="connsiteX359" fmla="*/ 3275917 w 7467600"/>
              <a:gd name="connsiteY359" fmla="*/ 6783192 h 6858000"/>
              <a:gd name="connsiteX360" fmla="*/ 3399358 w 7467600"/>
              <a:gd name="connsiteY360" fmla="*/ 6469011 h 6858000"/>
              <a:gd name="connsiteX361" fmla="*/ 3425650 w 7467600"/>
              <a:gd name="connsiteY361" fmla="*/ 6381333 h 6858000"/>
              <a:gd name="connsiteX362" fmla="*/ 3460661 w 7467600"/>
              <a:gd name="connsiteY362" fmla="*/ 6266763 h 6858000"/>
              <a:gd name="connsiteX363" fmla="*/ 3518021 w 7467600"/>
              <a:gd name="connsiteY363" fmla="*/ 6117298 h 6858000"/>
              <a:gd name="connsiteX364" fmla="*/ 3554035 w 7467600"/>
              <a:gd name="connsiteY364" fmla="*/ 6027832 h 6858000"/>
              <a:gd name="connsiteX365" fmla="*/ 3677174 w 7467600"/>
              <a:gd name="connsiteY365" fmla="*/ 5636351 h 6858000"/>
              <a:gd name="connsiteX366" fmla="*/ 3698819 w 7467600"/>
              <a:gd name="connsiteY366" fmla="*/ 5560503 h 6858000"/>
              <a:gd name="connsiteX367" fmla="*/ 3702094 w 7467600"/>
              <a:gd name="connsiteY367" fmla="*/ 5549194 h 6858000"/>
              <a:gd name="connsiteX368" fmla="*/ 3398355 w 7467600"/>
              <a:gd name="connsiteY368" fmla="*/ 6094603 h 6858000"/>
              <a:gd name="connsiteX369" fmla="*/ 3193941 w 7467600"/>
              <a:gd name="connsiteY369" fmla="*/ 6798775 h 6858000"/>
              <a:gd name="connsiteX370" fmla="*/ 3184140 w 7467600"/>
              <a:gd name="connsiteY370" fmla="*/ 6858000 h 6858000"/>
              <a:gd name="connsiteX371" fmla="*/ 3099978 w 7467600"/>
              <a:gd name="connsiteY371" fmla="*/ 6858000 h 6858000"/>
              <a:gd name="connsiteX372" fmla="*/ 3101556 w 7467600"/>
              <a:gd name="connsiteY372" fmla="*/ 6843337 h 6858000"/>
              <a:gd name="connsiteX373" fmla="*/ 3370162 w 7467600"/>
              <a:gd name="connsiteY373" fmla="*/ 5785550 h 6858000"/>
              <a:gd name="connsiteX374" fmla="*/ 3746477 w 7467600"/>
              <a:gd name="connsiteY374" fmla="*/ 5377889 h 6858000"/>
              <a:gd name="connsiteX375" fmla="*/ 3863399 w 7467600"/>
              <a:gd name="connsiteY375" fmla="*/ 5087257 h 6858000"/>
              <a:gd name="connsiteX376" fmla="*/ 3968712 w 7467600"/>
              <a:gd name="connsiteY376" fmla="*/ 4913989 h 6858000"/>
              <a:gd name="connsiteX377" fmla="*/ 2792390 w 7467600"/>
              <a:gd name="connsiteY377" fmla="*/ 5382974 h 6858000"/>
              <a:gd name="connsiteX378" fmla="*/ 2714982 w 7467600"/>
              <a:gd name="connsiteY378" fmla="*/ 5427051 h 6858000"/>
              <a:gd name="connsiteX379" fmla="*/ 2813361 w 7467600"/>
              <a:gd name="connsiteY379" fmla="*/ 6023912 h 6858000"/>
              <a:gd name="connsiteX380" fmla="*/ 2688430 w 7467600"/>
              <a:gd name="connsiteY380" fmla="*/ 6801564 h 6858000"/>
              <a:gd name="connsiteX381" fmla="*/ 2629626 w 7467600"/>
              <a:gd name="connsiteY381" fmla="*/ 6763394 h 6858000"/>
              <a:gd name="connsiteX382" fmla="*/ 2565328 w 7467600"/>
              <a:gd name="connsiteY382" fmla="*/ 5516399 h 6858000"/>
              <a:gd name="connsiteX383" fmla="*/ 1922999 w 7467600"/>
              <a:gd name="connsiteY383" fmla="*/ 5980343 h 6858000"/>
              <a:gd name="connsiteX384" fmla="*/ 1950261 w 7467600"/>
              <a:gd name="connsiteY384" fmla="*/ 6405858 h 6858000"/>
              <a:gd name="connsiteX385" fmla="*/ 2365554 w 7467600"/>
              <a:gd name="connsiteY385" fmla="*/ 6759107 h 6858000"/>
              <a:gd name="connsiteX386" fmla="*/ 2424142 w 7467600"/>
              <a:gd name="connsiteY386" fmla="*/ 6858000 h 6858000"/>
              <a:gd name="connsiteX387" fmla="*/ 2395994 w 7467600"/>
              <a:gd name="connsiteY387" fmla="*/ 6858000 h 6858000"/>
              <a:gd name="connsiteX388" fmla="*/ 2392863 w 7467600"/>
              <a:gd name="connsiteY388" fmla="*/ 6852964 h 6858000"/>
              <a:gd name="connsiteX389" fmla="*/ 2017589 w 7467600"/>
              <a:gd name="connsiteY389" fmla="*/ 6493982 h 6858000"/>
              <a:gd name="connsiteX390" fmla="*/ 2147336 w 7467600"/>
              <a:gd name="connsiteY390" fmla="*/ 6594052 h 6858000"/>
              <a:gd name="connsiteX391" fmla="*/ 2207047 w 7467600"/>
              <a:gd name="connsiteY391" fmla="*/ 6654540 h 6858000"/>
              <a:gd name="connsiteX392" fmla="*/ 2299106 w 7467600"/>
              <a:gd name="connsiteY392" fmla="*/ 6778931 h 6858000"/>
              <a:gd name="connsiteX393" fmla="*/ 2314430 w 7467600"/>
              <a:gd name="connsiteY393" fmla="*/ 6801144 h 6858000"/>
              <a:gd name="connsiteX394" fmla="*/ 2352406 w 7467600"/>
              <a:gd name="connsiteY394" fmla="*/ 6858000 h 6858000"/>
              <a:gd name="connsiteX395" fmla="*/ 2314492 w 7467600"/>
              <a:gd name="connsiteY395" fmla="*/ 6858000 h 6858000"/>
              <a:gd name="connsiteX396" fmla="*/ 2288095 w 7467600"/>
              <a:gd name="connsiteY396" fmla="*/ 6818030 h 6858000"/>
              <a:gd name="connsiteX397" fmla="*/ 2272768 w 7467600"/>
              <a:gd name="connsiteY397" fmla="*/ 6795822 h 6858000"/>
              <a:gd name="connsiteX398" fmla="*/ 2182715 w 7467600"/>
              <a:gd name="connsiteY398" fmla="*/ 6675071 h 6858000"/>
              <a:gd name="connsiteX399" fmla="*/ 2032061 w 7467600"/>
              <a:gd name="connsiteY399" fmla="*/ 6541380 h 6858000"/>
              <a:gd name="connsiteX400" fmla="*/ 2257220 w 7467600"/>
              <a:gd name="connsiteY400" fmla="*/ 6826257 h 6858000"/>
              <a:gd name="connsiteX401" fmla="*/ 2281324 w 7467600"/>
              <a:gd name="connsiteY401" fmla="*/ 6858000 h 6858000"/>
              <a:gd name="connsiteX402" fmla="*/ 2242860 w 7467600"/>
              <a:gd name="connsiteY402" fmla="*/ 6858000 h 6858000"/>
              <a:gd name="connsiteX403" fmla="*/ 2232818 w 7467600"/>
              <a:gd name="connsiteY403" fmla="*/ 6844926 h 6858000"/>
              <a:gd name="connsiteX404" fmla="*/ 1990172 w 7467600"/>
              <a:gd name="connsiteY404" fmla="*/ 6542121 h 6858000"/>
              <a:gd name="connsiteX405" fmla="*/ 2124090 w 7467600"/>
              <a:gd name="connsiteY405" fmla="*/ 6761017 h 6858000"/>
              <a:gd name="connsiteX406" fmla="*/ 2200380 w 7467600"/>
              <a:gd name="connsiteY406" fmla="*/ 6858000 h 6858000"/>
              <a:gd name="connsiteX407" fmla="*/ 2147507 w 7467600"/>
              <a:gd name="connsiteY407" fmla="*/ 6858000 h 6858000"/>
              <a:gd name="connsiteX408" fmla="*/ 2070668 w 7467600"/>
              <a:gd name="connsiteY408" fmla="*/ 6761520 h 6858000"/>
              <a:gd name="connsiteX409" fmla="*/ 1975142 w 7467600"/>
              <a:gd name="connsiteY409" fmla="*/ 6585570 h 6858000"/>
              <a:gd name="connsiteX410" fmla="*/ 2050035 w 7467600"/>
              <a:gd name="connsiteY410" fmla="*/ 6813345 h 6858000"/>
              <a:gd name="connsiteX411" fmla="*/ 2063025 w 7467600"/>
              <a:gd name="connsiteY411" fmla="*/ 6858000 h 6858000"/>
              <a:gd name="connsiteX412" fmla="*/ 2021675 w 7467600"/>
              <a:gd name="connsiteY412" fmla="*/ 6858000 h 6858000"/>
              <a:gd name="connsiteX413" fmla="*/ 2019308 w 7467600"/>
              <a:gd name="connsiteY413" fmla="*/ 6847118 h 6858000"/>
              <a:gd name="connsiteX414" fmla="*/ 1938835 w 7467600"/>
              <a:gd name="connsiteY414" fmla="*/ 6551160 h 6858000"/>
              <a:gd name="connsiteX415" fmla="*/ 1953230 w 7467600"/>
              <a:gd name="connsiteY415" fmla="*/ 6759699 h 6858000"/>
              <a:gd name="connsiteX416" fmla="*/ 1956763 w 7467600"/>
              <a:gd name="connsiteY416" fmla="*/ 6778191 h 6858000"/>
              <a:gd name="connsiteX417" fmla="*/ 1967925 w 7467600"/>
              <a:gd name="connsiteY417" fmla="*/ 6858000 h 6858000"/>
              <a:gd name="connsiteX418" fmla="*/ 1936622 w 7467600"/>
              <a:gd name="connsiteY418" fmla="*/ 6858000 h 6858000"/>
              <a:gd name="connsiteX419" fmla="*/ 1926261 w 7467600"/>
              <a:gd name="connsiteY419" fmla="*/ 6784064 h 6858000"/>
              <a:gd name="connsiteX420" fmla="*/ 1922724 w 7467600"/>
              <a:gd name="connsiteY420" fmla="*/ 6765577 h 6858000"/>
              <a:gd name="connsiteX421" fmla="*/ 1904650 w 7467600"/>
              <a:gd name="connsiteY421" fmla="*/ 6639616 h 6858000"/>
              <a:gd name="connsiteX422" fmla="*/ 1885273 w 7467600"/>
              <a:gd name="connsiteY422" fmla="*/ 6858000 h 6858000"/>
              <a:gd name="connsiteX423" fmla="*/ 1854363 w 7467600"/>
              <a:gd name="connsiteY423" fmla="*/ 6858000 h 6858000"/>
              <a:gd name="connsiteX424" fmla="*/ 1880391 w 7467600"/>
              <a:gd name="connsiteY424" fmla="*/ 6603796 h 6858000"/>
              <a:gd name="connsiteX425" fmla="*/ 1818273 w 7467600"/>
              <a:gd name="connsiteY425" fmla="*/ 6715729 h 6858000"/>
              <a:gd name="connsiteX426" fmla="*/ 1794691 w 7467600"/>
              <a:gd name="connsiteY426" fmla="*/ 6843239 h 6858000"/>
              <a:gd name="connsiteX427" fmla="*/ 1794914 w 7467600"/>
              <a:gd name="connsiteY427" fmla="*/ 6858000 h 6858000"/>
              <a:gd name="connsiteX428" fmla="*/ 1746128 w 7467600"/>
              <a:gd name="connsiteY428" fmla="*/ 6858000 h 6858000"/>
              <a:gd name="connsiteX429" fmla="*/ 1753934 w 7467600"/>
              <a:gd name="connsiteY429" fmla="*/ 6724796 h 6858000"/>
              <a:gd name="connsiteX430" fmla="*/ 1792053 w 7467600"/>
              <a:gd name="connsiteY430" fmla="*/ 6572396 h 6858000"/>
              <a:gd name="connsiteX431" fmla="*/ 1862248 w 7467600"/>
              <a:gd name="connsiteY431" fmla="*/ 6266397 h 6858000"/>
              <a:gd name="connsiteX432" fmla="*/ 1862250 w 7467600"/>
              <a:gd name="connsiteY432" fmla="*/ 6033531 h 6858000"/>
              <a:gd name="connsiteX433" fmla="*/ 1211999 w 7467600"/>
              <a:gd name="connsiteY433" fmla="*/ 6683610 h 6858000"/>
              <a:gd name="connsiteX434" fmla="*/ 1213266 w 7467600"/>
              <a:gd name="connsiteY434" fmla="*/ 6691947 h 6858000"/>
              <a:gd name="connsiteX435" fmla="*/ 1203370 w 7467600"/>
              <a:gd name="connsiteY435" fmla="*/ 6850676 h 6858000"/>
              <a:gd name="connsiteX436" fmla="*/ 1203671 w 7467600"/>
              <a:gd name="connsiteY436" fmla="*/ 6858000 h 6858000"/>
              <a:gd name="connsiteX437" fmla="*/ 1143180 w 7467600"/>
              <a:gd name="connsiteY437" fmla="*/ 6858000 h 6858000"/>
              <a:gd name="connsiteX438" fmla="*/ 1142176 w 7467600"/>
              <a:gd name="connsiteY438" fmla="*/ 6766045 h 6858000"/>
              <a:gd name="connsiteX439" fmla="*/ 1067484 w 7467600"/>
              <a:gd name="connsiteY439" fmla="*/ 6858000 h 6858000"/>
              <a:gd name="connsiteX440" fmla="*/ 953928 w 7467600"/>
              <a:gd name="connsiteY440" fmla="*/ 6858000 h 6858000"/>
              <a:gd name="connsiteX441" fmla="*/ 959715 w 7467600"/>
              <a:gd name="connsiteY441" fmla="*/ 6850185 h 6858000"/>
              <a:gd name="connsiteX442" fmla="*/ 1483788 w 7467600"/>
              <a:gd name="connsiteY442" fmla="*/ 6259174 h 6858000"/>
              <a:gd name="connsiteX443" fmla="*/ 1100671 w 7467600"/>
              <a:gd name="connsiteY443" fmla="*/ 6252137 h 6858000"/>
              <a:gd name="connsiteX444" fmla="*/ 1090144 w 7467600"/>
              <a:gd name="connsiteY444" fmla="*/ 6256748 h 6858000"/>
              <a:gd name="connsiteX445" fmla="*/ 1095872 w 7467600"/>
              <a:gd name="connsiteY445" fmla="*/ 6271892 h 6858000"/>
              <a:gd name="connsiteX446" fmla="*/ 262785 w 7467600"/>
              <a:gd name="connsiteY446" fmla="*/ 6845450 h 6858000"/>
              <a:gd name="connsiteX447" fmla="*/ 209968 w 7467600"/>
              <a:gd name="connsiteY447" fmla="*/ 6770713 h 6858000"/>
              <a:gd name="connsiteX448" fmla="*/ 873460 w 7467600"/>
              <a:gd name="connsiteY448" fmla="*/ 6253768 h 6858000"/>
              <a:gd name="connsiteX449" fmla="*/ 192686 w 7467600"/>
              <a:gd name="connsiteY449" fmla="*/ 5849257 h 6858000"/>
              <a:gd name="connsiteX450" fmla="*/ 4696 w 7467600"/>
              <a:gd name="connsiteY450" fmla="*/ 5697668 h 6858000"/>
              <a:gd name="connsiteX451" fmla="*/ 0 w 7467600"/>
              <a:gd name="connsiteY451" fmla="*/ 5689984 h 6858000"/>
              <a:gd name="connsiteX452" fmla="*/ 0 w 7467600"/>
              <a:gd name="connsiteY452" fmla="*/ 5513472 h 6858000"/>
              <a:gd name="connsiteX453" fmla="*/ 174101 w 7467600"/>
              <a:gd name="connsiteY453" fmla="*/ 5620277 h 6858000"/>
              <a:gd name="connsiteX454" fmla="*/ 891800 w 7467600"/>
              <a:gd name="connsiteY454" fmla="*/ 6036935 h 6858000"/>
              <a:gd name="connsiteX455" fmla="*/ 1072219 w 7467600"/>
              <a:gd name="connsiteY455" fmla="*/ 6169443 h 6858000"/>
              <a:gd name="connsiteX456" fmla="*/ 1074117 w 7467600"/>
              <a:gd name="connsiteY456" fmla="*/ 6170301 h 6858000"/>
              <a:gd name="connsiteX457" fmla="*/ 1083114 w 7467600"/>
              <a:gd name="connsiteY457" fmla="*/ 6174131 h 6858000"/>
              <a:gd name="connsiteX458" fmla="*/ 1543010 w 7467600"/>
              <a:gd name="connsiteY458" fmla="*/ 6191140 h 6858000"/>
              <a:gd name="connsiteX459" fmla="*/ 1551080 w 7467600"/>
              <a:gd name="connsiteY459" fmla="*/ 6195006 h 6858000"/>
              <a:gd name="connsiteX460" fmla="*/ 2345443 w 7467600"/>
              <a:gd name="connsiteY460" fmla="*/ 5549882 h 6858000"/>
              <a:gd name="connsiteX461" fmla="*/ 1721499 w 7467600"/>
              <a:gd name="connsiteY461" fmla="*/ 5599969 h 6858000"/>
              <a:gd name="connsiteX462" fmla="*/ 767716 w 7467600"/>
              <a:gd name="connsiteY462" fmla="*/ 5472768 h 6858000"/>
              <a:gd name="connsiteX463" fmla="*/ 722147 w 7467600"/>
              <a:gd name="connsiteY463" fmla="*/ 5393091 h 6858000"/>
              <a:gd name="connsiteX464" fmla="*/ 1485552 w 7467600"/>
              <a:gd name="connsiteY464" fmla="*/ 5313202 h 6858000"/>
              <a:gd name="connsiteX465" fmla="*/ 2143004 w 7467600"/>
              <a:gd name="connsiteY465" fmla="*/ 5402420 h 6858000"/>
              <a:gd name="connsiteX466" fmla="*/ 1933391 w 7467600"/>
              <a:gd name="connsiteY466" fmla="*/ 5156971 h 6858000"/>
              <a:gd name="connsiteX467" fmla="*/ 1827118 w 7467600"/>
              <a:gd name="connsiteY467" fmla="*/ 4968410 h 6858000"/>
              <a:gd name="connsiteX468" fmla="*/ 1837349 w 7467600"/>
              <a:gd name="connsiteY468" fmla="*/ 4956357 h 6858000"/>
              <a:gd name="connsiteX469" fmla="*/ 2162835 w 7467600"/>
              <a:gd name="connsiteY469" fmla="*/ 5187853 h 6858000"/>
              <a:gd name="connsiteX470" fmla="*/ 2257167 w 7467600"/>
              <a:gd name="connsiteY470" fmla="*/ 5462123 h 6858000"/>
              <a:gd name="connsiteX471" fmla="*/ 2261598 w 7467600"/>
              <a:gd name="connsiteY471" fmla="*/ 5467998 h 6858000"/>
              <a:gd name="connsiteX472" fmla="*/ 2437177 w 7467600"/>
              <a:gd name="connsiteY472" fmla="*/ 5479608 h 6858000"/>
              <a:gd name="connsiteX473" fmla="*/ 2445247 w 7467600"/>
              <a:gd name="connsiteY473" fmla="*/ 5483476 h 6858000"/>
              <a:gd name="connsiteX474" fmla="*/ 2743626 w 7467600"/>
              <a:gd name="connsiteY474" fmla="*/ 5304819 h 6858000"/>
              <a:gd name="connsiteX475" fmla="*/ 3048102 w 7467600"/>
              <a:gd name="connsiteY475" fmla="*/ 5150595 h 6858000"/>
              <a:gd name="connsiteX476" fmla="*/ 1799414 w 7467600"/>
              <a:gd name="connsiteY476" fmla="*/ 4694732 h 6858000"/>
              <a:gd name="connsiteX477" fmla="*/ 1771735 w 7467600"/>
              <a:gd name="connsiteY477" fmla="*/ 4619929 h 6858000"/>
              <a:gd name="connsiteX478" fmla="*/ 3104273 w 7467600"/>
              <a:gd name="connsiteY478" fmla="*/ 5076159 h 6858000"/>
              <a:gd name="connsiteX479" fmla="*/ 3113245 w 7467600"/>
              <a:gd name="connsiteY479" fmla="*/ 5090705 h 6858000"/>
              <a:gd name="connsiteX480" fmla="*/ 3126294 w 7467600"/>
              <a:gd name="connsiteY480" fmla="*/ 5114400 h 6858000"/>
              <a:gd name="connsiteX481" fmla="*/ 3937433 w 7467600"/>
              <a:gd name="connsiteY481" fmla="*/ 4830473 h 6858000"/>
              <a:gd name="connsiteX482" fmla="*/ 3590475 w 7467600"/>
              <a:gd name="connsiteY482" fmla="*/ 4597974 h 6858000"/>
              <a:gd name="connsiteX483" fmla="*/ 3100264 w 7467600"/>
              <a:gd name="connsiteY483" fmla="*/ 4579845 h 6858000"/>
              <a:gd name="connsiteX484" fmla="*/ 2183576 w 7467600"/>
              <a:gd name="connsiteY484" fmla="*/ 4227150 h 6858000"/>
              <a:gd name="connsiteX485" fmla="*/ 2151029 w 7467600"/>
              <a:gd name="connsiteY485" fmla="*/ 4146947 h 6858000"/>
              <a:gd name="connsiteX486" fmla="*/ 3563434 w 7467600"/>
              <a:gd name="connsiteY486" fmla="*/ 4469115 h 6858000"/>
              <a:gd name="connsiteX487" fmla="*/ 3177952 w 7467600"/>
              <a:gd name="connsiteY487" fmla="*/ 3657386 h 6858000"/>
              <a:gd name="connsiteX488" fmla="*/ 3189263 w 7467600"/>
              <a:gd name="connsiteY488" fmla="*/ 3625726 h 6858000"/>
              <a:gd name="connsiteX489" fmla="*/ 3560912 w 7467600"/>
              <a:gd name="connsiteY489" fmla="*/ 4079863 h 6858000"/>
              <a:gd name="connsiteX490" fmla="*/ 3626636 w 7467600"/>
              <a:gd name="connsiteY490" fmla="*/ 4512230 h 6858000"/>
              <a:gd name="connsiteX491" fmla="*/ 3653088 w 7467600"/>
              <a:gd name="connsiteY491" fmla="*/ 4521417 h 6858000"/>
              <a:gd name="connsiteX492" fmla="*/ 3988128 w 7467600"/>
              <a:gd name="connsiteY492" fmla="*/ 4817267 h 6858000"/>
              <a:gd name="connsiteX493" fmla="*/ 4830582 w 7467600"/>
              <a:gd name="connsiteY493" fmla="*/ 4676000 h 6858000"/>
              <a:gd name="connsiteX494" fmla="*/ 4830100 w 7467600"/>
              <a:gd name="connsiteY494" fmla="*/ 4675554 h 6858000"/>
              <a:gd name="connsiteX495" fmla="*/ 4036318 w 7467600"/>
              <a:gd name="connsiteY495" fmla="*/ 4147013 h 6858000"/>
              <a:gd name="connsiteX496" fmla="*/ 3432098 w 7467600"/>
              <a:gd name="connsiteY496" fmla="*/ 3537312 h 6858000"/>
              <a:gd name="connsiteX497" fmla="*/ 3446761 w 7467600"/>
              <a:gd name="connsiteY497" fmla="*/ 3461278 h 6858000"/>
              <a:gd name="connsiteX498" fmla="*/ 4419733 w 7467600"/>
              <a:gd name="connsiteY498" fmla="*/ 3963555 h 6858000"/>
              <a:gd name="connsiteX499" fmla="*/ 4781371 w 7467600"/>
              <a:gd name="connsiteY499" fmla="*/ 4458604 h 6858000"/>
              <a:gd name="connsiteX500" fmla="*/ 4780440 w 7467600"/>
              <a:gd name="connsiteY500" fmla="*/ 4470290 h 6858000"/>
              <a:gd name="connsiteX501" fmla="*/ 4898954 w 7467600"/>
              <a:gd name="connsiteY501" fmla="*/ 4662092 h 6858000"/>
              <a:gd name="connsiteX502" fmla="*/ 4900699 w 7467600"/>
              <a:gd name="connsiteY502" fmla="*/ 4670867 h 6858000"/>
              <a:gd name="connsiteX503" fmla="*/ 5714511 w 7467600"/>
              <a:gd name="connsiteY503" fmla="*/ 4663483 h 6858000"/>
              <a:gd name="connsiteX504" fmla="*/ 5464793 w 7467600"/>
              <a:gd name="connsiteY504" fmla="*/ 4393556 h 6858000"/>
              <a:gd name="connsiteX505" fmla="*/ 5461897 w 7467600"/>
              <a:gd name="connsiteY505" fmla="*/ 4390879 h 6858000"/>
              <a:gd name="connsiteX506" fmla="*/ 4294126 w 7467600"/>
              <a:gd name="connsiteY506" fmla="*/ 3303048 h 6858000"/>
              <a:gd name="connsiteX507" fmla="*/ 4305321 w 7467600"/>
              <a:gd name="connsiteY507" fmla="*/ 3256953 h 6858000"/>
              <a:gd name="connsiteX508" fmla="*/ 4949299 w 7467600"/>
              <a:gd name="connsiteY508" fmla="*/ 3766336 h 6858000"/>
              <a:gd name="connsiteX509" fmla="*/ 5291452 w 7467600"/>
              <a:gd name="connsiteY509" fmla="*/ 4076801 h 6858000"/>
              <a:gd name="connsiteX510" fmla="*/ 5434998 w 7467600"/>
              <a:gd name="connsiteY510" fmla="*/ 4254100 h 6858000"/>
              <a:gd name="connsiteX511" fmla="*/ 5351015 w 7467600"/>
              <a:gd name="connsiteY511" fmla="*/ 3760989 h 6858000"/>
              <a:gd name="connsiteX512" fmla="*/ 5413780 w 7467600"/>
              <a:gd name="connsiteY512" fmla="*/ 2966265 h 6858000"/>
              <a:gd name="connsiteX513" fmla="*/ 5425627 w 7467600"/>
              <a:gd name="connsiteY513" fmla="*/ 2954192 h 6858000"/>
              <a:gd name="connsiteX514" fmla="*/ 6604735 w 7467600"/>
              <a:gd name="connsiteY514" fmla="*/ 2041381 h 6858000"/>
              <a:gd name="connsiteX515" fmla="*/ 7204487 w 7467600"/>
              <a:gd name="connsiteY515" fmla="*/ 2742112 h 6858000"/>
              <a:gd name="connsiteX516" fmla="*/ 7131592 w 7467600"/>
              <a:gd name="connsiteY516" fmla="*/ 2672096 h 6858000"/>
              <a:gd name="connsiteX517" fmla="*/ 6996344 w 7467600"/>
              <a:gd name="connsiteY517" fmla="*/ 2518310 h 6858000"/>
              <a:gd name="connsiteX518" fmla="*/ 6735495 w 7467600"/>
              <a:gd name="connsiteY518" fmla="*/ 2196890 h 6858000"/>
              <a:gd name="connsiteX519" fmla="*/ 6721901 w 7467600"/>
              <a:gd name="connsiteY519" fmla="*/ 2179274 h 6858000"/>
              <a:gd name="connsiteX520" fmla="*/ 6604735 w 7467600"/>
              <a:gd name="connsiteY520" fmla="*/ 2041381 h 6858000"/>
              <a:gd name="connsiteX521" fmla="*/ 6591670 w 7467600"/>
              <a:gd name="connsiteY521" fmla="*/ 1988277 h 6858000"/>
              <a:gd name="connsiteX522" fmla="*/ 6747349 w 7467600"/>
              <a:gd name="connsiteY522" fmla="*/ 2160069 h 6858000"/>
              <a:gd name="connsiteX523" fmla="*/ 6760943 w 7467600"/>
              <a:gd name="connsiteY523" fmla="*/ 2177686 h 6858000"/>
              <a:gd name="connsiteX524" fmla="*/ 7021065 w 7467600"/>
              <a:gd name="connsiteY524" fmla="*/ 2498102 h 6858000"/>
              <a:gd name="connsiteX525" fmla="*/ 7155223 w 7467600"/>
              <a:gd name="connsiteY525" fmla="*/ 2650386 h 6858000"/>
              <a:gd name="connsiteX526" fmla="*/ 7203167 w 7467600"/>
              <a:gd name="connsiteY526" fmla="*/ 2697288 h 6858000"/>
              <a:gd name="connsiteX527" fmla="*/ 6937703 w 7467600"/>
              <a:gd name="connsiteY527" fmla="*/ 2321981 h 6858000"/>
              <a:gd name="connsiteX528" fmla="*/ 6591670 w 7467600"/>
              <a:gd name="connsiteY528" fmla="*/ 1988277 h 6858000"/>
              <a:gd name="connsiteX529" fmla="*/ 5798671 w 7467600"/>
              <a:gd name="connsiteY529" fmla="*/ 1981601 h 6858000"/>
              <a:gd name="connsiteX530" fmla="*/ 5754709 w 7467600"/>
              <a:gd name="connsiteY530" fmla="*/ 2071454 h 6858000"/>
              <a:gd name="connsiteX531" fmla="*/ 5763044 w 7467600"/>
              <a:gd name="connsiteY531" fmla="*/ 2842206 h 6858000"/>
              <a:gd name="connsiteX532" fmla="*/ 5764974 w 7467600"/>
              <a:gd name="connsiteY532" fmla="*/ 2799609 h 6858000"/>
              <a:gd name="connsiteX533" fmla="*/ 5767665 w 7467600"/>
              <a:gd name="connsiteY533" fmla="*/ 2666409 h 6858000"/>
              <a:gd name="connsiteX534" fmla="*/ 5763055 w 7467600"/>
              <a:gd name="connsiteY534" fmla="*/ 2579705 h 6858000"/>
              <a:gd name="connsiteX535" fmla="*/ 5758079 w 7467600"/>
              <a:gd name="connsiteY535" fmla="*/ 2492508 h 6858000"/>
              <a:gd name="connsiteX536" fmla="*/ 5779325 w 7467600"/>
              <a:gd name="connsiteY536" fmla="*/ 2197069 h 6858000"/>
              <a:gd name="connsiteX537" fmla="*/ 5798671 w 7467600"/>
              <a:gd name="connsiteY537" fmla="*/ 1981601 h 6858000"/>
              <a:gd name="connsiteX538" fmla="*/ 5829202 w 7467600"/>
              <a:gd name="connsiteY538" fmla="*/ 1971679 h 6858000"/>
              <a:gd name="connsiteX539" fmla="*/ 5809558 w 7467600"/>
              <a:gd name="connsiteY539" fmla="*/ 2198043 h 6858000"/>
              <a:gd name="connsiteX540" fmla="*/ 5788653 w 7467600"/>
              <a:gd name="connsiteY540" fmla="*/ 2489430 h 6858000"/>
              <a:gd name="connsiteX541" fmla="*/ 5793439 w 7467600"/>
              <a:gd name="connsiteY541" fmla="*/ 2575235 h 6858000"/>
              <a:gd name="connsiteX542" fmla="*/ 5796837 w 7467600"/>
              <a:gd name="connsiteY542" fmla="*/ 2637633 h 6858000"/>
              <a:gd name="connsiteX543" fmla="*/ 5818614 w 7467600"/>
              <a:gd name="connsiteY543" fmla="*/ 2473055 h 6858000"/>
              <a:gd name="connsiteX544" fmla="*/ 5829202 w 7467600"/>
              <a:gd name="connsiteY544" fmla="*/ 1971679 h 6858000"/>
              <a:gd name="connsiteX545" fmla="*/ 5911389 w 7467600"/>
              <a:gd name="connsiteY545" fmla="*/ 1898371 h 6858000"/>
              <a:gd name="connsiteX546" fmla="*/ 6237627 w 7467600"/>
              <a:gd name="connsiteY546" fmla="*/ 2231921 h 6858000"/>
              <a:gd name="connsiteX547" fmla="*/ 5911389 w 7467600"/>
              <a:gd name="connsiteY547" fmla="*/ 1898371 h 6858000"/>
              <a:gd name="connsiteX548" fmla="*/ 6944437 w 7467600"/>
              <a:gd name="connsiteY548" fmla="*/ 1575402 h 6858000"/>
              <a:gd name="connsiteX549" fmla="*/ 6304730 w 7467600"/>
              <a:gd name="connsiteY549" fmla="*/ 1766654 h 6858000"/>
              <a:gd name="connsiteX550" fmla="*/ 6944437 w 7467600"/>
              <a:gd name="connsiteY550" fmla="*/ 1575402 h 6858000"/>
              <a:gd name="connsiteX551" fmla="*/ 7019523 w 7467600"/>
              <a:gd name="connsiteY551" fmla="*/ 1519450 h 6858000"/>
              <a:gd name="connsiteX552" fmla="*/ 6298091 w 7467600"/>
              <a:gd name="connsiteY552" fmla="*/ 1737122 h 6858000"/>
              <a:gd name="connsiteX553" fmla="*/ 7019523 w 7467600"/>
              <a:gd name="connsiteY553" fmla="*/ 1519450 h 6858000"/>
              <a:gd name="connsiteX554" fmla="*/ 2399523 w 7467600"/>
              <a:gd name="connsiteY554" fmla="*/ 1428234 h 6858000"/>
              <a:gd name="connsiteX555" fmla="*/ 2224982 w 7467600"/>
              <a:gd name="connsiteY555" fmla="*/ 1826201 h 6858000"/>
              <a:gd name="connsiteX556" fmla="*/ 2096099 w 7467600"/>
              <a:gd name="connsiteY556" fmla="*/ 2345900 h 6858000"/>
              <a:gd name="connsiteX557" fmla="*/ 2283317 w 7467600"/>
              <a:gd name="connsiteY557" fmla="*/ 1796925 h 6858000"/>
              <a:gd name="connsiteX558" fmla="*/ 2399523 w 7467600"/>
              <a:gd name="connsiteY558" fmla="*/ 1428234 h 6858000"/>
              <a:gd name="connsiteX559" fmla="*/ 2448558 w 7467600"/>
              <a:gd name="connsiteY559" fmla="*/ 1373435 h 6858000"/>
              <a:gd name="connsiteX560" fmla="*/ 2312521 w 7467600"/>
              <a:gd name="connsiteY560" fmla="*/ 1806140 h 6858000"/>
              <a:gd name="connsiteX561" fmla="*/ 2127533 w 7467600"/>
              <a:gd name="connsiteY561" fmla="*/ 2348380 h 6858000"/>
              <a:gd name="connsiteX562" fmla="*/ 2358080 w 7467600"/>
              <a:gd name="connsiteY562" fmla="*/ 1866134 h 6858000"/>
              <a:gd name="connsiteX563" fmla="*/ 2407436 w 7467600"/>
              <a:gd name="connsiteY563" fmla="*/ 1651070 h 6858000"/>
              <a:gd name="connsiteX564" fmla="*/ 2448558 w 7467600"/>
              <a:gd name="connsiteY564" fmla="*/ 1373435 h 6858000"/>
              <a:gd name="connsiteX565" fmla="*/ 278707 w 7467600"/>
              <a:gd name="connsiteY565" fmla="*/ 1352270 h 6858000"/>
              <a:gd name="connsiteX566" fmla="*/ 321570 w 7467600"/>
              <a:gd name="connsiteY566" fmla="*/ 1861610 h 6858000"/>
              <a:gd name="connsiteX567" fmla="*/ 294281 w 7467600"/>
              <a:gd name="connsiteY567" fmla="*/ 1440658 h 6858000"/>
              <a:gd name="connsiteX568" fmla="*/ 278707 w 7467600"/>
              <a:gd name="connsiteY568" fmla="*/ 1352270 h 6858000"/>
              <a:gd name="connsiteX569" fmla="*/ 1423821 w 7467600"/>
              <a:gd name="connsiteY569" fmla="*/ 1351958 h 6858000"/>
              <a:gd name="connsiteX570" fmla="*/ 1638521 w 7467600"/>
              <a:gd name="connsiteY570" fmla="*/ 1908470 h 6858000"/>
              <a:gd name="connsiteX571" fmla="*/ 1754199 w 7467600"/>
              <a:gd name="connsiteY571" fmla="*/ 2149284 h 6858000"/>
              <a:gd name="connsiteX572" fmla="*/ 1908359 w 7467600"/>
              <a:gd name="connsiteY572" fmla="*/ 2364988 h 6858000"/>
              <a:gd name="connsiteX573" fmla="*/ 1647661 w 7467600"/>
              <a:gd name="connsiteY573" fmla="*/ 1825945 h 6858000"/>
              <a:gd name="connsiteX574" fmla="*/ 1423821 w 7467600"/>
              <a:gd name="connsiteY574" fmla="*/ 1351958 h 6858000"/>
              <a:gd name="connsiteX575" fmla="*/ 1431890 w 7467600"/>
              <a:gd name="connsiteY575" fmla="*/ 1306475 h 6858000"/>
              <a:gd name="connsiteX576" fmla="*/ 1507597 w 7467600"/>
              <a:gd name="connsiteY576" fmla="*/ 1446132 h 6858000"/>
              <a:gd name="connsiteX577" fmla="*/ 1674586 w 7467600"/>
              <a:gd name="connsiteY577" fmla="*/ 1813832 h 6858000"/>
              <a:gd name="connsiteX578" fmla="*/ 1815950 w 7467600"/>
              <a:gd name="connsiteY578" fmla="*/ 2128564 h 6858000"/>
              <a:gd name="connsiteX579" fmla="*/ 1984242 w 7467600"/>
              <a:gd name="connsiteY579" fmla="*/ 2430829 h 6858000"/>
              <a:gd name="connsiteX580" fmla="*/ 2014023 w 7467600"/>
              <a:gd name="connsiteY580" fmla="*/ 2450995 h 6858000"/>
              <a:gd name="connsiteX581" fmla="*/ 1747337 w 7467600"/>
              <a:gd name="connsiteY581" fmla="*/ 1855264 h 6858000"/>
              <a:gd name="connsiteX582" fmla="*/ 1533749 w 7467600"/>
              <a:gd name="connsiteY582" fmla="*/ 1478656 h 6858000"/>
              <a:gd name="connsiteX583" fmla="*/ 1431890 w 7467600"/>
              <a:gd name="connsiteY583" fmla="*/ 1306475 h 6858000"/>
              <a:gd name="connsiteX584" fmla="*/ 5052692 w 7467600"/>
              <a:gd name="connsiteY584" fmla="*/ 1292994 h 6858000"/>
              <a:gd name="connsiteX585" fmla="*/ 5200661 w 7467600"/>
              <a:gd name="connsiteY585" fmla="*/ 1635186 h 6858000"/>
              <a:gd name="connsiteX586" fmla="*/ 5297138 w 7467600"/>
              <a:gd name="connsiteY586" fmla="*/ 1906351 h 6858000"/>
              <a:gd name="connsiteX587" fmla="*/ 5052692 w 7467600"/>
              <a:gd name="connsiteY587" fmla="*/ 1292994 h 6858000"/>
              <a:gd name="connsiteX588" fmla="*/ 5009948 w 7467600"/>
              <a:gd name="connsiteY588" fmla="*/ 1273619 h 6858000"/>
              <a:gd name="connsiteX589" fmla="*/ 5121777 w 7467600"/>
              <a:gd name="connsiteY589" fmla="*/ 1654213 h 6858000"/>
              <a:gd name="connsiteX590" fmla="*/ 5293545 w 7467600"/>
              <a:gd name="connsiteY590" fmla="*/ 2072247 h 6858000"/>
              <a:gd name="connsiteX591" fmla="*/ 5294042 w 7467600"/>
              <a:gd name="connsiteY591" fmla="*/ 2065019 h 6858000"/>
              <a:gd name="connsiteX592" fmla="*/ 5171936 w 7467600"/>
              <a:gd name="connsiteY592" fmla="*/ 1647613 h 6858000"/>
              <a:gd name="connsiteX593" fmla="*/ 5009948 w 7467600"/>
              <a:gd name="connsiteY593" fmla="*/ 1273619 h 6858000"/>
              <a:gd name="connsiteX594" fmla="*/ 655236 w 7467600"/>
              <a:gd name="connsiteY594" fmla="*/ 1268632 h 6858000"/>
              <a:gd name="connsiteX595" fmla="*/ 839521 w 7467600"/>
              <a:gd name="connsiteY595" fmla="*/ 1685315 h 6858000"/>
              <a:gd name="connsiteX596" fmla="*/ 1109416 w 7467600"/>
              <a:gd name="connsiteY596" fmla="*/ 2061663 h 6858000"/>
              <a:gd name="connsiteX597" fmla="*/ 1298300 w 7467600"/>
              <a:gd name="connsiteY597" fmla="*/ 2247742 h 6858000"/>
              <a:gd name="connsiteX598" fmla="*/ 1125871 w 7467600"/>
              <a:gd name="connsiteY598" fmla="*/ 1989513 h 6858000"/>
              <a:gd name="connsiteX599" fmla="*/ 981574 w 7467600"/>
              <a:gd name="connsiteY599" fmla="*/ 1783157 h 6858000"/>
              <a:gd name="connsiteX600" fmla="*/ 922198 w 7467600"/>
              <a:gd name="connsiteY600" fmla="*/ 1677437 h 6858000"/>
              <a:gd name="connsiteX601" fmla="*/ 869293 w 7467600"/>
              <a:gd name="connsiteY601" fmla="*/ 1583214 h 6858000"/>
              <a:gd name="connsiteX602" fmla="*/ 751431 w 7467600"/>
              <a:gd name="connsiteY602" fmla="*/ 1405731 h 6858000"/>
              <a:gd name="connsiteX603" fmla="*/ 655236 w 7467600"/>
              <a:gd name="connsiteY603" fmla="*/ 1268632 h 6858000"/>
              <a:gd name="connsiteX604" fmla="*/ 6516292 w 7467600"/>
              <a:gd name="connsiteY604" fmla="*/ 1263064 h 6858000"/>
              <a:gd name="connsiteX605" fmla="*/ 5736320 w 7467600"/>
              <a:gd name="connsiteY605" fmla="*/ 1501803 h 6858000"/>
              <a:gd name="connsiteX606" fmla="*/ 6516292 w 7467600"/>
              <a:gd name="connsiteY606" fmla="*/ 1263064 h 6858000"/>
              <a:gd name="connsiteX607" fmla="*/ 291466 w 7467600"/>
              <a:gd name="connsiteY607" fmla="*/ 1250369 h 6858000"/>
              <a:gd name="connsiteX608" fmla="*/ 323180 w 7467600"/>
              <a:gd name="connsiteY608" fmla="*/ 1435283 h 6858000"/>
              <a:gd name="connsiteX609" fmla="*/ 349381 w 7467600"/>
              <a:gd name="connsiteY609" fmla="*/ 1875041 h 6858000"/>
              <a:gd name="connsiteX610" fmla="*/ 374363 w 7467600"/>
              <a:gd name="connsiteY610" fmla="*/ 1506494 h 6858000"/>
              <a:gd name="connsiteX611" fmla="*/ 302168 w 7467600"/>
              <a:gd name="connsiteY611" fmla="*/ 1274495 h 6858000"/>
              <a:gd name="connsiteX612" fmla="*/ 291466 w 7467600"/>
              <a:gd name="connsiteY612" fmla="*/ 1250369 h 6858000"/>
              <a:gd name="connsiteX613" fmla="*/ 678222 w 7467600"/>
              <a:gd name="connsiteY613" fmla="*/ 1248670 h 6858000"/>
              <a:gd name="connsiteX614" fmla="*/ 775536 w 7467600"/>
              <a:gd name="connsiteY614" fmla="*/ 1388015 h 6858000"/>
              <a:gd name="connsiteX615" fmla="*/ 894529 w 7467600"/>
              <a:gd name="connsiteY615" fmla="*/ 1567739 h 6858000"/>
              <a:gd name="connsiteX616" fmla="*/ 948000 w 7467600"/>
              <a:gd name="connsiteY616" fmla="*/ 1663088 h 6858000"/>
              <a:gd name="connsiteX617" fmla="*/ 1006812 w 7467600"/>
              <a:gd name="connsiteY617" fmla="*/ 1767683 h 6858000"/>
              <a:gd name="connsiteX618" fmla="*/ 1149133 w 7467600"/>
              <a:gd name="connsiteY618" fmla="*/ 1971513 h 6858000"/>
              <a:gd name="connsiteX619" fmla="*/ 1333952 w 7467600"/>
              <a:gd name="connsiteY619" fmla="*/ 2251620 h 6858000"/>
              <a:gd name="connsiteX620" fmla="*/ 1337329 w 7467600"/>
              <a:gd name="connsiteY620" fmla="*/ 2258350 h 6858000"/>
              <a:gd name="connsiteX621" fmla="*/ 1014726 w 7467600"/>
              <a:gd name="connsiteY621" fmla="*/ 1615556 h 6858000"/>
              <a:gd name="connsiteX622" fmla="*/ 678222 w 7467600"/>
              <a:gd name="connsiteY622" fmla="*/ 1248670 h 6858000"/>
              <a:gd name="connsiteX623" fmla="*/ 6691602 w 7467600"/>
              <a:gd name="connsiteY623" fmla="*/ 1140573 h 6858000"/>
              <a:gd name="connsiteX624" fmla="*/ 6571100 w 7467600"/>
              <a:gd name="connsiteY624" fmla="*/ 1183662 h 6858000"/>
              <a:gd name="connsiteX625" fmla="*/ 6241687 w 7467600"/>
              <a:gd name="connsiteY625" fmla="*/ 1257600 h 6858000"/>
              <a:gd name="connsiteX626" fmla="*/ 5693009 w 7467600"/>
              <a:gd name="connsiteY626" fmla="*/ 1478256 h 6858000"/>
              <a:gd name="connsiteX627" fmla="*/ 6548420 w 7467600"/>
              <a:gd name="connsiteY627" fmla="*/ 1214599 h 6858000"/>
              <a:gd name="connsiteX628" fmla="*/ 6605473 w 7467600"/>
              <a:gd name="connsiteY628" fmla="*/ 1184686 h 6858000"/>
              <a:gd name="connsiteX629" fmla="*/ 6691602 w 7467600"/>
              <a:gd name="connsiteY629" fmla="*/ 1140573 h 6858000"/>
              <a:gd name="connsiteX630" fmla="*/ 4002475 w 7467600"/>
              <a:gd name="connsiteY630" fmla="*/ 1037802 h 6858000"/>
              <a:gd name="connsiteX631" fmla="*/ 4000324 w 7467600"/>
              <a:gd name="connsiteY631" fmla="*/ 1039362 h 6858000"/>
              <a:gd name="connsiteX632" fmla="*/ 4002862 w 7467600"/>
              <a:gd name="connsiteY632" fmla="*/ 1042866 h 6858000"/>
              <a:gd name="connsiteX633" fmla="*/ 4002475 w 7467600"/>
              <a:gd name="connsiteY633" fmla="*/ 1037802 h 6858000"/>
              <a:gd name="connsiteX634" fmla="*/ 506322 w 7467600"/>
              <a:gd name="connsiteY634" fmla="*/ 1020997 h 6858000"/>
              <a:gd name="connsiteX635" fmla="*/ 533068 w 7467600"/>
              <a:gd name="connsiteY635" fmla="*/ 1029409 h 6858000"/>
              <a:gd name="connsiteX636" fmla="*/ 1232525 w 7467600"/>
              <a:gd name="connsiteY636" fmla="*/ 1804675 h 6858000"/>
              <a:gd name="connsiteX637" fmla="*/ 1388858 w 7467600"/>
              <a:gd name="connsiteY637" fmla="*/ 2368011 h 6858000"/>
              <a:gd name="connsiteX638" fmla="*/ 1384098 w 7467600"/>
              <a:gd name="connsiteY638" fmla="*/ 2378125 h 6858000"/>
              <a:gd name="connsiteX639" fmla="*/ 1425393 w 7467600"/>
              <a:gd name="connsiteY639" fmla="*/ 2589124 h 6858000"/>
              <a:gd name="connsiteX640" fmla="*/ 1424001 w 7467600"/>
              <a:gd name="connsiteY640" fmla="*/ 2597541 h 6858000"/>
              <a:gd name="connsiteX641" fmla="*/ 2152729 w 7467600"/>
              <a:gd name="connsiteY641" fmla="*/ 2864487 h 6858000"/>
              <a:gd name="connsiteX642" fmla="*/ 2020609 w 7467600"/>
              <a:gd name="connsiteY642" fmla="*/ 2539671 h 6858000"/>
              <a:gd name="connsiteX643" fmla="*/ 2018920 w 7467600"/>
              <a:gd name="connsiteY643" fmla="*/ 2536309 h 6858000"/>
              <a:gd name="connsiteX644" fmla="*/ 1342441 w 7467600"/>
              <a:gd name="connsiteY644" fmla="*/ 1173017 h 6858000"/>
              <a:gd name="connsiteX645" fmla="*/ 1367925 w 7467600"/>
              <a:gd name="connsiteY645" fmla="*/ 1135648 h 6858000"/>
              <a:gd name="connsiteX646" fmla="*/ 1771401 w 7467600"/>
              <a:gd name="connsiteY646" fmla="*/ 1806673 h 6858000"/>
              <a:gd name="connsiteX647" fmla="*/ 1972385 w 7467600"/>
              <a:gd name="connsiteY647" fmla="*/ 2198735 h 6858000"/>
              <a:gd name="connsiteX648" fmla="*/ 2040892 w 7467600"/>
              <a:gd name="connsiteY648" fmla="*/ 2405205 h 6858000"/>
              <a:gd name="connsiteX649" fmla="*/ 2131689 w 7467600"/>
              <a:gd name="connsiteY649" fmla="*/ 1936926 h 6858000"/>
              <a:gd name="connsiteX650" fmla="*/ 2454820 w 7467600"/>
              <a:gd name="connsiteY650" fmla="*/ 1248808 h 6858000"/>
              <a:gd name="connsiteX651" fmla="*/ 2492512 w 7467600"/>
              <a:gd name="connsiteY651" fmla="*/ 1302920 h 6858000"/>
              <a:gd name="connsiteX652" fmla="*/ 2081216 w 7467600"/>
              <a:gd name="connsiteY652" fmla="*/ 2527513 h 6858000"/>
              <a:gd name="connsiteX653" fmla="*/ 2081211 w 7467600"/>
              <a:gd name="connsiteY653" fmla="*/ 2528916 h 6858000"/>
              <a:gd name="connsiteX654" fmla="*/ 2199067 w 7467600"/>
              <a:gd name="connsiteY654" fmla="*/ 2884061 h 6858000"/>
              <a:gd name="connsiteX655" fmla="*/ 3192586 w 7467600"/>
              <a:gd name="connsiteY655" fmla="*/ 3411496 h 6858000"/>
              <a:gd name="connsiteX656" fmla="*/ 3182620 w 7467600"/>
              <a:gd name="connsiteY656" fmla="*/ 3483279 h 6858000"/>
              <a:gd name="connsiteX657" fmla="*/ 2435119 w 7467600"/>
              <a:gd name="connsiteY657" fmla="*/ 3080173 h 6858000"/>
              <a:gd name="connsiteX658" fmla="*/ 2410152 w 7467600"/>
              <a:gd name="connsiteY658" fmla="*/ 3063751 h 6858000"/>
              <a:gd name="connsiteX659" fmla="*/ 2408099 w 7467600"/>
              <a:gd name="connsiteY659" fmla="*/ 3064403 h 6858000"/>
              <a:gd name="connsiteX660" fmla="*/ 2407218 w 7467600"/>
              <a:gd name="connsiteY660" fmla="*/ 3070324 h 6858000"/>
              <a:gd name="connsiteX661" fmla="*/ 2380138 w 7467600"/>
              <a:gd name="connsiteY661" fmla="*/ 3099341 h 6858000"/>
              <a:gd name="connsiteX662" fmla="*/ 1765923 w 7467600"/>
              <a:gd name="connsiteY662" fmla="*/ 3581043 h 6858000"/>
              <a:gd name="connsiteX663" fmla="*/ 1702258 w 7467600"/>
              <a:gd name="connsiteY663" fmla="*/ 3612286 h 6858000"/>
              <a:gd name="connsiteX664" fmla="*/ 1538370 w 7467600"/>
              <a:gd name="connsiteY664" fmla="*/ 3811804 h 6858000"/>
              <a:gd name="connsiteX665" fmla="*/ 542867 w 7467600"/>
              <a:gd name="connsiteY665" fmla="*/ 4944092 h 6858000"/>
              <a:gd name="connsiteX666" fmla="*/ 515800 w 7467600"/>
              <a:gd name="connsiteY666" fmla="*/ 4862180 h 6858000"/>
              <a:gd name="connsiteX667" fmla="*/ 909145 w 7467600"/>
              <a:gd name="connsiteY667" fmla="*/ 4199225 h 6858000"/>
              <a:gd name="connsiteX668" fmla="*/ 1214067 w 7467600"/>
              <a:gd name="connsiteY668" fmla="*/ 3908561 h 6858000"/>
              <a:gd name="connsiteX669" fmla="*/ 640967 w 7467600"/>
              <a:gd name="connsiteY669" fmla="*/ 4105601 h 6858000"/>
              <a:gd name="connsiteX670" fmla="*/ 112563 w 7467600"/>
              <a:gd name="connsiteY670" fmla="*/ 4396952 h 6858000"/>
              <a:gd name="connsiteX671" fmla="*/ 0 w 7467600"/>
              <a:gd name="connsiteY671" fmla="*/ 4466006 h 6858000"/>
              <a:gd name="connsiteX672" fmla="*/ 0 w 7467600"/>
              <a:gd name="connsiteY672" fmla="*/ 4233763 h 6858000"/>
              <a:gd name="connsiteX673" fmla="*/ 36881 w 7467600"/>
              <a:gd name="connsiteY673" fmla="*/ 4200118 h 6858000"/>
              <a:gd name="connsiteX674" fmla="*/ 910534 w 7467600"/>
              <a:gd name="connsiteY674" fmla="*/ 3629753 h 6858000"/>
              <a:gd name="connsiteX675" fmla="*/ 1578717 w 7467600"/>
              <a:gd name="connsiteY675" fmla="*/ 3575982 h 6858000"/>
              <a:gd name="connsiteX676" fmla="*/ 2338780 w 7467600"/>
              <a:gd name="connsiteY676" fmla="*/ 3033725 h 6858000"/>
              <a:gd name="connsiteX677" fmla="*/ 1807991 w 7467600"/>
              <a:gd name="connsiteY677" fmla="*/ 2807184 h 6858000"/>
              <a:gd name="connsiteX678" fmla="*/ 1416358 w 7467600"/>
              <a:gd name="connsiteY678" fmla="*/ 3112571 h 6858000"/>
              <a:gd name="connsiteX679" fmla="*/ 939066 w 7467600"/>
              <a:gd name="connsiteY679" fmla="*/ 3378798 h 6858000"/>
              <a:gd name="connsiteX680" fmla="*/ 115099 w 7467600"/>
              <a:gd name="connsiteY680" fmla="*/ 3607650 h 6858000"/>
              <a:gd name="connsiteX681" fmla="*/ 97284 w 7467600"/>
              <a:gd name="connsiteY681" fmla="*/ 3520393 h 6858000"/>
              <a:gd name="connsiteX682" fmla="*/ 922050 w 7467600"/>
              <a:gd name="connsiteY682" fmla="*/ 3074867 h 6858000"/>
              <a:gd name="connsiteX683" fmla="*/ 1405265 w 7467600"/>
              <a:gd name="connsiteY683" fmla="*/ 3016319 h 6858000"/>
              <a:gd name="connsiteX684" fmla="*/ 1407512 w 7467600"/>
              <a:gd name="connsiteY684" fmla="*/ 3018001 h 6858000"/>
              <a:gd name="connsiteX685" fmla="*/ 1726266 w 7467600"/>
              <a:gd name="connsiteY685" fmla="*/ 2777274 h 6858000"/>
              <a:gd name="connsiteX686" fmla="*/ 625390 w 7467600"/>
              <a:gd name="connsiteY686" fmla="*/ 2514541 h 6858000"/>
              <a:gd name="connsiteX687" fmla="*/ 619799 w 7467600"/>
              <a:gd name="connsiteY687" fmla="*/ 2527180 h 6858000"/>
              <a:gd name="connsiteX688" fmla="*/ 310030 w 7467600"/>
              <a:gd name="connsiteY688" fmla="*/ 2771818 h 6858000"/>
              <a:gd name="connsiteX689" fmla="*/ 173877 w 7467600"/>
              <a:gd name="connsiteY689" fmla="*/ 2937056 h 6858000"/>
              <a:gd name="connsiteX690" fmla="*/ 77889 w 7467600"/>
              <a:gd name="connsiteY690" fmla="*/ 3138440 h 6858000"/>
              <a:gd name="connsiteX691" fmla="*/ 0 w 7467600"/>
              <a:gd name="connsiteY691" fmla="*/ 3271395 h 6858000"/>
              <a:gd name="connsiteX692" fmla="*/ 0 w 7467600"/>
              <a:gd name="connsiteY692" fmla="*/ 3153002 h 6858000"/>
              <a:gd name="connsiteX693" fmla="*/ 2386 w 7467600"/>
              <a:gd name="connsiteY693" fmla="*/ 3149203 h 6858000"/>
              <a:gd name="connsiteX694" fmla="*/ 89753 w 7467600"/>
              <a:gd name="connsiteY694" fmla="*/ 2987702 h 6858000"/>
              <a:gd name="connsiteX695" fmla="*/ 76869 w 7467600"/>
              <a:gd name="connsiteY695" fmla="*/ 3005404 h 6858000"/>
              <a:gd name="connsiteX696" fmla="*/ 32049 w 7467600"/>
              <a:gd name="connsiteY696" fmla="*/ 3065814 h 6858000"/>
              <a:gd name="connsiteX697" fmla="*/ 0 w 7467600"/>
              <a:gd name="connsiteY697" fmla="*/ 3108744 h 6858000"/>
              <a:gd name="connsiteX698" fmla="*/ 0 w 7467600"/>
              <a:gd name="connsiteY698" fmla="*/ 3058059 h 6858000"/>
              <a:gd name="connsiteX699" fmla="*/ 7610 w 7467600"/>
              <a:gd name="connsiteY699" fmla="*/ 3047889 h 6858000"/>
              <a:gd name="connsiteX700" fmla="*/ 52419 w 7467600"/>
              <a:gd name="connsiteY700" fmla="*/ 2987479 h 6858000"/>
              <a:gd name="connsiteX701" fmla="*/ 59142 w 7467600"/>
              <a:gd name="connsiteY701" fmla="*/ 2978488 h 6858000"/>
              <a:gd name="connsiteX702" fmla="*/ 0 w 7467600"/>
              <a:gd name="connsiteY702" fmla="*/ 3015334 h 6858000"/>
              <a:gd name="connsiteX703" fmla="*/ 0 w 7467600"/>
              <a:gd name="connsiteY703" fmla="*/ 2914286 h 6858000"/>
              <a:gd name="connsiteX704" fmla="*/ 36383 w 7467600"/>
              <a:gd name="connsiteY704" fmla="*/ 2901128 h 6858000"/>
              <a:gd name="connsiteX705" fmla="*/ 156329 w 7467600"/>
              <a:gd name="connsiteY705" fmla="*/ 2840533 h 6858000"/>
              <a:gd name="connsiteX706" fmla="*/ 358355 w 7467600"/>
              <a:gd name="connsiteY706" fmla="*/ 2620471 h 6858000"/>
              <a:gd name="connsiteX707" fmla="*/ 510577 w 7467600"/>
              <a:gd name="connsiteY707" fmla="*/ 2501244 h 6858000"/>
              <a:gd name="connsiteX708" fmla="*/ 211967 w 7467600"/>
              <a:gd name="connsiteY708" fmla="*/ 2479171 h 6858000"/>
              <a:gd name="connsiteX709" fmla="*/ 0 w 7467600"/>
              <a:gd name="connsiteY709" fmla="*/ 2476398 h 6858000"/>
              <a:gd name="connsiteX710" fmla="*/ 0 w 7467600"/>
              <a:gd name="connsiteY710" fmla="*/ 2389189 h 6858000"/>
              <a:gd name="connsiteX711" fmla="*/ 103062 w 7467600"/>
              <a:gd name="connsiteY711" fmla="*/ 2389518 h 6858000"/>
              <a:gd name="connsiteX712" fmla="*/ 510734 w 7467600"/>
              <a:gd name="connsiteY712" fmla="*/ 2416201 h 6858000"/>
              <a:gd name="connsiteX713" fmla="*/ 279257 w 7467600"/>
              <a:gd name="connsiteY713" fmla="*/ 2092102 h 6858000"/>
              <a:gd name="connsiteX714" fmla="*/ 65265 w 7467600"/>
              <a:gd name="connsiteY714" fmla="*/ 2006049 h 6858000"/>
              <a:gd name="connsiteX715" fmla="*/ 0 w 7467600"/>
              <a:gd name="connsiteY715" fmla="*/ 1982532 h 6858000"/>
              <a:gd name="connsiteX716" fmla="*/ 0 w 7467600"/>
              <a:gd name="connsiteY716" fmla="*/ 1912789 h 6858000"/>
              <a:gd name="connsiteX717" fmla="*/ 97460 w 7467600"/>
              <a:gd name="connsiteY717" fmla="*/ 1953725 h 6858000"/>
              <a:gd name="connsiteX718" fmla="*/ 221272 w 7467600"/>
              <a:gd name="connsiteY718" fmla="*/ 1980766 h 6858000"/>
              <a:gd name="connsiteX719" fmla="*/ 116765 w 7467600"/>
              <a:gd name="connsiteY719" fmla="*/ 1911033 h 6858000"/>
              <a:gd name="connsiteX720" fmla="*/ 16405 w 7467600"/>
              <a:gd name="connsiteY720" fmla="*/ 1803412 h 6858000"/>
              <a:gd name="connsiteX721" fmla="*/ 0 w 7467600"/>
              <a:gd name="connsiteY721" fmla="*/ 1784777 h 6858000"/>
              <a:gd name="connsiteX722" fmla="*/ 0 w 7467600"/>
              <a:gd name="connsiteY722" fmla="*/ 1740082 h 6858000"/>
              <a:gd name="connsiteX723" fmla="*/ 39394 w 7467600"/>
              <a:gd name="connsiteY723" fmla="*/ 1784856 h 6858000"/>
              <a:gd name="connsiteX724" fmla="*/ 135813 w 7467600"/>
              <a:gd name="connsiteY724" fmla="*/ 1888838 h 6858000"/>
              <a:gd name="connsiteX725" fmla="*/ 242575 w 7467600"/>
              <a:gd name="connsiteY725" fmla="*/ 1958841 h 6858000"/>
              <a:gd name="connsiteX726" fmla="*/ 82197 w 7467600"/>
              <a:gd name="connsiteY726" fmla="*/ 1754826 h 6858000"/>
              <a:gd name="connsiteX727" fmla="*/ 0 w 7467600"/>
              <a:gd name="connsiteY727" fmla="*/ 1679650 h 6858000"/>
              <a:gd name="connsiteX728" fmla="*/ 0 w 7467600"/>
              <a:gd name="connsiteY728" fmla="*/ 1602463 h 6858000"/>
              <a:gd name="connsiteX729" fmla="*/ 84689 w 7467600"/>
              <a:gd name="connsiteY729" fmla="*/ 1677442 h 6858000"/>
              <a:gd name="connsiteX730" fmla="*/ 298437 w 7467600"/>
              <a:gd name="connsiteY730" fmla="*/ 1968019 h 6858000"/>
              <a:gd name="connsiteX731" fmla="*/ 227269 w 7467600"/>
              <a:gd name="connsiteY731" fmla="*/ 1114064 h 6858000"/>
              <a:gd name="connsiteX732" fmla="*/ 248003 w 7467600"/>
              <a:gd name="connsiteY732" fmla="*/ 1089613 h 6858000"/>
              <a:gd name="connsiteX733" fmla="*/ 427020 w 7467600"/>
              <a:gd name="connsiteY733" fmla="*/ 1619803 h 6858000"/>
              <a:gd name="connsiteX734" fmla="*/ 340345 w 7467600"/>
              <a:gd name="connsiteY734" fmla="*/ 2027739 h 6858000"/>
              <a:gd name="connsiteX735" fmla="*/ 360865 w 7467600"/>
              <a:gd name="connsiteY735" fmla="*/ 2044827 h 6858000"/>
              <a:gd name="connsiteX736" fmla="*/ 560414 w 7467600"/>
              <a:gd name="connsiteY736" fmla="*/ 2421457 h 6858000"/>
              <a:gd name="connsiteX737" fmla="*/ 1359703 w 7467600"/>
              <a:gd name="connsiteY737" fmla="*/ 2578554 h 6858000"/>
              <a:gd name="connsiteX738" fmla="*/ 1359422 w 7467600"/>
              <a:gd name="connsiteY738" fmla="*/ 2577994 h 6858000"/>
              <a:gd name="connsiteX739" fmla="*/ 828701 w 7467600"/>
              <a:gd name="connsiteY739" fmla="*/ 1839520 h 6858000"/>
              <a:gd name="connsiteX740" fmla="*/ 494427 w 7467600"/>
              <a:gd name="connsiteY740" fmla="*/ 1092333 h 6858000"/>
              <a:gd name="connsiteX741" fmla="*/ 506322 w 7467600"/>
              <a:gd name="connsiteY741" fmla="*/ 1020997 h 6858000"/>
              <a:gd name="connsiteX742" fmla="*/ 4570198 w 7467600"/>
              <a:gd name="connsiteY742" fmla="*/ 978081 h 6858000"/>
              <a:gd name="connsiteX743" fmla="*/ 4523691 w 7467600"/>
              <a:gd name="connsiteY743" fmla="*/ 1127776 h 6858000"/>
              <a:gd name="connsiteX744" fmla="*/ 4509875 w 7467600"/>
              <a:gd name="connsiteY744" fmla="*/ 1167552 h 6858000"/>
              <a:gd name="connsiteX745" fmla="*/ 4478168 w 7467600"/>
              <a:gd name="connsiteY745" fmla="*/ 1260735 h 6858000"/>
              <a:gd name="connsiteX746" fmla="*/ 4409309 w 7467600"/>
              <a:gd name="connsiteY746" fmla="*/ 1666996 h 6858000"/>
              <a:gd name="connsiteX747" fmla="*/ 4370031 w 7467600"/>
              <a:gd name="connsiteY747" fmla="*/ 1955666 h 6858000"/>
              <a:gd name="connsiteX748" fmla="*/ 4570198 w 7467600"/>
              <a:gd name="connsiteY748" fmla="*/ 978081 h 6858000"/>
              <a:gd name="connsiteX749" fmla="*/ 4557898 w 7467600"/>
              <a:gd name="connsiteY749" fmla="*/ 900011 h 6858000"/>
              <a:gd name="connsiteX750" fmla="*/ 4344840 w 7467600"/>
              <a:gd name="connsiteY750" fmla="*/ 1922038 h 6858000"/>
              <a:gd name="connsiteX751" fmla="*/ 4378710 w 7467600"/>
              <a:gd name="connsiteY751" fmla="*/ 1665516 h 6858000"/>
              <a:gd name="connsiteX752" fmla="*/ 4448798 w 7467600"/>
              <a:gd name="connsiteY752" fmla="*/ 1253024 h 6858000"/>
              <a:gd name="connsiteX753" fmla="*/ 4480315 w 7467600"/>
              <a:gd name="connsiteY753" fmla="*/ 1158454 h 6858000"/>
              <a:gd name="connsiteX754" fmla="*/ 4494133 w 7467600"/>
              <a:gd name="connsiteY754" fmla="*/ 1118676 h 6858000"/>
              <a:gd name="connsiteX755" fmla="*/ 4557898 w 7467600"/>
              <a:gd name="connsiteY755" fmla="*/ 900011 h 6858000"/>
              <a:gd name="connsiteX756" fmla="*/ 5870151 w 7467600"/>
              <a:gd name="connsiteY756" fmla="*/ 898890 h 6858000"/>
              <a:gd name="connsiteX757" fmla="*/ 5861335 w 7467600"/>
              <a:gd name="connsiteY757" fmla="*/ 899177 h 6858000"/>
              <a:gd name="connsiteX758" fmla="*/ 5843702 w 7467600"/>
              <a:gd name="connsiteY758" fmla="*/ 899748 h 6858000"/>
              <a:gd name="connsiteX759" fmla="*/ 5651107 w 7467600"/>
              <a:gd name="connsiteY759" fmla="*/ 920306 h 6858000"/>
              <a:gd name="connsiteX760" fmla="*/ 5459407 w 7467600"/>
              <a:gd name="connsiteY760" fmla="*/ 940975 h 6858000"/>
              <a:gd name="connsiteX761" fmla="*/ 5374846 w 7467600"/>
              <a:gd name="connsiteY761" fmla="*/ 941988 h 6858000"/>
              <a:gd name="connsiteX762" fmla="*/ 5256105 w 7467600"/>
              <a:gd name="connsiteY762" fmla="*/ 945632 h 6858000"/>
              <a:gd name="connsiteX763" fmla="*/ 5107071 w 7467600"/>
              <a:gd name="connsiteY763" fmla="*/ 969720 h 6858000"/>
              <a:gd name="connsiteX764" fmla="*/ 4998681 w 7467600"/>
              <a:gd name="connsiteY764" fmla="*/ 988771 h 6858000"/>
              <a:gd name="connsiteX765" fmla="*/ 5870151 w 7467600"/>
              <a:gd name="connsiteY765" fmla="*/ 898890 h 6858000"/>
              <a:gd name="connsiteX766" fmla="*/ 5504425 w 7467600"/>
              <a:gd name="connsiteY766" fmla="*/ 848067 h 6858000"/>
              <a:gd name="connsiteX767" fmla="*/ 4968849 w 7467600"/>
              <a:gd name="connsiteY767" fmla="*/ 962318 h 6858000"/>
              <a:gd name="connsiteX768" fmla="*/ 5104039 w 7467600"/>
              <a:gd name="connsiteY768" fmla="*/ 940634 h 6858000"/>
              <a:gd name="connsiteX769" fmla="*/ 5256311 w 7467600"/>
              <a:gd name="connsiteY769" fmla="*/ 916490 h 6858000"/>
              <a:gd name="connsiteX770" fmla="*/ 5377381 w 7467600"/>
              <a:gd name="connsiteY770" fmla="*/ 912671 h 6858000"/>
              <a:gd name="connsiteX771" fmla="*/ 5460148 w 7467600"/>
              <a:gd name="connsiteY771" fmla="*/ 911442 h 6858000"/>
              <a:gd name="connsiteX772" fmla="*/ 5648971 w 7467600"/>
              <a:gd name="connsiteY772" fmla="*/ 891331 h 6858000"/>
              <a:gd name="connsiteX773" fmla="*/ 5844807 w 7467600"/>
              <a:gd name="connsiteY773" fmla="*/ 870718 h 6858000"/>
              <a:gd name="connsiteX774" fmla="*/ 5862975 w 7467600"/>
              <a:gd name="connsiteY774" fmla="*/ 869756 h 6858000"/>
              <a:gd name="connsiteX775" fmla="*/ 5920887 w 7467600"/>
              <a:gd name="connsiteY775" fmla="*/ 865929 h 6858000"/>
              <a:gd name="connsiteX776" fmla="*/ 5504425 w 7467600"/>
              <a:gd name="connsiteY776" fmla="*/ 848067 h 6858000"/>
              <a:gd name="connsiteX777" fmla="*/ 3607114 w 7467600"/>
              <a:gd name="connsiteY777" fmla="*/ 467441 h 6858000"/>
              <a:gd name="connsiteX778" fmla="*/ 3296242 w 7467600"/>
              <a:gd name="connsiteY778" fmla="*/ 807991 h 6858000"/>
              <a:gd name="connsiteX779" fmla="*/ 3174674 w 7467600"/>
              <a:gd name="connsiteY779" fmla="*/ 919759 h 6858000"/>
              <a:gd name="connsiteX780" fmla="*/ 3042978 w 7467600"/>
              <a:gd name="connsiteY780" fmla="*/ 1054894 h 6858000"/>
              <a:gd name="connsiteX781" fmla="*/ 2968914 w 7467600"/>
              <a:gd name="connsiteY781" fmla="*/ 1133756 h 6858000"/>
              <a:gd name="connsiteX782" fmla="*/ 3103823 w 7467600"/>
              <a:gd name="connsiteY782" fmla="*/ 1026814 h 6858000"/>
              <a:gd name="connsiteX783" fmla="*/ 3607114 w 7467600"/>
              <a:gd name="connsiteY783" fmla="*/ 467441 h 6858000"/>
              <a:gd name="connsiteX784" fmla="*/ 3744487 w 7467600"/>
              <a:gd name="connsiteY784" fmla="*/ 383136 h 6858000"/>
              <a:gd name="connsiteX785" fmla="*/ 3970213 w 7467600"/>
              <a:gd name="connsiteY785" fmla="*/ 995559 h 6858000"/>
              <a:gd name="connsiteX786" fmla="*/ 3744487 w 7467600"/>
              <a:gd name="connsiteY786" fmla="*/ 383136 h 6858000"/>
              <a:gd name="connsiteX787" fmla="*/ 3624562 w 7467600"/>
              <a:gd name="connsiteY787" fmla="*/ 367041 h 6858000"/>
              <a:gd name="connsiteX788" fmla="*/ 3489712 w 7467600"/>
              <a:gd name="connsiteY788" fmla="*/ 485386 h 6858000"/>
              <a:gd name="connsiteX789" fmla="*/ 3182994 w 7467600"/>
              <a:gd name="connsiteY789" fmla="*/ 828265 h 6858000"/>
              <a:gd name="connsiteX790" fmla="*/ 2892114 w 7467600"/>
              <a:gd name="connsiteY790" fmla="*/ 1172635 h 6858000"/>
              <a:gd name="connsiteX791" fmla="*/ 3021459 w 7467600"/>
              <a:gd name="connsiteY791" fmla="*/ 1035385 h 6858000"/>
              <a:gd name="connsiteX792" fmla="*/ 3153873 w 7467600"/>
              <a:gd name="connsiteY792" fmla="*/ 898971 h 6858000"/>
              <a:gd name="connsiteX793" fmla="*/ 3276511 w 7467600"/>
              <a:gd name="connsiteY793" fmla="*/ 786423 h 6858000"/>
              <a:gd name="connsiteX794" fmla="*/ 3584154 w 7467600"/>
              <a:gd name="connsiteY794" fmla="*/ 448218 h 6858000"/>
              <a:gd name="connsiteX795" fmla="*/ 3624562 w 7467600"/>
              <a:gd name="connsiteY795" fmla="*/ 367041 h 6858000"/>
              <a:gd name="connsiteX796" fmla="*/ 3766672 w 7467600"/>
              <a:gd name="connsiteY796" fmla="*/ 359429 h 6858000"/>
              <a:gd name="connsiteX797" fmla="*/ 3996338 w 7467600"/>
              <a:gd name="connsiteY797" fmla="*/ 968237 h 6858000"/>
              <a:gd name="connsiteX798" fmla="*/ 3766672 w 7467600"/>
              <a:gd name="connsiteY798" fmla="*/ 359429 h 6858000"/>
              <a:gd name="connsiteX799" fmla="*/ 5805386 w 7467600"/>
              <a:gd name="connsiteY799" fmla="*/ 239240 h 6858000"/>
              <a:gd name="connsiteX800" fmla="*/ 5736947 w 7467600"/>
              <a:gd name="connsiteY800" fmla="*/ 261367 h 6858000"/>
              <a:gd name="connsiteX801" fmla="*/ 5427012 w 7467600"/>
              <a:gd name="connsiteY801" fmla="*/ 311272 h 6858000"/>
              <a:gd name="connsiteX802" fmla="*/ 5147818 w 7467600"/>
              <a:gd name="connsiteY802" fmla="*/ 322112 h 6858000"/>
              <a:gd name="connsiteX803" fmla="*/ 5060854 w 7467600"/>
              <a:gd name="connsiteY803" fmla="*/ 311882 h 6858000"/>
              <a:gd name="connsiteX804" fmla="*/ 4945989 w 7467600"/>
              <a:gd name="connsiteY804" fmla="*/ 300516 h 6858000"/>
              <a:gd name="connsiteX805" fmla="*/ 5410479 w 7467600"/>
              <a:gd name="connsiteY805" fmla="*/ 348434 h 6858000"/>
              <a:gd name="connsiteX806" fmla="*/ 5805386 w 7467600"/>
              <a:gd name="connsiteY806" fmla="*/ 239240 h 6858000"/>
              <a:gd name="connsiteX807" fmla="*/ 5905192 w 7467600"/>
              <a:gd name="connsiteY807" fmla="*/ 163079 h 6858000"/>
              <a:gd name="connsiteX808" fmla="*/ 5865655 w 7467600"/>
              <a:gd name="connsiteY808" fmla="*/ 171901 h 6858000"/>
              <a:gd name="connsiteX809" fmla="*/ 5259740 w 7467600"/>
              <a:gd name="connsiteY809" fmla="*/ 257013 h 6858000"/>
              <a:gd name="connsiteX810" fmla="*/ 5208466 w 7467600"/>
              <a:gd name="connsiteY810" fmla="*/ 257550 h 6858000"/>
              <a:gd name="connsiteX811" fmla="*/ 4980204 w 7467600"/>
              <a:gd name="connsiteY811" fmla="*/ 271903 h 6858000"/>
              <a:gd name="connsiteX812" fmla="*/ 5068068 w 7467600"/>
              <a:gd name="connsiteY812" fmla="*/ 282244 h 6858000"/>
              <a:gd name="connsiteX813" fmla="*/ 5153231 w 7467600"/>
              <a:gd name="connsiteY813" fmla="*/ 292240 h 6858000"/>
              <a:gd name="connsiteX814" fmla="*/ 5426491 w 7467600"/>
              <a:gd name="connsiteY814" fmla="*/ 281128 h 6858000"/>
              <a:gd name="connsiteX815" fmla="*/ 5731212 w 7467600"/>
              <a:gd name="connsiteY815" fmla="*/ 231951 h 6858000"/>
              <a:gd name="connsiteX816" fmla="*/ 5905192 w 7467600"/>
              <a:gd name="connsiteY816" fmla="*/ 163079 h 6858000"/>
              <a:gd name="connsiteX817" fmla="*/ 5944437 w 7467600"/>
              <a:gd name="connsiteY817" fmla="*/ 113829 h 6858000"/>
              <a:gd name="connsiteX818" fmla="*/ 5825032 w 7467600"/>
              <a:gd name="connsiteY818" fmla="*/ 146405 h 6858000"/>
              <a:gd name="connsiteX819" fmla="*/ 4955599 w 7467600"/>
              <a:gd name="connsiteY819" fmla="*/ 247008 h 6858000"/>
              <a:gd name="connsiteX820" fmla="*/ 5210104 w 7467600"/>
              <a:gd name="connsiteY820" fmla="*/ 228123 h 6858000"/>
              <a:gd name="connsiteX821" fmla="*/ 5261015 w 7467600"/>
              <a:gd name="connsiteY821" fmla="*/ 227087 h 6858000"/>
              <a:gd name="connsiteX822" fmla="*/ 5861181 w 7467600"/>
              <a:gd name="connsiteY822" fmla="*/ 143093 h 6858000"/>
              <a:gd name="connsiteX823" fmla="*/ 5961252 w 7467600"/>
              <a:gd name="connsiteY823" fmla="*/ 114820 h 6858000"/>
              <a:gd name="connsiteX824" fmla="*/ 5944437 w 7467600"/>
              <a:gd name="connsiteY824" fmla="*/ 113829 h 6858000"/>
              <a:gd name="connsiteX825" fmla="*/ 3882765 w 7467600"/>
              <a:gd name="connsiteY825" fmla="*/ 0 h 6858000"/>
              <a:gd name="connsiteX826" fmla="*/ 3995099 w 7467600"/>
              <a:gd name="connsiteY826" fmla="*/ 0 h 6858000"/>
              <a:gd name="connsiteX827" fmla="*/ 4163818 w 7467600"/>
              <a:gd name="connsiteY827" fmla="*/ 234104 h 6858000"/>
              <a:gd name="connsiteX828" fmla="*/ 4172099 w 7467600"/>
              <a:gd name="connsiteY828" fmla="*/ 234207 h 6858000"/>
              <a:gd name="connsiteX829" fmla="*/ 4784282 w 7467600"/>
              <a:gd name="connsiteY829" fmla="*/ 276561 h 6858000"/>
              <a:gd name="connsiteX830" fmla="*/ 4801687 w 7467600"/>
              <a:gd name="connsiteY830" fmla="*/ 267764 h 6858000"/>
              <a:gd name="connsiteX831" fmla="*/ 6082788 w 7467600"/>
              <a:gd name="connsiteY831" fmla="*/ 64119 h 6858000"/>
              <a:gd name="connsiteX832" fmla="*/ 6099442 w 7467600"/>
              <a:gd name="connsiteY832" fmla="*/ 82568 h 6858000"/>
              <a:gd name="connsiteX833" fmla="*/ 4804137 w 7467600"/>
              <a:gd name="connsiteY833" fmla="*/ 320931 h 6858000"/>
              <a:gd name="connsiteX834" fmla="*/ 4227047 w 7467600"/>
              <a:gd name="connsiteY834" fmla="*/ 313415 h 6858000"/>
              <a:gd name="connsiteX835" fmla="*/ 4346041 w 7467600"/>
              <a:gd name="connsiteY835" fmla="*/ 456086 h 6858000"/>
              <a:gd name="connsiteX836" fmla="*/ 4870967 w 7467600"/>
              <a:gd name="connsiteY836" fmla="*/ 963061 h 6858000"/>
              <a:gd name="connsiteX837" fmla="*/ 4889647 w 7467600"/>
              <a:gd name="connsiteY837" fmla="*/ 957147 h 6858000"/>
              <a:gd name="connsiteX838" fmla="*/ 5422504 w 7467600"/>
              <a:gd name="connsiteY838" fmla="*/ 805191 h 6858000"/>
              <a:gd name="connsiteX839" fmla="*/ 6087656 w 7467600"/>
              <a:gd name="connsiteY839" fmla="*/ 826703 h 6858000"/>
              <a:gd name="connsiteX840" fmla="*/ 6058717 w 7467600"/>
              <a:gd name="connsiteY840" fmla="*/ 865992 h 6858000"/>
              <a:gd name="connsiteX841" fmla="*/ 4974153 w 7467600"/>
              <a:gd name="connsiteY841" fmla="*/ 1045456 h 6858000"/>
              <a:gd name="connsiteX842" fmla="*/ 5627835 w 7467600"/>
              <a:gd name="connsiteY842" fmla="*/ 1472077 h 6858000"/>
              <a:gd name="connsiteX843" fmla="*/ 5629817 w 7467600"/>
              <a:gd name="connsiteY843" fmla="*/ 1471412 h 6858000"/>
              <a:gd name="connsiteX844" fmla="*/ 5634124 w 7467600"/>
              <a:gd name="connsiteY844" fmla="*/ 1470572 h 6858000"/>
              <a:gd name="connsiteX845" fmla="*/ 5755832 w 7467600"/>
              <a:gd name="connsiteY845" fmla="*/ 1383886 h 6858000"/>
              <a:gd name="connsiteX846" fmla="*/ 6014186 w 7467600"/>
              <a:gd name="connsiteY846" fmla="*/ 1279799 h 6858000"/>
              <a:gd name="connsiteX847" fmla="*/ 6901619 w 7467600"/>
              <a:gd name="connsiteY847" fmla="*/ 1047874 h 6858000"/>
              <a:gd name="connsiteX848" fmla="*/ 6931566 w 7467600"/>
              <a:gd name="connsiteY848" fmla="*/ 1062034 h 6858000"/>
              <a:gd name="connsiteX849" fmla="*/ 5790982 w 7467600"/>
              <a:gd name="connsiteY849" fmla="*/ 1561380 h 6858000"/>
              <a:gd name="connsiteX850" fmla="*/ 6188971 w 7467600"/>
              <a:gd name="connsiteY850" fmla="*/ 1755168 h 6858000"/>
              <a:gd name="connsiteX851" fmla="*/ 6202446 w 7467600"/>
              <a:gd name="connsiteY851" fmla="*/ 1752268 h 6858000"/>
              <a:gd name="connsiteX852" fmla="*/ 7179560 w 7467600"/>
              <a:gd name="connsiteY852" fmla="*/ 1467551 h 6858000"/>
              <a:gd name="connsiteX853" fmla="*/ 7158730 w 7467600"/>
              <a:gd name="connsiteY853" fmla="*/ 1507835 h 6858000"/>
              <a:gd name="connsiteX854" fmla="*/ 6326959 w 7467600"/>
              <a:gd name="connsiteY854" fmla="*/ 1817686 h 6858000"/>
              <a:gd name="connsiteX855" fmla="*/ 6537433 w 7467600"/>
              <a:gd name="connsiteY855" fmla="*/ 1907790 h 6858000"/>
              <a:gd name="connsiteX856" fmla="*/ 6550221 w 7467600"/>
              <a:gd name="connsiteY856" fmla="*/ 1910729 h 6858000"/>
              <a:gd name="connsiteX857" fmla="*/ 6964438 w 7467600"/>
              <a:gd name="connsiteY857" fmla="*/ 2209505 h 6858000"/>
              <a:gd name="connsiteX858" fmla="*/ 7367862 w 7467600"/>
              <a:gd name="connsiteY858" fmla="*/ 2806833 h 6858000"/>
              <a:gd name="connsiteX859" fmla="*/ 7364329 w 7467600"/>
              <a:gd name="connsiteY859" fmla="*/ 2826907 h 6858000"/>
              <a:gd name="connsiteX860" fmla="*/ 7290545 w 7467600"/>
              <a:gd name="connsiteY860" fmla="*/ 2850663 h 6858000"/>
              <a:gd name="connsiteX861" fmla="*/ 6472036 w 7467600"/>
              <a:gd name="connsiteY861" fmla="*/ 1959003 h 6858000"/>
              <a:gd name="connsiteX862" fmla="*/ 5792897 w 7467600"/>
              <a:gd name="connsiteY862" fmla="*/ 1647747 h 6858000"/>
              <a:gd name="connsiteX863" fmla="*/ 5842751 w 7467600"/>
              <a:gd name="connsiteY863" fmla="*/ 1816112 h 6858000"/>
              <a:gd name="connsiteX864" fmla="*/ 5847424 w 7467600"/>
              <a:gd name="connsiteY864" fmla="*/ 1815776 h 6858000"/>
              <a:gd name="connsiteX865" fmla="*/ 6399821 w 7467600"/>
              <a:gd name="connsiteY865" fmla="*/ 2344799 h 6858000"/>
              <a:gd name="connsiteX866" fmla="*/ 6323232 w 7467600"/>
              <a:gd name="connsiteY866" fmla="*/ 2389634 h 6858000"/>
              <a:gd name="connsiteX867" fmla="*/ 5942958 w 7467600"/>
              <a:gd name="connsiteY867" fmla="*/ 2077708 h 6858000"/>
              <a:gd name="connsiteX868" fmla="*/ 5921559 w 7467600"/>
              <a:gd name="connsiteY868" fmla="*/ 2378596 h 6858000"/>
              <a:gd name="connsiteX869" fmla="*/ 5817651 w 7467600"/>
              <a:gd name="connsiteY869" fmla="*/ 3023919 h 6858000"/>
              <a:gd name="connsiteX870" fmla="*/ 5729634 w 7467600"/>
              <a:gd name="connsiteY870" fmla="*/ 3051849 h 6858000"/>
              <a:gd name="connsiteX871" fmla="*/ 5611018 w 7467600"/>
              <a:gd name="connsiteY871" fmla="*/ 2316769 h 6858000"/>
              <a:gd name="connsiteX872" fmla="*/ 5687608 w 7467600"/>
              <a:gd name="connsiteY872" fmla="*/ 2039972 h 6858000"/>
              <a:gd name="connsiteX873" fmla="*/ 5657554 w 7467600"/>
              <a:gd name="connsiteY873" fmla="*/ 1576445 h 6858000"/>
              <a:gd name="connsiteX874" fmla="*/ 5150475 w 7467600"/>
              <a:gd name="connsiteY874" fmla="*/ 1274012 h 6858000"/>
              <a:gd name="connsiteX875" fmla="*/ 5349142 w 7467600"/>
              <a:gd name="connsiteY875" fmla="*/ 2204405 h 6858000"/>
              <a:gd name="connsiteX876" fmla="*/ 5262214 w 7467600"/>
              <a:gd name="connsiteY876" fmla="*/ 2233836 h 6858000"/>
              <a:gd name="connsiteX877" fmla="*/ 4981539 w 7467600"/>
              <a:gd name="connsiteY877" fmla="*/ 1542201 h 6858000"/>
              <a:gd name="connsiteX878" fmla="*/ 4958461 w 7467600"/>
              <a:gd name="connsiteY878" fmla="*/ 1136957 h 6858000"/>
              <a:gd name="connsiteX879" fmla="*/ 4655015 w 7467600"/>
              <a:gd name="connsiteY879" fmla="*/ 891426 h 6858000"/>
              <a:gd name="connsiteX880" fmla="*/ 4348002 w 7467600"/>
              <a:gd name="connsiteY880" fmla="*/ 2205895 h 6858000"/>
              <a:gd name="connsiteX881" fmla="*/ 4262250 w 7467600"/>
              <a:gd name="connsiteY881" fmla="*/ 2219972 h 6858000"/>
              <a:gd name="connsiteX882" fmla="*/ 4550611 w 7467600"/>
              <a:gd name="connsiteY882" fmla="*/ 817540 h 6858000"/>
              <a:gd name="connsiteX883" fmla="*/ 4564418 w 7467600"/>
              <a:gd name="connsiteY883" fmla="*/ 808293 h 6858000"/>
              <a:gd name="connsiteX884" fmla="*/ 4266388 w 7467600"/>
              <a:gd name="connsiteY884" fmla="*/ 500083 h 6858000"/>
              <a:gd name="connsiteX885" fmla="*/ 4032842 w 7467600"/>
              <a:gd name="connsiteY885" fmla="*/ 211809 h 6858000"/>
              <a:gd name="connsiteX886" fmla="*/ 3882765 w 7467600"/>
              <a:gd name="connsiteY886" fmla="*/ 0 h 6858000"/>
              <a:gd name="connsiteX887" fmla="*/ 3721337 w 7467600"/>
              <a:gd name="connsiteY887" fmla="*/ 0 h 6858000"/>
              <a:gd name="connsiteX888" fmla="*/ 3797544 w 7467600"/>
              <a:gd name="connsiteY888" fmla="*/ 0 h 6858000"/>
              <a:gd name="connsiteX889" fmla="*/ 3775734 w 7467600"/>
              <a:gd name="connsiteY889" fmla="*/ 95131 h 6858000"/>
              <a:gd name="connsiteX890" fmla="*/ 3724807 w 7467600"/>
              <a:gd name="connsiteY890" fmla="*/ 272257 h 6858000"/>
              <a:gd name="connsiteX891" fmla="*/ 3726844 w 7467600"/>
              <a:gd name="connsiteY891" fmla="*/ 282988 h 6858000"/>
              <a:gd name="connsiteX892" fmla="*/ 3742664 w 7467600"/>
              <a:gd name="connsiteY892" fmla="*/ 279918 h 6858000"/>
              <a:gd name="connsiteX893" fmla="*/ 4103910 w 7467600"/>
              <a:gd name="connsiteY893" fmla="*/ 1161917 h 6858000"/>
              <a:gd name="connsiteX894" fmla="*/ 4020269 w 7467600"/>
              <a:gd name="connsiteY894" fmla="*/ 1200406 h 6858000"/>
              <a:gd name="connsiteX895" fmla="*/ 3674882 w 7467600"/>
              <a:gd name="connsiteY895" fmla="*/ 488524 h 6858000"/>
              <a:gd name="connsiteX896" fmla="*/ 3132682 w 7467600"/>
              <a:gd name="connsiteY896" fmla="*/ 1072284 h 6858000"/>
              <a:gd name="connsiteX897" fmla="*/ 2716346 w 7467600"/>
              <a:gd name="connsiteY897" fmla="*/ 1276376 h 6858000"/>
              <a:gd name="connsiteX898" fmla="*/ 2716772 w 7467600"/>
              <a:gd name="connsiteY898" fmla="*/ 1255462 h 6858000"/>
              <a:gd name="connsiteX899" fmla="*/ 3471096 w 7467600"/>
              <a:gd name="connsiteY899" fmla="*/ 437072 h 6858000"/>
              <a:gd name="connsiteX900" fmla="*/ 3639057 w 7467600"/>
              <a:gd name="connsiteY900" fmla="*/ 286334 h 6858000"/>
              <a:gd name="connsiteX901" fmla="*/ 3640309 w 7467600"/>
              <a:gd name="connsiteY901" fmla="*/ 284664 h 6858000"/>
              <a:gd name="connsiteX902" fmla="*/ 3646022 w 7467600"/>
              <a:gd name="connsiteY902" fmla="*/ 276711 h 6858000"/>
              <a:gd name="connsiteX903" fmla="*/ 3707943 w 7467600"/>
              <a:gd name="connsiteY903" fmla="*/ 65958 h 6858000"/>
              <a:gd name="connsiteX904" fmla="*/ 3721337 w 7467600"/>
              <a:gd name="connsiteY904" fmla="*/ 0 h 6858000"/>
              <a:gd name="connsiteX905" fmla="*/ 2867960 w 7467600"/>
              <a:gd name="connsiteY905" fmla="*/ 0 h 6858000"/>
              <a:gd name="connsiteX906" fmla="*/ 2926351 w 7467600"/>
              <a:gd name="connsiteY906" fmla="*/ 0 h 6858000"/>
              <a:gd name="connsiteX907" fmla="*/ 2902823 w 7467600"/>
              <a:gd name="connsiteY907" fmla="*/ 262929 h 6858000"/>
              <a:gd name="connsiteX908" fmla="*/ 2940663 w 7467600"/>
              <a:gd name="connsiteY908" fmla="*/ 140884 h 6858000"/>
              <a:gd name="connsiteX909" fmla="*/ 2947039 w 7467600"/>
              <a:gd name="connsiteY909" fmla="*/ 122524 h 6858000"/>
              <a:gd name="connsiteX910" fmla="*/ 2984316 w 7467600"/>
              <a:gd name="connsiteY910" fmla="*/ 0 h 6858000"/>
              <a:gd name="connsiteX911" fmla="*/ 3016114 w 7467600"/>
              <a:gd name="connsiteY911" fmla="*/ 0 h 6858000"/>
              <a:gd name="connsiteX912" fmla="*/ 2979949 w 7467600"/>
              <a:gd name="connsiteY912" fmla="*/ 119274 h 6858000"/>
              <a:gd name="connsiteX913" fmla="*/ 3023879 w 7467600"/>
              <a:gd name="connsiteY913" fmla="*/ 0 h 6858000"/>
              <a:gd name="connsiteX914" fmla="*/ 3105400 w 7467600"/>
              <a:gd name="connsiteY914" fmla="*/ 0 h 6858000"/>
              <a:gd name="connsiteX915" fmla="*/ 3094669 w 7467600"/>
              <a:gd name="connsiteY915" fmla="*/ 30308 h 6858000"/>
              <a:gd name="connsiteX916" fmla="*/ 2901945 w 7467600"/>
              <a:gd name="connsiteY916" fmla="*/ 466538 h 6858000"/>
              <a:gd name="connsiteX917" fmla="*/ 2815209 w 7467600"/>
              <a:gd name="connsiteY917" fmla="*/ 497361 h 6858000"/>
              <a:gd name="connsiteX918" fmla="*/ 2844845 w 7467600"/>
              <a:gd name="connsiteY918" fmla="*/ 127638 h 6858000"/>
              <a:gd name="connsiteX919" fmla="*/ 2867960 w 7467600"/>
              <a:gd name="connsiteY919" fmla="*/ 0 h 6858000"/>
              <a:gd name="connsiteX920" fmla="*/ 1057230 w 7467600"/>
              <a:gd name="connsiteY920" fmla="*/ 0 h 6858000"/>
              <a:gd name="connsiteX921" fmla="*/ 1111003 w 7467600"/>
              <a:gd name="connsiteY921" fmla="*/ 0 h 6858000"/>
              <a:gd name="connsiteX922" fmla="*/ 1125553 w 7467600"/>
              <a:gd name="connsiteY922" fmla="*/ 52588 h 6858000"/>
              <a:gd name="connsiteX923" fmla="*/ 1304276 w 7467600"/>
              <a:gd name="connsiteY923" fmla="*/ 476275 h 6858000"/>
              <a:gd name="connsiteX924" fmla="*/ 1492066 w 7467600"/>
              <a:gd name="connsiteY924" fmla="*/ 886333 h 6858000"/>
              <a:gd name="connsiteX925" fmla="*/ 1423698 w 7467600"/>
              <a:gd name="connsiteY925" fmla="*/ 710817 h 6858000"/>
              <a:gd name="connsiteX926" fmla="*/ 1357609 w 7467600"/>
              <a:gd name="connsiteY926" fmla="*/ 532892 h 6858000"/>
              <a:gd name="connsiteX927" fmla="*/ 1309550 w 7467600"/>
              <a:gd name="connsiteY927" fmla="*/ 374031 h 6858000"/>
              <a:gd name="connsiteX928" fmla="*/ 1193673 w 7467600"/>
              <a:gd name="connsiteY928" fmla="*/ 49533 h 6858000"/>
              <a:gd name="connsiteX929" fmla="*/ 1164391 w 7467600"/>
              <a:gd name="connsiteY929" fmla="*/ 0 h 6858000"/>
              <a:gd name="connsiteX930" fmla="*/ 1200666 w 7467600"/>
              <a:gd name="connsiteY930" fmla="*/ 0 h 6858000"/>
              <a:gd name="connsiteX931" fmla="*/ 1223408 w 7467600"/>
              <a:gd name="connsiteY931" fmla="*/ 38996 h 6858000"/>
              <a:gd name="connsiteX932" fmla="*/ 1339635 w 7467600"/>
              <a:gd name="connsiteY932" fmla="*/ 365517 h 6858000"/>
              <a:gd name="connsiteX933" fmla="*/ 1387469 w 7467600"/>
              <a:gd name="connsiteY933" fmla="*/ 523079 h 6858000"/>
              <a:gd name="connsiteX934" fmla="*/ 1452685 w 7467600"/>
              <a:gd name="connsiteY934" fmla="*/ 699806 h 6858000"/>
              <a:gd name="connsiteX935" fmla="*/ 1492092 w 7467600"/>
              <a:gd name="connsiteY935" fmla="*/ 800424 h 6858000"/>
              <a:gd name="connsiteX936" fmla="*/ 1455302 w 7467600"/>
              <a:gd name="connsiteY936" fmla="*/ 632913 h 6858000"/>
              <a:gd name="connsiteX937" fmla="*/ 1222336 w 7467600"/>
              <a:gd name="connsiteY937" fmla="*/ 9480 h 6858000"/>
              <a:gd name="connsiteX938" fmla="*/ 1214634 w 7467600"/>
              <a:gd name="connsiteY938" fmla="*/ 0 h 6858000"/>
              <a:gd name="connsiteX939" fmla="*/ 1289827 w 7467600"/>
              <a:gd name="connsiteY939" fmla="*/ 0 h 6858000"/>
              <a:gd name="connsiteX940" fmla="*/ 1321076 w 7467600"/>
              <a:gd name="connsiteY940" fmla="*/ 59722 h 6858000"/>
              <a:gd name="connsiteX941" fmla="*/ 1512579 w 7467600"/>
              <a:gd name="connsiteY941" fmla="*/ 626441 h 6858000"/>
              <a:gd name="connsiteX942" fmla="*/ 1506076 w 7467600"/>
              <a:gd name="connsiteY942" fmla="*/ 1089289 h 6858000"/>
              <a:gd name="connsiteX943" fmla="*/ 1486346 w 7467600"/>
              <a:gd name="connsiteY943" fmla="*/ 1079919 h 6858000"/>
              <a:gd name="connsiteX944" fmla="*/ 1070511 w 7467600"/>
              <a:gd name="connsiteY944" fmla="*/ 48609 h 6858000"/>
              <a:gd name="connsiteX945" fmla="*/ 1057230 w 7467600"/>
              <a:gd name="connsiteY945" fmla="*/ 0 h 6858000"/>
              <a:gd name="connsiteX946" fmla="*/ 43151 w 7467600"/>
              <a:gd name="connsiteY946" fmla="*/ 0 h 6858000"/>
              <a:gd name="connsiteX947" fmla="*/ 95283 w 7467600"/>
              <a:gd name="connsiteY947" fmla="*/ 0 h 6858000"/>
              <a:gd name="connsiteX948" fmla="*/ 300708 w 7467600"/>
              <a:gd name="connsiteY948" fmla="*/ 154571 h 6858000"/>
              <a:gd name="connsiteX949" fmla="*/ 530414 w 7467600"/>
              <a:gd name="connsiteY949" fmla="*/ 354673 h 6858000"/>
              <a:gd name="connsiteX950" fmla="*/ 333785 w 7467600"/>
              <a:gd name="connsiteY950" fmla="*/ 161564 h 6858000"/>
              <a:gd name="connsiteX951" fmla="*/ 147005 w 7467600"/>
              <a:gd name="connsiteY951" fmla="*/ 0 h 6858000"/>
              <a:gd name="connsiteX952" fmla="*/ 272509 w 7467600"/>
              <a:gd name="connsiteY952" fmla="*/ 0 h 6858000"/>
              <a:gd name="connsiteX953" fmla="*/ 326276 w 7467600"/>
              <a:gd name="connsiteY953" fmla="*/ 45847 h 6858000"/>
              <a:gd name="connsiteX954" fmla="*/ 823759 w 7467600"/>
              <a:gd name="connsiteY954" fmla="*/ 574145 h 6858000"/>
              <a:gd name="connsiteX955" fmla="*/ 811254 w 7467600"/>
              <a:gd name="connsiteY955" fmla="*/ 665546 h 6858000"/>
              <a:gd name="connsiteX956" fmla="*/ 154042 w 7467600"/>
              <a:gd name="connsiteY956" fmla="*/ 261522 h 6858000"/>
              <a:gd name="connsiteX957" fmla="*/ 13550 w 7467600"/>
              <a:gd name="connsiteY957" fmla="*/ 158423 h 6858000"/>
              <a:gd name="connsiteX958" fmla="*/ 0 w 7467600"/>
              <a:gd name="connsiteY958" fmla="*/ 146618 h 6858000"/>
              <a:gd name="connsiteX959" fmla="*/ 0 w 7467600"/>
              <a:gd name="connsiteY959" fmla="*/ 59161 h 6858000"/>
              <a:gd name="connsiteX960" fmla="*/ 45427 w 7467600"/>
              <a:gd name="connsiteY960" fmla="*/ 101078 h 6858000"/>
              <a:gd name="connsiteX961" fmla="*/ 630103 w 7467600"/>
              <a:gd name="connsiteY961" fmla="*/ 485885 h 6858000"/>
              <a:gd name="connsiteX962" fmla="*/ 532040 w 7467600"/>
              <a:gd name="connsiteY962" fmla="*/ 399359 h 6858000"/>
              <a:gd name="connsiteX963" fmla="*/ 517618 w 7467600"/>
              <a:gd name="connsiteY963" fmla="*/ 385726 h 6858000"/>
              <a:gd name="connsiteX964" fmla="*/ 285074 w 7467600"/>
              <a:gd name="connsiteY964" fmla="*/ 182755 h 6858000"/>
              <a:gd name="connsiteX965" fmla="*/ 43151 w 7467600"/>
              <a:gd name="connsiteY965"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254615 w 7472601"/>
              <a:gd name="connsiteY80" fmla="*/ 5911918 h 6858000"/>
              <a:gd name="connsiteX81" fmla="*/ 7312589 w 7472601"/>
              <a:gd name="connsiteY81" fmla="*/ 5982309 h 6858000"/>
              <a:gd name="connsiteX82" fmla="*/ 7448321 w 7472601"/>
              <a:gd name="connsiteY82" fmla="*/ 6190991 h 6858000"/>
              <a:gd name="connsiteX83" fmla="*/ 7467600 w 7472601"/>
              <a:gd name="connsiteY83" fmla="*/ 6221686 h 6858000"/>
              <a:gd name="connsiteX84" fmla="*/ 7467600 w 7472601"/>
              <a:gd name="connsiteY84" fmla="*/ 6334256 h 6858000"/>
              <a:gd name="connsiteX85" fmla="*/ 7454976 w 7472601"/>
              <a:gd name="connsiteY85" fmla="*/ 6318297 h 6858000"/>
              <a:gd name="connsiteX86" fmla="*/ 1456157 w 7472601"/>
              <a:gd name="connsiteY86" fmla="*/ 5371404 h 6858000"/>
              <a:gd name="connsiteX87" fmla="*/ 1244432 w 7472601"/>
              <a:gd name="connsiteY87" fmla="*/ 5385601 h 6858000"/>
              <a:gd name="connsiteX88" fmla="*/ 973990 w 7472601"/>
              <a:gd name="connsiteY88" fmla="*/ 5424940 h 6858000"/>
              <a:gd name="connsiteX89" fmla="*/ 1103809 w 7472601"/>
              <a:gd name="connsiteY89" fmla="*/ 5433720 h 6858000"/>
              <a:gd name="connsiteX90" fmla="*/ 1123454 w 7472601"/>
              <a:gd name="connsiteY90" fmla="*/ 5435727 h 6858000"/>
              <a:gd name="connsiteX91" fmla="*/ 1737017 w 7472601"/>
              <a:gd name="connsiteY91" fmla="*/ 5452183 h 6858000"/>
              <a:gd name="connsiteX92" fmla="*/ 1824397 w 7472601"/>
              <a:gd name="connsiteY92" fmla="*/ 5447757 h 6858000"/>
              <a:gd name="connsiteX93" fmla="*/ 2070059 w 7472601"/>
              <a:gd name="connsiteY93" fmla="*/ 5441660 h 6858000"/>
              <a:gd name="connsiteX94" fmla="*/ 1456157 w 7472601"/>
              <a:gd name="connsiteY94" fmla="*/ 5371404 h 6858000"/>
              <a:gd name="connsiteX95" fmla="*/ 4988186 w 7472601"/>
              <a:gd name="connsiteY95" fmla="*/ 5216467 h 6858000"/>
              <a:gd name="connsiteX96" fmla="*/ 4777334 w 7472601"/>
              <a:gd name="connsiteY96" fmla="*/ 5406072 h 6858000"/>
              <a:gd name="connsiteX97" fmla="*/ 4718341 w 7472601"/>
              <a:gd name="connsiteY97" fmla="*/ 5468043 h 6858000"/>
              <a:gd name="connsiteX98" fmla="*/ 4604655 w 7472601"/>
              <a:gd name="connsiteY98" fmla="*/ 5583434 h 6858000"/>
              <a:gd name="connsiteX99" fmla="*/ 4565074 w 7472601"/>
              <a:gd name="connsiteY99" fmla="*/ 5618550 h 6858000"/>
              <a:gd name="connsiteX100" fmla="*/ 4988186 w 7472601"/>
              <a:gd name="connsiteY100" fmla="*/ 5216467 h 6858000"/>
              <a:gd name="connsiteX101" fmla="*/ 4978032 w 7472601"/>
              <a:gd name="connsiteY101" fmla="*/ 5183809 h 6858000"/>
              <a:gd name="connsiteX102" fmla="*/ 4463413 w 7472601"/>
              <a:gd name="connsiteY102" fmla="*/ 5615162 h 6858000"/>
              <a:gd name="connsiteX103" fmla="*/ 4358134 w 7472601"/>
              <a:gd name="connsiteY103" fmla="*/ 5742791 h 6858000"/>
              <a:gd name="connsiteX104" fmla="*/ 4376219 w 7472601"/>
              <a:gd name="connsiteY104" fmla="*/ 5729027 h 6858000"/>
              <a:gd name="connsiteX105" fmla="*/ 4582340 w 7472601"/>
              <a:gd name="connsiteY105" fmla="*/ 5561037 h 6858000"/>
              <a:gd name="connsiteX106" fmla="*/ 4694684 w 7472601"/>
              <a:gd name="connsiteY106" fmla="*/ 5447098 h 6858000"/>
              <a:gd name="connsiteX107" fmla="*/ 4754123 w 7472601"/>
              <a:gd name="connsiteY107" fmla="*/ 5384643 h 6858000"/>
              <a:gd name="connsiteX108" fmla="*/ 4978032 w 7472601"/>
              <a:gd name="connsiteY108" fmla="*/ 5183809 h 6858000"/>
              <a:gd name="connsiteX109" fmla="*/ 1903353 w 7472601"/>
              <a:gd name="connsiteY109" fmla="*/ 5044827 h 6858000"/>
              <a:gd name="connsiteX110" fmla="*/ 1936931 w 7472601"/>
              <a:gd name="connsiteY110" fmla="*/ 5093954 h 6858000"/>
              <a:gd name="connsiteX111" fmla="*/ 2195868 w 7472601"/>
              <a:gd name="connsiteY111" fmla="*/ 5396574 h 6858000"/>
              <a:gd name="connsiteX112" fmla="*/ 2088852 w 7472601"/>
              <a:gd name="connsiteY112" fmla="*/ 5166123 h 6858000"/>
              <a:gd name="connsiteX113" fmla="*/ 1958241 w 7472601"/>
              <a:gd name="connsiteY113" fmla="*/ 5067955 h 6858000"/>
              <a:gd name="connsiteX114" fmla="*/ 1903353 w 7472601"/>
              <a:gd name="connsiteY114" fmla="*/ 5044827 h 6858000"/>
              <a:gd name="connsiteX115" fmla="*/ 1979378 w 7472601"/>
              <a:gd name="connsiteY115" fmla="*/ 4769504 h 6858000"/>
              <a:gd name="connsiteX116" fmla="*/ 2882120 w 7472601"/>
              <a:gd name="connsiteY116" fmla="*/ 5064547 h 6858000"/>
              <a:gd name="connsiteX117" fmla="*/ 2793103 w 7472601"/>
              <a:gd name="connsiteY117" fmla="*/ 5039699 h 6858000"/>
              <a:gd name="connsiteX118" fmla="*/ 2770041 w 7472601"/>
              <a:gd name="connsiteY118" fmla="*/ 5033634 h 6858000"/>
              <a:gd name="connsiteX119" fmla="*/ 1979378 w 7472601"/>
              <a:gd name="connsiteY119" fmla="*/ 4769504 h 6858000"/>
              <a:gd name="connsiteX120" fmla="*/ 1927410 w 7472601"/>
              <a:gd name="connsiteY120" fmla="*/ 4716164 h 6858000"/>
              <a:gd name="connsiteX121" fmla="*/ 1959587 w 7472601"/>
              <a:gd name="connsiteY121" fmla="*/ 4728849 h 6858000"/>
              <a:gd name="connsiteX122" fmla="*/ 2777707 w 7472601"/>
              <a:gd name="connsiteY122" fmla="*/ 5003991 h 6858000"/>
              <a:gd name="connsiteX123" fmla="*/ 2800768 w 7472601"/>
              <a:gd name="connsiteY123" fmla="*/ 5010056 h 6858000"/>
              <a:gd name="connsiteX124" fmla="*/ 2879408 w 7472601"/>
              <a:gd name="connsiteY124" fmla="*/ 5031590 h 6858000"/>
              <a:gd name="connsiteX125" fmla="*/ 2862295 w 7472601"/>
              <a:gd name="connsiteY125" fmla="*/ 5022958 h 6858000"/>
              <a:gd name="connsiteX126" fmla="*/ 2813343 w 7472601"/>
              <a:gd name="connsiteY126" fmla="*/ 4998369 h 6858000"/>
              <a:gd name="connsiteX127" fmla="*/ 2646245 w 7472601"/>
              <a:gd name="connsiteY127" fmla="*/ 4930999 h 6858000"/>
              <a:gd name="connsiteX128" fmla="*/ 1999243 w 7472601"/>
              <a:gd name="connsiteY128" fmla="*/ 4730524 h 6858000"/>
              <a:gd name="connsiteX129" fmla="*/ 1979527 w 7472601"/>
              <a:gd name="connsiteY129" fmla="*/ 4726651 h 6858000"/>
              <a:gd name="connsiteX130" fmla="*/ 1927410 w 7472601"/>
              <a:gd name="connsiteY130" fmla="*/ 4716164 h 6858000"/>
              <a:gd name="connsiteX131" fmla="*/ 1997014 w 7472601"/>
              <a:gd name="connsiteY131" fmla="*/ 4698007 h 6858000"/>
              <a:gd name="connsiteX132" fmla="*/ 2005458 w 7472601"/>
              <a:gd name="connsiteY132" fmla="*/ 4699540 h 6858000"/>
              <a:gd name="connsiteX133" fmla="*/ 2657186 w 7472601"/>
              <a:gd name="connsiteY133" fmla="*/ 4901687 h 6858000"/>
              <a:gd name="connsiteX134" fmla="*/ 2826662 w 7472601"/>
              <a:gd name="connsiteY134" fmla="*/ 4970362 h 6858000"/>
              <a:gd name="connsiteX135" fmla="*/ 2876100 w 7472601"/>
              <a:gd name="connsiteY135" fmla="*/ 4995397 h 6858000"/>
              <a:gd name="connsiteX136" fmla="*/ 3042600 w 7472601"/>
              <a:gd name="connsiteY136" fmla="*/ 5059532 h 6858000"/>
              <a:gd name="connsiteX137" fmla="*/ 1997014 w 7472601"/>
              <a:gd name="connsiteY137" fmla="*/ 4698007 h 6858000"/>
              <a:gd name="connsiteX138" fmla="*/ 2305292 w 7472601"/>
              <a:gd name="connsiteY138" fmla="*/ 4219492 h 6858000"/>
              <a:gd name="connsiteX139" fmla="*/ 3360922 w 7472601"/>
              <a:gd name="connsiteY139" fmla="*/ 4529373 h 6858000"/>
              <a:gd name="connsiteX140" fmla="*/ 3492420 w 7472601"/>
              <a:gd name="connsiteY140" fmla="*/ 4510145 h 6858000"/>
              <a:gd name="connsiteX141" fmla="*/ 3364086 w 7472601"/>
              <a:gd name="connsiteY141" fmla="*/ 4480340 h 6858000"/>
              <a:gd name="connsiteX142" fmla="*/ 3225818 w 7472601"/>
              <a:gd name="connsiteY142" fmla="*/ 4411822 h 6858000"/>
              <a:gd name="connsiteX143" fmla="*/ 3129696 w 7472601"/>
              <a:gd name="connsiteY143" fmla="*/ 4360704 h 6858000"/>
              <a:gd name="connsiteX144" fmla="*/ 2814545 w 7472601"/>
              <a:gd name="connsiteY144" fmla="*/ 4282955 h 6858000"/>
              <a:gd name="connsiteX145" fmla="*/ 2305292 w 7472601"/>
              <a:gd name="connsiteY145" fmla="*/ 4219492 h 6858000"/>
              <a:gd name="connsiteX146" fmla="*/ 2626982 w 7472601"/>
              <a:gd name="connsiteY146" fmla="*/ 4206450 h 6858000"/>
              <a:gd name="connsiteX147" fmla="*/ 2490617 w 7472601"/>
              <a:gd name="connsiteY147" fmla="*/ 4206951 h 6858000"/>
              <a:gd name="connsiteX148" fmla="*/ 2819869 w 7472601"/>
              <a:gd name="connsiteY148" fmla="*/ 4252936 h 6858000"/>
              <a:gd name="connsiteX149" fmla="*/ 3143018 w 7472601"/>
              <a:gd name="connsiteY149" fmla="*/ 4332698 h 6858000"/>
              <a:gd name="connsiteX150" fmla="*/ 3241520 w 7472601"/>
              <a:gd name="connsiteY150" fmla="*/ 4385112 h 6858000"/>
              <a:gd name="connsiteX151" fmla="*/ 3374575 w 7472601"/>
              <a:gd name="connsiteY151" fmla="*/ 4451517 h 6858000"/>
              <a:gd name="connsiteX152" fmla="*/ 3505221 w 7472601"/>
              <a:gd name="connsiteY152" fmla="*/ 4480757 h 6858000"/>
              <a:gd name="connsiteX153" fmla="*/ 2626982 w 7472601"/>
              <a:gd name="connsiteY153" fmla="*/ 4206450 h 6858000"/>
              <a:gd name="connsiteX154" fmla="*/ 1310106 w 7472601"/>
              <a:gd name="connsiteY154" fmla="*/ 3943217 h 6858000"/>
              <a:gd name="connsiteX155" fmla="*/ 854994 w 7472601"/>
              <a:gd name="connsiteY155" fmla="*/ 4399136 h 6858000"/>
              <a:gd name="connsiteX156" fmla="*/ 742462 w 7472601"/>
              <a:gd name="connsiteY156" fmla="*/ 4594648 h 6858000"/>
              <a:gd name="connsiteX157" fmla="*/ 820602 w 7472601"/>
              <a:gd name="connsiteY157" fmla="*/ 4485915 h 6858000"/>
              <a:gd name="connsiteX158" fmla="*/ 878295 w 7472601"/>
              <a:gd name="connsiteY158" fmla="*/ 4403594 h 6858000"/>
              <a:gd name="connsiteX159" fmla="*/ 1240607 w 7472601"/>
              <a:gd name="connsiteY159" fmla="*/ 4010401 h 6858000"/>
              <a:gd name="connsiteX160" fmla="*/ 1310106 w 7472601"/>
              <a:gd name="connsiteY160" fmla="*/ 3943217 h 6858000"/>
              <a:gd name="connsiteX161" fmla="*/ 1423113 w 7472601"/>
              <a:gd name="connsiteY161" fmla="*/ 3874565 h 6858000"/>
              <a:gd name="connsiteX162" fmla="*/ 1260565 w 7472601"/>
              <a:gd name="connsiteY162" fmla="*/ 4031982 h 6858000"/>
              <a:gd name="connsiteX163" fmla="*/ 901900 w 7472601"/>
              <a:gd name="connsiteY163" fmla="*/ 4421236 h 6858000"/>
              <a:gd name="connsiteX164" fmla="*/ 845044 w 7472601"/>
              <a:gd name="connsiteY164" fmla="*/ 4502436 h 6858000"/>
              <a:gd name="connsiteX165" fmla="*/ 685926 w 7472601"/>
              <a:gd name="connsiteY165" fmla="*/ 4703069 h 6858000"/>
              <a:gd name="connsiteX166" fmla="*/ 684248 w 7472601"/>
              <a:gd name="connsiteY166" fmla="*/ 4706721 h 6858000"/>
              <a:gd name="connsiteX167" fmla="*/ 1423113 w 7472601"/>
              <a:gd name="connsiteY167" fmla="*/ 3874565 h 6858000"/>
              <a:gd name="connsiteX168" fmla="*/ 3316479 w 7472601"/>
              <a:gd name="connsiteY168" fmla="*/ 3872136 h 6858000"/>
              <a:gd name="connsiteX169" fmla="*/ 3546806 w 7472601"/>
              <a:gd name="connsiteY169" fmla="*/ 4356139 h 6858000"/>
              <a:gd name="connsiteX170" fmla="*/ 3364433 w 7472601"/>
              <a:gd name="connsiteY170" fmla="*/ 3953121 h 6858000"/>
              <a:gd name="connsiteX171" fmla="*/ 3316479 w 7472601"/>
              <a:gd name="connsiteY171" fmla="*/ 3872136 h 6858000"/>
              <a:gd name="connsiteX172" fmla="*/ 3291335 w 7472601"/>
              <a:gd name="connsiteY172" fmla="*/ 3767420 h 6858000"/>
              <a:gd name="connsiteX173" fmla="*/ 3390805 w 7472601"/>
              <a:gd name="connsiteY173" fmla="*/ 3937163 h 6858000"/>
              <a:gd name="connsiteX174" fmla="*/ 3579062 w 7472601"/>
              <a:gd name="connsiteY174" fmla="*/ 4359040 h 6858000"/>
              <a:gd name="connsiteX175" fmla="*/ 3467355 w 7472601"/>
              <a:gd name="connsiteY175" fmla="*/ 3988130 h 6858000"/>
              <a:gd name="connsiteX176" fmla="*/ 3310753 w 7472601"/>
              <a:gd name="connsiteY176" fmla="*/ 3787140 h 6858000"/>
              <a:gd name="connsiteX177" fmla="*/ 3291335 w 7472601"/>
              <a:gd name="connsiteY177" fmla="*/ 3767420 h 6858000"/>
              <a:gd name="connsiteX178" fmla="*/ 1635889 w 7472601"/>
              <a:gd name="connsiteY178" fmla="*/ 3709494 h 6858000"/>
              <a:gd name="connsiteX179" fmla="*/ 1634800 w 7472601"/>
              <a:gd name="connsiteY179" fmla="*/ 3731111 h 6858000"/>
              <a:gd name="connsiteX180" fmla="*/ 1635889 w 7472601"/>
              <a:gd name="connsiteY180" fmla="*/ 3709494 h 6858000"/>
              <a:gd name="connsiteX181" fmla="*/ 1510397 w 7472601"/>
              <a:gd name="connsiteY181" fmla="*/ 3684705 h 6858000"/>
              <a:gd name="connsiteX182" fmla="*/ 1146550 w 7472601"/>
              <a:gd name="connsiteY182" fmla="*/ 3802012 h 6858000"/>
              <a:gd name="connsiteX183" fmla="*/ 698834 w 7472601"/>
              <a:gd name="connsiteY183" fmla="*/ 3952272 h 6858000"/>
              <a:gd name="connsiteX184" fmla="*/ 34256 w 7472601"/>
              <a:gd name="connsiteY184" fmla="*/ 4347603 h 6858000"/>
              <a:gd name="connsiteX185" fmla="*/ 527241 w 7472601"/>
              <a:gd name="connsiteY185" fmla="*/ 4065078 h 6858000"/>
              <a:gd name="connsiteX186" fmla="*/ 1510397 w 7472601"/>
              <a:gd name="connsiteY186" fmla="*/ 3684705 h 6858000"/>
              <a:gd name="connsiteX187" fmla="*/ 1313114 w 7472601"/>
              <a:gd name="connsiteY187" fmla="*/ 3655216 h 6858000"/>
              <a:gd name="connsiteX188" fmla="*/ 1109304 w 7472601"/>
              <a:gd name="connsiteY188" fmla="*/ 3669030 h 6858000"/>
              <a:gd name="connsiteX189" fmla="*/ 8129 w 7472601"/>
              <a:gd name="connsiteY189" fmla="*/ 4330519 h 6858000"/>
              <a:gd name="connsiteX190" fmla="*/ 687572 w 7472601"/>
              <a:gd name="connsiteY190" fmla="*/ 3925629 h 6858000"/>
              <a:gd name="connsiteX191" fmla="*/ 1138365 w 7472601"/>
              <a:gd name="connsiteY191" fmla="*/ 3774515 h 6858000"/>
              <a:gd name="connsiteX192" fmla="*/ 1505579 w 7472601"/>
              <a:gd name="connsiteY192" fmla="*/ 3655526 h 6858000"/>
              <a:gd name="connsiteX193" fmla="*/ 1313114 w 7472601"/>
              <a:gd name="connsiteY193" fmla="*/ 3655216 h 6858000"/>
              <a:gd name="connsiteX194" fmla="*/ 3655073 w 7472601"/>
              <a:gd name="connsiteY194" fmla="*/ 3650884 h 6858000"/>
              <a:gd name="connsiteX195" fmla="*/ 3989938 w 7472601"/>
              <a:gd name="connsiteY195" fmla="*/ 3991685 h 6858000"/>
              <a:gd name="connsiteX196" fmla="*/ 4393907 w 7472601"/>
              <a:gd name="connsiteY196" fmla="*/ 4261258 h 6858000"/>
              <a:gd name="connsiteX197" fmla="*/ 4648051 w 7472601"/>
              <a:gd name="connsiteY197" fmla="*/ 4374051 h 6858000"/>
              <a:gd name="connsiteX198" fmla="*/ 4383389 w 7472601"/>
              <a:gd name="connsiteY198" fmla="*/ 4184369 h 6858000"/>
              <a:gd name="connsiteX199" fmla="*/ 4165508 w 7472601"/>
              <a:gd name="connsiteY199" fmla="*/ 4035196 h 6858000"/>
              <a:gd name="connsiteX200" fmla="*/ 4068162 w 7472601"/>
              <a:gd name="connsiteY200" fmla="*/ 3953394 h 6858000"/>
              <a:gd name="connsiteX201" fmla="*/ 3981416 w 7472601"/>
              <a:gd name="connsiteY201" fmla="*/ 3880482 h 6858000"/>
              <a:gd name="connsiteX202" fmla="*/ 3800147 w 7472601"/>
              <a:gd name="connsiteY202" fmla="*/ 3749872 h 6858000"/>
              <a:gd name="connsiteX203" fmla="*/ 3655073 w 7472601"/>
              <a:gd name="connsiteY203" fmla="*/ 3650884 h 6858000"/>
              <a:gd name="connsiteX204" fmla="*/ 3670252 w 7472601"/>
              <a:gd name="connsiteY204" fmla="*/ 3622798 h 6858000"/>
              <a:gd name="connsiteX205" fmla="*/ 3817258 w 7472601"/>
              <a:gd name="connsiteY205" fmla="*/ 3723577 h 6858000"/>
              <a:gd name="connsiteX206" fmla="*/ 4000461 w 7472601"/>
              <a:gd name="connsiteY206" fmla="*/ 3855966 h 6858000"/>
              <a:gd name="connsiteX207" fmla="*/ 4088180 w 7472601"/>
              <a:gd name="connsiteY207" fmla="*/ 3929774 h 6858000"/>
              <a:gd name="connsiteX208" fmla="*/ 4184555 w 7472601"/>
              <a:gd name="connsiteY208" fmla="*/ 4010683 h 6858000"/>
              <a:gd name="connsiteX209" fmla="*/ 4399563 w 7472601"/>
              <a:gd name="connsiteY209" fmla="*/ 4158106 h 6858000"/>
              <a:gd name="connsiteX210" fmla="*/ 4684469 w 7472601"/>
              <a:gd name="connsiteY210" fmla="*/ 4364680 h 6858000"/>
              <a:gd name="connsiteX211" fmla="*/ 4690271 w 7472601"/>
              <a:gd name="connsiteY211" fmla="*/ 4370034 h 6858000"/>
              <a:gd name="connsiteX212" fmla="*/ 4136093 w 7472601"/>
              <a:gd name="connsiteY212" fmla="*/ 3858466 h 6858000"/>
              <a:gd name="connsiteX213" fmla="*/ 3670252 w 7472601"/>
              <a:gd name="connsiteY213" fmla="*/ 3622798 h 6858000"/>
              <a:gd name="connsiteX214" fmla="*/ 4440129 w 7472601"/>
              <a:gd name="connsiteY214" fmla="*/ 3448571 h 6858000"/>
              <a:gd name="connsiteX215" fmla="*/ 4856525 w 7472601"/>
              <a:gd name="connsiteY215" fmla="*/ 3915351 h 6858000"/>
              <a:gd name="connsiteX216" fmla="*/ 5059055 w 7472601"/>
              <a:gd name="connsiteY216" fmla="*/ 4108918 h 6858000"/>
              <a:gd name="connsiteX217" fmla="*/ 5290070 w 7472601"/>
              <a:gd name="connsiteY217" fmla="*/ 4263619 h 6858000"/>
              <a:gd name="connsiteX218" fmla="*/ 4834991 w 7472601"/>
              <a:gd name="connsiteY218" fmla="*/ 3830985 h 6858000"/>
              <a:gd name="connsiteX219" fmla="*/ 4440129 w 7472601"/>
              <a:gd name="connsiteY219" fmla="*/ 3448571 h 6858000"/>
              <a:gd name="connsiteX220" fmla="*/ 4441737 w 7472601"/>
              <a:gd name="connsiteY220" fmla="*/ 3399734 h 6858000"/>
              <a:gd name="connsiteX221" fmla="*/ 4431236 w 7472601"/>
              <a:gd name="connsiteY221" fmla="*/ 3400954 h 6858000"/>
              <a:gd name="connsiteX222" fmla="*/ 4557150 w 7472601"/>
              <a:gd name="connsiteY222" fmla="*/ 3510023 h 6858000"/>
              <a:gd name="connsiteX223" fmla="*/ 4856936 w 7472601"/>
              <a:gd name="connsiteY223" fmla="*/ 3809146 h 6858000"/>
              <a:gd name="connsiteX224" fmla="*/ 5111996 w 7472601"/>
              <a:gd name="connsiteY224" fmla="*/ 4065759 h 6858000"/>
              <a:gd name="connsiteX225" fmla="*/ 5388878 w 7472601"/>
              <a:gd name="connsiteY225" fmla="*/ 4300185 h 6858000"/>
              <a:gd name="connsiteX226" fmla="*/ 5425556 w 7472601"/>
              <a:gd name="connsiteY226" fmla="*/ 4308967 h 6858000"/>
              <a:gd name="connsiteX227" fmla="*/ 4943646 w 7472601"/>
              <a:gd name="connsiteY227" fmla="*/ 3822916 h 6858000"/>
              <a:gd name="connsiteX228" fmla="*/ 4594837 w 7472601"/>
              <a:gd name="connsiteY228" fmla="*/ 3532274 h 6858000"/>
              <a:gd name="connsiteX229" fmla="*/ 4441737 w 7472601"/>
              <a:gd name="connsiteY229" fmla="*/ 3399734 h 6858000"/>
              <a:gd name="connsiteX230" fmla="*/ 5425834 w 7472601"/>
              <a:gd name="connsiteY230" fmla="*/ 3162785 h 6858000"/>
              <a:gd name="connsiteX231" fmla="*/ 5401644 w 7472601"/>
              <a:gd name="connsiteY231" fmla="*/ 3617847 h 6858000"/>
              <a:gd name="connsiteX232" fmla="*/ 5467256 w 7472601"/>
              <a:gd name="connsiteY232" fmla="*/ 4175494 h 6858000"/>
              <a:gd name="connsiteX233" fmla="*/ 5448069 w 7472601"/>
              <a:gd name="connsiteY233" fmla="*/ 3567554 h 6858000"/>
              <a:gd name="connsiteX234" fmla="*/ 5425834 w 7472601"/>
              <a:gd name="connsiteY234" fmla="*/ 3162785 h 6858000"/>
              <a:gd name="connsiteX235" fmla="*/ 1318687 w 7472601"/>
              <a:gd name="connsiteY235" fmla="*/ 3113840 h 6858000"/>
              <a:gd name="connsiteX236" fmla="*/ 1066793 w 7472601"/>
              <a:gd name="connsiteY236" fmla="*/ 3212171 h 6858000"/>
              <a:gd name="connsiteX237" fmla="*/ 993319 w 7472601"/>
              <a:gd name="connsiteY237" fmla="*/ 3247648 h 6858000"/>
              <a:gd name="connsiteX238" fmla="*/ 853081 w 7472601"/>
              <a:gd name="connsiteY238" fmla="*/ 3312410 h 6858000"/>
              <a:gd name="connsiteX239" fmla="*/ 805957 w 7472601"/>
              <a:gd name="connsiteY239" fmla="*/ 3330443 h 6858000"/>
              <a:gd name="connsiteX240" fmla="*/ 1318687 w 7472601"/>
              <a:gd name="connsiteY240" fmla="*/ 3113840 h 6858000"/>
              <a:gd name="connsiteX241" fmla="*/ 5453702 w 7472601"/>
              <a:gd name="connsiteY241" fmla="*/ 3090882 h 6858000"/>
              <a:gd name="connsiteX242" fmla="*/ 5480135 w 7472601"/>
              <a:gd name="connsiteY242" fmla="*/ 3565802 h 6858000"/>
              <a:gd name="connsiteX243" fmla="*/ 5499023 w 7472601"/>
              <a:gd name="connsiteY243" fmla="*/ 4166310 h 6858000"/>
              <a:gd name="connsiteX244" fmla="*/ 5547022 w 7472601"/>
              <a:gd name="connsiteY244" fmla="*/ 3607838 h 6858000"/>
              <a:gd name="connsiteX245" fmla="*/ 5515964 w 7472601"/>
              <a:gd name="connsiteY245" fmla="*/ 3378541 h 6858000"/>
              <a:gd name="connsiteX246" fmla="*/ 5453702 w 7472601"/>
              <a:gd name="connsiteY246" fmla="*/ 3090882 h 6858000"/>
              <a:gd name="connsiteX247" fmla="*/ 1238695 w 7472601"/>
              <a:gd name="connsiteY247" fmla="*/ 3076820 h 6858000"/>
              <a:gd name="connsiteX248" fmla="*/ 716371 w 7472601"/>
              <a:gd name="connsiteY248" fmla="*/ 3293249 h 6858000"/>
              <a:gd name="connsiteX249" fmla="*/ 579522 w 7472601"/>
              <a:gd name="connsiteY249" fmla="*/ 3371759 h 6858000"/>
              <a:gd name="connsiteX250" fmla="*/ 600288 w 7472601"/>
              <a:gd name="connsiteY250" fmla="*/ 3365555 h 6858000"/>
              <a:gd name="connsiteX251" fmla="*/ 840692 w 7472601"/>
              <a:gd name="connsiteY251" fmla="*/ 3284921 h 6858000"/>
              <a:gd name="connsiteX252" fmla="*/ 979248 w 7472601"/>
              <a:gd name="connsiteY252" fmla="*/ 3221003 h 6858000"/>
              <a:gd name="connsiteX253" fmla="*/ 1053282 w 7472601"/>
              <a:gd name="connsiteY253" fmla="*/ 3185247 h 6858000"/>
              <a:gd name="connsiteX254" fmla="*/ 1320603 w 7472601"/>
              <a:gd name="connsiteY254" fmla="*/ 3081281 h 6858000"/>
              <a:gd name="connsiteX255" fmla="*/ 1238695 w 7472601"/>
              <a:gd name="connsiteY255" fmla="*/ 3076820 h 6858000"/>
              <a:gd name="connsiteX256" fmla="*/ 5425627 w 7472601"/>
              <a:gd name="connsiteY256" fmla="*/ 2954192 h 6858000"/>
              <a:gd name="connsiteX257" fmla="*/ 5470770 w 7472601"/>
              <a:gd name="connsiteY257" fmla="*/ 3005435 h 6858000"/>
              <a:gd name="connsiteX258" fmla="*/ 5519779 w 7472601"/>
              <a:gd name="connsiteY258" fmla="*/ 4359223 h 6858000"/>
              <a:gd name="connsiteX259" fmla="*/ 5520293 w 7472601"/>
              <a:gd name="connsiteY259" fmla="*/ 4360602 h 6858000"/>
              <a:gd name="connsiteX260" fmla="*/ 5767221 w 7472601"/>
              <a:gd name="connsiteY260" fmla="*/ 4665564 h 6858000"/>
              <a:gd name="connsiteX261" fmla="*/ 6937169 w 7472601"/>
              <a:gd name="connsiteY261" fmla="*/ 4815941 h 6858000"/>
              <a:gd name="connsiteX262" fmla="*/ 6953922 w 7472601"/>
              <a:gd name="connsiteY262" fmla="*/ 4890068 h 6858000"/>
              <a:gd name="connsiteX263" fmla="*/ 6071359 w 7472601"/>
              <a:gd name="connsiteY263" fmla="*/ 4770770 h 6858000"/>
              <a:gd name="connsiteX264" fmla="*/ 6038839 w 7472601"/>
              <a:gd name="connsiteY264" fmla="*/ 4764474 h 6858000"/>
              <a:gd name="connsiteX265" fmla="*/ 6038706 w 7472601"/>
              <a:gd name="connsiteY265" fmla="*/ 4763847 h 6858000"/>
              <a:gd name="connsiteX266" fmla="*/ 6037784 w 7472601"/>
              <a:gd name="connsiteY266" fmla="*/ 4764270 h 6858000"/>
              <a:gd name="connsiteX267" fmla="*/ 6038839 w 7472601"/>
              <a:gd name="connsiteY267" fmla="*/ 4764474 h 6858000"/>
              <a:gd name="connsiteX268" fmla="*/ 6040338 w 7472601"/>
              <a:gd name="connsiteY268" fmla="*/ 4771418 h 6858000"/>
              <a:gd name="connsiteX269" fmla="*/ 6024488 w 7472601"/>
              <a:gd name="connsiteY269" fmla="*/ 4809903 h 6858000"/>
              <a:gd name="connsiteX270" fmla="*/ 5599771 w 7472601"/>
              <a:gd name="connsiteY270" fmla="*/ 5509652 h 6858000"/>
              <a:gd name="connsiteX271" fmla="*/ 5548843 w 7472601"/>
              <a:gd name="connsiteY271" fmla="*/ 5563845 h 6858000"/>
              <a:gd name="connsiteX272" fmla="*/ 5940952 w 7472601"/>
              <a:gd name="connsiteY272" fmla="*/ 6250028 h 6858000"/>
              <a:gd name="connsiteX273" fmla="*/ 6043441 w 7472601"/>
              <a:gd name="connsiteY273" fmla="*/ 6665847 h 6858000"/>
              <a:gd name="connsiteX274" fmla="*/ 6093432 w 7472601"/>
              <a:gd name="connsiteY274" fmla="*/ 6858000 h 6858000"/>
              <a:gd name="connsiteX275" fmla="*/ 6034344 w 7472601"/>
              <a:gd name="connsiteY275" fmla="*/ 6858000 h 6858000"/>
              <a:gd name="connsiteX276" fmla="*/ 6026679 w 7472601"/>
              <a:gd name="connsiteY276" fmla="*/ 6836959 h 6858000"/>
              <a:gd name="connsiteX277" fmla="*/ 5800441 w 7472601"/>
              <a:gd name="connsiteY277" fmla="*/ 6335286 h 6858000"/>
              <a:gd name="connsiteX278" fmla="*/ 5526562 w 7472601"/>
              <a:gd name="connsiteY278" fmla="*/ 5705388 h 6858000"/>
              <a:gd name="connsiteX279" fmla="*/ 5519640 w 7472601"/>
              <a:gd name="connsiteY279" fmla="*/ 5683774 h 6858000"/>
              <a:gd name="connsiteX280" fmla="*/ 5844559 w 7472601"/>
              <a:gd name="connsiteY280" fmla="*/ 6553349 h 6858000"/>
              <a:gd name="connsiteX281" fmla="*/ 5975994 w 7472601"/>
              <a:gd name="connsiteY281" fmla="*/ 6858000 h 6858000"/>
              <a:gd name="connsiteX282" fmla="*/ 5898547 w 7472601"/>
              <a:gd name="connsiteY282" fmla="*/ 6858000 h 6858000"/>
              <a:gd name="connsiteX283" fmla="*/ 5682041 w 7472601"/>
              <a:gd name="connsiteY283" fmla="*/ 6355860 h 6858000"/>
              <a:gd name="connsiteX284" fmla="*/ 5461758 w 7472601"/>
              <a:gd name="connsiteY284" fmla="*/ 5820220 h 6858000"/>
              <a:gd name="connsiteX285" fmla="*/ 5237282 w 7472601"/>
              <a:gd name="connsiteY285" fmla="*/ 6579086 h 6858000"/>
              <a:gd name="connsiteX286" fmla="*/ 5115009 w 7472601"/>
              <a:gd name="connsiteY286" fmla="*/ 6858000 h 6858000"/>
              <a:gd name="connsiteX287" fmla="*/ 5028074 w 7472601"/>
              <a:gd name="connsiteY287" fmla="*/ 6858000 h 6858000"/>
              <a:gd name="connsiteX288" fmla="*/ 5079508 w 7472601"/>
              <a:gd name="connsiteY288" fmla="*/ 6749074 h 6858000"/>
              <a:gd name="connsiteX289" fmla="*/ 5371846 w 7472601"/>
              <a:gd name="connsiteY289" fmla="*/ 5924413 h 6858000"/>
              <a:gd name="connsiteX290" fmla="*/ 5270512 w 7472601"/>
              <a:gd name="connsiteY290" fmla="*/ 6138975 h 6858000"/>
              <a:gd name="connsiteX291" fmla="*/ 5062409 w 7472601"/>
              <a:gd name="connsiteY291" fmla="*/ 6653544 h 6858000"/>
              <a:gd name="connsiteX292" fmla="*/ 5036628 w 7472601"/>
              <a:gd name="connsiteY292" fmla="*/ 6754247 h 6858000"/>
              <a:gd name="connsiteX293" fmla="*/ 5009112 w 7472601"/>
              <a:gd name="connsiteY293" fmla="*/ 6858000 h 6858000"/>
              <a:gd name="connsiteX294" fmla="*/ 4976679 w 7472601"/>
              <a:gd name="connsiteY294" fmla="*/ 6858000 h 6858000"/>
              <a:gd name="connsiteX295" fmla="*/ 5006537 w 7472601"/>
              <a:gd name="connsiteY295" fmla="*/ 6747068 h 6858000"/>
              <a:gd name="connsiteX296" fmla="*/ 5032723 w 7472601"/>
              <a:gd name="connsiteY296" fmla="*/ 6644957 h 6858000"/>
              <a:gd name="connsiteX297" fmla="*/ 5242949 w 7472601"/>
              <a:gd name="connsiteY297" fmla="*/ 6125175 h 6858000"/>
              <a:gd name="connsiteX298" fmla="*/ 5286321 w 7472601"/>
              <a:gd name="connsiteY298" fmla="*/ 6033555 h 6858000"/>
              <a:gd name="connsiteX299" fmla="*/ 5008210 w 7472601"/>
              <a:gd name="connsiteY299" fmla="*/ 6649194 h 6858000"/>
              <a:gd name="connsiteX300" fmla="*/ 4986321 w 7472601"/>
              <a:gd name="connsiteY300" fmla="*/ 6765687 h 6858000"/>
              <a:gd name="connsiteX301" fmla="*/ 4973474 w 7472601"/>
              <a:gd name="connsiteY301" fmla="*/ 6858000 h 6858000"/>
              <a:gd name="connsiteX302" fmla="*/ 4907178 w 7472601"/>
              <a:gd name="connsiteY302" fmla="*/ 6858000 h 6858000"/>
              <a:gd name="connsiteX303" fmla="*/ 4910810 w 7472601"/>
              <a:gd name="connsiteY303" fmla="*/ 6829660 h 6858000"/>
              <a:gd name="connsiteX304" fmla="*/ 4987461 w 7472601"/>
              <a:gd name="connsiteY304" fmla="*/ 6432994 h 6858000"/>
              <a:gd name="connsiteX305" fmla="*/ 5179262 w 7472601"/>
              <a:gd name="connsiteY305" fmla="*/ 6035044 h 6858000"/>
              <a:gd name="connsiteX306" fmla="*/ 4689678 w 7472601"/>
              <a:gd name="connsiteY306" fmla="*/ 6440241 h 6858000"/>
              <a:gd name="connsiteX307" fmla="*/ 4477543 w 7472601"/>
              <a:gd name="connsiteY307" fmla="*/ 6674836 h 6858000"/>
              <a:gd name="connsiteX308" fmla="*/ 4329957 w 7472601"/>
              <a:gd name="connsiteY308" fmla="*/ 6858000 h 6858000"/>
              <a:gd name="connsiteX309" fmla="*/ 4218595 w 7472601"/>
              <a:gd name="connsiteY309" fmla="*/ 6858000 h 6858000"/>
              <a:gd name="connsiteX310" fmla="*/ 4368888 w 7472601"/>
              <a:gd name="connsiteY310" fmla="*/ 6668412 h 6858000"/>
              <a:gd name="connsiteX311" fmla="*/ 4563091 w 7472601"/>
              <a:gd name="connsiteY311" fmla="*/ 6442508 h 6858000"/>
              <a:gd name="connsiteX312" fmla="*/ 5387324 w 7472601"/>
              <a:gd name="connsiteY312" fmla="*/ 5705830 h 6858000"/>
              <a:gd name="connsiteX313" fmla="*/ 5073620 w 7472601"/>
              <a:gd name="connsiteY313" fmla="*/ 5955437 h 6858000"/>
              <a:gd name="connsiteX314" fmla="*/ 4689789 w 7472601"/>
              <a:gd name="connsiteY314" fmla="*/ 6268382 h 6858000"/>
              <a:gd name="connsiteX315" fmla="*/ 4418722 w 7472601"/>
              <a:gd name="connsiteY315" fmla="*/ 6570886 h 6858000"/>
              <a:gd name="connsiteX316" fmla="*/ 4214944 w 7472601"/>
              <a:gd name="connsiteY316" fmla="*/ 6858000 h 6858000"/>
              <a:gd name="connsiteX317" fmla="*/ 4177898 w 7472601"/>
              <a:gd name="connsiteY317" fmla="*/ 6858000 h 6858000"/>
              <a:gd name="connsiteX318" fmla="*/ 4391597 w 7472601"/>
              <a:gd name="connsiteY318" fmla="*/ 6556370 h 6858000"/>
              <a:gd name="connsiteX319" fmla="*/ 4668889 w 7472601"/>
              <a:gd name="connsiteY319" fmla="*/ 6246399 h 6858000"/>
              <a:gd name="connsiteX320" fmla="*/ 5055427 w 7472601"/>
              <a:gd name="connsiteY320" fmla="*/ 5931476 h 6858000"/>
              <a:gd name="connsiteX321" fmla="*/ 5371814 w 7472601"/>
              <a:gd name="connsiteY321" fmla="*/ 5678975 h 6858000"/>
              <a:gd name="connsiteX322" fmla="*/ 4987918 w 7472601"/>
              <a:gd name="connsiteY322" fmla="*/ 5838701 h 6858000"/>
              <a:gd name="connsiteX323" fmla="*/ 4317146 w 7472601"/>
              <a:gd name="connsiteY323" fmla="*/ 6587716 h 6858000"/>
              <a:gd name="connsiteX324" fmla="*/ 4171627 w 7472601"/>
              <a:gd name="connsiteY324" fmla="*/ 6858000 h 6858000"/>
              <a:gd name="connsiteX325" fmla="*/ 4081585 w 7472601"/>
              <a:gd name="connsiteY325" fmla="*/ 6858000 h 6858000"/>
              <a:gd name="connsiteX326" fmla="*/ 4238603 w 7472601"/>
              <a:gd name="connsiteY326" fmla="*/ 6559341 h 6858000"/>
              <a:gd name="connsiteX327" fmla="*/ 4778333 w 7472601"/>
              <a:gd name="connsiteY327" fmla="*/ 5873626 h 6858000"/>
              <a:gd name="connsiteX328" fmla="*/ 5414185 w 7472601"/>
              <a:gd name="connsiteY328" fmla="*/ 5573882 h 6858000"/>
              <a:gd name="connsiteX329" fmla="*/ 5959648 w 7472601"/>
              <a:gd name="connsiteY329" fmla="*/ 4760797 h 6858000"/>
              <a:gd name="connsiteX330" fmla="*/ 5355019 w 7472601"/>
              <a:gd name="connsiteY330" fmla="*/ 4734672 h 6858000"/>
              <a:gd name="connsiteX331" fmla="*/ 5083565 w 7472601"/>
              <a:gd name="connsiteY331" fmla="*/ 5179121 h 6858000"/>
              <a:gd name="connsiteX332" fmla="*/ 4713577 w 7472601"/>
              <a:gd name="connsiteY332" fmla="*/ 5616803 h 6858000"/>
              <a:gd name="connsiteX333" fmla="*/ 3989559 w 7472601"/>
              <a:gd name="connsiteY333" fmla="*/ 6145945 h 6858000"/>
              <a:gd name="connsiteX334" fmla="*/ 3939824 w 7472601"/>
              <a:gd name="connsiteY334" fmla="*/ 6066900 h 6858000"/>
              <a:gd name="connsiteX335" fmla="*/ 4584537 w 7472601"/>
              <a:gd name="connsiteY335" fmla="*/ 5324826 h 6858000"/>
              <a:gd name="connsiteX336" fmla="*/ 5037105 w 7472601"/>
              <a:gd name="connsiteY336" fmla="*/ 5088765 h 6858000"/>
              <a:gd name="connsiteX337" fmla="*/ 5039930 w 7472601"/>
              <a:gd name="connsiteY337" fmla="*/ 5089585 h 6858000"/>
              <a:gd name="connsiteX338" fmla="*/ 5263764 w 7472601"/>
              <a:gd name="connsiteY338" fmla="*/ 4735525 h 6858000"/>
              <a:gd name="connsiteX339" fmla="*/ 4086300 w 7472601"/>
              <a:gd name="connsiteY339" fmla="*/ 4884599 h 6858000"/>
              <a:gd name="connsiteX340" fmla="*/ 4085485 w 7472601"/>
              <a:gd name="connsiteY340" fmla="*/ 4899070 h 6858000"/>
              <a:gd name="connsiteX341" fmla="*/ 3871915 w 7472601"/>
              <a:gd name="connsiteY341" fmla="*/ 5253645 h 6858000"/>
              <a:gd name="connsiteX342" fmla="*/ 3799374 w 7472601"/>
              <a:gd name="connsiteY342" fmla="*/ 5466127 h 6858000"/>
              <a:gd name="connsiteX343" fmla="*/ 3498850 w 7472601"/>
              <a:gd name="connsiteY343" fmla="*/ 6661888 h 6858000"/>
              <a:gd name="connsiteX344" fmla="*/ 3399216 w 7472601"/>
              <a:gd name="connsiteY344" fmla="*/ 6858000 h 6858000"/>
              <a:gd name="connsiteX345" fmla="*/ 3303688 w 7472601"/>
              <a:gd name="connsiteY345" fmla="*/ 6858000 h 6858000"/>
              <a:gd name="connsiteX346" fmla="*/ 3391774 w 7472601"/>
              <a:gd name="connsiteY346" fmla="*/ 6697181 h 6858000"/>
              <a:gd name="connsiteX347" fmla="*/ 3735540 w 7472601"/>
              <a:gd name="connsiteY347" fmla="*/ 5546923 h 6858000"/>
              <a:gd name="connsiteX348" fmla="*/ 3729438 w 7472601"/>
              <a:gd name="connsiteY348" fmla="*/ 5569058 h 6858000"/>
              <a:gd name="connsiteX349" fmla="*/ 3707782 w 7472601"/>
              <a:gd name="connsiteY349" fmla="*/ 5644908 h 6858000"/>
              <a:gd name="connsiteX350" fmla="*/ 3583827 w 7472601"/>
              <a:gd name="connsiteY350" fmla="*/ 6039215 h 6858000"/>
              <a:gd name="connsiteX351" fmla="*/ 3547861 w 7472601"/>
              <a:gd name="connsiteY351" fmla="*/ 6129609 h 6858000"/>
              <a:gd name="connsiteX352" fmla="*/ 3490905 w 7472601"/>
              <a:gd name="connsiteY352" fmla="*/ 6277660 h 6858000"/>
              <a:gd name="connsiteX353" fmla="*/ 3455859 w 7472601"/>
              <a:gd name="connsiteY353" fmla="*/ 6391301 h 6858000"/>
              <a:gd name="connsiteX354" fmla="*/ 3429112 w 7472601"/>
              <a:gd name="connsiteY354" fmla="*/ 6479469 h 6858000"/>
              <a:gd name="connsiteX355" fmla="*/ 3304862 w 7472601"/>
              <a:gd name="connsiteY355" fmla="*/ 6796476 h 6858000"/>
              <a:gd name="connsiteX356" fmla="*/ 3276071 w 7472601"/>
              <a:gd name="connsiteY356" fmla="*/ 6858000 h 6858000"/>
              <a:gd name="connsiteX357" fmla="*/ 3240805 w 7472601"/>
              <a:gd name="connsiteY357" fmla="*/ 6858000 h 6858000"/>
              <a:gd name="connsiteX358" fmla="*/ 3275917 w 7472601"/>
              <a:gd name="connsiteY358" fmla="*/ 6783192 h 6858000"/>
              <a:gd name="connsiteX359" fmla="*/ 3399358 w 7472601"/>
              <a:gd name="connsiteY359" fmla="*/ 6469011 h 6858000"/>
              <a:gd name="connsiteX360" fmla="*/ 3425650 w 7472601"/>
              <a:gd name="connsiteY360" fmla="*/ 6381333 h 6858000"/>
              <a:gd name="connsiteX361" fmla="*/ 3460661 w 7472601"/>
              <a:gd name="connsiteY361" fmla="*/ 6266763 h 6858000"/>
              <a:gd name="connsiteX362" fmla="*/ 3518021 w 7472601"/>
              <a:gd name="connsiteY362" fmla="*/ 6117298 h 6858000"/>
              <a:gd name="connsiteX363" fmla="*/ 3554035 w 7472601"/>
              <a:gd name="connsiteY363" fmla="*/ 6027832 h 6858000"/>
              <a:gd name="connsiteX364" fmla="*/ 3677174 w 7472601"/>
              <a:gd name="connsiteY364" fmla="*/ 5636351 h 6858000"/>
              <a:gd name="connsiteX365" fmla="*/ 3698819 w 7472601"/>
              <a:gd name="connsiteY365" fmla="*/ 5560503 h 6858000"/>
              <a:gd name="connsiteX366" fmla="*/ 3702094 w 7472601"/>
              <a:gd name="connsiteY366" fmla="*/ 5549194 h 6858000"/>
              <a:gd name="connsiteX367" fmla="*/ 3398355 w 7472601"/>
              <a:gd name="connsiteY367" fmla="*/ 6094603 h 6858000"/>
              <a:gd name="connsiteX368" fmla="*/ 3193941 w 7472601"/>
              <a:gd name="connsiteY368" fmla="*/ 6798775 h 6858000"/>
              <a:gd name="connsiteX369" fmla="*/ 3184140 w 7472601"/>
              <a:gd name="connsiteY369" fmla="*/ 6858000 h 6858000"/>
              <a:gd name="connsiteX370" fmla="*/ 3099978 w 7472601"/>
              <a:gd name="connsiteY370" fmla="*/ 6858000 h 6858000"/>
              <a:gd name="connsiteX371" fmla="*/ 3101556 w 7472601"/>
              <a:gd name="connsiteY371" fmla="*/ 6843337 h 6858000"/>
              <a:gd name="connsiteX372" fmla="*/ 3370162 w 7472601"/>
              <a:gd name="connsiteY372" fmla="*/ 5785550 h 6858000"/>
              <a:gd name="connsiteX373" fmla="*/ 3746477 w 7472601"/>
              <a:gd name="connsiteY373" fmla="*/ 5377889 h 6858000"/>
              <a:gd name="connsiteX374" fmla="*/ 3863399 w 7472601"/>
              <a:gd name="connsiteY374" fmla="*/ 5087257 h 6858000"/>
              <a:gd name="connsiteX375" fmla="*/ 3968712 w 7472601"/>
              <a:gd name="connsiteY375" fmla="*/ 4913989 h 6858000"/>
              <a:gd name="connsiteX376" fmla="*/ 2792390 w 7472601"/>
              <a:gd name="connsiteY376" fmla="*/ 5382974 h 6858000"/>
              <a:gd name="connsiteX377" fmla="*/ 2714982 w 7472601"/>
              <a:gd name="connsiteY377" fmla="*/ 5427051 h 6858000"/>
              <a:gd name="connsiteX378" fmla="*/ 2813361 w 7472601"/>
              <a:gd name="connsiteY378" fmla="*/ 6023912 h 6858000"/>
              <a:gd name="connsiteX379" fmla="*/ 2688430 w 7472601"/>
              <a:gd name="connsiteY379" fmla="*/ 6801564 h 6858000"/>
              <a:gd name="connsiteX380" fmla="*/ 2629626 w 7472601"/>
              <a:gd name="connsiteY380" fmla="*/ 6763394 h 6858000"/>
              <a:gd name="connsiteX381" fmla="*/ 2565328 w 7472601"/>
              <a:gd name="connsiteY381" fmla="*/ 5516399 h 6858000"/>
              <a:gd name="connsiteX382" fmla="*/ 1922999 w 7472601"/>
              <a:gd name="connsiteY382" fmla="*/ 5980343 h 6858000"/>
              <a:gd name="connsiteX383" fmla="*/ 1950261 w 7472601"/>
              <a:gd name="connsiteY383" fmla="*/ 6405858 h 6858000"/>
              <a:gd name="connsiteX384" fmla="*/ 2365554 w 7472601"/>
              <a:gd name="connsiteY384" fmla="*/ 6759107 h 6858000"/>
              <a:gd name="connsiteX385" fmla="*/ 2424142 w 7472601"/>
              <a:gd name="connsiteY385" fmla="*/ 6858000 h 6858000"/>
              <a:gd name="connsiteX386" fmla="*/ 2395994 w 7472601"/>
              <a:gd name="connsiteY386" fmla="*/ 6858000 h 6858000"/>
              <a:gd name="connsiteX387" fmla="*/ 2392863 w 7472601"/>
              <a:gd name="connsiteY387" fmla="*/ 6852964 h 6858000"/>
              <a:gd name="connsiteX388" fmla="*/ 2017589 w 7472601"/>
              <a:gd name="connsiteY388" fmla="*/ 6493982 h 6858000"/>
              <a:gd name="connsiteX389" fmla="*/ 2147336 w 7472601"/>
              <a:gd name="connsiteY389" fmla="*/ 6594052 h 6858000"/>
              <a:gd name="connsiteX390" fmla="*/ 2207047 w 7472601"/>
              <a:gd name="connsiteY390" fmla="*/ 6654540 h 6858000"/>
              <a:gd name="connsiteX391" fmla="*/ 2299106 w 7472601"/>
              <a:gd name="connsiteY391" fmla="*/ 6778931 h 6858000"/>
              <a:gd name="connsiteX392" fmla="*/ 2314430 w 7472601"/>
              <a:gd name="connsiteY392" fmla="*/ 6801144 h 6858000"/>
              <a:gd name="connsiteX393" fmla="*/ 2352406 w 7472601"/>
              <a:gd name="connsiteY393" fmla="*/ 6858000 h 6858000"/>
              <a:gd name="connsiteX394" fmla="*/ 2314492 w 7472601"/>
              <a:gd name="connsiteY394" fmla="*/ 6858000 h 6858000"/>
              <a:gd name="connsiteX395" fmla="*/ 2288095 w 7472601"/>
              <a:gd name="connsiteY395" fmla="*/ 6818030 h 6858000"/>
              <a:gd name="connsiteX396" fmla="*/ 2272768 w 7472601"/>
              <a:gd name="connsiteY396" fmla="*/ 6795822 h 6858000"/>
              <a:gd name="connsiteX397" fmla="*/ 2182715 w 7472601"/>
              <a:gd name="connsiteY397" fmla="*/ 6675071 h 6858000"/>
              <a:gd name="connsiteX398" fmla="*/ 2032061 w 7472601"/>
              <a:gd name="connsiteY398" fmla="*/ 6541380 h 6858000"/>
              <a:gd name="connsiteX399" fmla="*/ 2257220 w 7472601"/>
              <a:gd name="connsiteY399" fmla="*/ 6826257 h 6858000"/>
              <a:gd name="connsiteX400" fmla="*/ 2281324 w 7472601"/>
              <a:gd name="connsiteY400" fmla="*/ 6858000 h 6858000"/>
              <a:gd name="connsiteX401" fmla="*/ 2242860 w 7472601"/>
              <a:gd name="connsiteY401" fmla="*/ 6858000 h 6858000"/>
              <a:gd name="connsiteX402" fmla="*/ 2232818 w 7472601"/>
              <a:gd name="connsiteY402" fmla="*/ 6844926 h 6858000"/>
              <a:gd name="connsiteX403" fmla="*/ 1990172 w 7472601"/>
              <a:gd name="connsiteY403" fmla="*/ 6542121 h 6858000"/>
              <a:gd name="connsiteX404" fmla="*/ 2124090 w 7472601"/>
              <a:gd name="connsiteY404" fmla="*/ 6761017 h 6858000"/>
              <a:gd name="connsiteX405" fmla="*/ 2200380 w 7472601"/>
              <a:gd name="connsiteY405" fmla="*/ 6858000 h 6858000"/>
              <a:gd name="connsiteX406" fmla="*/ 2147507 w 7472601"/>
              <a:gd name="connsiteY406" fmla="*/ 6858000 h 6858000"/>
              <a:gd name="connsiteX407" fmla="*/ 2070668 w 7472601"/>
              <a:gd name="connsiteY407" fmla="*/ 6761520 h 6858000"/>
              <a:gd name="connsiteX408" fmla="*/ 1975142 w 7472601"/>
              <a:gd name="connsiteY408" fmla="*/ 6585570 h 6858000"/>
              <a:gd name="connsiteX409" fmla="*/ 2050035 w 7472601"/>
              <a:gd name="connsiteY409" fmla="*/ 6813345 h 6858000"/>
              <a:gd name="connsiteX410" fmla="*/ 2063025 w 7472601"/>
              <a:gd name="connsiteY410" fmla="*/ 6858000 h 6858000"/>
              <a:gd name="connsiteX411" fmla="*/ 2021675 w 7472601"/>
              <a:gd name="connsiteY411" fmla="*/ 6858000 h 6858000"/>
              <a:gd name="connsiteX412" fmla="*/ 2019308 w 7472601"/>
              <a:gd name="connsiteY412" fmla="*/ 6847118 h 6858000"/>
              <a:gd name="connsiteX413" fmla="*/ 1938835 w 7472601"/>
              <a:gd name="connsiteY413" fmla="*/ 6551160 h 6858000"/>
              <a:gd name="connsiteX414" fmla="*/ 1953230 w 7472601"/>
              <a:gd name="connsiteY414" fmla="*/ 6759699 h 6858000"/>
              <a:gd name="connsiteX415" fmla="*/ 1956763 w 7472601"/>
              <a:gd name="connsiteY415" fmla="*/ 6778191 h 6858000"/>
              <a:gd name="connsiteX416" fmla="*/ 1967925 w 7472601"/>
              <a:gd name="connsiteY416" fmla="*/ 6858000 h 6858000"/>
              <a:gd name="connsiteX417" fmla="*/ 1936622 w 7472601"/>
              <a:gd name="connsiteY417" fmla="*/ 6858000 h 6858000"/>
              <a:gd name="connsiteX418" fmla="*/ 1926261 w 7472601"/>
              <a:gd name="connsiteY418" fmla="*/ 6784064 h 6858000"/>
              <a:gd name="connsiteX419" fmla="*/ 1922724 w 7472601"/>
              <a:gd name="connsiteY419" fmla="*/ 6765577 h 6858000"/>
              <a:gd name="connsiteX420" fmla="*/ 1904650 w 7472601"/>
              <a:gd name="connsiteY420" fmla="*/ 6639616 h 6858000"/>
              <a:gd name="connsiteX421" fmla="*/ 1885273 w 7472601"/>
              <a:gd name="connsiteY421" fmla="*/ 6858000 h 6858000"/>
              <a:gd name="connsiteX422" fmla="*/ 1854363 w 7472601"/>
              <a:gd name="connsiteY422" fmla="*/ 6858000 h 6858000"/>
              <a:gd name="connsiteX423" fmla="*/ 1880391 w 7472601"/>
              <a:gd name="connsiteY423" fmla="*/ 6603796 h 6858000"/>
              <a:gd name="connsiteX424" fmla="*/ 1818273 w 7472601"/>
              <a:gd name="connsiteY424" fmla="*/ 6715729 h 6858000"/>
              <a:gd name="connsiteX425" fmla="*/ 1794691 w 7472601"/>
              <a:gd name="connsiteY425" fmla="*/ 6843239 h 6858000"/>
              <a:gd name="connsiteX426" fmla="*/ 1794914 w 7472601"/>
              <a:gd name="connsiteY426" fmla="*/ 6858000 h 6858000"/>
              <a:gd name="connsiteX427" fmla="*/ 1746128 w 7472601"/>
              <a:gd name="connsiteY427" fmla="*/ 6858000 h 6858000"/>
              <a:gd name="connsiteX428" fmla="*/ 1753934 w 7472601"/>
              <a:gd name="connsiteY428" fmla="*/ 6724796 h 6858000"/>
              <a:gd name="connsiteX429" fmla="*/ 1792053 w 7472601"/>
              <a:gd name="connsiteY429" fmla="*/ 6572396 h 6858000"/>
              <a:gd name="connsiteX430" fmla="*/ 1862248 w 7472601"/>
              <a:gd name="connsiteY430" fmla="*/ 6266397 h 6858000"/>
              <a:gd name="connsiteX431" fmla="*/ 1862250 w 7472601"/>
              <a:gd name="connsiteY431" fmla="*/ 6033531 h 6858000"/>
              <a:gd name="connsiteX432" fmla="*/ 1211999 w 7472601"/>
              <a:gd name="connsiteY432" fmla="*/ 6683610 h 6858000"/>
              <a:gd name="connsiteX433" fmla="*/ 1213266 w 7472601"/>
              <a:gd name="connsiteY433" fmla="*/ 6691947 h 6858000"/>
              <a:gd name="connsiteX434" fmla="*/ 1203370 w 7472601"/>
              <a:gd name="connsiteY434" fmla="*/ 6850676 h 6858000"/>
              <a:gd name="connsiteX435" fmla="*/ 1203671 w 7472601"/>
              <a:gd name="connsiteY435" fmla="*/ 6858000 h 6858000"/>
              <a:gd name="connsiteX436" fmla="*/ 1143180 w 7472601"/>
              <a:gd name="connsiteY436" fmla="*/ 6858000 h 6858000"/>
              <a:gd name="connsiteX437" fmla="*/ 1142176 w 7472601"/>
              <a:gd name="connsiteY437" fmla="*/ 6766045 h 6858000"/>
              <a:gd name="connsiteX438" fmla="*/ 1067484 w 7472601"/>
              <a:gd name="connsiteY438" fmla="*/ 6858000 h 6858000"/>
              <a:gd name="connsiteX439" fmla="*/ 953928 w 7472601"/>
              <a:gd name="connsiteY439" fmla="*/ 6858000 h 6858000"/>
              <a:gd name="connsiteX440" fmla="*/ 959715 w 7472601"/>
              <a:gd name="connsiteY440" fmla="*/ 6850185 h 6858000"/>
              <a:gd name="connsiteX441" fmla="*/ 1483788 w 7472601"/>
              <a:gd name="connsiteY441" fmla="*/ 6259174 h 6858000"/>
              <a:gd name="connsiteX442" fmla="*/ 1100671 w 7472601"/>
              <a:gd name="connsiteY442" fmla="*/ 6252137 h 6858000"/>
              <a:gd name="connsiteX443" fmla="*/ 1090144 w 7472601"/>
              <a:gd name="connsiteY443" fmla="*/ 6256748 h 6858000"/>
              <a:gd name="connsiteX444" fmla="*/ 1095872 w 7472601"/>
              <a:gd name="connsiteY444" fmla="*/ 6271892 h 6858000"/>
              <a:gd name="connsiteX445" fmla="*/ 262785 w 7472601"/>
              <a:gd name="connsiteY445" fmla="*/ 6845450 h 6858000"/>
              <a:gd name="connsiteX446" fmla="*/ 209968 w 7472601"/>
              <a:gd name="connsiteY446" fmla="*/ 6770713 h 6858000"/>
              <a:gd name="connsiteX447" fmla="*/ 873460 w 7472601"/>
              <a:gd name="connsiteY447" fmla="*/ 6253768 h 6858000"/>
              <a:gd name="connsiteX448" fmla="*/ 192686 w 7472601"/>
              <a:gd name="connsiteY448" fmla="*/ 5849257 h 6858000"/>
              <a:gd name="connsiteX449" fmla="*/ 4696 w 7472601"/>
              <a:gd name="connsiteY449" fmla="*/ 5697668 h 6858000"/>
              <a:gd name="connsiteX450" fmla="*/ 0 w 7472601"/>
              <a:gd name="connsiteY450" fmla="*/ 5689984 h 6858000"/>
              <a:gd name="connsiteX451" fmla="*/ 0 w 7472601"/>
              <a:gd name="connsiteY451" fmla="*/ 5513472 h 6858000"/>
              <a:gd name="connsiteX452" fmla="*/ 174101 w 7472601"/>
              <a:gd name="connsiteY452" fmla="*/ 5620277 h 6858000"/>
              <a:gd name="connsiteX453" fmla="*/ 891800 w 7472601"/>
              <a:gd name="connsiteY453" fmla="*/ 6036935 h 6858000"/>
              <a:gd name="connsiteX454" fmla="*/ 1072219 w 7472601"/>
              <a:gd name="connsiteY454" fmla="*/ 6169443 h 6858000"/>
              <a:gd name="connsiteX455" fmla="*/ 1074117 w 7472601"/>
              <a:gd name="connsiteY455" fmla="*/ 6170301 h 6858000"/>
              <a:gd name="connsiteX456" fmla="*/ 1083114 w 7472601"/>
              <a:gd name="connsiteY456" fmla="*/ 6174131 h 6858000"/>
              <a:gd name="connsiteX457" fmla="*/ 1543010 w 7472601"/>
              <a:gd name="connsiteY457" fmla="*/ 6191140 h 6858000"/>
              <a:gd name="connsiteX458" fmla="*/ 1551080 w 7472601"/>
              <a:gd name="connsiteY458" fmla="*/ 6195006 h 6858000"/>
              <a:gd name="connsiteX459" fmla="*/ 2345443 w 7472601"/>
              <a:gd name="connsiteY459" fmla="*/ 5549882 h 6858000"/>
              <a:gd name="connsiteX460" fmla="*/ 1721499 w 7472601"/>
              <a:gd name="connsiteY460" fmla="*/ 5599969 h 6858000"/>
              <a:gd name="connsiteX461" fmla="*/ 767716 w 7472601"/>
              <a:gd name="connsiteY461" fmla="*/ 5472768 h 6858000"/>
              <a:gd name="connsiteX462" fmla="*/ 722147 w 7472601"/>
              <a:gd name="connsiteY462" fmla="*/ 5393091 h 6858000"/>
              <a:gd name="connsiteX463" fmla="*/ 1485552 w 7472601"/>
              <a:gd name="connsiteY463" fmla="*/ 5313202 h 6858000"/>
              <a:gd name="connsiteX464" fmla="*/ 2143004 w 7472601"/>
              <a:gd name="connsiteY464" fmla="*/ 5402420 h 6858000"/>
              <a:gd name="connsiteX465" fmla="*/ 1933391 w 7472601"/>
              <a:gd name="connsiteY465" fmla="*/ 5156971 h 6858000"/>
              <a:gd name="connsiteX466" fmla="*/ 1827118 w 7472601"/>
              <a:gd name="connsiteY466" fmla="*/ 4968410 h 6858000"/>
              <a:gd name="connsiteX467" fmla="*/ 1837349 w 7472601"/>
              <a:gd name="connsiteY467" fmla="*/ 4956357 h 6858000"/>
              <a:gd name="connsiteX468" fmla="*/ 2162835 w 7472601"/>
              <a:gd name="connsiteY468" fmla="*/ 5187853 h 6858000"/>
              <a:gd name="connsiteX469" fmla="*/ 2257167 w 7472601"/>
              <a:gd name="connsiteY469" fmla="*/ 5462123 h 6858000"/>
              <a:gd name="connsiteX470" fmla="*/ 2261598 w 7472601"/>
              <a:gd name="connsiteY470" fmla="*/ 5467998 h 6858000"/>
              <a:gd name="connsiteX471" fmla="*/ 2437177 w 7472601"/>
              <a:gd name="connsiteY471" fmla="*/ 5479608 h 6858000"/>
              <a:gd name="connsiteX472" fmla="*/ 2445247 w 7472601"/>
              <a:gd name="connsiteY472" fmla="*/ 5483476 h 6858000"/>
              <a:gd name="connsiteX473" fmla="*/ 2743626 w 7472601"/>
              <a:gd name="connsiteY473" fmla="*/ 5304819 h 6858000"/>
              <a:gd name="connsiteX474" fmla="*/ 3048102 w 7472601"/>
              <a:gd name="connsiteY474" fmla="*/ 5150595 h 6858000"/>
              <a:gd name="connsiteX475" fmla="*/ 1799414 w 7472601"/>
              <a:gd name="connsiteY475" fmla="*/ 4694732 h 6858000"/>
              <a:gd name="connsiteX476" fmla="*/ 1771735 w 7472601"/>
              <a:gd name="connsiteY476" fmla="*/ 4619929 h 6858000"/>
              <a:gd name="connsiteX477" fmla="*/ 3104273 w 7472601"/>
              <a:gd name="connsiteY477" fmla="*/ 5076159 h 6858000"/>
              <a:gd name="connsiteX478" fmla="*/ 3113245 w 7472601"/>
              <a:gd name="connsiteY478" fmla="*/ 5090705 h 6858000"/>
              <a:gd name="connsiteX479" fmla="*/ 3126294 w 7472601"/>
              <a:gd name="connsiteY479" fmla="*/ 5114400 h 6858000"/>
              <a:gd name="connsiteX480" fmla="*/ 3937433 w 7472601"/>
              <a:gd name="connsiteY480" fmla="*/ 4830473 h 6858000"/>
              <a:gd name="connsiteX481" fmla="*/ 3590475 w 7472601"/>
              <a:gd name="connsiteY481" fmla="*/ 4597974 h 6858000"/>
              <a:gd name="connsiteX482" fmla="*/ 3100264 w 7472601"/>
              <a:gd name="connsiteY482" fmla="*/ 4579845 h 6858000"/>
              <a:gd name="connsiteX483" fmla="*/ 2183576 w 7472601"/>
              <a:gd name="connsiteY483" fmla="*/ 4227150 h 6858000"/>
              <a:gd name="connsiteX484" fmla="*/ 2151029 w 7472601"/>
              <a:gd name="connsiteY484" fmla="*/ 4146947 h 6858000"/>
              <a:gd name="connsiteX485" fmla="*/ 3563434 w 7472601"/>
              <a:gd name="connsiteY485" fmla="*/ 4469115 h 6858000"/>
              <a:gd name="connsiteX486" fmla="*/ 3177952 w 7472601"/>
              <a:gd name="connsiteY486" fmla="*/ 3657386 h 6858000"/>
              <a:gd name="connsiteX487" fmla="*/ 3189263 w 7472601"/>
              <a:gd name="connsiteY487" fmla="*/ 3625726 h 6858000"/>
              <a:gd name="connsiteX488" fmla="*/ 3560912 w 7472601"/>
              <a:gd name="connsiteY488" fmla="*/ 4079863 h 6858000"/>
              <a:gd name="connsiteX489" fmla="*/ 3626636 w 7472601"/>
              <a:gd name="connsiteY489" fmla="*/ 4512230 h 6858000"/>
              <a:gd name="connsiteX490" fmla="*/ 3653088 w 7472601"/>
              <a:gd name="connsiteY490" fmla="*/ 4521417 h 6858000"/>
              <a:gd name="connsiteX491" fmla="*/ 3988128 w 7472601"/>
              <a:gd name="connsiteY491" fmla="*/ 4817267 h 6858000"/>
              <a:gd name="connsiteX492" fmla="*/ 4830582 w 7472601"/>
              <a:gd name="connsiteY492" fmla="*/ 4676000 h 6858000"/>
              <a:gd name="connsiteX493" fmla="*/ 4830100 w 7472601"/>
              <a:gd name="connsiteY493" fmla="*/ 4675554 h 6858000"/>
              <a:gd name="connsiteX494" fmla="*/ 4036318 w 7472601"/>
              <a:gd name="connsiteY494" fmla="*/ 4147013 h 6858000"/>
              <a:gd name="connsiteX495" fmla="*/ 3432098 w 7472601"/>
              <a:gd name="connsiteY495" fmla="*/ 3537312 h 6858000"/>
              <a:gd name="connsiteX496" fmla="*/ 3446761 w 7472601"/>
              <a:gd name="connsiteY496" fmla="*/ 3461278 h 6858000"/>
              <a:gd name="connsiteX497" fmla="*/ 4419733 w 7472601"/>
              <a:gd name="connsiteY497" fmla="*/ 3963555 h 6858000"/>
              <a:gd name="connsiteX498" fmla="*/ 4781371 w 7472601"/>
              <a:gd name="connsiteY498" fmla="*/ 4458604 h 6858000"/>
              <a:gd name="connsiteX499" fmla="*/ 4780440 w 7472601"/>
              <a:gd name="connsiteY499" fmla="*/ 4470290 h 6858000"/>
              <a:gd name="connsiteX500" fmla="*/ 4898954 w 7472601"/>
              <a:gd name="connsiteY500" fmla="*/ 4662092 h 6858000"/>
              <a:gd name="connsiteX501" fmla="*/ 4900699 w 7472601"/>
              <a:gd name="connsiteY501" fmla="*/ 4670867 h 6858000"/>
              <a:gd name="connsiteX502" fmla="*/ 5714511 w 7472601"/>
              <a:gd name="connsiteY502" fmla="*/ 4663483 h 6858000"/>
              <a:gd name="connsiteX503" fmla="*/ 5464793 w 7472601"/>
              <a:gd name="connsiteY503" fmla="*/ 4393556 h 6858000"/>
              <a:gd name="connsiteX504" fmla="*/ 5461897 w 7472601"/>
              <a:gd name="connsiteY504" fmla="*/ 4390879 h 6858000"/>
              <a:gd name="connsiteX505" fmla="*/ 4294126 w 7472601"/>
              <a:gd name="connsiteY505" fmla="*/ 3303048 h 6858000"/>
              <a:gd name="connsiteX506" fmla="*/ 4305321 w 7472601"/>
              <a:gd name="connsiteY506" fmla="*/ 3256953 h 6858000"/>
              <a:gd name="connsiteX507" fmla="*/ 4949299 w 7472601"/>
              <a:gd name="connsiteY507" fmla="*/ 3766336 h 6858000"/>
              <a:gd name="connsiteX508" fmla="*/ 5291452 w 7472601"/>
              <a:gd name="connsiteY508" fmla="*/ 4076801 h 6858000"/>
              <a:gd name="connsiteX509" fmla="*/ 5434998 w 7472601"/>
              <a:gd name="connsiteY509" fmla="*/ 4254100 h 6858000"/>
              <a:gd name="connsiteX510" fmla="*/ 5351015 w 7472601"/>
              <a:gd name="connsiteY510" fmla="*/ 3760989 h 6858000"/>
              <a:gd name="connsiteX511" fmla="*/ 5413780 w 7472601"/>
              <a:gd name="connsiteY511" fmla="*/ 2966265 h 6858000"/>
              <a:gd name="connsiteX512" fmla="*/ 5425627 w 7472601"/>
              <a:gd name="connsiteY512" fmla="*/ 2954192 h 6858000"/>
              <a:gd name="connsiteX513" fmla="*/ 6604735 w 7472601"/>
              <a:gd name="connsiteY513" fmla="*/ 2041381 h 6858000"/>
              <a:gd name="connsiteX514" fmla="*/ 7204487 w 7472601"/>
              <a:gd name="connsiteY514" fmla="*/ 2742112 h 6858000"/>
              <a:gd name="connsiteX515" fmla="*/ 7131592 w 7472601"/>
              <a:gd name="connsiteY515" fmla="*/ 2672096 h 6858000"/>
              <a:gd name="connsiteX516" fmla="*/ 6996344 w 7472601"/>
              <a:gd name="connsiteY516" fmla="*/ 2518310 h 6858000"/>
              <a:gd name="connsiteX517" fmla="*/ 6735495 w 7472601"/>
              <a:gd name="connsiteY517" fmla="*/ 2196890 h 6858000"/>
              <a:gd name="connsiteX518" fmla="*/ 6721901 w 7472601"/>
              <a:gd name="connsiteY518" fmla="*/ 2179274 h 6858000"/>
              <a:gd name="connsiteX519" fmla="*/ 6604735 w 7472601"/>
              <a:gd name="connsiteY519" fmla="*/ 2041381 h 6858000"/>
              <a:gd name="connsiteX520" fmla="*/ 6591670 w 7472601"/>
              <a:gd name="connsiteY520" fmla="*/ 1988277 h 6858000"/>
              <a:gd name="connsiteX521" fmla="*/ 6747349 w 7472601"/>
              <a:gd name="connsiteY521" fmla="*/ 2160069 h 6858000"/>
              <a:gd name="connsiteX522" fmla="*/ 6760943 w 7472601"/>
              <a:gd name="connsiteY522" fmla="*/ 2177686 h 6858000"/>
              <a:gd name="connsiteX523" fmla="*/ 7021065 w 7472601"/>
              <a:gd name="connsiteY523" fmla="*/ 2498102 h 6858000"/>
              <a:gd name="connsiteX524" fmla="*/ 7155223 w 7472601"/>
              <a:gd name="connsiteY524" fmla="*/ 2650386 h 6858000"/>
              <a:gd name="connsiteX525" fmla="*/ 7203167 w 7472601"/>
              <a:gd name="connsiteY525" fmla="*/ 2697288 h 6858000"/>
              <a:gd name="connsiteX526" fmla="*/ 6937703 w 7472601"/>
              <a:gd name="connsiteY526" fmla="*/ 2321981 h 6858000"/>
              <a:gd name="connsiteX527" fmla="*/ 6591670 w 7472601"/>
              <a:gd name="connsiteY527" fmla="*/ 1988277 h 6858000"/>
              <a:gd name="connsiteX528" fmla="*/ 5798671 w 7472601"/>
              <a:gd name="connsiteY528" fmla="*/ 1981601 h 6858000"/>
              <a:gd name="connsiteX529" fmla="*/ 5754709 w 7472601"/>
              <a:gd name="connsiteY529" fmla="*/ 2071454 h 6858000"/>
              <a:gd name="connsiteX530" fmla="*/ 5763044 w 7472601"/>
              <a:gd name="connsiteY530" fmla="*/ 2842206 h 6858000"/>
              <a:gd name="connsiteX531" fmla="*/ 5764974 w 7472601"/>
              <a:gd name="connsiteY531" fmla="*/ 2799609 h 6858000"/>
              <a:gd name="connsiteX532" fmla="*/ 5767665 w 7472601"/>
              <a:gd name="connsiteY532" fmla="*/ 2666409 h 6858000"/>
              <a:gd name="connsiteX533" fmla="*/ 5763055 w 7472601"/>
              <a:gd name="connsiteY533" fmla="*/ 2579705 h 6858000"/>
              <a:gd name="connsiteX534" fmla="*/ 5758079 w 7472601"/>
              <a:gd name="connsiteY534" fmla="*/ 2492508 h 6858000"/>
              <a:gd name="connsiteX535" fmla="*/ 5779325 w 7472601"/>
              <a:gd name="connsiteY535" fmla="*/ 2197069 h 6858000"/>
              <a:gd name="connsiteX536" fmla="*/ 5798671 w 7472601"/>
              <a:gd name="connsiteY536" fmla="*/ 1981601 h 6858000"/>
              <a:gd name="connsiteX537" fmla="*/ 5829202 w 7472601"/>
              <a:gd name="connsiteY537" fmla="*/ 1971679 h 6858000"/>
              <a:gd name="connsiteX538" fmla="*/ 5809558 w 7472601"/>
              <a:gd name="connsiteY538" fmla="*/ 2198043 h 6858000"/>
              <a:gd name="connsiteX539" fmla="*/ 5788653 w 7472601"/>
              <a:gd name="connsiteY539" fmla="*/ 2489430 h 6858000"/>
              <a:gd name="connsiteX540" fmla="*/ 5793439 w 7472601"/>
              <a:gd name="connsiteY540" fmla="*/ 2575235 h 6858000"/>
              <a:gd name="connsiteX541" fmla="*/ 5796837 w 7472601"/>
              <a:gd name="connsiteY541" fmla="*/ 2637633 h 6858000"/>
              <a:gd name="connsiteX542" fmla="*/ 5818614 w 7472601"/>
              <a:gd name="connsiteY542" fmla="*/ 2473055 h 6858000"/>
              <a:gd name="connsiteX543" fmla="*/ 5829202 w 7472601"/>
              <a:gd name="connsiteY543" fmla="*/ 1971679 h 6858000"/>
              <a:gd name="connsiteX544" fmla="*/ 5911389 w 7472601"/>
              <a:gd name="connsiteY544" fmla="*/ 1898371 h 6858000"/>
              <a:gd name="connsiteX545" fmla="*/ 6237627 w 7472601"/>
              <a:gd name="connsiteY545" fmla="*/ 2231921 h 6858000"/>
              <a:gd name="connsiteX546" fmla="*/ 5911389 w 7472601"/>
              <a:gd name="connsiteY546" fmla="*/ 1898371 h 6858000"/>
              <a:gd name="connsiteX547" fmla="*/ 6944437 w 7472601"/>
              <a:gd name="connsiteY547" fmla="*/ 1575402 h 6858000"/>
              <a:gd name="connsiteX548" fmla="*/ 6304730 w 7472601"/>
              <a:gd name="connsiteY548" fmla="*/ 1766654 h 6858000"/>
              <a:gd name="connsiteX549" fmla="*/ 6944437 w 7472601"/>
              <a:gd name="connsiteY549" fmla="*/ 1575402 h 6858000"/>
              <a:gd name="connsiteX550" fmla="*/ 7019523 w 7472601"/>
              <a:gd name="connsiteY550" fmla="*/ 1519450 h 6858000"/>
              <a:gd name="connsiteX551" fmla="*/ 6298091 w 7472601"/>
              <a:gd name="connsiteY551" fmla="*/ 1737122 h 6858000"/>
              <a:gd name="connsiteX552" fmla="*/ 7019523 w 7472601"/>
              <a:gd name="connsiteY552" fmla="*/ 1519450 h 6858000"/>
              <a:gd name="connsiteX553" fmla="*/ 2399523 w 7472601"/>
              <a:gd name="connsiteY553" fmla="*/ 1428234 h 6858000"/>
              <a:gd name="connsiteX554" fmla="*/ 2224982 w 7472601"/>
              <a:gd name="connsiteY554" fmla="*/ 1826201 h 6858000"/>
              <a:gd name="connsiteX555" fmla="*/ 2096099 w 7472601"/>
              <a:gd name="connsiteY555" fmla="*/ 2345900 h 6858000"/>
              <a:gd name="connsiteX556" fmla="*/ 2283317 w 7472601"/>
              <a:gd name="connsiteY556" fmla="*/ 1796925 h 6858000"/>
              <a:gd name="connsiteX557" fmla="*/ 2399523 w 7472601"/>
              <a:gd name="connsiteY557" fmla="*/ 1428234 h 6858000"/>
              <a:gd name="connsiteX558" fmla="*/ 2448558 w 7472601"/>
              <a:gd name="connsiteY558" fmla="*/ 1373435 h 6858000"/>
              <a:gd name="connsiteX559" fmla="*/ 2312521 w 7472601"/>
              <a:gd name="connsiteY559" fmla="*/ 1806140 h 6858000"/>
              <a:gd name="connsiteX560" fmla="*/ 2127533 w 7472601"/>
              <a:gd name="connsiteY560" fmla="*/ 2348380 h 6858000"/>
              <a:gd name="connsiteX561" fmla="*/ 2358080 w 7472601"/>
              <a:gd name="connsiteY561" fmla="*/ 1866134 h 6858000"/>
              <a:gd name="connsiteX562" fmla="*/ 2407436 w 7472601"/>
              <a:gd name="connsiteY562" fmla="*/ 1651070 h 6858000"/>
              <a:gd name="connsiteX563" fmla="*/ 2448558 w 7472601"/>
              <a:gd name="connsiteY563" fmla="*/ 1373435 h 6858000"/>
              <a:gd name="connsiteX564" fmla="*/ 278707 w 7472601"/>
              <a:gd name="connsiteY564" fmla="*/ 1352270 h 6858000"/>
              <a:gd name="connsiteX565" fmla="*/ 321570 w 7472601"/>
              <a:gd name="connsiteY565" fmla="*/ 1861610 h 6858000"/>
              <a:gd name="connsiteX566" fmla="*/ 294281 w 7472601"/>
              <a:gd name="connsiteY566" fmla="*/ 1440658 h 6858000"/>
              <a:gd name="connsiteX567" fmla="*/ 278707 w 7472601"/>
              <a:gd name="connsiteY567" fmla="*/ 1352270 h 6858000"/>
              <a:gd name="connsiteX568" fmla="*/ 1423821 w 7472601"/>
              <a:gd name="connsiteY568" fmla="*/ 1351958 h 6858000"/>
              <a:gd name="connsiteX569" fmla="*/ 1638521 w 7472601"/>
              <a:gd name="connsiteY569" fmla="*/ 1908470 h 6858000"/>
              <a:gd name="connsiteX570" fmla="*/ 1754199 w 7472601"/>
              <a:gd name="connsiteY570" fmla="*/ 2149284 h 6858000"/>
              <a:gd name="connsiteX571" fmla="*/ 1908359 w 7472601"/>
              <a:gd name="connsiteY571" fmla="*/ 2364988 h 6858000"/>
              <a:gd name="connsiteX572" fmla="*/ 1647661 w 7472601"/>
              <a:gd name="connsiteY572" fmla="*/ 1825945 h 6858000"/>
              <a:gd name="connsiteX573" fmla="*/ 1423821 w 7472601"/>
              <a:gd name="connsiteY573" fmla="*/ 1351958 h 6858000"/>
              <a:gd name="connsiteX574" fmla="*/ 1431890 w 7472601"/>
              <a:gd name="connsiteY574" fmla="*/ 1306475 h 6858000"/>
              <a:gd name="connsiteX575" fmla="*/ 1507597 w 7472601"/>
              <a:gd name="connsiteY575" fmla="*/ 1446132 h 6858000"/>
              <a:gd name="connsiteX576" fmla="*/ 1674586 w 7472601"/>
              <a:gd name="connsiteY576" fmla="*/ 1813832 h 6858000"/>
              <a:gd name="connsiteX577" fmla="*/ 1815950 w 7472601"/>
              <a:gd name="connsiteY577" fmla="*/ 2128564 h 6858000"/>
              <a:gd name="connsiteX578" fmla="*/ 1984242 w 7472601"/>
              <a:gd name="connsiteY578" fmla="*/ 2430829 h 6858000"/>
              <a:gd name="connsiteX579" fmla="*/ 2014023 w 7472601"/>
              <a:gd name="connsiteY579" fmla="*/ 2450995 h 6858000"/>
              <a:gd name="connsiteX580" fmla="*/ 1747337 w 7472601"/>
              <a:gd name="connsiteY580" fmla="*/ 1855264 h 6858000"/>
              <a:gd name="connsiteX581" fmla="*/ 1533749 w 7472601"/>
              <a:gd name="connsiteY581" fmla="*/ 1478656 h 6858000"/>
              <a:gd name="connsiteX582" fmla="*/ 1431890 w 7472601"/>
              <a:gd name="connsiteY582" fmla="*/ 1306475 h 6858000"/>
              <a:gd name="connsiteX583" fmla="*/ 5052692 w 7472601"/>
              <a:gd name="connsiteY583" fmla="*/ 1292994 h 6858000"/>
              <a:gd name="connsiteX584" fmla="*/ 5200661 w 7472601"/>
              <a:gd name="connsiteY584" fmla="*/ 1635186 h 6858000"/>
              <a:gd name="connsiteX585" fmla="*/ 5297138 w 7472601"/>
              <a:gd name="connsiteY585" fmla="*/ 1906351 h 6858000"/>
              <a:gd name="connsiteX586" fmla="*/ 5052692 w 7472601"/>
              <a:gd name="connsiteY586" fmla="*/ 1292994 h 6858000"/>
              <a:gd name="connsiteX587" fmla="*/ 5009948 w 7472601"/>
              <a:gd name="connsiteY587" fmla="*/ 1273619 h 6858000"/>
              <a:gd name="connsiteX588" fmla="*/ 5121777 w 7472601"/>
              <a:gd name="connsiteY588" fmla="*/ 1654213 h 6858000"/>
              <a:gd name="connsiteX589" fmla="*/ 5293545 w 7472601"/>
              <a:gd name="connsiteY589" fmla="*/ 2072247 h 6858000"/>
              <a:gd name="connsiteX590" fmla="*/ 5294042 w 7472601"/>
              <a:gd name="connsiteY590" fmla="*/ 2065019 h 6858000"/>
              <a:gd name="connsiteX591" fmla="*/ 5171936 w 7472601"/>
              <a:gd name="connsiteY591" fmla="*/ 1647613 h 6858000"/>
              <a:gd name="connsiteX592" fmla="*/ 5009948 w 7472601"/>
              <a:gd name="connsiteY592" fmla="*/ 1273619 h 6858000"/>
              <a:gd name="connsiteX593" fmla="*/ 655236 w 7472601"/>
              <a:gd name="connsiteY593" fmla="*/ 1268632 h 6858000"/>
              <a:gd name="connsiteX594" fmla="*/ 839521 w 7472601"/>
              <a:gd name="connsiteY594" fmla="*/ 1685315 h 6858000"/>
              <a:gd name="connsiteX595" fmla="*/ 1109416 w 7472601"/>
              <a:gd name="connsiteY595" fmla="*/ 2061663 h 6858000"/>
              <a:gd name="connsiteX596" fmla="*/ 1298300 w 7472601"/>
              <a:gd name="connsiteY596" fmla="*/ 2247742 h 6858000"/>
              <a:gd name="connsiteX597" fmla="*/ 1125871 w 7472601"/>
              <a:gd name="connsiteY597" fmla="*/ 1989513 h 6858000"/>
              <a:gd name="connsiteX598" fmla="*/ 981574 w 7472601"/>
              <a:gd name="connsiteY598" fmla="*/ 1783157 h 6858000"/>
              <a:gd name="connsiteX599" fmla="*/ 922198 w 7472601"/>
              <a:gd name="connsiteY599" fmla="*/ 1677437 h 6858000"/>
              <a:gd name="connsiteX600" fmla="*/ 869293 w 7472601"/>
              <a:gd name="connsiteY600" fmla="*/ 1583214 h 6858000"/>
              <a:gd name="connsiteX601" fmla="*/ 751431 w 7472601"/>
              <a:gd name="connsiteY601" fmla="*/ 1405731 h 6858000"/>
              <a:gd name="connsiteX602" fmla="*/ 655236 w 7472601"/>
              <a:gd name="connsiteY602" fmla="*/ 1268632 h 6858000"/>
              <a:gd name="connsiteX603" fmla="*/ 6516292 w 7472601"/>
              <a:gd name="connsiteY603" fmla="*/ 1263064 h 6858000"/>
              <a:gd name="connsiteX604" fmla="*/ 5736320 w 7472601"/>
              <a:gd name="connsiteY604" fmla="*/ 1501803 h 6858000"/>
              <a:gd name="connsiteX605" fmla="*/ 6516292 w 7472601"/>
              <a:gd name="connsiteY605" fmla="*/ 1263064 h 6858000"/>
              <a:gd name="connsiteX606" fmla="*/ 291466 w 7472601"/>
              <a:gd name="connsiteY606" fmla="*/ 1250369 h 6858000"/>
              <a:gd name="connsiteX607" fmla="*/ 323180 w 7472601"/>
              <a:gd name="connsiteY607" fmla="*/ 1435283 h 6858000"/>
              <a:gd name="connsiteX608" fmla="*/ 349381 w 7472601"/>
              <a:gd name="connsiteY608" fmla="*/ 1875041 h 6858000"/>
              <a:gd name="connsiteX609" fmla="*/ 374363 w 7472601"/>
              <a:gd name="connsiteY609" fmla="*/ 1506494 h 6858000"/>
              <a:gd name="connsiteX610" fmla="*/ 302168 w 7472601"/>
              <a:gd name="connsiteY610" fmla="*/ 1274495 h 6858000"/>
              <a:gd name="connsiteX611" fmla="*/ 291466 w 7472601"/>
              <a:gd name="connsiteY611" fmla="*/ 1250369 h 6858000"/>
              <a:gd name="connsiteX612" fmla="*/ 678222 w 7472601"/>
              <a:gd name="connsiteY612" fmla="*/ 1248670 h 6858000"/>
              <a:gd name="connsiteX613" fmla="*/ 775536 w 7472601"/>
              <a:gd name="connsiteY613" fmla="*/ 1388015 h 6858000"/>
              <a:gd name="connsiteX614" fmla="*/ 894529 w 7472601"/>
              <a:gd name="connsiteY614" fmla="*/ 1567739 h 6858000"/>
              <a:gd name="connsiteX615" fmla="*/ 948000 w 7472601"/>
              <a:gd name="connsiteY615" fmla="*/ 1663088 h 6858000"/>
              <a:gd name="connsiteX616" fmla="*/ 1006812 w 7472601"/>
              <a:gd name="connsiteY616" fmla="*/ 1767683 h 6858000"/>
              <a:gd name="connsiteX617" fmla="*/ 1149133 w 7472601"/>
              <a:gd name="connsiteY617" fmla="*/ 1971513 h 6858000"/>
              <a:gd name="connsiteX618" fmla="*/ 1333952 w 7472601"/>
              <a:gd name="connsiteY618" fmla="*/ 2251620 h 6858000"/>
              <a:gd name="connsiteX619" fmla="*/ 1337329 w 7472601"/>
              <a:gd name="connsiteY619" fmla="*/ 2258350 h 6858000"/>
              <a:gd name="connsiteX620" fmla="*/ 1014726 w 7472601"/>
              <a:gd name="connsiteY620" fmla="*/ 1615556 h 6858000"/>
              <a:gd name="connsiteX621" fmla="*/ 678222 w 7472601"/>
              <a:gd name="connsiteY621" fmla="*/ 1248670 h 6858000"/>
              <a:gd name="connsiteX622" fmla="*/ 6691602 w 7472601"/>
              <a:gd name="connsiteY622" fmla="*/ 1140573 h 6858000"/>
              <a:gd name="connsiteX623" fmla="*/ 6571100 w 7472601"/>
              <a:gd name="connsiteY623" fmla="*/ 1183662 h 6858000"/>
              <a:gd name="connsiteX624" fmla="*/ 6241687 w 7472601"/>
              <a:gd name="connsiteY624" fmla="*/ 1257600 h 6858000"/>
              <a:gd name="connsiteX625" fmla="*/ 5693009 w 7472601"/>
              <a:gd name="connsiteY625" fmla="*/ 1478256 h 6858000"/>
              <a:gd name="connsiteX626" fmla="*/ 6548420 w 7472601"/>
              <a:gd name="connsiteY626" fmla="*/ 1214599 h 6858000"/>
              <a:gd name="connsiteX627" fmla="*/ 6605473 w 7472601"/>
              <a:gd name="connsiteY627" fmla="*/ 1184686 h 6858000"/>
              <a:gd name="connsiteX628" fmla="*/ 6691602 w 7472601"/>
              <a:gd name="connsiteY628" fmla="*/ 1140573 h 6858000"/>
              <a:gd name="connsiteX629" fmla="*/ 4002475 w 7472601"/>
              <a:gd name="connsiteY629" fmla="*/ 1037802 h 6858000"/>
              <a:gd name="connsiteX630" fmla="*/ 4000324 w 7472601"/>
              <a:gd name="connsiteY630" fmla="*/ 1039362 h 6858000"/>
              <a:gd name="connsiteX631" fmla="*/ 4002862 w 7472601"/>
              <a:gd name="connsiteY631" fmla="*/ 1042866 h 6858000"/>
              <a:gd name="connsiteX632" fmla="*/ 4002475 w 7472601"/>
              <a:gd name="connsiteY632" fmla="*/ 1037802 h 6858000"/>
              <a:gd name="connsiteX633" fmla="*/ 506322 w 7472601"/>
              <a:gd name="connsiteY633" fmla="*/ 1020997 h 6858000"/>
              <a:gd name="connsiteX634" fmla="*/ 533068 w 7472601"/>
              <a:gd name="connsiteY634" fmla="*/ 1029409 h 6858000"/>
              <a:gd name="connsiteX635" fmla="*/ 1232525 w 7472601"/>
              <a:gd name="connsiteY635" fmla="*/ 1804675 h 6858000"/>
              <a:gd name="connsiteX636" fmla="*/ 1388858 w 7472601"/>
              <a:gd name="connsiteY636" fmla="*/ 2368011 h 6858000"/>
              <a:gd name="connsiteX637" fmla="*/ 1384098 w 7472601"/>
              <a:gd name="connsiteY637" fmla="*/ 2378125 h 6858000"/>
              <a:gd name="connsiteX638" fmla="*/ 1425393 w 7472601"/>
              <a:gd name="connsiteY638" fmla="*/ 2589124 h 6858000"/>
              <a:gd name="connsiteX639" fmla="*/ 1424001 w 7472601"/>
              <a:gd name="connsiteY639" fmla="*/ 2597541 h 6858000"/>
              <a:gd name="connsiteX640" fmla="*/ 2152729 w 7472601"/>
              <a:gd name="connsiteY640" fmla="*/ 2864487 h 6858000"/>
              <a:gd name="connsiteX641" fmla="*/ 2020609 w 7472601"/>
              <a:gd name="connsiteY641" fmla="*/ 2539671 h 6858000"/>
              <a:gd name="connsiteX642" fmla="*/ 2018920 w 7472601"/>
              <a:gd name="connsiteY642" fmla="*/ 2536309 h 6858000"/>
              <a:gd name="connsiteX643" fmla="*/ 1342441 w 7472601"/>
              <a:gd name="connsiteY643" fmla="*/ 1173017 h 6858000"/>
              <a:gd name="connsiteX644" fmla="*/ 1367925 w 7472601"/>
              <a:gd name="connsiteY644" fmla="*/ 1135648 h 6858000"/>
              <a:gd name="connsiteX645" fmla="*/ 1771401 w 7472601"/>
              <a:gd name="connsiteY645" fmla="*/ 1806673 h 6858000"/>
              <a:gd name="connsiteX646" fmla="*/ 1972385 w 7472601"/>
              <a:gd name="connsiteY646" fmla="*/ 2198735 h 6858000"/>
              <a:gd name="connsiteX647" fmla="*/ 2040892 w 7472601"/>
              <a:gd name="connsiteY647" fmla="*/ 2405205 h 6858000"/>
              <a:gd name="connsiteX648" fmla="*/ 2131689 w 7472601"/>
              <a:gd name="connsiteY648" fmla="*/ 1936926 h 6858000"/>
              <a:gd name="connsiteX649" fmla="*/ 2454820 w 7472601"/>
              <a:gd name="connsiteY649" fmla="*/ 1248808 h 6858000"/>
              <a:gd name="connsiteX650" fmla="*/ 2492512 w 7472601"/>
              <a:gd name="connsiteY650" fmla="*/ 1302920 h 6858000"/>
              <a:gd name="connsiteX651" fmla="*/ 2081216 w 7472601"/>
              <a:gd name="connsiteY651" fmla="*/ 2527513 h 6858000"/>
              <a:gd name="connsiteX652" fmla="*/ 2081211 w 7472601"/>
              <a:gd name="connsiteY652" fmla="*/ 2528916 h 6858000"/>
              <a:gd name="connsiteX653" fmla="*/ 2199067 w 7472601"/>
              <a:gd name="connsiteY653" fmla="*/ 2884061 h 6858000"/>
              <a:gd name="connsiteX654" fmla="*/ 3192586 w 7472601"/>
              <a:gd name="connsiteY654" fmla="*/ 3411496 h 6858000"/>
              <a:gd name="connsiteX655" fmla="*/ 3182620 w 7472601"/>
              <a:gd name="connsiteY655" fmla="*/ 3483279 h 6858000"/>
              <a:gd name="connsiteX656" fmla="*/ 2435119 w 7472601"/>
              <a:gd name="connsiteY656" fmla="*/ 3080173 h 6858000"/>
              <a:gd name="connsiteX657" fmla="*/ 2410152 w 7472601"/>
              <a:gd name="connsiteY657" fmla="*/ 3063751 h 6858000"/>
              <a:gd name="connsiteX658" fmla="*/ 2408099 w 7472601"/>
              <a:gd name="connsiteY658" fmla="*/ 3064403 h 6858000"/>
              <a:gd name="connsiteX659" fmla="*/ 2407218 w 7472601"/>
              <a:gd name="connsiteY659" fmla="*/ 3070324 h 6858000"/>
              <a:gd name="connsiteX660" fmla="*/ 2380138 w 7472601"/>
              <a:gd name="connsiteY660" fmla="*/ 3099341 h 6858000"/>
              <a:gd name="connsiteX661" fmla="*/ 1765923 w 7472601"/>
              <a:gd name="connsiteY661" fmla="*/ 3581043 h 6858000"/>
              <a:gd name="connsiteX662" fmla="*/ 1702258 w 7472601"/>
              <a:gd name="connsiteY662" fmla="*/ 3612286 h 6858000"/>
              <a:gd name="connsiteX663" fmla="*/ 1538370 w 7472601"/>
              <a:gd name="connsiteY663" fmla="*/ 3811804 h 6858000"/>
              <a:gd name="connsiteX664" fmla="*/ 542867 w 7472601"/>
              <a:gd name="connsiteY664" fmla="*/ 4944092 h 6858000"/>
              <a:gd name="connsiteX665" fmla="*/ 515800 w 7472601"/>
              <a:gd name="connsiteY665" fmla="*/ 4862180 h 6858000"/>
              <a:gd name="connsiteX666" fmla="*/ 909145 w 7472601"/>
              <a:gd name="connsiteY666" fmla="*/ 4199225 h 6858000"/>
              <a:gd name="connsiteX667" fmla="*/ 1214067 w 7472601"/>
              <a:gd name="connsiteY667" fmla="*/ 3908561 h 6858000"/>
              <a:gd name="connsiteX668" fmla="*/ 640967 w 7472601"/>
              <a:gd name="connsiteY668" fmla="*/ 4105601 h 6858000"/>
              <a:gd name="connsiteX669" fmla="*/ 112563 w 7472601"/>
              <a:gd name="connsiteY669" fmla="*/ 4396952 h 6858000"/>
              <a:gd name="connsiteX670" fmla="*/ 0 w 7472601"/>
              <a:gd name="connsiteY670" fmla="*/ 4466006 h 6858000"/>
              <a:gd name="connsiteX671" fmla="*/ 0 w 7472601"/>
              <a:gd name="connsiteY671" fmla="*/ 4233763 h 6858000"/>
              <a:gd name="connsiteX672" fmla="*/ 36881 w 7472601"/>
              <a:gd name="connsiteY672" fmla="*/ 4200118 h 6858000"/>
              <a:gd name="connsiteX673" fmla="*/ 910534 w 7472601"/>
              <a:gd name="connsiteY673" fmla="*/ 3629753 h 6858000"/>
              <a:gd name="connsiteX674" fmla="*/ 1578717 w 7472601"/>
              <a:gd name="connsiteY674" fmla="*/ 3575982 h 6858000"/>
              <a:gd name="connsiteX675" fmla="*/ 2338780 w 7472601"/>
              <a:gd name="connsiteY675" fmla="*/ 3033725 h 6858000"/>
              <a:gd name="connsiteX676" fmla="*/ 1807991 w 7472601"/>
              <a:gd name="connsiteY676" fmla="*/ 2807184 h 6858000"/>
              <a:gd name="connsiteX677" fmla="*/ 1416358 w 7472601"/>
              <a:gd name="connsiteY677" fmla="*/ 3112571 h 6858000"/>
              <a:gd name="connsiteX678" fmla="*/ 939066 w 7472601"/>
              <a:gd name="connsiteY678" fmla="*/ 3378798 h 6858000"/>
              <a:gd name="connsiteX679" fmla="*/ 115099 w 7472601"/>
              <a:gd name="connsiteY679" fmla="*/ 3607650 h 6858000"/>
              <a:gd name="connsiteX680" fmla="*/ 97284 w 7472601"/>
              <a:gd name="connsiteY680" fmla="*/ 3520393 h 6858000"/>
              <a:gd name="connsiteX681" fmla="*/ 922050 w 7472601"/>
              <a:gd name="connsiteY681" fmla="*/ 3074867 h 6858000"/>
              <a:gd name="connsiteX682" fmla="*/ 1405265 w 7472601"/>
              <a:gd name="connsiteY682" fmla="*/ 3016319 h 6858000"/>
              <a:gd name="connsiteX683" fmla="*/ 1407512 w 7472601"/>
              <a:gd name="connsiteY683" fmla="*/ 3018001 h 6858000"/>
              <a:gd name="connsiteX684" fmla="*/ 1726266 w 7472601"/>
              <a:gd name="connsiteY684" fmla="*/ 2777274 h 6858000"/>
              <a:gd name="connsiteX685" fmla="*/ 625390 w 7472601"/>
              <a:gd name="connsiteY685" fmla="*/ 2514541 h 6858000"/>
              <a:gd name="connsiteX686" fmla="*/ 619799 w 7472601"/>
              <a:gd name="connsiteY686" fmla="*/ 2527180 h 6858000"/>
              <a:gd name="connsiteX687" fmla="*/ 310030 w 7472601"/>
              <a:gd name="connsiteY687" fmla="*/ 2771818 h 6858000"/>
              <a:gd name="connsiteX688" fmla="*/ 173877 w 7472601"/>
              <a:gd name="connsiteY688" fmla="*/ 2937056 h 6858000"/>
              <a:gd name="connsiteX689" fmla="*/ 77889 w 7472601"/>
              <a:gd name="connsiteY689" fmla="*/ 3138440 h 6858000"/>
              <a:gd name="connsiteX690" fmla="*/ 0 w 7472601"/>
              <a:gd name="connsiteY690" fmla="*/ 3271395 h 6858000"/>
              <a:gd name="connsiteX691" fmla="*/ 0 w 7472601"/>
              <a:gd name="connsiteY691" fmla="*/ 3153002 h 6858000"/>
              <a:gd name="connsiteX692" fmla="*/ 2386 w 7472601"/>
              <a:gd name="connsiteY692" fmla="*/ 3149203 h 6858000"/>
              <a:gd name="connsiteX693" fmla="*/ 89753 w 7472601"/>
              <a:gd name="connsiteY693" fmla="*/ 2987702 h 6858000"/>
              <a:gd name="connsiteX694" fmla="*/ 76869 w 7472601"/>
              <a:gd name="connsiteY694" fmla="*/ 3005404 h 6858000"/>
              <a:gd name="connsiteX695" fmla="*/ 32049 w 7472601"/>
              <a:gd name="connsiteY695" fmla="*/ 3065814 h 6858000"/>
              <a:gd name="connsiteX696" fmla="*/ 0 w 7472601"/>
              <a:gd name="connsiteY696" fmla="*/ 3108744 h 6858000"/>
              <a:gd name="connsiteX697" fmla="*/ 0 w 7472601"/>
              <a:gd name="connsiteY697" fmla="*/ 3058059 h 6858000"/>
              <a:gd name="connsiteX698" fmla="*/ 7610 w 7472601"/>
              <a:gd name="connsiteY698" fmla="*/ 3047889 h 6858000"/>
              <a:gd name="connsiteX699" fmla="*/ 52419 w 7472601"/>
              <a:gd name="connsiteY699" fmla="*/ 2987479 h 6858000"/>
              <a:gd name="connsiteX700" fmla="*/ 59142 w 7472601"/>
              <a:gd name="connsiteY700" fmla="*/ 2978488 h 6858000"/>
              <a:gd name="connsiteX701" fmla="*/ 0 w 7472601"/>
              <a:gd name="connsiteY701" fmla="*/ 3015334 h 6858000"/>
              <a:gd name="connsiteX702" fmla="*/ 0 w 7472601"/>
              <a:gd name="connsiteY702" fmla="*/ 2914286 h 6858000"/>
              <a:gd name="connsiteX703" fmla="*/ 36383 w 7472601"/>
              <a:gd name="connsiteY703" fmla="*/ 2901128 h 6858000"/>
              <a:gd name="connsiteX704" fmla="*/ 156329 w 7472601"/>
              <a:gd name="connsiteY704" fmla="*/ 2840533 h 6858000"/>
              <a:gd name="connsiteX705" fmla="*/ 358355 w 7472601"/>
              <a:gd name="connsiteY705" fmla="*/ 2620471 h 6858000"/>
              <a:gd name="connsiteX706" fmla="*/ 510577 w 7472601"/>
              <a:gd name="connsiteY706" fmla="*/ 2501244 h 6858000"/>
              <a:gd name="connsiteX707" fmla="*/ 211967 w 7472601"/>
              <a:gd name="connsiteY707" fmla="*/ 2479171 h 6858000"/>
              <a:gd name="connsiteX708" fmla="*/ 0 w 7472601"/>
              <a:gd name="connsiteY708" fmla="*/ 2476398 h 6858000"/>
              <a:gd name="connsiteX709" fmla="*/ 0 w 7472601"/>
              <a:gd name="connsiteY709" fmla="*/ 2389189 h 6858000"/>
              <a:gd name="connsiteX710" fmla="*/ 103062 w 7472601"/>
              <a:gd name="connsiteY710" fmla="*/ 2389518 h 6858000"/>
              <a:gd name="connsiteX711" fmla="*/ 510734 w 7472601"/>
              <a:gd name="connsiteY711" fmla="*/ 2416201 h 6858000"/>
              <a:gd name="connsiteX712" fmla="*/ 279257 w 7472601"/>
              <a:gd name="connsiteY712" fmla="*/ 2092102 h 6858000"/>
              <a:gd name="connsiteX713" fmla="*/ 65265 w 7472601"/>
              <a:gd name="connsiteY713" fmla="*/ 2006049 h 6858000"/>
              <a:gd name="connsiteX714" fmla="*/ 0 w 7472601"/>
              <a:gd name="connsiteY714" fmla="*/ 1982532 h 6858000"/>
              <a:gd name="connsiteX715" fmla="*/ 0 w 7472601"/>
              <a:gd name="connsiteY715" fmla="*/ 1912789 h 6858000"/>
              <a:gd name="connsiteX716" fmla="*/ 97460 w 7472601"/>
              <a:gd name="connsiteY716" fmla="*/ 1953725 h 6858000"/>
              <a:gd name="connsiteX717" fmla="*/ 221272 w 7472601"/>
              <a:gd name="connsiteY717" fmla="*/ 1980766 h 6858000"/>
              <a:gd name="connsiteX718" fmla="*/ 116765 w 7472601"/>
              <a:gd name="connsiteY718" fmla="*/ 1911033 h 6858000"/>
              <a:gd name="connsiteX719" fmla="*/ 16405 w 7472601"/>
              <a:gd name="connsiteY719" fmla="*/ 1803412 h 6858000"/>
              <a:gd name="connsiteX720" fmla="*/ 0 w 7472601"/>
              <a:gd name="connsiteY720" fmla="*/ 1784777 h 6858000"/>
              <a:gd name="connsiteX721" fmla="*/ 0 w 7472601"/>
              <a:gd name="connsiteY721" fmla="*/ 1740082 h 6858000"/>
              <a:gd name="connsiteX722" fmla="*/ 39394 w 7472601"/>
              <a:gd name="connsiteY722" fmla="*/ 1784856 h 6858000"/>
              <a:gd name="connsiteX723" fmla="*/ 135813 w 7472601"/>
              <a:gd name="connsiteY723" fmla="*/ 1888838 h 6858000"/>
              <a:gd name="connsiteX724" fmla="*/ 242575 w 7472601"/>
              <a:gd name="connsiteY724" fmla="*/ 1958841 h 6858000"/>
              <a:gd name="connsiteX725" fmla="*/ 82197 w 7472601"/>
              <a:gd name="connsiteY725" fmla="*/ 1754826 h 6858000"/>
              <a:gd name="connsiteX726" fmla="*/ 0 w 7472601"/>
              <a:gd name="connsiteY726" fmla="*/ 1679650 h 6858000"/>
              <a:gd name="connsiteX727" fmla="*/ 0 w 7472601"/>
              <a:gd name="connsiteY727" fmla="*/ 1602463 h 6858000"/>
              <a:gd name="connsiteX728" fmla="*/ 84689 w 7472601"/>
              <a:gd name="connsiteY728" fmla="*/ 1677442 h 6858000"/>
              <a:gd name="connsiteX729" fmla="*/ 298437 w 7472601"/>
              <a:gd name="connsiteY729" fmla="*/ 1968019 h 6858000"/>
              <a:gd name="connsiteX730" fmla="*/ 227269 w 7472601"/>
              <a:gd name="connsiteY730" fmla="*/ 1114064 h 6858000"/>
              <a:gd name="connsiteX731" fmla="*/ 248003 w 7472601"/>
              <a:gd name="connsiteY731" fmla="*/ 1089613 h 6858000"/>
              <a:gd name="connsiteX732" fmla="*/ 427020 w 7472601"/>
              <a:gd name="connsiteY732" fmla="*/ 1619803 h 6858000"/>
              <a:gd name="connsiteX733" fmla="*/ 340345 w 7472601"/>
              <a:gd name="connsiteY733" fmla="*/ 2027739 h 6858000"/>
              <a:gd name="connsiteX734" fmla="*/ 360865 w 7472601"/>
              <a:gd name="connsiteY734" fmla="*/ 2044827 h 6858000"/>
              <a:gd name="connsiteX735" fmla="*/ 560414 w 7472601"/>
              <a:gd name="connsiteY735" fmla="*/ 2421457 h 6858000"/>
              <a:gd name="connsiteX736" fmla="*/ 1359703 w 7472601"/>
              <a:gd name="connsiteY736" fmla="*/ 2578554 h 6858000"/>
              <a:gd name="connsiteX737" fmla="*/ 1359422 w 7472601"/>
              <a:gd name="connsiteY737" fmla="*/ 2577994 h 6858000"/>
              <a:gd name="connsiteX738" fmla="*/ 828701 w 7472601"/>
              <a:gd name="connsiteY738" fmla="*/ 1839520 h 6858000"/>
              <a:gd name="connsiteX739" fmla="*/ 494427 w 7472601"/>
              <a:gd name="connsiteY739" fmla="*/ 1092333 h 6858000"/>
              <a:gd name="connsiteX740" fmla="*/ 506322 w 7472601"/>
              <a:gd name="connsiteY740" fmla="*/ 1020997 h 6858000"/>
              <a:gd name="connsiteX741" fmla="*/ 4570198 w 7472601"/>
              <a:gd name="connsiteY741" fmla="*/ 978081 h 6858000"/>
              <a:gd name="connsiteX742" fmla="*/ 4523691 w 7472601"/>
              <a:gd name="connsiteY742" fmla="*/ 1127776 h 6858000"/>
              <a:gd name="connsiteX743" fmla="*/ 4509875 w 7472601"/>
              <a:gd name="connsiteY743" fmla="*/ 1167552 h 6858000"/>
              <a:gd name="connsiteX744" fmla="*/ 4478168 w 7472601"/>
              <a:gd name="connsiteY744" fmla="*/ 1260735 h 6858000"/>
              <a:gd name="connsiteX745" fmla="*/ 4409309 w 7472601"/>
              <a:gd name="connsiteY745" fmla="*/ 1666996 h 6858000"/>
              <a:gd name="connsiteX746" fmla="*/ 4370031 w 7472601"/>
              <a:gd name="connsiteY746" fmla="*/ 1955666 h 6858000"/>
              <a:gd name="connsiteX747" fmla="*/ 4570198 w 7472601"/>
              <a:gd name="connsiteY747" fmla="*/ 978081 h 6858000"/>
              <a:gd name="connsiteX748" fmla="*/ 4557898 w 7472601"/>
              <a:gd name="connsiteY748" fmla="*/ 900011 h 6858000"/>
              <a:gd name="connsiteX749" fmla="*/ 4344840 w 7472601"/>
              <a:gd name="connsiteY749" fmla="*/ 1922038 h 6858000"/>
              <a:gd name="connsiteX750" fmla="*/ 4378710 w 7472601"/>
              <a:gd name="connsiteY750" fmla="*/ 1665516 h 6858000"/>
              <a:gd name="connsiteX751" fmla="*/ 4448798 w 7472601"/>
              <a:gd name="connsiteY751" fmla="*/ 1253024 h 6858000"/>
              <a:gd name="connsiteX752" fmla="*/ 4480315 w 7472601"/>
              <a:gd name="connsiteY752" fmla="*/ 1158454 h 6858000"/>
              <a:gd name="connsiteX753" fmla="*/ 4494133 w 7472601"/>
              <a:gd name="connsiteY753" fmla="*/ 1118676 h 6858000"/>
              <a:gd name="connsiteX754" fmla="*/ 4557898 w 7472601"/>
              <a:gd name="connsiteY754" fmla="*/ 900011 h 6858000"/>
              <a:gd name="connsiteX755" fmla="*/ 5870151 w 7472601"/>
              <a:gd name="connsiteY755" fmla="*/ 898890 h 6858000"/>
              <a:gd name="connsiteX756" fmla="*/ 5861335 w 7472601"/>
              <a:gd name="connsiteY756" fmla="*/ 899177 h 6858000"/>
              <a:gd name="connsiteX757" fmla="*/ 5843702 w 7472601"/>
              <a:gd name="connsiteY757" fmla="*/ 899748 h 6858000"/>
              <a:gd name="connsiteX758" fmla="*/ 5651107 w 7472601"/>
              <a:gd name="connsiteY758" fmla="*/ 920306 h 6858000"/>
              <a:gd name="connsiteX759" fmla="*/ 5459407 w 7472601"/>
              <a:gd name="connsiteY759" fmla="*/ 940975 h 6858000"/>
              <a:gd name="connsiteX760" fmla="*/ 5374846 w 7472601"/>
              <a:gd name="connsiteY760" fmla="*/ 941988 h 6858000"/>
              <a:gd name="connsiteX761" fmla="*/ 5256105 w 7472601"/>
              <a:gd name="connsiteY761" fmla="*/ 945632 h 6858000"/>
              <a:gd name="connsiteX762" fmla="*/ 5107071 w 7472601"/>
              <a:gd name="connsiteY762" fmla="*/ 969720 h 6858000"/>
              <a:gd name="connsiteX763" fmla="*/ 4998681 w 7472601"/>
              <a:gd name="connsiteY763" fmla="*/ 988771 h 6858000"/>
              <a:gd name="connsiteX764" fmla="*/ 5870151 w 7472601"/>
              <a:gd name="connsiteY764" fmla="*/ 898890 h 6858000"/>
              <a:gd name="connsiteX765" fmla="*/ 5504425 w 7472601"/>
              <a:gd name="connsiteY765" fmla="*/ 848067 h 6858000"/>
              <a:gd name="connsiteX766" fmla="*/ 4968849 w 7472601"/>
              <a:gd name="connsiteY766" fmla="*/ 962318 h 6858000"/>
              <a:gd name="connsiteX767" fmla="*/ 5104039 w 7472601"/>
              <a:gd name="connsiteY767" fmla="*/ 940634 h 6858000"/>
              <a:gd name="connsiteX768" fmla="*/ 5256311 w 7472601"/>
              <a:gd name="connsiteY768" fmla="*/ 916490 h 6858000"/>
              <a:gd name="connsiteX769" fmla="*/ 5377381 w 7472601"/>
              <a:gd name="connsiteY769" fmla="*/ 912671 h 6858000"/>
              <a:gd name="connsiteX770" fmla="*/ 5460148 w 7472601"/>
              <a:gd name="connsiteY770" fmla="*/ 911442 h 6858000"/>
              <a:gd name="connsiteX771" fmla="*/ 5648971 w 7472601"/>
              <a:gd name="connsiteY771" fmla="*/ 891331 h 6858000"/>
              <a:gd name="connsiteX772" fmla="*/ 5844807 w 7472601"/>
              <a:gd name="connsiteY772" fmla="*/ 870718 h 6858000"/>
              <a:gd name="connsiteX773" fmla="*/ 5862975 w 7472601"/>
              <a:gd name="connsiteY773" fmla="*/ 869756 h 6858000"/>
              <a:gd name="connsiteX774" fmla="*/ 5920887 w 7472601"/>
              <a:gd name="connsiteY774" fmla="*/ 865929 h 6858000"/>
              <a:gd name="connsiteX775" fmla="*/ 5504425 w 7472601"/>
              <a:gd name="connsiteY775" fmla="*/ 848067 h 6858000"/>
              <a:gd name="connsiteX776" fmla="*/ 3607114 w 7472601"/>
              <a:gd name="connsiteY776" fmla="*/ 467441 h 6858000"/>
              <a:gd name="connsiteX777" fmla="*/ 3296242 w 7472601"/>
              <a:gd name="connsiteY777" fmla="*/ 807991 h 6858000"/>
              <a:gd name="connsiteX778" fmla="*/ 3174674 w 7472601"/>
              <a:gd name="connsiteY778" fmla="*/ 919759 h 6858000"/>
              <a:gd name="connsiteX779" fmla="*/ 3042978 w 7472601"/>
              <a:gd name="connsiteY779" fmla="*/ 1054894 h 6858000"/>
              <a:gd name="connsiteX780" fmla="*/ 2968914 w 7472601"/>
              <a:gd name="connsiteY780" fmla="*/ 1133756 h 6858000"/>
              <a:gd name="connsiteX781" fmla="*/ 3103823 w 7472601"/>
              <a:gd name="connsiteY781" fmla="*/ 1026814 h 6858000"/>
              <a:gd name="connsiteX782" fmla="*/ 3607114 w 7472601"/>
              <a:gd name="connsiteY782" fmla="*/ 467441 h 6858000"/>
              <a:gd name="connsiteX783" fmla="*/ 3744487 w 7472601"/>
              <a:gd name="connsiteY783" fmla="*/ 383136 h 6858000"/>
              <a:gd name="connsiteX784" fmla="*/ 3970213 w 7472601"/>
              <a:gd name="connsiteY784" fmla="*/ 995559 h 6858000"/>
              <a:gd name="connsiteX785" fmla="*/ 3744487 w 7472601"/>
              <a:gd name="connsiteY785" fmla="*/ 383136 h 6858000"/>
              <a:gd name="connsiteX786" fmla="*/ 3624562 w 7472601"/>
              <a:gd name="connsiteY786" fmla="*/ 367041 h 6858000"/>
              <a:gd name="connsiteX787" fmla="*/ 3489712 w 7472601"/>
              <a:gd name="connsiteY787" fmla="*/ 485386 h 6858000"/>
              <a:gd name="connsiteX788" fmla="*/ 3182994 w 7472601"/>
              <a:gd name="connsiteY788" fmla="*/ 828265 h 6858000"/>
              <a:gd name="connsiteX789" fmla="*/ 2892114 w 7472601"/>
              <a:gd name="connsiteY789" fmla="*/ 1172635 h 6858000"/>
              <a:gd name="connsiteX790" fmla="*/ 3021459 w 7472601"/>
              <a:gd name="connsiteY790" fmla="*/ 1035385 h 6858000"/>
              <a:gd name="connsiteX791" fmla="*/ 3153873 w 7472601"/>
              <a:gd name="connsiteY791" fmla="*/ 898971 h 6858000"/>
              <a:gd name="connsiteX792" fmla="*/ 3276511 w 7472601"/>
              <a:gd name="connsiteY792" fmla="*/ 786423 h 6858000"/>
              <a:gd name="connsiteX793" fmla="*/ 3584154 w 7472601"/>
              <a:gd name="connsiteY793" fmla="*/ 448218 h 6858000"/>
              <a:gd name="connsiteX794" fmla="*/ 3624562 w 7472601"/>
              <a:gd name="connsiteY794" fmla="*/ 367041 h 6858000"/>
              <a:gd name="connsiteX795" fmla="*/ 3766672 w 7472601"/>
              <a:gd name="connsiteY795" fmla="*/ 359429 h 6858000"/>
              <a:gd name="connsiteX796" fmla="*/ 3996338 w 7472601"/>
              <a:gd name="connsiteY796" fmla="*/ 968237 h 6858000"/>
              <a:gd name="connsiteX797" fmla="*/ 3766672 w 7472601"/>
              <a:gd name="connsiteY797" fmla="*/ 359429 h 6858000"/>
              <a:gd name="connsiteX798" fmla="*/ 5805386 w 7472601"/>
              <a:gd name="connsiteY798" fmla="*/ 239240 h 6858000"/>
              <a:gd name="connsiteX799" fmla="*/ 5736947 w 7472601"/>
              <a:gd name="connsiteY799" fmla="*/ 261367 h 6858000"/>
              <a:gd name="connsiteX800" fmla="*/ 5427012 w 7472601"/>
              <a:gd name="connsiteY800" fmla="*/ 311272 h 6858000"/>
              <a:gd name="connsiteX801" fmla="*/ 5147818 w 7472601"/>
              <a:gd name="connsiteY801" fmla="*/ 322112 h 6858000"/>
              <a:gd name="connsiteX802" fmla="*/ 5060854 w 7472601"/>
              <a:gd name="connsiteY802" fmla="*/ 311882 h 6858000"/>
              <a:gd name="connsiteX803" fmla="*/ 4945989 w 7472601"/>
              <a:gd name="connsiteY803" fmla="*/ 300516 h 6858000"/>
              <a:gd name="connsiteX804" fmla="*/ 5410479 w 7472601"/>
              <a:gd name="connsiteY804" fmla="*/ 348434 h 6858000"/>
              <a:gd name="connsiteX805" fmla="*/ 5805386 w 7472601"/>
              <a:gd name="connsiteY805" fmla="*/ 239240 h 6858000"/>
              <a:gd name="connsiteX806" fmla="*/ 5905192 w 7472601"/>
              <a:gd name="connsiteY806" fmla="*/ 163079 h 6858000"/>
              <a:gd name="connsiteX807" fmla="*/ 5865655 w 7472601"/>
              <a:gd name="connsiteY807" fmla="*/ 171901 h 6858000"/>
              <a:gd name="connsiteX808" fmla="*/ 5259740 w 7472601"/>
              <a:gd name="connsiteY808" fmla="*/ 257013 h 6858000"/>
              <a:gd name="connsiteX809" fmla="*/ 5208466 w 7472601"/>
              <a:gd name="connsiteY809" fmla="*/ 257550 h 6858000"/>
              <a:gd name="connsiteX810" fmla="*/ 4980204 w 7472601"/>
              <a:gd name="connsiteY810" fmla="*/ 271903 h 6858000"/>
              <a:gd name="connsiteX811" fmla="*/ 5068068 w 7472601"/>
              <a:gd name="connsiteY811" fmla="*/ 282244 h 6858000"/>
              <a:gd name="connsiteX812" fmla="*/ 5153231 w 7472601"/>
              <a:gd name="connsiteY812" fmla="*/ 292240 h 6858000"/>
              <a:gd name="connsiteX813" fmla="*/ 5426491 w 7472601"/>
              <a:gd name="connsiteY813" fmla="*/ 281128 h 6858000"/>
              <a:gd name="connsiteX814" fmla="*/ 5731212 w 7472601"/>
              <a:gd name="connsiteY814" fmla="*/ 231951 h 6858000"/>
              <a:gd name="connsiteX815" fmla="*/ 5905192 w 7472601"/>
              <a:gd name="connsiteY815" fmla="*/ 163079 h 6858000"/>
              <a:gd name="connsiteX816" fmla="*/ 5944437 w 7472601"/>
              <a:gd name="connsiteY816" fmla="*/ 113829 h 6858000"/>
              <a:gd name="connsiteX817" fmla="*/ 5825032 w 7472601"/>
              <a:gd name="connsiteY817" fmla="*/ 146405 h 6858000"/>
              <a:gd name="connsiteX818" fmla="*/ 4955599 w 7472601"/>
              <a:gd name="connsiteY818" fmla="*/ 247008 h 6858000"/>
              <a:gd name="connsiteX819" fmla="*/ 5210104 w 7472601"/>
              <a:gd name="connsiteY819" fmla="*/ 228123 h 6858000"/>
              <a:gd name="connsiteX820" fmla="*/ 5261015 w 7472601"/>
              <a:gd name="connsiteY820" fmla="*/ 227087 h 6858000"/>
              <a:gd name="connsiteX821" fmla="*/ 5861181 w 7472601"/>
              <a:gd name="connsiteY821" fmla="*/ 143093 h 6858000"/>
              <a:gd name="connsiteX822" fmla="*/ 5961252 w 7472601"/>
              <a:gd name="connsiteY822" fmla="*/ 114820 h 6858000"/>
              <a:gd name="connsiteX823" fmla="*/ 5944437 w 7472601"/>
              <a:gd name="connsiteY823" fmla="*/ 113829 h 6858000"/>
              <a:gd name="connsiteX824" fmla="*/ 3882765 w 7472601"/>
              <a:gd name="connsiteY824" fmla="*/ 0 h 6858000"/>
              <a:gd name="connsiteX825" fmla="*/ 3995099 w 7472601"/>
              <a:gd name="connsiteY825" fmla="*/ 0 h 6858000"/>
              <a:gd name="connsiteX826" fmla="*/ 4163818 w 7472601"/>
              <a:gd name="connsiteY826" fmla="*/ 234104 h 6858000"/>
              <a:gd name="connsiteX827" fmla="*/ 4172099 w 7472601"/>
              <a:gd name="connsiteY827" fmla="*/ 234207 h 6858000"/>
              <a:gd name="connsiteX828" fmla="*/ 4784282 w 7472601"/>
              <a:gd name="connsiteY828" fmla="*/ 276561 h 6858000"/>
              <a:gd name="connsiteX829" fmla="*/ 4801687 w 7472601"/>
              <a:gd name="connsiteY829" fmla="*/ 267764 h 6858000"/>
              <a:gd name="connsiteX830" fmla="*/ 6082788 w 7472601"/>
              <a:gd name="connsiteY830" fmla="*/ 64119 h 6858000"/>
              <a:gd name="connsiteX831" fmla="*/ 6099442 w 7472601"/>
              <a:gd name="connsiteY831" fmla="*/ 82568 h 6858000"/>
              <a:gd name="connsiteX832" fmla="*/ 4804137 w 7472601"/>
              <a:gd name="connsiteY832" fmla="*/ 320931 h 6858000"/>
              <a:gd name="connsiteX833" fmla="*/ 4227047 w 7472601"/>
              <a:gd name="connsiteY833" fmla="*/ 313415 h 6858000"/>
              <a:gd name="connsiteX834" fmla="*/ 4346041 w 7472601"/>
              <a:gd name="connsiteY834" fmla="*/ 456086 h 6858000"/>
              <a:gd name="connsiteX835" fmla="*/ 4870967 w 7472601"/>
              <a:gd name="connsiteY835" fmla="*/ 963061 h 6858000"/>
              <a:gd name="connsiteX836" fmla="*/ 4889647 w 7472601"/>
              <a:gd name="connsiteY836" fmla="*/ 957147 h 6858000"/>
              <a:gd name="connsiteX837" fmla="*/ 5422504 w 7472601"/>
              <a:gd name="connsiteY837" fmla="*/ 805191 h 6858000"/>
              <a:gd name="connsiteX838" fmla="*/ 6087656 w 7472601"/>
              <a:gd name="connsiteY838" fmla="*/ 826703 h 6858000"/>
              <a:gd name="connsiteX839" fmla="*/ 6058717 w 7472601"/>
              <a:gd name="connsiteY839" fmla="*/ 865992 h 6858000"/>
              <a:gd name="connsiteX840" fmla="*/ 4974153 w 7472601"/>
              <a:gd name="connsiteY840" fmla="*/ 1045456 h 6858000"/>
              <a:gd name="connsiteX841" fmla="*/ 5627835 w 7472601"/>
              <a:gd name="connsiteY841" fmla="*/ 1472077 h 6858000"/>
              <a:gd name="connsiteX842" fmla="*/ 5629817 w 7472601"/>
              <a:gd name="connsiteY842" fmla="*/ 1471412 h 6858000"/>
              <a:gd name="connsiteX843" fmla="*/ 5634124 w 7472601"/>
              <a:gd name="connsiteY843" fmla="*/ 1470572 h 6858000"/>
              <a:gd name="connsiteX844" fmla="*/ 5755832 w 7472601"/>
              <a:gd name="connsiteY844" fmla="*/ 1383886 h 6858000"/>
              <a:gd name="connsiteX845" fmla="*/ 6014186 w 7472601"/>
              <a:gd name="connsiteY845" fmla="*/ 1279799 h 6858000"/>
              <a:gd name="connsiteX846" fmla="*/ 6901619 w 7472601"/>
              <a:gd name="connsiteY846" fmla="*/ 1047874 h 6858000"/>
              <a:gd name="connsiteX847" fmla="*/ 6931566 w 7472601"/>
              <a:gd name="connsiteY847" fmla="*/ 1062034 h 6858000"/>
              <a:gd name="connsiteX848" fmla="*/ 5790982 w 7472601"/>
              <a:gd name="connsiteY848" fmla="*/ 1561380 h 6858000"/>
              <a:gd name="connsiteX849" fmla="*/ 6188971 w 7472601"/>
              <a:gd name="connsiteY849" fmla="*/ 1755168 h 6858000"/>
              <a:gd name="connsiteX850" fmla="*/ 6202446 w 7472601"/>
              <a:gd name="connsiteY850" fmla="*/ 1752268 h 6858000"/>
              <a:gd name="connsiteX851" fmla="*/ 7179560 w 7472601"/>
              <a:gd name="connsiteY851" fmla="*/ 1467551 h 6858000"/>
              <a:gd name="connsiteX852" fmla="*/ 7158730 w 7472601"/>
              <a:gd name="connsiteY852" fmla="*/ 1507835 h 6858000"/>
              <a:gd name="connsiteX853" fmla="*/ 6326959 w 7472601"/>
              <a:gd name="connsiteY853" fmla="*/ 1817686 h 6858000"/>
              <a:gd name="connsiteX854" fmla="*/ 6537433 w 7472601"/>
              <a:gd name="connsiteY854" fmla="*/ 1907790 h 6858000"/>
              <a:gd name="connsiteX855" fmla="*/ 6550221 w 7472601"/>
              <a:gd name="connsiteY855" fmla="*/ 1910729 h 6858000"/>
              <a:gd name="connsiteX856" fmla="*/ 6964438 w 7472601"/>
              <a:gd name="connsiteY856" fmla="*/ 2209505 h 6858000"/>
              <a:gd name="connsiteX857" fmla="*/ 7367862 w 7472601"/>
              <a:gd name="connsiteY857" fmla="*/ 2806833 h 6858000"/>
              <a:gd name="connsiteX858" fmla="*/ 7364329 w 7472601"/>
              <a:gd name="connsiteY858" fmla="*/ 2826907 h 6858000"/>
              <a:gd name="connsiteX859" fmla="*/ 7290545 w 7472601"/>
              <a:gd name="connsiteY859" fmla="*/ 2850663 h 6858000"/>
              <a:gd name="connsiteX860" fmla="*/ 6472036 w 7472601"/>
              <a:gd name="connsiteY860" fmla="*/ 1959003 h 6858000"/>
              <a:gd name="connsiteX861" fmla="*/ 5792897 w 7472601"/>
              <a:gd name="connsiteY861" fmla="*/ 1647747 h 6858000"/>
              <a:gd name="connsiteX862" fmla="*/ 5842751 w 7472601"/>
              <a:gd name="connsiteY862" fmla="*/ 1816112 h 6858000"/>
              <a:gd name="connsiteX863" fmla="*/ 5847424 w 7472601"/>
              <a:gd name="connsiteY863" fmla="*/ 1815776 h 6858000"/>
              <a:gd name="connsiteX864" fmla="*/ 6399821 w 7472601"/>
              <a:gd name="connsiteY864" fmla="*/ 2344799 h 6858000"/>
              <a:gd name="connsiteX865" fmla="*/ 6323232 w 7472601"/>
              <a:gd name="connsiteY865" fmla="*/ 2389634 h 6858000"/>
              <a:gd name="connsiteX866" fmla="*/ 5942958 w 7472601"/>
              <a:gd name="connsiteY866" fmla="*/ 2077708 h 6858000"/>
              <a:gd name="connsiteX867" fmla="*/ 5921559 w 7472601"/>
              <a:gd name="connsiteY867" fmla="*/ 2378596 h 6858000"/>
              <a:gd name="connsiteX868" fmla="*/ 5817651 w 7472601"/>
              <a:gd name="connsiteY868" fmla="*/ 3023919 h 6858000"/>
              <a:gd name="connsiteX869" fmla="*/ 5729634 w 7472601"/>
              <a:gd name="connsiteY869" fmla="*/ 3051849 h 6858000"/>
              <a:gd name="connsiteX870" fmla="*/ 5611018 w 7472601"/>
              <a:gd name="connsiteY870" fmla="*/ 2316769 h 6858000"/>
              <a:gd name="connsiteX871" fmla="*/ 5687608 w 7472601"/>
              <a:gd name="connsiteY871" fmla="*/ 2039972 h 6858000"/>
              <a:gd name="connsiteX872" fmla="*/ 5657554 w 7472601"/>
              <a:gd name="connsiteY872" fmla="*/ 1576445 h 6858000"/>
              <a:gd name="connsiteX873" fmla="*/ 5150475 w 7472601"/>
              <a:gd name="connsiteY873" fmla="*/ 1274012 h 6858000"/>
              <a:gd name="connsiteX874" fmla="*/ 5349142 w 7472601"/>
              <a:gd name="connsiteY874" fmla="*/ 2204405 h 6858000"/>
              <a:gd name="connsiteX875" fmla="*/ 5262214 w 7472601"/>
              <a:gd name="connsiteY875" fmla="*/ 2233836 h 6858000"/>
              <a:gd name="connsiteX876" fmla="*/ 4981539 w 7472601"/>
              <a:gd name="connsiteY876" fmla="*/ 1542201 h 6858000"/>
              <a:gd name="connsiteX877" fmla="*/ 4958461 w 7472601"/>
              <a:gd name="connsiteY877" fmla="*/ 1136957 h 6858000"/>
              <a:gd name="connsiteX878" fmla="*/ 4655015 w 7472601"/>
              <a:gd name="connsiteY878" fmla="*/ 891426 h 6858000"/>
              <a:gd name="connsiteX879" fmla="*/ 4348002 w 7472601"/>
              <a:gd name="connsiteY879" fmla="*/ 2205895 h 6858000"/>
              <a:gd name="connsiteX880" fmla="*/ 4262250 w 7472601"/>
              <a:gd name="connsiteY880" fmla="*/ 2219972 h 6858000"/>
              <a:gd name="connsiteX881" fmla="*/ 4550611 w 7472601"/>
              <a:gd name="connsiteY881" fmla="*/ 817540 h 6858000"/>
              <a:gd name="connsiteX882" fmla="*/ 4564418 w 7472601"/>
              <a:gd name="connsiteY882" fmla="*/ 808293 h 6858000"/>
              <a:gd name="connsiteX883" fmla="*/ 4266388 w 7472601"/>
              <a:gd name="connsiteY883" fmla="*/ 500083 h 6858000"/>
              <a:gd name="connsiteX884" fmla="*/ 4032842 w 7472601"/>
              <a:gd name="connsiteY884" fmla="*/ 211809 h 6858000"/>
              <a:gd name="connsiteX885" fmla="*/ 3882765 w 7472601"/>
              <a:gd name="connsiteY885" fmla="*/ 0 h 6858000"/>
              <a:gd name="connsiteX886" fmla="*/ 3721337 w 7472601"/>
              <a:gd name="connsiteY886" fmla="*/ 0 h 6858000"/>
              <a:gd name="connsiteX887" fmla="*/ 3797544 w 7472601"/>
              <a:gd name="connsiteY887" fmla="*/ 0 h 6858000"/>
              <a:gd name="connsiteX888" fmla="*/ 3775734 w 7472601"/>
              <a:gd name="connsiteY888" fmla="*/ 95131 h 6858000"/>
              <a:gd name="connsiteX889" fmla="*/ 3724807 w 7472601"/>
              <a:gd name="connsiteY889" fmla="*/ 272257 h 6858000"/>
              <a:gd name="connsiteX890" fmla="*/ 3726844 w 7472601"/>
              <a:gd name="connsiteY890" fmla="*/ 282988 h 6858000"/>
              <a:gd name="connsiteX891" fmla="*/ 3742664 w 7472601"/>
              <a:gd name="connsiteY891" fmla="*/ 279918 h 6858000"/>
              <a:gd name="connsiteX892" fmla="*/ 4103910 w 7472601"/>
              <a:gd name="connsiteY892" fmla="*/ 1161917 h 6858000"/>
              <a:gd name="connsiteX893" fmla="*/ 4020269 w 7472601"/>
              <a:gd name="connsiteY893" fmla="*/ 1200406 h 6858000"/>
              <a:gd name="connsiteX894" fmla="*/ 3674882 w 7472601"/>
              <a:gd name="connsiteY894" fmla="*/ 488524 h 6858000"/>
              <a:gd name="connsiteX895" fmla="*/ 3132682 w 7472601"/>
              <a:gd name="connsiteY895" fmla="*/ 1072284 h 6858000"/>
              <a:gd name="connsiteX896" fmla="*/ 2716346 w 7472601"/>
              <a:gd name="connsiteY896" fmla="*/ 1276376 h 6858000"/>
              <a:gd name="connsiteX897" fmla="*/ 2716772 w 7472601"/>
              <a:gd name="connsiteY897" fmla="*/ 1255462 h 6858000"/>
              <a:gd name="connsiteX898" fmla="*/ 3471096 w 7472601"/>
              <a:gd name="connsiteY898" fmla="*/ 437072 h 6858000"/>
              <a:gd name="connsiteX899" fmla="*/ 3639057 w 7472601"/>
              <a:gd name="connsiteY899" fmla="*/ 286334 h 6858000"/>
              <a:gd name="connsiteX900" fmla="*/ 3640309 w 7472601"/>
              <a:gd name="connsiteY900" fmla="*/ 284664 h 6858000"/>
              <a:gd name="connsiteX901" fmla="*/ 3646022 w 7472601"/>
              <a:gd name="connsiteY901" fmla="*/ 276711 h 6858000"/>
              <a:gd name="connsiteX902" fmla="*/ 3707943 w 7472601"/>
              <a:gd name="connsiteY902" fmla="*/ 65958 h 6858000"/>
              <a:gd name="connsiteX903" fmla="*/ 3721337 w 7472601"/>
              <a:gd name="connsiteY903" fmla="*/ 0 h 6858000"/>
              <a:gd name="connsiteX904" fmla="*/ 2867960 w 7472601"/>
              <a:gd name="connsiteY904" fmla="*/ 0 h 6858000"/>
              <a:gd name="connsiteX905" fmla="*/ 2926351 w 7472601"/>
              <a:gd name="connsiteY905" fmla="*/ 0 h 6858000"/>
              <a:gd name="connsiteX906" fmla="*/ 2902823 w 7472601"/>
              <a:gd name="connsiteY906" fmla="*/ 262929 h 6858000"/>
              <a:gd name="connsiteX907" fmla="*/ 2940663 w 7472601"/>
              <a:gd name="connsiteY907" fmla="*/ 140884 h 6858000"/>
              <a:gd name="connsiteX908" fmla="*/ 2947039 w 7472601"/>
              <a:gd name="connsiteY908" fmla="*/ 122524 h 6858000"/>
              <a:gd name="connsiteX909" fmla="*/ 2984316 w 7472601"/>
              <a:gd name="connsiteY909" fmla="*/ 0 h 6858000"/>
              <a:gd name="connsiteX910" fmla="*/ 3016114 w 7472601"/>
              <a:gd name="connsiteY910" fmla="*/ 0 h 6858000"/>
              <a:gd name="connsiteX911" fmla="*/ 2979949 w 7472601"/>
              <a:gd name="connsiteY911" fmla="*/ 119274 h 6858000"/>
              <a:gd name="connsiteX912" fmla="*/ 3023879 w 7472601"/>
              <a:gd name="connsiteY912" fmla="*/ 0 h 6858000"/>
              <a:gd name="connsiteX913" fmla="*/ 3105400 w 7472601"/>
              <a:gd name="connsiteY913" fmla="*/ 0 h 6858000"/>
              <a:gd name="connsiteX914" fmla="*/ 3094669 w 7472601"/>
              <a:gd name="connsiteY914" fmla="*/ 30308 h 6858000"/>
              <a:gd name="connsiteX915" fmla="*/ 2901945 w 7472601"/>
              <a:gd name="connsiteY915" fmla="*/ 466538 h 6858000"/>
              <a:gd name="connsiteX916" fmla="*/ 2815209 w 7472601"/>
              <a:gd name="connsiteY916" fmla="*/ 497361 h 6858000"/>
              <a:gd name="connsiteX917" fmla="*/ 2844845 w 7472601"/>
              <a:gd name="connsiteY917" fmla="*/ 127638 h 6858000"/>
              <a:gd name="connsiteX918" fmla="*/ 2867960 w 7472601"/>
              <a:gd name="connsiteY918" fmla="*/ 0 h 6858000"/>
              <a:gd name="connsiteX919" fmla="*/ 1057230 w 7472601"/>
              <a:gd name="connsiteY919" fmla="*/ 0 h 6858000"/>
              <a:gd name="connsiteX920" fmla="*/ 1111003 w 7472601"/>
              <a:gd name="connsiteY920" fmla="*/ 0 h 6858000"/>
              <a:gd name="connsiteX921" fmla="*/ 1125553 w 7472601"/>
              <a:gd name="connsiteY921" fmla="*/ 52588 h 6858000"/>
              <a:gd name="connsiteX922" fmla="*/ 1304276 w 7472601"/>
              <a:gd name="connsiteY922" fmla="*/ 476275 h 6858000"/>
              <a:gd name="connsiteX923" fmla="*/ 1492066 w 7472601"/>
              <a:gd name="connsiteY923" fmla="*/ 886333 h 6858000"/>
              <a:gd name="connsiteX924" fmla="*/ 1423698 w 7472601"/>
              <a:gd name="connsiteY924" fmla="*/ 710817 h 6858000"/>
              <a:gd name="connsiteX925" fmla="*/ 1357609 w 7472601"/>
              <a:gd name="connsiteY925" fmla="*/ 532892 h 6858000"/>
              <a:gd name="connsiteX926" fmla="*/ 1309550 w 7472601"/>
              <a:gd name="connsiteY926" fmla="*/ 374031 h 6858000"/>
              <a:gd name="connsiteX927" fmla="*/ 1193673 w 7472601"/>
              <a:gd name="connsiteY927" fmla="*/ 49533 h 6858000"/>
              <a:gd name="connsiteX928" fmla="*/ 1164391 w 7472601"/>
              <a:gd name="connsiteY928" fmla="*/ 0 h 6858000"/>
              <a:gd name="connsiteX929" fmla="*/ 1200666 w 7472601"/>
              <a:gd name="connsiteY929" fmla="*/ 0 h 6858000"/>
              <a:gd name="connsiteX930" fmla="*/ 1223408 w 7472601"/>
              <a:gd name="connsiteY930" fmla="*/ 38996 h 6858000"/>
              <a:gd name="connsiteX931" fmla="*/ 1339635 w 7472601"/>
              <a:gd name="connsiteY931" fmla="*/ 365517 h 6858000"/>
              <a:gd name="connsiteX932" fmla="*/ 1387469 w 7472601"/>
              <a:gd name="connsiteY932" fmla="*/ 523079 h 6858000"/>
              <a:gd name="connsiteX933" fmla="*/ 1452685 w 7472601"/>
              <a:gd name="connsiteY933" fmla="*/ 699806 h 6858000"/>
              <a:gd name="connsiteX934" fmla="*/ 1492092 w 7472601"/>
              <a:gd name="connsiteY934" fmla="*/ 800424 h 6858000"/>
              <a:gd name="connsiteX935" fmla="*/ 1455302 w 7472601"/>
              <a:gd name="connsiteY935" fmla="*/ 632913 h 6858000"/>
              <a:gd name="connsiteX936" fmla="*/ 1222336 w 7472601"/>
              <a:gd name="connsiteY936" fmla="*/ 9480 h 6858000"/>
              <a:gd name="connsiteX937" fmla="*/ 1214634 w 7472601"/>
              <a:gd name="connsiteY937" fmla="*/ 0 h 6858000"/>
              <a:gd name="connsiteX938" fmla="*/ 1289827 w 7472601"/>
              <a:gd name="connsiteY938" fmla="*/ 0 h 6858000"/>
              <a:gd name="connsiteX939" fmla="*/ 1321076 w 7472601"/>
              <a:gd name="connsiteY939" fmla="*/ 59722 h 6858000"/>
              <a:gd name="connsiteX940" fmla="*/ 1512579 w 7472601"/>
              <a:gd name="connsiteY940" fmla="*/ 626441 h 6858000"/>
              <a:gd name="connsiteX941" fmla="*/ 1506076 w 7472601"/>
              <a:gd name="connsiteY941" fmla="*/ 1089289 h 6858000"/>
              <a:gd name="connsiteX942" fmla="*/ 1486346 w 7472601"/>
              <a:gd name="connsiteY942" fmla="*/ 1079919 h 6858000"/>
              <a:gd name="connsiteX943" fmla="*/ 1070511 w 7472601"/>
              <a:gd name="connsiteY943" fmla="*/ 48609 h 6858000"/>
              <a:gd name="connsiteX944" fmla="*/ 1057230 w 7472601"/>
              <a:gd name="connsiteY944" fmla="*/ 0 h 6858000"/>
              <a:gd name="connsiteX945" fmla="*/ 43151 w 7472601"/>
              <a:gd name="connsiteY945" fmla="*/ 0 h 6858000"/>
              <a:gd name="connsiteX946" fmla="*/ 95283 w 7472601"/>
              <a:gd name="connsiteY946" fmla="*/ 0 h 6858000"/>
              <a:gd name="connsiteX947" fmla="*/ 300708 w 7472601"/>
              <a:gd name="connsiteY947" fmla="*/ 154571 h 6858000"/>
              <a:gd name="connsiteX948" fmla="*/ 530414 w 7472601"/>
              <a:gd name="connsiteY948" fmla="*/ 354673 h 6858000"/>
              <a:gd name="connsiteX949" fmla="*/ 333785 w 7472601"/>
              <a:gd name="connsiteY949" fmla="*/ 161564 h 6858000"/>
              <a:gd name="connsiteX950" fmla="*/ 147005 w 7472601"/>
              <a:gd name="connsiteY950" fmla="*/ 0 h 6858000"/>
              <a:gd name="connsiteX951" fmla="*/ 272509 w 7472601"/>
              <a:gd name="connsiteY951" fmla="*/ 0 h 6858000"/>
              <a:gd name="connsiteX952" fmla="*/ 326276 w 7472601"/>
              <a:gd name="connsiteY952" fmla="*/ 45847 h 6858000"/>
              <a:gd name="connsiteX953" fmla="*/ 823759 w 7472601"/>
              <a:gd name="connsiteY953" fmla="*/ 574145 h 6858000"/>
              <a:gd name="connsiteX954" fmla="*/ 811254 w 7472601"/>
              <a:gd name="connsiteY954" fmla="*/ 665546 h 6858000"/>
              <a:gd name="connsiteX955" fmla="*/ 154042 w 7472601"/>
              <a:gd name="connsiteY955" fmla="*/ 261522 h 6858000"/>
              <a:gd name="connsiteX956" fmla="*/ 13550 w 7472601"/>
              <a:gd name="connsiteY956" fmla="*/ 158423 h 6858000"/>
              <a:gd name="connsiteX957" fmla="*/ 0 w 7472601"/>
              <a:gd name="connsiteY957" fmla="*/ 146618 h 6858000"/>
              <a:gd name="connsiteX958" fmla="*/ 0 w 7472601"/>
              <a:gd name="connsiteY958" fmla="*/ 59161 h 6858000"/>
              <a:gd name="connsiteX959" fmla="*/ 45427 w 7472601"/>
              <a:gd name="connsiteY959" fmla="*/ 101078 h 6858000"/>
              <a:gd name="connsiteX960" fmla="*/ 630103 w 7472601"/>
              <a:gd name="connsiteY960" fmla="*/ 485885 h 6858000"/>
              <a:gd name="connsiteX961" fmla="*/ 532040 w 7472601"/>
              <a:gd name="connsiteY961" fmla="*/ 399359 h 6858000"/>
              <a:gd name="connsiteX962" fmla="*/ 517618 w 7472601"/>
              <a:gd name="connsiteY962" fmla="*/ 385726 h 6858000"/>
              <a:gd name="connsiteX963" fmla="*/ 285074 w 7472601"/>
              <a:gd name="connsiteY963" fmla="*/ 182755 h 6858000"/>
              <a:gd name="connsiteX964" fmla="*/ 43151 w 7472601"/>
              <a:gd name="connsiteY964"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312589 w 7472601"/>
              <a:gd name="connsiteY80" fmla="*/ 5982309 h 6858000"/>
              <a:gd name="connsiteX81" fmla="*/ 7448321 w 7472601"/>
              <a:gd name="connsiteY81" fmla="*/ 6190991 h 6858000"/>
              <a:gd name="connsiteX82" fmla="*/ 7467600 w 7472601"/>
              <a:gd name="connsiteY82" fmla="*/ 6221686 h 6858000"/>
              <a:gd name="connsiteX83" fmla="*/ 7467600 w 7472601"/>
              <a:gd name="connsiteY83" fmla="*/ 6334256 h 6858000"/>
              <a:gd name="connsiteX84" fmla="*/ 7454976 w 7472601"/>
              <a:gd name="connsiteY84" fmla="*/ 6318297 h 6858000"/>
              <a:gd name="connsiteX85" fmla="*/ 1456157 w 7472601"/>
              <a:gd name="connsiteY85" fmla="*/ 5371404 h 6858000"/>
              <a:gd name="connsiteX86" fmla="*/ 1244432 w 7472601"/>
              <a:gd name="connsiteY86" fmla="*/ 5385601 h 6858000"/>
              <a:gd name="connsiteX87" fmla="*/ 973990 w 7472601"/>
              <a:gd name="connsiteY87" fmla="*/ 5424940 h 6858000"/>
              <a:gd name="connsiteX88" fmla="*/ 1103809 w 7472601"/>
              <a:gd name="connsiteY88" fmla="*/ 5433720 h 6858000"/>
              <a:gd name="connsiteX89" fmla="*/ 1123454 w 7472601"/>
              <a:gd name="connsiteY89" fmla="*/ 5435727 h 6858000"/>
              <a:gd name="connsiteX90" fmla="*/ 1737017 w 7472601"/>
              <a:gd name="connsiteY90" fmla="*/ 5452183 h 6858000"/>
              <a:gd name="connsiteX91" fmla="*/ 1824397 w 7472601"/>
              <a:gd name="connsiteY91" fmla="*/ 5447757 h 6858000"/>
              <a:gd name="connsiteX92" fmla="*/ 2070059 w 7472601"/>
              <a:gd name="connsiteY92" fmla="*/ 5441660 h 6858000"/>
              <a:gd name="connsiteX93" fmla="*/ 1456157 w 7472601"/>
              <a:gd name="connsiteY93" fmla="*/ 5371404 h 6858000"/>
              <a:gd name="connsiteX94" fmla="*/ 4988186 w 7472601"/>
              <a:gd name="connsiteY94" fmla="*/ 5216467 h 6858000"/>
              <a:gd name="connsiteX95" fmla="*/ 4777334 w 7472601"/>
              <a:gd name="connsiteY95" fmla="*/ 5406072 h 6858000"/>
              <a:gd name="connsiteX96" fmla="*/ 4718341 w 7472601"/>
              <a:gd name="connsiteY96" fmla="*/ 5468043 h 6858000"/>
              <a:gd name="connsiteX97" fmla="*/ 4604655 w 7472601"/>
              <a:gd name="connsiteY97" fmla="*/ 5583434 h 6858000"/>
              <a:gd name="connsiteX98" fmla="*/ 4565074 w 7472601"/>
              <a:gd name="connsiteY98" fmla="*/ 5618550 h 6858000"/>
              <a:gd name="connsiteX99" fmla="*/ 4988186 w 7472601"/>
              <a:gd name="connsiteY99" fmla="*/ 5216467 h 6858000"/>
              <a:gd name="connsiteX100" fmla="*/ 4978032 w 7472601"/>
              <a:gd name="connsiteY100" fmla="*/ 5183809 h 6858000"/>
              <a:gd name="connsiteX101" fmla="*/ 4463413 w 7472601"/>
              <a:gd name="connsiteY101" fmla="*/ 5615162 h 6858000"/>
              <a:gd name="connsiteX102" fmla="*/ 4358134 w 7472601"/>
              <a:gd name="connsiteY102" fmla="*/ 5742791 h 6858000"/>
              <a:gd name="connsiteX103" fmla="*/ 4376219 w 7472601"/>
              <a:gd name="connsiteY103" fmla="*/ 5729027 h 6858000"/>
              <a:gd name="connsiteX104" fmla="*/ 4582340 w 7472601"/>
              <a:gd name="connsiteY104" fmla="*/ 5561037 h 6858000"/>
              <a:gd name="connsiteX105" fmla="*/ 4694684 w 7472601"/>
              <a:gd name="connsiteY105" fmla="*/ 5447098 h 6858000"/>
              <a:gd name="connsiteX106" fmla="*/ 4754123 w 7472601"/>
              <a:gd name="connsiteY106" fmla="*/ 5384643 h 6858000"/>
              <a:gd name="connsiteX107" fmla="*/ 4978032 w 7472601"/>
              <a:gd name="connsiteY107" fmla="*/ 5183809 h 6858000"/>
              <a:gd name="connsiteX108" fmla="*/ 1903353 w 7472601"/>
              <a:gd name="connsiteY108" fmla="*/ 5044827 h 6858000"/>
              <a:gd name="connsiteX109" fmla="*/ 1936931 w 7472601"/>
              <a:gd name="connsiteY109" fmla="*/ 5093954 h 6858000"/>
              <a:gd name="connsiteX110" fmla="*/ 2195868 w 7472601"/>
              <a:gd name="connsiteY110" fmla="*/ 5396574 h 6858000"/>
              <a:gd name="connsiteX111" fmla="*/ 2088852 w 7472601"/>
              <a:gd name="connsiteY111" fmla="*/ 5166123 h 6858000"/>
              <a:gd name="connsiteX112" fmla="*/ 1958241 w 7472601"/>
              <a:gd name="connsiteY112" fmla="*/ 5067955 h 6858000"/>
              <a:gd name="connsiteX113" fmla="*/ 1903353 w 7472601"/>
              <a:gd name="connsiteY113" fmla="*/ 5044827 h 6858000"/>
              <a:gd name="connsiteX114" fmla="*/ 1979378 w 7472601"/>
              <a:gd name="connsiteY114" fmla="*/ 4769504 h 6858000"/>
              <a:gd name="connsiteX115" fmla="*/ 2882120 w 7472601"/>
              <a:gd name="connsiteY115" fmla="*/ 5064547 h 6858000"/>
              <a:gd name="connsiteX116" fmla="*/ 2793103 w 7472601"/>
              <a:gd name="connsiteY116" fmla="*/ 5039699 h 6858000"/>
              <a:gd name="connsiteX117" fmla="*/ 2770041 w 7472601"/>
              <a:gd name="connsiteY117" fmla="*/ 5033634 h 6858000"/>
              <a:gd name="connsiteX118" fmla="*/ 1979378 w 7472601"/>
              <a:gd name="connsiteY118" fmla="*/ 4769504 h 6858000"/>
              <a:gd name="connsiteX119" fmla="*/ 1927410 w 7472601"/>
              <a:gd name="connsiteY119" fmla="*/ 4716164 h 6858000"/>
              <a:gd name="connsiteX120" fmla="*/ 1959587 w 7472601"/>
              <a:gd name="connsiteY120" fmla="*/ 4728849 h 6858000"/>
              <a:gd name="connsiteX121" fmla="*/ 2777707 w 7472601"/>
              <a:gd name="connsiteY121" fmla="*/ 5003991 h 6858000"/>
              <a:gd name="connsiteX122" fmla="*/ 2800768 w 7472601"/>
              <a:gd name="connsiteY122" fmla="*/ 5010056 h 6858000"/>
              <a:gd name="connsiteX123" fmla="*/ 2879408 w 7472601"/>
              <a:gd name="connsiteY123" fmla="*/ 5031590 h 6858000"/>
              <a:gd name="connsiteX124" fmla="*/ 2862295 w 7472601"/>
              <a:gd name="connsiteY124" fmla="*/ 5022958 h 6858000"/>
              <a:gd name="connsiteX125" fmla="*/ 2813343 w 7472601"/>
              <a:gd name="connsiteY125" fmla="*/ 4998369 h 6858000"/>
              <a:gd name="connsiteX126" fmla="*/ 2646245 w 7472601"/>
              <a:gd name="connsiteY126" fmla="*/ 4930999 h 6858000"/>
              <a:gd name="connsiteX127" fmla="*/ 1999243 w 7472601"/>
              <a:gd name="connsiteY127" fmla="*/ 4730524 h 6858000"/>
              <a:gd name="connsiteX128" fmla="*/ 1979527 w 7472601"/>
              <a:gd name="connsiteY128" fmla="*/ 4726651 h 6858000"/>
              <a:gd name="connsiteX129" fmla="*/ 1927410 w 7472601"/>
              <a:gd name="connsiteY129" fmla="*/ 4716164 h 6858000"/>
              <a:gd name="connsiteX130" fmla="*/ 1997014 w 7472601"/>
              <a:gd name="connsiteY130" fmla="*/ 4698007 h 6858000"/>
              <a:gd name="connsiteX131" fmla="*/ 2005458 w 7472601"/>
              <a:gd name="connsiteY131" fmla="*/ 4699540 h 6858000"/>
              <a:gd name="connsiteX132" fmla="*/ 2657186 w 7472601"/>
              <a:gd name="connsiteY132" fmla="*/ 4901687 h 6858000"/>
              <a:gd name="connsiteX133" fmla="*/ 2826662 w 7472601"/>
              <a:gd name="connsiteY133" fmla="*/ 4970362 h 6858000"/>
              <a:gd name="connsiteX134" fmla="*/ 2876100 w 7472601"/>
              <a:gd name="connsiteY134" fmla="*/ 4995397 h 6858000"/>
              <a:gd name="connsiteX135" fmla="*/ 3042600 w 7472601"/>
              <a:gd name="connsiteY135" fmla="*/ 5059532 h 6858000"/>
              <a:gd name="connsiteX136" fmla="*/ 1997014 w 7472601"/>
              <a:gd name="connsiteY136" fmla="*/ 4698007 h 6858000"/>
              <a:gd name="connsiteX137" fmla="*/ 2305292 w 7472601"/>
              <a:gd name="connsiteY137" fmla="*/ 4219492 h 6858000"/>
              <a:gd name="connsiteX138" fmla="*/ 3360922 w 7472601"/>
              <a:gd name="connsiteY138" fmla="*/ 4529373 h 6858000"/>
              <a:gd name="connsiteX139" fmla="*/ 3492420 w 7472601"/>
              <a:gd name="connsiteY139" fmla="*/ 4510145 h 6858000"/>
              <a:gd name="connsiteX140" fmla="*/ 3364086 w 7472601"/>
              <a:gd name="connsiteY140" fmla="*/ 4480340 h 6858000"/>
              <a:gd name="connsiteX141" fmla="*/ 3225818 w 7472601"/>
              <a:gd name="connsiteY141" fmla="*/ 4411822 h 6858000"/>
              <a:gd name="connsiteX142" fmla="*/ 3129696 w 7472601"/>
              <a:gd name="connsiteY142" fmla="*/ 4360704 h 6858000"/>
              <a:gd name="connsiteX143" fmla="*/ 2814545 w 7472601"/>
              <a:gd name="connsiteY143" fmla="*/ 4282955 h 6858000"/>
              <a:gd name="connsiteX144" fmla="*/ 2305292 w 7472601"/>
              <a:gd name="connsiteY144" fmla="*/ 4219492 h 6858000"/>
              <a:gd name="connsiteX145" fmla="*/ 2626982 w 7472601"/>
              <a:gd name="connsiteY145" fmla="*/ 4206450 h 6858000"/>
              <a:gd name="connsiteX146" fmla="*/ 2490617 w 7472601"/>
              <a:gd name="connsiteY146" fmla="*/ 4206951 h 6858000"/>
              <a:gd name="connsiteX147" fmla="*/ 2819869 w 7472601"/>
              <a:gd name="connsiteY147" fmla="*/ 4252936 h 6858000"/>
              <a:gd name="connsiteX148" fmla="*/ 3143018 w 7472601"/>
              <a:gd name="connsiteY148" fmla="*/ 4332698 h 6858000"/>
              <a:gd name="connsiteX149" fmla="*/ 3241520 w 7472601"/>
              <a:gd name="connsiteY149" fmla="*/ 4385112 h 6858000"/>
              <a:gd name="connsiteX150" fmla="*/ 3374575 w 7472601"/>
              <a:gd name="connsiteY150" fmla="*/ 4451517 h 6858000"/>
              <a:gd name="connsiteX151" fmla="*/ 3505221 w 7472601"/>
              <a:gd name="connsiteY151" fmla="*/ 4480757 h 6858000"/>
              <a:gd name="connsiteX152" fmla="*/ 2626982 w 7472601"/>
              <a:gd name="connsiteY152" fmla="*/ 4206450 h 6858000"/>
              <a:gd name="connsiteX153" fmla="*/ 1310106 w 7472601"/>
              <a:gd name="connsiteY153" fmla="*/ 3943217 h 6858000"/>
              <a:gd name="connsiteX154" fmla="*/ 854994 w 7472601"/>
              <a:gd name="connsiteY154" fmla="*/ 4399136 h 6858000"/>
              <a:gd name="connsiteX155" fmla="*/ 742462 w 7472601"/>
              <a:gd name="connsiteY155" fmla="*/ 4594648 h 6858000"/>
              <a:gd name="connsiteX156" fmla="*/ 820602 w 7472601"/>
              <a:gd name="connsiteY156" fmla="*/ 4485915 h 6858000"/>
              <a:gd name="connsiteX157" fmla="*/ 878295 w 7472601"/>
              <a:gd name="connsiteY157" fmla="*/ 4403594 h 6858000"/>
              <a:gd name="connsiteX158" fmla="*/ 1240607 w 7472601"/>
              <a:gd name="connsiteY158" fmla="*/ 4010401 h 6858000"/>
              <a:gd name="connsiteX159" fmla="*/ 1310106 w 7472601"/>
              <a:gd name="connsiteY159" fmla="*/ 3943217 h 6858000"/>
              <a:gd name="connsiteX160" fmla="*/ 1423113 w 7472601"/>
              <a:gd name="connsiteY160" fmla="*/ 3874565 h 6858000"/>
              <a:gd name="connsiteX161" fmla="*/ 1260565 w 7472601"/>
              <a:gd name="connsiteY161" fmla="*/ 4031982 h 6858000"/>
              <a:gd name="connsiteX162" fmla="*/ 901900 w 7472601"/>
              <a:gd name="connsiteY162" fmla="*/ 4421236 h 6858000"/>
              <a:gd name="connsiteX163" fmla="*/ 845044 w 7472601"/>
              <a:gd name="connsiteY163" fmla="*/ 4502436 h 6858000"/>
              <a:gd name="connsiteX164" fmla="*/ 685926 w 7472601"/>
              <a:gd name="connsiteY164" fmla="*/ 4703069 h 6858000"/>
              <a:gd name="connsiteX165" fmla="*/ 684248 w 7472601"/>
              <a:gd name="connsiteY165" fmla="*/ 4706721 h 6858000"/>
              <a:gd name="connsiteX166" fmla="*/ 1423113 w 7472601"/>
              <a:gd name="connsiteY166" fmla="*/ 3874565 h 6858000"/>
              <a:gd name="connsiteX167" fmla="*/ 3316479 w 7472601"/>
              <a:gd name="connsiteY167" fmla="*/ 3872136 h 6858000"/>
              <a:gd name="connsiteX168" fmla="*/ 3546806 w 7472601"/>
              <a:gd name="connsiteY168" fmla="*/ 4356139 h 6858000"/>
              <a:gd name="connsiteX169" fmla="*/ 3364433 w 7472601"/>
              <a:gd name="connsiteY169" fmla="*/ 3953121 h 6858000"/>
              <a:gd name="connsiteX170" fmla="*/ 3316479 w 7472601"/>
              <a:gd name="connsiteY170" fmla="*/ 3872136 h 6858000"/>
              <a:gd name="connsiteX171" fmla="*/ 3291335 w 7472601"/>
              <a:gd name="connsiteY171" fmla="*/ 3767420 h 6858000"/>
              <a:gd name="connsiteX172" fmla="*/ 3390805 w 7472601"/>
              <a:gd name="connsiteY172" fmla="*/ 3937163 h 6858000"/>
              <a:gd name="connsiteX173" fmla="*/ 3579062 w 7472601"/>
              <a:gd name="connsiteY173" fmla="*/ 4359040 h 6858000"/>
              <a:gd name="connsiteX174" fmla="*/ 3467355 w 7472601"/>
              <a:gd name="connsiteY174" fmla="*/ 3988130 h 6858000"/>
              <a:gd name="connsiteX175" fmla="*/ 3310753 w 7472601"/>
              <a:gd name="connsiteY175" fmla="*/ 3787140 h 6858000"/>
              <a:gd name="connsiteX176" fmla="*/ 3291335 w 7472601"/>
              <a:gd name="connsiteY176" fmla="*/ 3767420 h 6858000"/>
              <a:gd name="connsiteX177" fmla="*/ 1635889 w 7472601"/>
              <a:gd name="connsiteY177" fmla="*/ 3709494 h 6858000"/>
              <a:gd name="connsiteX178" fmla="*/ 1634800 w 7472601"/>
              <a:gd name="connsiteY178" fmla="*/ 3731111 h 6858000"/>
              <a:gd name="connsiteX179" fmla="*/ 1635889 w 7472601"/>
              <a:gd name="connsiteY179" fmla="*/ 3709494 h 6858000"/>
              <a:gd name="connsiteX180" fmla="*/ 1510397 w 7472601"/>
              <a:gd name="connsiteY180" fmla="*/ 3684705 h 6858000"/>
              <a:gd name="connsiteX181" fmla="*/ 1146550 w 7472601"/>
              <a:gd name="connsiteY181" fmla="*/ 3802012 h 6858000"/>
              <a:gd name="connsiteX182" fmla="*/ 698834 w 7472601"/>
              <a:gd name="connsiteY182" fmla="*/ 3952272 h 6858000"/>
              <a:gd name="connsiteX183" fmla="*/ 34256 w 7472601"/>
              <a:gd name="connsiteY183" fmla="*/ 4347603 h 6858000"/>
              <a:gd name="connsiteX184" fmla="*/ 527241 w 7472601"/>
              <a:gd name="connsiteY184" fmla="*/ 4065078 h 6858000"/>
              <a:gd name="connsiteX185" fmla="*/ 1510397 w 7472601"/>
              <a:gd name="connsiteY185" fmla="*/ 3684705 h 6858000"/>
              <a:gd name="connsiteX186" fmla="*/ 1313114 w 7472601"/>
              <a:gd name="connsiteY186" fmla="*/ 3655216 h 6858000"/>
              <a:gd name="connsiteX187" fmla="*/ 1109304 w 7472601"/>
              <a:gd name="connsiteY187" fmla="*/ 3669030 h 6858000"/>
              <a:gd name="connsiteX188" fmla="*/ 8129 w 7472601"/>
              <a:gd name="connsiteY188" fmla="*/ 4330519 h 6858000"/>
              <a:gd name="connsiteX189" fmla="*/ 687572 w 7472601"/>
              <a:gd name="connsiteY189" fmla="*/ 3925629 h 6858000"/>
              <a:gd name="connsiteX190" fmla="*/ 1138365 w 7472601"/>
              <a:gd name="connsiteY190" fmla="*/ 3774515 h 6858000"/>
              <a:gd name="connsiteX191" fmla="*/ 1505579 w 7472601"/>
              <a:gd name="connsiteY191" fmla="*/ 3655526 h 6858000"/>
              <a:gd name="connsiteX192" fmla="*/ 1313114 w 7472601"/>
              <a:gd name="connsiteY192" fmla="*/ 3655216 h 6858000"/>
              <a:gd name="connsiteX193" fmla="*/ 3655073 w 7472601"/>
              <a:gd name="connsiteY193" fmla="*/ 3650884 h 6858000"/>
              <a:gd name="connsiteX194" fmla="*/ 3989938 w 7472601"/>
              <a:gd name="connsiteY194" fmla="*/ 3991685 h 6858000"/>
              <a:gd name="connsiteX195" fmla="*/ 4393907 w 7472601"/>
              <a:gd name="connsiteY195" fmla="*/ 4261258 h 6858000"/>
              <a:gd name="connsiteX196" fmla="*/ 4648051 w 7472601"/>
              <a:gd name="connsiteY196" fmla="*/ 4374051 h 6858000"/>
              <a:gd name="connsiteX197" fmla="*/ 4383389 w 7472601"/>
              <a:gd name="connsiteY197" fmla="*/ 4184369 h 6858000"/>
              <a:gd name="connsiteX198" fmla="*/ 4165508 w 7472601"/>
              <a:gd name="connsiteY198" fmla="*/ 4035196 h 6858000"/>
              <a:gd name="connsiteX199" fmla="*/ 4068162 w 7472601"/>
              <a:gd name="connsiteY199" fmla="*/ 3953394 h 6858000"/>
              <a:gd name="connsiteX200" fmla="*/ 3981416 w 7472601"/>
              <a:gd name="connsiteY200" fmla="*/ 3880482 h 6858000"/>
              <a:gd name="connsiteX201" fmla="*/ 3800147 w 7472601"/>
              <a:gd name="connsiteY201" fmla="*/ 3749872 h 6858000"/>
              <a:gd name="connsiteX202" fmla="*/ 3655073 w 7472601"/>
              <a:gd name="connsiteY202" fmla="*/ 3650884 h 6858000"/>
              <a:gd name="connsiteX203" fmla="*/ 3670252 w 7472601"/>
              <a:gd name="connsiteY203" fmla="*/ 3622798 h 6858000"/>
              <a:gd name="connsiteX204" fmla="*/ 3817258 w 7472601"/>
              <a:gd name="connsiteY204" fmla="*/ 3723577 h 6858000"/>
              <a:gd name="connsiteX205" fmla="*/ 4000461 w 7472601"/>
              <a:gd name="connsiteY205" fmla="*/ 3855966 h 6858000"/>
              <a:gd name="connsiteX206" fmla="*/ 4088180 w 7472601"/>
              <a:gd name="connsiteY206" fmla="*/ 3929774 h 6858000"/>
              <a:gd name="connsiteX207" fmla="*/ 4184555 w 7472601"/>
              <a:gd name="connsiteY207" fmla="*/ 4010683 h 6858000"/>
              <a:gd name="connsiteX208" fmla="*/ 4399563 w 7472601"/>
              <a:gd name="connsiteY208" fmla="*/ 4158106 h 6858000"/>
              <a:gd name="connsiteX209" fmla="*/ 4684469 w 7472601"/>
              <a:gd name="connsiteY209" fmla="*/ 4364680 h 6858000"/>
              <a:gd name="connsiteX210" fmla="*/ 4690271 w 7472601"/>
              <a:gd name="connsiteY210" fmla="*/ 4370034 h 6858000"/>
              <a:gd name="connsiteX211" fmla="*/ 4136093 w 7472601"/>
              <a:gd name="connsiteY211" fmla="*/ 3858466 h 6858000"/>
              <a:gd name="connsiteX212" fmla="*/ 3670252 w 7472601"/>
              <a:gd name="connsiteY212" fmla="*/ 3622798 h 6858000"/>
              <a:gd name="connsiteX213" fmla="*/ 4440129 w 7472601"/>
              <a:gd name="connsiteY213" fmla="*/ 3448571 h 6858000"/>
              <a:gd name="connsiteX214" fmla="*/ 4856525 w 7472601"/>
              <a:gd name="connsiteY214" fmla="*/ 3915351 h 6858000"/>
              <a:gd name="connsiteX215" fmla="*/ 5059055 w 7472601"/>
              <a:gd name="connsiteY215" fmla="*/ 4108918 h 6858000"/>
              <a:gd name="connsiteX216" fmla="*/ 5290070 w 7472601"/>
              <a:gd name="connsiteY216" fmla="*/ 4263619 h 6858000"/>
              <a:gd name="connsiteX217" fmla="*/ 4834991 w 7472601"/>
              <a:gd name="connsiteY217" fmla="*/ 3830985 h 6858000"/>
              <a:gd name="connsiteX218" fmla="*/ 4440129 w 7472601"/>
              <a:gd name="connsiteY218" fmla="*/ 3448571 h 6858000"/>
              <a:gd name="connsiteX219" fmla="*/ 4441737 w 7472601"/>
              <a:gd name="connsiteY219" fmla="*/ 3399734 h 6858000"/>
              <a:gd name="connsiteX220" fmla="*/ 4431236 w 7472601"/>
              <a:gd name="connsiteY220" fmla="*/ 3400954 h 6858000"/>
              <a:gd name="connsiteX221" fmla="*/ 4557150 w 7472601"/>
              <a:gd name="connsiteY221" fmla="*/ 3510023 h 6858000"/>
              <a:gd name="connsiteX222" fmla="*/ 4856936 w 7472601"/>
              <a:gd name="connsiteY222" fmla="*/ 3809146 h 6858000"/>
              <a:gd name="connsiteX223" fmla="*/ 5111996 w 7472601"/>
              <a:gd name="connsiteY223" fmla="*/ 4065759 h 6858000"/>
              <a:gd name="connsiteX224" fmla="*/ 5388878 w 7472601"/>
              <a:gd name="connsiteY224" fmla="*/ 4300185 h 6858000"/>
              <a:gd name="connsiteX225" fmla="*/ 5425556 w 7472601"/>
              <a:gd name="connsiteY225" fmla="*/ 4308967 h 6858000"/>
              <a:gd name="connsiteX226" fmla="*/ 4943646 w 7472601"/>
              <a:gd name="connsiteY226" fmla="*/ 3822916 h 6858000"/>
              <a:gd name="connsiteX227" fmla="*/ 4594837 w 7472601"/>
              <a:gd name="connsiteY227" fmla="*/ 3532274 h 6858000"/>
              <a:gd name="connsiteX228" fmla="*/ 4441737 w 7472601"/>
              <a:gd name="connsiteY228" fmla="*/ 3399734 h 6858000"/>
              <a:gd name="connsiteX229" fmla="*/ 5425834 w 7472601"/>
              <a:gd name="connsiteY229" fmla="*/ 3162785 h 6858000"/>
              <a:gd name="connsiteX230" fmla="*/ 5401644 w 7472601"/>
              <a:gd name="connsiteY230" fmla="*/ 3617847 h 6858000"/>
              <a:gd name="connsiteX231" fmla="*/ 5467256 w 7472601"/>
              <a:gd name="connsiteY231" fmla="*/ 4175494 h 6858000"/>
              <a:gd name="connsiteX232" fmla="*/ 5448069 w 7472601"/>
              <a:gd name="connsiteY232" fmla="*/ 3567554 h 6858000"/>
              <a:gd name="connsiteX233" fmla="*/ 5425834 w 7472601"/>
              <a:gd name="connsiteY233" fmla="*/ 3162785 h 6858000"/>
              <a:gd name="connsiteX234" fmla="*/ 1318687 w 7472601"/>
              <a:gd name="connsiteY234" fmla="*/ 3113840 h 6858000"/>
              <a:gd name="connsiteX235" fmla="*/ 1066793 w 7472601"/>
              <a:gd name="connsiteY235" fmla="*/ 3212171 h 6858000"/>
              <a:gd name="connsiteX236" fmla="*/ 993319 w 7472601"/>
              <a:gd name="connsiteY236" fmla="*/ 3247648 h 6858000"/>
              <a:gd name="connsiteX237" fmla="*/ 853081 w 7472601"/>
              <a:gd name="connsiteY237" fmla="*/ 3312410 h 6858000"/>
              <a:gd name="connsiteX238" fmla="*/ 805957 w 7472601"/>
              <a:gd name="connsiteY238" fmla="*/ 3330443 h 6858000"/>
              <a:gd name="connsiteX239" fmla="*/ 1318687 w 7472601"/>
              <a:gd name="connsiteY239" fmla="*/ 3113840 h 6858000"/>
              <a:gd name="connsiteX240" fmla="*/ 5453702 w 7472601"/>
              <a:gd name="connsiteY240" fmla="*/ 3090882 h 6858000"/>
              <a:gd name="connsiteX241" fmla="*/ 5480135 w 7472601"/>
              <a:gd name="connsiteY241" fmla="*/ 3565802 h 6858000"/>
              <a:gd name="connsiteX242" fmla="*/ 5499023 w 7472601"/>
              <a:gd name="connsiteY242" fmla="*/ 4166310 h 6858000"/>
              <a:gd name="connsiteX243" fmla="*/ 5547022 w 7472601"/>
              <a:gd name="connsiteY243" fmla="*/ 3607838 h 6858000"/>
              <a:gd name="connsiteX244" fmla="*/ 5515964 w 7472601"/>
              <a:gd name="connsiteY244" fmla="*/ 3378541 h 6858000"/>
              <a:gd name="connsiteX245" fmla="*/ 5453702 w 7472601"/>
              <a:gd name="connsiteY245" fmla="*/ 3090882 h 6858000"/>
              <a:gd name="connsiteX246" fmla="*/ 1238695 w 7472601"/>
              <a:gd name="connsiteY246" fmla="*/ 3076820 h 6858000"/>
              <a:gd name="connsiteX247" fmla="*/ 716371 w 7472601"/>
              <a:gd name="connsiteY247" fmla="*/ 3293249 h 6858000"/>
              <a:gd name="connsiteX248" fmla="*/ 579522 w 7472601"/>
              <a:gd name="connsiteY248" fmla="*/ 3371759 h 6858000"/>
              <a:gd name="connsiteX249" fmla="*/ 600288 w 7472601"/>
              <a:gd name="connsiteY249" fmla="*/ 3365555 h 6858000"/>
              <a:gd name="connsiteX250" fmla="*/ 840692 w 7472601"/>
              <a:gd name="connsiteY250" fmla="*/ 3284921 h 6858000"/>
              <a:gd name="connsiteX251" fmla="*/ 979248 w 7472601"/>
              <a:gd name="connsiteY251" fmla="*/ 3221003 h 6858000"/>
              <a:gd name="connsiteX252" fmla="*/ 1053282 w 7472601"/>
              <a:gd name="connsiteY252" fmla="*/ 3185247 h 6858000"/>
              <a:gd name="connsiteX253" fmla="*/ 1320603 w 7472601"/>
              <a:gd name="connsiteY253" fmla="*/ 3081281 h 6858000"/>
              <a:gd name="connsiteX254" fmla="*/ 1238695 w 7472601"/>
              <a:gd name="connsiteY254" fmla="*/ 3076820 h 6858000"/>
              <a:gd name="connsiteX255" fmla="*/ 5425627 w 7472601"/>
              <a:gd name="connsiteY255" fmla="*/ 2954192 h 6858000"/>
              <a:gd name="connsiteX256" fmla="*/ 5470770 w 7472601"/>
              <a:gd name="connsiteY256" fmla="*/ 3005435 h 6858000"/>
              <a:gd name="connsiteX257" fmla="*/ 5519779 w 7472601"/>
              <a:gd name="connsiteY257" fmla="*/ 4359223 h 6858000"/>
              <a:gd name="connsiteX258" fmla="*/ 5520293 w 7472601"/>
              <a:gd name="connsiteY258" fmla="*/ 4360602 h 6858000"/>
              <a:gd name="connsiteX259" fmla="*/ 5767221 w 7472601"/>
              <a:gd name="connsiteY259" fmla="*/ 4665564 h 6858000"/>
              <a:gd name="connsiteX260" fmla="*/ 6937169 w 7472601"/>
              <a:gd name="connsiteY260" fmla="*/ 4815941 h 6858000"/>
              <a:gd name="connsiteX261" fmla="*/ 6953922 w 7472601"/>
              <a:gd name="connsiteY261" fmla="*/ 4890068 h 6858000"/>
              <a:gd name="connsiteX262" fmla="*/ 6071359 w 7472601"/>
              <a:gd name="connsiteY262" fmla="*/ 4770770 h 6858000"/>
              <a:gd name="connsiteX263" fmla="*/ 6038839 w 7472601"/>
              <a:gd name="connsiteY263" fmla="*/ 4764474 h 6858000"/>
              <a:gd name="connsiteX264" fmla="*/ 6038706 w 7472601"/>
              <a:gd name="connsiteY264" fmla="*/ 4763847 h 6858000"/>
              <a:gd name="connsiteX265" fmla="*/ 6037784 w 7472601"/>
              <a:gd name="connsiteY265" fmla="*/ 4764270 h 6858000"/>
              <a:gd name="connsiteX266" fmla="*/ 6038839 w 7472601"/>
              <a:gd name="connsiteY266" fmla="*/ 4764474 h 6858000"/>
              <a:gd name="connsiteX267" fmla="*/ 6040338 w 7472601"/>
              <a:gd name="connsiteY267" fmla="*/ 4771418 h 6858000"/>
              <a:gd name="connsiteX268" fmla="*/ 6024488 w 7472601"/>
              <a:gd name="connsiteY268" fmla="*/ 4809903 h 6858000"/>
              <a:gd name="connsiteX269" fmla="*/ 5599771 w 7472601"/>
              <a:gd name="connsiteY269" fmla="*/ 5509652 h 6858000"/>
              <a:gd name="connsiteX270" fmla="*/ 5548843 w 7472601"/>
              <a:gd name="connsiteY270" fmla="*/ 5563845 h 6858000"/>
              <a:gd name="connsiteX271" fmla="*/ 5940952 w 7472601"/>
              <a:gd name="connsiteY271" fmla="*/ 6250028 h 6858000"/>
              <a:gd name="connsiteX272" fmla="*/ 6043441 w 7472601"/>
              <a:gd name="connsiteY272" fmla="*/ 6665847 h 6858000"/>
              <a:gd name="connsiteX273" fmla="*/ 6093432 w 7472601"/>
              <a:gd name="connsiteY273" fmla="*/ 6858000 h 6858000"/>
              <a:gd name="connsiteX274" fmla="*/ 6034344 w 7472601"/>
              <a:gd name="connsiteY274" fmla="*/ 6858000 h 6858000"/>
              <a:gd name="connsiteX275" fmla="*/ 6026679 w 7472601"/>
              <a:gd name="connsiteY275" fmla="*/ 6836959 h 6858000"/>
              <a:gd name="connsiteX276" fmla="*/ 5800441 w 7472601"/>
              <a:gd name="connsiteY276" fmla="*/ 6335286 h 6858000"/>
              <a:gd name="connsiteX277" fmla="*/ 5526562 w 7472601"/>
              <a:gd name="connsiteY277" fmla="*/ 5705388 h 6858000"/>
              <a:gd name="connsiteX278" fmla="*/ 5519640 w 7472601"/>
              <a:gd name="connsiteY278" fmla="*/ 5683774 h 6858000"/>
              <a:gd name="connsiteX279" fmla="*/ 5844559 w 7472601"/>
              <a:gd name="connsiteY279" fmla="*/ 6553349 h 6858000"/>
              <a:gd name="connsiteX280" fmla="*/ 5975994 w 7472601"/>
              <a:gd name="connsiteY280" fmla="*/ 6858000 h 6858000"/>
              <a:gd name="connsiteX281" fmla="*/ 5898547 w 7472601"/>
              <a:gd name="connsiteY281" fmla="*/ 6858000 h 6858000"/>
              <a:gd name="connsiteX282" fmla="*/ 5682041 w 7472601"/>
              <a:gd name="connsiteY282" fmla="*/ 6355860 h 6858000"/>
              <a:gd name="connsiteX283" fmla="*/ 5461758 w 7472601"/>
              <a:gd name="connsiteY283" fmla="*/ 5820220 h 6858000"/>
              <a:gd name="connsiteX284" fmla="*/ 5237282 w 7472601"/>
              <a:gd name="connsiteY284" fmla="*/ 6579086 h 6858000"/>
              <a:gd name="connsiteX285" fmla="*/ 5115009 w 7472601"/>
              <a:gd name="connsiteY285" fmla="*/ 6858000 h 6858000"/>
              <a:gd name="connsiteX286" fmla="*/ 5028074 w 7472601"/>
              <a:gd name="connsiteY286" fmla="*/ 6858000 h 6858000"/>
              <a:gd name="connsiteX287" fmla="*/ 5079508 w 7472601"/>
              <a:gd name="connsiteY287" fmla="*/ 6749074 h 6858000"/>
              <a:gd name="connsiteX288" fmla="*/ 5371846 w 7472601"/>
              <a:gd name="connsiteY288" fmla="*/ 5924413 h 6858000"/>
              <a:gd name="connsiteX289" fmla="*/ 5270512 w 7472601"/>
              <a:gd name="connsiteY289" fmla="*/ 6138975 h 6858000"/>
              <a:gd name="connsiteX290" fmla="*/ 5062409 w 7472601"/>
              <a:gd name="connsiteY290" fmla="*/ 6653544 h 6858000"/>
              <a:gd name="connsiteX291" fmla="*/ 5036628 w 7472601"/>
              <a:gd name="connsiteY291" fmla="*/ 6754247 h 6858000"/>
              <a:gd name="connsiteX292" fmla="*/ 5009112 w 7472601"/>
              <a:gd name="connsiteY292" fmla="*/ 6858000 h 6858000"/>
              <a:gd name="connsiteX293" fmla="*/ 4976679 w 7472601"/>
              <a:gd name="connsiteY293" fmla="*/ 6858000 h 6858000"/>
              <a:gd name="connsiteX294" fmla="*/ 5006537 w 7472601"/>
              <a:gd name="connsiteY294" fmla="*/ 6747068 h 6858000"/>
              <a:gd name="connsiteX295" fmla="*/ 5032723 w 7472601"/>
              <a:gd name="connsiteY295" fmla="*/ 6644957 h 6858000"/>
              <a:gd name="connsiteX296" fmla="*/ 5242949 w 7472601"/>
              <a:gd name="connsiteY296" fmla="*/ 6125175 h 6858000"/>
              <a:gd name="connsiteX297" fmla="*/ 5286321 w 7472601"/>
              <a:gd name="connsiteY297" fmla="*/ 6033555 h 6858000"/>
              <a:gd name="connsiteX298" fmla="*/ 5008210 w 7472601"/>
              <a:gd name="connsiteY298" fmla="*/ 6649194 h 6858000"/>
              <a:gd name="connsiteX299" fmla="*/ 4986321 w 7472601"/>
              <a:gd name="connsiteY299" fmla="*/ 6765687 h 6858000"/>
              <a:gd name="connsiteX300" fmla="*/ 4973474 w 7472601"/>
              <a:gd name="connsiteY300" fmla="*/ 6858000 h 6858000"/>
              <a:gd name="connsiteX301" fmla="*/ 4907178 w 7472601"/>
              <a:gd name="connsiteY301" fmla="*/ 6858000 h 6858000"/>
              <a:gd name="connsiteX302" fmla="*/ 4910810 w 7472601"/>
              <a:gd name="connsiteY302" fmla="*/ 6829660 h 6858000"/>
              <a:gd name="connsiteX303" fmla="*/ 4987461 w 7472601"/>
              <a:gd name="connsiteY303" fmla="*/ 6432994 h 6858000"/>
              <a:gd name="connsiteX304" fmla="*/ 5179262 w 7472601"/>
              <a:gd name="connsiteY304" fmla="*/ 6035044 h 6858000"/>
              <a:gd name="connsiteX305" fmla="*/ 4689678 w 7472601"/>
              <a:gd name="connsiteY305" fmla="*/ 6440241 h 6858000"/>
              <a:gd name="connsiteX306" fmla="*/ 4477543 w 7472601"/>
              <a:gd name="connsiteY306" fmla="*/ 6674836 h 6858000"/>
              <a:gd name="connsiteX307" fmla="*/ 4329957 w 7472601"/>
              <a:gd name="connsiteY307" fmla="*/ 6858000 h 6858000"/>
              <a:gd name="connsiteX308" fmla="*/ 4218595 w 7472601"/>
              <a:gd name="connsiteY308" fmla="*/ 6858000 h 6858000"/>
              <a:gd name="connsiteX309" fmla="*/ 4368888 w 7472601"/>
              <a:gd name="connsiteY309" fmla="*/ 6668412 h 6858000"/>
              <a:gd name="connsiteX310" fmla="*/ 4563091 w 7472601"/>
              <a:gd name="connsiteY310" fmla="*/ 6442508 h 6858000"/>
              <a:gd name="connsiteX311" fmla="*/ 5387324 w 7472601"/>
              <a:gd name="connsiteY311" fmla="*/ 5705830 h 6858000"/>
              <a:gd name="connsiteX312" fmla="*/ 5073620 w 7472601"/>
              <a:gd name="connsiteY312" fmla="*/ 5955437 h 6858000"/>
              <a:gd name="connsiteX313" fmla="*/ 4689789 w 7472601"/>
              <a:gd name="connsiteY313" fmla="*/ 6268382 h 6858000"/>
              <a:gd name="connsiteX314" fmla="*/ 4418722 w 7472601"/>
              <a:gd name="connsiteY314" fmla="*/ 6570886 h 6858000"/>
              <a:gd name="connsiteX315" fmla="*/ 4214944 w 7472601"/>
              <a:gd name="connsiteY315" fmla="*/ 6858000 h 6858000"/>
              <a:gd name="connsiteX316" fmla="*/ 4177898 w 7472601"/>
              <a:gd name="connsiteY316" fmla="*/ 6858000 h 6858000"/>
              <a:gd name="connsiteX317" fmla="*/ 4391597 w 7472601"/>
              <a:gd name="connsiteY317" fmla="*/ 6556370 h 6858000"/>
              <a:gd name="connsiteX318" fmla="*/ 4668889 w 7472601"/>
              <a:gd name="connsiteY318" fmla="*/ 6246399 h 6858000"/>
              <a:gd name="connsiteX319" fmla="*/ 5055427 w 7472601"/>
              <a:gd name="connsiteY319" fmla="*/ 5931476 h 6858000"/>
              <a:gd name="connsiteX320" fmla="*/ 5371814 w 7472601"/>
              <a:gd name="connsiteY320" fmla="*/ 5678975 h 6858000"/>
              <a:gd name="connsiteX321" fmla="*/ 4987918 w 7472601"/>
              <a:gd name="connsiteY321" fmla="*/ 5838701 h 6858000"/>
              <a:gd name="connsiteX322" fmla="*/ 4317146 w 7472601"/>
              <a:gd name="connsiteY322" fmla="*/ 6587716 h 6858000"/>
              <a:gd name="connsiteX323" fmla="*/ 4171627 w 7472601"/>
              <a:gd name="connsiteY323" fmla="*/ 6858000 h 6858000"/>
              <a:gd name="connsiteX324" fmla="*/ 4081585 w 7472601"/>
              <a:gd name="connsiteY324" fmla="*/ 6858000 h 6858000"/>
              <a:gd name="connsiteX325" fmla="*/ 4238603 w 7472601"/>
              <a:gd name="connsiteY325" fmla="*/ 6559341 h 6858000"/>
              <a:gd name="connsiteX326" fmla="*/ 4778333 w 7472601"/>
              <a:gd name="connsiteY326" fmla="*/ 5873626 h 6858000"/>
              <a:gd name="connsiteX327" fmla="*/ 5414185 w 7472601"/>
              <a:gd name="connsiteY327" fmla="*/ 5573882 h 6858000"/>
              <a:gd name="connsiteX328" fmla="*/ 5959648 w 7472601"/>
              <a:gd name="connsiteY328" fmla="*/ 4760797 h 6858000"/>
              <a:gd name="connsiteX329" fmla="*/ 5355019 w 7472601"/>
              <a:gd name="connsiteY329" fmla="*/ 4734672 h 6858000"/>
              <a:gd name="connsiteX330" fmla="*/ 5083565 w 7472601"/>
              <a:gd name="connsiteY330" fmla="*/ 5179121 h 6858000"/>
              <a:gd name="connsiteX331" fmla="*/ 4713577 w 7472601"/>
              <a:gd name="connsiteY331" fmla="*/ 5616803 h 6858000"/>
              <a:gd name="connsiteX332" fmla="*/ 3989559 w 7472601"/>
              <a:gd name="connsiteY332" fmla="*/ 6145945 h 6858000"/>
              <a:gd name="connsiteX333" fmla="*/ 3939824 w 7472601"/>
              <a:gd name="connsiteY333" fmla="*/ 6066900 h 6858000"/>
              <a:gd name="connsiteX334" fmla="*/ 4584537 w 7472601"/>
              <a:gd name="connsiteY334" fmla="*/ 5324826 h 6858000"/>
              <a:gd name="connsiteX335" fmla="*/ 5037105 w 7472601"/>
              <a:gd name="connsiteY335" fmla="*/ 5088765 h 6858000"/>
              <a:gd name="connsiteX336" fmla="*/ 5039930 w 7472601"/>
              <a:gd name="connsiteY336" fmla="*/ 5089585 h 6858000"/>
              <a:gd name="connsiteX337" fmla="*/ 5263764 w 7472601"/>
              <a:gd name="connsiteY337" fmla="*/ 4735525 h 6858000"/>
              <a:gd name="connsiteX338" fmla="*/ 4086300 w 7472601"/>
              <a:gd name="connsiteY338" fmla="*/ 4884599 h 6858000"/>
              <a:gd name="connsiteX339" fmla="*/ 4085485 w 7472601"/>
              <a:gd name="connsiteY339" fmla="*/ 4899070 h 6858000"/>
              <a:gd name="connsiteX340" fmla="*/ 3871915 w 7472601"/>
              <a:gd name="connsiteY340" fmla="*/ 5253645 h 6858000"/>
              <a:gd name="connsiteX341" fmla="*/ 3799374 w 7472601"/>
              <a:gd name="connsiteY341" fmla="*/ 5466127 h 6858000"/>
              <a:gd name="connsiteX342" fmla="*/ 3498850 w 7472601"/>
              <a:gd name="connsiteY342" fmla="*/ 6661888 h 6858000"/>
              <a:gd name="connsiteX343" fmla="*/ 3399216 w 7472601"/>
              <a:gd name="connsiteY343" fmla="*/ 6858000 h 6858000"/>
              <a:gd name="connsiteX344" fmla="*/ 3303688 w 7472601"/>
              <a:gd name="connsiteY344" fmla="*/ 6858000 h 6858000"/>
              <a:gd name="connsiteX345" fmla="*/ 3391774 w 7472601"/>
              <a:gd name="connsiteY345" fmla="*/ 6697181 h 6858000"/>
              <a:gd name="connsiteX346" fmla="*/ 3735540 w 7472601"/>
              <a:gd name="connsiteY346" fmla="*/ 5546923 h 6858000"/>
              <a:gd name="connsiteX347" fmla="*/ 3729438 w 7472601"/>
              <a:gd name="connsiteY347" fmla="*/ 5569058 h 6858000"/>
              <a:gd name="connsiteX348" fmla="*/ 3707782 w 7472601"/>
              <a:gd name="connsiteY348" fmla="*/ 5644908 h 6858000"/>
              <a:gd name="connsiteX349" fmla="*/ 3583827 w 7472601"/>
              <a:gd name="connsiteY349" fmla="*/ 6039215 h 6858000"/>
              <a:gd name="connsiteX350" fmla="*/ 3547861 w 7472601"/>
              <a:gd name="connsiteY350" fmla="*/ 6129609 h 6858000"/>
              <a:gd name="connsiteX351" fmla="*/ 3490905 w 7472601"/>
              <a:gd name="connsiteY351" fmla="*/ 6277660 h 6858000"/>
              <a:gd name="connsiteX352" fmla="*/ 3455859 w 7472601"/>
              <a:gd name="connsiteY352" fmla="*/ 6391301 h 6858000"/>
              <a:gd name="connsiteX353" fmla="*/ 3429112 w 7472601"/>
              <a:gd name="connsiteY353" fmla="*/ 6479469 h 6858000"/>
              <a:gd name="connsiteX354" fmla="*/ 3304862 w 7472601"/>
              <a:gd name="connsiteY354" fmla="*/ 6796476 h 6858000"/>
              <a:gd name="connsiteX355" fmla="*/ 3276071 w 7472601"/>
              <a:gd name="connsiteY355" fmla="*/ 6858000 h 6858000"/>
              <a:gd name="connsiteX356" fmla="*/ 3240805 w 7472601"/>
              <a:gd name="connsiteY356" fmla="*/ 6858000 h 6858000"/>
              <a:gd name="connsiteX357" fmla="*/ 3275917 w 7472601"/>
              <a:gd name="connsiteY357" fmla="*/ 6783192 h 6858000"/>
              <a:gd name="connsiteX358" fmla="*/ 3399358 w 7472601"/>
              <a:gd name="connsiteY358" fmla="*/ 6469011 h 6858000"/>
              <a:gd name="connsiteX359" fmla="*/ 3425650 w 7472601"/>
              <a:gd name="connsiteY359" fmla="*/ 6381333 h 6858000"/>
              <a:gd name="connsiteX360" fmla="*/ 3460661 w 7472601"/>
              <a:gd name="connsiteY360" fmla="*/ 6266763 h 6858000"/>
              <a:gd name="connsiteX361" fmla="*/ 3518021 w 7472601"/>
              <a:gd name="connsiteY361" fmla="*/ 6117298 h 6858000"/>
              <a:gd name="connsiteX362" fmla="*/ 3554035 w 7472601"/>
              <a:gd name="connsiteY362" fmla="*/ 6027832 h 6858000"/>
              <a:gd name="connsiteX363" fmla="*/ 3677174 w 7472601"/>
              <a:gd name="connsiteY363" fmla="*/ 5636351 h 6858000"/>
              <a:gd name="connsiteX364" fmla="*/ 3698819 w 7472601"/>
              <a:gd name="connsiteY364" fmla="*/ 5560503 h 6858000"/>
              <a:gd name="connsiteX365" fmla="*/ 3702094 w 7472601"/>
              <a:gd name="connsiteY365" fmla="*/ 5549194 h 6858000"/>
              <a:gd name="connsiteX366" fmla="*/ 3398355 w 7472601"/>
              <a:gd name="connsiteY366" fmla="*/ 6094603 h 6858000"/>
              <a:gd name="connsiteX367" fmla="*/ 3193941 w 7472601"/>
              <a:gd name="connsiteY367" fmla="*/ 6798775 h 6858000"/>
              <a:gd name="connsiteX368" fmla="*/ 3184140 w 7472601"/>
              <a:gd name="connsiteY368" fmla="*/ 6858000 h 6858000"/>
              <a:gd name="connsiteX369" fmla="*/ 3099978 w 7472601"/>
              <a:gd name="connsiteY369" fmla="*/ 6858000 h 6858000"/>
              <a:gd name="connsiteX370" fmla="*/ 3101556 w 7472601"/>
              <a:gd name="connsiteY370" fmla="*/ 6843337 h 6858000"/>
              <a:gd name="connsiteX371" fmla="*/ 3370162 w 7472601"/>
              <a:gd name="connsiteY371" fmla="*/ 5785550 h 6858000"/>
              <a:gd name="connsiteX372" fmla="*/ 3746477 w 7472601"/>
              <a:gd name="connsiteY372" fmla="*/ 5377889 h 6858000"/>
              <a:gd name="connsiteX373" fmla="*/ 3863399 w 7472601"/>
              <a:gd name="connsiteY373" fmla="*/ 5087257 h 6858000"/>
              <a:gd name="connsiteX374" fmla="*/ 3968712 w 7472601"/>
              <a:gd name="connsiteY374" fmla="*/ 4913989 h 6858000"/>
              <a:gd name="connsiteX375" fmla="*/ 2792390 w 7472601"/>
              <a:gd name="connsiteY375" fmla="*/ 5382974 h 6858000"/>
              <a:gd name="connsiteX376" fmla="*/ 2714982 w 7472601"/>
              <a:gd name="connsiteY376" fmla="*/ 5427051 h 6858000"/>
              <a:gd name="connsiteX377" fmla="*/ 2813361 w 7472601"/>
              <a:gd name="connsiteY377" fmla="*/ 6023912 h 6858000"/>
              <a:gd name="connsiteX378" fmla="*/ 2688430 w 7472601"/>
              <a:gd name="connsiteY378" fmla="*/ 6801564 h 6858000"/>
              <a:gd name="connsiteX379" fmla="*/ 2629626 w 7472601"/>
              <a:gd name="connsiteY379" fmla="*/ 6763394 h 6858000"/>
              <a:gd name="connsiteX380" fmla="*/ 2565328 w 7472601"/>
              <a:gd name="connsiteY380" fmla="*/ 5516399 h 6858000"/>
              <a:gd name="connsiteX381" fmla="*/ 1922999 w 7472601"/>
              <a:gd name="connsiteY381" fmla="*/ 5980343 h 6858000"/>
              <a:gd name="connsiteX382" fmla="*/ 1950261 w 7472601"/>
              <a:gd name="connsiteY382" fmla="*/ 6405858 h 6858000"/>
              <a:gd name="connsiteX383" fmla="*/ 2365554 w 7472601"/>
              <a:gd name="connsiteY383" fmla="*/ 6759107 h 6858000"/>
              <a:gd name="connsiteX384" fmla="*/ 2424142 w 7472601"/>
              <a:gd name="connsiteY384" fmla="*/ 6858000 h 6858000"/>
              <a:gd name="connsiteX385" fmla="*/ 2395994 w 7472601"/>
              <a:gd name="connsiteY385" fmla="*/ 6858000 h 6858000"/>
              <a:gd name="connsiteX386" fmla="*/ 2392863 w 7472601"/>
              <a:gd name="connsiteY386" fmla="*/ 6852964 h 6858000"/>
              <a:gd name="connsiteX387" fmla="*/ 2017589 w 7472601"/>
              <a:gd name="connsiteY387" fmla="*/ 6493982 h 6858000"/>
              <a:gd name="connsiteX388" fmla="*/ 2147336 w 7472601"/>
              <a:gd name="connsiteY388" fmla="*/ 6594052 h 6858000"/>
              <a:gd name="connsiteX389" fmla="*/ 2207047 w 7472601"/>
              <a:gd name="connsiteY389" fmla="*/ 6654540 h 6858000"/>
              <a:gd name="connsiteX390" fmla="*/ 2299106 w 7472601"/>
              <a:gd name="connsiteY390" fmla="*/ 6778931 h 6858000"/>
              <a:gd name="connsiteX391" fmla="*/ 2314430 w 7472601"/>
              <a:gd name="connsiteY391" fmla="*/ 6801144 h 6858000"/>
              <a:gd name="connsiteX392" fmla="*/ 2352406 w 7472601"/>
              <a:gd name="connsiteY392" fmla="*/ 6858000 h 6858000"/>
              <a:gd name="connsiteX393" fmla="*/ 2314492 w 7472601"/>
              <a:gd name="connsiteY393" fmla="*/ 6858000 h 6858000"/>
              <a:gd name="connsiteX394" fmla="*/ 2288095 w 7472601"/>
              <a:gd name="connsiteY394" fmla="*/ 6818030 h 6858000"/>
              <a:gd name="connsiteX395" fmla="*/ 2272768 w 7472601"/>
              <a:gd name="connsiteY395" fmla="*/ 6795822 h 6858000"/>
              <a:gd name="connsiteX396" fmla="*/ 2182715 w 7472601"/>
              <a:gd name="connsiteY396" fmla="*/ 6675071 h 6858000"/>
              <a:gd name="connsiteX397" fmla="*/ 2032061 w 7472601"/>
              <a:gd name="connsiteY397" fmla="*/ 6541380 h 6858000"/>
              <a:gd name="connsiteX398" fmla="*/ 2257220 w 7472601"/>
              <a:gd name="connsiteY398" fmla="*/ 6826257 h 6858000"/>
              <a:gd name="connsiteX399" fmla="*/ 2281324 w 7472601"/>
              <a:gd name="connsiteY399" fmla="*/ 6858000 h 6858000"/>
              <a:gd name="connsiteX400" fmla="*/ 2242860 w 7472601"/>
              <a:gd name="connsiteY400" fmla="*/ 6858000 h 6858000"/>
              <a:gd name="connsiteX401" fmla="*/ 2232818 w 7472601"/>
              <a:gd name="connsiteY401" fmla="*/ 6844926 h 6858000"/>
              <a:gd name="connsiteX402" fmla="*/ 1990172 w 7472601"/>
              <a:gd name="connsiteY402" fmla="*/ 6542121 h 6858000"/>
              <a:gd name="connsiteX403" fmla="*/ 2124090 w 7472601"/>
              <a:gd name="connsiteY403" fmla="*/ 6761017 h 6858000"/>
              <a:gd name="connsiteX404" fmla="*/ 2200380 w 7472601"/>
              <a:gd name="connsiteY404" fmla="*/ 6858000 h 6858000"/>
              <a:gd name="connsiteX405" fmla="*/ 2147507 w 7472601"/>
              <a:gd name="connsiteY405" fmla="*/ 6858000 h 6858000"/>
              <a:gd name="connsiteX406" fmla="*/ 2070668 w 7472601"/>
              <a:gd name="connsiteY406" fmla="*/ 6761520 h 6858000"/>
              <a:gd name="connsiteX407" fmla="*/ 1975142 w 7472601"/>
              <a:gd name="connsiteY407" fmla="*/ 6585570 h 6858000"/>
              <a:gd name="connsiteX408" fmla="*/ 2050035 w 7472601"/>
              <a:gd name="connsiteY408" fmla="*/ 6813345 h 6858000"/>
              <a:gd name="connsiteX409" fmla="*/ 2063025 w 7472601"/>
              <a:gd name="connsiteY409" fmla="*/ 6858000 h 6858000"/>
              <a:gd name="connsiteX410" fmla="*/ 2021675 w 7472601"/>
              <a:gd name="connsiteY410" fmla="*/ 6858000 h 6858000"/>
              <a:gd name="connsiteX411" fmla="*/ 2019308 w 7472601"/>
              <a:gd name="connsiteY411" fmla="*/ 6847118 h 6858000"/>
              <a:gd name="connsiteX412" fmla="*/ 1938835 w 7472601"/>
              <a:gd name="connsiteY412" fmla="*/ 6551160 h 6858000"/>
              <a:gd name="connsiteX413" fmla="*/ 1953230 w 7472601"/>
              <a:gd name="connsiteY413" fmla="*/ 6759699 h 6858000"/>
              <a:gd name="connsiteX414" fmla="*/ 1956763 w 7472601"/>
              <a:gd name="connsiteY414" fmla="*/ 6778191 h 6858000"/>
              <a:gd name="connsiteX415" fmla="*/ 1967925 w 7472601"/>
              <a:gd name="connsiteY415" fmla="*/ 6858000 h 6858000"/>
              <a:gd name="connsiteX416" fmla="*/ 1936622 w 7472601"/>
              <a:gd name="connsiteY416" fmla="*/ 6858000 h 6858000"/>
              <a:gd name="connsiteX417" fmla="*/ 1926261 w 7472601"/>
              <a:gd name="connsiteY417" fmla="*/ 6784064 h 6858000"/>
              <a:gd name="connsiteX418" fmla="*/ 1922724 w 7472601"/>
              <a:gd name="connsiteY418" fmla="*/ 6765577 h 6858000"/>
              <a:gd name="connsiteX419" fmla="*/ 1904650 w 7472601"/>
              <a:gd name="connsiteY419" fmla="*/ 6639616 h 6858000"/>
              <a:gd name="connsiteX420" fmla="*/ 1885273 w 7472601"/>
              <a:gd name="connsiteY420" fmla="*/ 6858000 h 6858000"/>
              <a:gd name="connsiteX421" fmla="*/ 1854363 w 7472601"/>
              <a:gd name="connsiteY421" fmla="*/ 6858000 h 6858000"/>
              <a:gd name="connsiteX422" fmla="*/ 1880391 w 7472601"/>
              <a:gd name="connsiteY422" fmla="*/ 6603796 h 6858000"/>
              <a:gd name="connsiteX423" fmla="*/ 1818273 w 7472601"/>
              <a:gd name="connsiteY423" fmla="*/ 6715729 h 6858000"/>
              <a:gd name="connsiteX424" fmla="*/ 1794691 w 7472601"/>
              <a:gd name="connsiteY424" fmla="*/ 6843239 h 6858000"/>
              <a:gd name="connsiteX425" fmla="*/ 1794914 w 7472601"/>
              <a:gd name="connsiteY425" fmla="*/ 6858000 h 6858000"/>
              <a:gd name="connsiteX426" fmla="*/ 1746128 w 7472601"/>
              <a:gd name="connsiteY426" fmla="*/ 6858000 h 6858000"/>
              <a:gd name="connsiteX427" fmla="*/ 1753934 w 7472601"/>
              <a:gd name="connsiteY427" fmla="*/ 6724796 h 6858000"/>
              <a:gd name="connsiteX428" fmla="*/ 1792053 w 7472601"/>
              <a:gd name="connsiteY428" fmla="*/ 6572396 h 6858000"/>
              <a:gd name="connsiteX429" fmla="*/ 1862248 w 7472601"/>
              <a:gd name="connsiteY429" fmla="*/ 6266397 h 6858000"/>
              <a:gd name="connsiteX430" fmla="*/ 1862250 w 7472601"/>
              <a:gd name="connsiteY430" fmla="*/ 6033531 h 6858000"/>
              <a:gd name="connsiteX431" fmla="*/ 1211999 w 7472601"/>
              <a:gd name="connsiteY431" fmla="*/ 6683610 h 6858000"/>
              <a:gd name="connsiteX432" fmla="*/ 1213266 w 7472601"/>
              <a:gd name="connsiteY432" fmla="*/ 6691947 h 6858000"/>
              <a:gd name="connsiteX433" fmla="*/ 1203370 w 7472601"/>
              <a:gd name="connsiteY433" fmla="*/ 6850676 h 6858000"/>
              <a:gd name="connsiteX434" fmla="*/ 1203671 w 7472601"/>
              <a:gd name="connsiteY434" fmla="*/ 6858000 h 6858000"/>
              <a:gd name="connsiteX435" fmla="*/ 1143180 w 7472601"/>
              <a:gd name="connsiteY435" fmla="*/ 6858000 h 6858000"/>
              <a:gd name="connsiteX436" fmla="*/ 1142176 w 7472601"/>
              <a:gd name="connsiteY436" fmla="*/ 6766045 h 6858000"/>
              <a:gd name="connsiteX437" fmla="*/ 1067484 w 7472601"/>
              <a:gd name="connsiteY437" fmla="*/ 6858000 h 6858000"/>
              <a:gd name="connsiteX438" fmla="*/ 953928 w 7472601"/>
              <a:gd name="connsiteY438" fmla="*/ 6858000 h 6858000"/>
              <a:gd name="connsiteX439" fmla="*/ 959715 w 7472601"/>
              <a:gd name="connsiteY439" fmla="*/ 6850185 h 6858000"/>
              <a:gd name="connsiteX440" fmla="*/ 1483788 w 7472601"/>
              <a:gd name="connsiteY440" fmla="*/ 6259174 h 6858000"/>
              <a:gd name="connsiteX441" fmla="*/ 1100671 w 7472601"/>
              <a:gd name="connsiteY441" fmla="*/ 6252137 h 6858000"/>
              <a:gd name="connsiteX442" fmla="*/ 1090144 w 7472601"/>
              <a:gd name="connsiteY442" fmla="*/ 6256748 h 6858000"/>
              <a:gd name="connsiteX443" fmla="*/ 1095872 w 7472601"/>
              <a:gd name="connsiteY443" fmla="*/ 6271892 h 6858000"/>
              <a:gd name="connsiteX444" fmla="*/ 262785 w 7472601"/>
              <a:gd name="connsiteY444" fmla="*/ 6845450 h 6858000"/>
              <a:gd name="connsiteX445" fmla="*/ 209968 w 7472601"/>
              <a:gd name="connsiteY445" fmla="*/ 6770713 h 6858000"/>
              <a:gd name="connsiteX446" fmla="*/ 873460 w 7472601"/>
              <a:gd name="connsiteY446" fmla="*/ 6253768 h 6858000"/>
              <a:gd name="connsiteX447" fmla="*/ 192686 w 7472601"/>
              <a:gd name="connsiteY447" fmla="*/ 5849257 h 6858000"/>
              <a:gd name="connsiteX448" fmla="*/ 4696 w 7472601"/>
              <a:gd name="connsiteY448" fmla="*/ 5697668 h 6858000"/>
              <a:gd name="connsiteX449" fmla="*/ 0 w 7472601"/>
              <a:gd name="connsiteY449" fmla="*/ 5689984 h 6858000"/>
              <a:gd name="connsiteX450" fmla="*/ 0 w 7472601"/>
              <a:gd name="connsiteY450" fmla="*/ 5513472 h 6858000"/>
              <a:gd name="connsiteX451" fmla="*/ 174101 w 7472601"/>
              <a:gd name="connsiteY451" fmla="*/ 5620277 h 6858000"/>
              <a:gd name="connsiteX452" fmla="*/ 891800 w 7472601"/>
              <a:gd name="connsiteY452" fmla="*/ 6036935 h 6858000"/>
              <a:gd name="connsiteX453" fmla="*/ 1072219 w 7472601"/>
              <a:gd name="connsiteY453" fmla="*/ 6169443 h 6858000"/>
              <a:gd name="connsiteX454" fmla="*/ 1074117 w 7472601"/>
              <a:gd name="connsiteY454" fmla="*/ 6170301 h 6858000"/>
              <a:gd name="connsiteX455" fmla="*/ 1083114 w 7472601"/>
              <a:gd name="connsiteY455" fmla="*/ 6174131 h 6858000"/>
              <a:gd name="connsiteX456" fmla="*/ 1543010 w 7472601"/>
              <a:gd name="connsiteY456" fmla="*/ 6191140 h 6858000"/>
              <a:gd name="connsiteX457" fmla="*/ 1551080 w 7472601"/>
              <a:gd name="connsiteY457" fmla="*/ 6195006 h 6858000"/>
              <a:gd name="connsiteX458" fmla="*/ 2345443 w 7472601"/>
              <a:gd name="connsiteY458" fmla="*/ 5549882 h 6858000"/>
              <a:gd name="connsiteX459" fmla="*/ 1721499 w 7472601"/>
              <a:gd name="connsiteY459" fmla="*/ 5599969 h 6858000"/>
              <a:gd name="connsiteX460" fmla="*/ 767716 w 7472601"/>
              <a:gd name="connsiteY460" fmla="*/ 5472768 h 6858000"/>
              <a:gd name="connsiteX461" fmla="*/ 722147 w 7472601"/>
              <a:gd name="connsiteY461" fmla="*/ 5393091 h 6858000"/>
              <a:gd name="connsiteX462" fmla="*/ 1485552 w 7472601"/>
              <a:gd name="connsiteY462" fmla="*/ 5313202 h 6858000"/>
              <a:gd name="connsiteX463" fmla="*/ 2143004 w 7472601"/>
              <a:gd name="connsiteY463" fmla="*/ 5402420 h 6858000"/>
              <a:gd name="connsiteX464" fmla="*/ 1933391 w 7472601"/>
              <a:gd name="connsiteY464" fmla="*/ 5156971 h 6858000"/>
              <a:gd name="connsiteX465" fmla="*/ 1827118 w 7472601"/>
              <a:gd name="connsiteY465" fmla="*/ 4968410 h 6858000"/>
              <a:gd name="connsiteX466" fmla="*/ 1837349 w 7472601"/>
              <a:gd name="connsiteY466" fmla="*/ 4956357 h 6858000"/>
              <a:gd name="connsiteX467" fmla="*/ 2162835 w 7472601"/>
              <a:gd name="connsiteY467" fmla="*/ 5187853 h 6858000"/>
              <a:gd name="connsiteX468" fmla="*/ 2257167 w 7472601"/>
              <a:gd name="connsiteY468" fmla="*/ 5462123 h 6858000"/>
              <a:gd name="connsiteX469" fmla="*/ 2261598 w 7472601"/>
              <a:gd name="connsiteY469" fmla="*/ 5467998 h 6858000"/>
              <a:gd name="connsiteX470" fmla="*/ 2437177 w 7472601"/>
              <a:gd name="connsiteY470" fmla="*/ 5479608 h 6858000"/>
              <a:gd name="connsiteX471" fmla="*/ 2445247 w 7472601"/>
              <a:gd name="connsiteY471" fmla="*/ 5483476 h 6858000"/>
              <a:gd name="connsiteX472" fmla="*/ 2743626 w 7472601"/>
              <a:gd name="connsiteY472" fmla="*/ 5304819 h 6858000"/>
              <a:gd name="connsiteX473" fmla="*/ 3048102 w 7472601"/>
              <a:gd name="connsiteY473" fmla="*/ 5150595 h 6858000"/>
              <a:gd name="connsiteX474" fmla="*/ 1799414 w 7472601"/>
              <a:gd name="connsiteY474" fmla="*/ 4694732 h 6858000"/>
              <a:gd name="connsiteX475" fmla="*/ 1771735 w 7472601"/>
              <a:gd name="connsiteY475" fmla="*/ 4619929 h 6858000"/>
              <a:gd name="connsiteX476" fmla="*/ 3104273 w 7472601"/>
              <a:gd name="connsiteY476" fmla="*/ 5076159 h 6858000"/>
              <a:gd name="connsiteX477" fmla="*/ 3113245 w 7472601"/>
              <a:gd name="connsiteY477" fmla="*/ 5090705 h 6858000"/>
              <a:gd name="connsiteX478" fmla="*/ 3126294 w 7472601"/>
              <a:gd name="connsiteY478" fmla="*/ 5114400 h 6858000"/>
              <a:gd name="connsiteX479" fmla="*/ 3937433 w 7472601"/>
              <a:gd name="connsiteY479" fmla="*/ 4830473 h 6858000"/>
              <a:gd name="connsiteX480" fmla="*/ 3590475 w 7472601"/>
              <a:gd name="connsiteY480" fmla="*/ 4597974 h 6858000"/>
              <a:gd name="connsiteX481" fmla="*/ 3100264 w 7472601"/>
              <a:gd name="connsiteY481" fmla="*/ 4579845 h 6858000"/>
              <a:gd name="connsiteX482" fmla="*/ 2183576 w 7472601"/>
              <a:gd name="connsiteY482" fmla="*/ 4227150 h 6858000"/>
              <a:gd name="connsiteX483" fmla="*/ 2151029 w 7472601"/>
              <a:gd name="connsiteY483" fmla="*/ 4146947 h 6858000"/>
              <a:gd name="connsiteX484" fmla="*/ 3563434 w 7472601"/>
              <a:gd name="connsiteY484" fmla="*/ 4469115 h 6858000"/>
              <a:gd name="connsiteX485" fmla="*/ 3177952 w 7472601"/>
              <a:gd name="connsiteY485" fmla="*/ 3657386 h 6858000"/>
              <a:gd name="connsiteX486" fmla="*/ 3189263 w 7472601"/>
              <a:gd name="connsiteY486" fmla="*/ 3625726 h 6858000"/>
              <a:gd name="connsiteX487" fmla="*/ 3560912 w 7472601"/>
              <a:gd name="connsiteY487" fmla="*/ 4079863 h 6858000"/>
              <a:gd name="connsiteX488" fmla="*/ 3626636 w 7472601"/>
              <a:gd name="connsiteY488" fmla="*/ 4512230 h 6858000"/>
              <a:gd name="connsiteX489" fmla="*/ 3653088 w 7472601"/>
              <a:gd name="connsiteY489" fmla="*/ 4521417 h 6858000"/>
              <a:gd name="connsiteX490" fmla="*/ 3988128 w 7472601"/>
              <a:gd name="connsiteY490" fmla="*/ 4817267 h 6858000"/>
              <a:gd name="connsiteX491" fmla="*/ 4830582 w 7472601"/>
              <a:gd name="connsiteY491" fmla="*/ 4676000 h 6858000"/>
              <a:gd name="connsiteX492" fmla="*/ 4830100 w 7472601"/>
              <a:gd name="connsiteY492" fmla="*/ 4675554 h 6858000"/>
              <a:gd name="connsiteX493" fmla="*/ 4036318 w 7472601"/>
              <a:gd name="connsiteY493" fmla="*/ 4147013 h 6858000"/>
              <a:gd name="connsiteX494" fmla="*/ 3432098 w 7472601"/>
              <a:gd name="connsiteY494" fmla="*/ 3537312 h 6858000"/>
              <a:gd name="connsiteX495" fmla="*/ 3446761 w 7472601"/>
              <a:gd name="connsiteY495" fmla="*/ 3461278 h 6858000"/>
              <a:gd name="connsiteX496" fmla="*/ 4419733 w 7472601"/>
              <a:gd name="connsiteY496" fmla="*/ 3963555 h 6858000"/>
              <a:gd name="connsiteX497" fmla="*/ 4781371 w 7472601"/>
              <a:gd name="connsiteY497" fmla="*/ 4458604 h 6858000"/>
              <a:gd name="connsiteX498" fmla="*/ 4780440 w 7472601"/>
              <a:gd name="connsiteY498" fmla="*/ 4470290 h 6858000"/>
              <a:gd name="connsiteX499" fmla="*/ 4898954 w 7472601"/>
              <a:gd name="connsiteY499" fmla="*/ 4662092 h 6858000"/>
              <a:gd name="connsiteX500" fmla="*/ 4900699 w 7472601"/>
              <a:gd name="connsiteY500" fmla="*/ 4670867 h 6858000"/>
              <a:gd name="connsiteX501" fmla="*/ 5714511 w 7472601"/>
              <a:gd name="connsiteY501" fmla="*/ 4663483 h 6858000"/>
              <a:gd name="connsiteX502" fmla="*/ 5464793 w 7472601"/>
              <a:gd name="connsiteY502" fmla="*/ 4393556 h 6858000"/>
              <a:gd name="connsiteX503" fmla="*/ 5461897 w 7472601"/>
              <a:gd name="connsiteY503" fmla="*/ 4390879 h 6858000"/>
              <a:gd name="connsiteX504" fmla="*/ 4294126 w 7472601"/>
              <a:gd name="connsiteY504" fmla="*/ 3303048 h 6858000"/>
              <a:gd name="connsiteX505" fmla="*/ 4305321 w 7472601"/>
              <a:gd name="connsiteY505" fmla="*/ 3256953 h 6858000"/>
              <a:gd name="connsiteX506" fmla="*/ 4949299 w 7472601"/>
              <a:gd name="connsiteY506" fmla="*/ 3766336 h 6858000"/>
              <a:gd name="connsiteX507" fmla="*/ 5291452 w 7472601"/>
              <a:gd name="connsiteY507" fmla="*/ 4076801 h 6858000"/>
              <a:gd name="connsiteX508" fmla="*/ 5434998 w 7472601"/>
              <a:gd name="connsiteY508" fmla="*/ 4254100 h 6858000"/>
              <a:gd name="connsiteX509" fmla="*/ 5351015 w 7472601"/>
              <a:gd name="connsiteY509" fmla="*/ 3760989 h 6858000"/>
              <a:gd name="connsiteX510" fmla="*/ 5413780 w 7472601"/>
              <a:gd name="connsiteY510" fmla="*/ 2966265 h 6858000"/>
              <a:gd name="connsiteX511" fmla="*/ 5425627 w 7472601"/>
              <a:gd name="connsiteY511" fmla="*/ 2954192 h 6858000"/>
              <a:gd name="connsiteX512" fmla="*/ 6604735 w 7472601"/>
              <a:gd name="connsiteY512" fmla="*/ 2041381 h 6858000"/>
              <a:gd name="connsiteX513" fmla="*/ 7204487 w 7472601"/>
              <a:gd name="connsiteY513" fmla="*/ 2742112 h 6858000"/>
              <a:gd name="connsiteX514" fmla="*/ 7131592 w 7472601"/>
              <a:gd name="connsiteY514" fmla="*/ 2672096 h 6858000"/>
              <a:gd name="connsiteX515" fmla="*/ 6996344 w 7472601"/>
              <a:gd name="connsiteY515" fmla="*/ 2518310 h 6858000"/>
              <a:gd name="connsiteX516" fmla="*/ 6735495 w 7472601"/>
              <a:gd name="connsiteY516" fmla="*/ 2196890 h 6858000"/>
              <a:gd name="connsiteX517" fmla="*/ 6721901 w 7472601"/>
              <a:gd name="connsiteY517" fmla="*/ 2179274 h 6858000"/>
              <a:gd name="connsiteX518" fmla="*/ 6604735 w 7472601"/>
              <a:gd name="connsiteY518" fmla="*/ 2041381 h 6858000"/>
              <a:gd name="connsiteX519" fmla="*/ 6591670 w 7472601"/>
              <a:gd name="connsiteY519" fmla="*/ 1988277 h 6858000"/>
              <a:gd name="connsiteX520" fmla="*/ 6747349 w 7472601"/>
              <a:gd name="connsiteY520" fmla="*/ 2160069 h 6858000"/>
              <a:gd name="connsiteX521" fmla="*/ 6760943 w 7472601"/>
              <a:gd name="connsiteY521" fmla="*/ 2177686 h 6858000"/>
              <a:gd name="connsiteX522" fmla="*/ 7021065 w 7472601"/>
              <a:gd name="connsiteY522" fmla="*/ 2498102 h 6858000"/>
              <a:gd name="connsiteX523" fmla="*/ 7155223 w 7472601"/>
              <a:gd name="connsiteY523" fmla="*/ 2650386 h 6858000"/>
              <a:gd name="connsiteX524" fmla="*/ 7203167 w 7472601"/>
              <a:gd name="connsiteY524" fmla="*/ 2697288 h 6858000"/>
              <a:gd name="connsiteX525" fmla="*/ 6937703 w 7472601"/>
              <a:gd name="connsiteY525" fmla="*/ 2321981 h 6858000"/>
              <a:gd name="connsiteX526" fmla="*/ 6591670 w 7472601"/>
              <a:gd name="connsiteY526" fmla="*/ 1988277 h 6858000"/>
              <a:gd name="connsiteX527" fmla="*/ 5798671 w 7472601"/>
              <a:gd name="connsiteY527" fmla="*/ 1981601 h 6858000"/>
              <a:gd name="connsiteX528" fmla="*/ 5754709 w 7472601"/>
              <a:gd name="connsiteY528" fmla="*/ 2071454 h 6858000"/>
              <a:gd name="connsiteX529" fmla="*/ 5763044 w 7472601"/>
              <a:gd name="connsiteY529" fmla="*/ 2842206 h 6858000"/>
              <a:gd name="connsiteX530" fmla="*/ 5764974 w 7472601"/>
              <a:gd name="connsiteY530" fmla="*/ 2799609 h 6858000"/>
              <a:gd name="connsiteX531" fmla="*/ 5767665 w 7472601"/>
              <a:gd name="connsiteY531" fmla="*/ 2666409 h 6858000"/>
              <a:gd name="connsiteX532" fmla="*/ 5763055 w 7472601"/>
              <a:gd name="connsiteY532" fmla="*/ 2579705 h 6858000"/>
              <a:gd name="connsiteX533" fmla="*/ 5758079 w 7472601"/>
              <a:gd name="connsiteY533" fmla="*/ 2492508 h 6858000"/>
              <a:gd name="connsiteX534" fmla="*/ 5779325 w 7472601"/>
              <a:gd name="connsiteY534" fmla="*/ 2197069 h 6858000"/>
              <a:gd name="connsiteX535" fmla="*/ 5798671 w 7472601"/>
              <a:gd name="connsiteY535" fmla="*/ 1981601 h 6858000"/>
              <a:gd name="connsiteX536" fmla="*/ 5829202 w 7472601"/>
              <a:gd name="connsiteY536" fmla="*/ 1971679 h 6858000"/>
              <a:gd name="connsiteX537" fmla="*/ 5809558 w 7472601"/>
              <a:gd name="connsiteY537" fmla="*/ 2198043 h 6858000"/>
              <a:gd name="connsiteX538" fmla="*/ 5788653 w 7472601"/>
              <a:gd name="connsiteY538" fmla="*/ 2489430 h 6858000"/>
              <a:gd name="connsiteX539" fmla="*/ 5793439 w 7472601"/>
              <a:gd name="connsiteY539" fmla="*/ 2575235 h 6858000"/>
              <a:gd name="connsiteX540" fmla="*/ 5796837 w 7472601"/>
              <a:gd name="connsiteY540" fmla="*/ 2637633 h 6858000"/>
              <a:gd name="connsiteX541" fmla="*/ 5818614 w 7472601"/>
              <a:gd name="connsiteY541" fmla="*/ 2473055 h 6858000"/>
              <a:gd name="connsiteX542" fmla="*/ 5829202 w 7472601"/>
              <a:gd name="connsiteY542" fmla="*/ 1971679 h 6858000"/>
              <a:gd name="connsiteX543" fmla="*/ 5911389 w 7472601"/>
              <a:gd name="connsiteY543" fmla="*/ 1898371 h 6858000"/>
              <a:gd name="connsiteX544" fmla="*/ 6237627 w 7472601"/>
              <a:gd name="connsiteY544" fmla="*/ 2231921 h 6858000"/>
              <a:gd name="connsiteX545" fmla="*/ 5911389 w 7472601"/>
              <a:gd name="connsiteY545" fmla="*/ 1898371 h 6858000"/>
              <a:gd name="connsiteX546" fmla="*/ 6944437 w 7472601"/>
              <a:gd name="connsiteY546" fmla="*/ 1575402 h 6858000"/>
              <a:gd name="connsiteX547" fmla="*/ 6304730 w 7472601"/>
              <a:gd name="connsiteY547" fmla="*/ 1766654 h 6858000"/>
              <a:gd name="connsiteX548" fmla="*/ 6944437 w 7472601"/>
              <a:gd name="connsiteY548" fmla="*/ 1575402 h 6858000"/>
              <a:gd name="connsiteX549" fmla="*/ 7019523 w 7472601"/>
              <a:gd name="connsiteY549" fmla="*/ 1519450 h 6858000"/>
              <a:gd name="connsiteX550" fmla="*/ 6298091 w 7472601"/>
              <a:gd name="connsiteY550" fmla="*/ 1737122 h 6858000"/>
              <a:gd name="connsiteX551" fmla="*/ 7019523 w 7472601"/>
              <a:gd name="connsiteY551" fmla="*/ 1519450 h 6858000"/>
              <a:gd name="connsiteX552" fmla="*/ 2399523 w 7472601"/>
              <a:gd name="connsiteY552" fmla="*/ 1428234 h 6858000"/>
              <a:gd name="connsiteX553" fmla="*/ 2224982 w 7472601"/>
              <a:gd name="connsiteY553" fmla="*/ 1826201 h 6858000"/>
              <a:gd name="connsiteX554" fmla="*/ 2096099 w 7472601"/>
              <a:gd name="connsiteY554" fmla="*/ 2345900 h 6858000"/>
              <a:gd name="connsiteX555" fmla="*/ 2283317 w 7472601"/>
              <a:gd name="connsiteY555" fmla="*/ 1796925 h 6858000"/>
              <a:gd name="connsiteX556" fmla="*/ 2399523 w 7472601"/>
              <a:gd name="connsiteY556" fmla="*/ 1428234 h 6858000"/>
              <a:gd name="connsiteX557" fmla="*/ 2448558 w 7472601"/>
              <a:gd name="connsiteY557" fmla="*/ 1373435 h 6858000"/>
              <a:gd name="connsiteX558" fmla="*/ 2312521 w 7472601"/>
              <a:gd name="connsiteY558" fmla="*/ 1806140 h 6858000"/>
              <a:gd name="connsiteX559" fmla="*/ 2127533 w 7472601"/>
              <a:gd name="connsiteY559" fmla="*/ 2348380 h 6858000"/>
              <a:gd name="connsiteX560" fmla="*/ 2358080 w 7472601"/>
              <a:gd name="connsiteY560" fmla="*/ 1866134 h 6858000"/>
              <a:gd name="connsiteX561" fmla="*/ 2407436 w 7472601"/>
              <a:gd name="connsiteY561" fmla="*/ 1651070 h 6858000"/>
              <a:gd name="connsiteX562" fmla="*/ 2448558 w 7472601"/>
              <a:gd name="connsiteY562" fmla="*/ 1373435 h 6858000"/>
              <a:gd name="connsiteX563" fmla="*/ 278707 w 7472601"/>
              <a:gd name="connsiteY563" fmla="*/ 1352270 h 6858000"/>
              <a:gd name="connsiteX564" fmla="*/ 321570 w 7472601"/>
              <a:gd name="connsiteY564" fmla="*/ 1861610 h 6858000"/>
              <a:gd name="connsiteX565" fmla="*/ 294281 w 7472601"/>
              <a:gd name="connsiteY565" fmla="*/ 1440658 h 6858000"/>
              <a:gd name="connsiteX566" fmla="*/ 278707 w 7472601"/>
              <a:gd name="connsiteY566" fmla="*/ 1352270 h 6858000"/>
              <a:gd name="connsiteX567" fmla="*/ 1423821 w 7472601"/>
              <a:gd name="connsiteY567" fmla="*/ 1351958 h 6858000"/>
              <a:gd name="connsiteX568" fmla="*/ 1638521 w 7472601"/>
              <a:gd name="connsiteY568" fmla="*/ 1908470 h 6858000"/>
              <a:gd name="connsiteX569" fmla="*/ 1754199 w 7472601"/>
              <a:gd name="connsiteY569" fmla="*/ 2149284 h 6858000"/>
              <a:gd name="connsiteX570" fmla="*/ 1908359 w 7472601"/>
              <a:gd name="connsiteY570" fmla="*/ 2364988 h 6858000"/>
              <a:gd name="connsiteX571" fmla="*/ 1647661 w 7472601"/>
              <a:gd name="connsiteY571" fmla="*/ 1825945 h 6858000"/>
              <a:gd name="connsiteX572" fmla="*/ 1423821 w 7472601"/>
              <a:gd name="connsiteY572" fmla="*/ 1351958 h 6858000"/>
              <a:gd name="connsiteX573" fmla="*/ 1431890 w 7472601"/>
              <a:gd name="connsiteY573" fmla="*/ 1306475 h 6858000"/>
              <a:gd name="connsiteX574" fmla="*/ 1507597 w 7472601"/>
              <a:gd name="connsiteY574" fmla="*/ 1446132 h 6858000"/>
              <a:gd name="connsiteX575" fmla="*/ 1674586 w 7472601"/>
              <a:gd name="connsiteY575" fmla="*/ 1813832 h 6858000"/>
              <a:gd name="connsiteX576" fmla="*/ 1815950 w 7472601"/>
              <a:gd name="connsiteY576" fmla="*/ 2128564 h 6858000"/>
              <a:gd name="connsiteX577" fmla="*/ 1984242 w 7472601"/>
              <a:gd name="connsiteY577" fmla="*/ 2430829 h 6858000"/>
              <a:gd name="connsiteX578" fmla="*/ 2014023 w 7472601"/>
              <a:gd name="connsiteY578" fmla="*/ 2450995 h 6858000"/>
              <a:gd name="connsiteX579" fmla="*/ 1747337 w 7472601"/>
              <a:gd name="connsiteY579" fmla="*/ 1855264 h 6858000"/>
              <a:gd name="connsiteX580" fmla="*/ 1533749 w 7472601"/>
              <a:gd name="connsiteY580" fmla="*/ 1478656 h 6858000"/>
              <a:gd name="connsiteX581" fmla="*/ 1431890 w 7472601"/>
              <a:gd name="connsiteY581" fmla="*/ 1306475 h 6858000"/>
              <a:gd name="connsiteX582" fmla="*/ 5052692 w 7472601"/>
              <a:gd name="connsiteY582" fmla="*/ 1292994 h 6858000"/>
              <a:gd name="connsiteX583" fmla="*/ 5200661 w 7472601"/>
              <a:gd name="connsiteY583" fmla="*/ 1635186 h 6858000"/>
              <a:gd name="connsiteX584" fmla="*/ 5297138 w 7472601"/>
              <a:gd name="connsiteY584" fmla="*/ 1906351 h 6858000"/>
              <a:gd name="connsiteX585" fmla="*/ 5052692 w 7472601"/>
              <a:gd name="connsiteY585" fmla="*/ 1292994 h 6858000"/>
              <a:gd name="connsiteX586" fmla="*/ 5009948 w 7472601"/>
              <a:gd name="connsiteY586" fmla="*/ 1273619 h 6858000"/>
              <a:gd name="connsiteX587" fmla="*/ 5121777 w 7472601"/>
              <a:gd name="connsiteY587" fmla="*/ 1654213 h 6858000"/>
              <a:gd name="connsiteX588" fmla="*/ 5293545 w 7472601"/>
              <a:gd name="connsiteY588" fmla="*/ 2072247 h 6858000"/>
              <a:gd name="connsiteX589" fmla="*/ 5294042 w 7472601"/>
              <a:gd name="connsiteY589" fmla="*/ 2065019 h 6858000"/>
              <a:gd name="connsiteX590" fmla="*/ 5171936 w 7472601"/>
              <a:gd name="connsiteY590" fmla="*/ 1647613 h 6858000"/>
              <a:gd name="connsiteX591" fmla="*/ 5009948 w 7472601"/>
              <a:gd name="connsiteY591" fmla="*/ 1273619 h 6858000"/>
              <a:gd name="connsiteX592" fmla="*/ 655236 w 7472601"/>
              <a:gd name="connsiteY592" fmla="*/ 1268632 h 6858000"/>
              <a:gd name="connsiteX593" fmla="*/ 839521 w 7472601"/>
              <a:gd name="connsiteY593" fmla="*/ 1685315 h 6858000"/>
              <a:gd name="connsiteX594" fmla="*/ 1109416 w 7472601"/>
              <a:gd name="connsiteY594" fmla="*/ 2061663 h 6858000"/>
              <a:gd name="connsiteX595" fmla="*/ 1298300 w 7472601"/>
              <a:gd name="connsiteY595" fmla="*/ 2247742 h 6858000"/>
              <a:gd name="connsiteX596" fmla="*/ 1125871 w 7472601"/>
              <a:gd name="connsiteY596" fmla="*/ 1989513 h 6858000"/>
              <a:gd name="connsiteX597" fmla="*/ 981574 w 7472601"/>
              <a:gd name="connsiteY597" fmla="*/ 1783157 h 6858000"/>
              <a:gd name="connsiteX598" fmla="*/ 922198 w 7472601"/>
              <a:gd name="connsiteY598" fmla="*/ 1677437 h 6858000"/>
              <a:gd name="connsiteX599" fmla="*/ 869293 w 7472601"/>
              <a:gd name="connsiteY599" fmla="*/ 1583214 h 6858000"/>
              <a:gd name="connsiteX600" fmla="*/ 751431 w 7472601"/>
              <a:gd name="connsiteY600" fmla="*/ 1405731 h 6858000"/>
              <a:gd name="connsiteX601" fmla="*/ 655236 w 7472601"/>
              <a:gd name="connsiteY601" fmla="*/ 1268632 h 6858000"/>
              <a:gd name="connsiteX602" fmla="*/ 6516292 w 7472601"/>
              <a:gd name="connsiteY602" fmla="*/ 1263064 h 6858000"/>
              <a:gd name="connsiteX603" fmla="*/ 5736320 w 7472601"/>
              <a:gd name="connsiteY603" fmla="*/ 1501803 h 6858000"/>
              <a:gd name="connsiteX604" fmla="*/ 6516292 w 7472601"/>
              <a:gd name="connsiteY604" fmla="*/ 1263064 h 6858000"/>
              <a:gd name="connsiteX605" fmla="*/ 291466 w 7472601"/>
              <a:gd name="connsiteY605" fmla="*/ 1250369 h 6858000"/>
              <a:gd name="connsiteX606" fmla="*/ 323180 w 7472601"/>
              <a:gd name="connsiteY606" fmla="*/ 1435283 h 6858000"/>
              <a:gd name="connsiteX607" fmla="*/ 349381 w 7472601"/>
              <a:gd name="connsiteY607" fmla="*/ 1875041 h 6858000"/>
              <a:gd name="connsiteX608" fmla="*/ 374363 w 7472601"/>
              <a:gd name="connsiteY608" fmla="*/ 1506494 h 6858000"/>
              <a:gd name="connsiteX609" fmla="*/ 302168 w 7472601"/>
              <a:gd name="connsiteY609" fmla="*/ 1274495 h 6858000"/>
              <a:gd name="connsiteX610" fmla="*/ 291466 w 7472601"/>
              <a:gd name="connsiteY610" fmla="*/ 1250369 h 6858000"/>
              <a:gd name="connsiteX611" fmla="*/ 678222 w 7472601"/>
              <a:gd name="connsiteY611" fmla="*/ 1248670 h 6858000"/>
              <a:gd name="connsiteX612" fmla="*/ 775536 w 7472601"/>
              <a:gd name="connsiteY612" fmla="*/ 1388015 h 6858000"/>
              <a:gd name="connsiteX613" fmla="*/ 894529 w 7472601"/>
              <a:gd name="connsiteY613" fmla="*/ 1567739 h 6858000"/>
              <a:gd name="connsiteX614" fmla="*/ 948000 w 7472601"/>
              <a:gd name="connsiteY614" fmla="*/ 1663088 h 6858000"/>
              <a:gd name="connsiteX615" fmla="*/ 1006812 w 7472601"/>
              <a:gd name="connsiteY615" fmla="*/ 1767683 h 6858000"/>
              <a:gd name="connsiteX616" fmla="*/ 1149133 w 7472601"/>
              <a:gd name="connsiteY616" fmla="*/ 1971513 h 6858000"/>
              <a:gd name="connsiteX617" fmla="*/ 1333952 w 7472601"/>
              <a:gd name="connsiteY617" fmla="*/ 2251620 h 6858000"/>
              <a:gd name="connsiteX618" fmla="*/ 1337329 w 7472601"/>
              <a:gd name="connsiteY618" fmla="*/ 2258350 h 6858000"/>
              <a:gd name="connsiteX619" fmla="*/ 1014726 w 7472601"/>
              <a:gd name="connsiteY619" fmla="*/ 1615556 h 6858000"/>
              <a:gd name="connsiteX620" fmla="*/ 678222 w 7472601"/>
              <a:gd name="connsiteY620" fmla="*/ 1248670 h 6858000"/>
              <a:gd name="connsiteX621" fmla="*/ 6691602 w 7472601"/>
              <a:gd name="connsiteY621" fmla="*/ 1140573 h 6858000"/>
              <a:gd name="connsiteX622" fmla="*/ 6571100 w 7472601"/>
              <a:gd name="connsiteY622" fmla="*/ 1183662 h 6858000"/>
              <a:gd name="connsiteX623" fmla="*/ 6241687 w 7472601"/>
              <a:gd name="connsiteY623" fmla="*/ 1257600 h 6858000"/>
              <a:gd name="connsiteX624" fmla="*/ 5693009 w 7472601"/>
              <a:gd name="connsiteY624" fmla="*/ 1478256 h 6858000"/>
              <a:gd name="connsiteX625" fmla="*/ 6548420 w 7472601"/>
              <a:gd name="connsiteY625" fmla="*/ 1214599 h 6858000"/>
              <a:gd name="connsiteX626" fmla="*/ 6605473 w 7472601"/>
              <a:gd name="connsiteY626" fmla="*/ 1184686 h 6858000"/>
              <a:gd name="connsiteX627" fmla="*/ 6691602 w 7472601"/>
              <a:gd name="connsiteY627" fmla="*/ 1140573 h 6858000"/>
              <a:gd name="connsiteX628" fmla="*/ 4002475 w 7472601"/>
              <a:gd name="connsiteY628" fmla="*/ 1037802 h 6858000"/>
              <a:gd name="connsiteX629" fmla="*/ 4000324 w 7472601"/>
              <a:gd name="connsiteY629" fmla="*/ 1039362 h 6858000"/>
              <a:gd name="connsiteX630" fmla="*/ 4002862 w 7472601"/>
              <a:gd name="connsiteY630" fmla="*/ 1042866 h 6858000"/>
              <a:gd name="connsiteX631" fmla="*/ 4002475 w 7472601"/>
              <a:gd name="connsiteY631" fmla="*/ 1037802 h 6858000"/>
              <a:gd name="connsiteX632" fmla="*/ 506322 w 7472601"/>
              <a:gd name="connsiteY632" fmla="*/ 1020997 h 6858000"/>
              <a:gd name="connsiteX633" fmla="*/ 533068 w 7472601"/>
              <a:gd name="connsiteY633" fmla="*/ 1029409 h 6858000"/>
              <a:gd name="connsiteX634" fmla="*/ 1232525 w 7472601"/>
              <a:gd name="connsiteY634" fmla="*/ 1804675 h 6858000"/>
              <a:gd name="connsiteX635" fmla="*/ 1388858 w 7472601"/>
              <a:gd name="connsiteY635" fmla="*/ 2368011 h 6858000"/>
              <a:gd name="connsiteX636" fmla="*/ 1384098 w 7472601"/>
              <a:gd name="connsiteY636" fmla="*/ 2378125 h 6858000"/>
              <a:gd name="connsiteX637" fmla="*/ 1425393 w 7472601"/>
              <a:gd name="connsiteY637" fmla="*/ 2589124 h 6858000"/>
              <a:gd name="connsiteX638" fmla="*/ 1424001 w 7472601"/>
              <a:gd name="connsiteY638" fmla="*/ 2597541 h 6858000"/>
              <a:gd name="connsiteX639" fmla="*/ 2152729 w 7472601"/>
              <a:gd name="connsiteY639" fmla="*/ 2864487 h 6858000"/>
              <a:gd name="connsiteX640" fmla="*/ 2020609 w 7472601"/>
              <a:gd name="connsiteY640" fmla="*/ 2539671 h 6858000"/>
              <a:gd name="connsiteX641" fmla="*/ 2018920 w 7472601"/>
              <a:gd name="connsiteY641" fmla="*/ 2536309 h 6858000"/>
              <a:gd name="connsiteX642" fmla="*/ 1342441 w 7472601"/>
              <a:gd name="connsiteY642" fmla="*/ 1173017 h 6858000"/>
              <a:gd name="connsiteX643" fmla="*/ 1367925 w 7472601"/>
              <a:gd name="connsiteY643" fmla="*/ 1135648 h 6858000"/>
              <a:gd name="connsiteX644" fmla="*/ 1771401 w 7472601"/>
              <a:gd name="connsiteY644" fmla="*/ 1806673 h 6858000"/>
              <a:gd name="connsiteX645" fmla="*/ 1972385 w 7472601"/>
              <a:gd name="connsiteY645" fmla="*/ 2198735 h 6858000"/>
              <a:gd name="connsiteX646" fmla="*/ 2040892 w 7472601"/>
              <a:gd name="connsiteY646" fmla="*/ 2405205 h 6858000"/>
              <a:gd name="connsiteX647" fmla="*/ 2131689 w 7472601"/>
              <a:gd name="connsiteY647" fmla="*/ 1936926 h 6858000"/>
              <a:gd name="connsiteX648" fmla="*/ 2454820 w 7472601"/>
              <a:gd name="connsiteY648" fmla="*/ 1248808 h 6858000"/>
              <a:gd name="connsiteX649" fmla="*/ 2492512 w 7472601"/>
              <a:gd name="connsiteY649" fmla="*/ 1302920 h 6858000"/>
              <a:gd name="connsiteX650" fmla="*/ 2081216 w 7472601"/>
              <a:gd name="connsiteY650" fmla="*/ 2527513 h 6858000"/>
              <a:gd name="connsiteX651" fmla="*/ 2081211 w 7472601"/>
              <a:gd name="connsiteY651" fmla="*/ 2528916 h 6858000"/>
              <a:gd name="connsiteX652" fmla="*/ 2199067 w 7472601"/>
              <a:gd name="connsiteY652" fmla="*/ 2884061 h 6858000"/>
              <a:gd name="connsiteX653" fmla="*/ 3192586 w 7472601"/>
              <a:gd name="connsiteY653" fmla="*/ 3411496 h 6858000"/>
              <a:gd name="connsiteX654" fmla="*/ 3182620 w 7472601"/>
              <a:gd name="connsiteY654" fmla="*/ 3483279 h 6858000"/>
              <a:gd name="connsiteX655" fmla="*/ 2435119 w 7472601"/>
              <a:gd name="connsiteY655" fmla="*/ 3080173 h 6858000"/>
              <a:gd name="connsiteX656" fmla="*/ 2410152 w 7472601"/>
              <a:gd name="connsiteY656" fmla="*/ 3063751 h 6858000"/>
              <a:gd name="connsiteX657" fmla="*/ 2408099 w 7472601"/>
              <a:gd name="connsiteY657" fmla="*/ 3064403 h 6858000"/>
              <a:gd name="connsiteX658" fmla="*/ 2407218 w 7472601"/>
              <a:gd name="connsiteY658" fmla="*/ 3070324 h 6858000"/>
              <a:gd name="connsiteX659" fmla="*/ 2380138 w 7472601"/>
              <a:gd name="connsiteY659" fmla="*/ 3099341 h 6858000"/>
              <a:gd name="connsiteX660" fmla="*/ 1765923 w 7472601"/>
              <a:gd name="connsiteY660" fmla="*/ 3581043 h 6858000"/>
              <a:gd name="connsiteX661" fmla="*/ 1702258 w 7472601"/>
              <a:gd name="connsiteY661" fmla="*/ 3612286 h 6858000"/>
              <a:gd name="connsiteX662" fmla="*/ 1538370 w 7472601"/>
              <a:gd name="connsiteY662" fmla="*/ 3811804 h 6858000"/>
              <a:gd name="connsiteX663" fmla="*/ 542867 w 7472601"/>
              <a:gd name="connsiteY663" fmla="*/ 4944092 h 6858000"/>
              <a:gd name="connsiteX664" fmla="*/ 515800 w 7472601"/>
              <a:gd name="connsiteY664" fmla="*/ 4862180 h 6858000"/>
              <a:gd name="connsiteX665" fmla="*/ 909145 w 7472601"/>
              <a:gd name="connsiteY665" fmla="*/ 4199225 h 6858000"/>
              <a:gd name="connsiteX666" fmla="*/ 1214067 w 7472601"/>
              <a:gd name="connsiteY666" fmla="*/ 3908561 h 6858000"/>
              <a:gd name="connsiteX667" fmla="*/ 640967 w 7472601"/>
              <a:gd name="connsiteY667" fmla="*/ 4105601 h 6858000"/>
              <a:gd name="connsiteX668" fmla="*/ 112563 w 7472601"/>
              <a:gd name="connsiteY668" fmla="*/ 4396952 h 6858000"/>
              <a:gd name="connsiteX669" fmla="*/ 0 w 7472601"/>
              <a:gd name="connsiteY669" fmla="*/ 4466006 h 6858000"/>
              <a:gd name="connsiteX670" fmla="*/ 0 w 7472601"/>
              <a:gd name="connsiteY670" fmla="*/ 4233763 h 6858000"/>
              <a:gd name="connsiteX671" fmla="*/ 36881 w 7472601"/>
              <a:gd name="connsiteY671" fmla="*/ 4200118 h 6858000"/>
              <a:gd name="connsiteX672" fmla="*/ 910534 w 7472601"/>
              <a:gd name="connsiteY672" fmla="*/ 3629753 h 6858000"/>
              <a:gd name="connsiteX673" fmla="*/ 1578717 w 7472601"/>
              <a:gd name="connsiteY673" fmla="*/ 3575982 h 6858000"/>
              <a:gd name="connsiteX674" fmla="*/ 2338780 w 7472601"/>
              <a:gd name="connsiteY674" fmla="*/ 3033725 h 6858000"/>
              <a:gd name="connsiteX675" fmla="*/ 1807991 w 7472601"/>
              <a:gd name="connsiteY675" fmla="*/ 2807184 h 6858000"/>
              <a:gd name="connsiteX676" fmla="*/ 1416358 w 7472601"/>
              <a:gd name="connsiteY676" fmla="*/ 3112571 h 6858000"/>
              <a:gd name="connsiteX677" fmla="*/ 939066 w 7472601"/>
              <a:gd name="connsiteY677" fmla="*/ 3378798 h 6858000"/>
              <a:gd name="connsiteX678" fmla="*/ 115099 w 7472601"/>
              <a:gd name="connsiteY678" fmla="*/ 3607650 h 6858000"/>
              <a:gd name="connsiteX679" fmla="*/ 97284 w 7472601"/>
              <a:gd name="connsiteY679" fmla="*/ 3520393 h 6858000"/>
              <a:gd name="connsiteX680" fmla="*/ 922050 w 7472601"/>
              <a:gd name="connsiteY680" fmla="*/ 3074867 h 6858000"/>
              <a:gd name="connsiteX681" fmla="*/ 1405265 w 7472601"/>
              <a:gd name="connsiteY681" fmla="*/ 3016319 h 6858000"/>
              <a:gd name="connsiteX682" fmla="*/ 1407512 w 7472601"/>
              <a:gd name="connsiteY682" fmla="*/ 3018001 h 6858000"/>
              <a:gd name="connsiteX683" fmla="*/ 1726266 w 7472601"/>
              <a:gd name="connsiteY683" fmla="*/ 2777274 h 6858000"/>
              <a:gd name="connsiteX684" fmla="*/ 625390 w 7472601"/>
              <a:gd name="connsiteY684" fmla="*/ 2514541 h 6858000"/>
              <a:gd name="connsiteX685" fmla="*/ 619799 w 7472601"/>
              <a:gd name="connsiteY685" fmla="*/ 2527180 h 6858000"/>
              <a:gd name="connsiteX686" fmla="*/ 310030 w 7472601"/>
              <a:gd name="connsiteY686" fmla="*/ 2771818 h 6858000"/>
              <a:gd name="connsiteX687" fmla="*/ 173877 w 7472601"/>
              <a:gd name="connsiteY687" fmla="*/ 2937056 h 6858000"/>
              <a:gd name="connsiteX688" fmla="*/ 77889 w 7472601"/>
              <a:gd name="connsiteY688" fmla="*/ 3138440 h 6858000"/>
              <a:gd name="connsiteX689" fmla="*/ 0 w 7472601"/>
              <a:gd name="connsiteY689" fmla="*/ 3271395 h 6858000"/>
              <a:gd name="connsiteX690" fmla="*/ 0 w 7472601"/>
              <a:gd name="connsiteY690" fmla="*/ 3153002 h 6858000"/>
              <a:gd name="connsiteX691" fmla="*/ 2386 w 7472601"/>
              <a:gd name="connsiteY691" fmla="*/ 3149203 h 6858000"/>
              <a:gd name="connsiteX692" fmla="*/ 89753 w 7472601"/>
              <a:gd name="connsiteY692" fmla="*/ 2987702 h 6858000"/>
              <a:gd name="connsiteX693" fmla="*/ 76869 w 7472601"/>
              <a:gd name="connsiteY693" fmla="*/ 3005404 h 6858000"/>
              <a:gd name="connsiteX694" fmla="*/ 32049 w 7472601"/>
              <a:gd name="connsiteY694" fmla="*/ 3065814 h 6858000"/>
              <a:gd name="connsiteX695" fmla="*/ 0 w 7472601"/>
              <a:gd name="connsiteY695" fmla="*/ 3108744 h 6858000"/>
              <a:gd name="connsiteX696" fmla="*/ 0 w 7472601"/>
              <a:gd name="connsiteY696" fmla="*/ 3058059 h 6858000"/>
              <a:gd name="connsiteX697" fmla="*/ 7610 w 7472601"/>
              <a:gd name="connsiteY697" fmla="*/ 3047889 h 6858000"/>
              <a:gd name="connsiteX698" fmla="*/ 52419 w 7472601"/>
              <a:gd name="connsiteY698" fmla="*/ 2987479 h 6858000"/>
              <a:gd name="connsiteX699" fmla="*/ 59142 w 7472601"/>
              <a:gd name="connsiteY699" fmla="*/ 2978488 h 6858000"/>
              <a:gd name="connsiteX700" fmla="*/ 0 w 7472601"/>
              <a:gd name="connsiteY700" fmla="*/ 3015334 h 6858000"/>
              <a:gd name="connsiteX701" fmla="*/ 0 w 7472601"/>
              <a:gd name="connsiteY701" fmla="*/ 2914286 h 6858000"/>
              <a:gd name="connsiteX702" fmla="*/ 36383 w 7472601"/>
              <a:gd name="connsiteY702" fmla="*/ 2901128 h 6858000"/>
              <a:gd name="connsiteX703" fmla="*/ 156329 w 7472601"/>
              <a:gd name="connsiteY703" fmla="*/ 2840533 h 6858000"/>
              <a:gd name="connsiteX704" fmla="*/ 358355 w 7472601"/>
              <a:gd name="connsiteY704" fmla="*/ 2620471 h 6858000"/>
              <a:gd name="connsiteX705" fmla="*/ 510577 w 7472601"/>
              <a:gd name="connsiteY705" fmla="*/ 2501244 h 6858000"/>
              <a:gd name="connsiteX706" fmla="*/ 211967 w 7472601"/>
              <a:gd name="connsiteY706" fmla="*/ 2479171 h 6858000"/>
              <a:gd name="connsiteX707" fmla="*/ 0 w 7472601"/>
              <a:gd name="connsiteY707" fmla="*/ 2476398 h 6858000"/>
              <a:gd name="connsiteX708" fmla="*/ 0 w 7472601"/>
              <a:gd name="connsiteY708" fmla="*/ 2389189 h 6858000"/>
              <a:gd name="connsiteX709" fmla="*/ 103062 w 7472601"/>
              <a:gd name="connsiteY709" fmla="*/ 2389518 h 6858000"/>
              <a:gd name="connsiteX710" fmla="*/ 510734 w 7472601"/>
              <a:gd name="connsiteY710" fmla="*/ 2416201 h 6858000"/>
              <a:gd name="connsiteX711" fmla="*/ 279257 w 7472601"/>
              <a:gd name="connsiteY711" fmla="*/ 2092102 h 6858000"/>
              <a:gd name="connsiteX712" fmla="*/ 65265 w 7472601"/>
              <a:gd name="connsiteY712" fmla="*/ 2006049 h 6858000"/>
              <a:gd name="connsiteX713" fmla="*/ 0 w 7472601"/>
              <a:gd name="connsiteY713" fmla="*/ 1982532 h 6858000"/>
              <a:gd name="connsiteX714" fmla="*/ 0 w 7472601"/>
              <a:gd name="connsiteY714" fmla="*/ 1912789 h 6858000"/>
              <a:gd name="connsiteX715" fmla="*/ 97460 w 7472601"/>
              <a:gd name="connsiteY715" fmla="*/ 1953725 h 6858000"/>
              <a:gd name="connsiteX716" fmla="*/ 221272 w 7472601"/>
              <a:gd name="connsiteY716" fmla="*/ 1980766 h 6858000"/>
              <a:gd name="connsiteX717" fmla="*/ 116765 w 7472601"/>
              <a:gd name="connsiteY717" fmla="*/ 1911033 h 6858000"/>
              <a:gd name="connsiteX718" fmla="*/ 16405 w 7472601"/>
              <a:gd name="connsiteY718" fmla="*/ 1803412 h 6858000"/>
              <a:gd name="connsiteX719" fmla="*/ 0 w 7472601"/>
              <a:gd name="connsiteY719" fmla="*/ 1784777 h 6858000"/>
              <a:gd name="connsiteX720" fmla="*/ 0 w 7472601"/>
              <a:gd name="connsiteY720" fmla="*/ 1740082 h 6858000"/>
              <a:gd name="connsiteX721" fmla="*/ 39394 w 7472601"/>
              <a:gd name="connsiteY721" fmla="*/ 1784856 h 6858000"/>
              <a:gd name="connsiteX722" fmla="*/ 135813 w 7472601"/>
              <a:gd name="connsiteY722" fmla="*/ 1888838 h 6858000"/>
              <a:gd name="connsiteX723" fmla="*/ 242575 w 7472601"/>
              <a:gd name="connsiteY723" fmla="*/ 1958841 h 6858000"/>
              <a:gd name="connsiteX724" fmla="*/ 82197 w 7472601"/>
              <a:gd name="connsiteY724" fmla="*/ 1754826 h 6858000"/>
              <a:gd name="connsiteX725" fmla="*/ 0 w 7472601"/>
              <a:gd name="connsiteY725" fmla="*/ 1679650 h 6858000"/>
              <a:gd name="connsiteX726" fmla="*/ 0 w 7472601"/>
              <a:gd name="connsiteY726" fmla="*/ 1602463 h 6858000"/>
              <a:gd name="connsiteX727" fmla="*/ 84689 w 7472601"/>
              <a:gd name="connsiteY727" fmla="*/ 1677442 h 6858000"/>
              <a:gd name="connsiteX728" fmla="*/ 298437 w 7472601"/>
              <a:gd name="connsiteY728" fmla="*/ 1968019 h 6858000"/>
              <a:gd name="connsiteX729" fmla="*/ 227269 w 7472601"/>
              <a:gd name="connsiteY729" fmla="*/ 1114064 h 6858000"/>
              <a:gd name="connsiteX730" fmla="*/ 248003 w 7472601"/>
              <a:gd name="connsiteY730" fmla="*/ 1089613 h 6858000"/>
              <a:gd name="connsiteX731" fmla="*/ 427020 w 7472601"/>
              <a:gd name="connsiteY731" fmla="*/ 1619803 h 6858000"/>
              <a:gd name="connsiteX732" fmla="*/ 340345 w 7472601"/>
              <a:gd name="connsiteY732" fmla="*/ 2027739 h 6858000"/>
              <a:gd name="connsiteX733" fmla="*/ 360865 w 7472601"/>
              <a:gd name="connsiteY733" fmla="*/ 2044827 h 6858000"/>
              <a:gd name="connsiteX734" fmla="*/ 560414 w 7472601"/>
              <a:gd name="connsiteY734" fmla="*/ 2421457 h 6858000"/>
              <a:gd name="connsiteX735" fmla="*/ 1359703 w 7472601"/>
              <a:gd name="connsiteY735" fmla="*/ 2578554 h 6858000"/>
              <a:gd name="connsiteX736" fmla="*/ 1359422 w 7472601"/>
              <a:gd name="connsiteY736" fmla="*/ 2577994 h 6858000"/>
              <a:gd name="connsiteX737" fmla="*/ 828701 w 7472601"/>
              <a:gd name="connsiteY737" fmla="*/ 1839520 h 6858000"/>
              <a:gd name="connsiteX738" fmla="*/ 494427 w 7472601"/>
              <a:gd name="connsiteY738" fmla="*/ 1092333 h 6858000"/>
              <a:gd name="connsiteX739" fmla="*/ 506322 w 7472601"/>
              <a:gd name="connsiteY739" fmla="*/ 1020997 h 6858000"/>
              <a:gd name="connsiteX740" fmla="*/ 4570198 w 7472601"/>
              <a:gd name="connsiteY740" fmla="*/ 978081 h 6858000"/>
              <a:gd name="connsiteX741" fmla="*/ 4523691 w 7472601"/>
              <a:gd name="connsiteY741" fmla="*/ 1127776 h 6858000"/>
              <a:gd name="connsiteX742" fmla="*/ 4509875 w 7472601"/>
              <a:gd name="connsiteY742" fmla="*/ 1167552 h 6858000"/>
              <a:gd name="connsiteX743" fmla="*/ 4478168 w 7472601"/>
              <a:gd name="connsiteY743" fmla="*/ 1260735 h 6858000"/>
              <a:gd name="connsiteX744" fmla="*/ 4409309 w 7472601"/>
              <a:gd name="connsiteY744" fmla="*/ 1666996 h 6858000"/>
              <a:gd name="connsiteX745" fmla="*/ 4370031 w 7472601"/>
              <a:gd name="connsiteY745" fmla="*/ 1955666 h 6858000"/>
              <a:gd name="connsiteX746" fmla="*/ 4570198 w 7472601"/>
              <a:gd name="connsiteY746" fmla="*/ 978081 h 6858000"/>
              <a:gd name="connsiteX747" fmla="*/ 4557898 w 7472601"/>
              <a:gd name="connsiteY747" fmla="*/ 900011 h 6858000"/>
              <a:gd name="connsiteX748" fmla="*/ 4344840 w 7472601"/>
              <a:gd name="connsiteY748" fmla="*/ 1922038 h 6858000"/>
              <a:gd name="connsiteX749" fmla="*/ 4378710 w 7472601"/>
              <a:gd name="connsiteY749" fmla="*/ 1665516 h 6858000"/>
              <a:gd name="connsiteX750" fmla="*/ 4448798 w 7472601"/>
              <a:gd name="connsiteY750" fmla="*/ 1253024 h 6858000"/>
              <a:gd name="connsiteX751" fmla="*/ 4480315 w 7472601"/>
              <a:gd name="connsiteY751" fmla="*/ 1158454 h 6858000"/>
              <a:gd name="connsiteX752" fmla="*/ 4494133 w 7472601"/>
              <a:gd name="connsiteY752" fmla="*/ 1118676 h 6858000"/>
              <a:gd name="connsiteX753" fmla="*/ 4557898 w 7472601"/>
              <a:gd name="connsiteY753" fmla="*/ 900011 h 6858000"/>
              <a:gd name="connsiteX754" fmla="*/ 5870151 w 7472601"/>
              <a:gd name="connsiteY754" fmla="*/ 898890 h 6858000"/>
              <a:gd name="connsiteX755" fmla="*/ 5861335 w 7472601"/>
              <a:gd name="connsiteY755" fmla="*/ 899177 h 6858000"/>
              <a:gd name="connsiteX756" fmla="*/ 5843702 w 7472601"/>
              <a:gd name="connsiteY756" fmla="*/ 899748 h 6858000"/>
              <a:gd name="connsiteX757" fmla="*/ 5651107 w 7472601"/>
              <a:gd name="connsiteY757" fmla="*/ 920306 h 6858000"/>
              <a:gd name="connsiteX758" fmla="*/ 5459407 w 7472601"/>
              <a:gd name="connsiteY758" fmla="*/ 940975 h 6858000"/>
              <a:gd name="connsiteX759" fmla="*/ 5374846 w 7472601"/>
              <a:gd name="connsiteY759" fmla="*/ 941988 h 6858000"/>
              <a:gd name="connsiteX760" fmla="*/ 5256105 w 7472601"/>
              <a:gd name="connsiteY760" fmla="*/ 945632 h 6858000"/>
              <a:gd name="connsiteX761" fmla="*/ 5107071 w 7472601"/>
              <a:gd name="connsiteY761" fmla="*/ 969720 h 6858000"/>
              <a:gd name="connsiteX762" fmla="*/ 4998681 w 7472601"/>
              <a:gd name="connsiteY762" fmla="*/ 988771 h 6858000"/>
              <a:gd name="connsiteX763" fmla="*/ 5870151 w 7472601"/>
              <a:gd name="connsiteY763" fmla="*/ 898890 h 6858000"/>
              <a:gd name="connsiteX764" fmla="*/ 5504425 w 7472601"/>
              <a:gd name="connsiteY764" fmla="*/ 848067 h 6858000"/>
              <a:gd name="connsiteX765" fmla="*/ 4968849 w 7472601"/>
              <a:gd name="connsiteY765" fmla="*/ 962318 h 6858000"/>
              <a:gd name="connsiteX766" fmla="*/ 5104039 w 7472601"/>
              <a:gd name="connsiteY766" fmla="*/ 940634 h 6858000"/>
              <a:gd name="connsiteX767" fmla="*/ 5256311 w 7472601"/>
              <a:gd name="connsiteY767" fmla="*/ 916490 h 6858000"/>
              <a:gd name="connsiteX768" fmla="*/ 5377381 w 7472601"/>
              <a:gd name="connsiteY768" fmla="*/ 912671 h 6858000"/>
              <a:gd name="connsiteX769" fmla="*/ 5460148 w 7472601"/>
              <a:gd name="connsiteY769" fmla="*/ 911442 h 6858000"/>
              <a:gd name="connsiteX770" fmla="*/ 5648971 w 7472601"/>
              <a:gd name="connsiteY770" fmla="*/ 891331 h 6858000"/>
              <a:gd name="connsiteX771" fmla="*/ 5844807 w 7472601"/>
              <a:gd name="connsiteY771" fmla="*/ 870718 h 6858000"/>
              <a:gd name="connsiteX772" fmla="*/ 5862975 w 7472601"/>
              <a:gd name="connsiteY772" fmla="*/ 869756 h 6858000"/>
              <a:gd name="connsiteX773" fmla="*/ 5920887 w 7472601"/>
              <a:gd name="connsiteY773" fmla="*/ 865929 h 6858000"/>
              <a:gd name="connsiteX774" fmla="*/ 5504425 w 7472601"/>
              <a:gd name="connsiteY774" fmla="*/ 848067 h 6858000"/>
              <a:gd name="connsiteX775" fmla="*/ 3607114 w 7472601"/>
              <a:gd name="connsiteY775" fmla="*/ 467441 h 6858000"/>
              <a:gd name="connsiteX776" fmla="*/ 3296242 w 7472601"/>
              <a:gd name="connsiteY776" fmla="*/ 807991 h 6858000"/>
              <a:gd name="connsiteX777" fmla="*/ 3174674 w 7472601"/>
              <a:gd name="connsiteY777" fmla="*/ 919759 h 6858000"/>
              <a:gd name="connsiteX778" fmla="*/ 3042978 w 7472601"/>
              <a:gd name="connsiteY778" fmla="*/ 1054894 h 6858000"/>
              <a:gd name="connsiteX779" fmla="*/ 2968914 w 7472601"/>
              <a:gd name="connsiteY779" fmla="*/ 1133756 h 6858000"/>
              <a:gd name="connsiteX780" fmla="*/ 3103823 w 7472601"/>
              <a:gd name="connsiteY780" fmla="*/ 1026814 h 6858000"/>
              <a:gd name="connsiteX781" fmla="*/ 3607114 w 7472601"/>
              <a:gd name="connsiteY781" fmla="*/ 467441 h 6858000"/>
              <a:gd name="connsiteX782" fmla="*/ 3744487 w 7472601"/>
              <a:gd name="connsiteY782" fmla="*/ 383136 h 6858000"/>
              <a:gd name="connsiteX783" fmla="*/ 3970213 w 7472601"/>
              <a:gd name="connsiteY783" fmla="*/ 995559 h 6858000"/>
              <a:gd name="connsiteX784" fmla="*/ 3744487 w 7472601"/>
              <a:gd name="connsiteY784" fmla="*/ 383136 h 6858000"/>
              <a:gd name="connsiteX785" fmla="*/ 3624562 w 7472601"/>
              <a:gd name="connsiteY785" fmla="*/ 367041 h 6858000"/>
              <a:gd name="connsiteX786" fmla="*/ 3489712 w 7472601"/>
              <a:gd name="connsiteY786" fmla="*/ 485386 h 6858000"/>
              <a:gd name="connsiteX787" fmla="*/ 3182994 w 7472601"/>
              <a:gd name="connsiteY787" fmla="*/ 828265 h 6858000"/>
              <a:gd name="connsiteX788" fmla="*/ 2892114 w 7472601"/>
              <a:gd name="connsiteY788" fmla="*/ 1172635 h 6858000"/>
              <a:gd name="connsiteX789" fmla="*/ 3021459 w 7472601"/>
              <a:gd name="connsiteY789" fmla="*/ 1035385 h 6858000"/>
              <a:gd name="connsiteX790" fmla="*/ 3153873 w 7472601"/>
              <a:gd name="connsiteY790" fmla="*/ 898971 h 6858000"/>
              <a:gd name="connsiteX791" fmla="*/ 3276511 w 7472601"/>
              <a:gd name="connsiteY791" fmla="*/ 786423 h 6858000"/>
              <a:gd name="connsiteX792" fmla="*/ 3584154 w 7472601"/>
              <a:gd name="connsiteY792" fmla="*/ 448218 h 6858000"/>
              <a:gd name="connsiteX793" fmla="*/ 3624562 w 7472601"/>
              <a:gd name="connsiteY793" fmla="*/ 367041 h 6858000"/>
              <a:gd name="connsiteX794" fmla="*/ 3766672 w 7472601"/>
              <a:gd name="connsiteY794" fmla="*/ 359429 h 6858000"/>
              <a:gd name="connsiteX795" fmla="*/ 3996338 w 7472601"/>
              <a:gd name="connsiteY795" fmla="*/ 968237 h 6858000"/>
              <a:gd name="connsiteX796" fmla="*/ 3766672 w 7472601"/>
              <a:gd name="connsiteY796" fmla="*/ 359429 h 6858000"/>
              <a:gd name="connsiteX797" fmla="*/ 5805386 w 7472601"/>
              <a:gd name="connsiteY797" fmla="*/ 239240 h 6858000"/>
              <a:gd name="connsiteX798" fmla="*/ 5736947 w 7472601"/>
              <a:gd name="connsiteY798" fmla="*/ 261367 h 6858000"/>
              <a:gd name="connsiteX799" fmla="*/ 5427012 w 7472601"/>
              <a:gd name="connsiteY799" fmla="*/ 311272 h 6858000"/>
              <a:gd name="connsiteX800" fmla="*/ 5147818 w 7472601"/>
              <a:gd name="connsiteY800" fmla="*/ 322112 h 6858000"/>
              <a:gd name="connsiteX801" fmla="*/ 5060854 w 7472601"/>
              <a:gd name="connsiteY801" fmla="*/ 311882 h 6858000"/>
              <a:gd name="connsiteX802" fmla="*/ 4945989 w 7472601"/>
              <a:gd name="connsiteY802" fmla="*/ 300516 h 6858000"/>
              <a:gd name="connsiteX803" fmla="*/ 5410479 w 7472601"/>
              <a:gd name="connsiteY803" fmla="*/ 348434 h 6858000"/>
              <a:gd name="connsiteX804" fmla="*/ 5805386 w 7472601"/>
              <a:gd name="connsiteY804" fmla="*/ 239240 h 6858000"/>
              <a:gd name="connsiteX805" fmla="*/ 5905192 w 7472601"/>
              <a:gd name="connsiteY805" fmla="*/ 163079 h 6858000"/>
              <a:gd name="connsiteX806" fmla="*/ 5865655 w 7472601"/>
              <a:gd name="connsiteY806" fmla="*/ 171901 h 6858000"/>
              <a:gd name="connsiteX807" fmla="*/ 5259740 w 7472601"/>
              <a:gd name="connsiteY807" fmla="*/ 257013 h 6858000"/>
              <a:gd name="connsiteX808" fmla="*/ 5208466 w 7472601"/>
              <a:gd name="connsiteY808" fmla="*/ 257550 h 6858000"/>
              <a:gd name="connsiteX809" fmla="*/ 4980204 w 7472601"/>
              <a:gd name="connsiteY809" fmla="*/ 271903 h 6858000"/>
              <a:gd name="connsiteX810" fmla="*/ 5068068 w 7472601"/>
              <a:gd name="connsiteY810" fmla="*/ 282244 h 6858000"/>
              <a:gd name="connsiteX811" fmla="*/ 5153231 w 7472601"/>
              <a:gd name="connsiteY811" fmla="*/ 292240 h 6858000"/>
              <a:gd name="connsiteX812" fmla="*/ 5426491 w 7472601"/>
              <a:gd name="connsiteY812" fmla="*/ 281128 h 6858000"/>
              <a:gd name="connsiteX813" fmla="*/ 5731212 w 7472601"/>
              <a:gd name="connsiteY813" fmla="*/ 231951 h 6858000"/>
              <a:gd name="connsiteX814" fmla="*/ 5905192 w 7472601"/>
              <a:gd name="connsiteY814" fmla="*/ 163079 h 6858000"/>
              <a:gd name="connsiteX815" fmla="*/ 5944437 w 7472601"/>
              <a:gd name="connsiteY815" fmla="*/ 113829 h 6858000"/>
              <a:gd name="connsiteX816" fmla="*/ 5825032 w 7472601"/>
              <a:gd name="connsiteY816" fmla="*/ 146405 h 6858000"/>
              <a:gd name="connsiteX817" fmla="*/ 4955599 w 7472601"/>
              <a:gd name="connsiteY817" fmla="*/ 247008 h 6858000"/>
              <a:gd name="connsiteX818" fmla="*/ 5210104 w 7472601"/>
              <a:gd name="connsiteY818" fmla="*/ 228123 h 6858000"/>
              <a:gd name="connsiteX819" fmla="*/ 5261015 w 7472601"/>
              <a:gd name="connsiteY819" fmla="*/ 227087 h 6858000"/>
              <a:gd name="connsiteX820" fmla="*/ 5861181 w 7472601"/>
              <a:gd name="connsiteY820" fmla="*/ 143093 h 6858000"/>
              <a:gd name="connsiteX821" fmla="*/ 5961252 w 7472601"/>
              <a:gd name="connsiteY821" fmla="*/ 114820 h 6858000"/>
              <a:gd name="connsiteX822" fmla="*/ 5944437 w 7472601"/>
              <a:gd name="connsiteY822" fmla="*/ 113829 h 6858000"/>
              <a:gd name="connsiteX823" fmla="*/ 3882765 w 7472601"/>
              <a:gd name="connsiteY823" fmla="*/ 0 h 6858000"/>
              <a:gd name="connsiteX824" fmla="*/ 3995099 w 7472601"/>
              <a:gd name="connsiteY824" fmla="*/ 0 h 6858000"/>
              <a:gd name="connsiteX825" fmla="*/ 4163818 w 7472601"/>
              <a:gd name="connsiteY825" fmla="*/ 234104 h 6858000"/>
              <a:gd name="connsiteX826" fmla="*/ 4172099 w 7472601"/>
              <a:gd name="connsiteY826" fmla="*/ 234207 h 6858000"/>
              <a:gd name="connsiteX827" fmla="*/ 4784282 w 7472601"/>
              <a:gd name="connsiteY827" fmla="*/ 276561 h 6858000"/>
              <a:gd name="connsiteX828" fmla="*/ 4801687 w 7472601"/>
              <a:gd name="connsiteY828" fmla="*/ 267764 h 6858000"/>
              <a:gd name="connsiteX829" fmla="*/ 6082788 w 7472601"/>
              <a:gd name="connsiteY829" fmla="*/ 64119 h 6858000"/>
              <a:gd name="connsiteX830" fmla="*/ 6099442 w 7472601"/>
              <a:gd name="connsiteY830" fmla="*/ 82568 h 6858000"/>
              <a:gd name="connsiteX831" fmla="*/ 4804137 w 7472601"/>
              <a:gd name="connsiteY831" fmla="*/ 320931 h 6858000"/>
              <a:gd name="connsiteX832" fmla="*/ 4227047 w 7472601"/>
              <a:gd name="connsiteY832" fmla="*/ 313415 h 6858000"/>
              <a:gd name="connsiteX833" fmla="*/ 4346041 w 7472601"/>
              <a:gd name="connsiteY833" fmla="*/ 456086 h 6858000"/>
              <a:gd name="connsiteX834" fmla="*/ 4870967 w 7472601"/>
              <a:gd name="connsiteY834" fmla="*/ 963061 h 6858000"/>
              <a:gd name="connsiteX835" fmla="*/ 4889647 w 7472601"/>
              <a:gd name="connsiteY835" fmla="*/ 957147 h 6858000"/>
              <a:gd name="connsiteX836" fmla="*/ 5422504 w 7472601"/>
              <a:gd name="connsiteY836" fmla="*/ 805191 h 6858000"/>
              <a:gd name="connsiteX837" fmla="*/ 6087656 w 7472601"/>
              <a:gd name="connsiteY837" fmla="*/ 826703 h 6858000"/>
              <a:gd name="connsiteX838" fmla="*/ 6058717 w 7472601"/>
              <a:gd name="connsiteY838" fmla="*/ 865992 h 6858000"/>
              <a:gd name="connsiteX839" fmla="*/ 4974153 w 7472601"/>
              <a:gd name="connsiteY839" fmla="*/ 1045456 h 6858000"/>
              <a:gd name="connsiteX840" fmla="*/ 5627835 w 7472601"/>
              <a:gd name="connsiteY840" fmla="*/ 1472077 h 6858000"/>
              <a:gd name="connsiteX841" fmla="*/ 5629817 w 7472601"/>
              <a:gd name="connsiteY841" fmla="*/ 1471412 h 6858000"/>
              <a:gd name="connsiteX842" fmla="*/ 5634124 w 7472601"/>
              <a:gd name="connsiteY842" fmla="*/ 1470572 h 6858000"/>
              <a:gd name="connsiteX843" fmla="*/ 5755832 w 7472601"/>
              <a:gd name="connsiteY843" fmla="*/ 1383886 h 6858000"/>
              <a:gd name="connsiteX844" fmla="*/ 6014186 w 7472601"/>
              <a:gd name="connsiteY844" fmla="*/ 1279799 h 6858000"/>
              <a:gd name="connsiteX845" fmla="*/ 6901619 w 7472601"/>
              <a:gd name="connsiteY845" fmla="*/ 1047874 h 6858000"/>
              <a:gd name="connsiteX846" fmla="*/ 6931566 w 7472601"/>
              <a:gd name="connsiteY846" fmla="*/ 1062034 h 6858000"/>
              <a:gd name="connsiteX847" fmla="*/ 5790982 w 7472601"/>
              <a:gd name="connsiteY847" fmla="*/ 1561380 h 6858000"/>
              <a:gd name="connsiteX848" fmla="*/ 6188971 w 7472601"/>
              <a:gd name="connsiteY848" fmla="*/ 1755168 h 6858000"/>
              <a:gd name="connsiteX849" fmla="*/ 6202446 w 7472601"/>
              <a:gd name="connsiteY849" fmla="*/ 1752268 h 6858000"/>
              <a:gd name="connsiteX850" fmla="*/ 7179560 w 7472601"/>
              <a:gd name="connsiteY850" fmla="*/ 1467551 h 6858000"/>
              <a:gd name="connsiteX851" fmla="*/ 7158730 w 7472601"/>
              <a:gd name="connsiteY851" fmla="*/ 1507835 h 6858000"/>
              <a:gd name="connsiteX852" fmla="*/ 6326959 w 7472601"/>
              <a:gd name="connsiteY852" fmla="*/ 1817686 h 6858000"/>
              <a:gd name="connsiteX853" fmla="*/ 6537433 w 7472601"/>
              <a:gd name="connsiteY853" fmla="*/ 1907790 h 6858000"/>
              <a:gd name="connsiteX854" fmla="*/ 6550221 w 7472601"/>
              <a:gd name="connsiteY854" fmla="*/ 1910729 h 6858000"/>
              <a:gd name="connsiteX855" fmla="*/ 6964438 w 7472601"/>
              <a:gd name="connsiteY855" fmla="*/ 2209505 h 6858000"/>
              <a:gd name="connsiteX856" fmla="*/ 7367862 w 7472601"/>
              <a:gd name="connsiteY856" fmla="*/ 2806833 h 6858000"/>
              <a:gd name="connsiteX857" fmla="*/ 7364329 w 7472601"/>
              <a:gd name="connsiteY857" fmla="*/ 2826907 h 6858000"/>
              <a:gd name="connsiteX858" fmla="*/ 7290545 w 7472601"/>
              <a:gd name="connsiteY858" fmla="*/ 2850663 h 6858000"/>
              <a:gd name="connsiteX859" fmla="*/ 6472036 w 7472601"/>
              <a:gd name="connsiteY859" fmla="*/ 1959003 h 6858000"/>
              <a:gd name="connsiteX860" fmla="*/ 5792897 w 7472601"/>
              <a:gd name="connsiteY860" fmla="*/ 1647747 h 6858000"/>
              <a:gd name="connsiteX861" fmla="*/ 5842751 w 7472601"/>
              <a:gd name="connsiteY861" fmla="*/ 1816112 h 6858000"/>
              <a:gd name="connsiteX862" fmla="*/ 5847424 w 7472601"/>
              <a:gd name="connsiteY862" fmla="*/ 1815776 h 6858000"/>
              <a:gd name="connsiteX863" fmla="*/ 6399821 w 7472601"/>
              <a:gd name="connsiteY863" fmla="*/ 2344799 h 6858000"/>
              <a:gd name="connsiteX864" fmla="*/ 6323232 w 7472601"/>
              <a:gd name="connsiteY864" fmla="*/ 2389634 h 6858000"/>
              <a:gd name="connsiteX865" fmla="*/ 5942958 w 7472601"/>
              <a:gd name="connsiteY865" fmla="*/ 2077708 h 6858000"/>
              <a:gd name="connsiteX866" fmla="*/ 5921559 w 7472601"/>
              <a:gd name="connsiteY866" fmla="*/ 2378596 h 6858000"/>
              <a:gd name="connsiteX867" fmla="*/ 5817651 w 7472601"/>
              <a:gd name="connsiteY867" fmla="*/ 3023919 h 6858000"/>
              <a:gd name="connsiteX868" fmla="*/ 5729634 w 7472601"/>
              <a:gd name="connsiteY868" fmla="*/ 3051849 h 6858000"/>
              <a:gd name="connsiteX869" fmla="*/ 5611018 w 7472601"/>
              <a:gd name="connsiteY869" fmla="*/ 2316769 h 6858000"/>
              <a:gd name="connsiteX870" fmla="*/ 5687608 w 7472601"/>
              <a:gd name="connsiteY870" fmla="*/ 2039972 h 6858000"/>
              <a:gd name="connsiteX871" fmla="*/ 5657554 w 7472601"/>
              <a:gd name="connsiteY871" fmla="*/ 1576445 h 6858000"/>
              <a:gd name="connsiteX872" fmla="*/ 5150475 w 7472601"/>
              <a:gd name="connsiteY872" fmla="*/ 1274012 h 6858000"/>
              <a:gd name="connsiteX873" fmla="*/ 5349142 w 7472601"/>
              <a:gd name="connsiteY873" fmla="*/ 2204405 h 6858000"/>
              <a:gd name="connsiteX874" fmla="*/ 5262214 w 7472601"/>
              <a:gd name="connsiteY874" fmla="*/ 2233836 h 6858000"/>
              <a:gd name="connsiteX875" fmla="*/ 4981539 w 7472601"/>
              <a:gd name="connsiteY875" fmla="*/ 1542201 h 6858000"/>
              <a:gd name="connsiteX876" fmla="*/ 4958461 w 7472601"/>
              <a:gd name="connsiteY876" fmla="*/ 1136957 h 6858000"/>
              <a:gd name="connsiteX877" fmla="*/ 4655015 w 7472601"/>
              <a:gd name="connsiteY877" fmla="*/ 891426 h 6858000"/>
              <a:gd name="connsiteX878" fmla="*/ 4348002 w 7472601"/>
              <a:gd name="connsiteY878" fmla="*/ 2205895 h 6858000"/>
              <a:gd name="connsiteX879" fmla="*/ 4262250 w 7472601"/>
              <a:gd name="connsiteY879" fmla="*/ 2219972 h 6858000"/>
              <a:gd name="connsiteX880" fmla="*/ 4550611 w 7472601"/>
              <a:gd name="connsiteY880" fmla="*/ 817540 h 6858000"/>
              <a:gd name="connsiteX881" fmla="*/ 4564418 w 7472601"/>
              <a:gd name="connsiteY881" fmla="*/ 808293 h 6858000"/>
              <a:gd name="connsiteX882" fmla="*/ 4266388 w 7472601"/>
              <a:gd name="connsiteY882" fmla="*/ 500083 h 6858000"/>
              <a:gd name="connsiteX883" fmla="*/ 4032842 w 7472601"/>
              <a:gd name="connsiteY883" fmla="*/ 211809 h 6858000"/>
              <a:gd name="connsiteX884" fmla="*/ 3882765 w 7472601"/>
              <a:gd name="connsiteY884" fmla="*/ 0 h 6858000"/>
              <a:gd name="connsiteX885" fmla="*/ 3721337 w 7472601"/>
              <a:gd name="connsiteY885" fmla="*/ 0 h 6858000"/>
              <a:gd name="connsiteX886" fmla="*/ 3797544 w 7472601"/>
              <a:gd name="connsiteY886" fmla="*/ 0 h 6858000"/>
              <a:gd name="connsiteX887" fmla="*/ 3775734 w 7472601"/>
              <a:gd name="connsiteY887" fmla="*/ 95131 h 6858000"/>
              <a:gd name="connsiteX888" fmla="*/ 3724807 w 7472601"/>
              <a:gd name="connsiteY888" fmla="*/ 272257 h 6858000"/>
              <a:gd name="connsiteX889" fmla="*/ 3726844 w 7472601"/>
              <a:gd name="connsiteY889" fmla="*/ 282988 h 6858000"/>
              <a:gd name="connsiteX890" fmla="*/ 3742664 w 7472601"/>
              <a:gd name="connsiteY890" fmla="*/ 279918 h 6858000"/>
              <a:gd name="connsiteX891" fmla="*/ 4103910 w 7472601"/>
              <a:gd name="connsiteY891" fmla="*/ 1161917 h 6858000"/>
              <a:gd name="connsiteX892" fmla="*/ 4020269 w 7472601"/>
              <a:gd name="connsiteY892" fmla="*/ 1200406 h 6858000"/>
              <a:gd name="connsiteX893" fmla="*/ 3674882 w 7472601"/>
              <a:gd name="connsiteY893" fmla="*/ 488524 h 6858000"/>
              <a:gd name="connsiteX894" fmla="*/ 3132682 w 7472601"/>
              <a:gd name="connsiteY894" fmla="*/ 1072284 h 6858000"/>
              <a:gd name="connsiteX895" fmla="*/ 2716346 w 7472601"/>
              <a:gd name="connsiteY895" fmla="*/ 1276376 h 6858000"/>
              <a:gd name="connsiteX896" fmla="*/ 2716772 w 7472601"/>
              <a:gd name="connsiteY896" fmla="*/ 1255462 h 6858000"/>
              <a:gd name="connsiteX897" fmla="*/ 3471096 w 7472601"/>
              <a:gd name="connsiteY897" fmla="*/ 437072 h 6858000"/>
              <a:gd name="connsiteX898" fmla="*/ 3639057 w 7472601"/>
              <a:gd name="connsiteY898" fmla="*/ 286334 h 6858000"/>
              <a:gd name="connsiteX899" fmla="*/ 3640309 w 7472601"/>
              <a:gd name="connsiteY899" fmla="*/ 284664 h 6858000"/>
              <a:gd name="connsiteX900" fmla="*/ 3646022 w 7472601"/>
              <a:gd name="connsiteY900" fmla="*/ 276711 h 6858000"/>
              <a:gd name="connsiteX901" fmla="*/ 3707943 w 7472601"/>
              <a:gd name="connsiteY901" fmla="*/ 65958 h 6858000"/>
              <a:gd name="connsiteX902" fmla="*/ 3721337 w 7472601"/>
              <a:gd name="connsiteY902" fmla="*/ 0 h 6858000"/>
              <a:gd name="connsiteX903" fmla="*/ 2867960 w 7472601"/>
              <a:gd name="connsiteY903" fmla="*/ 0 h 6858000"/>
              <a:gd name="connsiteX904" fmla="*/ 2926351 w 7472601"/>
              <a:gd name="connsiteY904" fmla="*/ 0 h 6858000"/>
              <a:gd name="connsiteX905" fmla="*/ 2902823 w 7472601"/>
              <a:gd name="connsiteY905" fmla="*/ 262929 h 6858000"/>
              <a:gd name="connsiteX906" fmla="*/ 2940663 w 7472601"/>
              <a:gd name="connsiteY906" fmla="*/ 140884 h 6858000"/>
              <a:gd name="connsiteX907" fmla="*/ 2947039 w 7472601"/>
              <a:gd name="connsiteY907" fmla="*/ 122524 h 6858000"/>
              <a:gd name="connsiteX908" fmla="*/ 2984316 w 7472601"/>
              <a:gd name="connsiteY908" fmla="*/ 0 h 6858000"/>
              <a:gd name="connsiteX909" fmla="*/ 3016114 w 7472601"/>
              <a:gd name="connsiteY909" fmla="*/ 0 h 6858000"/>
              <a:gd name="connsiteX910" fmla="*/ 2979949 w 7472601"/>
              <a:gd name="connsiteY910" fmla="*/ 119274 h 6858000"/>
              <a:gd name="connsiteX911" fmla="*/ 3023879 w 7472601"/>
              <a:gd name="connsiteY911" fmla="*/ 0 h 6858000"/>
              <a:gd name="connsiteX912" fmla="*/ 3105400 w 7472601"/>
              <a:gd name="connsiteY912" fmla="*/ 0 h 6858000"/>
              <a:gd name="connsiteX913" fmla="*/ 3094669 w 7472601"/>
              <a:gd name="connsiteY913" fmla="*/ 30308 h 6858000"/>
              <a:gd name="connsiteX914" fmla="*/ 2901945 w 7472601"/>
              <a:gd name="connsiteY914" fmla="*/ 466538 h 6858000"/>
              <a:gd name="connsiteX915" fmla="*/ 2815209 w 7472601"/>
              <a:gd name="connsiteY915" fmla="*/ 497361 h 6858000"/>
              <a:gd name="connsiteX916" fmla="*/ 2844845 w 7472601"/>
              <a:gd name="connsiteY916" fmla="*/ 127638 h 6858000"/>
              <a:gd name="connsiteX917" fmla="*/ 2867960 w 7472601"/>
              <a:gd name="connsiteY917" fmla="*/ 0 h 6858000"/>
              <a:gd name="connsiteX918" fmla="*/ 1057230 w 7472601"/>
              <a:gd name="connsiteY918" fmla="*/ 0 h 6858000"/>
              <a:gd name="connsiteX919" fmla="*/ 1111003 w 7472601"/>
              <a:gd name="connsiteY919" fmla="*/ 0 h 6858000"/>
              <a:gd name="connsiteX920" fmla="*/ 1125553 w 7472601"/>
              <a:gd name="connsiteY920" fmla="*/ 52588 h 6858000"/>
              <a:gd name="connsiteX921" fmla="*/ 1304276 w 7472601"/>
              <a:gd name="connsiteY921" fmla="*/ 476275 h 6858000"/>
              <a:gd name="connsiteX922" fmla="*/ 1492066 w 7472601"/>
              <a:gd name="connsiteY922" fmla="*/ 886333 h 6858000"/>
              <a:gd name="connsiteX923" fmla="*/ 1423698 w 7472601"/>
              <a:gd name="connsiteY923" fmla="*/ 710817 h 6858000"/>
              <a:gd name="connsiteX924" fmla="*/ 1357609 w 7472601"/>
              <a:gd name="connsiteY924" fmla="*/ 532892 h 6858000"/>
              <a:gd name="connsiteX925" fmla="*/ 1309550 w 7472601"/>
              <a:gd name="connsiteY925" fmla="*/ 374031 h 6858000"/>
              <a:gd name="connsiteX926" fmla="*/ 1193673 w 7472601"/>
              <a:gd name="connsiteY926" fmla="*/ 49533 h 6858000"/>
              <a:gd name="connsiteX927" fmla="*/ 1164391 w 7472601"/>
              <a:gd name="connsiteY927" fmla="*/ 0 h 6858000"/>
              <a:gd name="connsiteX928" fmla="*/ 1200666 w 7472601"/>
              <a:gd name="connsiteY928" fmla="*/ 0 h 6858000"/>
              <a:gd name="connsiteX929" fmla="*/ 1223408 w 7472601"/>
              <a:gd name="connsiteY929" fmla="*/ 38996 h 6858000"/>
              <a:gd name="connsiteX930" fmla="*/ 1339635 w 7472601"/>
              <a:gd name="connsiteY930" fmla="*/ 365517 h 6858000"/>
              <a:gd name="connsiteX931" fmla="*/ 1387469 w 7472601"/>
              <a:gd name="connsiteY931" fmla="*/ 523079 h 6858000"/>
              <a:gd name="connsiteX932" fmla="*/ 1452685 w 7472601"/>
              <a:gd name="connsiteY932" fmla="*/ 699806 h 6858000"/>
              <a:gd name="connsiteX933" fmla="*/ 1492092 w 7472601"/>
              <a:gd name="connsiteY933" fmla="*/ 800424 h 6858000"/>
              <a:gd name="connsiteX934" fmla="*/ 1455302 w 7472601"/>
              <a:gd name="connsiteY934" fmla="*/ 632913 h 6858000"/>
              <a:gd name="connsiteX935" fmla="*/ 1222336 w 7472601"/>
              <a:gd name="connsiteY935" fmla="*/ 9480 h 6858000"/>
              <a:gd name="connsiteX936" fmla="*/ 1214634 w 7472601"/>
              <a:gd name="connsiteY936" fmla="*/ 0 h 6858000"/>
              <a:gd name="connsiteX937" fmla="*/ 1289827 w 7472601"/>
              <a:gd name="connsiteY937" fmla="*/ 0 h 6858000"/>
              <a:gd name="connsiteX938" fmla="*/ 1321076 w 7472601"/>
              <a:gd name="connsiteY938" fmla="*/ 59722 h 6858000"/>
              <a:gd name="connsiteX939" fmla="*/ 1512579 w 7472601"/>
              <a:gd name="connsiteY939" fmla="*/ 626441 h 6858000"/>
              <a:gd name="connsiteX940" fmla="*/ 1506076 w 7472601"/>
              <a:gd name="connsiteY940" fmla="*/ 1089289 h 6858000"/>
              <a:gd name="connsiteX941" fmla="*/ 1486346 w 7472601"/>
              <a:gd name="connsiteY941" fmla="*/ 1079919 h 6858000"/>
              <a:gd name="connsiteX942" fmla="*/ 1070511 w 7472601"/>
              <a:gd name="connsiteY942" fmla="*/ 48609 h 6858000"/>
              <a:gd name="connsiteX943" fmla="*/ 1057230 w 7472601"/>
              <a:gd name="connsiteY943" fmla="*/ 0 h 6858000"/>
              <a:gd name="connsiteX944" fmla="*/ 43151 w 7472601"/>
              <a:gd name="connsiteY944" fmla="*/ 0 h 6858000"/>
              <a:gd name="connsiteX945" fmla="*/ 95283 w 7472601"/>
              <a:gd name="connsiteY945" fmla="*/ 0 h 6858000"/>
              <a:gd name="connsiteX946" fmla="*/ 300708 w 7472601"/>
              <a:gd name="connsiteY946" fmla="*/ 154571 h 6858000"/>
              <a:gd name="connsiteX947" fmla="*/ 530414 w 7472601"/>
              <a:gd name="connsiteY947" fmla="*/ 354673 h 6858000"/>
              <a:gd name="connsiteX948" fmla="*/ 333785 w 7472601"/>
              <a:gd name="connsiteY948" fmla="*/ 161564 h 6858000"/>
              <a:gd name="connsiteX949" fmla="*/ 147005 w 7472601"/>
              <a:gd name="connsiteY949" fmla="*/ 0 h 6858000"/>
              <a:gd name="connsiteX950" fmla="*/ 272509 w 7472601"/>
              <a:gd name="connsiteY950" fmla="*/ 0 h 6858000"/>
              <a:gd name="connsiteX951" fmla="*/ 326276 w 7472601"/>
              <a:gd name="connsiteY951" fmla="*/ 45847 h 6858000"/>
              <a:gd name="connsiteX952" fmla="*/ 823759 w 7472601"/>
              <a:gd name="connsiteY952" fmla="*/ 574145 h 6858000"/>
              <a:gd name="connsiteX953" fmla="*/ 811254 w 7472601"/>
              <a:gd name="connsiteY953" fmla="*/ 665546 h 6858000"/>
              <a:gd name="connsiteX954" fmla="*/ 154042 w 7472601"/>
              <a:gd name="connsiteY954" fmla="*/ 261522 h 6858000"/>
              <a:gd name="connsiteX955" fmla="*/ 13550 w 7472601"/>
              <a:gd name="connsiteY955" fmla="*/ 158423 h 6858000"/>
              <a:gd name="connsiteX956" fmla="*/ 0 w 7472601"/>
              <a:gd name="connsiteY956" fmla="*/ 146618 h 6858000"/>
              <a:gd name="connsiteX957" fmla="*/ 0 w 7472601"/>
              <a:gd name="connsiteY957" fmla="*/ 59161 h 6858000"/>
              <a:gd name="connsiteX958" fmla="*/ 45427 w 7472601"/>
              <a:gd name="connsiteY958" fmla="*/ 101078 h 6858000"/>
              <a:gd name="connsiteX959" fmla="*/ 630103 w 7472601"/>
              <a:gd name="connsiteY959" fmla="*/ 485885 h 6858000"/>
              <a:gd name="connsiteX960" fmla="*/ 532040 w 7472601"/>
              <a:gd name="connsiteY960" fmla="*/ 399359 h 6858000"/>
              <a:gd name="connsiteX961" fmla="*/ 517618 w 7472601"/>
              <a:gd name="connsiteY961" fmla="*/ 385726 h 6858000"/>
              <a:gd name="connsiteX962" fmla="*/ 285074 w 7472601"/>
              <a:gd name="connsiteY962" fmla="*/ 182755 h 6858000"/>
              <a:gd name="connsiteX963" fmla="*/ 43151 w 7472601"/>
              <a:gd name="connsiteY963"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448321 w 7472601"/>
              <a:gd name="connsiteY80" fmla="*/ 6190991 h 6858000"/>
              <a:gd name="connsiteX81" fmla="*/ 7467600 w 7472601"/>
              <a:gd name="connsiteY81" fmla="*/ 6221686 h 6858000"/>
              <a:gd name="connsiteX82" fmla="*/ 7467600 w 7472601"/>
              <a:gd name="connsiteY82" fmla="*/ 6334256 h 6858000"/>
              <a:gd name="connsiteX83" fmla="*/ 7454976 w 7472601"/>
              <a:gd name="connsiteY83" fmla="*/ 6318297 h 6858000"/>
              <a:gd name="connsiteX84" fmla="*/ 1456157 w 7472601"/>
              <a:gd name="connsiteY84" fmla="*/ 5371404 h 6858000"/>
              <a:gd name="connsiteX85" fmla="*/ 1244432 w 7472601"/>
              <a:gd name="connsiteY85" fmla="*/ 5385601 h 6858000"/>
              <a:gd name="connsiteX86" fmla="*/ 973990 w 7472601"/>
              <a:gd name="connsiteY86" fmla="*/ 5424940 h 6858000"/>
              <a:gd name="connsiteX87" fmla="*/ 1103809 w 7472601"/>
              <a:gd name="connsiteY87" fmla="*/ 5433720 h 6858000"/>
              <a:gd name="connsiteX88" fmla="*/ 1123454 w 7472601"/>
              <a:gd name="connsiteY88" fmla="*/ 5435727 h 6858000"/>
              <a:gd name="connsiteX89" fmla="*/ 1737017 w 7472601"/>
              <a:gd name="connsiteY89" fmla="*/ 5452183 h 6858000"/>
              <a:gd name="connsiteX90" fmla="*/ 1824397 w 7472601"/>
              <a:gd name="connsiteY90" fmla="*/ 5447757 h 6858000"/>
              <a:gd name="connsiteX91" fmla="*/ 2070059 w 7472601"/>
              <a:gd name="connsiteY91" fmla="*/ 5441660 h 6858000"/>
              <a:gd name="connsiteX92" fmla="*/ 1456157 w 7472601"/>
              <a:gd name="connsiteY92" fmla="*/ 5371404 h 6858000"/>
              <a:gd name="connsiteX93" fmla="*/ 4988186 w 7472601"/>
              <a:gd name="connsiteY93" fmla="*/ 5216467 h 6858000"/>
              <a:gd name="connsiteX94" fmla="*/ 4777334 w 7472601"/>
              <a:gd name="connsiteY94" fmla="*/ 5406072 h 6858000"/>
              <a:gd name="connsiteX95" fmla="*/ 4718341 w 7472601"/>
              <a:gd name="connsiteY95" fmla="*/ 5468043 h 6858000"/>
              <a:gd name="connsiteX96" fmla="*/ 4604655 w 7472601"/>
              <a:gd name="connsiteY96" fmla="*/ 5583434 h 6858000"/>
              <a:gd name="connsiteX97" fmla="*/ 4565074 w 7472601"/>
              <a:gd name="connsiteY97" fmla="*/ 5618550 h 6858000"/>
              <a:gd name="connsiteX98" fmla="*/ 4988186 w 7472601"/>
              <a:gd name="connsiteY98" fmla="*/ 5216467 h 6858000"/>
              <a:gd name="connsiteX99" fmla="*/ 4978032 w 7472601"/>
              <a:gd name="connsiteY99" fmla="*/ 5183809 h 6858000"/>
              <a:gd name="connsiteX100" fmla="*/ 4463413 w 7472601"/>
              <a:gd name="connsiteY100" fmla="*/ 5615162 h 6858000"/>
              <a:gd name="connsiteX101" fmla="*/ 4358134 w 7472601"/>
              <a:gd name="connsiteY101" fmla="*/ 5742791 h 6858000"/>
              <a:gd name="connsiteX102" fmla="*/ 4376219 w 7472601"/>
              <a:gd name="connsiteY102" fmla="*/ 5729027 h 6858000"/>
              <a:gd name="connsiteX103" fmla="*/ 4582340 w 7472601"/>
              <a:gd name="connsiteY103" fmla="*/ 5561037 h 6858000"/>
              <a:gd name="connsiteX104" fmla="*/ 4694684 w 7472601"/>
              <a:gd name="connsiteY104" fmla="*/ 5447098 h 6858000"/>
              <a:gd name="connsiteX105" fmla="*/ 4754123 w 7472601"/>
              <a:gd name="connsiteY105" fmla="*/ 5384643 h 6858000"/>
              <a:gd name="connsiteX106" fmla="*/ 4978032 w 7472601"/>
              <a:gd name="connsiteY106" fmla="*/ 5183809 h 6858000"/>
              <a:gd name="connsiteX107" fmla="*/ 1903353 w 7472601"/>
              <a:gd name="connsiteY107" fmla="*/ 5044827 h 6858000"/>
              <a:gd name="connsiteX108" fmla="*/ 1936931 w 7472601"/>
              <a:gd name="connsiteY108" fmla="*/ 5093954 h 6858000"/>
              <a:gd name="connsiteX109" fmla="*/ 2195868 w 7472601"/>
              <a:gd name="connsiteY109" fmla="*/ 5396574 h 6858000"/>
              <a:gd name="connsiteX110" fmla="*/ 2088852 w 7472601"/>
              <a:gd name="connsiteY110" fmla="*/ 5166123 h 6858000"/>
              <a:gd name="connsiteX111" fmla="*/ 1958241 w 7472601"/>
              <a:gd name="connsiteY111" fmla="*/ 5067955 h 6858000"/>
              <a:gd name="connsiteX112" fmla="*/ 1903353 w 7472601"/>
              <a:gd name="connsiteY112" fmla="*/ 5044827 h 6858000"/>
              <a:gd name="connsiteX113" fmla="*/ 1979378 w 7472601"/>
              <a:gd name="connsiteY113" fmla="*/ 4769504 h 6858000"/>
              <a:gd name="connsiteX114" fmla="*/ 2882120 w 7472601"/>
              <a:gd name="connsiteY114" fmla="*/ 5064547 h 6858000"/>
              <a:gd name="connsiteX115" fmla="*/ 2793103 w 7472601"/>
              <a:gd name="connsiteY115" fmla="*/ 5039699 h 6858000"/>
              <a:gd name="connsiteX116" fmla="*/ 2770041 w 7472601"/>
              <a:gd name="connsiteY116" fmla="*/ 5033634 h 6858000"/>
              <a:gd name="connsiteX117" fmla="*/ 1979378 w 7472601"/>
              <a:gd name="connsiteY117" fmla="*/ 4769504 h 6858000"/>
              <a:gd name="connsiteX118" fmla="*/ 1927410 w 7472601"/>
              <a:gd name="connsiteY118" fmla="*/ 4716164 h 6858000"/>
              <a:gd name="connsiteX119" fmla="*/ 1959587 w 7472601"/>
              <a:gd name="connsiteY119" fmla="*/ 4728849 h 6858000"/>
              <a:gd name="connsiteX120" fmla="*/ 2777707 w 7472601"/>
              <a:gd name="connsiteY120" fmla="*/ 5003991 h 6858000"/>
              <a:gd name="connsiteX121" fmla="*/ 2800768 w 7472601"/>
              <a:gd name="connsiteY121" fmla="*/ 5010056 h 6858000"/>
              <a:gd name="connsiteX122" fmla="*/ 2879408 w 7472601"/>
              <a:gd name="connsiteY122" fmla="*/ 5031590 h 6858000"/>
              <a:gd name="connsiteX123" fmla="*/ 2862295 w 7472601"/>
              <a:gd name="connsiteY123" fmla="*/ 5022958 h 6858000"/>
              <a:gd name="connsiteX124" fmla="*/ 2813343 w 7472601"/>
              <a:gd name="connsiteY124" fmla="*/ 4998369 h 6858000"/>
              <a:gd name="connsiteX125" fmla="*/ 2646245 w 7472601"/>
              <a:gd name="connsiteY125" fmla="*/ 4930999 h 6858000"/>
              <a:gd name="connsiteX126" fmla="*/ 1999243 w 7472601"/>
              <a:gd name="connsiteY126" fmla="*/ 4730524 h 6858000"/>
              <a:gd name="connsiteX127" fmla="*/ 1979527 w 7472601"/>
              <a:gd name="connsiteY127" fmla="*/ 4726651 h 6858000"/>
              <a:gd name="connsiteX128" fmla="*/ 1927410 w 7472601"/>
              <a:gd name="connsiteY128" fmla="*/ 4716164 h 6858000"/>
              <a:gd name="connsiteX129" fmla="*/ 1997014 w 7472601"/>
              <a:gd name="connsiteY129" fmla="*/ 4698007 h 6858000"/>
              <a:gd name="connsiteX130" fmla="*/ 2005458 w 7472601"/>
              <a:gd name="connsiteY130" fmla="*/ 4699540 h 6858000"/>
              <a:gd name="connsiteX131" fmla="*/ 2657186 w 7472601"/>
              <a:gd name="connsiteY131" fmla="*/ 4901687 h 6858000"/>
              <a:gd name="connsiteX132" fmla="*/ 2826662 w 7472601"/>
              <a:gd name="connsiteY132" fmla="*/ 4970362 h 6858000"/>
              <a:gd name="connsiteX133" fmla="*/ 2876100 w 7472601"/>
              <a:gd name="connsiteY133" fmla="*/ 4995397 h 6858000"/>
              <a:gd name="connsiteX134" fmla="*/ 3042600 w 7472601"/>
              <a:gd name="connsiteY134" fmla="*/ 5059532 h 6858000"/>
              <a:gd name="connsiteX135" fmla="*/ 1997014 w 7472601"/>
              <a:gd name="connsiteY135" fmla="*/ 4698007 h 6858000"/>
              <a:gd name="connsiteX136" fmla="*/ 2305292 w 7472601"/>
              <a:gd name="connsiteY136" fmla="*/ 4219492 h 6858000"/>
              <a:gd name="connsiteX137" fmla="*/ 3360922 w 7472601"/>
              <a:gd name="connsiteY137" fmla="*/ 4529373 h 6858000"/>
              <a:gd name="connsiteX138" fmla="*/ 3492420 w 7472601"/>
              <a:gd name="connsiteY138" fmla="*/ 4510145 h 6858000"/>
              <a:gd name="connsiteX139" fmla="*/ 3364086 w 7472601"/>
              <a:gd name="connsiteY139" fmla="*/ 4480340 h 6858000"/>
              <a:gd name="connsiteX140" fmla="*/ 3225818 w 7472601"/>
              <a:gd name="connsiteY140" fmla="*/ 4411822 h 6858000"/>
              <a:gd name="connsiteX141" fmla="*/ 3129696 w 7472601"/>
              <a:gd name="connsiteY141" fmla="*/ 4360704 h 6858000"/>
              <a:gd name="connsiteX142" fmla="*/ 2814545 w 7472601"/>
              <a:gd name="connsiteY142" fmla="*/ 4282955 h 6858000"/>
              <a:gd name="connsiteX143" fmla="*/ 2305292 w 7472601"/>
              <a:gd name="connsiteY143" fmla="*/ 4219492 h 6858000"/>
              <a:gd name="connsiteX144" fmla="*/ 2626982 w 7472601"/>
              <a:gd name="connsiteY144" fmla="*/ 4206450 h 6858000"/>
              <a:gd name="connsiteX145" fmla="*/ 2490617 w 7472601"/>
              <a:gd name="connsiteY145" fmla="*/ 4206951 h 6858000"/>
              <a:gd name="connsiteX146" fmla="*/ 2819869 w 7472601"/>
              <a:gd name="connsiteY146" fmla="*/ 4252936 h 6858000"/>
              <a:gd name="connsiteX147" fmla="*/ 3143018 w 7472601"/>
              <a:gd name="connsiteY147" fmla="*/ 4332698 h 6858000"/>
              <a:gd name="connsiteX148" fmla="*/ 3241520 w 7472601"/>
              <a:gd name="connsiteY148" fmla="*/ 4385112 h 6858000"/>
              <a:gd name="connsiteX149" fmla="*/ 3374575 w 7472601"/>
              <a:gd name="connsiteY149" fmla="*/ 4451517 h 6858000"/>
              <a:gd name="connsiteX150" fmla="*/ 3505221 w 7472601"/>
              <a:gd name="connsiteY150" fmla="*/ 4480757 h 6858000"/>
              <a:gd name="connsiteX151" fmla="*/ 2626982 w 7472601"/>
              <a:gd name="connsiteY151" fmla="*/ 4206450 h 6858000"/>
              <a:gd name="connsiteX152" fmla="*/ 1310106 w 7472601"/>
              <a:gd name="connsiteY152" fmla="*/ 3943217 h 6858000"/>
              <a:gd name="connsiteX153" fmla="*/ 854994 w 7472601"/>
              <a:gd name="connsiteY153" fmla="*/ 4399136 h 6858000"/>
              <a:gd name="connsiteX154" fmla="*/ 742462 w 7472601"/>
              <a:gd name="connsiteY154" fmla="*/ 4594648 h 6858000"/>
              <a:gd name="connsiteX155" fmla="*/ 820602 w 7472601"/>
              <a:gd name="connsiteY155" fmla="*/ 4485915 h 6858000"/>
              <a:gd name="connsiteX156" fmla="*/ 878295 w 7472601"/>
              <a:gd name="connsiteY156" fmla="*/ 4403594 h 6858000"/>
              <a:gd name="connsiteX157" fmla="*/ 1240607 w 7472601"/>
              <a:gd name="connsiteY157" fmla="*/ 4010401 h 6858000"/>
              <a:gd name="connsiteX158" fmla="*/ 1310106 w 7472601"/>
              <a:gd name="connsiteY158" fmla="*/ 3943217 h 6858000"/>
              <a:gd name="connsiteX159" fmla="*/ 1423113 w 7472601"/>
              <a:gd name="connsiteY159" fmla="*/ 3874565 h 6858000"/>
              <a:gd name="connsiteX160" fmla="*/ 1260565 w 7472601"/>
              <a:gd name="connsiteY160" fmla="*/ 4031982 h 6858000"/>
              <a:gd name="connsiteX161" fmla="*/ 901900 w 7472601"/>
              <a:gd name="connsiteY161" fmla="*/ 4421236 h 6858000"/>
              <a:gd name="connsiteX162" fmla="*/ 845044 w 7472601"/>
              <a:gd name="connsiteY162" fmla="*/ 4502436 h 6858000"/>
              <a:gd name="connsiteX163" fmla="*/ 685926 w 7472601"/>
              <a:gd name="connsiteY163" fmla="*/ 4703069 h 6858000"/>
              <a:gd name="connsiteX164" fmla="*/ 684248 w 7472601"/>
              <a:gd name="connsiteY164" fmla="*/ 4706721 h 6858000"/>
              <a:gd name="connsiteX165" fmla="*/ 1423113 w 7472601"/>
              <a:gd name="connsiteY165" fmla="*/ 3874565 h 6858000"/>
              <a:gd name="connsiteX166" fmla="*/ 3316479 w 7472601"/>
              <a:gd name="connsiteY166" fmla="*/ 3872136 h 6858000"/>
              <a:gd name="connsiteX167" fmla="*/ 3546806 w 7472601"/>
              <a:gd name="connsiteY167" fmla="*/ 4356139 h 6858000"/>
              <a:gd name="connsiteX168" fmla="*/ 3364433 w 7472601"/>
              <a:gd name="connsiteY168" fmla="*/ 3953121 h 6858000"/>
              <a:gd name="connsiteX169" fmla="*/ 3316479 w 7472601"/>
              <a:gd name="connsiteY169" fmla="*/ 3872136 h 6858000"/>
              <a:gd name="connsiteX170" fmla="*/ 3291335 w 7472601"/>
              <a:gd name="connsiteY170" fmla="*/ 3767420 h 6858000"/>
              <a:gd name="connsiteX171" fmla="*/ 3390805 w 7472601"/>
              <a:gd name="connsiteY171" fmla="*/ 3937163 h 6858000"/>
              <a:gd name="connsiteX172" fmla="*/ 3579062 w 7472601"/>
              <a:gd name="connsiteY172" fmla="*/ 4359040 h 6858000"/>
              <a:gd name="connsiteX173" fmla="*/ 3467355 w 7472601"/>
              <a:gd name="connsiteY173" fmla="*/ 3988130 h 6858000"/>
              <a:gd name="connsiteX174" fmla="*/ 3310753 w 7472601"/>
              <a:gd name="connsiteY174" fmla="*/ 3787140 h 6858000"/>
              <a:gd name="connsiteX175" fmla="*/ 3291335 w 7472601"/>
              <a:gd name="connsiteY175" fmla="*/ 3767420 h 6858000"/>
              <a:gd name="connsiteX176" fmla="*/ 1635889 w 7472601"/>
              <a:gd name="connsiteY176" fmla="*/ 3709494 h 6858000"/>
              <a:gd name="connsiteX177" fmla="*/ 1634800 w 7472601"/>
              <a:gd name="connsiteY177" fmla="*/ 3731111 h 6858000"/>
              <a:gd name="connsiteX178" fmla="*/ 1635889 w 7472601"/>
              <a:gd name="connsiteY178" fmla="*/ 3709494 h 6858000"/>
              <a:gd name="connsiteX179" fmla="*/ 1510397 w 7472601"/>
              <a:gd name="connsiteY179" fmla="*/ 3684705 h 6858000"/>
              <a:gd name="connsiteX180" fmla="*/ 1146550 w 7472601"/>
              <a:gd name="connsiteY180" fmla="*/ 3802012 h 6858000"/>
              <a:gd name="connsiteX181" fmla="*/ 698834 w 7472601"/>
              <a:gd name="connsiteY181" fmla="*/ 3952272 h 6858000"/>
              <a:gd name="connsiteX182" fmla="*/ 34256 w 7472601"/>
              <a:gd name="connsiteY182" fmla="*/ 4347603 h 6858000"/>
              <a:gd name="connsiteX183" fmla="*/ 527241 w 7472601"/>
              <a:gd name="connsiteY183" fmla="*/ 4065078 h 6858000"/>
              <a:gd name="connsiteX184" fmla="*/ 1510397 w 7472601"/>
              <a:gd name="connsiteY184" fmla="*/ 3684705 h 6858000"/>
              <a:gd name="connsiteX185" fmla="*/ 1313114 w 7472601"/>
              <a:gd name="connsiteY185" fmla="*/ 3655216 h 6858000"/>
              <a:gd name="connsiteX186" fmla="*/ 1109304 w 7472601"/>
              <a:gd name="connsiteY186" fmla="*/ 3669030 h 6858000"/>
              <a:gd name="connsiteX187" fmla="*/ 8129 w 7472601"/>
              <a:gd name="connsiteY187" fmla="*/ 4330519 h 6858000"/>
              <a:gd name="connsiteX188" fmla="*/ 687572 w 7472601"/>
              <a:gd name="connsiteY188" fmla="*/ 3925629 h 6858000"/>
              <a:gd name="connsiteX189" fmla="*/ 1138365 w 7472601"/>
              <a:gd name="connsiteY189" fmla="*/ 3774515 h 6858000"/>
              <a:gd name="connsiteX190" fmla="*/ 1505579 w 7472601"/>
              <a:gd name="connsiteY190" fmla="*/ 3655526 h 6858000"/>
              <a:gd name="connsiteX191" fmla="*/ 1313114 w 7472601"/>
              <a:gd name="connsiteY191" fmla="*/ 3655216 h 6858000"/>
              <a:gd name="connsiteX192" fmla="*/ 3655073 w 7472601"/>
              <a:gd name="connsiteY192" fmla="*/ 3650884 h 6858000"/>
              <a:gd name="connsiteX193" fmla="*/ 3989938 w 7472601"/>
              <a:gd name="connsiteY193" fmla="*/ 3991685 h 6858000"/>
              <a:gd name="connsiteX194" fmla="*/ 4393907 w 7472601"/>
              <a:gd name="connsiteY194" fmla="*/ 4261258 h 6858000"/>
              <a:gd name="connsiteX195" fmla="*/ 4648051 w 7472601"/>
              <a:gd name="connsiteY195" fmla="*/ 4374051 h 6858000"/>
              <a:gd name="connsiteX196" fmla="*/ 4383389 w 7472601"/>
              <a:gd name="connsiteY196" fmla="*/ 4184369 h 6858000"/>
              <a:gd name="connsiteX197" fmla="*/ 4165508 w 7472601"/>
              <a:gd name="connsiteY197" fmla="*/ 4035196 h 6858000"/>
              <a:gd name="connsiteX198" fmla="*/ 4068162 w 7472601"/>
              <a:gd name="connsiteY198" fmla="*/ 3953394 h 6858000"/>
              <a:gd name="connsiteX199" fmla="*/ 3981416 w 7472601"/>
              <a:gd name="connsiteY199" fmla="*/ 3880482 h 6858000"/>
              <a:gd name="connsiteX200" fmla="*/ 3800147 w 7472601"/>
              <a:gd name="connsiteY200" fmla="*/ 3749872 h 6858000"/>
              <a:gd name="connsiteX201" fmla="*/ 3655073 w 7472601"/>
              <a:gd name="connsiteY201" fmla="*/ 3650884 h 6858000"/>
              <a:gd name="connsiteX202" fmla="*/ 3670252 w 7472601"/>
              <a:gd name="connsiteY202" fmla="*/ 3622798 h 6858000"/>
              <a:gd name="connsiteX203" fmla="*/ 3817258 w 7472601"/>
              <a:gd name="connsiteY203" fmla="*/ 3723577 h 6858000"/>
              <a:gd name="connsiteX204" fmla="*/ 4000461 w 7472601"/>
              <a:gd name="connsiteY204" fmla="*/ 3855966 h 6858000"/>
              <a:gd name="connsiteX205" fmla="*/ 4088180 w 7472601"/>
              <a:gd name="connsiteY205" fmla="*/ 3929774 h 6858000"/>
              <a:gd name="connsiteX206" fmla="*/ 4184555 w 7472601"/>
              <a:gd name="connsiteY206" fmla="*/ 4010683 h 6858000"/>
              <a:gd name="connsiteX207" fmla="*/ 4399563 w 7472601"/>
              <a:gd name="connsiteY207" fmla="*/ 4158106 h 6858000"/>
              <a:gd name="connsiteX208" fmla="*/ 4684469 w 7472601"/>
              <a:gd name="connsiteY208" fmla="*/ 4364680 h 6858000"/>
              <a:gd name="connsiteX209" fmla="*/ 4690271 w 7472601"/>
              <a:gd name="connsiteY209" fmla="*/ 4370034 h 6858000"/>
              <a:gd name="connsiteX210" fmla="*/ 4136093 w 7472601"/>
              <a:gd name="connsiteY210" fmla="*/ 3858466 h 6858000"/>
              <a:gd name="connsiteX211" fmla="*/ 3670252 w 7472601"/>
              <a:gd name="connsiteY211" fmla="*/ 3622798 h 6858000"/>
              <a:gd name="connsiteX212" fmla="*/ 4440129 w 7472601"/>
              <a:gd name="connsiteY212" fmla="*/ 3448571 h 6858000"/>
              <a:gd name="connsiteX213" fmla="*/ 4856525 w 7472601"/>
              <a:gd name="connsiteY213" fmla="*/ 3915351 h 6858000"/>
              <a:gd name="connsiteX214" fmla="*/ 5059055 w 7472601"/>
              <a:gd name="connsiteY214" fmla="*/ 4108918 h 6858000"/>
              <a:gd name="connsiteX215" fmla="*/ 5290070 w 7472601"/>
              <a:gd name="connsiteY215" fmla="*/ 4263619 h 6858000"/>
              <a:gd name="connsiteX216" fmla="*/ 4834991 w 7472601"/>
              <a:gd name="connsiteY216" fmla="*/ 3830985 h 6858000"/>
              <a:gd name="connsiteX217" fmla="*/ 4440129 w 7472601"/>
              <a:gd name="connsiteY217" fmla="*/ 3448571 h 6858000"/>
              <a:gd name="connsiteX218" fmla="*/ 4441737 w 7472601"/>
              <a:gd name="connsiteY218" fmla="*/ 3399734 h 6858000"/>
              <a:gd name="connsiteX219" fmla="*/ 4431236 w 7472601"/>
              <a:gd name="connsiteY219" fmla="*/ 3400954 h 6858000"/>
              <a:gd name="connsiteX220" fmla="*/ 4557150 w 7472601"/>
              <a:gd name="connsiteY220" fmla="*/ 3510023 h 6858000"/>
              <a:gd name="connsiteX221" fmla="*/ 4856936 w 7472601"/>
              <a:gd name="connsiteY221" fmla="*/ 3809146 h 6858000"/>
              <a:gd name="connsiteX222" fmla="*/ 5111996 w 7472601"/>
              <a:gd name="connsiteY222" fmla="*/ 4065759 h 6858000"/>
              <a:gd name="connsiteX223" fmla="*/ 5388878 w 7472601"/>
              <a:gd name="connsiteY223" fmla="*/ 4300185 h 6858000"/>
              <a:gd name="connsiteX224" fmla="*/ 5425556 w 7472601"/>
              <a:gd name="connsiteY224" fmla="*/ 4308967 h 6858000"/>
              <a:gd name="connsiteX225" fmla="*/ 4943646 w 7472601"/>
              <a:gd name="connsiteY225" fmla="*/ 3822916 h 6858000"/>
              <a:gd name="connsiteX226" fmla="*/ 4594837 w 7472601"/>
              <a:gd name="connsiteY226" fmla="*/ 3532274 h 6858000"/>
              <a:gd name="connsiteX227" fmla="*/ 4441737 w 7472601"/>
              <a:gd name="connsiteY227" fmla="*/ 3399734 h 6858000"/>
              <a:gd name="connsiteX228" fmla="*/ 5425834 w 7472601"/>
              <a:gd name="connsiteY228" fmla="*/ 3162785 h 6858000"/>
              <a:gd name="connsiteX229" fmla="*/ 5401644 w 7472601"/>
              <a:gd name="connsiteY229" fmla="*/ 3617847 h 6858000"/>
              <a:gd name="connsiteX230" fmla="*/ 5467256 w 7472601"/>
              <a:gd name="connsiteY230" fmla="*/ 4175494 h 6858000"/>
              <a:gd name="connsiteX231" fmla="*/ 5448069 w 7472601"/>
              <a:gd name="connsiteY231" fmla="*/ 3567554 h 6858000"/>
              <a:gd name="connsiteX232" fmla="*/ 5425834 w 7472601"/>
              <a:gd name="connsiteY232" fmla="*/ 3162785 h 6858000"/>
              <a:gd name="connsiteX233" fmla="*/ 1318687 w 7472601"/>
              <a:gd name="connsiteY233" fmla="*/ 3113840 h 6858000"/>
              <a:gd name="connsiteX234" fmla="*/ 1066793 w 7472601"/>
              <a:gd name="connsiteY234" fmla="*/ 3212171 h 6858000"/>
              <a:gd name="connsiteX235" fmla="*/ 993319 w 7472601"/>
              <a:gd name="connsiteY235" fmla="*/ 3247648 h 6858000"/>
              <a:gd name="connsiteX236" fmla="*/ 853081 w 7472601"/>
              <a:gd name="connsiteY236" fmla="*/ 3312410 h 6858000"/>
              <a:gd name="connsiteX237" fmla="*/ 805957 w 7472601"/>
              <a:gd name="connsiteY237" fmla="*/ 3330443 h 6858000"/>
              <a:gd name="connsiteX238" fmla="*/ 1318687 w 7472601"/>
              <a:gd name="connsiteY238" fmla="*/ 3113840 h 6858000"/>
              <a:gd name="connsiteX239" fmla="*/ 5453702 w 7472601"/>
              <a:gd name="connsiteY239" fmla="*/ 3090882 h 6858000"/>
              <a:gd name="connsiteX240" fmla="*/ 5480135 w 7472601"/>
              <a:gd name="connsiteY240" fmla="*/ 3565802 h 6858000"/>
              <a:gd name="connsiteX241" fmla="*/ 5499023 w 7472601"/>
              <a:gd name="connsiteY241" fmla="*/ 4166310 h 6858000"/>
              <a:gd name="connsiteX242" fmla="*/ 5547022 w 7472601"/>
              <a:gd name="connsiteY242" fmla="*/ 3607838 h 6858000"/>
              <a:gd name="connsiteX243" fmla="*/ 5515964 w 7472601"/>
              <a:gd name="connsiteY243" fmla="*/ 3378541 h 6858000"/>
              <a:gd name="connsiteX244" fmla="*/ 5453702 w 7472601"/>
              <a:gd name="connsiteY244" fmla="*/ 3090882 h 6858000"/>
              <a:gd name="connsiteX245" fmla="*/ 1238695 w 7472601"/>
              <a:gd name="connsiteY245" fmla="*/ 3076820 h 6858000"/>
              <a:gd name="connsiteX246" fmla="*/ 716371 w 7472601"/>
              <a:gd name="connsiteY246" fmla="*/ 3293249 h 6858000"/>
              <a:gd name="connsiteX247" fmla="*/ 579522 w 7472601"/>
              <a:gd name="connsiteY247" fmla="*/ 3371759 h 6858000"/>
              <a:gd name="connsiteX248" fmla="*/ 600288 w 7472601"/>
              <a:gd name="connsiteY248" fmla="*/ 3365555 h 6858000"/>
              <a:gd name="connsiteX249" fmla="*/ 840692 w 7472601"/>
              <a:gd name="connsiteY249" fmla="*/ 3284921 h 6858000"/>
              <a:gd name="connsiteX250" fmla="*/ 979248 w 7472601"/>
              <a:gd name="connsiteY250" fmla="*/ 3221003 h 6858000"/>
              <a:gd name="connsiteX251" fmla="*/ 1053282 w 7472601"/>
              <a:gd name="connsiteY251" fmla="*/ 3185247 h 6858000"/>
              <a:gd name="connsiteX252" fmla="*/ 1320603 w 7472601"/>
              <a:gd name="connsiteY252" fmla="*/ 3081281 h 6858000"/>
              <a:gd name="connsiteX253" fmla="*/ 1238695 w 7472601"/>
              <a:gd name="connsiteY253" fmla="*/ 3076820 h 6858000"/>
              <a:gd name="connsiteX254" fmla="*/ 5425627 w 7472601"/>
              <a:gd name="connsiteY254" fmla="*/ 2954192 h 6858000"/>
              <a:gd name="connsiteX255" fmla="*/ 5470770 w 7472601"/>
              <a:gd name="connsiteY255" fmla="*/ 3005435 h 6858000"/>
              <a:gd name="connsiteX256" fmla="*/ 5519779 w 7472601"/>
              <a:gd name="connsiteY256" fmla="*/ 4359223 h 6858000"/>
              <a:gd name="connsiteX257" fmla="*/ 5520293 w 7472601"/>
              <a:gd name="connsiteY257" fmla="*/ 4360602 h 6858000"/>
              <a:gd name="connsiteX258" fmla="*/ 5767221 w 7472601"/>
              <a:gd name="connsiteY258" fmla="*/ 4665564 h 6858000"/>
              <a:gd name="connsiteX259" fmla="*/ 6937169 w 7472601"/>
              <a:gd name="connsiteY259" fmla="*/ 4815941 h 6858000"/>
              <a:gd name="connsiteX260" fmla="*/ 6953922 w 7472601"/>
              <a:gd name="connsiteY260" fmla="*/ 4890068 h 6858000"/>
              <a:gd name="connsiteX261" fmla="*/ 6071359 w 7472601"/>
              <a:gd name="connsiteY261" fmla="*/ 4770770 h 6858000"/>
              <a:gd name="connsiteX262" fmla="*/ 6038839 w 7472601"/>
              <a:gd name="connsiteY262" fmla="*/ 4764474 h 6858000"/>
              <a:gd name="connsiteX263" fmla="*/ 6038706 w 7472601"/>
              <a:gd name="connsiteY263" fmla="*/ 4763847 h 6858000"/>
              <a:gd name="connsiteX264" fmla="*/ 6037784 w 7472601"/>
              <a:gd name="connsiteY264" fmla="*/ 4764270 h 6858000"/>
              <a:gd name="connsiteX265" fmla="*/ 6038839 w 7472601"/>
              <a:gd name="connsiteY265" fmla="*/ 4764474 h 6858000"/>
              <a:gd name="connsiteX266" fmla="*/ 6040338 w 7472601"/>
              <a:gd name="connsiteY266" fmla="*/ 4771418 h 6858000"/>
              <a:gd name="connsiteX267" fmla="*/ 6024488 w 7472601"/>
              <a:gd name="connsiteY267" fmla="*/ 4809903 h 6858000"/>
              <a:gd name="connsiteX268" fmla="*/ 5599771 w 7472601"/>
              <a:gd name="connsiteY268" fmla="*/ 5509652 h 6858000"/>
              <a:gd name="connsiteX269" fmla="*/ 5548843 w 7472601"/>
              <a:gd name="connsiteY269" fmla="*/ 5563845 h 6858000"/>
              <a:gd name="connsiteX270" fmla="*/ 5940952 w 7472601"/>
              <a:gd name="connsiteY270" fmla="*/ 6250028 h 6858000"/>
              <a:gd name="connsiteX271" fmla="*/ 6043441 w 7472601"/>
              <a:gd name="connsiteY271" fmla="*/ 6665847 h 6858000"/>
              <a:gd name="connsiteX272" fmla="*/ 6093432 w 7472601"/>
              <a:gd name="connsiteY272" fmla="*/ 6858000 h 6858000"/>
              <a:gd name="connsiteX273" fmla="*/ 6034344 w 7472601"/>
              <a:gd name="connsiteY273" fmla="*/ 6858000 h 6858000"/>
              <a:gd name="connsiteX274" fmla="*/ 6026679 w 7472601"/>
              <a:gd name="connsiteY274" fmla="*/ 6836959 h 6858000"/>
              <a:gd name="connsiteX275" fmla="*/ 5800441 w 7472601"/>
              <a:gd name="connsiteY275" fmla="*/ 6335286 h 6858000"/>
              <a:gd name="connsiteX276" fmla="*/ 5526562 w 7472601"/>
              <a:gd name="connsiteY276" fmla="*/ 5705388 h 6858000"/>
              <a:gd name="connsiteX277" fmla="*/ 5519640 w 7472601"/>
              <a:gd name="connsiteY277" fmla="*/ 5683774 h 6858000"/>
              <a:gd name="connsiteX278" fmla="*/ 5844559 w 7472601"/>
              <a:gd name="connsiteY278" fmla="*/ 6553349 h 6858000"/>
              <a:gd name="connsiteX279" fmla="*/ 5975994 w 7472601"/>
              <a:gd name="connsiteY279" fmla="*/ 6858000 h 6858000"/>
              <a:gd name="connsiteX280" fmla="*/ 5898547 w 7472601"/>
              <a:gd name="connsiteY280" fmla="*/ 6858000 h 6858000"/>
              <a:gd name="connsiteX281" fmla="*/ 5682041 w 7472601"/>
              <a:gd name="connsiteY281" fmla="*/ 6355860 h 6858000"/>
              <a:gd name="connsiteX282" fmla="*/ 5461758 w 7472601"/>
              <a:gd name="connsiteY282" fmla="*/ 5820220 h 6858000"/>
              <a:gd name="connsiteX283" fmla="*/ 5237282 w 7472601"/>
              <a:gd name="connsiteY283" fmla="*/ 6579086 h 6858000"/>
              <a:gd name="connsiteX284" fmla="*/ 5115009 w 7472601"/>
              <a:gd name="connsiteY284" fmla="*/ 6858000 h 6858000"/>
              <a:gd name="connsiteX285" fmla="*/ 5028074 w 7472601"/>
              <a:gd name="connsiteY285" fmla="*/ 6858000 h 6858000"/>
              <a:gd name="connsiteX286" fmla="*/ 5079508 w 7472601"/>
              <a:gd name="connsiteY286" fmla="*/ 6749074 h 6858000"/>
              <a:gd name="connsiteX287" fmla="*/ 5371846 w 7472601"/>
              <a:gd name="connsiteY287" fmla="*/ 5924413 h 6858000"/>
              <a:gd name="connsiteX288" fmla="*/ 5270512 w 7472601"/>
              <a:gd name="connsiteY288" fmla="*/ 6138975 h 6858000"/>
              <a:gd name="connsiteX289" fmla="*/ 5062409 w 7472601"/>
              <a:gd name="connsiteY289" fmla="*/ 6653544 h 6858000"/>
              <a:gd name="connsiteX290" fmla="*/ 5036628 w 7472601"/>
              <a:gd name="connsiteY290" fmla="*/ 6754247 h 6858000"/>
              <a:gd name="connsiteX291" fmla="*/ 5009112 w 7472601"/>
              <a:gd name="connsiteY291" fmla="*/ 6858000 h 6858000"/>
              <a:gd name="connsiteX292" fmla="*/ 4976679 w 7472601"/>
              <a:gd name="connsiteY292" fmla="*/ 6858000 h 6858000"/>
              <a:gd name="connsiteX293" fmla="*/ 5006537 w 7472601"/>
              <a:gd name="connsiteY293" fmla="*/ 6747068 h 6858000"/>
              <a:gd name="connsiteX294" fmla="*/ 5032723 w 7472601"/>
              <a:gd name="connsiteY294" fmla="*/ 6644957 h 6858000"/>
              <a:gd name="connsiteX295" fmla="*/ 5242949 w 7472601"/>
              <a:gd name="connsiteY295" fmla="*/ 6125175 h 6858000"/>
              <a:gd name="connsiteX296" fmla="*/ 5286321 w 7472601"/>
              <a:gd name="connsiteY296" fmla="*/ 6033555 h 6858000"/>
              <a:gd name="connsiteX297" fmla="*/ 5008210 w 7472601"/>
              <a:gd name="connsiteY297" fmla="*/ 6649194 h 6858000"/>
              <a:gd name="connsiteX298" fmla="*/ 4986321 w 7472601"/>
              <a:gd name="connsiteY298" fmla="*/ 6765687 h 6858000"/>
              <a:gd name="connsiteX299" fmla="*/ 4973474 w 7472601"/>
              <a:gd name="connsiteY299" fmla="*/ 6858000 h 6858000"/>
              <a:gd name="connsiteX300" fmla="*/ 4907178 w 7472601"/>
              <a:gd name="connsiteY300" fmla="*/ 6858000 h 6858000"/>
              <a:gd name="connsiteX301" fmla="*/ 4910810 w 7472601"/>
              <a:gd name="connsiteY301" fmla="*/ 6829660 h 6858000"/>
              <a:gd name="connsiteX302" fmla="*/ 4987461 w 7472601"/>
              <a:gd name="connsiteY302" fmla="*/ 6432994 h 6858000"/>
              <a:gd name="connsiteX303" fmla="*/ 5179262 w 7472601"/>
              <a:gd name="connsiteY303" fmla="*/ 6035044 h 6858000"/>
              <a:gd name="connsiteX304" fmla="*/ 4689678 w 7472601"/>
              <a:gd name="connsiteY304" fmla="*/ 6440241 h 6858000"/>
              <a:gd name="connsiteX305" fmla="*/ 4477543 w 7472601"/>
              <a:gd name="connsiteY305" fmla="*/ 6674836 h 6858000"/>
              <a:gd name="connsiteX306" fmla="*/ 4329957 w 7472601"/>
              <a:gd name="connsiteY306" fmla="*/ 6858000 h 6858000"/>
              <a:gd name="connsiteX307" fmla="*/ 4218595 w 7472601"/>
              <a:gd name="connsiteY307" fmla="*/ 6858000 h 6858000"/>
              <a:gd name="connsiteX308" fmla="*/ 4368888 w 7472601"/>
              <a:gd name="connsiteY308" fmla="*/ 6668412 h 6858000"/>
              <a:gd name="connsiteX309" fmla="*/ 4563091 w 7472601"/>
              <a:gd name="connsiteY309" fmla="*/ 6442508 h 6858000"/>
              <a:gd name="connsiteX310" fmla="*/ 5387324 w 7472601"/>
              <a:gd name="connsiteY310" fmla="*/ 5705830 h 6858000"/>
              <a:gd name="connsiteX311" fmla="*/ 5073620 w 7472601"/>
              <a:gd name="connsiteY311" fmla="*/ 5955437 h 6858000"/>
              <a:gd name="connsiteX312" fmla="*/ 4689789 w 7472601"/>
              <a:gd name="connsiteY312" fmla="*/ 6268382 h 6858000"/>
              <a:gd name="connsiteX313" fmla="*/ 4418722 w 7472601"/>
              <a:gd name="connsiteY313" fmla="*/ 6570886 h 6858000"/>
              <a:gd name="connsiteX314" fmla="*/ 4214944 w 7472601"/>
              <a:gd name="connsiteY314" fmla="*/ 6858000 h 6858000"/>
              <a:gd name="connsiteX315" fmla="*/ 4177898 w 7472601"/>
              <a:gd name="connsiteY315" fmla="*/ 6858000 h 6858000"/>
              <a:gd name="connsiteX316" fmla="*/ 4391597 w 7472601"/>
              <a:gd name="connsiteY316" fmla="*/ 6556370 h 6858000"/>
              <a:gd name="connsiteX317" fmla="*/ 4668889 w 7472601"/>
              <a:gd name="connsiteY317" fmla="*/ 6246399 h 6858000"/>
              <a:gd name="connsiteX318" fmla="*/ 5055427 w 7472601"/>
              <a:gd name="connsiteY318" fmla="*/ 5931476 h 6858000"/>
              <a:gd name="connsiteX319" fmla="*/ 5371814 w 7472601"/>
              <a:gd name="connsiteY319" fmla="*/ 5678975 h 6858000"/>
              <a:gd name="connsiteX320" fmla="*/ 4987918 w 7472601"/>
              <a:gd name="connsiteY320" fmla="*/ 5838701 h 6858000"/>
              <a:gd name="connsiteX321" fmla="*/ 4317146 w 7472601"/>
              <a:gd name="connsiteY321" fmla="*/ 6587716 h 6858000"/>
              <a:gd name="connsiteX322" fmla="*/ 4171627 w 7472601"/>
              <a:gd name="connsiteY322" fmla="*/ 6858000 h 6858000"/>
              <a:gd name="connsiteX323" fmla="*/ 4081585 w 7472601"/>
              <a:gd name="connsiteY323" fmla="*/ 6858000 h 6858000"/>
              <a:gd name="connsiteX324" fmla="*/ 4238603 w 7472601"/>
              <a:gd name="connsiteY324" fmla="*/ 6559341 h 6858000"/>
              <a:gd name="connsiteX325" fmla="*/ 4778333 w 7472601"/>
              <a:gd name="connsiteY325" fmla="*/ 5873626 h 6858000"/>
              <a:gd name="connsiteX326" fmla="*/ 5414185 w 7472601"/>
              <a:gd name="connsiteY326" fmla="*/ 5573882 h 6858000"/>
              <a:gd name="connsiteX327" fmla="*/ 5959648 w 7472601"/>
              <a:gd name="connsiteY327" fmla="*/ 4760797 h 6858000"/>
              <a:gd name="connsiteX328" fmla="*/ 5355019 w 7472601"/>
              <a:gd name="connsiteY328" fmla="*/ 4734672 h 6858000"/>
              <a:gd name="connsiteX329" fmla="*/ 5083565 w 7472601"/>
              <a:gd name="connsiteY329" fmla="*/ 5179121 h 6858000"/>
              <a:gd name="connsiteX330" fmla="*/ 4713577 w 7472601"/>
              <a:gd name="connsiteY330" fmla="*/ 5616803 h 6858000"/>
              <a:gd name="connsiteX331" fmla="*/ 3989559 w 7472601"/>
              <a:gd name="connsiteY331" fmla="*/ 6145945 h 6858000"/>
              <a:gd name="connsiteX332" fmla="*/ 3939824 w 7472601"/>
              <a:gd name="connsiteY332" fmla="*/ 6066900 h 6858000"/>
              <a:gd name="connsiteX333" fmla="*/ 4584537 w 7472601"/>
              <a:gd name="connsiteY333" fmla="*/ 5324826 h 6858000"/>
              <a:gd name="connsiteX334" fmla="*/ 5037105 w 7472601"/>
              <a:gd name="connsiteY334" fmla="*/ 5088765 h 6858000"/>
              <a:gd name="connsiteX335" fmla="*/ 5039930 w 7472601"/>
              <a:gd name="connsiteY335" fmla="*/ 5089585 h 6858000"/>
              <a:gd name="connsiteX336" fmla="*/ 5263764 w 7472601"/>
              <a:gd name="connsiteY336" fmla="*/ 4735525 h 6858000"/>
              <a:gd name="connsiteX337" fmla="*/ 4086300 w 7472601"/>
              <a:gd name="connsiteY337" fmla="*/ 4884599 h 6858000"/>
              <a:gd name="connsiteX338" fmla="*/ 4085485 w 7472601"/>
              <a:gd name="connsiteY338" fmla="*/ 4899070 h 6858000"/>
              <a:gd name="connsiteX339" fmla="*/ 3871915 w 7472601"/>
              <a:gd name="connsiteY339" fmla="*/ 5253645 h 6858000"/>
              <a:gd name="connsiteX340" fmla="*/ 3799374 w 7472601"/>
              <a:gd name="connsiteY340" fmla="*/ 5466127 h 6858000"/>
              <a:gd name="connsiteX341" fmla="*/ 3498850 w 7472601"/>
              <a:gd name="connsiteY341" fmla="*/ 6661888 h 6858000"/>
              <a:gd name="connsiteX342" fmla="*/ 3399216 w 7472601"/>
              <a:gd name="connsiteY342" fmla="*/ 6858000 h 6858000"/>
              <a:gd name="connsiteX343" fmla="*/ 3303688 w 7472601"/>
              <a:gd name="connsiteY343" fmla="*/ 6858000 h 6858000"/>
              <a:gd name="connsiteX344" fmla="*/ 3391774 w 7472601"/>
              <a:gd name="connsiteY344" fmla="*/ 6697181 h 6858000"/>
              <a:gd name="connsiteX345" fmla="*/ 3735540 w 7472601"/>
              <a:gd name="connsiteY345" fmla="*/ 5546923 h 6858000"/>
              <a:gd name="connsiteX346" fmla="*/ 3729438 w 7472601"/>
              <a:gd name="connsiteY346" fmla="*/ 5569058 h 6858000"/>
              <a:gd name="connsiteX347" fmla="*/ 3707782 w 7472601"/>
              <a:gd name="connsiteY347" fmla="*/ 5644908 h 6858000"/>
              <a:gd name="connsiteX348" fmla="*/ 3583827 w 7472601"/>
              <a:gd name="connsiteY348" fmla="*/ 6039215 h 6858000"/>
              <a:gd name="connsiteX349" fmla="*/ 3547861 w 7472601"/>
              <a:gd name="connsiteY349" fmla="*/ 6129609 h 6858000"/>
              <a:gd name="connsiteX350" fmla="*/ 3490905 w 7472601"/>
              <a:gd name="connsiteY350" fmla="*/ 6277660 h 6858000"/>
              <a:gd name="connsiteX351" fmla="*/ 3455859 w 7472601"/>
              <a:gd name="connsiteY351" fmla="*/ 6391301 h 6858000"/>
              <a:gd name="connsiteX352" fmla="*/ 3429112 w 7472601"/>
              <a:gd name="connsiteY352" fmla="*/ 6479469 h 6858000"/>
              <a:gd name="connsiteX353" fmla="*/ 3304862 w 7472601"/>
              <a:gd name="connsiteY353" fmla="*/ 6796476 h 6858000"/>
              <a:gd name="connsiteX354" fmla="*/ 3276071 w 7472601"/>
              <a:gd name="connsiteY354" fmla="*/ 6858000 h 6858000"/>
              <a:gd name="connsiteX355" fmla="*/ 3240805 w 7472601"/>
              <a:gd name="connsiteY355" fmla="*/ 6858000 h 6858000"/>
              <a:gd name="connsiteX356" fmla="*/ 3275917 w 7472601"/>
              <a:gd name="connsiteY356" fmla="*/ 6783192 h 6858000"/>
              <a:gd name="connsiteX357" fmla="*/ 3399358 w 7472601"/>
              <a:gd name="connsiteY357" fmla="*/ 6469011 h 6858000"/>
              <a:gd name="connsiteX358" fmla="*/ 3425650 w 7472601"/>
              <a:gd name="connsiteY358" fmla="*/ 6381333 h 6858000"/>
              <a:gd name="connsiteX359" fmla="*/ 3460661 w 7472601"/>
              <a:gd name="connsiteY359" fmla="*/ 6266763 h 6858000"/>
              <a:gd name="connsiteX360" fmla="*/ 3518021 w 7472601"/>
              <a:gd name="connsiteY360" fmla="*/ 6117298 h 6858000"/>
              <a:gd name="connsiteX361" fmla="*/ 3554035 w 7472601"/>
              <a:gd name="connsiteY361" fmla="*/ 6027832 h 6858000"/>
              <a:gd name="connsiteX362" fmla="*/ 3677174 w 7472601"/>
              <a:gd name="connsiteY362" fmla="*/ 5636351 h 6858000"/>
              <a:gd name="connsiteX363" fmla="*/ 3698819 w 7472601"/>
              <a:gd name="connsiteY363" fmla="*/ 5560503 h 6858000"/>
              <a:gd name="connsiteX364" fmla="*/ 3702094 w 7472601"/>
              <a:gd name="connsiteY364" fmla="*/ 5549194 h 6858000"/>
              <a:gd name="connsiteX365" fmla="*/ 3398355 w 7472601"/>
              <a:gd name="connsiteY365" fmla="*/ 6094603 h 6858000"/>
              <a:gd name="connsiteX366" fmla="*/ 3193941 w 7472601"/>
              <a:gd name="connsiteY366" fmla="*/ 6798775 h 6858000"/>
              <a:gd name="connsiteX367" fmla="*/ 3184140 w 7472601"/>
              <a:gd name="connsiteY367" fmla="*/ 6858000 h 6858000"/>
              <a:gd name="connsiteX368" fmla="*/ 3099978 w 7472601"/>
              <a:gd name="connsiteY368" fmla="*/ 6858000 h 6858000"/>
              <a:gd name="connsiteX369" fmla="*/ 3101556 w 7472601"/>
              <a:gd name="connsiteY369" fmla="*/ 6843337 h 6858000"/>
              <a:gd name="connsiteX370" fmla="*/ 3370162 w 7472601"/>
              <a:gd name="connsiteY370" fmla="*/ 5785550 h 6858000"/>
              <a:gd name="connsiteX371" fmla="*/ 3746477 w 7472601"/>
              <a:gd name="connsiteY371" fmla="*/ 5377889 h 6858000"/>
              <a:gd name="connsiteX372" fmla="*/ 3863399 w 7472601"/>
              <a:gd name="connsiteY372" fmla="*/ 5087257 h 6858000"/>
              <a:gd name="connsiteX373" fmla="*/ 3968712 w 7472601"/>
              <a:gd name="connsiteY373" fmla="*/ 4913989 h 6858000"/>
              <a:gd name="connsiteX374" fmla="*/ 2792390 w 7472601"/>
              <a:gd name="connsiteY374" fmla="*/ 5382974 h 6858000"/>
              <a:gd name="connsiteX375" fmla="*/ 2714982 w 7472601"/>
              <a:gd name="connsiteY375" fmla="*/ 5427051 h 6858000"/>
              <a:gd name="connsiteX376" fmla="*/ 2813361 w 7472601"/>
              <a:gd name="connsiteY376" fmla="*/ 6023912 h 6858000"/>
              <a:gd name="connsiteX377" fmla="*/ 2688430 w 7472601"/>
              <a:gd name="connsiteY377" fmla="*/ 6801564 h 6858000"/>
              <a:gd name="connsiteX378" fmla="*/ 2629626 w 7472601"/>
              <a:gd name="connsiteY378" fmla="*/ 6763394 h 6858000"/>
              <a:gd name="connsiteX379" fmla="*/ 2565328 w 7472601"/>
              <a:gd name="connsiteY379" fmla="*/ 5516399 h 6858000"/>
              <a:gd name="connsiteX380" fmla="*/ 1922999 w 7472601"/>
              <a:gd name="connsiteY380" fmla="*/ 5980343 h 6858000"/>
              <a:gd name="connsiteX381" fmla="*/ 1950261 w 7472601"/>
              <a:gd name="connsiteY381" fmla="*/ 6405858 h 6858000"/>
              <a:gd name="connsiteX382" fmla="*/ 2365554 w 7472601"/>
              <a:gd name="connsiteY382" fmla="*/ 6759107 h 6858000"/>
              <a:gd name="connsiteX383" fmla="*/ 2424142 w 7472601"/>
              <a:gd name="connsiteY383" fmla="*/ 6858000 h 6858000"/>
              <a:gd name="connsiteX384" fmla="*/ 2395994 w 7472601"/>
              <a:gd name="connsiteY384" fmla="*/ 6858000 h 6858000"/>
              <a:gd name="connsiteX385" fmla="*/ 2392863 w 7472601"/>
              <a:gd name="connsiteY385" fmla="*/ 6852964 h 6858000"/>
              <a:gd name="connsiteX386" fmla="*/ 2017589 w 7472601"/>
              <a:gd name="connsiteY386" fmla="*/ 6493982 h 6858000"/>
              <a:gd name="connsiteX387" fmla="*/ 2147336 w 7472601"/>
              <a:gd name="connsiteY387" fmla="*/ 6594052 h 6858000"/>
              <a:gd name="connsiteX388" fmla="*/ 2207047 w 7472601"/>
              <a:gd name="connsiteY388" fmla="*/ 6654540 h 6858000"/>
              <a:gd name="connsiteX389" fmla="*/ 2299106 w 7472601"/>
              <a:gd name="connsiteY389" fmla="*/ 6778931 h 6858000"/>
              <a:gd name="connsiteX390" fmla="*/ 2314430 w 7472601"/>
              <a:gd name="connsiteY390" fmla="*/ 6801144 h 6858000"/>
              <a:gd name="connsiteX391" fmla="*/ 2352406 w 7472601"/>
              <a:gd name="connsiteY391" fmla="*/ 6858000 h 6858000"/>
              <a:gd name="connsiteX392" fmla="*/ 2314492 w 7472601"/>
              <a:gd name="connsiteY392" fmla="*/ 6858000 h 6858000"/>
              <a:gd name="connsiteX393" fmla="*/ 2288095 w 7472601"/>
              <a:gd name="connsiteY393" fmla="*/ 6818030 h 6858000"/>
              <a:gd name="connsiteX394" fmla="*/ 2272768 w 7472601"/>
              <a:gd name="connsiteY394" fmla="*/ 6795822 h 6858000"/>
              <a:gd name="connsiteX395" fmla="*/ 2182715 w 7472601"/>
              <a:gd name="connsiteY395" fmla="*/ 6675071 h 6858000"/>
              <a:gd name="connsiteX396" fmla="*/ 2032061 w 7472601"/>
              <a:gd name="connsiteY396" fmla="*/ 6541380 h 6858000"/>
              <a:gd name="connsiteX397" fmla="*/ 2257220 w 7472601"/>
              <a:gd name="connsiteY397" fmla="*/ 6826257 h 6858000"/>
              <a:gd name="connsiteX398" fmla="*/ 2281324 w 7472601"/>
              <a:gd name="connsiteY398" fmla="*/ 6858000 h 6858000"/>
              <a:gd name="connsiteX399" fmla="*/ 2242860 w 7472601"/>
              <a:gd name="connsiteY399" fmla="*/ 6858000 h 6858000"/>
              <a:gd name="connsiteX400" fmla="*/ 2232818 w 7472601"/>
              <a:gd name="connsiteY400" fmla="*/ 6844926 h 6858000"/>
              <a:gd name="connsiteX401" fmla="*/ 1990172 w 7472601"/>
              <a:gd name="connsiteY401" fmla="*/ 6542121 h 6858000"/>
              <a:gd name="connsiteX402" fmla="*/ 2124090 w 7472601"/>
              <a:gd name="connsiteY402" fmla="*/ 6761017 h 6858000"/>
              <a:gd name="connsiteX403" fmla="*/ 2200380 w 7472601"/>
              <a:gd name="connsiteY403" fmla="*/ 6858000 h 6858000"/>
              <a:gd name="connsiteX404" fmla="*/ 2147507 w 7472601"/>
              <a:gd name="connsiteY404" fmla="*/ 6858000 h 6858000"/>
              <a:gd name="connsiteX405" fmla="*/ 2070668 w 7472601"/>
              <a:gd name="connsiteY405" fmla="*/ 6761520 h 6858000"/>
              <a:gd name="connsiteX406" fmla="*/ 1975142 w 7472601"/>
              <a:gd name="connsiteY406" fmla="*/ 6585570 h 6858000"/>
              <a:gd name="connsiteX407" fmla="*/ 2050035 w 7472601"/>
              <a:gd name="connsiteY407" fmla="*/ 6813345 h 6858000"/>
              <a:gd name="connsiteX408" fmla="*/ 2063025 w 7472601"/>
              <a:gd name="connsiteY408" fmla="*/ 6858000 h 6858000"/>
              <a:gd name="connsiteX409" fmla="*/ 2021675 w 7472601"/>
              <a:gd name="connsiteY409" fmla="*/ 6858000 h 6858000"/>
              <a:gd name="connsiteX410" fmla="*/ 2019308 w 7472601"/>
              <a:gd name="connsiteY410" fmla="*/ 6847118 h 6858000"/>
              <a:gd name="connsiteX411" fmla="*/ 1938835 w 7472601"/>
              <a:gd name="connsiteY411" fmla="*/ 6551160 h 6858000"/>
              <a:gd name="connsiteX412" fmla="*/ 1953230 w 7472601"/>
              <a:gd name="connsiteY412" fmla="*/ 6759699 h 6858000"/>
              <a:gd name="connsiteX413" fmla="*/ 1956763 w 7472601"/>
              <a:gd name="connsiteY413" fmla="*/ 6778191 h 6858000"/>
              <a:gd name="connsiteX414" fmla="*/ 1967925 w 7472601"/>
              <a:gd name="connsiteY414" fmla="*/ 6858000 h 6858000"/>
              <a:gd name="connsiteX415" fmla="*/ 1936622 w 7472601"/>
              <a:gd name="connsiteY415" fmla="*/ 6858000 h 6858000"/>
              <a:gd name="connsiteX416" fmla="*/ 1926261 w 7472601"/>
              <a:gd name="connsiteY416" fmla="*/ 6784064 h 6858000"/>
              <a:gd name="connsiteX417" fmla="*/ 1922724 w 7472601"/>
              <a:gd name="connsiteY417" fmla="*/ 6765577 h 6858000"/>
              <a:gd name="connsiteX418" fmla="*/ 1904650 w 7472601"/>
              <a:gd name="connsiteY418" fmla="*/ 6639616 h 6858000"/>
              <a:gd name="connsiteX419" fmla="*/ 1885273 w 7472601"/>
              <a:gd name="connsiteY419" fmla="*/ 6858000 h 6858000"/>
              <a:gd name="connsiteX420" fmla="*/ 1854363 w 7472601"/>
              <a:gd name="connsiteY420" fmla="*/ 6858000 h 6858000"/>
              <a:gd name="connsiteX421" fmla="*/ 1880391 w 7472601"/>
              <a:gd name="connsiteY421" fmla="*/ 6603796 h 6858000"/>
              <a:gd name="connsiteX422" fmla="*/ 1818273 w 7472601"/>
              <a:gd name="connsiteY422" fmla="*/ 6715729 h 6858000"/>
              <a:gd name="connsiteX423" fmla="*/ 1794691 w 7472601"/>
              <a:gd name="connsiteY423" fmla="*/ 6843239 h 6858000"/>
              <a:gd name="connsiteX424" fmla="*/ 1794914 w 7472601"/>
              <a:gd name="connsiteY424" fmla="*/ 6858000 h 6858000"/>
              <a:gd name="connsiteX425" fmla="*/ 1746128 w 7472601"/>
              <a:gd name="connsiteY425" fmla="*/ 6858000 h 6858000"/>
              <a:gd name="connsiteX426" fmla="*/ 1753934 w 7472601"/>
              <a:gd name="connsiteY426" fmla="*/ 6724796 h 6858000"/>
              <a:gd name="connsiteX427" fmla="*/ 1792053 w 7472601"/>
              <a:gd name="connsiteY427" fmla="*/ 6572396 h 6858000"/>
              <a:gd name="connsiteX428" fmla="*/ 1862248 w 7472601"/>
              <a:gd name="connsiteY428" fmla="*/ 6266397 h 6858000"/>
              <a:gd name="connsiteX429" fmla="*/ 1862250 w 7472601"/>
              <a:gd name="connsiteY429" fmla="*/ 6033531 h 6858000"/>
              <a:gd name="connsiteX430" fmla="*/ 1211999 w 7472601"/>
              <a:gd name="connsiteY430" fmla="*/ 6683610 h 6858000"/>
              <a:gd name="connsiteX431" fmla="*/ 1213266 w 7472601"/>
              <a:gd name="connsiteY431" fmla="*/ 6691947 h 6858000"/>
              <a:gd name="connsiteX432" fmla="*/ 1203370 w 7472601"/>
              <a:gd name="connsiteY432" fmla="*/ 6850676 h 6858000"/>
              <a:gd name="connsiteX433" fmla="*/ 1203671 w 7472601"/>
              <a:gd name="connsiteY433" fmla="*/ 6858000 h 6858000"/>
              <a:gd name="connsiteX434" fmla="*/ 1143180 w 7472601"/>
              <a:gd name="connsiteY434" fmla="*/ 6858000 h 6858000"/>
              <a:gd name="connsiteX435" fmla="*/ 1142176 w 7472601"/>
              <a:gd name="connsiteY435" fmla="*/ 6766045 h 6858000"/>
              <a:gd name="connsiteX436" fmla="*/ 1067484 w 7472601"/>
              <a:gd name="connsiteY436" fmla="*/ 6858000 h 6858000"/>
              <a:gd name="connsiteX437" fmla="*/ 953928 w 7472601"/>
              <a:gd name="connsiteY437" fmla="*/ 6858000 h 6858000"/>
              <a:gd name="connsiteX438" fmla="*/ 959715 w 7472601"/>
              <a:gd name="connsiteY438" fmla="*/ 6850185 h 6858000"/>
              <a:gd name="connsiteX439" fmla="*/ 1483788 w 7472601"/>
              <a:gd name="connsiteY439" fmla="*/ 6259174 h 6858000"/>
              <a:gd name="connsiteX440" fmla="*/ 1100671 w 7472601"/>
              <a:gd name="connsiteY440" fmla="*/ 6252137 h 6858000"/>
              <a:gd name="connsiteX441" fmla="*/ 1090144 w 7472601"/>
              <a:gd name="connsiteY441" fmla="*/ 6256748 h 6858000"/>
              <a:gd name="connsiteX442" fmla="*/ 1095872 w 7472601"/>
              <a:gd name="connsiteY442" fmla="*/ 6271892 h 6858000"/>
              <a:gd name="connsiteX443" fmla="*/ 262785 w 7472601"/>
              <a:gd name="connsiteY443" fmla="*/ 6845450 h 6858000"/>
              <a:gd name="connsiteX444" fmla="*/ 209968 w 7472601"/>
              <a:gd name="connsiteY444" fmla="*/ 6770713 h 6858000"/>
              <a:gd name="connsiteX445" fmla="*/ 873460 w 7472601"/>
              <a:gd name="connsiteY445" fmla="*/ 6253768 h 6858000"/>
              <a:gd name="connsiteX446" fmla="*/ 192686 w 7472601"/>
              <a:gd name="connsiteY446" fmla="*/ 5849257 h 6858000"/>
              <a:gd name="connsiteX447" fmla="*/ 4696 w 7472601"/>
              <a:gd name="connsiteY447" fmla="*/ 5697668 h 6858000"/>
              <a:gd name="connsiteX448" fmla="*/ 0 w 7472601"/>
              <a:gd name="connsiteY448" fmla="*/ 5689984 h 6858000"/>
              <a:gd name="connsiteX449" fmla="*/ 0 w 7472601"/>
              <a:gd name="connsiteY449" fmla="*/ 5513472 h 6858000"/>
              <a:gd name="connsiteX450" fmla="*/ 174101 w 7472601"/>
              <a:gd name="connsiteY450" fmla="*/ 5620277 h 6858000"/>
              <a:gd name="connsiteX451" fmla="*/ 891800 w 7472601"/>
              <a:gd name="connsiteY451" fmla="*/ 6036935 h 6858000"/>
              <a:gd name="connsiteX452" fmla="*/ 1072219 w 7472601"/>
              <a:gd name="connsiteY452" fmla="*/ 6169443 h 6858000"/>
              <a:gd name="connsiteX453" fmla="*/ 1074117 w 7472601"/>
              <a:gd name="connsiteY453" fmla="*/ 6170301 h 6858000"/>
              <a:gd name="connsiteX454" fmla="*/ 1083114 w 7472601"/>
              <a:gd name="connsiteY454" fmla="*/ 6174131 h 6858000"/>
              <a:gd name="connsiteX455" fmla="*/ 1543010 w 7472601"/>
              <a:gd name="connsiteY455" fmla="*/ 6191140 h 6858000"/>
              <a:gd name="connsiteX456" fmla="*/ 1551080 w 7472601"/>
              <a:gd name="connsiteY456" fmla="*/ 6195006 h 6858000"/>
              <a:gd name="connsiteX457" fmla="*/ 2345443 w 7472601"/>
              <a:gd name="connsiteY457" fmla="*/ 5549882 h 6858000"/>
              <a:gd name="connsiteX458" fmla="*/ 1721499 w 7472601"/>
              <a:gd name="connsiteY458" fmla="*/ 5599969 h 6858000"/>
              <a:gd name="connsiteX459" fmla="*/ 767716 w 7472601"/>
              <a:gd name="connsiteY459" fmla="*/ 5472768 h 6858000"/>
              <a:gd name="connsiteX460" fmla="*/ 722147 w 7472601"/>
              <a:gd name="connsiteY460" fmla="*/ 5393091 h 6858000"/>
              <a:gd name="connsiteX461" fmla="*/ 1485552 w 7472601"/>
              <a:gd name="connsiteY461" fmla="*/ 5313202 h 6858000"/>
              <a:gd name="connsiteX462" fmla="*/ 2143004 w 7472601"/>
              <a:gd name="connsiteY462" fmla="*/ 5402420 h 6858000"/>
              <a:gd name="connsiteX463" fmla="*/ 1933391 w 7472601"/>
              <a:gd name="connsiteY463" fmla="*/ 5156971 h 6858000"/>
              <a:gd name="connsiteX464" fmla="*/ 1827118 w 7472601"/>
              <a:gd name="connsiteY464" fmla="*/ 4968410 h 6858000"/>
              <a:gd name="connsiteX465" fmla="*/ 1837349 w 7472601"/>
              <a:gd name="connsiteY465" fmla="*/ 4956357 h 6858000"/>
              <a:gd name="connsiteX466" fmla="*/ 2162835 w 7472601"/>
              <a:gd name="connsiteY466" fmla="*/ 5187853 h 6858000"/>
              <a:gd name="connsiteX467" fmla="*/ 2257167 w 7472601"/>
              <a:gd name="connsiteY467" fmla="*/ 5462123 h 6858000"/>
              <a:gd name="connsiteX468" fmla="*/ 2261598 w 7472601"/>
              <a:gd name="connsiteY468" fmla="*/ 5467998 h 6858000"/>
              <a:gd name="connsiteX469" fmla="*/ 2437177 w 7472601"/>
              <a:gd name="connsiteY469" fmla="*/ 5479608 h 6858000"/>
              <a:gd name="connsiteX470" fmla="*/ 2445247 w 7472601"/>
              <a:gd name="connsiteY470" fmla="*/ 5483476 h 6858000"/>
              <a:gd name="connsiteX471" fmla="*/ 2743626 w 7472601"/>
              <a:gd name="connsiteY471" fmla="*/ 5304819 h 6858000"/>
              <a:gd name="connsiteX472" fmla="*/ 3048102 w 7472601"/>
              <a:gd name="connsiteY472" fmla="*/ 5150595 h 6858000"/>
              <a:gd name="connsiteX473" fmla="*/ 1799414 w 7472601"/>
              <a:gd name="connsiteY473" fmla="*/ 4694732 h 6858000"/>
              <a:gd name="connsiteX474" fmla="*/ 1771735 w 7472601"/>
              <a:gd name="connsiteY474" fmla="*/ 4619929 h 6858000"/>
              <a:gd name="connsiteX475" fmla="*/ 3104273 w 7472601"/>
              <a:gd name="connsiteY475" fmla="*/ 5076159 h 6858000"/>
              <a:gd name="connsiteX476" fmla="*/ 3113245 w 7472601"/>
              <a:gd name="connsiteY476" fmla="*/ 5090705 h 6858000"/>
              <a:gd name="connsiteX477" fmla="*/ 3126294 w 7472601"/>
              <a:gd name="connsiteY477" fmla="*/ 5114400 h 6858000"/>
              <a:gd name="connsiteX478" fmla="*/ 3937433 w 7472601"/>
              <a:gd name="connsiteY478" fmla="*/ 4830473 h 6858000"/>
              <a:gd name="connsiteX479" fmla="*/ 3590475 w 7472601"/>
              <a:gd name="connsiteY479" fmla="*/ 4597974 h 6858000"/>
              <a:gd name="connsiteX480" fmla="*/ 3100264 w 7472601"/>
              <a:gd name="connsiteY480" fmla="*/ 4579845 h 6858000"/>
              <a:gd name="connsiteX481" fmla="*/ 2183576 w 7472601"/>
              <a:gd name="connsiteY481" fmla="*/ 4227150 h 6858000"/>
              <a:gd name="connsiteX482" fmla="*/ 2151029 w 7472601"/>
              <a:gd name="connsiteY482" fmla="*/ 4146947 h 6858000"/>
              <a:gd name="connsiteX483" fmla="*/ 3563434 w 7472601"/>
              <a:gd name="connsiteY483" fmla="*/ 4469115 h 6858000"/>
              <a:gd name="connsiteX484" fmla="*/ 3177952 w 7472601"/>
              <a:gd name="connsiteY484" fmla="*/ 3657386 h 6858000"/>
              <a:gd name="connsiteX485" fmla="*/ 3189263 w 7472601"/>
              <a:gd name="connsiteY485" fmla="*/ 3625726 h 6858000"/>
              <a:gd name="connsiteX486" fmla="*/ 3560912 w 7472601"/>
              <a:gd name="connsiteY486" fmla="*/ 4079863 h 6858000"/>
              <a:gd name="connsiteX487" fmla="*/ 3626636 w 7472601"/>
              <a:gd name="connsiteY487" fmla="*/ 4512230 h 6858000"/>
              <a:gd name="connsiteX488" fmla="*/ 3653088 w 7472601"/>
              <a:gd name="connsiteY488" fmla="*/ 4521417 h 6858000"/>
              <a:gd name="connsiteX489" fmla="*/ 3988128 w 7472601"/>
              <a:gd name="connsiteY489" fmla="*/ 4817267 h 6858000"/>
              <a:gd name="connsiteX490" fmla="*/ 4830582 w 7472601"/>
              <a:gd name="connsiteY490" fmla="*/ 4676000 h 6858000"/>
              <a:gd name="connsiteX491" fmla="*/ 4830100 w 7472601"/>
              <a:gd name="connsiteY491" fmla="*/ 4675554 h 6858000"/>
              <a:gd name="connsiteX492" fmla="*/ 4036318 w 7472601"/>
              <a:gd name="connsiteY492" fmla="*/ 4147013 h 6858000"/>
              <a:gd name="connsiteX493" fmla="*/ 3432098 w 7472601"/>
              <a:gd name="connsiteY493" fmla="*/ 3537312 h 6858000"/>
              <a:gd name="connsiteX494" fmla="*/ 3446761 w 7472601"/>
              <a:gd name="connsiteY494" fmla="*/ 3461278 h 6858000"/>
              <a:gd name="connsiteX495" fmla="*/ 4419733 w 7472601"/>
              <a:gd name="connsiteY495" fmla="*/ 3963555 h 6858000"/>
              <a:gd name="connsiteX496" fmla="*/ 4781371 w 7472601"/>
              <a:gd name="connsiteY496" fmla="*/ 4458604 h 6858000"/>
              <a:gd name="connsiteX497" fmla="*/ 4780440 w 7472601"/>
              <a:gd name="connsiteY497" fmla="*/ 4470290 h 6858000"/>
              <a:gd name="connsiteX498" fmla="*/ 4898954 w 7472601"/>
              <a:gd name="connsiteY498" fmla="*/ 4662092 h 6858000"/>
              <a:gd name="connsiteX499" fmla="*/ 4900699 w 7472601"/>
              <a:gd name="connsiteY499" fmla="*/ 4670867 h 6858000"/>
              <a:gd name="connsiteX500" fmla="*/ 5714511 w 7472601"/>
              <a:gd name="connsiteY500" fmla="*/ 4663483 h 6858000"/>
              <a:gd name="connsiteX501" fmla="*/ 5464793 w 7472601"/>
              <a:gd name="connsiteY501" fmla="*/ 4393556 h 6858000"/>
              <a:gd name="connsiteX502" fmla="*/ 5461897 w 7472601"/>
              <a:gd name="connsiteY502" fmla="*/ 4390879 h 6858000"/>
              <a:gd name="connsiteX503" fmla="*/ 4294126 w 7472601"/>
              <a:gd name="connsiteY503" fmla="*/ 3303048 h 6858000"/>
              <a:gd name="connsiteX504" fmla="*/ 4305321 w 7472601"/>
              <a:gd name="connsiteY504" fmla="*/ 3256953 h 6858000"/>
              <a:gd name="connsiteX505" fmla="*/ 4949299 w 7472601"/>
              <a:gd name="connsiteY505" fmla="*/ 3766336 h 6858000"/>
              <a:gd name="connsiteX506" fmla="*/ 5291452 w 7472601"/>
              <a:gd name="connsiteY506" fmla="*/ 4076801 h 6858000"/>
              <a:gd name="connsiteX507" fmla="*/ 5434998 w 7472601"/>
              <a:gd name="connsiteY507" fmla="*/ 4254100 h 6858000"/>
              <a:gd name="connsiteX508" fmla="*/ 5351015 w 7472601"/>
              <a:gd name="connsiteY508" fmla="*/ 3760989 h 6858000"/>
              <a:gd name="connsiteX509" fmla="*/ 5413780 w 7472601"/>
              <a:gd name="connsiteY509" fmla="*/ 2966265 h 6858000"/>
              <a:gd name="connsiteX510" fmla="*/ 5425627 w 7472601"/>
              <a:gd name="connsiteY510" fmla="*/ 2954192 h 6858000"/>
              <a:gd name="connsiteX511" fmla="*/ 6604735 w 7472601"/>
              <a:gd name="connsiteY511" fmla="*/ 2041381 h 6858000"/>
              <a:gd name="connsiteX512" fmla="*/ 7204487 w 7472601"/>
              <a:gd name="connsiteY512" fmla="*/ 2742112 h 6858000"/>
              <a:gd name="connsiteX513" fmla="*/ 7131592 w 7472601"/>
              <a:gd name="connsiteY513" fmla="*/ 2672096 h 6858000"/>
              <a:gd name="connsiteX514" fmla="*/ 6996344 w 7472601"/>
              <a:gd name="connsiteY514" fmla="*/ 2518310 h 6858000"/>
              <a:gd name="connsiteX515" fmla="*/ 6735495 w 7472601"/>
              <a:gd name="connsiteY515" fmla="*/ 2196890 h 6858000"/>
              <a:gd name="connsiteX516" fmla="*/ 6721901 w 7472601"/>
              <a:gd name="connsiteY516" fmla="*/ 2179274 h 6858000"/>
              <a:gd name="connsiteX517" fmla="*/ 6604735 w 7472601"/>
              <a:gd name="connsiteY517" fmla="*/ 2041381 h 6858000"/>
              <a:gd name="connsiteX518" fmla="*/ 6591670 w 7472601"/>
              <a:gd name="connsiteY518" fmla="*/ 1988277 h 6858000"/>
              <a:gd name="connsiteX519" fmla="*/ 6747349 w 7472601"/>
              <a:gd name="connsiteY519" fmla="*/ 2160069 h 6858000"/>
              <a:gd name="connsiteX520" fmla="*/ 6760943 w 7472601"/>
              <a:gd name="connsiteY520" fmla="*/ 2177686 h 6858000"/>
              <a:gd name="connsiteX521" fmla="*/ 7021065 w 7472601"/>
              <a:gd name="connsiteY521" fmla="*/ 2498102 h 6858000"/>
              <a:gd name="connsiteX522" fmla="*/ 7155223 w 7472601"/>
              <a:gd name="connsiteY522" fmla="*/ 2650386 h 6858000"/>
              <a:gd name="connsiteX523" fmla="*/ 7203167 w 7472601"/>
              <a:gd name="connsiteY523" fmla="*/ 2697288 h 6858000"/>
              <a:gd name="connsiteX524" fmla="*/ 6937703 w 7472601"/>
              <a:gd name="connsiteY524" fmla="*/ 2321981 h 6858000"/>
              <a:gd name="connsiteX525" fmla="*/ 6591670 w 7472601"/>
              <a:gd name="connsiteY525" fmla="*/ 1988277 h 6858000"/>
              <a:gd name="connsiteX526" fmla="*/ 5798671 w 7472601"/>
              <a:gd name="connsiteY526" fmla="*/ 1981601 h 6858000"/>
              <a:gd name="connsiteX527" fmla="*/ 5754709 w 7472601"/>
              <a:gd name="connsiteY527" fmla="*/ 2071454 h 6858000"/>
              <a:gd name="connsiteX528" fmla="*/ 5763044 w 7472601"/>
              <a:gd name="connsiteY528" fmla="*/ 2842206 h 6858000"/>
              <a:gd name="connsiteX529" fmla="*/ 5764974 w 7472601"/>
              <a:gd name="connsiteY529" fmla="*/ 2799609 h 6858000"/>
              <a:gd name="connsiteX530" fmla="*/ 5767665 w 7472601"/>
              <a:gd name="connsiteY530" fmla="*/ 2666409 h 6858000"/>
              <a:gd name="connsiteX531" fmla="*/ 5763055 w 7472601"/>
              <a:gd name="connsiteY531" fmla="*/ 2579705 h 6858000"/>
              <a:gd name="connsiteX532" fmla="*/ 5758079 w 7472601"/>
              <a:gd name="connsiteY532" fmla="*/ 2492508 h 6858000"/>
              <a:gd name="connsiteX533" fmla="*/ 5779325 w 7472601"/>
              <a:gd name="connsiteY533" fmla="*/ 2197069 h 6858000"/>
              <a:gd name="connsiteX534" fmla="*/ 5798671 w 7472601"/>
              <a:gd name="connsiteY534" fmla="*/ 1981601 h 6858000"/>
              <a:gd name="connsiteX535" fmla="*/ 5829202 w 7472601"/>
              <a:gd name="connsiteY535" fmla="*/ 1971679 h 6858000"/>
              <a:gd name="connsiteX536" fmla="*/ 5809558 w 7472601"/>
              <a:gd name="connsiteY536" fmla="*/ 2198043 h 6858000"/>
              <a:gd name="connsiteX537" fmla="*/ 5788653 w 7472601"/>
              <a:gd name="connsiteY537" fmla="*/ 2489430 h 6858000"/>
              <a:gd name="connsiteX538" fmla="*/ 5793439 w 7472601"/>
              <a:gd name="connsiteY538" fmla="*/ 2575235 h 6858000"/>
              <a:gd name="connsiteX539" fmla="*/ 5796837 w 7472601"/>
              <a:gd name="connsiteY539" fmla="*/ 2637633 h 6858000"/>
              <a:gd name="connsiteX540" fmla="*/ 5818614 w 7472601"/>
              <a:gd name="connsiteY540" fmla="*/ 2473055 h 6858000"/>
              <a:gd name="connsiteX541" fmla="*/ 5829202 w 7472601"/>
              <a:gd name="connsiteY541" fmla="*/ 1971679 h 6858000"/>
              <a:gd name="connsiteX542" fmla="*/ 5911389 w 7472601"/>
              <a:gd name="connsiteY542" fmla="*/ 1898371 h 6858000"/>
              <a:gd name="connsiteX543" fmla="*/ 6237627 w 7472601"/>
              <a:gd name="connsiteY543" fmla="*/ 2231921 h 6858000"/>
              <a:gd name="connsiteX544" fmla="*/ 5911389 w 7472601"/>
              <a:gd name="connsiteY544" fmla="*/ 1898371 h 6858000"/>
              <a:gd name="connsiteX545" fmla="*/ 6944437 w 7472601"/>
              <a:gd name="connsiteY545" fmla="*/ 1575402 h 6858000"/>
              <a:gd name="connsiteX546" fmla="*/ 6304730 w 7472601"/>
              <a:gd name="connsiteY546" fmla="*/ 1766654 h 6858000"/>
              <a:gd name="connsiteX547" fmla="*/ 6944437 w 7472601"/>
              <a:gd name="connsiteY547" fmla="*/ 1575402 h 6858000"/>
              <a:gd name="connsiteX548" fmla="*/ 7019523 w 7472601"/>
              <a:gd name="connsiteY548" fmla="*/ 1519450 h 6858000"/>
              <a:gd name="connsiteX549" fmla="*/ 6298091 w 7472601"/>
              <a:gd name="connsiteY549" fmla="*/ 1737122 h 6858000"/>
              <a:gd name="connsiteX550" fmla="*/ 7019523 w 7472601"/>
              <a:gd name="connsiteY550" fmla="*/ 1519450 h 6858000"/>
              <a:gd name="connsiteX551" fmla="*/ 2399523 w 7472601"/>
              <a:gd name="connsiteY551" fmla="*/ 1428234 h 6858000"/>
              <a:gd name="connsiteX552" fmla="*/ 2224982 w 7472601"/>
              <a:gd name="connsiteY552" fmla="*/ 1826201 h 6858000"/>
              <a:gd name="connsiteX553" fmla="*/ 2096099 w 7472601"/>
              <a:gd name="connsiteY553" fmla="*/ 2345900 h 6858000"/>
              <a:gd name="connsiteX554" fmla="*/ 2283317 w 7472601"/>
              <a:gd name="connsiteY554" fmla="*/ 1796925 h 6858000"/>
              <a:gd name="connsiteX555" fmla="*/ 2399523 w 7472601"/>
              <a:gd name="connsiteY555" fmla="*/ 1428234 h 6858000"/>
              <a:gd name="connsiteX556" fmla="*/ 2448558 w 7472601"/>
              <a:gd name="connsiteY556" fmla="*/ 1373435 h 6858000"/>
              <a:gd name="connsiteX557" fmla="*/ 2312521 w 7472601"/>
              <a:gd name="connsiteY557" fmla="*/ 1806140 h 6858000"/>
              <a:gd name="connsiteX558" fmla="*/ 2127533 w 7472601"/>
              <a:gd name="connsiteY558" fmla="*/ 2348380 h 6858000"/>
              <a:gd name="connsiteX559" fmla="*/ 2358080 w 7472601"/>
              <a:gd name="connsiteY559" fmla="*/ 1866134 h 6858000"/>
              <a:gd name="connsiteX560" fmla="*/ 2407436 w 7472601"/>
              <a:gd name="connsiteY560" fmla="*/ 1651070 h 6858000"/>
              <a:gd name="connsiteX561" fmla="*/ 2448558 w 7472601"/>
              <a:gd name="connsiteY561" fmla="*/ 1373435 h 6858000"/>
              <a:gd name="connsiteX562" fmla="*/ 278707 w 7472601"/>
              <a:gd name="connsiteY562" fmla="*/ 1352270 h 6858000"/>
              <a:gd name="connsiteX563" fmla="*/ 321570 w 7472601"/>
              <a:gd name="connsiteY563" fmla="*/ 1861610 h 6858000"/>
              <a:gd name="connsiteX564" fmla="*/ 294281 w 7472601"/>
              <a:gd name="connsiteY564" fmla="*/ 1440658 h 6858000"/>
              <a:gd name="connsiteX565" fmla="*/ 278707 w 7472601"/>
              <a:gd name="connsiteY565" fmla="*/ 1352270 h 6858000"/>
              <a:gd name="connsiteX566" fmla="*/ 1423821 w 7472601"/>
              <a:gd name="connsiteY566" fmla="*/ 1351958 h 6858000"/>
              <a:gd name="connsiteX567" fmla="*/ 1638521 w 7472601"/>
              <a:gd name="connsiteY567" fmla="*/ 1908470 h 6858000"/>
              <a:gd name="connsiteX568" fmla="*/ 1754199 w 7472601"/>
              <a:gd name="connsiteY568" fmla="*/ 2149284 h 6858000"/>
              <a:gd name="connsiteX569" fmla="*/ 1908359 w 7472601"/>
              <a:gd name="connsiteY569" fmla="*/ 2364988 h 6858000"/>
              <a:gd name="connsiteX570" fmla="*/ 1647661 w 7472601"/>
              <a:gd name="connsiteY570" fmla="*/ 1825945 h 6858000"/>
              <a:gd name="connsiteX571" fmla="*/ 1423821 w 7472601"/>
              <a:gd name="connsiteY571" fmla="*/ 1351958 h 6858000"/>
              <a:gd name="connsiteX572" fmla="*/ 1431890 w 7472601"/>
              <a:gd name="connsiteY572" fmla="*/ 1306475 h 6858000"/>
              <a:gd name="connsiteX573" fmla="*/ 1507597 w 7472601"/>
              <a:gd name="connsiteY573" fmla="*/ 1446132 h 6858000"/>
              <a:gd name="connsiteX574" fmla="*/ 1674586 w 7472601"/>
              <a:gd name="connsiteY574" fmla="*/ 1813832 h 6858000"/>
              <a:gd name="connsiteX575" fmla="*/ 1815950 w 7472601"/>
              <a:gd name="connsiteY575" fmla="*/ 2128564 h 6858000"/>
              <a:gd name="connsiteX576" fmla="*/ 1984242 w 7472601"/>
              <a:gd name="connsiteY576" fmla="*/ 2430829 h 6858000"/>
              <a:gd name="connsiteX577" fmla="*/ 2014023 w 7472601"/>
              <a:gd name="connsiteY577" fmla="*/ 2450995 h 6858000"/>
              <a:gd name="connsiteX578" fmla="*/ 1747337 w 7472601"/>
              <a:gd name="connsiteY578" fmla="*/ 1855264 h 6858000"/>
              <a:gd name="connsiteX579" fmla="*/ 1533749 w 7472601"/>
              <a:gd name="connsiteY579" fmla="*/ 1478656 h 6858000"/>
              <a:gd name="connsiteX580" fmla="*/ 1431890 w 7472601"/>
              <a:gd name="connsiteY580" fmla="*/ 1306475 h 6858000"/>
              <a:gd name="connsiteX581" fmla="*/ 5052692 w 7472601"/>
              <a:gd name="connsiteY581" fmla="*/ 1292994 h 6858000"/>
              <a:gd name="connsiteX582" fmla="*/ 5200661 w 7472601"/>
              <a:gd name="connsiteY582" fmla="*/ 1635186 h 6858000"/>
              <a:gd name="connsiteX583" fmla="*/ 5297138 w 7472601"/>
              <a:gd name="connsiteY583" fmla="*/ 1906351 h 6858000"/>
              <a:gd name="connsiteX584" fmla="*/ 5052692 w 7472601"/>
              <a:gd name="connsiteY584" fmla="*/ 1292994 h 6858000"/>
              <a:gd name="connsiteX585" fmla="*/ 5009948 w 7472601"/>
              <a:gd name="connsiteY585" fmla="*/ 1273619 h 6858000"/>
              <a:gd name="connsiteX586" fmla="*/ 5121777 w 7472601"/>
              <a:gd name="connsiteY586" fmla="*/ 1654213 h 6858000"/>
              <a:gd name="connsiteX587" fmla="*/ 5293545 w 7472601"/>
              <a:gd name="connsiteY587" fmla="*/ 2072247 h 6858000"/>
              <a:gd name="connsiteX588" fmla="*/ 5294042 w 7472601"/>
              <a:gd name="connsiteY588" fmla="*/ 2065019 h 6858000"/>
              <a:gd name="connsiteX589" fmla="*/ 5171936 w 7472601"/>
              <a:gd name="connsiteY589" fmla="*/ 1647613 h 6858000"/>
              <a:gd name="connsiteX590" fmla="*/ 5009948 w 7472601"/>
              <a:gd name="connsiteY590" fmla="*/ 1273619 h 6858000"/>
              <a:gd name="connsiteX591" fmla="*/ 655236 w 7472601"/>
              <a:gd name="connsiteY591" fmla="*/ 1268632 h 6858000"/>
              <a:gd name="connsiteX592" fmla="*/ 839521 w 7472601"/>
              <a:gd name="connsiteY592" fmla="*/ 1685315 h 6858000"/>
              <a:gd name="connsiteX593" fmla="*/ 1109416 w 7472601"/>
              <a:gd name="connsiteY593" fmla="*/ 2061663 h 6858000"/>
              <a:gd name="connsiteX594" fmla="*/ 1298300 w 7472601"/>
              <a:gd name="connsiteY594" fmla="*/ 2247742 h 6858000"/>
              <a:gd name="connsiteX595" fmla="*/ 1125871 w 7472601"/>
              <a:gd name="connsiteY595" fmla="*/ 1989513 h 6858000"/>
              <a:gd name="connsiteX596" fmla="*/ 981574 w 7472601"/>
              <a:gd name="connsiteY596" fmla="*/ 1783157 h 6858000"/>
              <a:gd name="connsiteX597" fmla="*/ 922198 w 7472601"/>
              <a:gd name="connsiteY597" fmla="*/ 1677437 h 6858000"/>
              <a:gd name="connsiteX598" fmla="*/ 869293 w 7472601"/>
              <a:gd name="connsiteY598" fmla="*/ 1583214 h 6858000"/>
              <a:gd name="connsiteX599" fmla="*/ 751431 w 7472601"/>
              <a:gd name="connsiteY599" fmla="*/ 1405731 h 6858000"/>
              <a:gd name="connsiteX600" fmla="*/ 655236 w 7472601"/>
              <a:gd name="connsiteY600" fmla="*/ 1268632 h 6858000"/>
              <a:gd name="connsiteX601" fmla="*/ 6516292 w 7472601"/>
              <a:gd name="connsiteY601" fmla="*/ 1263064 h 6858000"/>
              <a:gd name="connsiteX602" fmla="*/ 5736320 w 7472601"/>
              <a:gd name="connsiteY602" fmla="*/ 1501803 h 6858000"/>
              <a:gd name="connsiteX603" fmla="*/ 6516292 w 7472601"/>
              <a:gd name="connsiteY603" fmla="*/ 1263064 h 6858000"/>
              <a:gd name="connsiteX604" fmla="*/ 291466 w 7472601"/>
              <a:gd name="connsiteY604" fmla="*/ 1250369 h 6858000"/>
              <a:gd name="connsiteX605" fmla="*/ 323180 w 7472601"/>
              <a:gd name="connsiteY605" fmla="*/ 1435283 h 6858000"/>
              <a:gd name="connsiteX606" fmla="*/ 349381 w 7472601"/>
              <a:gd name="connsiteY606" fmla="*/ 1875041 h 6858000"/>
              <a:gd name="connsiteX607" fmla="*/ 374363 w 7472601"/>
              <a:gd name="connsiteY607" fmla="*/ 1506494 h 6858000"/>
              <a:gd name="connsiteX608" fmla="*/ 302168 w 7472601"/>
              <a:gd name="connsiteY608" fmla="*/ 1274495 h 6858000"/>
              <a:gd name="connsiteX609" fmla="*/ 291466 w 7472601"/>
              <a:gd name="connsiteY609" fmla="*/ 1250369 h 6858000"/>
              <a:gd name="connsiteX610" fmla="*/ 678222 w 7472601"/>
              <a:gd name="connsiteY610" fmla="*/ 1248670 h 6858000"/>
              <a:gd name="connsiteX611" fmla="*/ 775536 w 7472601"/>
              <a:gd name="connsiteY611" fmla="*/ 1388015 h 6858000"/>
              <a:gd name="connsiteX612" fmla="*/ 894529 w 7472601"/>
              <a:gd name="connsiteY612" fmla="*/ 1567739 h 6858000"/>
              <a:gd name="connsiteX613" fmla="*/ 948000 w 7472601"/>
              <a:gd name="connsiteY613" fmla="*/ 1663088 h 6858000"/>
              <a:gd name="connsiteX614" fmla="*/ 1006812 w 7472601"/>
              <a:gd name="connsiteY614" fmla="*/ 1767683 h 6858000"/>
              <a:gd name="connsiteX615" fmla="*/ 1149133 w 7472601"/>
              <a:gd name="connsiteY615" fmla="*/ 1971513 h 6858000"/>
              <a:gd name="connsiteX616" fmla="*/ 1333952 w 7472601"/>
              <a:gd name="connsiteY616" fmla="*/ 2251620 h 6858000"/>
              <a:gd name="connsiteX617" fmla="*/ 1337329 w 7472601"/>
              <a:gd name="connsiteY617" fmla="*/ 2258350 h 6858000"/>
              <a:gd name="connsiteX618" fmla="*/ 1014726 w 7472601"/>
              <a:gd name="connsiteY618" fmla="*/ 1615556 h 6858000"/>
              <a:gd name="connsiteX619" fmla="*/ 678222 w 7472601"/>
              <a:gd name="connsiteY619" fmla="*/ 1248670 h 6858000"/>
              <a:gd name="connsiteX620" fmla="*/ 6691602 w 7472601"/>
              <a:gd name="connsiteY620" fmla="*/ 1140573 h 6858000"/>
              <a:gd name="connsiteX621" fmla="*/ 6571100 w 7472601"/>
              <a:gd name="connsiteY621" fmla="*/ 1183662 h 6858000"/>
              <a:gd name="connsiteX622" fmla="*/ 6241687 w 7472601"/>
              <a:gd name="connsiteY622" fmla="*/ 1257600 h 6858000"/>
              <a:gd name="connsiteX623" fmla="*/ 5693009 w 7472601"/>
              <a:gd name="connsiteY623" fmla="*/ 1478256 h 6858000"/>
              <a:gd name="connsiteX624" fmla="*/ 6548420 w 7472601"/>
              <a:gd name="connsiteY624" fmla="*/ 1214599 h 6858000"/>
              <a:gd name="connsiteX625" fmla="*/ 6605473 w 7472601"/>
              <a:gd name="connsiteY625" fmla="*/ 1184686 h 6858000"/>
              <a:gd name="connsiteX626" fmla="*/ 6691602 w 7472601"/>
              <a:gd name="connsiteY626" fmla="*/ 1140573 h 6858000"/>
              <a:gd name="connsiteX627" fmla="*/ 4002475 w 7472601"/>
              <a:gd name="connsiteY627" fmla="*/ 1037802 h 6858000"/>
              <a:gd name="connsiteX628" fmla="*/ 4000324 w 7472601"/>
              <a:gd name="connsiteY628" fmla="*/ 1039362 h 6858000"/>
              <a:gd name="connsiteX629" fmla="*/ 4002862 w 7472601"/>
              <a:gd name="connsiteY629" fmla="*/ 1042866 h 6858000"/>
              <a:gd name="connsiteX630" fmla="*/ 4002475 w 7472601"/>
              <a:gd name="connsiteY630" fmla="*/ 1037802 h 6858000"/>
              <a:gd name="connsiteX631" fmla="*/ 506322 w 7472601"/>
              <a:gd name="connsiteY631" fmla="*/ 1020997 h 6858000"/>
              <a:gd name="connsiteX632" fmla="*/ 533068 w 7472601"/>
              <a:gd name="connsiteY632" fmla="*/ 1029409 h 6858000"/>
              <a:gd name="connsiteX633" fmla="*/ 1232525 w 7472601"/>
              <a:gd name="connsiteY633" fmla="*/ 1804675 h 6858000"/>
              <a:gd name="connsiteX634" fmla="*/ 1388858 w 7472601"/>
              <a:gd name="connsiteY634" fmla="*/ 2368011 h 6858000"/>
              <a:gd name="connsiteX635" fmla="*/ 1384098 w 7472601"/>
              <a:gd name="connsiteY635" fmla="*/ 2378125 h 6858000"/>
              <a:gd name="connsiteX636" fmla="*/ 1425393 w 7472601"/>
              <a:gd name="connsiteY636" fmla="*/ 2589124 h 6858000"/>
              <a:gd name="connsiteX637" fmla="*/ 1424001 w 7472601"/>
              <a:gd name="connsiteY637" fmla="*/ 2597541 h 6858000"/>
              <a:gd name="connsiteX638" fmla="*/ 2152729 w 7472601"/>
              <a:gd name="connsiteY638" fmla="*/ 2864487 h 6858000"/>
              <a:gd name="connsiteX639" fmla="*/ 2020609 w 7472601"/>
              <a:gd name="connsiteY639" fmla="*/ 2539671 h 6858000"/>
              <a:gd name="connsiteX640" fmla="*/ 2018920 w 7472601"/>
              <a:gd name="connsiteY640" fmla="*/ 2536309 h 6858000"/>
              <a:gd name="connsiteX641" fmla="*/ 1342441 w 7472601"/>
              <a:gd name="connsiteY641" fmla="*/ 1173017 h 6858000"/>
              <a:gd name="connsiteX642" fmla="*/ 1367925 w 7472601"/>
              <a:gd name="connsiteY642" fmla="*/ 1135648 h 6858000"/>
              <a:gd name="connsiteX643" fmla="*/ 1771401 w 7472601"/>
              <a:gd name="connsiteY643" fmla="*/ 1806673 h 6858000"/>
              <a:gd name="connsiteX644" fmla="*/ 1972385 w 7472601"/>
              <a:gd name="connsiteY644" fmla="*/ 2198735 h 6858000"/>
              <a:gd name="connsiteX645" fmla="*/ 2040892 w 7472601"/>
              <a:gd name="connsiteY645" fmla="*/ 2405205 h 6858000"/>
              <a:gd name="connsiteX646" fmla="*/ 2131689 w 7472601"/>
              <a:gd name="connsiteY646" fmla="*/ 1936926 h 6858000"/>
              <a:gd name="connsiteX647" fmla="*/ 2454820 w 7472601"/>
              <a:gd name="connsiteY647" fmla="*/ 1248808 h 6858000"/>
              <a:gd name="connsiteX648" fmla="*/ 2492512 w 7472601"/>
              <a:gd name="connsiteY648" fmla="*/ 1302920 h 6858000"/>
              <a:gd name="connsiteX649" fmla="*/ 2081216 w 7472601"/>
              <a:gd name="connsiteY649" fmla="*/ 2527513 h 6858000"/>
              <a:gd name="connsiteX650" fmla="*/ 2081211 w 7472601"/>
              <a:gd name="connsiteY650" fmla="*/ 2528916 h 6858000"/>
              <a:gd name="connsiteX651" fmla="*/ 2199067 w 7472601"/>
              <a:gd name="connsiteY651" fmla="*/ 2884061 h 6858000"/>
              <a:gd name="connsiteX652" fmla="*/ 3192586 w 7472601"/>
              <a:gd name="connsiteY652" fmla="*/ 3411496 h 6858000"/>
              <a:gd name="connsiteX653" fmla="*/ 3182620 w 7472601"/>
              <a:gd name="connsiteY653" fmla="*/ 3483279 h 6858000"/>
              <a:gd name="connsiteX654" fmla="*/ 2435119 w 7472601"/>
              <a:gd name="connsiteY654" fmla="*/ 3080173 h 6858000"/>
              <a:gd name="connsiteX655" fmla="*/ 2410152 w 7472601"/>
              <a:gd name="connsiteY655" fmla="*/ 3063751 h 6858000"/>
              <a:gd name="connsiteX656" fmla="*/ 2408099 w 7472601"/>
              <a:gd name="connsiteY656" fmla="*/ 3064403 h 6858000"/>
              <a:gd name="connsiteX657" fmla="*/ 2407218 w 7472601"/>
              <a:gd name="connsiteY657" fmla="*/ 3070324 h 6858000"/>
              <a:gd name="connsiteX658" fmla="*/ 2380138 w 7472601"/>
              <a:gd name="connsiteY658" fmla="*/ 3099341 h 6858000"/>
              <a:gd name="connsiteX659" fmla="*/ 1765923 w 7472601"/>
              <a:gd name="connsiteY659" fmla="*/ 3581043 h 6858000"/>
              <a:gd name="connsiteX660" fmla="*/ 1702258 w 7472601"/>
              <a:gd name="connsiteY660" fmla="*/ 3612286 h 6858000"/>
              <a:gd name="connsiteX661" fmla="*/ 1538370 w 7472601"/>
              <a:gd name="connsiteY661" fmla="*/ 3811804 h 6858000"/>
              <a:gd name="connsiteX662" fmla="*/ 542867 w 7472601"/>
              <a:gd name="connsiteY662" fmla="*/ 4944092 h 6858000"/>
              <a:gd name="connsiteX663" fmla="*/ 515800 w 7472601"/>
              <a:gd name="connsiteY663" fmla="*/ 4862180 h 6858000"/>
              <a:gd name="connsiteX664" fmla="*/ 909145 w 7472601"/>
              <a:gd name="connsiteY664" fmla="*/ 4199225 h 6858000"/>
              <a:gd name="connsiteX665" fmla="*/ 1214067 w 7472601"/>
              <a:gd name="connsiteY665" fmla="*/ 3908561 h 6858000"/>
              <a:gd name="connsiteX666" fmla="*/ 640967 w 7472601"/>
              <a:gd name="connsiteY666" fmla="*/ 4105601 h 6858000"/>
              <a:gd name="connsiteX667" fmla="*/ 112563 w 7472601"/>
              <a:gd name="connsiteY667" fmla="*/ 4396952 h 6858000"/>
              <a:gd name="connsiteX668" fmla="*/ 0 w 7472601"/>
              <a:gd name="connsiteY668" fmla="*/ 4466006 h 6858000"/>
              <a:gd name="connsiteX669" fmla="*/ 0 w 7472601"/>
              <a:gd name="connsiteY669" fmla="*/ 4233763 h 6858000"/>
              <a:gd name="connsiteX670" fmla="*/ 36881 w 7472601"/>
              <a:gd name="connsiteY670" fmla="*/ 4200118 h 6858000"/>
              <a:gd name="connsiteX671" fmla="*/ 910534 w 7472601"/>
              <a:gd name="connsiteY671" fmla="*/ 3629753 h 6858000"/>
              <a:gd name="connsiteX672" fmla="*/ 1578717 w 7472601"/>
              <a:gd name="connsiteY672" fmla="*/ 3575982 h 6858000"/>
              <a:gd name="connsiteX673" fmla="*/ 2338780 w 7472601"/>
              <a:gd name="connsiteY673" fmla="*/ 3033725 h 6858000"/>
              <a:gd name="connsiteX674" fmla="*/ 1807991 w 7472601"/>
              <a:gd name="connsiteY674" fmla="*/ 2807184 h 6858000"/>
              <a:gd name="connsiteX675" fmla="*/ 1416358 w 7472601"/>
              <a:gd name="connsiteY675" fmla="*/ 3112571 h 6858000"/>
              <a:gd name="connsiteX676" fmla="*/ 939066 w 7472601"/>
              <a:gd name="connsiteY676" fmla="*/ 3378798 h 6858000"/>
              <a:gd name="connsiteX677" fmla="*/ 115099 w 7472601"/>
              <a:gd name="connsiteY677" fmla="*/ 3607650 h 6858000"/>
              <a:gd name="connsiteX678" fmla="*/ 97284 w 7472601"/>
              <a:gd name="connsiteY678" fmla="*/ 3520393 h 6858000"/>
              <a:gd name="connsiteX679" fmla="*/ 922050 w 7472601"/>
              <a:gd name="connsiteY679" fmla="*/ 3074867 h 6858000"/>
              <a:gd name="connsiteX680" fmla="*/ 1405265 w 7472601"/>
              <a:gd name="connsiteY680" fmla="*/ 3016319 h 6858000"/>
              <a:gd name="connsiteX681" fmla="*/ 1407512 w 7472601"/>
              <a:gd name="connsiteY681" fmla="*/ 3018001 h 6858000"/>
              <a:gd name="connsiteX682" fmla="*/ 1726266 w 7472601"/>
              <a:gd name="connsiteY682" fmla="*/ 2777274 h 6858000"/>
              <a:gd name="connsiteX683" fmla="*/ 625390 w 7472601"/>
              <a:gd name="connsiteY683" fmla="*/ 2514541 h 6858000"/>
              <a:gd name="connsiteX684" fmla="*/ 619799 w 7472601"/>
              <a:gd name="connsiteY684" fmla="*/ 2527180 h 6858000"/>
              <a:gd name="connsiteX685" fmla="*/ 310030 w 7472601"/>
              <a:gd name="connsiteY685" fmla="*/ 2771818 h 6858000"/>
              <a:gd name="connsiteX686" fmla="*/ 173877 w 7472601"/>
              <a:gd name="connsiteY686" fmla="*/ 2937056 h 6858000"/>
              <a:gd name="connsiteX687" fmla="*/ 77889 w 7472601"/>
              <a:gd name="connsiteY687" fmla="*/ 3138440 h 6858000"/>
              <a:gd name="connsiteX688" fmla="*/ 0 w 7472601"/>
              <a:gd name="connsiteY688" fmla="*/ 3271395 h 6858000"/>
              <a:gd name="connsiteX689" fmla="*/ 0 w 7472601"/>
              <a:gd name="connsiteY689" fmla="*/ 3153002 h 6858000"/>
              <a:gd name="connsiteX690" fmla="*/ 2386 w 7472601"/>
              <a:gd name="connsiteY690" fmla="*/ 3149203 h 6858000"/>
              <a:gd name="connsiteX691" fmla="*/ 89753 w 7472601"/>
              <a:gd name="connsiteY691" fmla="*/ 2987702 h 6858000"/>
              <a:gd name="connsiteX692" fmla="*/ 76869 w 7472601"/>
              <a:gd name="connsiteY692" fmla="*/ 3005404 h 6858000"/>
              <a:gd name="connsiteX693" fmla="*/ 32049 w 7472601"/>
              <a:gd name="connsiteY693" fmla="*/ 3065814 h 6858000"/>
              <a:gd name="connsiteX694" fmla="*/ 0 w 7472601"/>
              <a:gd name="connsiteY694" fmla="*/ 3108744 h 6858000"/>
              <a:gd name="connsiteX695" fmla="*/ 0 w 7472601"/>
              <a:gd name="connsiteY695" fmla="*/ 3058059 h 6858000"/>
              <a:gd name="connsiteX696" fmla="*/ 7610 w 7472601"/>
              <a:gd name="connsiteY696" fmla="*/ 3047889 h 6858000"/>
              <a:gd name="connsiteX697" fmla="*/ 52419 w 7472601"/>
              <a:gd name="connsiteY697" fmla="*/ 2987479 h 6858000"/>
              <a:gd name="connsiteX698" fmla="*/ 59142 w 7472601"/>
              <a:gd name="connsiteY698" fmla="*/ 2978488 h 6858000"/>
              <a:gd name="connsiteX699" fmla="*/ 0 w 7472601"/>
              <a:gd name="connsiteY699" fmla="*/ 3015334 h 6858000"/>
              <a:gd name="connsiteX700" fmla="*/ 0 w 7472601"/>
              <a:gd name="connsiteY700" fmla="*/ 2914286 h 6858000"/>
              <a:gd name="connsiteX701" fmla="*/ 36383 w 7472601"/>
              <a:gd name="connsiteY701" fmla="*/ 2901128 h 6858000"/>
              <a:gd name="connsiteX702" fmla="*/ 156329 w 7472601"/>
              <a:gd name="connsiteY702" fmla="*/ 2840533 h 6858000"/>
              <a:gd name="connsiteX703" fmla="*/ 358355 w 7472601"/>
              <a:gd name="connsiteY703" fmla="*/ 2620471 h 6858000"/>
              <a:gd name="connsiteX704" fmla="*/ 510577 w 7472601"/>
              <a:gd name="connsiteY704" fmla="*/ 2501244 h 6858000"/>
              <a:gd name="connsiteX705" fmla="*/ 211967 w 7472601"/>
              <a:gd name="connsiteY705" fmla="*/ 2479171 h 6858000"/>
              <a:gd name="connsiteX706" fmla="*/ 0 w 7472601"/>
              <a:gd name="connsiteY706" fmla="*/ 2476398 h 6858000"/>
              <a:gd name="connsiteX707" fmla="*/ 0 w 7472601"/>
              <a:gd name="connsiteY707" fmla="*/ 2389189 h 6858000"/>
              <a:gd name="connsiteX708" fmla="*/ 103062 w 7472601"/>
              <a:gd name="connsiteY708" fmla="*/ 2389518 h 6858000"/>
              <a:gd name="connsiteX709" fmla="*/ 510734 w 7472601"/>
              <a:gd name="connsiteY709" fmla="*/ 2416201 h 6858000"/>
              <a:gd name="connsiteX710" fmla="*/ 279257 w 7472601"/>
              <a:gd name="connsiteY710" fmla="*/ 2092102 h 6858000"/>
              <a:gd name="connsiteX711" fmla="*/ 65265 w 7472601"/>
              <a:gd name="connsiteY711" fmla="*/ 2006049 h 6858000"/>
              <a:gd name="connsiteX712" fmla="*/ 0 w 7472601"/>
              <a:gd name="connsiteY712" fmla="*/ 1982532 h 6858000"/>
              <a:gd name="connsiteX713" fmla="*/ 0 w 7472601"/>
              <a:gd name="connsiteY713" fmla="*/ 1912789 h 6858000"/>
              <a:gd name="connsiteX714" fmla="*/ 97460 w 7472601"/>
              <a:gd name="connsiteY714" fmla="*/ 1953725 h 6858000"/>
              <a:gd name="connsiteX715" fmla="*/ 221272 w 7472601"/>
              <a:gd name="connsiteY715" fmla="*/ 1980766 h 6858000"/>
              <a:gd name="connsiteX716" fmla="*/ 116765 w 7472601"/>
              <a:gd name="connsiteY716" fmla="*/ 1911033 h 6858000"/>
              <a:gd name="connsiteX717" fmla="*/ 16405 w 7472601"/>
              <a:gd name="connsiteY717" fmla="*/ 1803412 h 6858000"/>
              <a:gd name="connsiteX718" fmla="*/ 0 w 7472601"/>
              <a:gd name="connsiteY718" fmla="*/ 1784777 h 6858000"/>
              <a:gd name="connsiteX719" fmla="*/ 0 w 7472601"/>
              <a:gd name="connsiteY719" fmla="*/ 1740082 h 6858000"/>
              <a:gd name="connsiteX720" fmla="*/ 39394 w 7472601"/>
              <a:gd name="connsiteY720" fmla="*/ 1784856 h 6858000"/>
              <a:gd name="connsiteX721" fmla="*/ 135813 w 7472601"/>
              <a:gd name="connsiteY721" fmla="*/ 1888838 h 6858000"/>
              <a:gd name="connsiteX722" fmla="*/ 242575 w 7472601"/>
              <a:gd name="connsiteY722" fmla="*/ 1958841 h 6858000"/>
              <a:gd name="connsiteX723" fmla="*/ 82197 w 7472601"/>
              <a:gd name="connsiteY723" fmla="*/ 1754826 h 6858000"/>
              <a:gd name="connsiteX724" fmla="*/ 0 w 7472601"/>
              <a:gd name="connsiteY724" fmla="*/ 1679650 h 6858000"/>
              <a:gd name="connsiteX725" fmla="*/ 0 w 7472601"/>
              <a:gd name="connsiteY725" fmla="*/ 1602463 h 6858000"/>
              <a:gd name="connsiteX726" fmla="*/ 84689 w 7472601"/>
              <a:gd name="connsiteY726" fmla="*/ 1677442 h 6858000"/>
              <a:gd name="connsiteX727" fmla="*/ 298437 w 7472601"/>
              <a:gd name="connsiteY727" fmla="*/ 1968019 h 6858000"/>
              <a:gd name="connsiteX728" fmla="*/ 227269 w 7472601"/>
              <a:gd name="connsiteY728" fmla="*/ 1114064 h 6858000"/>
              <a:gd name="connsiteX729" fmla="*/ 248003 w 7472601"/>
              <a:gd name="connsiteY729" fmla="*/ 1089613 h 6858000"/>
              <a:gd name="connsiteX730" fmla="*/ 427020 w 7472601"/>
              <a:gd name="connsiteY730" fmla="*/ 1619803 h 6858000"/>
              <a:gd name="connsiteX731" fmla="*/ 340345 w 7472601"/>
              <a:gd name="connsiteY731" fmla="*/ 2027739 h 6858000"/>
              <a:gd name="connsiteX732" fmla="*/ 360865 w 7472601"/>
              <a:gd name="connsiteY732" fmla="*/ 2044827 h 6858000"/>
              <a:gd name="connsiteX733" fmla="*/ 560414 w 7472601"/>
              <a:gd name="connsiteY733" fmla="*/ 2421457 h 6858000"/>
              <a:gd name="connsiteX734" fmla="*/ 1359703 w 7472601"/>
              <a:gd name="connsiteY734" fmla="*/ 2578554 h 6858000"/>
              <a:gd name="connsiteX735" fmla="*/ 1359422 w 7472601"/>
              <a:gd name="connsiteY735" fmla="*/ 2577994 h 6858000"/>
              <a:gd name="connsiteX736" fmla="*/ 828701 w 7472601"/>
              <a:gd name="connsiteY736" fmla="*/ 1839520 h 6858000"/>
              <a:gd name="connsiteX737" fmla="*/ 494427 w 7472601"/>
              <a:gd name="connsiteY737" fmla="*/ 1092333 h 6858000"/>
              <a:gd name="connsiteX738" fmla="*/ 506322 w 7472601"/>
              <a:gd name="connsiteY738" fmla="*/ 1020997 h 6858000"/>
              <a:gd name="connsiteX739" fmla="*/ 4570198 w 7472601"/>
              <a:gd name="connsiteY739" fmla="*/ 978081 h 6858000"/>
              <a:gd name="connsiteX740" fmla="*/ 4523691 w 7472601"/>
              <a:gd name="connsiteY740" fmla="*/ 1127776 h 6858000"/>
              <a:gd name="connsiteX741" fmla="*/ 4509875 w 7472601"/>
              <a:gd name="connsiteY741" fmla="*/ 1167552 h 6858000"/>
              <a:gd name="connsiteX742" fmla="*/ 4478168 w 7472601"/>
              <a:gd name="connsiteY742" fmla="*/ 1260735 h 6858000"/>
              <a:gd name="connsiteX743" fmla="*/ 4409309 w 7472601"/>
              <a:gd name="connsiteY743" fmla="*/ 1666996 h 6858000"/>
              <a:gd name="connsiteX744" fmla="*/ 4370031 w 7472601"/>
              <a:gd name="connsiteY744" fmla="*/ 1955666 h 6858000"/>
              <a:gd name="connsiteX745" fmla="*/ 4570198 w 7472601"/>
              <a:gd name="connsiteY745" fmla="*/ 978081 h 6858000"/>
              <a:gd name="connsiteX746" fmla="*/ 4557898 w 7472601"/>
              <a:gd name="connsiteY746" fmla="*/ 900011 h 6858000"/>
              <a:gd name="connsiteX747" fmla="*/ 4344840 w 7472601"/>
              <a:gd name="connsiteY747" fmla="*/ 1922038 h 6858000"/>
              <a:gd name="connsiteX748" fmla="*/ 4378710 w 7472601"/>
              <a:gd name="connsiteY748" fmla="*/ 1665516 h 6858000"/>
              <a:gd name="connsiteX749" fmla="*/ 4448798 w 7472601"/>
              <a:gd name="connsiteY749" fmla="*/ 1253024 h 6858000"/>
              <a:gd name="connsiteX750" fmla="*/ 4480315 w 7472601"/>
              <a:gd name="connsiteY750" fmla="*/ 1158454 h 6858000"/>
              <a:gd name="connsiteX751" fmla="*/ 4494133 w 7472601"/>
              <a:gd name="connsiteY751" fmla="*/ 1118676 h 6858000"/>
              <a:gd name="connsiteX752" fmla="*/ 4557898 w 7472601"/>
              <a:gd name="connsiteY752" fmla="*/ 900011 h 6858000"/>
              <a:gd name="connsiteX753" fmla="*/ 5870151 w 7472601"/>
              <a:gd name="connsiteY753" fmla="*/ 898890 h 6858000"/>
              <a:gd name="connsiteX754" fmla="*/ 5861335 w 7472601"/>
              <a:gd name="connsiteY754" fmla="*/ 899177 h 6858000"/>
              <a:gd name="connsiteX755" fmla="*/ 5843702 w 7472601"/>
              <a:gd name="connsiteY755" fmla="*/ 899748 h 6858000"/>
              <a:gd name="connsiteX756" fmla="*/ 5651107 w 7472601"/>
              <a:gd name="connsiteY756" fmla="*/ 920306 h 6858000"/>
              <a:gd name="connsiteX757" fmla="*/ 5459407 w 7472601"/>
              <a:gd name="connsiteY757" fmla="*/ 940975 h 6858000"/>
              <a:gd name="connsiteX758" fmla="*/ 5374846 w 7472601"/>
              <a:gd name="connsiteY758" fmla="*/ 941988 h 6858000"/>
              <a:gd name="connsiteX759" fmla="*/ 5256105 w 7472601"/>
              <a:gd name="connsiteY759" fmla="*/ 945632 h 6858000"/>
              <a:gd name="connsiteX760" fmla="*/ 5107071 w 7472601"/>
              <a:gd name="connsiteY760" fmla="*/ 969720 h 6858000"/>
              <a:gd name="connsiteX761" fmla="*/ 4998681 w 7472601"/>
              <a:gd name="connsiteY761" fmla="*/ 988771 h 6858000"/>
              <a:gd name="connsiteX762" fmla="*/ 5870151 w 7472601"/>
              <a:gd name="connsiteY762" fmla="*/ 898890 h 6858000"/>
              <a:gd name="connsiteX763" fmla="*/ 5504425 w 7472601"/>
              <a:gd name="connsiteY763" fmla="*/ 848067 h 6858000"/>
              <a:gd name="connsiteX764" fmla="*/ 4968849 w 7472601"/>
              <a:gd name="connsiteY764" fmla="*/ 962318 h 6858000"/>
              <a:gd name="connsiteX765" fmla="*/ 5104039 w 7472601"/>
              <a:gd name="connsiteY765" fmla="*/ 940634 h 6858000"/>
              <a:gd name="connsiteX766" fmla="*/ 5256311 w 7472601"/>
              <a:gd name="connsiteY766" fmla="*/ 916490 h 6858000"/>
              <a:gd name="connsiteX767" fmla="*/ 5377381 w 7472601"/>
              <a:gd name="connsiteY767" fmla="*/ 912671 h 6858000"/>
              <a:gd name="connsiteX768" fmla="*/ 5460148 w 7472601"/>
              <a:gd name="connsiteY768" fmla="*/ 911442 h 6858000"/>
              <a:gd name="connsiteX769" fmla="*/ 5648971 w 7472601"/>
              <a:gd name="connsiteY769" fmla="*/ 891331 h 6858000"/>
              <a:gd name="connsiteX770" fmla="*/ 5844807 w 7472601"/>
              <a:gd name="connsiteY770" fmla="*/ 870718 h 6858000"/>
              <a:gd name="connsiteX771" fmla="*/ 5862975 w 7472601"/>
              <a:gd name="connsiteY771" fmla="*/ 869756 h 6858000"/>
              <a:gd name="connsiteX772" fmla="*/ 5920887 w 7472601"/>
              <a:gd name="connsiteY772" fmla="*/ 865929 h 6858000"/>
              <a:gd name="connsiteX773" fmla="*/ 5504425 w 7472601"/>
              <a:gd name="connsiteY773" fmla="*/ 848067 h 6858000"/>
              <a:gd name="connsiteX774" fmla="*/ 3607114 w 7472601"/>
              <a:gd name="connsiteY774" fmla="*/ 467441 h 6858000"/>
              <a:gd name="connsiteX775" fmla="*/ 3296242 w 7472601"/>
              <a:gd name="connsiteY775" fmla="*/ 807991 h 6858000"/>
              <a:gd name="connsiteX776" fmla="*/ 3174674 w 7472601"/>
              <a:gd name="connsiteY776" fmla="*/ 919759 h 6858000"/>
              <a:gd name="connsiteX777" fmla="*/ 3042978 w 7472601"/>
              <a:gd name="connsiteY777" fmla="*/ 1054894 h 6858000"/>
              <a:gd name="connsiteX778" fmla="*/ 2968914 w 7472601"/>
              <a:gd name="connsiteY778" fmla="*/ 1133756 h 6858000"/>
              <a:gd name="connsiteX779" fmla="*/ 3103823 w 7472601"/>
              <a:gd name="connsiteY779" fmla="*/ 1026814 h 6858000"/>
              <a:gd name="connsiteX780" fmla="*/ 3607114 w 7472601"/>
              <a:gd name="connsiteY780" fmla="*/ 467441 h 6858000"/>
              <a:gd name="connsiteX781" fmla="*/ 3744487 w 7472601"/>
              <a:gd name="connsiteY781" fmla="*/ 383136 h 6858000"/>
              <a:gd name="connsiteX782" fmla="*/ 3970213 w 7472601"/>
              <a:gd name="connsiteY782" fmla="*/ 995559 h 6858000"/>
              <a:gd name="connsiteX783" fmla="*/ 3744487 w 7472601"/>
              <a:gd name="connsiteY783" fmla="*/ 383136 h 6858000"/>
              <a:gd name="connsiteX784" fmla="*/ 3624562 w 7472601"/>
              <a:gd name="connsiteY784" fmla="*/ 367041 h 6858000"/>
              <a:gd name="connsiteX785" fmla="*/ 3489712 w 7472601"/>
              <a:gd name="connsiteY785" fmla="*/ 485386 h 6858000"/>
              <a:gd name="connsiteX786" fmla="*/ 3182994 w 7472601"/>
              <a:gd name="connsiteY786" fmla="*/ 828265 h 6858000"/>
              <a:gd name="connsiteX787" fmla="*/ 2892114 w 7472601"/>
              <a:gd name="connsiteY787" fmla="*/ 1172635 h 6858000"/>
              <a:gd name="connsiteX788" fmla="*/ 3021459 w 7472601"/>
              <a:gd name="connsiteY788" fmla="*/ 1035385 h 6858000"/>
              <a:gd name="connsiteX789" fmla="*/ 3153873 w 7472601"/>
              <a:gd name="connsiteY789" fmla="*/ 898971 h 6858000"/>
              <a:gd name="connsiteX790" fmla="*/ 3276511 w 7472601"/>
              <a:gd name="connsiteY790" fmla="*/ 786423 h 6858000"/>
              <a:gd name="connsiteX791" fmla="*/ 3584154 w 7472601"/>
              <a:gd name="connsiteY791" fmla="*/ 448218 h 6858000"/>
              <a:gd name="connsiteX792" fmla="*/ 3624562 w 7472601"/>
              <a:gd name="connsiteY792" fmla="*/ 367041 h 6858000"/>
              <a:gd name="connsiteX793" fmla="*/ 3766672 w 7472601"/>
              <a:gd name="connsiteY793" fmla="*/ 359429 h 6858000"/>
              <a:gd name="connsiteX794" fmla="*/ 3996338 w 7472601"/>
              <a:gd name="connsiteY794" fmla="*/ 968237 h 6858000"/>
              <a:gd name="connsiteX795" fmla="*/ 3766672 w 7472601"/>
              <a:gd name="connsiteY795" fmla="*/ 359429 h 6858000"/>
              <a:gd name="connsiteX796" fmla="*/ 5805386 w 7472601"/>
              <a:gd name="connsiteY796" fmla="*/ 239240 h 6858000"/>
              <a:gd name="connsiteX797" fmla="*/ 5736947 w 7472601"/>
              <a:gd name="connsiteY797" fmla="*/ 261367 h 6858000"/>
              <a:gd name="connsiteX798" fmla="*/ 5427012 w 7472601"/>
              <a:gd name="connsiteY798" fmla="*/ 311272 h 6858000"/>
              <a:gd name="connsiteX799" fmla="*/ 5147818 w 7472601"/>
              <a:gd name="connsiteY799" fmla="*/ 322112 h 6858000"/>
              <a:gd name="connsiteX800" fmla="*/ 5060854 w 7472601"/>
              <a:gd name="connsiteY800" fmla="*/ 311882 h 6858000"/>
              <a:gd name="connsiteX801" fmla="*/ 4945989 w 7472601"/>
              <a:gd name="connsiteY801" fmla="*/ 300516 h 6858000"/>
              <a:gd name="connsiteX802" fmla="*/ 5410479 w 7472601"/>
              <a:gd name="connsiteY802" fmla="*/ 348434 h 6858000"/>
              <a:gd name="connsiteX803" fmla="*/ 5805386 w 7472601"/>
              <a:gd name="connsiteY803" fmla="*/ 239240 h 6858000"/>
              <a:gd name="connsiteX804" fmla="*/ 5905192 w 7472601"/>
              <a:gd name="connsiteY804" fmla="*/ 163079 h 6858000"/>
              <a:gd name="connsiteX805" fmla="*/ 5865655 w 7472601"/>
              <a:gd name="connsiteY805" fmla="*/ 171901 h 6858000"/>
              <a:gd name="connsiteX806" fmla="*/ 5259740 w 7472601"/>
              <a:gd name="connsiteY806" fmla="*/ 257013 h 6858000"/>
              <a:gd name="connsiteX807" fmla="*/ 5208466 w 7472601"/>
              <a:gd name="connsiteY807" fmla="*/ 257550 h 6858000"/>
              <a:gd name="connsiteX808" fmla="*/ 4980204 w 7472601"/>
              <a:gd name="connsiteY808" fmla="*/ 271903 h 6858000"/>
              <a:gd name="connsiteX809" fmla="*/ 5068068 w 7472601"/>
              <a:gd name="connsiteY809" fmla="*/ 282244 h 6858000"/>
              <a:gd name="connsiteX810" fmla="*/ 5153231 w 7472601"/>
              <a:gd name="connsiteY810" fmla="*/ 292240 h 6858000"/>
              <a:gd name="connsiteX811" fmla="*/ 5426491 w 7472601"/>
              <a:gd name="connsiteY811" fmla="*/ 281128 h 6858000"/>
              <a:gd name="connsiteX812" fmla="*/ 5731212 w 7472601"/>
              <a:gd name="connsiteY812" fmla="*/ 231951 h 6858000"/>
              <a:gd name="connsiteX813" fmla="*/ 5905192 w 7472601"/>
              <a:gd name="connsiteY813" fmla="*/ 163079 h 6858000"/>
              <a:gd name="connsiteX814" fmla="*/ 5944437 w 7472601"/>
              <a:gd name="connsiteY814" fmla="*/ 113829 h 6858000"/>
              <a:gd name="connsiteX815" fmla="*/ 5825032 w 7472601"/>
              <a:gd name="connsiteY815" fmla="*/ 146405 h 6858000"/>
              <a:gd name="connsiteX816" fmla="*/ 4955599 w 7472601"/>
              <a:gd name="connsiteY816" fmla="*/ 247008 h 6858000"/>
              <a:gd name="connsiteX817" fmla="*/ 5210104 w 7472601"/>
              <a:gd name="connsiteY817" fmla="*/ 228123 h 6858000"/>
              <a:gd name="connsiteX818" fmla="*/ 5261015 w 7472601"/>
              <a:gd name="connsiteY818" fmla="*/ 227087 h 6858000"/>
              <a:gd name="connsiteX819" fmla="*/ 5861181 w 7472601"/>
              <a:gd name="connsiteY819" fmla="*/ 143093 h 6858000"/>
              <a:gd name="connsiteX820" fmla="*/ 5961252 w 7472601"/>
              <a:gd name="connsiteY820" fmla="*/ 114820 h 6858000"/>
              <a:gd name="connsiteX821" fmla="*/ 5944437 w 7472601"/>
              <a:gd name="connsiteY821" fmla="*/ 113829 h 6858000"/>
              <a:gd name="connsiteX822" fmla="*/ 3882765 w 7472601"/>
              <a:gd name="connsiteY822" fmla="*/ 0 h 6858000"/>
              <a:gd name="connsiteX823" fmla="*/ 3995099 w 7472601"/>
              <a:gd name="connsiteY823" fmla="*/ 0 h 6858000"/>
              <a:gd name="connsiteX824" fmla="*/ 4163818 w 7472601"/>
              <a:gd name="connsiteY824" fmla="*/ 234104 h 6858000"/>
              <a:gd name="connsiteX825" fmla="*/ 4172099 w 7472601"/>
              <a:gd name="connsiteY825" fmla="*/ 234207 h 6858000"/>
              <a:gd name="connsiteX826" fmla="*/ 4784282 w 7472601"/>
              <a:gd name="connsiteY826" fmla="*/ 276561 h 6858000"/>
              <a:gd name="connsiteX827" fmla="*/ 4801687 w 7472601"/>
              <a:gd name="connsiteY827" fmla="*/ 267764 h 6858000"/>
              <a:gd name="connsiteX828" fmla="*/ 6082788 w 7472601"/>
              <a:gd name="connsiteY828" fmla="*/ 64119 h 6858000"/>
              <a:gd name="connsiteX829" fmla="*/ 6099442 w 7472601"/>
              <a:gd name="connsiteY829" fmla="*/ 82568 h 6858000"/>
              <a:gd name="connsiteX830" fmla="*/ 4804137 w 7472601"/>
              <a:gd name="connsiteY830" fmla="*/ 320931 h 6858000"/>
              <a:gd name="connsiteX831" fmla="*/ 4227047 w 7472601"/>
              <a:gd name="connsiteY831" fmla="*/ 313415 h 6858000"/>
              <a:gd name="connsiteX832" fmla="*/ 4346041 w 7472601"/>
              <a:gd name="connsiteY832" fmla="*/ 456086 h 6858000"/>
              <a:gd name="connsiteX833" fmla="*/ 4870967 w 7472601"/>
              <a:gd name="connsiteY833" fmla="*/ 963061 h 6858000"/>
              <a:gd name="connsiteX834" fmla="*/ 4889647 w 7472601"/>
              <a:gd name="connsiteY834" fmla="*/ 957147 h 6858000"/>
              <a:gd name="connsiteX835" fmla="*/ 5422504 w 7472601"/>
              <a:gd name="connsiteY835" fmla="*/ 805191 h 6858000"/>
              <a:gd name="connsiteX836" fmla="*/ 6087656 w 7472601"/>
              <a:gd name="connsiteY836" fmla="*/ 826703 h 6858000"/>
              <a:gd name="connsiteX837" fmla="*/ 6058717 w 7472601"/>
              <a:gd name="connsiteY837" fmla="*/ 865992 h 6858000"/>
              <a:gd name="connsiteX838" fmla="*/ 4974153 w 7472601"/>
              <a:gd name="connsiteY838" fmla="*/ 1045456 h 6858000"/>
              <a:gd name="connsiteX839" fmla="*/ 5627835 w 7472601"/>
              <a:gd name="connsiteY839" fmla="*/ 1472077 h 6858000"/>
              <a:gd name="connsiteX840" fmla="*/ 5629817 w 7472601"/>
              <a:gd name="connsiteY840" fmla="*/ 1471412 h 6858000"/>
              <a:gd name="connsiteX841" fmla="*/ 5634124 w 7472601"/>
              <a:gd name="connsiteY841" fmla="*/ 1470572 h 6858000"/>
              <a:gd name="connsiteX842" fmla="*/ 5755832 w 7472601"/>
              <a:gd name="connsiteY842" fmla="*/ 1383886 h 6858000"/>
              <a:gd name="connsiteX843" fmla="*/ 6014186 w 7472601"/>
              <a:gd name="connsiteY843" fmla="*/ 1279799 h 6858000"/>
              <a:gd name="connsiteX844" fmla="*/ 6901619 w 7472601"/>
              <a:gd name="connsiteY844" fmla="*/ 1047874 h 6858000"/>
              <a:gd name="connsiteX845" fmla="*/ 6931566 w 7472601"/>
              <a:gd name="connsiteY845" fmla="*/ 1062034 h 6858000"/>
              <a:gd name="connsiteX846" fmla="*/ 5790982 w 7472601"/>
              <a:gd name="connsiteY846" fmla="*/ 1561380 h 6858000"/>
              <a:gd name="connsiteX847" fmla="*/ 6188971 w 7472601"/>
              <a:gd name="connsiteY847" fmla="*/ 1755168 h 6858000"/>
              <a:gd name="connsiteX848" fmla="*/ 6202446 w 7472601"/>
              <a:gd name="connsiteY848" fmla="*/ 1752268 h 6858000"/>
              <a:gd name="connsiteX849" fmla="*/ 7179560 w 7472601"/>
              <a:gd name="connsiteY849" fmla="*/ 1467551 h 6858000"/>
              <a:gd name="connsiteX850" fmla="*/ 7158730 w 7472601"/>
              <a:gd name="connsiteY850" fmla="*/ 1507835 h 6858000"/>
              <a:gd name="connsiteX851" fmla="*/ 6326959 w 7472601"/>
              <a:gd name="connsiteY851" fmla="*/ 1817686 h 6858000"/>
              <a:gd name="connsiteX852" fmla="*/ 6537433 w 7472601"/>
              <a:gd name="connsiteY852" fmla="*/ 1907790 h 6858000"/>
              <a:gd name="connsiteX853" fmla="*/ 6550221 w 7472601"/>
              <a:gd name="connsiteY853" fmla="*/ 1910729 h 6858000"/>
              <a:gd name="connsiteX854" fmla="*/ 6964438 w 7472601"/>
              <a:gd name="connsiteY854" fmla="*/ 2209505 h 6858000"/>
              <a:gd name="connsiteX855" fmla="*/ 7367862 w 7472601"/>
              <a:gd name="connsiteY855" fmla="*/ 2806833 h 6858000"/>
              <a:gd name="connsiteX856" fmla="*/ 7364329 w 7472601"/>
              <a:gd name="connsiteY856" fmla="*/ 2826907 h 6858000"/>
              <a:gd name="connsiteX857" fmla="*/ 7290545 w 7472601"/>
              <a:gd name="connsiteY857" fmla="*/ 2850663 h 6858000"/>
              <a:gd name="connsiteX858" fmla="*/ 6472036 w 7472601"/>
              <a:gd name="connsiteY858" fmla="*/ 1959003 h 6858000"/>
              <a:gd name="connsiteX859" fmla="*/ 5792897 w 7472601"/>
              <a:gd name="connsiteY859" fmla="*/ 1647747 h 6858000"/>
              <a:gd name="connsiteX860" fmla="*/ 5842751 w 7472601"/>
              <a:gd name="connsiteY860" fmla="*/ 1816112 h 6858000"/>
              <a:gd name="connsiteX861" fmla="*/ 5847424 w 7472601"/>
              <a:gd name="connsiteY861" fmla="*/ 1815776 h 6858000"/>
              <a:gd name="connsiteX862" fmla="*/ 6399821 w 7472601"/>
              <a:gd name="connsiteY862" fmla="*/ 2344799 h 6858000"/>
              <a:gd name="connsiteX863" fmla="*/ 6323232 w 7472601"/>
              <a:gd name="connsiteY863" fmla="*/ 2389634 h 6858000"/>
              <a:gd name="connsiteX864" fmla="*/ 5942958 w 7472601"/>
              <a:gd name="connsiteY864" fmla="*/ 2077708 h 6858000"/>
              <a:gd name="connsiteX865" fmla="*/ 5921559 w 7472601"/>
              <a:gd name="connsiteY865" fmla="*/ 2378596 h 6858000"/>
              <a:gd name="connsiteX866" fmla="*/ 5817651 w 7472601"/>
              <a:gd name="connsiteY866" fmla="*/ 3023919 h 6858000"/>
              <a:gd name="connsiteX867" fmla="*/ 5729634 w 7472601"/>
              <a:gd name="connsiteY867" fmla="*/ 3051849 h 6858000"/>
              <a:gd name="connsiteX868" fmla="*/ 5611018 w 7472601"/>
              <a:gd name="connsiteY868" fmla="*/ 2316769 h 6858000"/>
              <a:gd name="connsiteX869" fmla="*/ 5687608 w 7472601"/>
              <a:gd name="connsiteY869" fmla="*/ 2039972 h 6858000"/>
              <a:gd name="connsiteX870" fmla="*/ 5657554 w 7472601"/>
              <a:gd name="connsiteY870" fmla="*/ 1576445 h 6858000"/>
              <a:gd name="connsiteX871" fmla="*/ 5150475 w 7472601"/>
              <a:gd name="connsiteY871" fmla="*/ 1274012 h 6858000"/>
              <a:gd name="connsiteX872" fmla="*/ 5349142 w 7472601"/>
              <a:gd name="connsiteY872" fmla="*/ 2204405 h 6858000"/>
              <a:gd name="connsiteX873" fmla="*/ 5262214 w 7472601"/>
              <a:gd name="connsiteY873" fmla="*/ 2233836 h 6858000"/>
              <a:gd name="connsiteX874" fmla="*/ 4981539 w 7472601"/>
              <a:gd name="connsiteY874" fmla="*/ 1542201 h 6858000"/>
              <a:gd name="connsiteX875" fmla="*/ 4958461 w 7472601"/>
              <a:gd name="connsiteY875" fmla="*/ 1136957 h 6858000"/>
              <a:gd name="connsiteX876" fmla="*/ 4655015 w 7472601"/>
              <a:gd name="connsiteY876" fmla="*/ 891426 h 6858000"/>
              <a:gd name="connsiteX877" fmla="*/ 4348002 w 7472601"/>
              <a:gd name="connsiteY877" fmla="*/ 2205895 h 6858000"/>
              <a:gd name="connsiteX878" fmla="*/ 4262250 w 7472601"/>
              <a:gd name="connsiteY878" fmla="*/ 2219972 h 6858000"/>
              <a:gd name="connsiteX879" fmla="*/ 4550611 w 7472601"/>
              <a:gd name="connsiteY879" fmla="*/ 817540 h 6858000"/>
              <a:gd name="connsiteX880" fmla="*/ 4564418 w 7472601"/>
              <a:gd name="connsiteY880" fmla="*/ 808293 h 6858000"/>
              <a:gd name="connsiteX881" fmla="*/ 4266388 w 7472601"/>
              <a:gd name="connsiteY881" fmla="*/ 500083 h 6858000"/>
              <a:gd name="connsiteX882" fmla="*/ 4032842 w 7472601"/>
              <a:gd name="connsiteY882" fmla="*/ 211809 h 6858000"/>
              <a:gd name="connsiteX883" fmla="*/ 3882765 w 7472601"/>
              <a:gd name="connsiteY883" fmla="*/ 0 h 6858000"/>
              <a:gd name="connsiteX884" fmla="*/ 3721337 w 7472601"/>
              <a:gd name="connsiteY884" fmla="*/ 0 h 6858000"/>
              <a:gd name="connsiteX885" fmla="*/ 3797544 w 7472601"/>
              <a:gd name="connsiteY885" fmla="*/ 0 h 6858000"/>
              <a:gd name="connsiteX886" fmla="*/ 3775734 w 7472601"/>
              <a:gd name="connsiteY886" fmla="*/ 95131 h 6858000"/>
              <a:gd name="connsiteX887" fmla="*/ 3724807 w 7472601"/>
              <a:gd name="connsiteY887" fmla="*/ 272257 h 6858000"/>
              <a:gd name="connsiteX888" fmla="*/ 3726844 w 7472601"/>
              <a:gd name="connsiteY888" fmla="*/ 282988 h 6858000"/>
              <a:gd name="connsiteX889" fmla="*/ 3742664 w 7472601"/>
              <a:gd name="connsiteY889" fmla="*/ 279918 h 6858000"/>
              <a:gd name="connsiteX890" fmla="*/ 4103910 w 7472601"/>
              <a:gd name="connsiteY890" fmla="*/ 1161917 h 6858000"/>
              <a:gd name="connsiteX891" fmla="*/ 4020269 w 7472601"/>
              <a:gd name="connsiteY891" fmla="*/ 1200406 h 6858000"/>
              <a:gd name="connsiteX892" fmla="*/ 3674882 w 7472601"/>
              <a:gd name="connsiteY892" fmla="*/ 488524 h 6858000"/>
              <a:gd name="connsiteX893" fmla="*/ 3132682 w 7472601"/>
              <a:gd name="connsiteY893" fmla="*/ 1072284 h 6858000"/>
              <a:gd name="connsiteX894" fmla="*/ 2716346 w 7472601"/>
              <a:gd name="connsiteY894" fmla="*/ 1276376 h 6858000"/>
              <a:gd name="connsiteX895" fmla="*/ 2716772 w 7472601"/>
              <a:gd name="connsiteY895" fmla="*/ 1255462 h 6858000"/>
              <a:gd name="connsiteX896" fmla="*/ 3471096 w 7472601"/>
              <a:gd name="connsiteY896" fmla="*/ 437072 h 6858000"/>
              <a:gd name="connsiteX897" fmla="*/ 3639057 w 7472601"/>
              <a:gd name="connsiteY897" fmla="*/ 286334 h 6858000"/>
              <a:gd name="connsiteX898" fmla="*/ 3640309 w 7472601"/>
              <a:gd name="connsiteY898" fmla="*/ 284664 h 6858000"/>
              <a:gd name="connsiteX899" fmla="*/ 3646022 w 7472601"/>
              <a:gd name="connsiteY899" fmla="*/ 276711 h 6858000"/>
              <a:gd name="connsiteX900" fmla="*/ 3707943 w 7472601"/>
              <a:gd name="connsiteY900" fmla="*/ 65958 h 6858000"/>
              <a:gd name="connsiteX901" fmla="*/ 3721337 w 7472601"/>
              <a:gd name="connsiteY901" fmla="*/ 0 h 6858000"/>
              <a:gd name="connsiteX902" fmla="*/ 2867960 w 7472601"/>
              <a:gd name="connsiteY902" fmla="*/ 0 h 6858000"/>
              <a:gd name="connsiteX903" fmla="*/ 2926351 w 7472601"/>
              <a:gd name="connsiteY903" fmla="*/ 0 h 6858000"/>
              <a:gd name="connsiteX904" fmla="*/ 2902823 w 7472601"/>
              <a:gd name="connsiteY904" fmla="*/ 262929 h 6858000"/>
              <a:gd name="connsiteX905" fmla="*/ 2940663 w 7472601"/>
              <a:gd name="connsiteY905" fmla="*/ 140884 h 6858000"/>
              <a:gd name="connsiteX906" fmla="*/ 2947039 w 7472601"/>
              <a:gd name="connsiteY906" fmla="*/ 122524 h 6858000"/>
              <a:gd name="connsiteX907" fmla="*/ 2984316 w 7472601"/>
              <a:gd name="connsiteY907" fmla="*/ 0 h 6858000"/>
              <a:gd name="connsiteX908" fmla="*/ 3016114 w 7472601"/>
              <a:gd name="connsiteY908" fmla="*/ 0 h 6858000"/>
              <a:gd name="connsiteX909" fmla="*/ 2979949 w 7472601"/>
              <a:gd name="connsiteY909" fmla="*/ 119274 h 6858000"/>
              <a:gd name="connsiteX910" fmla="*/ 3023879 w 7472601"/>
              <a:gd name="connsiteY910" fmla="*/ 0 h 6858000"/>
              <a:gd name="connsiteX911" fmla="*/ 3105400 w 7472601"/>
              <a:gd name="connsiteY911" fmla="*/ 0 h 6858000"/>
              <a:gd name="connsiteX912" fmla="*/ 3094669 w 7472601"/>
              <a:gd name="connsiteY912" fmla="*/ 30308 h 6858000"/>
              <a:gd name="connsiteX913" fmla="*/ 2901945 w 7472601"/>
              <a:gd name="connsiteY913" fmla="*/ 466538 h 6858000"/>
              <a:gd name="connsiteX914" fmla="*/ 2815209 w 7472601"/>
              <a:gd name="connsiteY914" fmla="*/ 497361 h 6858000"/>
              <a:gd name="connsiteX915" fmla="*/ 2844845 w 7472601"/>
              <a:gd name="connsiteY915" fmla="*/ 127638 h 6858000"/>
              <a:gd name="connsiteX916" fmla="*/ 2867960 w 7472601"/>
              <a:gd name="connsiteY916" fmla="*/ 0 h 6858000"/>
              <a:gd name="connsiteX917" fmla="*/ 1057230 w 7472601"/>
              <a:gd name="connsiteY917" fmla="*/ 0 h 6858000"/>
              <a:gd name="connsiteX918" fmla="*/ 1111003 w 7472601"/>
              <a:gd name="connsiteY918" fmla="*/ 0 h 6858000"/>
              <a:gd name="connsiteX919" fmla="*/ 1125553 w 7472601"/>
              <a:gd name="connsiteY919" fmla="*/ 52588 h 6858000"/>
              <a:gd name="connsiteX920" fmla="*/ 1304276 w 7472601"/>
              <a:gd name="connsiteY920" fmla="*/ 476275 h 6858000"/>
              <a:gd name="connsiteX921" fmla="*/ 1492066 w 7472601"/>
              <a:gd name="connsiteY921" fmla="*/ 886333 h 6858000"/>
              <a:gd name="connsiteX922" fmla="*/ 1423698 w 7472601"/>
              <a:gd name="connsiteY922" fmla="*/ 710817 h 6858000"/>
              <a:gd name="connsiteX923" fmla="*/ 1357609 w 7472601"/>
              <a:gd name="connsiteY923" fmla="*/ 532892 h 6858000"/>
              <a:gd name="connsiteX924" fmla="*/ 1309550 w 7472601"/>
              <a:gd name="connsiteY924" fmla="*/ 374031 h 6858000"/>
              <a:gd name="connsiteX925" fmla="*/ 1193673 w 7472601"/>
              <a:gd name="connsiteY925" fmla="*/ 49533 h 6858000"/>
              <a:gd name="connsiteX926" fmla="*/ 1164391 w 7472601"/>
              <a:gd name="connsiteY926" fmla="*/ 0 h 6858000"/>
              <a:gd name="connsiteX927" fmla="*/ 1200666 w 7472601"/>
              <a:gd name="connsiteY927" fmla="*/ 0 h 6858000"/>
              <a:gd name="connsiteX928" fmla="*/ 1223408 w 7472601"/>
              <a:gd name="connsiteY928" fmla="*/ 38996 h 6858000"/>
              <a:gd name="connsiteX929" fmla="*/ 1339635 w 7472601"/>
              <a:gd name="connsiteY929" fmla="*/ 365517 h 6858000"/>
              <a:gd name="connsiteX930" fmla="*/ 1387469 w 7472601"/>
              <a:gd name="connsiteY930" fmla="*/ 523079 h 6858000"/>
              <a:gd name="connsiteX931" fmla="*/ 1452685 w 7472601"/>
              <a:gd name="connsiteY931" fmla="*/ 699806 h 6858000"/>
              <a:gd name="connsiteX932" fmla="*/ 1492092 w 7472601"/>
              <a:gd name="connsiteY932" fmla="*/ 800424 h 6858000"/>
              <a:gd name="connsiteX933" fmla="*/ 1455302 w 7472601"/>
              <a:gd name="connsiteY933" fmla="*/ 632913 h 6858000"/>
              <a:gd name="connsiteX934" fmla="*/ 1222336 w 7472601"/>
              <a:gd name="connsiteY934" fmla="*/ 9480 h 6858000"/>
              <a:gd name="connsiteX935" fmla="*/ 1214634 w 7472601"/>
              <a:gd name="connsiteY935" fmla="*/ 0 h 6858000"/>
              <a:gd name="connsiteX936" fmla="*/ 1289827 w 7472601"/>
              <a:gd name="connsiteY936" fmla="*/ 0 h 6858000"/>
              <a:gd name="connsiteX937" fmla="*/ 1321076 w 7472601"/>
              <a:gd name="connsiteY937" fmla="*/ 59722 h 6858000"/>
              <a:gd name="connsiteX938" fmla="*/ 1512579 w 7472601"/>
              <a:gd name="connsiteY938" fmla="*/ 626441 h 6858000"/>
              <a:gd name="connsiteX939" fmla="*/ 1506076 w 7472601"/>
              <a:gd name="connsiteY939" fmla="*/ 1089289 h 6858000"/>
              <a:gd name="connsiteX940" fmla="*/ 1486346 w 7472601"/>
              <a:gd name="connsiteY940" fmla="*/ 1079919 h 6858000"/>
              <a:gd name="connsiteX941" fmla="*/ 1070511 w 7472601"/>
              <a:gd name="connsiteY941" fmla="*/ 48609 h 6858000"/>
              <a:gd name="connsiteX942" fmla="*/ 1057230 w 7472601"/>
              <a:gd name="connsiteY942" fmla="*/ 0 h 6858000"/>
              <a:gd name="connsiteX943" fmla="*/ 43151 w 7472601"/>
              <a:gd name="connsiteY943" fmla="*/ 0 h 6858000"/>
              <a:gd name="connsiteX944" fmla="*/ 95283 w 7472601"/>
              <a:gd name="connsiteY944" fmla="*/ 0 h 6858000"/>
              <a:gd name="connsiteX945" fmla="*/ 300708 w 7472601"/>
              <a:gd name="connsiteY945" fmla="*/ 154571 h 6858000"/>
              <a:gd name="connsiteX946" fmla="*/ 530414 w 7472601"/>
              <a:gd name="connsiteY946" fmla="*/ 354673 h 6858000"/>
              <a:gd name="connsiteX947" fmla="*/ 333785 w 7472601"/>
              <a:gd name="connsiteY947" fmla="*/ 161564 h 6858000"/>
              <a:gd name="connsiteX948" fmla="*/ 147005 w 7472601"/>
              <a:gd name="connsiteY948" fmla="*/ 0 h 6858000"/>
              <a:gd name="connsiteX949" fmla="*/ 272509 w 7472601"/>
              <a:gd name="connsiteY949" fmla="*/ 0 h 6858000"/>
              <a:gd name="connsiteX950" fmla="*/ 326276 w 7472601"/>
              <a:gd name="connsiteY950" fmla="*/ 45847 h 6858000"/>
              <a:gd name="connsiteX951" fmla="*/ 823759 w 7472601"/>
              <a:gd name="connsiteY951" fmla="*/ 574145 h 6858000"/>
              <a:gd name="connsiteX952" fmla="*/ 811254 w 7472601"/>
              <a:gd name="connsiteY952" fmla="*/ 665546 h 6858000"/>
              <a:gd name="connsiteX953" fmla="*/ 154042 w 7472601"/>
              <a:gd name="connsiteY953" fmla="*/ 261522 h 6858000"/>
              <a:gd name="connsiteX954" fmla="*/ 13550 w 7472601"/>
              <a:gd name="connsiteY954" fmla="*/ 158423 h 6858000"/>
              <a:gd name="connsiteX955" fmla="*/ 0 w 7472601"/>
              <a:gd name="connsiteY955" fmla="*/ 146618 h 6858000"/>
              <a:gd name="connsiteX956" fmla="*/ 0 w 7472601"/>
              <a:gd name="connsiteY956" fmla="*/ 59161 h 6858000"/>
              <a:gd name="connsiteX957" fmla="*/ 45427 w 7472601"/>
              <a:gd name="connsiteY957" fmla="*/ 101078 h 6858000"/>
              <a:gd name="connsiteX958" fmla="*/ 630103 w 7472601"/>
              <a:gd name="connsiteY958" fmla="*/ 485885 h 6858000"/>
              <a:gd name="connsiteX959" fmla="*/ 532040 w 7472601"/>
              <a:gd name="connsiteY959" fmla="*/ 399359 h 6858000"/>
              <a:gd name="connsiteX960" fmla="*/ 517618 w 7472601"/>
              <a:gd name="connsiteY960" fmla="*/ 385726 h 6858000"/>
              <a:gd name="connsiteX961" fmla="*/ 285074 w 7472601"/>
              <a:gd name="connsiteY961" fmla="*/ 182755 h 6858000"/>
              <a:gd name="connsiteX962" fmla="*/ 43151 w 7472601"/>
              <a:gd name="connsiteY962"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48321 w 7472601"/>
              <a:gd name="connsiteY79" fmla="*/ 6190991 h 6858000"/>
              <a:gd name="connsiteX80" fmla="*/ 7467600 w 7472601"/>
              <a:gd name="connsiteY80" fmla="*/ 6221686 h 6858000"/>
              <a:gd name="connsiteX81" fmla="*/ 7467600 w 7472601"/>
              <a:gd name="connsiteY81" fmla="*/ 6334256 h 6858000"/>
              <a:gd name="connsiteX82" fmla="*/ 7454976 w 7472601"/>
              <a:gd name="connsiteY82" fmla="*/ 6318297 h 6858000"/>
              <a:gd name="connsiteX83" fmla="*/ 1456157 w 7472601"/>
              <a:gd name="connsiteY83" fmla="*/ 5371404 h 6858000"/>
              <a:gd name="connsiteX84" fmla="*/ 1244432 w 7472601"/>
              <a:gd name="connsiteY84" fmla="*/ 5385601 h 6858000"/>
              <a:gd name="connsiteX85" fmla="*/ 973990 w 7472601"/>
              <a:gd name="connsiteY85" fmla="*/ 5424940 h 6858000"/>
              <a:gd name="connsiteX86" fmla="*/ 1103809 w 7472601"/>
              <a:gd name="connsiteY86" fmla="*/ 5433720 h 6858000"/>
              <a:gd name="connsiteX87" fmla="*/ 1123454 w 7472601"/>
              <a:gd name="connsiteY87" fmla="*/ 5435727 h 6858000"/>
              <a:gd name="connsiteX88" fmla="*/ 1737017 w 7472601"/>
              <a:gd name="connsiteY88" fmla="*/ 5452183 h 6858000"/>
              <a:gd name="connsiteX89" fmla="*/ 1824397 w 7472601"/>
              <a:gd name="connsiteY89" fmla="*/ 5447757 h 6858000"/>
              <a:gd name="connsiteX90" fmla="*/ 2070059 w 7472601"/>
              <a:gd name="connsiteY90" fmla="*/ 5441660 h 6858000"/>
              <a:gd name="connsiteX91" fmla="*/ 1456157 w 7472601"/>
              <a:gd name="connsiteY91" fmla="*/ 5371404 h 6858000"/>
              <a:gd name="connsiteX92" fmla="*/ 4988186 w 7472601"/>
              <a:gd name="connsiteY92" fmla="*/ 5216467 h 6858000"/>
              <a:gd name="connsiteX93" fmla="*/ 4777334 w 7472601"/>
              <a:gd name="connsiteY93" fmla="*/ 5406072 h 6858000"/>
              <a:gd name="connsiteX94" fmla="*/ 4718341 w 7472601"/>
              <a:gd name="connsiteY94" fmla="*/ 5468043 h 6858000"/>
              <a:gd name="connsiteX95" fmla="*/ 4604655 w 7472601"/>
              <a:gd name="connsiteY95" fmla="*/ 5583434 h 6858000"/>
              <a:gd name="connsiteX96" fmla="*/ 4565074 w 7472601"/>
              <a:gd name="connsiteY96" fmla="*/ 5618550 h 6858000"/>
              <a:gd name="connsiteX97" fmla="*/ 4988186 w 7472601"/>
              <a:gd name="connsiteY97" fmla="*/ 5216467 h 6858000"/>
              <a:gd name="connsiteX98" fmla="*/ 4978032 w 7472601"/>
              <a:gd name="connsiteY98" fmla="*/ 5183809 h 6858000"/>
              <a:gd name="connsiteX99" fmla="*/ 4463413 w 7472601"/>
              <a:gd name="connsiteY99" fmla="*/ 5615162 h 6858000"/>
              <a:gd name="connsiteX100" fmla="*/ 4358134 w 7472601"/>
              <a:gd name="connsiteY100" fmla="*/ 5742791 h 6858000"/>
              <a:gd name="connsiteX101" fmla="*/ 4376219 w 7472601"/>
              <a:gd name="connsiteY101" fmla="*/ 5729027 h 6858000"/>
              <a:gd name="connsiteX102" fmla="*/ 4582340 w 7472601"/>
              <a:gd name="connsiteY102" fmla="*/ 5561037 h 6858000"/>
              <a:gd name="connsiteX103" fmla="*/ 4694684 w 7472601"/>
              <a:gd name="connsiteY103" fmla="*/ 5447098 h 6858000"/>
              <a:gd name="connsiteX104" fmla="*/ 4754123 w 7472601"/>
              <a:gd name="connsiteY104" fmla="*/ 5384643 h 6858000"/>
              <a:gd name="connsiteX105" fmla="*/ 4978032 w 7472601"/>
              <a:gd name="connsiteY105" fmla="*/ 5183809 h 6858000"/>
              <a:gd name="connsiteX106" fmla="*/ 1903353 w 7472601"/>
              <a:gd name="connsiteY106" fmla="*/ 5044827 h 6858000"/>
              <a:gd name="connsiteX107" fmla="*/ 1936931 w 7472601"/>
              <a:gd name="connsiteY107" fmla="*/ 5093954 h 6858000"/>
              <a:gd name="connsiteX108" fmla="*/ 2195868 w 7472601"/>
              <a:gd name="connsiteY108" fmla="*/ 5396574 h 6858000"/>
              <a:gd name="connsiteX109" fmla="*/ 2088852 w 7472601"/>
              <a:gd name="connsiteY109" fmla="*/ 5166123 h 6858000"/>
              <a:gd name="connsiteX110" fmla="*/ 1958241 w 7472601"/>
              <a:gd name="connsiteY110" fmla="*/ 5067955 h 6858000"/>
              <a:gd name="connsiteX111" fmla="*/ 1903353 w 7472601"/>
              <a:gd name="connsiteY111" fmla="*/ 5044827 h 6858000"/>
              <a:gd name="connsiteX112" fmla="*/ 1979378 w 7472601"/>
              <a:gd name="connsiteY112" fmla="*/ 4769504 h 6858000"/>
              <a:gd name="connsiteX113" fmla="*/ 2882120 w 7472601"/>
              <a:gd name="connsiteY113" fmla="*/ 5064547 h 6858000"/>
              <a:gd name="connsiteX114" fmla="*/ 2793103 w 7472601"/>
              <a:gd name="connsiteY114" fmla="*/ 5039699 h 6858000"/>
              <a:gd name="connsiteX115" fmla="*/ 2770041 w 7472601"/>
              <a:gd name="connsiteY115" fmla="*/ 5033634 h 6858000"/>
              <a:gd name="connsiteX116" fmla="*/ 1979378 w 7472601"/>
              <a:gd name="connsiteY116" fmla="*/ 4769504 h 6858000"/>
              <a:gd name="connsiteX117" fmla="*/ 1927410 w 7472601"/>
              <a:gd name="connsiteY117" fmla="*/ 4716164 h 6858000"/>
              <a:gd name="connsiteX118" fmla="*/ 1959587 w 7472601"/>
              <a:gd name="connsiteY118" fmla="*/ 4728849 h 6858000"/>
              <a:gd name="connsiteX119" fmla="*/ 2777707 w 7472601"/>
              <a:gd name="connsiteY119" fmla="*/ 5003991 h 6858000"/>
              <a:gd name="connsiteX120" fmla="*/ 2800768 w 7472601"/>
              <a:gd name="connsiteY120" fmla="*/ 5010056 h 6858000"/>
              <a:gd name="connsiteX121" fmla="*/ 2879408 w 7472601"/>
              <a:gd name="connsiteY121" fmla="*/ 5031590 h 6858000"/>
              <a:gd name="connsiteX122" fmla="*/ 2862295 w 7472601"/>
              <a:gd name="connsiteY122" fmla="*/ 5022958 h 6858000"/>
              <a:gd name="connsiteX123" fmla="*/ 2813343 w 7472601"/>
              <a:gd name="connsiteY123" fmla="*/ 4998369 h 6858000"/>
              <a:gd name="connsiteX124" fmla="*/ 2646245 w 7472601"/>
              <a:gd name="connsiteY124" fmla="*/ 4930999 h 6858000"/>
              <a:gd name="connsiteX125" fmla="*/ 1999243 w 7472601"/>
              <a:gd name="connsiteY125" fmla="*/ 4730524 h 6858000"/>
              <a:gd name="connsiteX126" fmla="*/ 1979527 w 7472601"/>
              <a:gd name="connsiteY126" fmla="*/ 4726651 h 6858000"/>
              <a:gd name="connsiteX127" fmla="*/ 1927410 w 7472601"/>
              <a:gd name="connsiteY127" fmla="*/ 4716164 h 6858000"/>
              <a:gd name="connsiteX128" fmla="*/ 1997014 w 7472601"/>
              <a:gd name="connsiteY128" fmla="*/ 4698007 h 6858000"/>
              <a:gd name="connsiteX129" fmla="*/ 2005458 w 7472601"/>
              <a:gd name="connsiteY129" fmla="*/ 4699540 h 6858000"/>
              <a:gd name="connsiteX130" fmla="*/ 2657186 w 7472601"/>
              <a:gd name="connsiteY130" fmla="*/ 4901687 h 6858000"/>
              <a:gd name="connsiteX131" fmla="*/ 2826662 w 7472601"/>
              <a:gd name="connsiteY131" fmla="*/ 4970362 h 6858000"/>
              <a:gd name="connsiteX132" fmla="*/ 2876100 w 7472601"/>
              <a:gd name="connsiteY132" fmla="*/ 4995397 h 6858000"/>
              <a:gd name="connsiteX133" fmla="*/ 3042600 w 7472601"/>
              <a:gd name="connsiteY133" fmla="*/ 5059532 h 6858000"/>
              <a:gd name="connsiteX134" fmla="*/ 1997014 w 7472601"/>
              <a:gd name="connsiteY134" fmla="*/ 4698007 h 6858000"/>
              <a:gd name="connsiteX135" fmla="*/ 2305292 w 7472601"/>
              <a:gd name="connsiteY135" fmla="*/ 4219492 h 6858000"/>
              <a:gd name="connsiteX136" fmla="*/ 3360922 w 7472601"/>
              <a:gd name="connsiteY136" fmla="*/ 4529373 h 6858000"/>
              <a:gd name="connsiteX137" fmla="*/ 3492420 w 7472601"/>
              <a:gd name="connsiteY137" fmla="*/ 4510145 h 6858000"/>
              <a:gd name="connsiteX138" fmla="*/ 3364086 w 7472601"/>
              <a:gd name="connsiteY138" fmla="*/ 4480340 h 6858000"/>
              <a:gd name="connsiteX139" fmla="*/ 3225818 w 7472601"/>
              <a:gd name="connsiteY139" fmla="*/ 4411822 h 6858000"/>
              <a:gd name="connsiteX140" fmla="*/ 3129696 w 7472601"/>
              <a:gd name="connsiteY140" fmla="*/ 4360704 h 6858000"/>
              <a:gd name="connsiteX141" fmla="*/ 2814545 w 7472601"/>
              <a:gd name="connsiteY141" fmla="*/ 4282955 h 6858000"/>
              <a:gd name="connsiteX142" fmla="*/ 2305292 w 7472601"/>
              <a:gd name="connsiteY142" fmla="*/ 4219492 h 6858000"/>
              <a:gd name="connsiteX143" fmla="*/ 2626982 w 7472601"/>
              <a:gd name="connsiteY143" fmla="*/ 4206450 h 6858000"/>
              <a:gd name="connsiteX144" fmla="*/ 2490617 w 7472601"/>
              <a:gd name="connsiteY144" fmla="*/ 4206951 h 6858000"/>
              <a:gd name="connsiteX145" fmla="*/ 2819869 w 7472601"/>
              <a:gd name="connsiteY145" fmla="*/ 4252936 h 6858000"/>
              <a:gd name="connsiteX146" fmla="*/ 3143018 w 7472601"/>
              <a:gd name="connsiteY146" fmla="*/ 4332698 h 6858000"/>
              <a:gd name="connsiteX147" fmla="*/ 3241520 w 7472601"/>
              <a:gd name="connsiteY147" fmla="*/ 4385112 h 6858000"/>
              <a:gd name="connsiteX148" fmla="*/ 3374575 w 7472601"/>
              <a:gd name="connsiteY148" fmla="*/ 4451517 h 6858000"/>
              <a:gd name="connsiteX149" fmla="*/ 3505221 w 7472601"/>
              <a:gd name="connsiteY149" fmla="*/ 4480757 h 6858000"/>
              <a:gd name="connsiteX150" fmla="*/ 2626982 w 7472601"/>
              <a:gd name="connsiteY150" fmla="*/ 4206450 h 6858000"/>
              <a:gd name="connsiteX151" fmla="*/ 1310106 w 7472601"/>
              <a:gd name="connsiteY151" fmla="*/ 3943217 h 6858000"/>
              <a:gd name="connsiteX152" fmla="*/ 854994 w 7472601"/>
              <a:gd name="connsiteY152" fmla="*/ 4399136 h 6858000"/>
              <a:gd name="connsiteX153" fmla="*/ 742462 w 7472601"/>
              <a:gd name="connsiteY153" fmla="*/ 4594648 h 6858000"/>
              <a:gd name="connsiteX154" fmla="*/ 820602 w 7472601"/>
              <a:gd name="connsiteY154" fmla="*/ 4485915 h 6858000"/>
              <a:gd name="connsiteX155" fmla="*/ 878295 w 7472601"/>
              <a:gd name="connsiteY155" fmla="*/ 4403594 h 6858000"/>
              <a:gd name="connsiteX156" fmla="*/ 1240607 w 7472601"/>
              <a:gd name="connsiteY156" fmla="*/ 4010401 h 6858000"/>
              <a:gd name="connsiteX157" fmla="*/ 1310106 w 7472601"/>
              <a:gd name="connsiteY157" fmla="*/ 3943217 h 6858000"/>
              <a:gd name="connsiteX158" fmla="*/ 1423113 w 7472601"/>
              <a:gd name="connsiteY158" fmla="*/ 3874565 h 6858000"/>
              <a:gd name="connsiteX159" fmla="*/ 1260565 w 7472601"/>
              <a:gd name="connsiteY159" fmla="*/ 4031982 h 6858000"/>
              <a:gd name="connsiteX160" fmla="*/ 901900 w 7472601"/>
              <a:gd name="connsiteY160" fmla="*/ 4421236 h 6858000"/>
              <a:gd name="connsiteX161" fmla="*/ 845044 w 7472601"/>
              <a:gd name="connsiteY161" fmla="*/ 4502436 h 6858000"/>
              <a:gd name="connsiteX162" fmla="*/ 685926 w 7472601"/>
              <a:gd name="connsiteY162" fmla="*/ 4703069 h 6858000"/>
              <a:gd name="connsiteX163" fmla="*/ 684248 w 7472601"/>
              <a:gd name="connsiteY163" fmla="*/ 4706721 h 6858000"/>
              <a:gd name="connsiteX164" fmla="*/ 1423113 w 7472601"/>
              <a:gd name="connsiteY164" fmla="*/ 3874565 h 6858000"/>
              <a:gd name="connsiteX165" fmla="*/ 3316479 w 7472601"/>
              <a:gd name="connsiteY165" fmla="*/ 3872136 h 6858000"/>
              <a:gd name="connsiteX166" fmla="*/ 3546806 w 7472601"/>
              <a:gd name="connsiteY166" fmla="*/ 4356139 h 6858000"/>
              <a:gd name="connsiteX167" fmla="*/ 3364433 w 7472601"/>
              <a:gd name="connsiteY167" fmla="*/ 3953121 h 6858000"/>
              <a:gd name="connsiteX168" fmla="*/ 3316479 w 7472601"/>
              <a:gd name="connsiteY168" fmla="*/ 3872136 h 6858000"/>
              <a:gd name="connsiteX169" fmla="*/ 3291335 w 7472601"/>
              <a:gd name="connsiteY169" fmla="*/ 3767420 h 6858000"/>
              <a:gd name="connsiteX170" fmla="*/ 3390805 w 7472601"/>
              <a:gd name="connsiteY170" fmla="*/ 3937163 h 6858000"/>
              <a:gd name="connsiteX171" fmla="*/ 3579062 w 7472601"/>
              <a:gd name="connsiteY171" fmla="*/ 4359040 h 6858000"/>
              <a:gd name="connsiteX172" fmla="*/ 3467355 w 7472601"/>
              <a:gd name="connsiteY172" fmla="*/ 3988130 h 6858000"/>
              <a:gd name="connsiteX173" fmla="*/ 3310753 w 7472601"/>
              <a:gd name="connsiteY173" fmla="*/ 3787140 h 6858000"/>
              <a:gd name="connsiteX174" fmla="*/ 3291335 w 7472601"/>
              <a:gd name="connsiteY174" fmla="*/ 3767420 h 6858000"/>
              <a:gd name="connsiteX175" fmla="*/ 1635889 w 7472601"/>
              <a:gd name="connsiteY175" fmla="*/ 3709494 h 6858000"/>
              <a:gd name="connsiteX176" fmla="*/ 1634800 w 7472601"/>
              <a:gd name="connsiteY176" fmla="*/ 3731111 h 6858000"/>
              <a:gd name="connsiteX177" fmla="*/ 1635889 w 7472601"/>
              <a:gd name="connsiteY177" fmla="*/ 3709494 h 6858000"/>
              <a:gd name="connsiteX178" fmla="*/ 1510397 w 7472601"/>
              <a:gd name="connsiteY178" fmla="*/ 3684705 h 6858000"/>
              <a:gd name="connsiteX179" fmla="*/ 1146550 w 7472601"/>
              <a:gd name="connsiteY179" fmla="*/ 3802012 h 6858000"/>
              <a:gd name="connsiteX180" fmla="*/ 698834 w 7472601"/>
              <a:gd name="connsiteY180" fmla="*/ 3952272 h 6858000"/>
              <a:gd name="connsiteX181" fmla="*/ 34256 w 7472601"/>
              <a:gd name="connsiteY181" fmla="*/ 4347603 h 6858000"/>
              <a:gd name="connsiteX182" fmla="*/ 527241 w 7472601"/>
              <a:gd name="connsiteY182" fmla="*/ 4065078 h 6858000"/>
              <a:gd name="connsiteX183" fmla="*/ 1510397 w 7472601"/>
              <a:gd name="connsiteY183" fmla="*/ 3684705 h 6858000"/>
              <a:gd name="connsiteX184" fmla="*/ 1313114 w 7472601"/>
              <a:gd name="connsiteY184" fmla="*/ 3655216 h 6858000"/>
              <a:gd name="connsiteX185" fmla="*/ 1109304 w 7472601"/>
              <a:gd name="connsiteY185" fmla="*/ 3669030 h 6858000"/>
              <a:gd name="connsiteX186" fmla="*/ 8129 w 7472601"/>
              <a:gd name="connsiteY186" fmla="*/ 4330519 h 6858000"/>
              <a:gd name="connsiteX187" fmla="*/ 687572 w 7472601"/>
              <a:gd name="connsiteY187" fmla="*/ 3925629 h 6858000"/>
              <a:gd name="connsiteX188" fmla="*/ 1138365 w 7472601"/>
              <a:gd name="connsiteY188" fmla="*/ 3774515 h 6858000"/>
              <a:gd name="connsiteX189" fmla="*/ 1505579 w 7472601"/>
              <a:gd name="connsiteY189" fmla="*/ 3655526 h 6858000"/>
              <a:gd name="connsiteX190" fmla="*/ 1313114 w 7472601"/>
              <a:gd name="connsiteY190" fmla="*/ 3655216 h 6858000"/>
              <a:gd name="connsiteX191" fmla="*/ 3655073 w 7472601"/>
              <a:gd name="connsiteY191" fmla="*/ 3650884 h 6858000"/>
              <a:gd name="connsiteX192" fmla="*/ 3989938 w 7472601"/>
              <a:gd name="connsiteY192" fmla="*/ 3991685 h 6858000"/>
              <a:gd name="connsiteX193" fmla="*/ 4393907 w 7472601"/>
              <a:gd name="connsiteY193" fmla="*/ 4261258 h 6858000"/>
              <a:gd name="connsiteX194" fmla="*/ 4648051 w 7472601"/>
              <a:gd name="connsiteY194" fmla="*/ 4374051 h 6858000"/>
              <a:gd name="connsiteX195" fmla="*/ 4383389 w 7472601"/>
              <a:gd name="connsiteY195" fmla="*/ 4184369 h 6858000"/>
              <a:gd name="connsiteX196" fmla="*/ 4165508 w 7472601"/>
              <a:gd name="connsiteY196" fmla="*/ 4035196 h 6858000"/>
              <a:gd name="connsiteX197" fmla="*/ 4068162 w 7472601"/>
              <a:gd name="connsiteY197" fmla="*/ 3953394 h 6858000"/>
              <a:gd name="connsiteX198" fmla="*/ 3981416 w 7472601"/>
              <a:gd name="connsiteY198" fmla="*/ 3880482 h 6858000"/>
              <a:gd name="connsiteX199" fmla="*/ 3800147 w 7472601"/>
              <a:gd name="connsiteY199" fmla="*/ 3749872 h 6858000"/>
              <a:gd name="connsiteX200" fmla="*/ 3655073 w 7472601"/>
              <a:gd name="connsiteY200" fmla="*/ 3650884 h 6858000"/>
              <a:gd name="connsiteX201" fmla="*/ 3670252 w 7472601"/>
              <a:gd name="connsiteY201" fmla="*/ 3622798 h 6858000"/>
              <a:gd name="connsiteX202" fmla="*/ 3817258 w 7472601"/>
              <a:gd name="connsiteY202" fmla="*/ 3723577 h 6858000"/>
              <a:gd name="connsiteX203" fmla="*/ 4000461 w 7472601"/>
              <a:gd name="connsiteY203" fmla="*/ 3855966 h 6858000"/>
              <a:gd name="connsiteX204" fmla="*/ 4088180 w 7472601"/>
              <a:gd name="connsiteY204" fmla="*/ 3929774 h 6858000"/>
              <a:gd name="connsiteX205" fmla="*/ 4184555 w 7472601"/>
              <a:gd name="connsiteY205" fmla="*/ 4010683 h 6858000"/>
              <a:gd name="connsiteX206" fmla="*/ 4399563 w 7472601"/>
              <a:gd name="connsiteY206" fmla="*/ 4158106 h 6858000"/>
              <a:gd name="connsiteX207" fmla="*/ 4684469 w 7472601"/>
              <a:gd name="connsiteY207" fmla="*/ 4364680 h 6858000"/>
              <a:gd name="connsiteX208" fmla="*/ 4690271 w 7472601"/>
              <a:gd name="connsiteY208" fmla="*/ 4370034 h 6858000"/>
              <a:gd name="connsiteX209" fmla="*/ 4136093 w 7472601"/>
              <a:gd name="connsiteY209" fmla="*/ 3858466 h 6858000"/>
              <a:gd name="connsiteX210" fmla="*/ 3670252 w 7472601"/>
              <a:gd name="connsiteY210" fmla="*/ 3622798 h 6858000"/>
              <a:gd name="connsiteX211" fmla="*/ 4440129 w 7472601"/>
              <a:gd name="connsiteY211" fmla="*/ 3448571 h 6858000"/>
              <a:gd name="connsiteX212" fmla="*/ 4856525 w 7472601"/>
              <a:gd name="connsiteY212" fmla="*/ 3915351 h 6858000"/>
              <a:gd name="connsiteX213" fmla="*/ 5059055 w 7472601"/>
              <a:gd name="connsiteY213" fmla="*/ 4108918 h 6858000"/>
              <a:gd name="connsiteX214" fmla="*/ 5290070 w 7472601"/>
              <a:gd name="connsiteY214" fmla="*/ 4263619 h 6858000"/>
              <a:gd name="connsiteX215" fmla="*/ 4834991 w 7472601"/>
              <a:gd name="connsiteY215" fmla="*/ 3830985 h 6858000"/>
              <a:gd name="connsiteX216" fmla="*/ 4440129 w 7472601"/>
              <a:gd name="connsiteY216" fmla="*/ 3448571 h 6858000"/>
              <a:gd name="connsiteX217" fmla="*/ 4441737 w 7472601"/>
              <a:gd name="connsiteY217" fmla="*/ 3399734 h 6858000"/>
              <a:gd name="connsiteX218" fmla="*/ 4431236 w 7472601"/>
              <a:gd name="connsiteY218" fmla="*/ 3400954 h 6858000"/>
              <a:gd name="connsiteX219" fmla="*/ 4557150 w 7472601"/>
              <a:gd name="connsiteY219" fmla="*/ 3510023 h 6858000"/>
              <a:gd name="connsiteX220" fmla="*/ 4856936 w 7472601"/>
              <a:gd name="connsiteY220" fmla="*/ 3809146 h 6858000"/>
              <a:gd name="connsiteX221" fmla="*/ 5111996 w 7472601"/>
              <a:gd name="connsiteY221" fmla="*/ 4065759 h 6858000"/>
              <a:gd name="connsiteX222" fmla="*/ 5388878 w 7472601"/>
              <a:gd name="connsiteY222" fmla="*/ 4300185 h 6858000"/>
              <a:gd name="connsiteX223" fmla="*/ 5425556 w 7472601"/>
              <a:gd name="connsiteY223" fmla="*/ 4308967 h 6858000"/>
              <a:gd name="connsiteX224" fmla="*/ 4943646 w 7472601"/>
              <a:gd name="connsiteY224" fmla="*/ 3822916 h 6858000"/>
              <a:gd name="connsiteX225" fmla="*/ 4594837 w 7472601"/>
              <a:gd name="connsiteY225" fmla="*/ 3532274 h 6858000"/>
              <a:gd name="connsiteX226" fmla="*/ 4441737 w 7472601"/>
              <a:gd name="connsiteY226" fmla="*/ 3399734 h 6858000"/>
              <a:gd name="connsiteX227" fmla="*/ 5425834 w 7472601"/>
              <a:gd name="connsiteY227" fmla="*/ 3162785 h 6858000"/>
              <a:gd name="connsiteX228" fmla="*/ 5401644 w 7472601"/>
              <a:gd name="connsiteY228" fmla="*/ 3617847 h 6858000"/>
              <a:gd name="connsiteX229" fmla="*/ 5467256 w 7472601"/>
              <a:gd name="connsiteY229" fmla="*/ 4175494 h 6858000"/>
              <a:gd name="connsiteX230" fmla="*/ 5448069 w 7472601"/>
              <a:gd name="connsiteY230" fmla="*/ 3567554 h 6858000"/>
              <a:gd name="connsiteX231" fmla="*/ 5425834 w 7472601"/>
              <a:gd name="connsiteY231" fmla="*/ 3162785 h 6858000"/>
              <a:gd name="connsiteX232" fmla="*/ 1318687 w 7472601"/>
              <a:gd name="connsiteY232" fmla="*/ 3113840 h 6858000"/>
              <a:gd name="connsiteX233" fmla="*/ 1066793 w 7472601"/>
              <a:gd name="connsiteY233" fmla="*/ 3212171 h 6858000"/>
              <a:gd name="connsiteX234" fmla="*/ 993319 w 7472601"/>
              <a:gd name="connsiteY234" fmla="*/ 3247648 h 6858000"/>
              <a:gd name="connsiteX235" fmla="*/ 853081 w 7472601"/>
              <a:gd name="connsiteY235" fmla="*/ 3312410 h 6858000"/>
              <a:gd name="connsiteX236" fmla="*/ 805957 w 7472601"/>
              <a:gd name="connsiteY236" fmla="*/ 3330443 h 6858000"/>
              <a:gd name="connsiteX237" fmla="*/ 1318687 w 7472601"/>
              <a:gd name="connsiteY237" fmla="*/ 3113840 h 6858000"/>
              <a:gd name="connsiteX238" fmla="*/ 5453702 w 7472601"/>
              <a:gd name="connsiteY238" fmla="*/ 3090882 h 6858000"/>
              <a:gd name="connsiteX239" fmla="*/ 5480135 w 7472601"/>
              <a:gd name="connsiteY239" fmla="*/ 3565802 h 6858000"/>
              <a:gd name="connsiteX240" fmla="*/ 5499023 w 7472601"/>
              <a:gd name="connsiteY240" fmla="*/ 4166310 h 6858000"/>
              <a:gd name="connsiteX241" fmla="*/ 5547022 w 7472601"/>
              <a:gd name="connsiteY241" fmla="*/ 3607838 h 6858000"/>
              <a:gd name="connsiteX242" fmla="*/ 5515964 w 7472601"/>
              <a:gd name="connsiteY242" fmla="*/ 3378541 h 6858000"/>
              <a:gd name="connsiteX243" fmla="*/ 5453702 w 7472601"/>
              <a:gd name="connsiteY243" fmla="*/ 3090882 h 6858000"/>
              <a:gd name="connsiteX244" fmla="*/ 1238695 w 7472601"/>
              <a:gd name="connsiteY244" fmla="*/ 3076820 h 6858000"/>
              <a:gd name="connsiteX245" fmla="*/ 716371 w 7472601"/>
              <a:gd name="connsiteY245" fmla="*/ 3293249 h 6858000"/>
              <a:gd name="connsiteX246" fmla="*/ 579522 w 7472601"/>
              <a:gd name="connsiteY246" fmla="*/ 3371759 h 6858000"/>
              <a:gd name="connsiteX247" fmla="*/ 600288 w 7472601"/>
              <a:gd name="connsiteY247" fmla="*/ 3365555 h 6858000"/>
              <a:gd name="connsiteX248" fmla="*/ 840692 w 7472601"/>
              <a:gd name="connsiteY248" fmla="*/ 3284921 h 6858000"/>
              <a:gd name="connsiteX249" fmla="*/ 979248 w 7472601"/>
              <a:gd name="connsiteY249" fmla="*/ 3221003 h 6858000"/>
              <a:gd name="connsiteX250" fmla="*/ 1053282 w 7472601"/>
              <a:gd name="connsiteY250" fmla="*/ 3185247 h 6858000"/>
              <a:gd name="connsiteX251" fmla="*/ 1320603 w 7472601"/>
              <a:gd name="connsiteY251" fmla="*/ 3081281 h 6858000"/>
              <a:gd name="connsiteX252" fmla="*/ 1238695 w 7472601"/>
              <a:gd name="connsiteY252" fmla="*/ 3076820 h 6858000"/>
              <a:gd name="connsiteX253" fmla="*/ 5425627 w 7472601"/>
              <a:gd name="connsiteY253" fmla="*/ 2954192 h 6858000"/>
              <a:gd name="connsiteX254" fmla="*/ 5470770 w 7472601"/>
              <a:gd name="connsiteY254" fmla="*/ 3005435 h 6858000"/>
              <a:gd name="connsiteX255" fmla="*/ 5519779 w 7472601"/>
              <a:gd name="connsiteY255" fmla="*/ 4359223 h 6858000"/>
              <a:gd name="connsiteX256" fmla="*/ 5520293 w 7472601"/>
              <a:gd name="connsiteY256" fmla="*/ 4360602 h 6858000"/>
              <a:gd name="connsiteX257" fmla="*/ 5767221 w 7472601"/>
              <a:gd name="connsiteY257" fmla="*/ 4665564 h 6858000"/>
              <a:gd name="connsiteX258" fmla="*/ 6937169 w 7472601"/>
              <a:gd name="connsiteY258" fmla="*/ 4815941 h 6858000"/>
              <a:gd name="connsiteX259" fmla="*/ 6953922 w 7472601"/>
              <a:gd name="connsiteY259" fmla="*/ 4890068 h 6858000"/>
              <a:gd name="connsiteX260" fmla="*/ 6071359 w 7472601"/>
              <a:gd name="connsiteY260" fmla="*/ 4770770 h 6858000"/>
              <a:gd name="connsiteX261" fmla="*/ 6038839 w 7472601"/>
              <a:gd name="connsiteY261" fmla="*/ 4764474 h 6858000"/>
              <a:gd name="connsiteX262" fmla="*/ 6038706 w 7472601"/>
              <a:gd name="connsiteY262" fmla="*/ 4763847 h 6858000"/>
              <a:gd name="connsiteX263" fmla="*/ 6037784 w 7472601"/>
              <a:gd name="connsiteY263" fmla="*/ 4764270 h 6858000"/>
              <a:gd name="connsiteX264" fmla="*/ 6038839 w 7472601"/>
              <a:gd name="connsiteY264" fmla="*/ 4764474 h 6858000"/>
              <a:gd name="connsiteX265" fmla="*/ 6040338 w 7472601"/>
              <a:gd name="connsiteY265" fmla="*/ 4771418 h 6858000"/>
              <a:gd name="connsiteX266" fmla="*/ 6024488 w 7472601"/>
              <a:gd name="connsiteY266" fmla="*/ 4809903 h 6858000"/>
              <a:gd name="connsiteX267" fmla="*/ 5599771 w 7472601"/>
              <a:gd name="connsiteY267" fmla="*/ 5509652 h 6858000"/>
              <a:gd name="connsiteX268" fmla="*/ 5548843 w 7472601"/>
              <a:gd name="connsiteY268" fmla="*/ 5563845 h 6858000"/>
              <a:gd name="connsiteX269" fmla="*/ 5940952 w 7472601"/>
              <a:gd name="connsiteY269" fmla="*/ 6250028 h 6858000"/>
              <a:gd name="connsiteX270" fmla="*/ 6043441 w 7472601"/>
              <a:gd name="connsiteY270" fmla="*/ 6665847 h 6858000"/>
              <a:gd name="connsiteX271" fmla="*/ 6093432 w 7472601"/>
              <a:gd name="connsiteY271" fmla="*/ 6858000 h 6858000"/>
              <a:gd name="connsiteX272" fmla="*/ 6034344 w 7472601"/>
              <a:gd name="connsiteY272" fmla="*/ 6858000 h 6858000"/>
              <a:gd name="connsiteX273" fmla="*/ 6026679 w 7472601"/>
              <a:gd name="connsiteY273" fmla="*/ 6836959 h 6858000"/>
              <a:gd name="connsiteX274" fmla="*/ 5800441 w 7472601"/>
              <a:gd name="connsiteY274" fmla="*/ 6335286 h 6858000"/>
              <a:gd name="connsiteX275" fmla="*/ 5526562 w 7472601"/>
              <a:gd name="connsiteY275" fmla="*/ 5705388 h 6858000"/>
              <a:gd name="connsiteX276" fmla="*/ 5519640 w 7472601"/>
              <a:gd name="connsiteY276" fmla="*/ 5683774 h 6858000"/>
              <a:gd name="connsiteX277" fmla="*/ 5844559 w 7472601"/>
              <a:gd name="connsiteY277" fmla="*/ 6553349 h 6858000"/>
              <a:gd name="connsiteX278" fmla="*/ 5975994 w 7472601"/>
              <a:gd name="connsiteY278" fmla="*/ 6858000 h 6858000"/>
              <a:gd name="connsiteX279" fmla="*/ 5898547 w 7472601"/>
              <a:gd name="connsiteY279" fmla="*/ 6858000 h 6858000"/>
              <a:gd name="connsiteX280" fmla="*/ 5682041 w 7472601"/>
              <a:gd name="connsiteY280" fmla="*/ 6355860 h 6858000"/>
              <a:gd name="connsiteX281" fmla="*/ 5461758 w 7472601"/>
              <a:gd name="connsiteY281" fmla="*/ 5820220 h 6858000"/>
              <a:gd name="connsiteX282" fmla="*/ 5237282 w 7472601"/>
              <a:gd name="connsiteY282" fmla="*/ 6579086 h 6858000"/>
              <a:gd name="connsiteX283" fmla="*/ 5115009 w 7472601"/>
              <a:gd name="connsiteY283" fmla="*/ 6858000 h 6858000"/>
              <a:gd name="connsiteX284" fmla="*/ 5028074 w 7472601"/>
              <a:gd name="connsiteY284" fmla="*/ 6858000 h 6858000"/>
              <a:gd name="connsiteX285" fmla="*/ 5079508 w 7472601"/>
              <a:gd name="connsiteY285" fmla="*/ 6749074 h 6858000"/>
              <a:gd name="connsiteX286" fmla="*/ 5371846 w 7472601"/>
              <a:gd name="connsiteY286" fmla="*/ 5924413 h 6858000"/>
              <a:gd name="connsiteX287" fmla="*/ 5270512 w 7472601"/>
              <a:gd name="connsiteY287" fmla="*/ 6138975 h 6858000"/>
              <a:gd name="connsiteX288" fmla="*/ 5062409 w 7472601"/>
              <a:gd name="connsiteY288" fmla="*/ 6653544 h 6858000"/>
              <a:gd name="connsiteX289" fmla="*/ 5036628 w 7472601"/>
              <a:gd name="connsiteY289" fmla="*/ 6754247 h 6858000"/>
              <a:gd name="connsiteX290" fmla="*/ 5009112 w 7472601"/>
              <a:gd name="connsiteY290" fmla="*/ 6858000 h 6858000"/>
              <a:gd name="connsiteX291" fmla="*/ 4976679 w 7472601"/>
              <a:gd name="connsiteY291" fmla="*/ 6858000 h 6858000"/>
              <a:gd name="connsiteX292" fmla="*/ 5006537 w 7472601"/>
              <a:gd name="connsiteY292" fmla="*/ 6747068 h 6858000"/>
              <a:gd name="connsiteX293" fmla="*/ 5032723 w 7472601"/>
              <a:gd name="connsiteY293" fmla="*/ 6644957 h 6858000"/>
              <a:gd name="connsiteX294" fmla="*/ 5242949 w 7472601"/>
              <a:gd name="connsiteY294" fmla="*/ 6125175 h 6858000"/>
              <a:gd name="connsiteX295" fmla="*/ 5286321 w 7472601"/>
              <a:gd name="connsiteY295" fmla="*/ 6033555 h 6858000"/>
              <a:gd name="connsiteX296" fmla="*/ 5008210 w 7472601"/>
              <a:gd name="connsiteY296" fmla="*/ 6649194 h 6858000"/>
              <a:gd name="connsiteX297" fmla="*/ 4986321 w 7472601"/>
              <a:gd name="connsiteY297" fmla="*/ 6765687 h 6858000"/>
              <a:gd name="connsiteX298" fmla="*/ 4973474 w 7472601"/>
              <a:gd name="connsiteY298" fmla="*/ 6858000 h 6858000"/>
              <a:gd name="connsiteX299" fmla="*/ 4907178 w 7472601"/>
              <a:gd name="connsiteY299" fmla="*/ 6858000 h 6858000"/>
              <a:gd name="connsiteX300" fmla="*/ 4910810 w 7472601"/>
              <a:gd name="connsiteY300" fmla="*/ 6829660 h 6858000"/>
              <a:gd name="connsiteX301" fmla="*/ 4987461 w 7472601"/>
              <a:gd name="connsiteY301" fmla="*/ 6432994 h 6858000"/>
              <a:gd name="connsiteX302" fmla="*/ 5179262 w 7472601"/>
              <a:gd name="connsiteY302" fmla="*/ 6035044 h 6858000"/>
              <a:gd name="connsiteX303" fmla="*/ 4689678 w 7472601"/>
              <a:gd name="connsiteY303" fmla="*/ 6440241 h 6858000"/>
              <a:gd name="connsiteX304" fmla="*/ 4477543 w 7472601"/>
              <a:gd name="connsiteY304" fmla="*/ 6674836 h 6858000"/>
              <a:gd name="connsiteX305" fmla="*/ 4329957 w 7472601"/>
              <a:gd name="connsiteY305" fmla="*/ 6858000 h 6858000"/>
              <a:gd name="connsiteX306" fmla="*/ 4218595 w 7472601"/>
              <a:gd name="connsiteY306" fmla="*/ 6858000 h 6858000"/>
              <a:gd name="connsiteX307" fmla="*/ 4368888 w 7472601"/>
              <a:gd name="connsiteY307" fmla="*/ 6668412 h 6858000"/>
              <a:gd name="connsiteX308" fmla="*/ 4563091 w 7472601"/>
              <a:gd name="connsiteY308" fmla="*/ 6442508 h 6858000"/>
              <a:gd name="connsiteX309" fmla="*/ 5387324 w 7472601"/>
              <a:gd name="connsiteY309" fmla="*/ 5705830 h 6858000"/>
              <a:gd name="connsiteX310" fmla="*/ 5073620 w 7472601"/>
              <a:gd name="connsiteY310" fmla="*/ 5955437 h 6858000"/>
              <a:gd name="connsiteX311" fmla="*/ 4689789 w 7472601"/>
              <a:gd name="connsiteY311" fmla="*/ 6268382 h 6858000"/>
              <a:gd name="connsiteX312" fmla="*/ 4418722 w 7472601"/>
              <a:gd name="connsiteY312" fmla="*/ 6570886 h 6858000"/>
              <a:gd name="connsiteX313" fmla="*/ 4214944 w 7472601"/>
              <a:gd name="connsiteY313" fmla="*/ 6858000 h 6858000"/>
              <a:gd name="connsiteX314" fmla="*/ 4177898 w 7472601"/>
              <a:gd name="connsiteY314" fmla="*/ 6858000 h 6858000"/>
              <a:gd name="connsiteX315" fmla="*/ 4391597 w 7472601"/>
              <a:gd name="connsiteY315" fmla="*/ 6556370 h 6858000"/>
              <a:gd name="connsiteX316" fmla="*/ 4668889 w 7472601"/>
              <a:gd name="connsiteY316" fmla="*/ 6246399 h 6858000"/>
              <a:gd name="connsiteX317" fmla="*/ 5055427 w 7472601"/>
              <a:gd name="connsiteY317" fmla="*/ 5931476 h 6858000"/>
              <a:gd name="connsiteX318" fmla="*/ 5371814 w 7472601"/>
              <a:gd name="connsiteY318" fmla="*/ 5678975 h 6858000"/>
              <a:gd name="connsiteX319" fmla="*/ 4987918 w 7472601"/>
              <a:gd name="connsiteY319" fmla="*/ 5838701 h 6858000"/>
              <a:gd name="connsiteX320" fmla="*/ 4317146 w 7472601"/>
              <a:gd name="connsiteY320" fmla="*/ 6587716 h 6858000"/>
              <a:gd name="connsiteX321" fmla="*/ 4171627 w 7472601"/>
              <a:gd name="connsiteY321" fmla="*/ 6858000 h 6858000"/>
              <a:gd name="connsiteX322" fmla="*/ 4081585 w 7472601"/>
              <a:gd name="connsiteY322" fmla="*/ 6858000 h 6858000"/>
              <a:gd name="connsiteX323" fmla="*/ 4238603 w 7472601"/>
              <a:gd name="connsiteY323" fmla="*/ 6559341 h 6858000"/>
              <a:gd name="connsiteX324" fmla="*/ 4778333 w 7472601"/>
              <a:gd name="connsiteY324" fmla="*/ 5873626 h 6858000"/>
              <a:gd name="connsiteX325" fmla="*/ 5414185 w 7472601"/>
              <a:gd name="connsiteY325" fmla="*/ 5573882 h 6858000"/>
              <a:gd name="connsiteX326" fmla="*/ 5959648 w 7472601"/>
              <a:gd name="connsiteY326" fmla="*/ 4760797 h 6858000"/>
              <a:gd name="connsiteX327" fmla="*/ 5355019 w 7472601"/>
              <a:gd name="connsiteY327" fmla="*/ 4734672 h 6858000"/>
              <a:gd name="connsiteX328" fmla="*/ 5083565 w 7472601"/>
              <a:gd name="connsiteY328" fmla="*/ 5179121 h 6858000"/>
              <a:gd name="connsiteX329" fmla="*/ 4713577 w 7472601"/>
              <a:gd name="connsiteY329" fmla="*/ 5616803 h 6858000"/>
              <a:gd name="connsiteX330" fmla="*/ 3989559 w 7472601"/>
              <a:gd name="connsiteY330" fmla="*/ 6145945 h 6858000"/>
              <a:gd name="connsiteX331" fmla="*/ 3939824 w 7472601"/>
              <a:gd name="connsiteY331" fmla="*/ 6066900 h 6858000"/>
              <a:gd name="connsiteX332" fmla="*/ 4584537 w 7472601"/>
              <a:gd name="connsiteY332" fmla="*/ 5324826 h 6858000"/>
              <a:gd name="connsiteX333" fmla="*/ 5037105 w 7472601"/>
              <a:gd name="connsiteY333" fmla="*/ 5088765 h 6858000"/>
              <a:gd name="connsiteX334" fmla="*/ 5039930 w 7472601"/>
              <a:gd name="connsiteY334" fmla="*/ 5089585 h 6858000"/>
              <a:gd name="connsiteX335" fmla="*/ 5263764 w 7472601"/>
              <a:gd name="connsiteY335" fmla="*/ 4735525 h 6858000"/>
              <a:gd name="connsiteX336" fmla="*/ 4086300 w 7472601"/>
              <a:gd name="connsiteY336" fmla="*/ 4884599 h 6858000"/>
              <a:gd name="connsiteX337" fmla="*/ 4085485 w 7472601"/>
              <a:gd name="connsiteY337" fmla="*/ 4899070 h 6858000"/>
              <a:gd name="connsiteX338" fmla="*/ 3871915 w 7472601"/>
              <a:gd name="connsiteY338" fmla="*/ 5253645 h 6858000"/>
              <a:gd name="connsiteX339" fmla="*/ 3799374 w 7472601"/>
              <a:gd name="connsiteY339" fmla="*/ 5466127 h 6858000"/>
              <a:gd name="connsiteX340" fmla="*/ 3498850 w 7472601"/>
              <a:gd name="connsiteY340" fmla="*/ 6661888 h 6858000"/>
              <a:gd name="connsiteX341" fmla="*/ 3399216 w 7472601"/>
              <a:gd name="connsiteY341" fmla="*/ 6858000 h 6858000"/>
              <a:gd name="connsiteX342" fmla="*/ 3303688 w 7472601"/>
              <a:gd name="connsiteY342" fmla="*/ 6858000 h 6858000"/>
              <a:gd name="connsiteX343" fmla="*/ 3391774 w 7472601"/>
              <a:gd name="connsiteY343" fmla="*/ 6697181 h 6858000"/>
              <a:gd name="connsiteX344" fmla="*/ 3735540 w 7472601"/>
              <a:gd name="connsiteY344" fmla="*/ 5546923 h 6858000"/>
              <a:gd name="connsiteX345" fmla="*/ 3729438 w 7472601"/>
              <a:gd name="connsiteY345" fmla="*/ 5569058 h 6858000"/>
              <a:gd name="connsiteX346" fmla="*/ 3707782 w 7472601"/>
              <a:gd name="connsiteY346" fmla="*/ 5644908 h 6858000"/>
              <a:gd name="connsiteX347" fmla="*/ 3583827 w 7472601"/>
              <a:gd name="connsiteY347" fmla="*/ 6039215 h 6858000"/>
              <a:gd name="connsiteX348" fmla="*/ 3547861 w 7472601"/>
              <a:gd name="connsiteY348" fmla="*/ 6129609 h 6858000"/>
              <a:gd name="connsiteX349" fmla="*/ 3490905 w 7472601"/>
              <a:gd name="connsiteY349" fmla="*/ 6277660 h 6858000"/>
              <a:gd name="connsiteX350" fmla="*/ 3455859 w 7472601"/>
              <a:gd name="connsiteY350" fmla="*/ 6391301 h 6858000"/>
              <a:gd name="connsiteX351" fmla="*/ 3429112 w 7472601"/>
              <a:gd name="connsiteY351" fmla="*/ 6479469 h 6858000"/>
              <a:gd name="connsiteX352" fmla="*/ 3304862 w 7472601"/>
              <a:gd name="connsiteY352" fmla="*/ 6796476 h 6858000"/>
              <a:gd name="connsiteX353" fmla="*/ 3276071 w 7472601"/>
              <a:gd name="connsiteY353" fmla="*/ 6858000 h 6858000"/>
              <a:gd name="connsiteX354" fmla="*/ 3240805 w 7472601"/>
              <a:gd name="connsiteY354" fmla="*/ 6858000 h 6858000"/>
              <a:gd name="connsiteX355" fmla="*/ 3275917 w 7472601"/>
              <a:gd name="connsiteY355" fmla="*/ 6783192 h 6858000"/>
              <a:gd name="connsiteX356" fmla="*/ 3399358 w 7472601"/>
              <a:gd name="connsiteY356" fmla="*/ 6469011 h 6858000"/>
              <a:gd name="connsiteX357" fmla="*/ 3425650 w 7472601"/>
              <a:gd name="connsiteY357" fmla="*/ 6381333 h 6858000"/>
              <a:gd name="connsiteX358" fmla="*/ 3460661 w 7472601"/>
              <a:gd name="connsiteY358" fmla="*/ 6266763 h 6858000"/>
              <a:gd name="connsiteX359" fmla="*/ 3518021 w 7472601"/>
              <a:gd name="connsiteY359" fmla="*/ 6117298 h 6858000"/>
              <a:gd name="connsiteX360" fmla="*/ 3554035 w 7472601"/>
              <a:gd name="connsiteY360" fmla="*/ 6027832 h 6858000"/>
              <a:gd name="connsiteX361" fmla="*/ 3677174 w 7472601"/>
              <a:gd name="connsiteY361" fmla="*/ 5636351 h 6858000"/>
              <a:gd name="connsiteX362" fmla="*/ 3698819 w 7472601"/>
              <a:gd name="connsiteY362" fmla="*/ 5560503 h 6858000"/>
              <a:gd name="connsiteX363" fmla="*/ 3702094 w 7472601"/>
              <a:gd name="connsiteY363" fmla="*/ 5549194 h 6858000"/>
              <a:gd name="connsiteX364" fmla="*/ 3398355 w 7472601"/>
              <a:gd name="connsiteY364" fmla="*/ 6094603 h 6858000"/>
              <a:gd name="connsiteX365" fmla="*/ 3193941 w 7472601"/>
              <a:gd name="connsiteY365" fmla="*/ 6798775 h 6858000"/>
              <a:gd name="connsiteX366" fmla="*/ 3184140 w 7472601"/>
              <a:gd name="connsiteY366" fmla="*/ 6858000 h 6858000"/>
              <a:gd name="connsiteX367" fmla="*/ 3099978 w 7472601"/>
              <a:gd name="connsiteY367" fmla="*/ 6858000 h 6858000"/>
              <a:gd name="connsiteX368" fmla="*/ 3101556 w 7472601"/>
              <a:gd name="connsiteY368" fmla="*/ 6843337 h 6858000"/>
              <a:gd name="connsiteX369" fmla="*/ 3370162 w 7472601"/>
              <a:gd name="connsiteY369" fmla="*/ 5785550 h 6858000"/>
              <a:gd name="connsiteX370" fmla="*/ 3746477 w 7472601"/>
              <a:gd name="connsiteY370" fmla="*/ 5377889 h 6858000"/>
              <a:gd name="connsiteX371" fmla="*/ 3863399 w 7472601"/>
              <a:gd name="connsiteY371" fmla="*/ 5087257 h 6858000"/>
              <a:gd name="connsiteX372" fmla="*/ 3968712 w 7472601"/>
              <a:gd name="connsiteY372" fmla="*/ 4913989 h 6858000"/>
              <a:gd name="connsiteX373" fmla="*/ 2792390 w 7472601"/>
              <a:gd name="connsiteY373" fmla="*/ 5382974 h 6858000"/>
              <a:gd name="connsiteX374" fmla="*/ 2714982 w 7472601"/>
              <a:gd name="connsiteY374" fmla="*/ 5427051 h 6858000"/>
              <a:gd name="connsiteX375" fmla="*/ 2813361 w 7472601"/>
              <a:gd name="connsiteY375" fmla="*/ 6023912 h 6858000"/>
              <a:gd name="connsiteX376" fmla="*/ 2688430 w 7472601"/>
              <a:gd name="connsiteY376" fmla="*/ 6801564 h 6858000"/>
              <a:gd name="connsiteX377" fmla="*/ 2629626 w 7472601"/>
              <a:gd name="connsiteY377" fmla="*/ 6763394 h 6858000"/>
              <a:gd name="connsiteX378" fmla="*/ 2565328 w 7472601"/>
              <a:gd name="connsiteY378" fmla="*/ 5516399 h 6858000"/>
              <a:gd name="connsiteX379" fmla="*/ 1922999 w 7472601"/>
              <a:gd name="connsiteY379" fmla="*/ 5980343 h 6858000"/>
              <a:gd name="connsiteX380" fmla="*/ 1950261 w 7472601"/>
              <a:gd name="connsiteY380" fmla="*/ 6405858 h 6858000"/>
              <a:gd name="connsiteX381" fmla="*/ 2365554 w 7472601"/>
              <a:gd name="connsiteY381" fmla="*/ 6759107 h 6858000"/>
              <a:gd name="connsiteX382" fmla="*/ 2424142 w 7472601"/>
              <a:gd name="connsiteY382" fmla="*/ 6858000 h 6858000"/>
              <a:gd name="connsiteX383" fmla="*/ 2395994 w 7472601"/>
              <a:gd name="connsiteY383" fmla="*/ 6858000 h 6858000"/>
              <a:gd name="connsiteX384" fmla="*/ 2392863 w 7472601"/>
              <a:gd name="connsiteY384" fmla="*/ 6852964 h 6858000"/>
              <a:gd name="connsiteX385" fmla="*/ 2017589 w 7472601"/>
              <a:gd name="connsiteY385" fmla="*/ 6493982 h 6858000"/>
              <a:gd name="connsiteX386" fmla="*/ 2147336 w 7472601"/>
              <a:gd name="connsiteY386" fmla="*/ 6594052 h 6858000"/>
              <a:gd name="connsiteX387" fmla="*/ 2207047 w 7472601"/>
              <a:gd name="connsiteY387" fmla="*/ 6654540 h 6858000"/>
              <a:gd name="connsiteX388" fmla="*/ 2299106 w 7472601"/>
              <a:gd name="connsiteY388" fmla="*/ 6778931 h 6858000"/>
              <a:gd name="connsiteX389" fmla="*/ 2314430 w 7472601"/>
              <a:gd name="connsiteY389" fmla="*/ 6801144 h 6858000"/>
              <a:gd name="connsiteX390" fmla="*/ 2352406 w 7472601"/>
              <a:gd name="connsiteY390" fmla="*/ 6858000 h 6858000"/>
              <a:gd name="connsiteX391" fmla="*/ 2314492 w 7472601"/>
              <a:gd name="connsiteY391" fmla="*/ 6858000 h 6858000"/>
              <a:gd name="connsiteX392" fmla="*/ 2288095 w 7472601"/>
              <a:gd name="connsiteY392" fmla="*/ 6818030 h 6858000"/>
              <a:gd name="connsiteX393" fmla="*/ 2272768 w 7472601"/>
              <a:gd name="connsiteY393" fmla="*/ 6795822 h 6858000"/>
              <a:gd name="connsiteX394" fmla="*/ 2182715 w 7472601"/>
              <a:gd name="connsiteY394" fmla="*/ 6675071 h 6858000"/>
              <a:gd name="connsiteX395" fmla="*/ 2032061 w 7472601"/>
              <a:gd name="connsiteY395" fmla="*/ 6541380 h 6858000"/>
              <a:gd name="connsiteX396" fmla="*/ 2257220 w 7472601"/>
              <a:gd name="connsiteY396" fmla="*/ 6826257 h 6858000"/>
              <a:gd name="connsiteX397" fmla="*/ 2281324 w 7472601"/>
              <a:gd name="connsiteY397" fmla="*/ 6858000 h 6858000"/>
              <a:gd name="connsiteX398" fmla="*/ 2242860 w 7472601"/>
              <a:gd name="connsiteY398" fmla="*/ 6858000 h 6858000"/>
              <a:gd name="connsiteX399" fmla="*/ 2232818 w 7472601"/>
              <a:gd name="connsiteY399" fmla="*/ 6844926 h 6858000"/>
              <a:gd name="connsiteX400" fmla="*/ 1990172 w 7472601"/>
              <a:gd name="connsiteY400" fmla="*/ 6542121 h 6858000"/>
              <a:gd name="connsiteX401" fmla="*/ 2124090 w 7472601"/>
              <a:gd name="connsiteY401" fmla="*/ 6761017 h 6858000"/>
              <a:gd name="connsiteX402" fmla="*/ 2200380 w 7472601"/>
              <a:gd name="connsiteY402" fmla="*/ 6858000 h 6858000"/>
              <a:gd name="connsiteX403" fmla="*/ 2147507 w 7472601"/>
              <a:gd name="connsiteY403" fmla="*/ 6858000 h 6858000"/>
              <a:gd name="connsiteX404" fmla="*/ 2070668 w 7472601"/>
              <a:gd name="connsiteY404" fmla="*/ 6761520 h 6858000"/>
              <a:gd name="connsiteX405" fmla="*/ 1975142 w 7472601"/>
              <a:gd name="connsiteY405" fmla="*/ 6585570 h 6858000"/>
              <a:gd name="connsiteX406" fmla="*/ 2050035 w 7472601"/>
              <a:gd name="connsiteY406" fmla="*/ 6813345 h 6858000"/>
              <a:gd name="connsiteX407" fmla="*/ 2063025 w 7472601"/>
              <a:gd name="connsiteY407" fmla="*/ 6858000 h 6858000"/>
              <a:gd name="connsiteX408" fmla="*/ 2021675 w 7472601"/>
              <a:gd name="connsiteY408" fmla="*/ 6858000 h 6858000"/>
              <a:gd name="connsiteX409" fmla="*/ 2019308 w 7472601"/>
              <a:gd name="connsiteY409" fmla="*/ 6847118 h 6858000"/>
              <a:gd name="connsiteX410" fmla="*/ 1938835 w 7472601"/>
              <a:gd name="connsiteY410" fmla="*/ 6551160 h 6858000"/>
              <a:gd name="connsiteX411" fmla="*/ 1953230 w 7472601"/>
              <a:gd name="connsiteY411" fmla="*/ 6759699 h 6858000"/>
              <a:gd name="connsiteX412" fmla="*/ 1956763 w 7472601"/>
              <a:gd name="connsiteY412" fmla="*/ 6778191 h 6858000"/>
              <a:gd name="connsiteX413" fmla="*/ 1967925 w 7472601"/>
              <a:gd name="connsiteY413" fmla="*/ 6858000 h 6858000"/>
              <a:gd name="connsiteX414" fmla="*/ 1936622 w 7472601"/>
              <a:gd name="connsiteY414" fmla="*/ 6858000 h 6858000"/>
              <a:gd name="connsiteX415" fmla="*/ 1926261 w 7472601"/>
              <a:gd name="connsiteY415" fmla="*/ 6784064 h 6858000"/>
              <a:gd name="connsiteX416" fmla="*/ 1922724 w 7472601"/>
              <a:gd name="connsiteY416" fmla="*/ 6765577 h 6858000"/>
              <a:gd name="connsiteX417" fmla="*/ 1904650 w 7472601"/>
              <a:gd name="connsiteY417" fmla="*/ 6639616 h 6858000"/>
              <a:gd name="connsiteX418" fmla="*/ 1885273 w 7472601"/>
              <a:gd name="connsiteY418" fmla="*/ 6858000 h 6858000"/>
              <a:gd name="connsiteX419" fmla="*/ 1854363 w 7472601"/>
              <a:gd name="connsiteY419" fmla="*/ 6858000 h 6858000"/>
              <a:gd name="connsiteX420" fmla="*/ 1880391 w 7472601"/>
              <a:gd name="connsiteY420" fmla="*/ 6603796 h 6858000"/>
              <a:gd name="connsiteX421" fmla="*/ 1818273 w 7472601"/>
              <a:gd name="connsiteY421" fmla="*/ 6715729 h 6858000"/>
              <a:gd name="connsiteX422" fmla="*/ 1794691 w 7472601"/>
              <a:gd name="connsiteY422" fmla="*/ 6843239 h 6858000"/>
              <a:gd name="connsiteX423" fmla="*/ 1794914 w 7472601"/>
              <a:gd name="connsiteY423" fmla="*/ 6858000 h 6858000"/>
              <a:gd name="connsiteX424" fmla="*/ 1746128 w 7472601"/>
              <a:gd name="connsiteY424" fmla="*/ 6858000 h 6858000"/>
              <a:gd name="connsiteX425" fmla="*/ 1753934 w 7472601"/>
              <a:gd name="connsiteY425" fmla="*/ 6724796 h 6858000"/>
              <a:gd name="connsiteX426" fmla="*/ 1792053 w 7472601"/>
              <a:gd name="connsiteY426" fmla="*/ 6572396 h 6858000"/>
              <a:gd name="connsiteX427" fmla="*/ 1862248 w 7472601"/>
              <a:gd name="connsiteY427" fmla="*/ 6266397 h 6858000"/>
              <a:gd name="connsiteX428" fmla="*/ 1862250 w 7472601"/>
              <a:gd name="connsiteY428" fmla="*/ 6033531 h 6858000"/>
              <a:gd name="connsiteX429" fmla="*/ 1211999 w 7472601"/>
              <a:gd name="connsiteY429" fmla="*/ 6683610 h 6858000"/>
              <a:gd name="connsiteX430" fmla="*/ 1213266 w 7472601"/>
              <a:gd name="connsiteY430" fmla="*/ 6691947 h 6858000"/>
              <a:gd name="connsiteX431" fmla="*/ 1203370 w 7472601"/>
              <a:gd name="connsiteY431" fmla="*/ 6850676 h 6858000"/>
              <a:gd name="connsiteX432" fmla="*/ 1203671 w 7472601"/>
              <a:gd name="connsiteY432" fmla="*/ 6858000 h 6858000"/>
              <a:gd name="connsiteX433" fmla="*/ 1143180 w 7472601"/>
              <a:gd name="connsiteY433" fmla="*/ 6858000 h 6858000"/>
              <a:gd name="connsiteX434" fmla="*/ 1142176 w 7472601"/>
              <a:gd name="connsiteY434" fmla="*/ 6766045 h 6858000"/>
              <a:gd name="connsiteX435" fmla="*/ 1067484 w 7472601"/>
              <a:gd name="connsiteY435" fmla="*/ 6858000 h 6858000"/>
              <a:gd name="connsiteX436" fmla="*/ 953928 w 7472601"/>
              <a:gd name="connsiteY436" fmla="*/ 6858000 h 6858000"/>
              <a:gd name="connsiteX437" fmla="*/ 959715 w 7472601"/>
              <a:gd name="connsiteY437" fmla="*/ 6850185 h 6858000"/>
              <a:gd name="connsiteX438" fmla="*/ 1483788 w 7472601"/>
              <a:gd name="connsiteY438" fmla="*/ 6259174 h 6858000"/>
              <a:gd name="connsiteX439" fmla="*/ 1100671 w 7472601"/>
              <a:gd name="connsiteY439" fmla="*/ 6252137 h 6858000"/>
              <a:gd name="connsiteX440" fmla="*/ 1090144 w 7472601"/>
              <a:gd name="connsiteY440" fmla="*/ 6256748 h 6858000"/>
              <a:gd name="connsiteX441" fmla="*/ 1095872 w 7472601"/>
              <a:gd name="connsiteY441" fmla="*/ 6271892 h 6858000"/>
              <a:gd name="connsiteX442" fmla="*/ 262785 w 7472601"/>
              <a:gd name="connsiteY442" fmla="*/ 6845450 h 6858000"/>
              <a:gd name="connsiteX443" fmla="*/ 209968 w 7472601"/>
              <a:gd name="connsiteY443" fmla="*/ 6770713 h 6858000"/>
              <a:gd name="connsiteX444" fmla="*/ 873460 w 7472601"/>
              <a:gd name="connsiteY444" fmla="*/ 6253768 h 6858000"/>
              <a:gd name="connsiteX445" fmla="*/ 192686 w 7472601"/>
              <a:gd name="connsiteY445" fmla="*/ 5849257 h 6858000"/>
              <a:gd name="connsiteX446" fmla="*/ 4696 w 7472601"/>
              <a:gd name="connsiteY446" fmla="*/ 5697668 h 6858000"/>
              <a:gd name="connsiteX447" fmla="*/ 0 w 7472601"/>
              <a:gd name="connsiteY447" fmla="*/ 5689984 h 6858000"/>
              <a:gd name="connsiteX448" fmla="*/ 0 w 7472601"/>
              <a:gd name="connsiteY448" fmla="*/ 5513472 h 6858000"/>
              <a:gd name="connsiteX449" fmla="*/ 174101 w 7472601"/>
              <a:gd name="connsiteY449" fmla="*/ 5620277 h 6858000"/>
              <a:gd name="connsiteX450" fmla="*/ 891800 w 7472601"/>
              <a:gd name="connsiteY450" fmla="*/ 6036935 h 6858000"/>
              <a:gd name="connsiteX451" fmla="*/ 1072219 w 7472601"/>
              <a:gd name="connsiteY451" fmla="*/ 6169443 h 6858000"/>
              <a:gd name="connsiteX452" fmla="*/ 1074117 w 7472601"/>
              <a:gd name="connsiteY452" fmla="*/ 6170301 h 6858000"/>
              <a:gd name="connsiteX453" fmla="*/ 1083114 w 7472601"/>
              <a:gd name="connsiteY453" fmla="*/ 6174131 h 6858000"/>
              <a:gd name="connsiteX454" fmla="*/ 1543010 w 7472601"/>
              <a:gd name="connsiteY454" fmla="*/ 6191140 h 6858000"/>
              <a:gd name="connsiteX455" fmla="*/ 1551080 w 7472601"/>
              <a:gd name="connsiteY455" fmla="*/ 6195006 h 6858000"/>
              <a:gd name="connsiteX456" fmla="*/ 2345443 w 7472601"/>
              <a:gd name="connsiteY456" fmla="*/ 5549882 h 6858000"/>
              <a:gd name="connsiteX457" fmla="*/ 1721499 w 7472601"/>
              <a:gd name="connsiteY457" fmla="*/ 5599969 h 6858000"/>
              <a:gd name="connsiteX458" fmla="*/ 767716 w 7472601"/>
              <a:gd name="connsiteY458" fmla="*/ 5472768 h 6858000"/>
              <a:gd name="connsiteX459" fmla="*/ 722147 w 7472601"/>
              <a:gd name="connsiteY459" fmla="*/ 5393091 h 6858000"/>
              <a:gd name="connsiteX460" fmla="*/ 1485552 w 7472601"/>
              <a:gd name="connsiteY460" fmla="*/ 5313202 h 6858000"/>
              <a:gd name="connsiteX461" fmla="*/ 2143004 w 7472601"/>
              <a:gd name="connsiteY461" fmla="*/ 5402420 h 6858000"/>
              <a:gd name="connsiteX462" fmla="*/ 1933391 w 7472601"/>
              <a:gd name="connsiteY462" fmla="*/ 5156971 h 6858000"/>
              <a:gd name="connsiteX463" fmla="*/ 1827118 w 7472601"/>
              <a:gd name="connsiteY463" fmla="*/ 4968410 h 6858000"/>
              <a:gd name="connsiteX464" fmla="*/ 1837349 w 7472601"/>
              <a:gd name="connsiteY464" fmla="*/ 4956357 h 6858000"/>
              <a:gd name="connsiteX465" fmla="*/ 2162835 w 7472601"/>
              <a:gd name="connsiteY465" fmla="*/ 5187853 h 6858000"/>
              <a:gd name="connsiteX466" fmla="*/ 2257167 w 7472601"/>
              <a:gd name="connsiteY466" fmla="*/ 5462123 h 6858000"/>
              <a:gd name="connsiteX467" fmla="*/ 2261598 w 7472601"/>
              <a:gd name="connsiteY467" fmla="*/ 5467998 h 6858000"/>
              <a:gd name="connsiteX468" fmla="*/ 2437177 w 7472601"/>
              <a:gd name="connsiteY468" fmla="*/ 5479608 h 6858000"/>
              <a:gd name="connsiteX469" fmla="*/ 2445247 w 7472601"/>
              <a:gd name="connsiteY469" fmla="*/ 5483476 h 6858000"/>
              <a:gd name="connsiteX470" fmla="*/ 2743626 w 7472601"/>
              <a:gd name="connsiteY470" fmla="*/ 5304819 h 6858000"/>
              <a:gd name="connsiteX471" fmla="*/ 3048102 w 7472601"/>
              <a:gd name="connsiteY471" fmla="*/ 5150595 h 6858000"/>
              <a:gd name="connsiteX472" fmla="*/ 1799414 w 7472601"/>
              <a:gd name="connsiteY472" fmla="*/ 4694732 h 6858000"/>
              <a:gd name="connsiteX473" fmla="*/ 1771735 w 7472601"/>
              <a:gd name="connsiteY473" fmla="*/ 4619929 h 6858000"/>
              <a:gd name="connsiteX474" fmla="*/ 3104273 w 7472601"/>
              <a:gd name="connsiteY474" fmla="*/ 5076159 h 6858000"/>
              <a:gd name="connsiteX475" fmla="*/ 3113245 w 7472601"/>
              <a:gd name="connsiteY475" fmla="*/ 5090705 h 6858000"/>
              <a:gd name="connsiteX476" fmla="*/ 3126294 w 7472601"/>
              <a:gd name="connsiteY476" fmla="*/ 5114400 h 6858000"/>
              <a:gd name="connsiteX477" fmla="*/ 3937433 w 7472601"/>
              <a:gd name="connsiteY477" fmla="*/ 4830473 h 6858000"/>
              <a:gd name="connsiteX478" fmla="*/ 3590475 w 7472601"/>
              <a:gd name="connsiteY478" fmla="*/ 4597974 h 6858000"/>
              <a:gd name="connsiteX479" fmla="*/ 3100264 w 7472601"/>
              <a:gd name="connsiteY479" fmla="*/ 4579845 h 6858000"/>
              <a:gd name="connsiteX480" fmla="*/ 2183576 w 7472601"/>
              <a:gd name="connsiteY480" fmla="*/ 4227150 h 6858000"/>
              <a:gd name="connsiteX481" fmla="*/ 2151029 w 7472601"/>
              <a:gd name="connsiteY481" fmla="*/ 4146947 h 6858000"/>
              <a:gd name="connsiteX482" fmla="*/ 3563434 w 7472601"/>
              <a:gd name="connsiteY482" fmla="*/ 4469115 h 6858000"/>
              <a:gd name="connsiteX483" fmla="*/ 3177952 w 7472601"/>
              <a:gd name="connsiteY483" fmla="*/ 3657386 h 6858000"/>
              <a:gd name="connsiteX484" fmla="*/ 3189263 w 7472601"/>
              <a:gd name="connsiteY484" fmla="*/ 3625726 h 6858000"/>
              <a:gd name="connsiteX485" fmla="*/ 3560912 w 7472601"/>
              <a:gd name="connsiteY485" fmla="*/ 4079863 h 6858000"/>
              <a:gd name="connsiteX486" fmla="*/ 3626636 w 7472601"/>
              <a:gd name="connsiteY486" fmla="*/ 4512230 h 6858000"/>
              <a:gd name="connsiteX487" fmla="*/ 3653088 w 7472601"/>
              <a:gd name="connsiteY487" fmla="*/ 4521417 h 6858000"/>
              <a:gd name="connsiteX488" fmla="*/ 3988128 w 7472601"/>
              <a:gd name="connsiteY488" fmla="*/ 4817267 h 6858000"/>
              <a:gd name="connsiteX489" fmla="*/ 4830582 w 7472601"/>
              <a:gd name="connsiteY489" fmla="*/ 4676000 h 6858000"/>
              <a:gd name="connsiteX490" fmla="*/ 4830100 w 7472601"/>
              <a:gd name="connsiteY490" fmla="*/ 4675554 h 6858000"/>
              <a:gd name="connsiteX491" fmla="*/ 4036318 w 7472601"/>
              <a:gd name="connsiteY491" fmla="*/ 4147013 h 6858000"/>
              <a:gd name="connsiteX492" fmla="*/ 3432098 w 7472601"/>
              <a:gd name="connsiteY492" fmla="*/ 3537312 h 6858000"/>
              <a:gd name="connsiteX493" fmla="*/ 3446761 w 7472601"/>
              <a:gd name="connsiteY493" fmla="*/ 3461278 h 6858000"/>
              <a:gd name="connsiteX494" fmla="*/ 4419733 w 7472601"/>
              <a:gd name="connsiteY494" fmla="*/ 3963555 h 6858000"/>
              <a:gd name="connsiteX495" fmla="*/ 4781371 w 7472601"/>
              <a:gd name="connsiteY495" fmla="*/ 4458604 h 6858000"/>
              <a:gd name="connsiteX496" fmla="*/ 4780440 w 7472601"/>
              <a:gd name="connsiteY496" fmla="*/ 4470290 h 6858000"/>
              <a:gd name="connsiteX497" fmla="*/ 4898954 w 7472601"/>
              <a:gd name="connsiteY497" fmla="*/ 4662092 h 6858000"/>
              <a:gd name="connsiteX498" fmla="*/ 4900699 w 7472601"/>
              <a:gd name="connsiteY498" fmla="*/ 4670867 h 6858000"/>
              <a:gd name="connsiteX499" fmla="*/ 5714511 w 7472601"/>
              <a:gd name="connsiteY499" fmla="*/ 4663483 h 6858000"/>
              <a:gd name="connsiteX500" fmla="*/ 5464793 w 7472601"/>
              <a:gd name="connsiteY500" fmla="*/ 4393556 h 6858000"/>
              <a:gd name="connsiteX501" fmla="*/ 5461897 w 7472601"/>
              <a:gd name="connsiteY501" fmla="*/ 4390879 h 6858000"/>
              <a:gd name="connsiteX502" fmla="*/ 4294126 w 7472601"/>
              <a:gd name="connsiteY502" fmla="*/ 3303048 h 6858000"/>
              <a:gd name="connsiteX503" fmla="*/ 4305321 w 7472601"/>
              <a:gd name="connsiteY503" fmla="*/ 3256953 h 6858000"/>
              <a:gd name="connsiteX504" fmla="*/ 4949299 w 7472601"/>
              <a:gd name="connsiteY504" fmla="*/ 3766336 h 6858000"/>
              <a:gd name="connsiteX505" fmla="*/ 5291452 w 7472601"/>
              <a:gd name="connsiteY505" fmla="*/ 4076801 h 6858000"/>
              <a:gd name="connsiteX506" fmla="*/ 5434998 w 7472601"/>
              <a:gd name="connsiteY506" fmla="*/ 4254100 h 6858000"/>
              <a:gd name="connsiteX507" fmla="*/ 5351015 w 7472601"/>
              <a:gd name="connsiteY507" fmla="*/ 3760989 h 6858000"/>
              <a:gd name="connsiteX508" fmla="*/ 5413780 w 7472601"/>
              <a:gd name="connsiteY508" fmla="*/ 2966265 h 6858000"/>
              <a:gd name="connsiteX509" fmla="*/ 5425627 w 7472601"/>
              <a:gd name="connsiteY509" fmla="*/ 2954192 h 6858000"/>
              <a:gd name="connsiteX510" fmla="*/ 6604735 w 7472601"/>
              <a:gd name="connsiteY510" fmla="*/ 2041381 h 6858000"/>
              <a:gd name="connsiteX511" fmla="*/ 7204487 w 7472601"/>
              <a:gd name="connsiteY511" fmla="*/ 2742112 h 6858000"/>
              <a:gd name="connsiteX512" fmla="*/ 7131592 w 7472601"/>
              <a:gd name="connsiteY512" fmla="*/ 2672096 h 6858000"/>
              <a:gd name="connsiteX513" fmla="*/ 6996344 w 7472601"/>
              <a:gd name="connsiteY513" fmla="*/ 2518310 h 6858000"/>
              <a:gd name="connsiteX514" fmla="*/ 6735495 w 7472601"/>
              <a:gd name="connsiteY514" fmla="*/ 2196890 h 6858000"/>
              <a:gd name="connsiteX515" fmla="*/ 6721901 w 7472601"/>
              <a:gd name="connsiteY515" fmla="*/ 2179274 h 6858000"/>
              <a:gd name="connsiteX516" fmla="*/ 6604735 w 7472601"/>
              <a:gd name="connsiteY516" fmla="*/ 2041381 h 6858000"/>
              <a:gd name="connsiteX517" fmla="*/ 6591670 w 7472601"/>
              <a:gd name="connsiteY517" fmla="*/ 1988277 h 6858000"/>
              <a:gd name="connsiteX518" fmla="*/ 6747349 w 7472601"/>
              <a:gd name="connsiteY518" fmla="*/ 2160069 h 6858000"/>
              <a:gd name="connsiteX519" fmla="*/ 6760943 w 7472601"/>
              <a:gd name="connsiteY519" fmla="*/ 2177686 h 6858000"/>
              <a:gd name="connsiteX520" fmla="*/ 7021065 w 7472601"/>
              <a:gd name="connsiteY520" fmla="*/ 2498102 h 6858000"/>
              <a:gd name="connsiteX521" fmla="*/ 7155223 w 7472601"/>
              <a:gd name="connsiteY521" fmla="*/ 2650386 h 6858000"/>
              <a:gd name="connsiteX522" fmla="*/ 7203167 w 7472601"/>
              <a:gd name="connsiteY522" fmla="*/ 2697288 h 6858000"/>
              <a:gd name="connsiteX523" fmla="*/ 6937703 w 7472601"/>
              <a:gd name="connsiteY523" fmla="*/ 2321981 h 6858000"/>
              <a:gd name="connsiteX524" fmla="*/ 6591670 w 7472601"/>
              <a:gd name="connsiteY524" fmla="*/ 1988277 h 6858000"/>
              <a:gd name="connsiteX525" fmla="*/ 5798671 w 7472601"/>
              <a:gd name="connsiteY525" fmla="*/ 1981601 h 6858000"/>
              <a:gd name="connsiteX526" fmla="*/ 5754709 w 7472601"/>
              <a:gd name="connsiteY526" fmla="*/ 2071454 h 6858000"/>
              <a:gd name="connsiteX527" fmla="*/ 5763044 w 7472601"/>
              <a:gd name="connsiteY527" fmla="*/ 2842206 h 6858000"/>
              <a:gd name="connsiteX528" fmla="*/ 5764974 w 7472601"/>
              <a:gd name="connsiteY528" fmla="*/ 2799609 h 6858000"/>
              <a:gd name="connsiteX529" fmla="*/ 5767665 w 7472601"/>
              <a:gd name="connsiteY529" fmla="*/ 2666409 h 6858000"/>
              <a:gd name="connsiteX530" fmla="*/ 5763055 w 7472601"/>
              <a:gd name="connsiteY530" fmla="*/ 2579705 h 6858000"/>
              <a:gd name="connsiteX531" fmla="*/ 5758079 w 7472601"/>
              <a:gd name="connsiteY531" fmla="*/ 2492508 h 6858000"/>
              <a:gd name="connsiteX532" fmla="*/ 5779325 w 7472601"/>
              <a:gd name="connsiteY532" fmla="*/ 2197069 h 6858000"/>
              <a:gd name="connsiteX533" fmla="*/ 5798671 w 7472601"/>
              <a:gd name="connsiteY533" fmla="*/ 1981601 h 6858000"/>
              <a:gd name="connsiteX534" fmla="*/ 5829202 w 7472601"/>
              <a:gd name="connsiteY534" fmla="*/ 1971679 h 6858000"/>
              <a:gd name="connsiteX535" fmla="*/ 5809558 w 7472601"/>
              <a:gd name="connsiteY535" fmla="*/ 2198043 h 6858000"/>
              <a:gd name="connsiteX536" fmla="*/ 5788653 w 7472601"/>
              <a:gd name="connsiteY536" fmla="*/ 2489430 h 6858000"/>
              <a:gd name="connsiteX537" fmla="*/ 5793439 w 7472601"/>
              <a:gd name="connsiteY537" fmla="*/ 2575235 h 6858000"/>
              <a:gd name="connsiteX538" fmla="*/ 5796837 w 7472601"/>
              <a:gd name="connsiteY538" fmla="*/ 2637633 h 6858000"/>
              <a:gd name="connsiteX539" fmla="*/ 5818614 w 7472601"/>
              <a:gd name="connsiteY539" fmla="*/ 2473055 h 6858000"/>
              <a:gd name="connsiteX540" fmla="*/ 5829202 w 7472601"/>
              <a:gd name="connsiteY540" fmla="*/ 1971679 h 6858000"/>
              <a:gd name="connsiteX541" fmla="*/ 5911389 w 7472601"/>
              <a:gd name="connsiteY541" fmla="*/ 1898371 h 6858000"/>
              <a:gd name="connsiteX542" fmla="*/ 6237627 w 7472601"/>
              <a:gd name="connsiteY542" fmla="*/ 2231921 h 6858000"/>
              <a:gd name="connsiteX543" fmla="*/ 5911389 w 7472601"/>
              <a:gd name="connsiteY543" fmla="*/ 1898371 h 6858000"/>
              <a:gd name="connsiteX544" fmla="*/ 6944437 w 7472601"/>
              <a:gd name="connsiteY544" fmla="*/ 1575402 h 6858000"/>
              <a:gd name="connsiteX545" fmla="*/ 6304730 w 7472601"/>
              <a:gd name="connsiteY545" fmla="*/ 1766654 h 6858000"/>
              <a:gd name="connsiteX546" fmla="*/ 6944437 w 7472601"/>
              <a:gd name="connsiteY546" fmla="*/ 1575402 h 6858000"/>
              <a:gd name="connsiteX547" fmla="*/ 7019523 w 7472601"/>
              <a:gd name="connsiteY547" fmla="*/ 1519450 h 6858000"/>
              <a:gd name="connsiteX548" fmla="*/ 6298091 w 7472601"/>
              <a:gd name="connsiteY548" fmla="*/ 1737122 h 6858000"/>
              <a:gd name="connsiteX549" fmla="*/ 7019523 w 7472601"/>
              <a:gd name="connsiteY549" fmla="*/ 1519450 h 6858000"/>
              <a:gd name="connsiteX550" fmla="*/ 2399523 w 7472601"/>
              <a:gd name="connsiteY550" fmla="*/ 1428234 h 6858000"/>
              <a:gd name="connsiteX551" fmla="*/ 2224982 w 7472601"/>
              <a:gd name="connsiteY551" fmla="*/ 1826201 h 6858000"/>
              <a:gd name="connsiteX552" fmla="*/ 2096099 w 7472601"/>
              <a:gd name="connsiteY552" fmla="*/ 2345900 h 6858000"/>
              <a:gd name="connsiteX553" fmla="*/ 2283317 w 7472601"/>
              <a:gd name="connsiteY553" fmla="*/ 1796925 h 6858000"/>
              <a:gd name="connsiteX554" fmla="*/ 2399523 w 7472601"/>
              <a:gd name="connsiteY554" fmla="*/ 1428234 h 6858000"/>
              <a:gd name="connsiteX555" fmla="*/ 2448558 w 7472601"/>
              <a:gd name="connsiteY555" fmla="*/ 1373435 h 6858000"/>
              <a:gd name="connsiteX556" fmla="*/ 2312521 w 7472601"/>
              <a:gd name="connsiteY556" fmla="*/ 1806140 h 6858000"/>
              <a:gd name="connsiteX557" fmla="*/ 2127533 w 7472601"/>
              <a:gd name="connsiteY557" fmla="*/ 2348380 h 6858000"/>
              <a:gd name="connsiteX558" fmla="*/ 2358080 w 7472601"/>
              <a:gd name="connsiteY558" fmla="*/ 1866134 h 6858000"/>
              <a:gd name="connsiteX559" fmla="*/ 2407436 w 7472601"/>
              <a:gd name="connsiteY559" fmla="*/ 1651070 h 6858000"/>
              <a:gd name="connsiteX560" fmla="*/ 2448558 w 7472601"/>
              <a:gd name="connsiteY560" fmla="*/ 1373435 h 6858000"/>
              <a:gd name="connsiteX561" fmla="*/ 278707 w 7472601"/>
              <a:gd name="connsiteY561" fmla="*/ 1352270 h 6858000"/>
              <a:gd name="connsiteX562" fmla="*/ 321570 w 7472601"/>
              <a:gd name="connsiteY562" fmla="*/ 1861610 h 6858000"/>
              <a:gd name="connsiteX563" fmla="*/ 294281 w 7472601"/>
              <a:gd name="connsiteY563" fmla="*/ 1440658 h 6858000"/>
              <a:gd name="connsiteX564" fmla="*/ 278707 w 7472601"/>
              <a:gd name="connsiteY564" fmla="*/ 1352270 h 6858000"/>
              <a:gd name="connsiteX565" fmla="*/ 1423821 w 7472601"/>
              <a:gd name="connsiteY565" fmla="*/ 1351958 h 6858000"/>
              <a:gd name="connsiteX566" fmla="*/ 1638521 w 7472601"/>
              <a:gd name="connsiteY566" fmla="*/ 1908470 h 6858000"/>
              <a:gd name="connsiteX567" fmla="*/ 1754199 w 7472601"/>
              <a:gd name="connsiteY567" fmla="*/ 2149284 h 6858000"/>
              <a:gd name="connsiteX568" fmla="*/ 1908359 w 7472601"/>
              <a:gd name="connsiteY568" fmla="*/ 2364988 h 6858000"/>
              <a:gd name="connsiteX569" fmla="*/ 1647661 w 7472601"/>
              <a:gd name="connsiteY569" fmla="*/ 1825945 h 6858000"/>
              <a:gd name="connsiteX570" fmla="*/ 1423821 w 7472601"/>
              <a:gd name="connsiteY570" fmla="*/ 1351958 h 6858000"/>
              <a:gd name="connsiteX571" fmla="*/ 1431890 w 7472601"/>
              <a:gd name="connsiteY571" fmla="*/ 1306475 h 6858000"/>
              <a:gd name="connsiteX572" fmla="*/ 1507597 w 7472601"/>
              <a:gd name="connsiteY572" fmla="*/ 1446132 h 6858000"/>
              <a:gd name="connsiteX573" fmla="*/ 1674586 w 7472601"/>
              <a:gd name="connsiteY573" fmla="*/ 1813832 h 6858000"/>
              <a:gd name="connsiteX574" fmla="*/ 1815950 w 7472601"/>
              <a:gd name="connsiteY574" fmla="*/ 2128564 h 6858000"/>
              <a:gd name="connsiteX575" fmla="*/ 1984242 w 7472601"/>
              <a:gd name="connsiteY575" fmla="*/ 2430829 h 6858000"/>
              <a:gd name="connsiteX576" fmla="*/ 2014023 w 7472601"/>
              <a:gd name="connsiteY576" fmla="*/ 2450995 h 6858000"/>
              <a:gd name="connsiteX577" fmla="*/ 1747337 w 7472601"/>
              <a:gd name="connsiteY577" fmla="*/ 1855264 h 6858000"/>
              <a:gd name="connsiteX578" fmla="*/ 1533749 w 7472601"/>
              <a:gd name="connsiteY578" fmla="*/ 1478656 h 6858000"/>
              <a:gd name="connsiteX579" fmla="*/ 1431890 w 7472601"/>
              <a:gd name="connsiteY579" fmla="*/ 1306475 h 6858000"/>
              <a:gd name="connsiteX580" fmla="*/ 5052692 w 7472601"/>
              <a:gd name="connsiteY580" fmla="*/ 1292994 h 6858000"/>
              <a:gd name="connsiteX581" fmla="*/ 5200661 w 7472601"/>
              <a:gd name="connsiteY581" fmla="*/ 1635186 h 6858000"/>
              <a:gd name="connsiteX582" fmla="*/ 5297138 w 7472601"/>
              <a:gd name="connsiteY582" fmla="*/ 1906351 h 6858000"/>
              <a:gd name="connsiteX583" fmla="*/ 5052692 w 7472601"/>
              <a:gd name="connsiteY583" fmla="*/ 1292994 h 6858000"/>
              <a:gd name="connsiteX584" fmla="*/ 5009948 w 7472601"/>
              <a:gd name="connsiteY584" fmla="*/ 1273619 h 6858000"/>
              <a:gd name="connsiteX585" fmla="*/ 5121777 w 7472601"/>
              <a:gd name="connsiteY585" fmla="*/ 1654213 h 6858000"/>
              <a:gd name="connsiteX586" fmla="*/ 5293545 w 7472601"/>
              <a:gd name="connsiteY586" fmla="*/ 2072247 h 6858000"/>
              <a:gd name="connsiteX587" fmla="*/ 5294042 w 7472601"/>
              <a:gd name="connsiteY587" fmla="*/ 2065019 h 6858000"/>
              <a:gd name="connsiteX588" fmla="*/ 5171936 w 7472601"/>
              <a:gd name="connsiteY588" fmla="*/ 1647613 h 6858000"/>
              <a:gd name="connsiteX589" fmla="*/ 5009948 w 7472601"/>
              <a:gd name="connsiteY589" fmla="*/ 1273619 h 6858000"/>
              <a:gd name="connsiteX590" fmla="*/ 655236 w 7472601"/>
              <a:gd name="connsiteY590" fmla="*/ 1268632 h 6858000"/>
              <a:gd name="connsiteX591" fmla="*/ 839521 w 7472601"/>
              <a:gd name="connsiteY591" fmla="*/ 1685315 h 6858000"/>
              <a:gd name="connsiteX592" fmla="*/ 1109416 w 7472601"/>
              <a:gd name="connsiteY592" fmla="*/ 2061663 h 6858000"/>
              <a:gd name="connsiteX593" fmla="*/ 1298300 w 7472601"/>
              <a:gd name="connsiteY593" fmla="*/ 2247742 h 6858000"/>
              <a:gd name="connsiteX594" fmla="*/ 1125871 w 7472601"/>
              <a:gd name="connsiteY594" fmla="*/ 1989513 h 6858000"/>
              <a:gd name="connsiteX595" fmla="*/ 981574 w 7472601"/>
              <a:gd name="connsiteY595" fmla="*/ 1783157 h 6858000"/>
              <a:gd name="connsiteX596" fmla="*/ 922198 w 7472601"/>
              <a:gd name="connsiteY596" fmla="*/ 1677437 h 6858000"/>
              <a:gd name="connsiteX597" fmla="*/ 869293 w 7472601"/>
              <a:gd name="connsiteY597" fmla="*/ 1583214 h 6858000"/>
              <a:gd name="connsiteX598" fmla="*/ 751431 w 7472601"/>
              <a:gd name="connsiteY598" fmla="*/ 1405731 h 6858000"/>
              <a:gd name="connsiteX599" fmla="*/ 655236 w 7472601"/>
              <a:gd name="connsiteY599" fmla="*/ 1268632 h 6858000"/>
              <a:gd name="connsiteX600" fmla="*/ 6516292 w 7472601"/>
              <a:gd name="connsiteY600" fmla="*/ 1263064 h 6858000"/>
              <a:gd name="connsiteX601" fmla="*/ 5736320 w 7472601"/>
              <a:gd name="connsiteY601" fmla="*/ 1501803 h 6858000"/>
              <a:gd name="connsiteX602" fmla="*/ 6516292 w 7472601"/>
              <a:gd name="connsiteY602" fmla="*/ 1263064 h 6858000"/>
              <a:gd name="connsiteX603" fmla="*/ 291466 w 7472601"/>
              <a:gd name="connsiteY603" fmla="*/ 1250369 h 6858000"/>
              <a:gd name="connsiteX604" fmla="*/ 323180 w 7472601"/>
              <a:gd name="connsiteY604" fmla="*/ 1435283 h 6858000"/>
              <a:gd name="connsiteX605" fmla="*/ 349381 w 7472601"/>
              <a:gd name="connsiteY605" fmla="*/ 1875041 h 6858000"/>
              <a:gd name="connsiteX606" fmla="*/ 374363 w 7472601"/>
              <a:gd name="connsiteY606" fmla="*/ 1506494 h 6858000"/>
              <a:gd name="connsiteX607" fmla="*/ 302168 w 7472601"/>
              <a:gd name="connsiteY607" fmla="*/ 1274495 h 6858000"/>
              <a:gd name="connsiteX608" fmla="*/ 291466 w 7472601"/>
              <a:gd name="connsiteY608" fmla="*/ 1250369 h 6858000"/>
              <a:gd name="connsiteX609" fmla="*/ 678222 w 7472601"/>
              <a:gd name="connsiteY609" fmla="*/ 1248670 h 6858000"/>
              <a:gd name="connsiteX610" fmla="*/ 775536 w 7472601"/>
              <a:gd name="connsiteY610" fmla="*/ 1388015 h 6858000"/>
              <a:gd name="connsiteX611" fmla="*/ 894529 w 7472601"/>
              <a:gd name="connsiteY611" fmla="*/ 1567739 h 6858000"/>
              <a:gd name="connsiteX612" fmla="*/ 948000 w 7472601"/>
              <a:gd name="connsiteY612" fmla="*/ 1663088 h 6858000"/>
              <a:gd name="connsiteX613" fmla="*/ 1006812 w 7472601"/>
              <a:gd name="connsiteY613" fmla="*/ 1767683 h 6858000"/>
              <a:gd name="connsiteX614" fmla="*/ 1149133 w 7472601"/>
              <a:gd name="connsiteY614" fmla="*/ 1971513 h 6858000"/>
              <a:gd name="connsiteX615" fmla="*/ 1333952 w 7472601"/>
              <a:gd name="connsiteY615" fmla="*/ 2251620 h 6858000"/>
              <a:gd name="connsiteX616" fmla="*/ 1337329 w 7472601"/>
              <a:gd name="connsiteY616" fmla="*/ 2258350 h 6858000"/>
              <a:gd name="connsiteX617" fmla="*/ 1014726 w 7472601"/>
              <a:gd name="connsiteY617" fmla="*/ 1615556 h 6858000"/>
              <a:gd name="connsiteX618" fmla="*/ 678222 w 7472601"/>
              <a:gd name="connsiteY618" fmla="*/ 1248670 h 6858000"/>
              <a:gd name="connsiteX619" fmla="*/ 6691602 w 7472601"/>
              <a:gd name="connsiteY619" fmla="*/ 1140573 h 6858000"/>
              <a:gd name="connsiteX620" fmla="*/ 6571100 w 7472601"/>
              <a:gd name="connsiteY620" fmla="*/ 1183662 h 6858000"/>
              <a:gd name="connsiteX621" fmla="*/ 6241687 w 7472601"/>
              <a:gd name="connsiteY621" fmla="*/ 1257600 h 6858000"/>
              <a:gd name="connsiteX622" fmla="*/ 5693009 w 7472601"/>
              <a:gd name="connsiteY622" fmla="*/ 1478256 h 6858000"/>
              <a:gd name="connsiteX623" fmla="*/ 6548420 w 7472601"/>
              <a:gd name="connsiteY623" fmla="*/ 1214599 h 6858000"/>
              <a:gd name="connsiteX624" fmla="*/ 6605473 w 7472601"/>
              <a:gd name="connsiteY624" fmla="*/ 1184686 h 6858000"/>
              <a:gd name="connsiteX625" fmla="*/ 6691602 w 7472601"/>
              <a:gd name="connsiteY625" fmla="*/ 1140573 h 6858000"/>
              <a:gd name="connsiteX626" fmla="*/ 4002475 w 7472601"/>
              <a:gd name="connsiteY626" fmla="*/ 1037802 h 6858000"/>
              <a:gd name="connsiteX627" fmla="*/ 4000324 w 7472601"/>
              <a:gd name="connsiteY627" fmla="*/ 1039362 h 6858000"/>
              <a:gd name="connsiteX628" fmla="*/ 4002862 w 7472601"/>
              <a:gd name="connsiteY628" fmla="*/ 1042866 h 6858000"/>
              <a:gd name="connsiteX629" fmla="*/ 4002475 w 7472601"/>
              <a:gd name="connsiteY629" fmla="*/ 1037802 h 6858000"/>
              <a:gd name="connsiteX630" fmla="*/ 506322 w 7472601"/>
              <a:gd name="connsiteY630" fmla="*/ 1020997 h 6858000"/>
              <a:gd name="connsiteX631" fmla="*/ 533068 w 7472601"/>
              <a:gd name="connsiteY631" fmla="*/ 1029409 h 6858000"/>
              <a:gd name="connsiteX632" fmla="*/ 1232525 w 7472601"/>
              <a:gd name="connsiteY632" fmla="*/ 1804675 h 6858000"/>
              <a:gd name="connsiteX633" fmla="*/ 1388858 w 7472601"/>
              <a:gd name="connsiteY633" fmla="*/ 2368011 h 6858000"/>
              <a:gd name="connsiteX634" fmla="*/ 1384098 w 7472601"/>
              <a:gd name="connsiteY634" fmla="*/ 2378125 h 6858000"/>
              <a:gd name="connsiteX635" fmla="*/ 1425393 w 7472601"/>
              <a:gd name="connsiteY635" fmla="*/ 2589124 h 6858000"/>
              <a:gd name="connsiteX636" fmla="*/ 1424001 w 7472601"/>
              <a:gd name="connsiteY636" fmla="*/ 2597541 h 6858000"/>
              <a:gd name="connsiteX637" fmla="*/ 2152729 w 7472601"/>
              <a:gd name="connsiteY637" fmla="*/ 2864487 h 6858000"/>
              <a:gd name="connsiteX638" fmla="*/ 2020609 w 7472601"/>
              <a:gd name="connsiteY638" fmla="*/ 2539671 h 6858000"/>
              <a:gd name="connsiteX639" fmla="*/ 2018920 w 7472601"/>
              <a:gd name="connsiteY639" fmla="*/ 2536309 h 6858000"/>
              <a:gd name="connsiteX640" fmla="*/ 1342441 w 7472601"/>
              <a:gd name="connsiteY640" fmla="*/ 1173017 h 6858000"/>
              <a:gd name="connsiteX641" fmla="*/ 1367925 w 7472601"/>
              <a:gd name="connsiteY641" fmla="*/ 1135648 h 6858000"/>
              <a:gd name="connsiteX642" fmla="*/ 1771401 w 7472601"/>
              <a:gd name="connsiteY642" fmla="*/ 1806673 h 6858000"/>
              <a:gd name="connsiteX643" fmla="*/ 1972385 w 7472601"/>
              <a:gd name="connsiteY643" fmla="*/ 2198735 h 6858000"/>
              <a:gd name="connsiteX644" fmla="*/ 2040892 w 7472601"/>
              <a:gd name="connsiteY644" fmla="*/ 2405205 h 6858000"/>
              <a:gd name="connsiteX645" fmla="*/ 2131689 w 7472601"/>
              <a:gd name="connsiteY645" fmla="*/ 1936926 h 6858000"/>
              <a:gd name="connsiteX646" fmla="*/ 2454820 w 7472601"/>
              <a:gd name="connsiteY646" fmla="*/ 1248808 h 6858000"/>
              <a:gd name="connsiteX647" fmla="*/ 2492512 w 7472601"/>
              <a:gd name="connsiteY647" fmla="*/ 1302920 h 6858000"/>
              <a:gd name="connsiteX648" fmla="*/ 2081216 w 7472601"/>
              <a:gd name="connsiteY648" fmla="*/ 2527513 h 6858000"/>
              <a:gd name="connsiteX649" fmla="*/ 2081211 w 7472601"/>
              <a:gd name="connsiteY649" fmla="*/ 2528916 h 6858000"/>
              <a:gd name="connsiteX650" fmla="*/ 2199067 w 7472601"/>
              <a:gd name="connsiteY650" fmla="*/ 2884061 h 6858000"/>
              <a:gd name="connsiteX651" fmla="*/ 3192586 w 7472601"/>
              <a:gd name="connsiteY651" fmla="*/ 3411496 h 6858000"/>
              <a:gd name="connsiteX652" fmla="*/ 3182620 w 7472601"/>
              <a:gd name="connsiteY652" fmla="*/ 3483279 h 6858000"/>
              <a:gd name="connsiteX653" fmla="*/ 2435119 w 7472601"/>
              <a:gd name="connsiteY653" fmla="*/ 3080173 h 6858000"/>
              <a:gd name="connsiteX654" fmla="*/ 2410152 w 7472601"/>
              <a:gd name="connsiteY654" fmla="*/ 3063751 h 6858000"/>
              <a:gd name="connsiteX655" fmla="*/ 2408099 w 7472601"/>
              <a:gd name="connsiteY655" fmla="*/ 3064403 h 6858000"/>
              <a:gd name="connsiteX656" fmla="*/ 2407218 w 7472601"/>
              <a:gd name="connsiteY656" fmla="*/ 3070324 h 6858000"/>
              <a:gd name="connsiteX657" fmla="*/ 2380138 w 7472601"/>
              <a:gd name="connsiteY657" fmla="*/ 3099341 h 6858000"/>
              <a:gd name="connsiteX658" fmla="*/ 1765923 w 7472601"/>
              <a:gd name="connsiteY658" fmla="*/ 3581043 h 6858000"/>
              <a:gd name="connsiteX659" fmla="*/ 1702258 w 7472601"/>
              <a:gd name="connsiteY659" fmla="*/ 3612286 h 6858000"/>
              <a:gd name="connsiteX660" fmla="*/ 1538370 w 7472601"/>
              <a:gd name="connsiteY660" fmla="*/ 3811804 h 6858000"/>
              <a:gd name="connsiteX661" fmla="*/ 542867 w 7472601"/>
              <a:gd name="connsiteY661" fmla="*/ 4944092 h 6858000"/>
              <a:gd name="connsiteX662" fmla="*/ 515800 w 7472601"/>
              <a:gd name="connsiteY662" fmla="*/ 4862180 h 6858000"/>
              <a:gd name="connsiteX663" fmla="*/ 909145 w 7472601"/>
              <a:gd name="connsiteY663" fmla="*/ 4199225 h 6858000"/>
              <a:gd name="connsiteX664" fmla="*/ 1214067 w 7472601"/>
              <a:gd name="connsiteY664" fmla="*/ 3908561 h 6858000"/>
              <a:gd name="connsiteX665" fmla="*/ 640967 w 7472601"/>
              <a:gd name="connsiteY665" fmla="*/ 4105601 h 6858000"/>
              <a:gd name="connsiteX666" fmla="*/ 112563 w 7472601"/>
              <a:gd name="connsiteY666" fmla="*/ 4396952 h 6858000"/>
              <a:gd name="connsiteX667" fmla="*/ 0 w 7472601"/>
              <a:gd name="connsiteY667" fmla="*/ 4466006 h 6858000"/>
              <a:gd name="connsiteX668" fmla="*/ 0 w 7472601"/>
              <a:gd name="connsiteY668" fmla="*/ 4233763 h 6858000"/>
              <a:gd name="connsiteX669" fmla="*/ 36881 w 7472601"/>
              <a:gd name="connsiteY669" fmla="*/ 4200118 h 6858000"/>
              <a:gd name="connsiteX670" fmla="*/ 910534 w 7472601"/>
              <a:gd name="connsiteY670" fmla="*/ 3629753 h 6858000"/>
              <a:gd name="connsiteX671" fmla="*/ 1578717 w 7472601"/>
              <a:gd name="connsiteY671" fmla="*/ 3575982 h 6858000"/>
              <a:gd name="connsiteX672" fmla="*/ 2338780 w 7472601"/>
              <a:gd name="connsiteY672" fmla="*/ 3033725 h 6858000"/>
              <a:gd name="connsiteX673" fmla="*/ 1807991 w 7472601"/>
              <a:gd name="connsiteY673" fmla="*/ 2807184 h 6858000"/>
              <a:gd name="connsiteX674" fmla="*/ 1416358 w 7472601"/>
              <a:gd name="connsiteY674" fmla="*/ 3112571 h 6858000"/>
              <a:gd name="connsiteX675" fmla="*/ 939066 w 7472601"/>
              <a:gd name="connsiteY675" fmla="*/ 3378798 h 6858000"/>
              <a:gd name="connsiteX676" fmla="*/ 115099 w 7472601"/>
              <a:gd name="connsiteY676" fmla="*/ 3607650 h 6858000"/>
              <a:gd name="connsiteX677" fmla="*/ 97284 w 7472601"/>
              <a:gd name="connsiteY677" fmla="*/ 3520393 h 6858000"/>
              <a:gd name="connsiteX678" fmla="*/ 922050 w 7472601"/>
              <a:gd name="connsiteY678" fmla="*/ 3074867 h 6858000"/>
              <a:gd name="connsiteX679" fmla="*/ 1405265 w 7472601"/>
              <a:gd name="connsiteY679" fmla="*/ 3016319 h 6858000"/>
              <a:gd name="connsiteX680" fmla="*/ 1407512 w 7472601"/>
              <a:gd name="connsiteY680" fmla="*/ 3018001 h 6858000"/>
              <a:gd name="connsiteX681" fmla="*/ 1726266 w 7472601"/>
              <a:gd name="connsiteY681" fmla="*/ 2777274 h 6858000"/>
              <a:gd name="connsiteX682" fmla="*/ 625390 w 7472601"/>
              <a:gd name="connsiteY682" fmla="*/ 2514541 h 6858000"/>
              <a:gd name="connsiteX683" fmla="*/ 619799 w 7472601"/>
              <a:gd name="connsiteY683" fmla="*/ 2527180 h 6858000"/>
              <a:gd name="connsiteX684" fmla="*/ 310030 w 7472601"/>
              <a:gd name="connsiteY684" fmla="*/ 2771818 h 6858000"/>
              <a:gd name="connsiteX685" fmla="*/ 173877 w 7472601"/>
              <a:gd name="connsiteY685" fmla="*/ 2937056 h 6858000"/>
              <a:gd name="connsiteX686" fmla="*/ 77889 w 7472601"/>
              <a:gd name="connsiteY686" fmla="*/ 3138440 h 6858000"/>
              <a:gd name="connsiteX687" fmla="*/ 0 w 7472601"/>
              <a:gd name="connsiteY687" fmla="*/ 3271395 h 6858000"/>
              <a:gd name="connsiteX688" fmla="*/ 0 w 7472601"/>
              <a:gd name="connsiteY688" fmla="*/ 3153002 h 6858000"/>
              <a:gd name="connsiteX689" fmla="*/ 2386 w 7472601"/>
              <a:gd name="connsiteY689" fmla="*/ 3149203 h 6858000"/>
              <a:gd name="connsiteX690" fmla="*/ 89753 w 7472601"/>
              <a:gd name="connsiteY690" fmla="*/ 2987702 h 6858000"/>
              <a:gd name="connsiteX691" fmla="*/ 76869 w 7472601"/>
              <a:gd name="connsiteY691" fmla="*/ 3005404 h 6858000"/>
              <a:gd name="connsiteX692" fmla="*/ 32049 w 7472601"/>
              <a:gd name="connsiteY692" fmla="*/ 3065814 h 6858000"/>
              <a:gd name="connsiteX693" fmla="*/ 0 w 7472601"/>
              <a:gd name="connsiteY693" fmla="*/ 3108744 h 6858000"/>
              <a:gd name="connsiteX694" fmla="*/ 0 w 7472601"/>
              <a:gd name="connsiteY694" fmla="*/ 3058059 h 6858000"/>
              <a:gd name="connsiteX695" fmla="*/ 7610 w 7472601"/>
              <a:gd name="connsiteY695" fmla="*/ 3047889 h 6858000"/>
              <a:gd name="connsiteX696" fmla="*/ 52419 w 7472601"/>
              <a:gd name="connsiteY696" fmla="*/ 2987479 h 6858000"/>
              <a:gd name="connsiteX697" fmla="*/ 59142 w 7472601"/>
              <a:gd name="connsiteY697" fmla="*/ 2978488 h 6858000"/>
              <a:gd name="connsiteX698" fmla="*/ 0 w 7472601"/>
              <a:gd name="connsiteY698" fmla="*/ 3015334 h 6858000"/>
              <a:gd name="connsiteX699" fmla="*/ 0 w 7472601"/>
              <a:gd name="connsiteY699" fmla="*/ 2914286 h 6858000"/>
              <a:gd name="connsiteX700" fmla="*/ 36383 w 7472601"/>
              <a:gd name="connsiteY700" fmla="*/ 2901128 h 6858000"/>
              <a:gd name="connsiteX701" fmla="*/ 156329 w 7472601"/>
              <a:gd name="connsiteY701" fmla="*/ 2840533 h 6858000"/>
              <a:gd name="connsiteX702" fmla="*/ 358355 w 7472601"/>
              <a:gd name="connsiteY702" fmla="*/ 2620471 h 6858000"/>
              <a:gd name="connsiteX703" fmla="*/ 510577 w 7472601"/>
              <a:gd name="connsiteY703" fmla="*/ 2501244 h 6858000"/>
              <a:gd name="connsiteX704" fmla="*/ 211967 w 7472601"/>
              <a:gd name="connsiteY704" fmla="*/ 2479171 h 6858000"/>
              <a:gd name="connsiteX705" fmla="*/ 0 w 7472601"/>
              <a:gd name="connsiteY705" fmla="*/ 2476398 h 6858000"/>
              <a:gd name="connsiteX706" fmla="*/ 0 w 7472601"/>
              <a:gd name="connsiteY706" fmla="*/ 2389189 h 6858000"/>
              <a:gd name="connsiteX707" fmla="*/ 103062 w 7472601"/>
              <a:gd name="connsiteY707" fmla="*/ 2389518 h 6858000"/>
              <a:gd name="connsiteX708" fmla="*/ 510734 w 7472601"/>
              <a:gd name="connsiteY708" fmla="*/ 2416201 h 6858000"/>
              <a:gd name="connsiteX709" fmla="*/ 279257 w 7472601"/>
              <a:gd name="connsiteY709" fmla="*/ 2092102 h 6858000"/>
              <a:gd name="connsiteX710" fmla="*/ 65265 w 7472601"/>
              <a:gd name="connsiteY710" fmla="*/ 2006049 h 6858000"/>
              <a:gd name="connsiteX711" fmla="*/ 0 w 7472601"/>
              <a:gd name="connsiteY711" fmla="*/ 1982532 h 6858000"/>
              <a:gd name="connsiteX712" fmla="*/ 0 w 7472601"/>
              <a:gd name="connsiteY712" fmla="*/ 1912789 h 6858000"/>
              <a:gd name="connsiteX713" fmla="*/ 97460 w 7472601"/>
              <a:gd name="connsiteY713" fmla="*/ 1953725 h 6858000"/>
              <a:gd name="connsiteX714" fmla="*/ 221272 w 7472601"/>
              <a:gd name="connsiteY714" fmla="*/ 1980766 h 6858000"/>
              <a:gd name="connsiteX715" fmla="*/ 116765 w 7472601"/>
              <a:gd name="connsiteY715" fmla="*/ 1911033 h 6858000"/>
              <a:gd name="connsiteX716" fmla="*/ 16405 w 7472601"/>
              <a:gd name="connsiteY716" fmla="*/ 1803412 h 6858000"/>
              <a:gd name="connsiteX717" fmla="*/ 0 w 7472601"/>
              <a:gd name="connsiteY717" fmla="*/ 1784777 h 6858000"/>
              <a:gd name="connsiteX718" fmla="*/ 0 w 7472601"/>
              <a:gd name="connsiteY718" fmla="*/ 1740082 h 6858000"/>
              <a:gd name="connsiteX719" fmla="*/ 39394 w 7472601"/>
              <a:gd name="connsiteY719" fmla="*/ 1784856 h 6858000"/>
              <a:gd name="connsiteX720" fmla="*/ 135813 w 7472601"/>
              <a:gd name="connsiteY720" fmla="*/ 1888838 h 6858000"/>
              <a:gd name="connsiteX721" fmla="*/ 242575 w 7472601"/>
              <a:gd name="connsiteY721" fmla="*/ 1958841 h 6858000"/>
              <a:gd name="connsiteX722" fmla="*/ 82197 w 7472601"/>
              <a:gd name="connsiteY722" fmla="*/ 1754826 h 6858000"/>
              <a:gd name="connsiteX723" fmla="*/ 0 w 7472601"/>
              <a:gd name="connsiteY723" fmla="*/ 1679650 h 6858000"/>
              <a:gd name="connsiteX724" fmla="*/ 0 w 7472601"/>
              <a:gd name="connsiteY724" fmla="*/ 1602463 h 6858000"/>
              <a:gd name="connsiteX725" fmla="*/ 84689 w 7472601"/>
              <a:gd name="connsiteY725" fmla="*/ 1677442 h 6858000"/>
              <a:gd name="connsiteX726" fmla="*/ 298437 w 7472601"/>
              <a:gd name="connsiteY726" fmla="*/ 1968019 h 6858000"/>
              <a:gd name="connsiteX727" fmla="*/ 227269 w 7472601"/>
              <a:gd name="connsiteY727" fmla="*/ 1114064 h 6858000"/>
              <a:gd name="connsiteX728" fmla="*/ 248003 w 7472601"/>
              <a:gd name="connsiteY728" fmla="*/ 1089613 h 6858000"/>
              <a:gd name="connsiteX729" fmla="*/ 427020 w 7472601"/>
              <a:gd name="connsiteY729" fmla="*/ 1619803 h 6858000"/>
              <a:gd name="connsiteX730" fmla="*/ 340345 w 7472601"/>
              <a:gd name="connsiteY730" fmla="*/ 2027739 h 6858000"/>
              <a:gd name="connsiteX731" fmla="*/ 360865 w 7472601"/>
              <a:gd name="connsiteY731" fmla="*/ 2044827 h 6858000"/>
              <a:gd name="connsiteX732" fmla="*/ 560414 w 7472601"/>
              <a:gd name="connsiteY732" fmla="*/ 2421457 h 6858000"/>
              <a:gd name="connsiteX733" fmla="*/ 1359703 w 7472601"/>
              <a:gd name="connsiteY733" fmla="*/ 2578554 h 6858000"/>
              <a:gd name="connsiteX734" fmla="*/ 1359422 w 7472601"/>
              <a:gd name="connsiteY734" fmla="*/ 2577994 h 6858000"/>
              <a:gd name="connsiteX735" fmla="*/ 828701 w 7472601"/>
              <a:gd name="connsiteY735" fmla="*/ 1839520 h 6858000"/>
              <a:gd name="connsiteX736" fmla="*/ 494427 w 7472601"/>
              <a:gd name="connsiteY736" fmla="*/ 1092333 h 6858000"/>
              <a:gd name="connsiteX737" fmla="*/ 506322 w 7472601"/>
              <a:gd name="connsiteY737" fmla="*/ 1020997 h 6858000"/>
              <a:gd name="connsiteX738" fmla="*/ 4570198 w 7472601"/>
              <a:gd name="connsiteY738" fmla="*/ 978081 h 6858000"/>
              <a:gd name="connsiteX739" fmla="*/ 4523691 w 7472601"/>
              <a:gd name="connsiteY739" fmla="*/ 1127776 h 6858000"/>
              <a:gd name="connsiteX740" fmla="*/ 4509875 w 7472601"/>
              <a:gd name="connsiteY740" fmla="*/ 1167552 h 6858000"/>
              <a:gd name="connsiteX741" fmla="*/ 4478168 w 7472601"/>
              <a:gd name="connsiteY741" fmla="*/ 1260735 h 6858000"/>
              <a:gd name="connsiteX742" fmla="*/ 4409309 w 7472601"/>
              <a:gd name="connsiteY742" fmla="*/ 1666996 h 6858000"/>
              <a:gd name="connsiteX743" fmla="*/ 4370031 w 7472601"/>
              <a:gd name="connsiteY743" fmla="*/ 1955666 h 6858000"/>
              <a:gd name="connsiteX744" fmla="*/ 4570198 w 7472601"/>
              <a:gd name="connsiteY744" fmla="*/ 978081 h 6858000"/>
              <a:gd name="connsiteX745" fmla="*/ 4557898 w 7472601"/>
              <a:gd name="connsiteY745" fmla="*/ 900011 h 6858000"/>
              <a:gd name="connsiteX746" fmla="*/ 4344840 w 7472601"/>
              <a:gd name="connsiteY746" fmla="*/ 1922038 h 6858000"/>
              <a:gd name="connsiteX747" fmla="*/ 4378710 w 7472601"/>
              <a:gd name="connsiteY747" fmla="*/ 1665516 h 6858000"/>
              <a:gd name="connsiteX748" fmla="*/ 4448798 w 7472601"/>
              <a:gd name="connsiteY748" fmla="*/ 1253024 h 6858000"/>
              <a:gd name="connsiteX749" fmla="*/ 4480315 w 7472601"/>
              <a:gd name="connsiteY749" fmla="*/ 1158454 h 6858000"/>
              <a:gd name="connsiteX750" fmla="*/ 4494133 w 7472601"/>
              <a:gd name="connsiteY750" fmla="*/ 1118676 h 6858000"/>
              <a:gd name="connsiteX751" fmla="*/ 4557898 w 7472601"/>
              <a:gd name="connsiteY751" fmla="*/ 900011 h 6858000"/>
              <a:gd name="connsiteX752" fmla="*/ 5870151 w 7472601"/>
              <a:gd name="connsiteY752" fmla="*/ 898890 h 6858000"/>
              <a:gd name="connsiteX753" fmla="*/ 5861335 w 7472601"/>
              <a:gd name="connsiteY753" fmla="*/ 899177 h 6858000"/>
              <a:gd name="connsiteX754" fmla="*/ 5843702 w 7472601"/>
              <a:gd name="connsiteY754" fmla="*/ 899748 h 6858000"/>
              <a:gd name="connsiteX755" fmla="*/ 5651107 w 7472601"/>
              <a:gd name="connsiteY755" fmla="*/ 920306 h 6858000"/>
              <a:gd name="connsiteX756" fmla="*/ 5459407 w 7472601"/>
              <a:gd name="connsiteY756" fmla="*/ 940975 h 6858000"/>
              <a:gd name="connsiteX757" fmla="*/ 5374846 w 7472601"/>
              <a:gd name="connsiteY757" fmla="*/ 941988 h 6858000"/>
              <a:gd name="connsiteX758" fmla="*/ 5256105 w 7472601"/>
              <a:gd name="connsiteY758" fmla="*/ 945632 h 6858000"/>
              <a:gd name="connsiteX759" fmla="*/ 5107071 w 7472601"/>
              <a:gd name="connsiteY759" fmla="*/ 969720 h 6858000"/>
              <a:gd name="connsiteX760" fmla="*/ 4998681 w 7472601"/>
              <a:gd name="connsiteY760" fmla="*/ 988771 h 6858000"/>
              <a:gd name="connsiteX761" fmla="*/ 5870151 w 7472601"/>
              <a:gd name="connsiteY761" fmla="*/ 898890 h 6858000"/>
              <a:gd name="connsiteX762" fmla="*/ 5504425 w 7472601"/>
              <a:gd name="connsiteY762" fmla="*/ 848067 h 6858000"/>
              <a:gd name="connsiteX763" fmla="*/ 4968849 w 7472601"/>
              <a:gd name="connsiteY763" fmla="*/ 962318 h 6858000"/>
              <a:gd name="connsiteX764" fmla="*/ 5104039 w 7472601"/>
              <a:gd name="connsiteY764" fmla="*/ 940634 h 6858000"/>
              <a:gd name="connsiteX765" fmla="*/ 5256311 w 7472601"/>
              <a:gd name="connsiteY765" fmla="*/ 916490 h 6858000"/>
              <a:gd name="connsiteX766" fmla="*/ 5377381 w 7472601"/>
              <a:gd name="connsiteY766" fmla="*/ 912671 h 6858000"/>
              <a:gd name="connsiteX767" fmla="*/ 5460148 w 7472601"/>
              <a:gd name="connsiteY767" fmla="*/ 911442 h 6858000"/>
              <a:gd name="connsiteX768" fmla="*/ 5648971 w 7472601"/>
              <a:gd name="connsiteY768" fmla="*/ 891331 h 6858000"/>
              <a:gd name="connsiteX769" fmla="*/ 5844807 w 7472601"/>
              <a:gd name="connsiteY769" fmla="*/ 870718 h 6858000"/>
              <a:gd name="connsiteX770" fmla="*/ 5862975 w 7472601"/>
              <a:gd name="connsiteY770" fmla="*/ 869756 h 6858000"/>
              <a:gd name="connsiteX771" fmla="*/ 5920887 w 7472601"/>
              <a:gd name="connsiteY771" fmla="*/ 865929 h 6858000"/>
              <a:gd name="connsiteX772" fmla="*/ 5504425 w 7472601"/>
              <a:gd name="connsiteY772" fmla="*/ 848067 h 6858000"/>
              <a:gd name="connsiteX773" fmla="*/ 3607114 w 7472601"/>
              <a:gd name="connsiteY773" fmla="*/ 467441 h 6858000"/>
              <a:gd name="connsiteX774" fmla="*/ 3296242 w 7472601"/>
              <a:gd name="connsiteY774" fmla="*/ 807991 h 6858000"/>
              <a:gd name="connsiteX775" fmla="*/ 3174674 w 7472601"/>
              <a:gd name="connsiteY775" fmla="*/ 919759 h 6858000"/>
              <a:gd name="connsiteX776" fmla="*/ 3042978 w 7472601"/>
              <a:gd name="connsiteY776" fmla="*/ 1054894 h 6858000"/>
              <a:gd name="connsiteX777" fmla="*/ 2968914 w 7472601"/>
              <a:gd name="connsiteY777" fmla="*/ 1133756 h 6858000"/>
              <a:gd name="connsiteX778" fmla="*/ 3103823 w 7472601"/>
              <a:gd name="connsiteY778" fmla="*/ 1026814 h 6858000"/>
              <a:gd name="connsiteX779" fmla="*/ 3607114 w 7472601"/>
              <a:gd name="connsiteY779" fmla="*/ 467441 h 6858000"/>
              <a:gd name="connsiteX780" fmla="*/ 3744487 w 7472601"/>
              <a:gd name="connsiteY780" fmla="*/ 383136 h 6858000"/>
              <a:gd name="connsiteX781" fmla="*/ 3970213 w 7472601"/>
              <a:gd name="connsiteY781" fmla="*/ 995559 h 6858000"/>
              <a:gd name="connsiteX782" fmla="*/ 3744487 w 7472601"/>
              <a:gd name="connsiteY782" fmla="*/ 383136 h 6858000"/>
              <a:gd name="connsiteX783" fmla="*/ 3624562 w 7472601"/>
              <a:gd name="connsiteY783" fmla="*/ 367041 h 6858000"/>
              <a:gd name="connsiteX784" fmla="*/ 3489712 w 7472601"/>
              <a:gd name="connsiteY784" fmla="*/ 485386 h 6858000"/>
              <a:gd name="connsiteX785" fmla="*/ 3182994 w 7472601"/>
              <a:gd name="connsiteY785" fmla="*/ 828265 h 6858000"/>
              <a:gd name="connsiteX786" fmla="*/ 2892114 w 7472601"/>
              <a:gd name="connsiteY786" fmla="*/ 1172635 h 6858000"/>
              <a:gd name="connsiteX787" fmla="*/ 3021459 w 7472601"/>
              <a:gd name="connsiteY787" fmla="*/ 1035385 h 6858000"/>
              <a:gd name="connsiteX788" fmla="*/ 3153873 w 7472601"/>
              <a:gd name="connsiteY788" fmla="*/ 898971 h 6858000"/>
              <a:gd name="connsiteX789" fmla="*/ 3276511 w 7472601"/>
              <a:gd name="connsiteY789" fmla="*/ 786423 h 6858000"/>
              <a:gd name="connsiteX790" fmla="*/ 3584154 w 7472601"/>
              <a:gd name="connsiteY790" fmla="*/ 448218 h 6858000"/>
              <a:gd name="connsiteX791" fmla="*/ 3624562 w 7472601"/>
              <a:gd name="connsiteY791" fmla="*/ 367041 h 6858000"/>
              <a:gd name="connsiteX792" fmla="*/ 3766672 w 7472601"/>
              <a:gd name="connsiteY792" fmla="*/ 359429 h 6858000"/>
              <a:gd name="connsiteX793" fmla="*/ 3996338 w 7472601"/>
              <a:gd name="connsiteY793" fmla="*/ 968237 h 6858000"/>
              <a:gd name="connsiteX794" fmla="*/ 3766672 w 7472601"/>
              <a:gd name="connsiteY794" fmla="*/ 359429 h 6858000"/>
              <a:gd name="connsiteX795" fmla="*/ 5805386 w 7472601"/>
              <a:gd name="connsiteY795" fmla="*/ 239240 h 6858000"/>
              <a:gd name="connsiteX796" fmla="*/ 5736947 w 7472601"/>
              <a:gd name="connsiteY796" fmla="*/ 261367 h 6858000"/>
              <a:gd name="connsiteX797" fmla="*/ 5427012 w 7472601"/>
              <a:gd name="connsiteY797" fmla="*/ 311272 h 6858000"/>
              <a:gd name="connsiteX798" fmla="*/ 5147818 w 7472601"/>
              <a:gd name="connsiteY798" fmla="*/ 322112 h 6858000"/>
              <a:gd name="connsiteX799" fmla="*/ 5060854 w 7472601"/>
              <a:gd name="connsiteY799" fmla="*/ 311882 h 6858000"/>
              <a:gd name="connsiteX800" fmla="*/ 4945989 w 7472601"/>
              <a:gd name="connsiteY800" fmla="*/ 300516 h 6858000"/>
              <a:gd name="connsiteX801" fmla="*/ 5410479 w 7472601"/>
              <a:gd name="connsiteY801" fmla="*/ 348434 h 6858000"/>
              <a:gd name="connsiteX802" fmla="*/ 5805386 w 7472601"/>
              <a:gd name="connsiteY802" fmla="*/ 239240 h 6858000"/>
              <a:gd name="connsiteX803" fmla="*/ 5905192 w 7472601"/>
              <a:gd name="connsiteY803" fmla="*/ 163079 h 6858000"/>
              <a:gd name="connsiteX804" fmla="*/ 5865655 w 7472601"/>
              <a:gd name="connsiteY804" fmla="*/ 171901 h 6858000"/>
              <a:gd name="connsiteX805" fmla="*/ 5259740 w 7472601"/>
              <a:gd name="connsiteY805" fmla="*/ 257013 h 6858000"/>
              <a:gd name="connsiteX806" fmla="*/ 5208466 w 7472601"/>
              <a:gd name="connsiteY806" fmla="*/ 257550 h 6858000"/>
              <a:gd name="connsiteX807" fmla="*/ 4980204 w 7472601"/>
              <a:gd name="connsiteY807" fmla="*/ 271903 h 6858000"/>
              <a:gd name="connsiteX808" fmla="*/ 5068068 w 7472601"/>
              <a:gd name="connsiteY808" fmla="*/ 282244 h 6858000"/>
              <a:gd name="connsiteX809" fmla="*/ 5153231 w 7472601"/>
              <a:gd name="connsiteY809" fmla="*/ 292240 h 6858000"/>
              <a:gd name="connsiteX810" fmla="*/ 5426491 w 7472601"/>
              <a:gd name="connsiteY810" fmla="*/ 281128 h 6858000"/>
              <a:gd name="connsiteX811" fmla="*/ 5731212 w 7472601"/>
              <a:gd name="connsiteY811" fmla="*/ 231951 h 6858000"/>
              <a:gd name="connsiteX812" fmla="*/ 5905192 w 7472601"/>
              <a:gd name="connsiteY812" fmla="*/ 163079 h 6858000"/>
              <a:gd name="connsiteX813" fmla="*/ 5944437 w 7472601"/>
              <a:gd name="connsiteY813" fmla="*/ 113829 h 6858000"/>
              <a:gd name="connsiteX814" fmla="*/ 5825032 w 7472601"/>
              <a:gd name="connsiteY814" fmla="*/ 146405 h 6858000"/>
              <a:gd name="connsiteX815" fmla="*/ 4955599 w 7472601"/>
              <a:gd name="connsiteY815" fmla="*/ 247008 h 6858000"/>
              <a:gd name="connsiteX816" fmla="*/ 5210104 w 7472601"/>
              <a:gd name="connsiteY816" fmla="*/ 228123 h 6858000"/>
              <a:gd name="connsiteX817" fmla="*/ 5261015 w 7472601"/>
              <a:gd name="connsiteY817" fmla="*/ 227087 h 6858000"/>
              <a:gd name="connsiteX818" fmla="*/ 5861181 w 7472601"/>
              <a:gd name="connsiteY818" fmla="*/ 143093 h 6858000"/>
              <a:gd name="connsiteX819" fmla="*/ 5961252 w 7472601"/>
              <a:gd name="connsiteY819" fmla="*/ 114820 h 6858000"/>
              <a:gd name="connsiteX820" fmla="*/ 5944437 w 7472601"/>
              <a:gd name="connsiteY820" fmla="*/ 113829 h 6858000"/>
              <a:gd name="connsiteX821" fmla="*/ 3882765 w 7472601"/>
              <a:gd name="connsiteY821" fmla="*/ 0 h 6858000"/>
              <a:gd name="connsiteX822" fmla="*/ 3995099 w 7472601"/>
              <a:gd name="connsiteY822" fmla="*/ 0 h 6858000"/>
              <a:gd name="connsiteX823" fmla="*/ 4163818 w 7472601"/>
              <a:gd name="connsiteY823" fmla="*/ 234104 h 6858000"/>
              <a:gd name="connsiteX824" fmla="*/ 4172099 w 7472601"/>
              <a:gd name="connsiteY824" fmla="*/ 234207 h 6858000"/>
              <a:gd name="connsiteX825" fmla="*/ 4784282 w 7472601"/>
              <a:gd name="connsiteY825" fmla="*/ 276561 h 6858000"/>
              <a:gd name="connsiteX826" fmla="*/ 4801687 w 7472601"/>
              <a:gd name="connsiteY826" fmla="*/ 267764 h 6858000"/>
              <a:gd name="connsiteX827" fmla="*/ 6082788 w 7472601"/>
              <a:gd name="connsiteY827" fmla="*/ 64119 h 6858000"/>
              <a:gd name="connsiteX828" fmla="*/ 6099442 w 7472601"/>
              <a:gd name="connsiteY828" fmla="*/ 82568 h 6858000"/>
              <a:gd name="connsiteX829" fmla="*/ 4804137 w 7472601"/>
              <a:gd name="connsiteY829" fmla="*/ 320931 h 6858000"/>
              <a:gd name="connsiteX830" fmla="*/ 4227047 w 7472601"/>
              <a:gd name="connsiteY830" fmla="*/ 313415 h 6858000"/>
              <a:gd name="connsiteX831" fmla="*/ 4346041 w 7472601"/>
              <a:gd name="connsiteY831" fmla="*/ 456086 h 6858000"/>
              <a:gd name="connsiteX832" fmla="*/ 4870967 w 7472601"/>
              <a:gd name="connsiteY832" fmla="*/ 963061 h 6858000"/>
              <a:gd name="connsiteX833" fmla="*/ 4889647 w 7472601"/>
              <a:gd name="connsiteY833" fmla="*/ 957147 h 6858000"/>
              <a:gd name="connsiteX834" fmla="*/ 5422504 w 7472601"/>
              <a:gd name="connsiteY834" fmla="*/ 805191 h 6858000"/>
              <a:gd name="connsiteX835" fmla="*/ 6087656 w 7472601"/>
              <a:gd name="connsiteY835" fmla="*/ 826703 h 6858000"/>
              <a:gd name="connsiteX836" fmla="*/ 6058717 w 7472601"/>
              <a:gd name="connsiteY836" fmla="*/ 865992 h 6858000"/>
              <a:gd name="connsiteX837" fmla="*/ 4974153 w 7472601"/>
              <a:gd name="connsiteY837" fmla="*/ 1045456 h 6858000"/>
              <a:gd name="connsiteX838" fmla="*/ 5627835 w 7472601"/>
              <a:gd name="connsiteY838" fmla="*/ 1472077 h 6858000"/>
              <a:gd name="connsiteX839" fmla="*/ 5629817 w 7472601"/>
              <a:gd name="connsiteY839" fmla="*/ 1471412 h 6858000"/>
              <a:gd name="connsiteX840" fmla="*/ 5634124 w 7472601"/>
              <a:gd name="connsiteY840" fmla="*/ 1470572 h 6858000"/>
              <a:gd name="connsiteX841" fmla="*/ 5755832 w 7472601"/>
              <a:gd name="connsiteY841" fmla="*/ 1383886 h 6858000"/>
              <a:gd name="connsiteX842" fmla="*/ 6014186 w 7472601"/>
              <a:gd name="connsiteY842" fmla="*/ 1279799 h 6858000"/>
              <a:gd name="connsiteX843" fmla="*/ 6901619 w 7472601"/>
              <a:gd name="connsiteY843" fmla="*/ 1047874 h 6858000"/>
              <a:gd name="connsiteX844" fmla="*/ 6931566 w 7472601"/>
              <a:gd name="connsiteY844" fmla="*/ 1062034 h 6858000"/>
              <a:gd name="connsiteX845" fmla="*/ 5790982 w 7472601"/>
              <a:gd name="connsiteY845" fmla="*/ 1561380 h 6858000"/>
              <a:gd name="connsiteX846" fmla="*/ 6188971 w 7472601"/>
              <a:gd name="connsiteY846" fmla="*/ 1755168 h 6858000"/>
              <a:gd name="connsiteX847" fmla="*/ 6202446 w 7472601"/>
              <a:gd name="connsiteY847" fmla="*/ 1752268 h 6858000"/>
              <a:gd name="connsiteX848" fmla="*/ 7179560 w 7472601"/>
              <a:gd name="connsiteY848" fmla="*/ 1467551 h 6858000"/>
              <a:gd name="connsiteX849" fmla="*/ 7158730 w 7472601"/>
              <a:gd name="connsiteY849" fmla="*/ 1507835 h 6858000"/>
              <a:gd name="connsiteX850" fmla="*/ 6326959 w 7472601"/>
              <a:gd name="connsiteY850" fmla="*/ 1817686 h 6858000"/>
              <a:gd name="connsiteX851" fmla="*/ 6537433 w 7472601"/>
              <a:gd name="connsiteY851" fmla="*/ 1907790 h 6858000"/>
              <a:gd name="connsiteX852" fmla="*/ 6550221 w 7472601"/>
              <a:gd name="connsiteY852" fmla="*/ 1910729 h 6858000"/>
              <a:gd name="connsiteX853" fmla="*/ 6964438 w 7472601"/>
              <a:gd name="connsiteY853" fmla="*/ 2209505 h 6858000"/>
              <a:gd name="connsiteX854" fmla="*/ 7367862 w 7472601"/>
              <a:gd name="connsiteY854" fmla="*/ 2806833 h 6858000"/>
              <a:gd name="connsiteX855" fmla="*/ 7364329 w 7472601"/>
              <a:gd name="connsiteY855" fmla="*/ 2826907 h 6858000"/>
              <a:gd name="connsiteX856" fmla="*/ 7290545 w 7472601"/>
              <a:gd name="connsiteY856" fmla="*/ 2850663 h 6858000"/>
              <a:gd name="connsiteX857" fmla="*/ 6472036 w 7472601"/>
              <a:gd name="connsiteY857" fmla="*/ 1959003 h 6858000"/>
              <a:gd name="connsiteX858" fmla="*/ 5792897 w 7472601"/>
              <a:gd name="connsiteY858" fmla="*/ 1647747 h 6858000"/>
              <a:gd name="connsiteX859" fmla="*/ 5842751 w 7472601"/>
              <a:gd name="connsiteY859" fmla="*/ 1816112 h 6858000"/>
              <a:gd name="connsiteX860" fmla="*/ 5847424 w 7472601"/>
              <a:gd name="connsiteY860" fmla="*/ 1815776 h 6858000"/>
              <a:gd name="connsiteX861" fmla="*/ 6399821 w 7472601"/>
              <a:gd name="connsiteY861" fmla="*/ 2344799 h 6858000"/>
              <a:gd name="connsiteX862" fmla="*/ 6323232 w 7472601"/>
              <a:gd name="connsiteY862" fmla="*/ 2389634 h 6858000"/>
              <a:gd name="connsiteX863" fmla="*/ 5942958 w 7472601"/>
              <a:gd name="connsiteY863" fmla="*/ 2077708 h 6858000"/>
              <a:gd name="connsiteX864" fmla="*/ 5921559 w 7472601"/>
              <a:gd name="connsiteY864" fmla="*/ 2378596 h 6858000"/>
              <a:gd name="connsiteX865" fmla="*/ 5817651 w 7472601"/>
              <a:gd name="connsiteY865" fmla="*/ 3023919 h 6858000"/>
              <a:gd name="connsiteX866" fmla="*/ 5729634 w 7472601"/>
              <a:gd name="connsiteY866" fmla="*/ 3051849 h 6858000"/>
              <a:gd name="connsiteX867" fmla="*/ 5611018 w 7472601"/>
              <a:gd name="connsiteY867" fmla="*/ 2316769 h 6858000"/>
              <a:gd name="connsiteX868" fmla="*/ 5687608 w 7472601"/>
              <a:gd name="connsiteY868" fmla="*/ 2039972 h 6858000"/>
              <a:gd name="connsiteX869" fmla="*/ 5657554 w 7472601"/>
              <a:gd name="connsiteY869" fmla="*/ 1576445 h 6858000"/>
              <a:gd name="connsiteX870" fmla="*/ 5150475 w 7472601"/>
              <a:gd name="connsiteY870" fmla="*/ 1274012 h 6858000"/>
              <a:gd name="connsiteX871" fmla="*/ 5349142 w 7472601"/>
              <a:gd name="connsiteY871" fmla="*/ 2204405 h 6858000"/>
              <a:gd name="connsiteX872" fmla="*/ 5262214 w 7472601"/>
              <a:gd name="connsiteY872" fmla="*/ 2233836 h 6858000"/>
              <a:gd name="connsiteX873" fmla="*/ 4981539 w 7472601"/>
              <a:gd name="connsiteY873" fmla="*/ 1542201 h 6858000"/>
              <a:gd name="connsiteX874" fmla="*/ 4958461 w 7472601"/>
              <a:gd name="connsiteY874" fmla="*/ 1136957 h 6858000"/>
              <a:gd name="connsiteX875" fmla="*/ 4655015 w 7472601"/>
              <a:gd name="connsiteY875" fmla="*/ 891426 h 6858000"/>
              <a:gd name="connsiteX876" fmla="*/ 4348002 w 7472601"/>
              <a:gd name="connsiteY876" fmla="*/ 2205895 h 6858000"/>
              <a:gd name="connsiteX877" fmla="*/ 4262250 w 7472601"/>
              <a:gd name="connsiteY877" fmla="*/ 2219972 h 6858000"/>
              <a:gd name="connsiteX878" fmla="*/ 4550611 w 7472601"/>
              <a:gd name="connsiteY878" fmla="*/ 817540 h 6858000"/>
              <a:gd name="connsiteX879" fmla="*/ 4564418 w 7472601"/>
              <a:gd name="connsiteY879" fmla="*/ 808293 h 6858000"/>
              <a:gd name="connsiteX880" fmla="*/ 4266388 w 7472601"/>
              <a:gd name="connsiteY880" fmla="*/ 500083 h 6858000"/>
              <a:gd name="connsiteX881" fmla="*/ 4032842 w 7472601"/>
              <a:gd name="connsiteY881" fmla="*/ 211809 h 6858000"/>
              <a:gd name="connsiteX882" fmla="*/ 3882765 w 7472601"/>
              <a:gd name="connsiteY882" fmla="*/ 0 h 6858000"/>
              <a:gd name="connsiteX883" fmla="*/ 3721337 w 7472601"/>
              <a:gd name="connsiteY883" fmla="*/ 0 h 6858000"/>
              <a:gd name="connsiteX884" fmla="*/ 3797544 w 7472601"/>
              <a:gd name="connsiteY884" fmla="*/ 0 h 6858000"/>
              <a:gd name="connsiteX885" fmla="*/ 3775734 w 7472601"/>
              <a:gd name="connsiteY885" fmla="*/ 95131 h 6858000"/>
              <a:gd name="connsiteX886" fmla="*/ 3724807 w 7472601"/>
              <a:gd name="connsiteY886" fmla="*/ 272257 h 6858000"/>
              <a:gd name="connsiteX887" fmla="*/ 3726844 w 7472601"/>
              <a:gd name="connsiteY887" fmla="*/ 282988 h 6858000"/>
              <a:gd name="connsiteX888" fmla="*/ 3742664 w 7472601"/>
              <a:gd name="connsiteY888" fmla="*/ 279918 h 6858000"/>
              <a:gd name="connsiteX889" fmla="*/ 4103910 w 7472601"/>
              <a:gd name="connsiteY889" fmla="*/ 1161917 h 6858000"/>
              <a:gd name="connsiteX890" fmla="*/ 4020269 w 7472601"/>
              <a:gd name="connsiteY890" fmla="*/ 1200406 h 6858000"/>
              <a:gd name="connsiteX891" fmla="*/ 3674882 w 7472601"/>
              <a:gd name="connsiteY891" fmla="*/ 488524 h 6858000"/>
              <a:gd name="connsiteX892" fmla="*/ 3132682 w 7472601"/>
              <a:gd name="connsiteY892" fmla="*/ 1072284 h 6858000"/>
              <a:gd name="connsiteX893" fmla="*/ 2716346 w 7472601"/>
              <a:gd name="connsiteY893" fmla="*/ 1276376 h 6858000"/>
              <a:gd name="connsiteX894" fmla="*/ 2716772 w 7472601"/>
              <a:gd name="connsiteY894" fmla="*/ 1255462 h 6858000"/>
              <a:gd name="connsiteX895" fmla="*/ 3471096 w 7472601"/>
              <a:gd name="connsiteY895" fmla="*/ 437072 h 6858000"/>
              <a:gd name="connsiteX896" fmla="*/ 3639057 w 7472601"/>
              <a:gd name="connsiteY896" fmla="*/ 286334 h 6858000"/>
              <a:gd name="connsiteX897" fmla="*/ 3640309 w 7472601"/>
              <a:gd name="connsiteY897" fmla="*/ 284664 h 6858000"/>
              <a:gd name="connsiteX898" fmla="*/ 3646022 w 7472601"/>
              <a:gd name="connsiteY898" fmla="*/ 276711 h 6858000"/>
              <a:gd name="connsiteX899" fmla="*/ 3707943 w 7472601"/>
              <a:gd name="connsiteY899" fmla="*/ 65958 h 6858000"/>
              <a:gd name="connsiteX900" fmla="*/ 3721337 w 7472601"/>
              <a:gd name="connsiteY900" fmla="*/ 0 h 6858000"/>
              <a:gd name="connsiteX901" fmla="*/ 2867960 w 7472601"/>
              <a:gd name="connsiteY901" fmla="*/ 0 h 6858000"/>
              <a:gd name="connsiteX902" fmla="*/ 2926351 w 7472601"/>
              <a:gd name="connsiteY902" fmla="*/ 0 h 6858000"/>
              <a:gd name="connsiteX903" fmla="*/ 2902823 w 7472601"/>
              <a:gd name="connsiteY903" fmla="*/ 262929 h 6858000"/>
              <a:gd name="connsiteX904" fmla="*/ 2940663 w 7472601"/>
              <a:gd name="connsiteY904" fmla="*/ 140884 h 6858000"/>
              <a:gd name="connsiteX905" fmla="*/ 2947039 w 7472601"/>
              <a:gd name="connsiteY905" fmla="*/ 122524 h 6858000"/>
              <a:gd name="connsiteX906" fmla="*/ 2984316 w 7472601"/>
              <a:gd name="connsiteY906" fmla="*/ 0 h 6858000"/>
              <a:gd name="connsiteX907" fmla="*/ 3016114 w 7472601"/>
              <a:gd name="connsiteY907" fmla="*/ 0 h 6858000"/>
              <a:gd name="connsiteX908" fmla="*/ 2979949 w 7472601"/>
              <a:gd name="connsiteY908" fmla="*/ 119274 h 6858000"/>
              <a:gd name="connsiteX909" fmla="*/ 3023879 w 7472601"/>
              <a:gd name="connsiteY909" fmla="*/ 0 h 6858000"/>
              <a:gd name="connsiteX910" fmla="*/ 3105400 w 7472601"/>
              <a:gd name="connsiteY910" fmla="*/ 0 h 6858000"/>
              <a:gd name="connsiteX911" fmla="*/ 3094669 w 7472601"/>
              <a:gd name="connsiteY911" fmla="*/ 30308 h 6858000"/>
              <a:gd name="connsiteX912" fmla="*/ 2901945 w 7472601"/>
              <a:gd name="connsiteY912" fmla="*/ 466538 h 6858000"/>
              <a:gd name="connsiteX913" fmla="*/ 2815209 w 7472601"/>
              <a:gd name="connsiteY913" fmla="*/ 497361 h 6858000"/>
              <a:gd name="connsiteX914" fmla="*/ 2844845 w 7472601"/>
              <a:gd name="connsiteY914" fmla="*/ 127638 h 6858000"/>
              <a:gd name="connsiteX915" fmla="*/ 2867960 w 7472601"/>
              <a:gd name="connsiteY915" fmla="*/ 0 h 6858000"/>
              <a:gd name="connsiteX916" fmla="*/ 1057230 w 7472601"/>
              <a:gd name="connsiteY916" fmla="*/ 0 h 6858000"/>
              <a:gd name="connsiteX917" fmla="*/ 1111003 w 7472601"/>
              <a:gd name="connsiteY917" fmla="*/ 0 h 6858000"/>
              <a:gd name="connsiteX918" fmla="*/ 1125553 w 7472601"/>
              <a:gd name="connsiteY918" fmla="*/ 52588 h 6858000"/>
              <a:gd name="connsiteX919" fmla="*/ 1304276 w 7472601"/>
              <a:gd name="connsiteY919" fmla="*/ 476275 h 6858000"/>
              <a:gd name="connsiteX920" fmla="*/ 1492066 w 7472601"/>
              <a:gd name="connsiteY920" fmla="*/ 886333 h 6858000"/>
              <a:gd name="connsiteX921" fmla="*/ 1423698 w 7472601"/>
              <a:gd name="connsiteY921" fmla="*/ 710817 h 6858000"/>
              <a:gd name="connsiteX922" fmla="*/ 1357609 w 7472601"/>
              <a:gd name="connsiteY922" fmla="*/ 532892 h 6858000"/>
              <a:gd name="connsiteX923" fmla="*/ 1309550 w 7472601"/>
              <a:gd name="connsiteY923" fmla="*/ 374031 h 6858000"/>
              <a:gd name="connsiteX924" fmla="*/ 1193673 w 7472601"/>
              <a:gd name="connsiteY924" fmla="*/ 49533 h 6858000"/>
              <a:gd name="connsiteX925" fmla="*/ 1164391 w 7472601"/>
              <a:gd name="connsiteY925" fmla="*/ 0 h 6858000"/>
              <a:gd name="connsiteX926" fmla="*/ 1200666 w 7472601"/>
              <a:gd name="connsiteY926" fmla="*/ 0 h 6858000"/>
              <a:gd name="connsiteX927" fmla="*/ 1223408 w 7472601"/>
              <a:gd name="connsiteY927" fmla="*/ 38996 h 6858000"/>
              <a:gd name="connsiteX928" fmla="*/ 1339635 w 7472601"/>
              <a:gd name="connsiteY928" fmla="*/ 365517 h 6858000"/>
              <a:gd name="connsiteX929" fmla="*/ 1387469 w 7472601"/>
              <a:gd name="connsiteY929" fmla="*/ 523079 h 6858000"/>
              <a:gd name="connsiteX930" fmla="*/ 1452685 w 7472601"/>
              <a:gd name="connsiteY930" fmla="*/ 699806 h 6858000"/>
              <a:gd name="connsiteX931" fmla="*/ 1492092 w 7472601"/>
              <a:gd name="connsiteY931" fmla="*/ 800424 h 6858000"/>
              <a:gd name="connsiteX932" fmla="*/ 1455302 w 7472601"/>
              <a:gd name="connsiteY932" fmla="*/ 632913 h 6858000"/>
              <a:gd name="connsiteX933" fmla="*/ 1222336 w 7472601"/>
              <a:gd name="connsiteY933" fmla="*/ 9480 h 6858000"/>
              <a:gd name="connsiteX934" fmla="*/ 1214634 w 7472601"/>
              <a:gd name="connsiteY934" fmla="*/ 0 h 6858000"/>
              <a:gd name="connsiteX935" fmla="*/ 1289827 w 7472601"/>
              <a:gd name="connsiteY935" fmla="*/ 0 h 6858000"/>
              <a:gd name="connsiteX936" fmla="*/ 1321076 w 7472601"/>
              <a:gd name="connsiteY936" fmla="*/ 59722 h 6858000"/>
              <a:gd name="connsiteX937" fmla="*/ 1512579 w 7472601"/>
              <a:gd name="connsiteY937" fmla="*/ 626441 h 6858000"/>
              <a:gd name="connsiteX938" fmla="*/ 1506076 w 7472601"/>
              <a:gd name="connsiteY938" fmla="*/ 1089289 h 6858000"/>
              <a:gd name="connsiteX939" fmla="*/ 1486346 w 7472601"/>
              <a:gd name="connsiteY939" fmla="*/ 1079919 h 6858000"/>
              <a:gd name="connsiteX940" fmla="*/ 1070511 w 7472601"/>
              <a:gd name="connsiteY940" fmla="*/ 48609 h 6858000"/>
              <a:gd name="connsiteX941" fmla="*/ 1057230 w 7472601"/>
              <a:gd name="connsiteY941" fmla="*/ 0 h 6858000"/>
              <a:gd name="connsiteX942" fmla="*/ 43151 w 7472601"/>
              <a:gd name="connsiteY942" fmla="*/ 0 h 6858000"/>
              <a:gd name="connsiteX943" fmla="*/ 95283 w 7472601"/>
              <a:gd name="connsiteY943" fmla="*/ 0 h 6858000"/>
              <a:gd name="connsiteX944" fmla="*/ 300708 w 7472601"/>
              <a:gd name="connsiteY944" fmla="*/ 154571 h 6858000"/>
              <a:gd name="connsiteX945" fmla="*/ 530414 w 7472601"/>
              <a:gd name="connsiteY945" fmla="*/ 354673 h 6858000"/>
              <a:gd name="connsiteX946" fmla="*/ 333785 w 7472601"/>
              <a:gd name="connsiteY946" fmla="*/ 161564 h 6858000"/>
              <a:gd name="connsiteX947" fmla="*/ 147005 w 7472601"/>
              <a:gd name="connsiteY947" fmla="*/ 0 h 6858000"/>
              <a:gd name="connsiteX948" fmla="*/ 272509 w 7472601"/>
              <a:gd name="connsiteY948" fmla="*/ 0 h 6858000"/>
              <a:gd name="connsiteX949" fmla="*/ 326276 w 7472601"/>
              <a:gd name="connsiteY949" fmla="*/ 45847 h 6858000"/>
              <a:gd name="connsiteX950" fmla="*/ 823759 w 7472601"/>
              <a:gd name="connsiteY950" fmla="*/ 574145 h 6858000"/>
              <a:gd name="connsiteX951" fmla="*/ 811254 w 7472601"/>
              <a:gd name="connsiteY951" fmla="*/ 665546 h 6858000"/>
              <a:gd name="connsiteX952" fmla="*/ 154042 w 7472601"/>
              <a:gd name="connsiteY952" fmla="*/ 261522 h 6858000"/>
              <a:gd name="connsiteX953" fmla="*/ 13550 w 7472601"/>
              <a:gd name="connsiteY953" fmla="*/ 158423 h 6858000"/>
              <a:gd name="connsiteX954" fmla="*/ 0 w 7472601"/>
              <a:gd name="connsiteY954" fmla="*/ 146618 h 6858000"/>
              <a:gd name="connsiteX955" fmla="*/ 0 w 7472601"/>
              <a:gd name="connsiteY955" fmla="*/ 59161 h 6858000"/>
              <a:gd name="connsiteX956" fmla="*/ 45427 w 7472601"/>
              <a:gd name="connsiteY956" fmla="*/ 101078 h 6858000"/>
              <a:gd name="connsiteX957" fmla="*/ 630103 w 7472601"/>
              <a:gd name="connsiteY957" fmla="*/ 485885 h 6858000"/>
              <a:gd name="connsiteX958" fmla="*/ 532040 w 7472601"/>
              <a:gd name="connsiteY958" fmla="*/ 399359 h 6858000"/>
              <a:gd name="connsiteX959" fmla="*/ 517618 w 7472601"/>
              <a:gd name="connsiteY959" fmla="*/ 385726 h 6858000"/>
              <a:gd name="connsiteX960" fmla="*/ 285074 w 7472601"/>
              <a:gd name="connsiteY960" fmla="*/ 182755 h 6858000"/>
              <a:gd name="connsiteX961" fmla="*/ 43151 w 7472601"/>
              <a:gd name="connsiteY961"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63634 h 6858000"/>
              <a:gd name="connsiteX78" fmla="*/ 7448321 w 7472601"/>
              <a:gd name="connsiteY78" fmla="*/ 6190991 h 6858000"/>
              <a:gd name="connsiteX79" fmla="*/ 7467600 w 7472601"/>
              <a:gd name="connsiteY79" fmla="*/ 6221686 h 6858000"/>
              <a:gd name="connsiteX80" fmla="*/ 7467600 w 7472601"/>
              <a:gd name="connsiteY80" fmla="*/ 6334256 h 6858000"/>
              <a:gd name="connsiteX81" fmla="*/ 7454976 w 7472601"/>
              <a:gd name="connsiteY81" fmla="*/ 6318297 h 6858000"/>
              <a:gd name="connsiteX82" fmla="*/ 1456157 w 7472601"/>
              <a:gd name="connsiteY82" fmla="*/ 5371404 h 6858000"/>
              <a:gd name="connsiteX83" fmla="*/ 1244432 w 7472601"/>
              <a:gd name="connsiteY83" fmla="*/ 5385601 h 6858000"/>
              <a:gd name="connsiteX84" fmla="*/ 973990 w 7472601"/>
              <a:gd name="connsiteY84" fmla="*/ 5424940 h 6858000"/>
              <a:gd name="connsiteX85" fmla="*/ 1103809 w 7472601"/>
              <a:gd name="connsiteY85" fmla="*/ 5433720 h 6858000"/>
              <a:gd name="connsiteX86" fmla="*/ 1123454 w 7472601"/>
              <a:gd name="connsiteY86" fmla="*/ 5435727 h 6858000"/>
              <a:gd name="connsiteX87" fmla="*/ 1737017 w 7472601"/>
              <a:gd name="connsiteY87" fmla="*/ 5452183 h 6858000"/>
              <a:gd name="connsiteX88" fmla="*/ 1824397 w 7472601"/>
              <a:gd name="connsiteY88" fmla="*/ 5447757 h 6858000"/>
              <a:gd name="connsiteX89" fmla="*/ 2070059 w 7472601"/>
              <a:gd name="connsiteY89" fmla="*/ 5441660 h 6858000"/>
              <a:gd name="connsiteX90" fmla="*/ 1456157 w 7472601"/>
              <a:gd name="connsiteY90" fmla="*/ 5371404 h 6858000"/>
              <a:gd name="connsiteX91" fmla="*/ 4988186 w 7472601"/>
              <a:gd name="connsiteY91" fmla="*/ 5216467 h 6858000"/>
              <a:gd name="connsiteX92" fmla="*/ 4777334 w 7472601"/>
              <a:gd name="connsiteY92" fmla="*/ 5406072 h 6858000"/>
              <a:gd name="connsiteX93" fmla="*/ 4718341 w 7472601"/>
              <a:gd name="connsiteY93" fmla="*/ 5468043 h 6858000"/>
              <a:gd name="connsiteX94" fmla="*/ 4604655 w 7472601"/>
              <a:gd name="connsiteY94" fmla="*/ 5583434 h 6858000"/>
              <a:gd name="connsiteX95" fmla="*/ 4565074 w 7472601"/>
              <a:gd name="connsiteY95" fmla="*/ 5618550 h 6858000"/>
              <a:gd name="connsiteX96" fmla="*/ 4988186 w 7472601"/>
              <a:gd name="connsiteY96" fmla="*/ 5216467 h 6858000"/>
              <a:gd name="connsiteX97" fmla="*/ 4978032 w 7472601"/>
              <a:gd name="connsiteY97" fmla="*/ 5183809 h 6858000"/>
              <a:gd name="connsiteX98" fmla="*/ 4463413 w 7472601"/>
              <a:gd name="connsiteY98" fmla="*/ 5615162 h 6858000"/>
              <a:gd name="connsiteX99" fmla="*/ 4358134 w 7472601"/>
              <a:gd name="connsiteY99" fmla="*/ 5742791 h 6858000"/>
              <a:gd name="connsiteX100" fmla="*/ 4376219 w 7472601"/>
              <a:gd name="connsiteY100" fmla="*/ 5729027 h 6858000"/>
              <a:gd name="connsiteX101" fmla="*/ 4582340 w 7472601"/>
              <a:gd name="connsiteY101" fmla="*/ 5561037 h 6858000"/>
              <a:gd name="connsiteX102" fmla="*/ 4694684 w 7472601"/>
              <a:gd name="connsiteY102" fmla="*/ 5447098 h 6858000"/>
              <a:gd name="connsiteX103" fmla="*/ 4754123 w 7472601"/>
              <a:gd name="connsiteY103" fmla="*/ 5384643 h 6858000"/>
              <a:gd name="connsiteX104" fmla="*/ 4978032 w 7472601"/>
              <a:gd name="connsiteY104" fmla="*/ 5183809 h 6858000"/>
              <a:gd name="connsiteX105" fmla="*/ 1903353 w 7472601"/>
              <a:gd name="connsiteY105" fmla="*/ 5044827 h 6858000"/>
              <a:gd name="connsiteX106" fmla="*/ 1936931 w 7472601"/>
              <a:gd name="connsiteY106" fmla="*/ 5093954 h 6858000"/>
              <a:gd name="connsiteX107" fmla="*/ 2195868 w 7472601"/>
              <a:gd name="connsiteY107" fmla="*/ 5396574 h 6858000"/>
              <a:gd name="connsiteX108" fmla="*/ 2088852 w 7472601"/>
              <a:gd name="connsiteY108" fmla="*/ 5166123 h 6858000"/>
              <a:gd name="connsiteX109" fmla="*/ 1958241 w 7472601"/>
              <a:gd name="connsiteY109" fmla="*/ 5067955 h 6858000"/>
              <a:gd name="connsiteX110" fmla="*/ 1903353 w 7472601"/>
              <a:gd name="connsiteY110" fmla="*/ 5044827 h 6858000"/>
              <a:gd name="connsiteX111" fmla="*/ 1979378 w 7472601"/>
              <a:gd name="connsiteY111" fmla="*/ 4769504 h 6858000"/>
              <a:gd name="connsiteX112" fmla="*/ 2882120 w 7472601"/>
              <a:gd name="connsiteY112" fmla="*/ 5064547 h 6858000"/>
              <a:gd name="connsiteX113" fmla="*/ 2793103 w 7472601"/>
              <a:gd name="connsiteY113" fmla="*/ 5039699 h 6858000"/>
              <a:gd name="connsiteX114" fmla="*/ 2770041 w 7472601"/>
              <a:gd name="connsiteY114" fmla="*/ 5033634 h 6858000"/>
              <a:gd name="connsiteX115" fmla="*/ 1979378 w 7472601"/>
              <a:gd name="connsiteY115" fmla="*/ 4769504 h 6858000"/>
              <a:gd name="connsiteX116" fmla="*/ 1927410 w 7472601"/>
              <a:gd name="connsiteY116" fmla="*/ 4716164 h 6858000"/>
              <a:gd name="connsiteX117" fmla="*/ 1959587 w 7472601"/>
              <a:gd name="connsiteY117" fmla="*/ 4728849 h 6858000"/>
              <a:gd name="connsiteX118" fmla="*/ 2777707 w 7472601"/>
              <a:gd name="connsiteY118" fmla="*/ 5003991 h 6858000"/>
              <a:gd name="connsiteX119" fmla="*/ 2800768 w 7472601"/>
              <a:gd name="connsiteY119" fmla="*/ 5010056 h 6858000"/>
              <a:gd name="connsiteX120" fmla="*/ 2879408 w 7472601"/>
              <a:gd name="connsiteY120" fmla="*/ 5031590 h 6858000"/>
              <a:gd name="connsiteX121" fmla="*/ 2862295 w 7472601"/>
              <a:gd name="connsiteY121" fmla="*/ 5022958 h 6858000"/>
              <a:gd name="connsiteX122" fmla="*/ 2813343 w 7472601"/>
              <a:gd name="connsiteY122" fmla="*/ 4998369 h 6858000"/>
              <a:gd name="connsiteX123" fmla="*/ 2646245 w 7472601"/>
              <a:gd name="connsiteY123" fmla="*/ 4930999 h 6858000"/>
              <a:gd name="connsiteX124" fmla="*/ 1999243 w 7472601"/>
              <a:gd name="connsiteY124" fmla="*/ 4730524 h 6858000"/>
              <a:gd name="connsiteX125" fmla="*/ 1979527 w 7472601"/>
              <a:gd name="connsiteY125" fmla="*/ 4726651 h 6858000"/>
              <a:gd name="connsiteX126" fmla="*/ 1927410 w 7472601"/>
              <a:gd name="connsiteY126" fmla="*/ 4716164 h 6858000"/>
              <a:gd name="connsiteX127" fmla="*/ 1997014 w 7472601"/>
              <a:gd name="connsiteY127" fmla="*/ 4698007 h 6858000"/>
              <a:gd name="connsiteX128" fmla="*/ 2005458 w 7472601"/>
              <a:gd name="connsiteY128" fmla="*/ 4699540 h 6858000"/>
              <a:gd name="connsiteX129" fmla="*/ 2657186 w 7472601"/>
              <a:gd name="connsiteY129" fmla="*/ 4901687 h 6858000"/>
              <a:gd name="connsiteX130" fmla="*/ 2826662 w 7472601"/>
              <a:gd name="connsiteY130" fmla="*/ 4970362 h 6858000"/>
              <a:gd name="connsiteX131" fmla="*/ 2876100 w 7472601"/>
              <a:gd name="connsiteY131" fmla="*/ 4995397 h 6858000"/>
              <a:gd name="connsiteX132" fmla="*/ 3042600 w 7472601"/>
              <a:gd name="connsiteY132" fmla="*/ 5059532 h 6858000"/>
              <a:gd name="connsiteX133" fmla="*/ 1997014 w 7472601"/>
              <a:gd name="connsiteY133" fmla="*/ 4698007 h 6858000"/>
              <a:gd name="connsiteX134" fmla="*/ 2305292 w 7472601"/>
              <a:gd name="connsiteY134" fmla="*/ 4219492 h 6858000"/>
              <a:gd name="connsiteX135" fmla="*/ 3360922 w 7472601"/>
              <a:gd name="connsiteY135" fmla="*/ 4529373 h 6858000"/>
              <a:gd name="connsiteX136" fmla="*/ 3492420 w 7472601"/>
              <a:gd name="connsiteY136" fmla="*/ 4510145 h 6858000"/>
              <a:gd name="connsiteX137" fmla="*/ 3364086 w 7472601"/>
              <a:gd name="connsiteY137" fmla="*/ 4480340 h 6858000"/>
              <a:gd name="connsiteX138" fmla="*/ 3225818 w 7472601"/>
              <a:gd name="connsiteY138" fmla="*/ 4411822 h 6858000"/>
              <a:gd name="connsiteX139" fmla="*/ 3129696 w 7472601"/>
              <a:gd name="connsiteY139" fmla="*/ 4360704 h 6858000"/>
              <a:gd name="connsiteX140" fmla="*/ 2814545 w 7472601"/>
              <a:gd name="connsiteY140" fmla="*/ 4282955 h 6858000"/>
              <a:gd name="connsiteX141" fmla="*/ 2305292 w 7472601"/>
              <a:gd name="connsiteY141" fmla="*/ 4219492 h 6858000"/>
              <a:gd name="connsiteX142" fmla="*/ 2626982 w 7472601"/>
              <a:gd name="connsiteY142" fmla="*/ 4206450 h 6858000"/>
              <a:gd name="connsiteX143" fmla="*/ 2490617 w 7472601"/>
              <a:gd name="connsiteY143" fmla="*/ 4206951 h 6858000"/>
              <a:gd name="connsiteX144" fmla="*/ 2819869 w 7472601"/>
              <a:gd name="connsiteY144" fmla="*/ 4252936 h 6858000"/>
              <a:gd name="connsiteX145" fmla="*/ 3143018 w 7472601"/>
              <a:gd name="connsiteY145" fmla="*/ 4332698 h 6858000"/>
              <a:gd name="connsiteX146" fmla="*/ 3241520 w 7472601"/>
              <a:gd name="connsiteY146" fmla="*/ 4385112 h 6858000"/>
              <a:gd name="connsiteX147" fmla="*/ 3374575 w 7472601"/>
              <a:gd name="connsiteY147" fmla="*/ 4451517 h 6858000"/>
              <a:gd name="connsiteX148" fmla="*/ 3505221 w 7472601"/>
              <a:gd name="connsiteY148" fmla="*/ 4480757 h 6858000"/>
              <a:gd name="connsiteX149" fmla="*/ 2626982 w 7472601"/>
              <a:gd name="connsiteY149" fmla="*/ 4206450 h 6858000"/>
              <a:gd name="connsiteX150" fmla="*/ 1310106 w 7472601"/>
              <a:gd name="connsiteY150" fmla="*/ 3943217 h 6858000"/>
              <a:gd name="connsiteX151" fmla="*/ 854994 w 7472601"/>
              <a:gd name="connsiteY151" fmla="*/ 4399136 h 6858000"/>
              <a:gd name="connsiteX152" fmla="*/ 742462 w 7472601"/>
              <a:gd name="connsiteY152" fmla="*/ 4594648 h 6858000"/>
              <a:gd name="connsiteX153" fmla="*/ 820602 w 7472601"/>
              <a:gd name="connsiteY153" fmla="*/ 4485915 h 6858000"/>
              <a:gd name="connsiteX154" fmla="*/ 878295 w 7472601"/>
              <a:gd name="connsiteY154" fmla="*/ 4403594 h 6858000"/>
              <a:gd name="connsiteX155" fmla="*/ 1240607 w 7472601"/>
              <a:gd name="connsiteY155" fmla="*/ 4010401 h 6858000"/>
              <a:gd name="connsiteX156" fmla="*/ 1310106 w 7472601"/>
              <a:gd name="connsiteY156" fmla="*/ 3943217 h 6858000"/>
              <a:gd name="connsiteX157" fmla="*/ 1423113 w 7472601"/>
              <a:gd name="connsiteY157" fmla="*/ 3874565 h 6858000"/>
              <a:gd name="connsiteX158" fmla="*/ 1260565 w 7472601"/>
              <a:gd name="connsiteY158" fmla="*/ 4031982 h 6858000"/>
              <a:gd name="connsiteX159" fmla="*/ 901900 w 7472601"/>
              <a:gd name="connsiteY159" fmla="*/ 4421236 h 6858000"/>
              <a:gd name="connsiteX160" fmla="*/ 845044 w 7472601"/>
              <a:gd name="connsiteY160" fmla="*/ 4502436 h 6858000"/>
              <a:gd name="connsiteX161" fmla="*/ 685926 w 7472601"/>
              <a:gd name="connsiteY161" fmla="*/ 4703069 h 6858000"/>
              <a:gd name="connsiteX162" fmla="*/ 684248 w 7472601"/>
              <a:gd name="connsiteY162" fmla="*/ 4706721 h 6858000"/>
              <a:gd name="connsiteX163" fmla="*/ 1423113 w 7472601"/>
              <a:gd name="connsiteY163" fmla="*/ 3874565 h 6858000"/>
              <a:gd name="connsiteX164" fmla="*/ 3316479 w 7472601"/>
              <a:gd name="connsiteY164" fmla="*/ 3872136 h 6858000"/>
              <a:gd name="connsiteX165" fmla="*/ 3546806 w 7472601"/>
              <a:gd name="connsiteY165" fmla="*/ 4356139 h 6858000"/>
              <a:gd name="connsiteX166" fmla="*/ 3364433 w 7472601"/>
              <a:gd name="connsiteY166" fmla="*/ 3953121 h 6858000"/>
              <a:gd name="connsiteX167" fmla="*/ 3316479 w 7472601"/>
              <a:gd name="connsiteY167" fmla="*/ 3872136 h 6858000"/>
              <a:gd name="connsiteX168" fmla="*/ 3291335 w 7472601"/>
              <a:gd name="connsiteY168" fmla="*/ 3767420 h 6858000"/>
              <a:gd name="connsiteX169" fmla="*/ 3390805 w 7472601"/>
              <a:gd name="connsiteY169" fmla="*/ 3937163 h 6858000"/>
              <a:gd name="connsiteX170" fmla="*/ 3579062 w 7472601"/>
              <a:gd name="connsiteY170" fmla="*/ 4359040 h 6858000"/>
              <a:gd name="connsiteX171" fmla="*/ 3467355 w 7472601"/>
              <a:gd name="connsiteY171" fmla="*/ 3988130 h 6858000"/>
              <a:gd name="connsiteX172" fmla="*/ 3310753 w 7472601"/>
              <a:gd name="connsiteY172" fmla="*/ 3787140 h 6858000"/>
              <a:gd name="connsiteX173" fmla="*/ 3291335 w 7472601"/>
              <a:gd name="connsiteY173" fmla="*/ 3767420 h 6858000"/>
              <a:gd name="connsiteX174" fmla="*/ 1635889 w 7472601"/>
              <a:gd name="connsiteY174" fmla="*/ 3709494 h 6858000"/>
              <a:gd name="connsiteX175" fmla="*/ 1634800 w 7472601"/>
              <a:gd name="connsiteY175" fmla="*/ 3731111 h 6858000"/>
              <a:gd name="connsiteX176" fmla="*/ 1635889 w 7472601"/>
              <a:gd name="connsiteY176" fmla="*/ 3709494 h 6858000"/>
              <a:gd name="connsiteX177" fmla="*/ 1510397 w 7472601"/>
              <a:gd name="connsiteY177" fmla="*/ 3684705 h 6858000"/>
              <a:gd name="connsiteX178" fmla="*/ 1146550 w 7472601"/>
              <a:gd name="connsiteY178" fmla="*/ 3802012 h 6858000"/>
              <a:gd name="connsiteX179" fmla="*/ 698834 w 7472601"/>
              <a:gd name="connsiteY179" fmla="*/ 3952272 h 6858000"/>
              <a:gd name="connsiteX180" fmla="*/ 34256 w 7472601"/>
              <a:gd name="connsiteY180" fmla="*/ 4347603 h 6858000"/>
              <a:gd name="connsiteX181" fmla="*/ 527241 w 7472601"/>
              <a:gd name="connsiteY181" fmla="*/ 4065078 h 6858000"/>
              <a:gd name="connsiteX182" fmla="*/ 1510397 w 7472601"/>
              <a:gd name="connsiteY182" fmla="*/ 3684705 h 6858000"/>
              <a:gd name="connsiteX183" fmla="*/ 1313114 w 7472601"/>
              <a:gd name="connsiteY183" fmla="*/ 3655216 h 6858000"/>
              <a:gd name="connsiteX184" fmla="*/ 1109304 w 7472601"/>
              <a:gd name="connsiteY184" fmla="*/ 3669030 h 6858000"/>
              <a:gd name="connsiteX185" fmla="*/ 8129 w 7472601"/>
              <a:gd name="connsiteY185" fmla="*/ 4330519 h 6858000"/>
              <a:gd name="connsiteX186" fmla="*/ 687572 w 7472601"/>
              <a:gd name="connsiteY186" fmla="*/ 3925629 h 6858000"/>
              <a:gd name="connsiteX187" fmla="*/ 1138365 w 7472601"/>
              <a:gd name="connsiteY187" fmla="*/ 3774515 h 6858000"/>
              <a:gd name="connsiteX188" fmla="*/ 1505579 w 7472601"/>
              <a:gd name="connsiteY188" fmla="*/ 3655526 h 6858000"/>
              <a:gd name="connsiteX189" fmla="*/ 1313114 w 7472601"/>
              <a:gd name="connsiteY189" fmla="*/ 3655216 h 6858000"/>
              <a:gd name="connsiteX190" fmla="*/ 3655073 w 7472601"/>
              <a:gd name="connsiteY190" fmla="*/ 3650884 h 6858000"/>
              <a:gd name="connsiteX191" fmla="*/ 3989938 w 7472601"/>
              <a:gd name="connsiteY191" fmla="*/ 3991685 h 6858000"/>
              <a:gd name="connsiteX192" fmla="*/ 4393907 w 7472601"/>
              <a:gd name="connsiteY192" fmla="*/ 4261258 h 6858000"/>
              <a:gd name="connsiteX193" fmla="*/ 4648051 w 7472601"/>
              <a:gd name="connsiteY193" fmla="*/ 4374051 h 6858000"/>
              <a:gd name="connsiteX194" fmla="*/ 4383389 w 7472601"/>
              <a:gd name="connsiteY194" fmla="*/ 4184369 h 6858000"/>
              <a:gd name="connsiteX195" fmla="*/ 4165508 w 7472601"/>
              <a:gd name="connsiteY195" fmla="*/ 4035196 h 6858000"/>
              <a:gd name="connsiteX196" fmla="*/ 4068162 w 7472601"/>
              <a:gd name="connsiteY196" fmla="*/ 3953394 h 6858000"/>
              <a:gd name="connsiteX197" fmla="*/ 3981416 w 7472601"/>
              <a:gd name="connsiteY197" fmla="*/ 3880482 h 6858000"/>
              <a:gd name="connsiteX198" fmla="*/ 3800147 w 7472601"/>
              <a:gd name="connsiteY198" fmla="*/ 3749872 h 6858000"/>
              <a:gd name="connsiteX199" fmla="*/ 3655073 w 7472601"/>
              <a:gd name="connsiteY199" fmla="*/ 3650884 h 6858000"/>
              <a:gd name="connsiteX200" fmla="*/ 3670252 w 7472601"/>
              <a:gd name="connsiteY200" fmla="*/ 3622798 h 6858000"/>
              <a:gd name="connsiteX201" fmla="*/ 3817258 w 7472601"/>
              <a:gd name="connsiteY201" fmla="*/ 3723577 h 6858000"/>
              <a:gd name="connsiteX202" fmla="*/ 4000461 w 7472601"/>
              <a:gd name="connsiteY202" fmla="*/ 3855966 h 6858000"/>
              <a:gd name="connsiteX203" fmla="*/ 4088180 w 7472601"/>
              <a:gd name="connsiteY203" fmla="*/ 3929774 h 6858000"/>
              <a:gd name="connsiteX204" fmla="*/ 4184555 w 7472601"/>
              <a:gd name="connsiteY204" fmla="*/ 4010683 h 6858000"/>
              <a:gd name="connsiteX205" fmla="*/ 4399563 w 7472601"/>
              <a:gd name="connsiteY205" fmla="*/ 4158106 h 6858000"/>
              <a:gd name="connsiteX206" fmla="*/ 4684469 w 7472601"/>
              <a:gd name="connsiteY206" fmla="*/ 4364680 h 6858000"/>
              <a:gd name="connsiteX207" fmla="*/ 4690271 w 7472601"/>
              <a:gd name="connsiteY207" fmla="*/ 4370034 h 6858000"/>
              <a:gd name="connsiteX208" fmla="*/ 4136093 w 7472601"/>
              <a:gd name="connsiteY208" fmla="*/ 3858466 h 6858000"/>
              <a:gd name="connsiteX209" fmla="*/ 3670252 w 7472601"/>
              <a:gd name="connsiteY209" fmla="*/ 3622798 h 6858000"/>
              <a:gd name="connsiteX210" fmla="*/ 4440129 w 7472601"/>
              <a:gd name="connsiteY210" fmla="*/ 3448571 h 6858000"/>
              <a:gd name="connsiteX211" fmla="*/ 4856525 w 7472601"/>
              <a:gd name="connsiteY211" fmla="*/ 3915351 h 6858000"/>
              <a:gd name="connsiteX212" fmla="*/ 5059055 w 7472601"/>
              <a:gd name="connsiteY212" fmla="*/ 4108918 h 6858000"/>
              <a:gd name="connsiteX213" fmla="*/ 5290070 w 7472601"/>
              <a:gd name="connsiteY213" fmla="*/ 4263619 h 6858000"/>
              <a:gd name="connsiteX214" fmla="*/ 4834991 w 7472601"/>
              <a:gd name="connsiteY214" fmla="*/ 3830985 h 6858000"/>
              <a:gd name="connsiteX215" fmla="*/ 4440129 w 7472601"/>
              <a:gd name="connsiteY215" fmla="*/ 3448571 h 6858000"/>
              <a:gd name="connsiteX216" fmla="*/ 4441737 w 7472601"/>
              <a:gd name="connsiteY216" fmla="*/ 3399734 h 6858000"/>
              <a:gd name="connsiteX217" fmla="*/ 4431236 w 7472601"/>
              <a:gd name="connsiteY217" fmla="*/ 3400954 h 6858000"/>
              <a:gd name="connsiteX218" fmla="*/ 4557150 w 7472601"/>
              <a:gd name="connsiteY218" fmla="*/ 3510023 h 6858000"/>
              <a:gd name="connsiteX219" fmla="*/ 4856936 w 7472601"/>
              <a:gd name="connsiteY219" fmla="*/ 3809146 h 6858000"/>
              <a:gd name="connsiteX220" fmla="*/ 5111996 w 7472601"/>
              <a:gd name="connsiteY220" fmla="*/ 4065759 h 6858000"/>
              <a:gd name="connsiteX221" fmla="*/ 5388878 w 7472601"/>
              <a:gd name="connsiteY221" fmla="*/ 4300185 h 6858000"/>
              <a:gd name="connsiteX222" fmla="*/ 5425556 w 7472601"/>
              <a:gd name="connsiteY222" fmla="*/ 4308967 h 6858000"/>
              <a:gd name="connsiteX223" fmla="*/ 4943646 w 7472601"/>
              <a:gd name="connsiteY223" fmla="*/ 3822916 h 6858000"/>
              <a:gd name="connsiteX224" fmla="*/ 4594837 w 7472601"/>
              <a:gd name="connsiteY224" fmla="*/ 3532274 h 6858000"/>
              <a:gd name="connsiteX225" fmla="*/ 4441737 w 7472601"/>
              <a:gd name="connsiteY225" fmla="*/ 3399734 h 6858000"/>
              <a:gd name="connsiteX226" fmla="*/ 5425834 w 7472601"/>
              <a:gd name="connsiteY226" fmla="*/ 3162785 h 6858000"/>
              <a:gd name="connsiteX227" fmla="*/ 5401644 w 7472601"/>
              <a:gd name="connsiteY227" fmla="*/ 3617847 h 6858000"/>
              <a:gd name="connsiteX228" fmla="*/ 5467256 w 7472601"/>
              <a:gd name="connsiteY228" fmla="*/ 4175494 h 6858000"/>
              <a:gd name="connsiteX229" fmla="*/ 5448069 w 7472601"/>
              <a:gd name="connsiteY229" fmla="*/ 3567554 h 6858000"/>
              <a:gd name="connsiteX230" fmla="*/ 5425834 w 7472601"/>
              <a:gd name="connsiteY230" fmla="*/ 3162785 h 6858000"/>
              <a:gd name="connsiteX231" fmla="*/ 1318687 w 7472601"/>
              <a:gd name="connsiteY231" fmla="*/ 3113840 h 6858000"/>
              <a:gd name="connsiteX232" fmla="*/ 1066793 w 7472601"/>
              <a:gd name="connsiteY232" fmla="*/ 3212171 h 6858000"/>
              <a:gd name="connsiteX233" fmla="*/ 993319 w 7472601"/>
              <a:gd name="connsiteY233" fmla="*/ 3247648 h 6858000"/>
              <a:gd name="connsiteX234" fmla="*/ 853081 w 7472601"/>
              <a:gd name="connsiteY234" fmla="*/ 3312410 h 6858000"/>
              <a:gd name="connsiteX235" fmla="*/ 805957 w 7472601"/>
              <a:gd name="connsiteY235" fmla="*/ 3330443 h 6858000"/>
              <a:gd name="connsiteX236" fmla="*/ 1318687 w 7472601"/>
              <a:gd name="connsiteY236" fmla="*/ 3113840 h 6858000"/>
              <a:gd name="connsiteX237" fmla="*/ 5453702 w 7472601"/>
              <a:gd name="connsiteY237" fmla="*/ 3090882 h 6858000"/>
              <a:gd name="connsiteX238" fmla="*/ 5480135 w 7472601"/>
              <a:gd name="connsiteY238" fmla="*/ 3565802 h 6858000"/>
              <a:gd name="connsiteX239" fmla="*/ 5499023 w 7472601"/>
              <a:gd name="connsiteY239" fmla="*/ 4166310 h 6858000"/>
              <a:gd name="connsiteX240" fmla="*/ 5547022 w 7472601"/>
              <a:gd name="connsiteY240" fmla="*/ 3607838 h 6858000"/>
              <a:gd name="connsiteX241" fmla="*/ 5515964 w 7472601"/>
              <a:gd name="connsiteY241" fmla="*/ 3378541 h 6858000"/>
              <a:gd name="connsiteX242" fmla="*/ 5453702 w 7472601"/>
              <a:gd name="connsiteY242" fmla="*/ 3090882 h 6858000"/>
              <a:gd name="connsiteX243" fmla="*/ 1238695 w 7472601"/>
              <a:gd name="connsiteY243" fmla="*/ 3076820 h 6858000"/>
              <a:gd name="connsiteX244" fmla="*/ 716371 w 7472601"/>
              <a:gd name="connsiteY244" fmla="*/ 3293249 h 6858000"/>
              <a:gd name="connsiteX245" fmla="*/ 579522 w 7472601"/>
              <a:gd name="connsiteY245" fmla="*/ 3371759 h 6858000"/>
              <a:gd name="connsiteX246" fmla="*/ 600288 w 7472601"/>
              <a:gd name="connsiteY246" fmla="*/ 3365555 h 6858000"/>
              <a:gd name="connsiteX247" fmla="*/ 840692 w 7472601"/>
              <a:gd name="connsiteY247" fmla="*/ 3284921 h 6858000"/>
              <a:gd name="connsiteX248" fmla="*/ 979248 w 7472601"/>
              <a:gd name="connsiteY248" fmla="*/ 3221003 h 6858000"/>
              <a:gd name="connsiteX249" fmla="*/ 1053282 w 7472601"/>
              <a:gd name="connsiteY249" fmla="*/ 3185247 h 6858000"/>
              <a:gd name="connsiteX250" fmla="*/ 1320603 w 7472601"/>
              <a:gd name="connsiteY250" fmla="*/ 3081281 h 6858000"/>
              <a:gd name="connsiteX251" fmla="*/ 1238695 w 7472601"/>
              <a:gd name="connsiteY251" fmla="*/ 3076820 h 6858000"/>
              <a:gd name="connsiteX252" fmla="*/ 5425627 w 7472601"/>
              <a:gd name="connsiteY252" fmla="*/ 2954192 h 6858000"/>
              <a:gd name="connsiteX253" fmla="*/ 5470770 w 7472601"/>
              <a:gd name="connsiteY253" fmla="*/ 3005435 h 6858000"/>
              <a:gd name="connsiteX254" fmla="*/ 5519779 w 7472601"/>
              <a:gd name="connsiteY254" fmla="*/ 4359223 h 6858000"/>
              <a:gd name="connsiteX255" fmla="*/ 5520293 w 7472601"/>
              <a:gd name="connsiteY255" fmla="*/ 4360602 h 6858000"/>
              <a:gd name="connsiteX256" fmla="*/ 5767221 w 7472601"/>
              <a:gd name="connsiteY256" fmla="*/ 4665564 h 6858000"/>
              <a:gd name="connsiteX257" fmla="*/ 6937169 w 7472601"/>
              <a:gd name="connsiteY257" fmla="*/ 4815941 h 6858000"/>
              <a:gd name="connsiteX258" fmla="*/ 6953922 w 7472601"/>
              <a:gd name="connsiteY258" fmla="*/ 4890068 h 6858000"/>
              <a:gd name="connsiteX259" fmla="*/ 6071359 w 7472601"/>
              <a:gd name="connsiteY259" fmla="*/ 4770770 h 6858000"/>
              <a:gd name="connsiteX260" fmla="*/ 6038839 w 7472601"/>
              <a:gd name="connsiteY260" fmla="*/ 4764474 h 6858000"/>
              <a:gd name="connsiteX261" fmla="*/ 6038706 w 7472601"/>
              <a:gd name="connsiteY261" fmla="*/ 4763847 h 6858000"/>
              <a:gd name="connsiteX262" fmla="*/ 6037784 w 7472601"/>
              <a:gd name="connsiteY262" fmla="*/ 4764270 h 6858000"/>
              <a:gd name="connsiteX263" fmla="*/ 6038839 w 7472601"/>
              <a:gd name="connsiteY263" fmla="*/ 4764474 h 6858000"/>
              <a:gd name="connsiteX264" fmla="*/ 6040338 w 7472601"/>
              <a:gd name="connsiteY264" fmla="*/ 4771418 h 6858000"/>
              <a:gd name="connsiteX265" fmla="*/ 6024488 w 7472601"/>
              <a:gd name="connsiteY265" fmla="*/ 4809903 h 6858000"/>
              <a:gd name="connsiteX266" fmla="*/ 5599771 w 7472601"/>
              <a:gd name="connsiteY266" fmla="*/ 5509652 h 6858000"/>
              <a:gd name="connsiteX267" fmla="*/ 5548843 w 7472601"/>
              <a:gd name="connsiteY267" fmla="*/ 5563845 h 6858000"/>
              <a:gd name="connsiteX268" fmla="*/ 5940952 w 7472601"/>
              <a:gd name="connsiteY268" fmla="*/ 6250028 h 6858000"/>
              <a:gd name="connsiteX269" fmla="*/ 6043441 w 7472601"/>
              <a:gd name="connsiteY269" fmla="*/ 6665847 h 6858000"/>
              <a:gd name="connsiteX270" fmla="*/ 6093432 w 7472601"/>
              <a:gd name="connsiteY270" fmla="*/ 6858000 h 6858000"/>
              <a:gd name="connsiteX271" fmla="*/ 6034344 w 7472601"/>
              <a:gd name="connsiteY271" fmla="*/ 6858000 h 6858000"/>
              <a:gd name="connsiteX272" fmla="*/ 6026679 w 7472601"/>
              <a:gd name="connsiteY272" fmla="*/ 6836959 h 6858000"/>
              <a:gd name="connsiteX273" fmla="*/ 5800441 w 7472601"/>
              <a:gd name="connsiteY273" fmla="*/ 6335286 h 6858000"/>
              <a:gd name="connsiteX274" fmla="*/ 5526562 w 7472601"/>
              <a:gd name="connsiteY274" fmla="*/ 5705388 h 6858000"/>
              <a:gd name="connsiteX275" fmla="*/ 5519640 w 7472601"/>
              <a:gd name="connsiteY275" fmla="*/ 5683774 h 6858000"/>
              <a:gd name="connsiteX276" fmla="*/ 5844559 w 7472601"/>
              <a:gd name="connsiteY276" fmla="*/ 6553349 h 6858000"/>
              <a:gd name="connsiteX277" fmla="*/ 5975994 w 7472601"/>
              <a:gd name="connsiteY277" fmla="*/ 6858000 h 6858000"/>
              <a:gd name="connsiteX278" fmla="*/ 5898547 w 7472601"/>
              <a:gd name="connsiteY278" fmla="*/ 6858000 h 6858000"/>
              <a:gd name="connsiteX279" fmla="*/ 5682041 w 7472601"/>
              <a:gd name="connsiteY279" fmla="*/ 6355860 h 6858000"/>
              <a:gd name="connsiteX280" fmla="*/ 5461758 w 7472601"/>
              <a:gd name="connsiteY280" fmla="*/ 5820220 h 6858000"/>
              <a:gd name="connsiteX281" fmla="*/ 5237282 w 7472601"/>
              <a:gd name="connsiteY281" fmla="*/ 6579086 h 6858000"/>
              <a:gd name="connsiteX282" fmla="*/ 5115009 w 7472601"/>
              <a:gd name="connsiteY282" fmla="*/ 6858000 h 6858000"/>
              <a:gd name="connsiteX283" fmla="*/ 5028074 w 7472601"/>
              <a:gd name="connsiteY283" fmla="*/ 6858000 h 6858000"/>
              <a:gd name="connsiteX284" fmla="*/ 5079508 w 7472601"/>
              <a:gd name="connsiteY284" fmla="*/ 6749074 h 6858000"/>
              <a:gd name="connsiteX285" fmla="*/ 5371846 w 7472601"/>
              <a:gd name="connsiteY285" fmla="*/ 5924413 h 6858000"/>
              <a:gd name="connsiteX286" fmla="*/ 5270512 w 7472601"/>
              <a:gd name="connsiteY286" fmla="*/ 6138975 h 6858000"/>
              <a:gd name="connsiteX287" fmla="*/ 5062409 w 7472601"/>
              <a:gd name="connsiteY287" fmla="*/ 6653544 h 6858000"/>
              <a:gd name="connsiteX288" fmla="*/ 5036628 w 7472601"/>
              <a:gd name="connsiteY288" fmla="*/ 6754247 h 6858000"/>
              <a:gd name="connsiteX289" fmla="*/ 5009112 w 7472601"/>
              <a:gd name="connsiteY289" fmla="*/ 6858000 h 6858000"/>
              <a:gd name="connsiteX290" fmla="*/ 4976679 w 7472601"/>
              <a:gd name="connsiteY290" fmla="*/ 6858000 h 6858000"/>
              <a:gd name="connsiteX291" fmla="*/ 5006537 w 7472601"/>
              <a:gd name="connsiteY291" fmla="*/ 6747068 h 6858000"/>
              <a:gd name="connsiteX292" fmla="*/ 5032723 w 7472601"/>
              <a:gd name="connsiteY292" fmla="*/ 6644957 h 6858000"/>
              <a:gd name="connsiteX293" fmla="*/ 5242949 w 7472601"/>
              <a:gd name="connsiteY293" fmla="*/ 6125175 h 6858000"/>
              <a:gd name="connsiteX294" fmla="*/ 5286321 w 7472601"/>
              <a:gd name="connsiteY294" fmla="*/ 6033555 h 6858000"/>
              <a:gd name="connsiteX295" fmla="*/ 5008210 w 7472601"/>
              <a:gd name="connsiteY295" fmla="*/ 6649194 h 6858000"/>
              <a:gd name="connsiteX296" fmla="*/ 4986321 w 7472601"/>
              <a:gd name="connsiteY296" fmla="*/ 6765687 h 6858000"/>
              <a:gd name="connsiteX297" fmla="*/ 4973474 w 7472601"/>
              <a:gd name="connsiteY297" fmla="*/ 6858000 h 6858000"/>
              <a:gd name="connsiteX298" fmla="*/ 4907178 w 7472601"/>
              <a:gd name="connsiteY298" fmla="*/ 6858000 h 6858000"/>
              <a:gd name="connsiteX299" fmla="*/ 4910810 w 7472601"/>
              <a:gd name="connsiteY299" fmla="*/ 6829660 h 6858000"/>
              <a:gd name="connsiteX300" fmla="*/ 4987461 w 7472601"/>
              <a:gd name="connsiteY300" fmla="*/ 6432994 h 6858000"/>
              <a:gd name="connsiteX301" fmla="*/ 5179262 w 7472601"/>
              <a:gd name="connsiteY301" fmla="*/ 6035044 h 6858000"/>
              <a:gd name="connsiteX302" fmla="*/ 4689678 w 7472601"/>
              <a:gd name="connsiteY302" fmla="*/ 6440241 h 6858000"/>
              <a:gd name="connsiteX303" fmla="*/ 4477543 w 7472601"/>
              <a:gd name="connsiteY303" fmla="*/ 6674836 h 6858000"/>
              <a:gd name="connsiteX304" fmla="*/ 4329957 w 7472601"/>
              <a:gd name="connsiteY304" fmla="*/ 6858000 h 6858000"/>
              <a:gd name="connsiteX305" fmla="*/ 4218595 w 7472601"/>
              <a:gd name="connsiteY305" fmla="*/ 6858000 h 6858000"/>
              <a:gd name="connsiteX306" fmla="*/ 4368888 w 7472601"/>
              <a:gd name="connsiteY306" fmla="*/ 6668412 h 6858000"/>
              <a:gd name="connsiteX307" fmla="*/ 4563091 w 7472601"/>
              <a:gd name="connsiteY307" fmla="*/ 6442508 h 6858000"/>
              <a:gd name="connsiteX308" fmla="*/ 5387324 w 7472601"/>
              <a:gd name="connsiteY308" fmla="*/ 5705830 h 6858000"/>
              <a:gd name="connsiteX309" fmla="*/ 5073620 w 7472601"/>
              <a:gd name="connsiteY309" fmla="*/ 5955437 h 6858000"/>
              <a:gd name="connsiteX310" fmla="*/ 4689789 w 7472601"/>
              <a:gd name="connsiteY310" fmla="*/ 6268382 h 6858000"/>
              <a:gd name="connsiteX311" fmla="*/ 4418722 w 7472601"/>
              <a:gd name="connsiteY311" fmla="*/ 6570886 h 6858000"/>
              <a:gd name="connsiteX312" fmla="*/ 4214944 w 7472601"/>
              <a:gd name="connsiteY312" fmla="*/ 6858000 h 6858000"/>
              <a:gd name="connsiteX313" fmla="*/ 4177898 w 7472601"/>
              <a:gd name="connsiteY313" fmla="*/ 6858000 h 6858000"/>
              <a:gd name="connsiteX314" fmla="*/ 4391597 w 7472601"/>
              <a:gd name="connsiteY314" fmla="*/ 6556370 h 6858000"/>
              <a:gd name="connsiteX315" fmla="*/ 4668889 w 7472601"/>
              <a:gd name="connsiteY315" fmla="*/ 6246399 h 6858000"/>
              <a:gd name="connsiteX316" fmla="*/ 5055427 w 7472601"/>
              <a:gd name="connsiteY316" fmla="*/ 5931476 h 6858000"/>
              <a:gd name="connsiteX317" fmla="*/ 5371814 w 7472601"/>
              <a:gd name="connsiteY317" fmla="*/ 5678975 h 6858000"/>
              <a:gd name="connsiteX318" fmla="*/ 4987918 w 7472601"/>
              <a:gd name="connsiteY318" fmla="*/ 5838701 h 6858000"/>
              <a:gd name="connsiteX319" fmla="*/ 4317146 w 7472601"/>
              <a:gd name="connsiteY319" fmla="*/ 6587716 h 6858000"/>
              <a:gd name="connsiteX320" fmla="*/ 4171627 w 7472601"/>
              <a:gd name="connsiteY320" fmla="*/ 6858000 h 6858000"/>
              <a:gd name="connsiteX321" fmla="*/ 4081585 w 7472601"/>
              <a:gd name="connsiteY321" fmla="*/ 6858000 h 6858000"/>
              <a:gd name="connsiteX322" fmla="*/ 4238603 w 7472601"/>
              <a:gd name="connsiteY322" fmla="*/ 6559341 h 6858000"/>
              <a:gd name="connsiteX323" fmla="*/ 4778333 w 7472601"/>
              <a:gd name="connsiteY323" fmla="*/ 5873626 h 6858000"/>
              <a:gd name="connsiteX324" fmla="*/ 5414185 w 7472601"/>
              <a:gd name="connsiteY324" fmla="*/ 5573882 h 6858000"/>
              <a:gd name="connsiteX325" fmla="*/ 5959648 w 7472601"/>
              <a:gd name="connsiteY325" fmla="*/ 4760797 h 6858000"/>
              <a:gd name="connsiteX326" fmla="*/ 5355019 w 7472601"/>
              <a:gd name="connsiteY326" fmla="*/ 4734672 h 6858000"/>
              <a:gd name="connsiteX327" fmla="*/ 5083565 w 7472601"/>
              <a:gd name="connsiteY327" fmla="*/ 5179121 h 6858000"/>
              <a:gd name="connsiteX328" fmla="*/ 4713577 w 7472601"/>
              <a:gd name="connsiteY328" fmla="*/ 5616803 h 6858000"/>
              <a:gd name="connsiteX329" fmla="*/ 3989559 w 7472601"/>
              <a:gd name="connsiteY329" fmla="*/ 6145945 h 6858000"/>
              <a:gd name="connsiteX330" fmla="*/ 3939824 w 7472601"/>
              <a:gd name="connsiteY330" fmla="*/ 6066900 h 6858000"/>
              <a:gd name="connsiteX331" fmla="*/ 4584537 w 7472601"/>
              <a:gd name="connsiteY331" fmla="*/ 5324826 h 6858000"/>
              <a:gd name="connsiteX332" fmla="*/ 5037105 w 7472601"/>
              <a:gd name="connsiteY332" fmla="*/ 5088765 h 6858000"/>
              <a:gd name="connsiteX333" fmla="*/ 5039930 w 7472601"/>
              <a:gd name="connsiteY333" fmla="*/ 5089585 h 6858000"/>
              <a:gd name="connsiteX334" fmla="*/ 5263764 w 7472601"/>
              <a:gd name="connsiteY334" fmla="*/ 4735525 h 6858000"/>
              <a:gd name="connsiteX335" fmla="*/ 4086300 w 7472601"/>
              <a:gd name="connsiteY335" fmla="*/ 4884599 h 6858000"/>
              <a:gd name="connsiteX336" fmla="*/ 4085485 w 7472601"/>
              <a:gd name="connsiteY336" fmla="*/ 4899070 h 6858000"/>
              <a:gd name="connsiteX337" fmla="*/ 3871915 w 7472601"/>
              <a:gd name="connsiteY337" fmla="*/ 5253645 h 6858000"/>
              <a:gd name="connsiteX338" fmla="*/ 3799374 w 7472601"/>
              <a:gd name="connsiteY338" fmla="*/ 5466127 h 6858000"/>
              <a:gd name="connsiteX339" fmla="*/ 3498850 w 7472601"/>
              <a:gd name="connsiteY339" fmla="*/ 6661888 h 6858000"/>
              <a:gd name="connsiteX340" fmla="*/ 3399216 w 7472601"/>
              <a:gd name="connsiteY340" fmla="*/ 6858000 h 6858000"/>
              <a:gd name="connsiteX341" fmla="*/ 3303688 w 7472601"/>
              <a:gd name="connsiteY341" fmla="*/ 6858000 h 6858000"/>
              <a:gd name="connsiteX342" fmla="*/ 3391774 w 7472601"/>
              <a:gd name="connsiteY342" fmla="*/ 6697181 h 6858000"/>
              <a:gd name="connsiteX343" fmla="*/ 3735540 w 7472601"/>
              <a:gd name="connsiteY343" fmla="*/ 5546923 h 6858000"/>
              <a:gd name="connsiteX344" fmla="*/ 3729438 w 7472601"/>
              <a:gd name="connsiteY344" fmla="*/ 5569058 h 6858000"/>
              <a:gd name="connsiteX345" fmla="*/ 3707782 w 7472601"/>
              <a:gd name="connsiteY345" fmla="*/ 5644908 h 6858000"/>
              <a:gd name="connsiteX346" fmla="*/ 3583827 w 7472601"/>
              <a:gd name="connsiteY346" fmla="*/ 6039215 h 6858000"/>
              <a:gd name="connsiteX347" fmla="*/ 3547861 w 7472601"/>
              <a:gd name="connsiteY347" fmla="*/ 6129609 h 6858000"/>
              <a:gd name="connsiteX348" fmla="*/ 3490905 w 7472601"/>
              <a:gd name="connsiteY348" fmla="*/ 6277660 h 6858000"/>
              <a:gd name="connsiteX349" fmla="*/ 3455859 w 7472601"/>
              <a:gd name="connsiteY349" fmla="*/ 6391301 h 6858000"/>
              <a:gd name="connsiteX350" fmla="*/ 3429112 w 7472601"/>
              <a:gd name="connsiteY350" fmla="*/ 6479469 h 6858000"/>
              <a:gd name="connsiteX351" fmla="*/ 3304862 w 7472601"/>
              <a:gd name="connsiteY351" fmla="*/ 6796476 h 6858000"/>
              <a:gd name="connsiteX352" fmla="*/ 3276071 w 7472601"/>
              <a:gd name="connsiteY352" fmla="*/ 6858000 h 6858000"/>
              <a:gd name="connsiteX353" fmla="*/ 3240805 w 7472601"/>
              <a:gd name="connsiteY353" fmla="*/ 6858000 h 6858000"/>
              <a:gd name="connsiteX354" fmla="*/ 3275917 w 7472601"/>
              <a:gd name="connsiteY354" fmla="*/ 6783192 h 6858000"/>
              <a:gd name="connsiteX355" fmla="*/ 3399358 w 7472601"/>
              <a:gd name="connsiteY355" fmla="*/ 6469011 h 6858000"/>
              <a:gd name="connsiteX356" fmla="*/ 3425650 w 7472601"/>
              <a:gd name="connsiteY356" fmla="*/ 6381333 h 6858000"/>
              <a:gd name="connsiteX357" fmla="*/ 3460661 w 7472601"/>
              <a:gd name="connsiteY357" fmla="*/ 6266763 h 6858000"/>
              <a:gd name="connsiteX358" fmla="*/ 3518021 w 7472601"/>
              <a:gd name="connsiteY358" fmla="*/ 6117298 h 6858000"/>
              <a:gd name="connsiteX359" fmla="*/ 3554035 w 7472601"/>
              <a:gd name="connsiteY359" fmla="*/ 6027832 h 6858000"/>
              <a:gd name="connsiteX360" fmla="*/ 3677174 w 7472601"/>
              <a:gd name="connsiteY360" fmla="*/ 5636351 h 6858000"/>
              <a:gd name="connsiteX361" fmla="*/ 3698819 w 7472601"/>
              <a:gd name="connsiteY361" fmla="*/ 5560503 h 6858000"/>
              <a:gd name="connsiteX362" fmla="*/ 3702094 w 7472601"/>
              <a:gd name="connsiteY362" fmla="*/ 5549194 h 6858000"/>
              <a:gd name="connsiteX363" fmla="*/ 3398355 w 7472601"/>
              <a:gd name="connsiteY363" fmla="*/ 6094603 h 6858000"/>
              <a:gd name="connsiteX364" fmla="*/ 3193941 w 7472601"/>
              <a:gd name="connsiteY364" fmla="*/ 6798775 h 6858000"/>
              <a:gd name="connsiteX365" fmla="*/ 3184140 w 7472601"/>
              <a:gd name="connsiteY365" fmla="*/ 6858000 h 6858000"/>
              <a:gd name="connsiteX366" fmla="*/ 3099978 w 7472601"/>
              <a:gd name="connsiteY366" fmla="*/ 6858000 h 6858000"/>
              <a:gd name="connsiteX367" fmla="*/ 3101556 w 7472601"/>
              <a:gd name="connsiteY367" fmla="*/ 6843337 h 6858000"/>
              <a:gd name="connsiteX368" fmla="*/ 3370162 w 7472601"/>
              <a:gd name="connsiteY368" fmla="*/ 5785550 h 6858000"/>
              <a:gd name="connsiteX369" fmla="*/ 3746477 w 7472601"/>
              <a:gd name="connsiteY369" fmla="*/ 5377889 h 6858000"/>
              <a:gd name="connsiteX370" fmla="*/ 3863399 w 7472601"/>
              <a:gd name="connsiteY370" fmla="*/ 5087257 h 6858000"/>
              <a:gd name="connsiteX371" fmla="*/ 3968712 w 7472601"/>
              <a:gd name="connsiteY371" fmla="*/ 4913989 h 6858000"/>
              <a:gd name="connsiteX372" fmla="*/ 2792390 w 7472601"/>
              <a:gd name="connsiteY372" fmla="*/ 5382974 h 6858000"/>
              <a:gd name="connsiteX373" fmla="*/ 2714982 w 7472601"/>
              <a:gd name="connsiteY373" fmla="*/ 5427051 h 6858000"/>
              <a:gd name="connsiteX374" fmla="*/ 2813361 w 7472601"/>
              <a:gd name="connsiteY374" fmla="*/ 6023912 h 6858000"/>
              <a:gd name="connsiteX375" fmla="*/ 2688430 w 7472601"/>
              <a:gd name="connsiteY375" fmla="*/ 6801564 h 6858000"/>
              <a:gd name="connsiteX376" fmla="*/ 2629626 w 7472601"/>
              <a:gd name="connsiteY376" fmla="*/ 6763394 h 6858000"/>
              <a:gd name="connsiteX377" fmla="*/ 2565328 w 7472601"/>
              <a:gd name="connsiteY377" fmla="*/ 5516399 h 6858000"/>
              <a:gd name="connsiteX378" fmla="*/ 1922999 w 7472601"/>
              <a:gd name="connsiteY378" fmla="*/ 5980343 h 6858000"/>
              <a:gd name="connsiteX379" fmla="*/ 1950261 w 7472601"/>
              <a:gd name="connsiteY379" fmla="*/ 6405858 h 6858000"/>
              <a:gd name="connsiteX380" fmla="*/ 2365554 w 7472601"/>
              <a:gd name="connsiteY380" fmla="*/ 6759107 h 6858000"/>
              <a:gd name="connsiteX381" fmla="*/ 2424142 w 7472601"/>
              <a:gd name="connsiteY381" fmla="*/ 6858000 h 6858000"/>
              <a:gd name="connsiteX382" fmla="*/ 2395994 w 7472601"/>
              <a:gd name="connsiteY382" fmla="*/ 6858000 h 6858000"/>
              <a:gd name="connsiteX383" fmla="*/ 2392863 w 7472601"/>
              <a:gd name="connsiteY383" fmla="*/ 6852964 h 6858000"/>
              <a:gd name="connsiteX384" fmla="*/ 2017589 w 7472601"/>
              <a:gd name="connsiteY384" fmla="*/ 6493982 h 6858000"/>
              <a:gd name="connsiteX385" fmla="*/ 2147336 w 7472601"/>
              <a:gd name="connsiteY385" fmla="*/ 6594052 h 6858000"/>
              <a:gd name="connsiteX386" fmla="*/ 2207047 w 7472601"/>
              <a:gd name="connsiteY386" fmla="*/ 6654540 h 6858000"/>
              <a:gd name="connsiteX387" fmla="*/ 2299106 w 7472601"/>
              <a:gd name="connsiteY387" fmla="*/ 6778931 h 6858000"/>
              <a:gd name="connsiteX388" fmla="*/ 2314430 w 7472601"/>
              <a:gd name="connsiteY388" fmla="*/ 6801144 h 6858000"/>
              <a:gd name="connsiteX389" fmla="*/ 2352406 w 7472601"/>
              <a:gd name="connsiteY389" fmla="*/ 6858000 h 6858000"/>
              <a:gd name="connsiteX390" fmla="*/ 2314492 w 7472601"/>
              <a:gd name="connsiteY390" fmla="*/ 6858000 h 6858000"/>
              <a:gd name="connsiteX391" fmla="*/ 2288095 w 7472601"/>
              <a:gd name="connsiteY391" fmla="*/ 6818030 h 6858000"/>
              <a:gd name="connsiteX392" fmla="*/ 2272768 w 7472601"/>
              <a:gd name="connsiteY392" fmla="*/ 6795822 h 6858000"/>
              <a:gd name="connsiteX393" fmla="*/ 2182715 w 7472601"/>
              <a:gd name="connsiteY393" fmla="*/ 6675071 h 6858000"/>
              <a:gd name="connsiteX394" fmla="*/ 2032061 w 7472601"/>
              <a:gd name="connsiteY394" fmla="*/ 6541380 h 6858000"/>
              <a:gd name="connsiteX395" fmla="*/ 2257220 w 7472601"/>
              <a:gd name="connsiteY395" fmla="*/ 6826257 h 6858000"/>
              <a:gd name="connsiteX396" fmla="*/ 2281324 w 7472601"/>
              <a:gd name="connsiteY396" fmla="*/ 6858000 h 6858000"/>
              <a:gd name="connsiteX397" fmla="*/ 2242860 w 7472601"/>
              <a:gd name="connsiteY397" fmla="*/ 6858000 h 6858000"/>
              <a:gd name="connsiteX398" fmla="*/ 2232818 w 7472601"/>
              <a:gd name="connsiteY398" fmla="*/ 6844926 h 6858000"/>
              <a:gd name="connsiteX399" fmla="*/ 1990172 w 7472601"/>
              <a:gd name="connsiteY399" fmla="*/ 6542121 h 6858000"/>
              <a:gd name="connsiteX400" fmla="*/ 2124090 w 7472601"/>
              <a:gd name="connsiteY400" fmla="*/ 6761017 h 6858000"/>
              <a:gd name="connsiteX401" fmla="*/ 2200380 w 7472601"/>
              <a:gd name="connsiteY401" fmla="*/ 6858000 h 6858000"/>
              <a:gd name="connsiteX402" fmla="*/ 2147507 w 7472601"/>
              <a:gd name="connsiteY402" fmla="*/ 6858000 h 6858000"/>
              <a:gd name="connsiteX403" fmla="*/ 2070668 w 7472601"/>
              <a:gd name="connsiteY403" fmla="*/ 6761520 h 6858000"/>
              <a:gd name="connsiteX404" fmla="*/ 1975142 w 7472601"/>
              <a:gd name="connsiteY404" fmla="*/ 6585570 h 6858000"/>
              <a:gd name="connsiteX405" fmla="*/ 2050035 w 7472601"/>
              <a:gd name="connsiteY405" fmla="*/ 6813345 h 6858000"/>
              <a:gd name="connsiteX406" fmla="*/ 2063025 w 7472601"/>
              <a:gd name="connsiteY406" fmla="*/ 6858000 h 6858000"/>
              <a:gd name="connsiteX407" fmla="*/ 2021675 w 7472601"/>
              <a:gd name="connsiteY407" fmla="*/ 6858000 h 6858000"/>
              <a:gd name="connsiteX408" fmla="*/ 2019308 w 7472601"/>
              <a:gd name="connsiteY408" fmla="*/ 6847118 h 6858000"/>
              <a:gd name="connsiteX409" fmla="*/ 1938835 w 7472601"/>
              <a:gd name="connsiteY409" fmla="*/ 6551160 h 6858000"/>
              <a:gd name="connsiteX410" fmla="*/ 1953230 w 7472601"/>
              <a:gd name="connsiteY410" fmla="*/ 6759699 h 6858000"/>
              <a:gd name="connsiteX411" fmla="*/ 1956763 w 7472601"/>
              <a:gd name="connsiteY411" fmla="*/ 6778191 h 6858000"/>
              <a:gd name="connsiteX412" fmla="*/ 1967925 w 7472601"/>
              <a:gd name="connsiteY412" fmla="*/ 6858000 h 6858000"/>
              <a:gd name="connsiteX413" fmla="*/ 1936622 w 7472601"/>
              <a:gd name="connsiteY413" fmla="*/ 6858000 h 6858000"/>
              <a:gd name="connsiteX414" fmla="*/ 1926261 w 7472601"/>
              <a:gd name="connsiteY414" fmla="*/ 6784064 h 6858000"/>
              <a:gd name="connsiteX415" fmla="*/ 1922724 w 7472601"/>
              <a:gd name="connsiteY415" fmla="*/ 6765577 h 6858000"/>
              <a:gd name="connsiteX416" fmla="*/ 1904650 w 7472601"/>
              <a:gd name="connsiteY416" fmla="*/ 6639616 h 6858000"/>
              <a:gd name="connsiteX417" fmla="*/ 1885273 w 7472601"/>
              <a:gd name="connsiteY417" fmla="*/ 6858000 h 6858000"/>
              <a:gd name="connsiteX418" fmla="*/ 1854363 w 7472601"/>
              <a:gd name="connsiteY418" fmla="*/ 6858000 h 6858000"/>
              <a:gd name="connsiteX419" fmla="*/ 1880391 w 7472601"/>
              <a:gd name="connsiteY419" fmla="*/ 6603796 h 6858000"/>
              <a:gd name="connsiteX420" fmla="*/ 1818273 w 7472601"/>
              <a:gd name="connsiteY420" fmla="*/ 6715729 h 6858000"/>
              <a:gd name="connsiteX421" fmla="*/ 1794691 w 7472601"/>
              <a:gd name="connsiteY421" fmla="*/ 6843239 h 6858000"/>
              <a:gd name="connsiteX422" fmla="*/ 1794914 w 7472601"/>
              <a:gd name="connsiteY422" fmla="*/ 6858000 h 6858000"/>
              <a:gd name="connsiteX423" fmla="*/ 1746128 w 7472601"/>
              <a:gd name="connsiteY423" fmla="*/ 6858000 h 6858000"/>
              <a:gd name="connsiteX424" fmla="*/ 1753934 w 7472601"/>
              <a:gd name="connsiteY424" fmla="*/ 6724796 h 6858000"/>
              <a:gd name="connsiteX425" fmla="*/ 1792053 w 7472601"/>
              <a:gd name="connsiteY425" fmla="*/ 6572396 h 6858000"/>
              <a:gd name="connsiteX426" fmla="*/ 1862248 w 7472601"/>
              <a:gd name="connsiteY426" fmla="*/ 6266397 h 6858000"/>
              <a:gd name="connsiteX427" fmla="*/ 1862250 w 7472601"/>
              <a:gd name="connsiteY427" fmla="*/ 6033531 h 6858000"/>
              <a:gd name="connsiteX428" fmla="*/ 1211999 w 7472601"/>
              <a:gd name="connsiteY428" fmla="*/ 6683610 h 6858000"/>
              <a:gd name="connsiteX429" fmla="*/ 1213266 w 7472601"/>
              <a:gd name="connsiteY429" fmla="*/ 6691947 h 6858000"/>
              <a:gd name="connsiteX430" fmla="*/ 1203370 w 7472601"/>
              <a:gd name="connsiteY430" fmla="*/ 6850676 h 6858000"/>
              <a:gd name="connsiteX431" fmla="*/ 1203671 w 7472601"/>
              <a:gd name="connsiteY431" fmla="*/ 6858000 h 6858000"/>
              <a:gd name="connsiteX432" fmla="*/ 1143180 w 7472601"/>
              <a:gd name="connsiteY432" fmla="*/ 6858000 h 6858000"/>
              <a:gd name="connsiteX433" fmla="*/ 1142176 w 7472601"/>
              <a:gd name="connsiteY433" fmla="*/ 6766045 h 6858000"/>
              <a:gd name="connsiteX434" fmla="*/ 1067484 w 7472601"/>
              <a:gd name="connsiteY434" fmla="*/ 6858000 h 6858000"/>
              <a:gd name="connsiteX435" fmla="*/ 953928 w 7472601"/>
              <a:gd name="connsiteY435" fmla="*/ 6858000 h 6858000"/>
              <a:gd name="connsiteX436" fmla="*/ 959715 w 7472601"/>
              <a:gd name="connsiteY436" fmla="*/ 6850185 h 6858000"/>
              <a:gd name="connsiteX437" fmla="*/ 1483788 w 7472601"/>
              <a:gd name="connsiteY437" fmla="*/ 6259174 h 6858000"/>
              <a:gd name="connsiteX438" fmla="*/ 1100671 w 7472601"/>
              <a:gd name="connsiteY438" fmla="*/ 6252137 h 6858000"/>
              <a:gd name="connsiteX439" fmla="*/ 1090144 w 7472601"/>
              <a:gd name="connsiteY439" fmla="*/ 6256748 h 6858000"/>
              <a:gd name="connsiteX440" fmla="*/ 1095872 w 7472601"/>
              <a:gd name="connsiteY440" fmla="*/ 6271892 h 6858000"/>
              <a:gd name="connsiteX441" fmla="*/ 262785 w 7472601"/>
              <a:gd name="connsiteY441" fmla="*/ 6845450 h 6858000"/>
              <a:gd name="connsiteX442" fmla="*/ 209968 w 7472601"/>
              <a:gd name="connsiteY442" fmla="*/ 6770713 h 6858000"/>
              <a:gd name="connsiteX443" fmla="*/ 873460 w 7472601"/>
              <a:gd name="connsiteY443" fmla="*/ 6253768 h 6858000"/>
              <a:gd name="connsiteX444" fmla="*/ 192686 w 7472601"/>
              <a:gd name="connsiteY444" fmla="*/ 5849257 h 6858000"/>
              <a:gd name="connsiteX445" fmla="*/ 4696 w 7472601"/>
              <a:gd name="connsiteY445" fmla="*/ 5697668 h 6858000"/>
              <a:gd name="connsiteX446" fmla="*/ 0 w 7472601"/>
              <a:gd name="connsiteY446" fmla="*/ 5689984 h 6858000"/>
              <a:gd name="connsiteX447" fmla="*/ 0 w 7472601"/>
              <a:gd name="connsiteY447" fmla="*/ 5513472 h 6858000"/>
              <a:gd name="connsiteX448" fmla="*/ 174101 w 7472601"/>
              <a:gd name="connsiteY448" fmla="*/ 5620277 h 6858000"/>
              <a:gd name="connsiteX449" fmla="*/ 891800 w 7472601"/>
              <a:gd name="connsiteY449" fmla="*/ 6036935 h 6858000"/>
              <a:gd name="connsiteX450" fmla="*/ 1072219 w 7472601"/>
              <a:gd name="connsiteY450" fmla="*/ 6169443 h 6858000"/>
              <a:gd name="connsiteX451" fmla="*/ 1074117 w 7472601"/>
              <a:gd name="connsiteY451" fmla="*/ 6170301 h 6858000"/>
              <a:gd name="connsiteX452" fmla="*/ 1083114 w 7472601"/>
              <a:gd name="connsiteY452" fmla="*/ 6174131 h 6858000"/>
              <a:gd name="connsiteX453" fmla="*/ 1543010 w 7472601"/>
              <a:gd name="connsiteY453" fmla="*/ 6191140 h 6858000"/>
              <a:gd name="connsiteX454" fmla="*/ 1551080 w 7472601"/>
              <a:gd name="connsiteY454" fmla="*/ 6195006 h 6858000"/>
              <a:gd name="connsiteX455" fmla="*/ 2345443 w 7472601"/>
              <a:gd name="connsiteY455" fmla="*/ 5549882 h 6858000"/>
              <a:gd name="connsiteX456" fmla="*/ 1721499 w 7472601"/>
              <a:gd name="connsiteY456" fmla="*/ 5599969 h 6858000"/>
              <a:gd name="connsiteX457" fmla="*/ 767716 w 7472601"/>
              <a:gd name="connsiteY457" fmla="*/ 5472768 h 6858000"/>
              <a:gd name="connsiteX458" fmla="*/ 722147 w 7472601"/>
              <a:gd name="connsiteY458" fmla="*/ 5393091 h 6858000"/>
              <a:gd name="connsiteX459" fmla="*/ 1485552 w 7472601"/>
              <a:gd name="connsiteY459" fmla="*/ 5313202 h 6858000"/>
              <a:gd name="connsiteX460" fmla="*/ 2143004 w 7472601"/>
              <a:gd name="connsiteY460" fmla="*/ 5402420 h 6858000"/>
              <a:gd name="connsiteX461" fmla="*/ 1933391 w 7472601"/>
              <a:gd name="connsiteY461" fmla="*/ 5156971 h 6858000"/>
              <a:gd name="connsiteX462" fmla="*/ 1827118 w 7472601"/>
              <a:gd name="connsiteY462" fmla="*/ 4968410 h 6858000"/>
              <a:gd name="connsiteX463" fmla="*/ 1837349 w 7472601"/>
              <a:gd name="connsiteY463" fmla="*/ 4956357 h 6858000"/>
              <a:gd name="connsiteX464" fmla="*/ 2162835 w 7472601"/>
              <a:gd name="connsiteY464" fmla="*/ 5187853 h 6858000"/>
              <a:gd name="connsiteX465" fmla="*/ 2257167 w 7472601"/>
              <a:gd name="connsiteY465" fmla="*/ 5462123 h 6858000"/>
              <a:gd name="connsiteX466" fmla="*/ 2261598 w 7472601"/>
              <a:gd name="connsiteY466" fmla="*/ 5467998 h 6858000"/>
              <a:gd name="connsiteX467" fmla="*/ 2437177 w 7472601"/>
              <a:gd name="connsiteY467" fmla="*/ 5479608 h 6858000"/>
              <a:gd name="connsiteX468" fmla="*/ 2445247 w 7472601"/>
              <a:gd name="connsiteY468" fmla="*/ 5483476 h 6858000"/>
              <a:gd name="connsiteX469" fmla="*/ 2743626 w 7472601"/>
              <a:gd name="connsiteY469" fmla="*/ 5304819 h 6858000"/>
              <a:gd name="connsiteX470" fmla="*/ 3048102 w 7472601"/>
              <a:gd name="connsiteY470" fmla="*/ 5150595 h 6858000"/>
              <a:gd name="connsiteX471" fmla="*/ 1799414 w 7472601"/>
              <a:gd name="connsiteY471" fmla="*/ 4694732 h 6858000"/>
              <a:gd name="connsiteX472" fmla="*/ 1771735 w 7472601"/>
              <a:gd name="connsiteY472" fmla="*/ 4619929 h 6858000"/>
              <a:gd name="connsiteX473" fmla="*/ 3104273 w 7472601"/>
              <a:gd name="connsiteY473" fmla="*/ 5076159 h 6858000"/>
              <a:gd name="connsiteX474" fmla="*/ 3113245 w 7472601"/>
              <a:gd name="connsiteY474" fmla="*/ 5090705 h 6858000"/>
              <a:gd name="connsiteX475" fmla="*/ 3126294 w 7472601"/>
              <a:gd name="connsiteY475" fmla="*/ 5114400 h 6858000"/>
              <a:gd name="connsiteX476" fmla="*/ 3937433 w 7472601"/>
              <a:gd name="connsiteY476" fmla="*/ 4830473 h 6858000"/>
              <a:gd name="connsiteX477" fmla="*/ 3590475 w 7472601"/>
              <a:gd name="connsiteY477" fmla="*/ 4597974 h 6858000"/>
              <a:gd name="connsiteX478" fmla="*/ 3100264 w 7472601"/>
              <a:gd name="connsiteY478" fmla="*/ 4579845 h 6858000"/>
              <a:gd name="connsiteX479" fmla="*/ 2183576 w 7472601"/>
              <a:gd name="connsiteY479" fmla="*/ 4227150 h 6858000"/>
              <a:gd name="connsiteX480" fmla="*/ 2151029 w 7472601"/>
              <a:gd name="connsiteY480" fmla="*/ 4146947 h 6858000"/>
              <a:gd name="connsiteX481" fmla="*/ 3563434 w 7472601"/>
              <a:gd name="connsiteY481" fmla="*/ 4469115 h 6858000"/>
              <a:gd name="connsiteX482" fmla="*/ 3177952 w 7472601"/>
              <a:gd name="connsiteY482" fmla="*/ 3657386 h 6858000"/>
              <a:gd name="connsiteX483" fmla="*/ 3189263 w 7472601"/>
              <a:gd name="connsiteY483" fmla="*/ 3625726 h 6858000"/>
              <a:gd name="connsiteX484" fmla="*/ 3560912 w 7472601"/>
              <a:gd name="connsiteY484" fmla="*/ 4079863 h 6858000"/>
              <a:gd name="connsiteX485" fmla="*/ 3626636 w 7472601"/>
              <a:gd name="connsiteY485" fmla="*/ 4512230 h 6858000"/>
              <a:gd name="connsiteX486" fmla="*/ 3653088 w 7472601"/>
              <a:gd name="connsiteY486" fmla="*/ 4521417 h 6858000"/>
              <a:gd name="connsiteX487" fmla="*/ 3988128 w 7472601"/>
              <a:gd name="connsiteY487" fmla="*/ 4817267 h 6858000"/>
              <a:gd name="connsiteX488" fmla="*/ 4830582 w 7472601"/>
              <a:gd name="connsiteY488" fmla="*/ 4676000 h 6858000"/>
              <a:gd name="connsiteX489" fmla="*/ 4830100 w 7472601"/>
              <a:gd name="connsiteY489" fmla="*/ 4675554 h 6858000"/>
              <a:gd name="connsiteX490" fmla="*/ 4036318 w 7472601"/>
              <a:gd name="connsiteY490" fmla="*/ 4147013 h 6858000"/>
              <a:gd name="connsiteX491" fmla="*/ 3432098 w 7472601"/>
              <a:gd name="connsiteY491" fmla="*/ 3537312 h 6858000"/>
              <a:gd name="connsiteX492" fmla="*/ 3446761 w 7472601"/>
              <a:gd name="connsiteY492" fmla="*/ 3461278 h 6858000"/>
              <a:gd name="connsiteX493" fmla="*/ 4419733 w 7472601"/>
              <a:gd name="connsiteY493" fmla="*/ 3963555 h 6858000"/>
              <a:gd name="connsiteX494" fmla="*/ 4781371 w 7472601"/>
              <a:gd name="connsiteY494" fmla="*/ 4458604 h 6858000"/>
              <a:gd name="connsiteX495" fmla="*/ 4780440 w 7472601"/>
              <a:gd name="connsiteY495" fmla="*/ 4470290 h 6858000"/>
              <a:gd name="connsiteX496" fmla="*/ 4898954 w 7472601"/>
              <a:gd name="connsiteY496" fmla="*/ 4662092 h 6858000"/>
              <a:gd name="connsiteX497" fmla="*/ 4900699 w 7472601"/>
              <a:gd name="connsiteY497" fmla="*/ 4670867 h 6858000"/>
              <a:gd name="connsiteX498" fmla="*/ 5714511 w 7472601"/>
              <a:gd name="connsiteY498" fmla="*/ 4663483 h 6858000"/>
              <a:gd name="connsiteX499" fmla="*/ 5464793 w 7472601"/>
              <a:gd name="connsiteY499" fmla="*/ 4393556 h 6858000"/>
              <a:gd name="connsiteX500" fmla="*/ 5461897 w 7472601"/>
              <a:gd name="connsiteY500" fmla="*/ 4390879 h 6858000"/>
              <a:gd name="connsiteX501" fmla="*/ 4294126 w 7472601"/>
              <a:gd name="connsiteY501" fmla="*/ 3303048 h 6858000"/>
              <a:gd name="connsiteX502" fmla="*/ 4305321 w 7472601"/>
              <a:gd name="connsiteY502" fmla="*/ 3256953 h 6858000"/>
              <a:gd name="connsiteX503" fmla="*/ 4949299 w 7472601"/>
              <a:gd name="connsiteY503" fmla="*/ 3766336 h 6858000"/>
              <a:gd name="connsiteX504" fmla="*/ 5291452 w 7472601"/>
              <a:gd name="connsiteY504" fmla="*/ 4076801 h 6858000"/>
              <a:gd name="connsiteX505" fmla="*/ 5434998 w 7472601"/>
              <a:gd name="connsiteY505" fmla="*/ 4254100 h 6858000"/>
              <a:gd name="connsiteX506" fmla="*/ 5351015 w 7472601"/>
              <a:gd name="connsiteY506" fmla="*/ 3760989 h 6858000"/>
              <a:gd name="connsiteX507" fmla="*/ 5413780 w 7472601"/>
              <a:gd name="connsiteY507" fmla="*/ 2966265 h 6858000"/>
              <a:gd name="connsiteX508" fmla="*/ 5425627 w 7472601"/>
              <a:gd name="connsiteY508" fmla="*/ 2954192 h 6858000"/>
              <a:gd name="connsiteX509" fmla="*/ 6604735 w 7472601"/>
              <a:gd name="connsiteY509" fmla="*/ 2041381 h 6858000"/>
              <a:gd name="connsiteX510" fmla="*/ 7204487 w 7472601"/>
              <a:gd name="connsiteY510" fmla="*/ 2742112 h 6858000"/>
              <a:gd name="connsiteX511" fmla="*/ 7131592 w 7472601"/>
              <a:gd name="connsiteY511" fmla="*/ 2672096 h 6858000"/>
              <a:gd name="connsiteX512" fmla="*/ 6996344 w 7472601"/>
              <a:gd name="connsiteY512" fmla="*/ 2518310 h 6858000"/>
              <a:gd name="connsiteX513" fmla="*/ 6735495 w 7472601"/>
              <a:gd name="connsiteY513" fmla="*/ 2196890 h 6858000"/>
              <a:gd name="connsiteX514" fmla="*/ 6721901 w 7472601"/>
              <a:gd name="connsiteY514" fmla="*/ 2179274 h 6858000"/>
              <a:gd name="connsiteX515" fmla="*/ 6604735 w 7472601"/>
              <a:gd name="connsiteY515" fmla="*/ 2041381 h 6858000"/>
              <a:gd name="connsiteX516" fmla="*/ 6591670 w 7472601"/>
              <a:gd name="connsiteY516" fmla="*/ 1988277 h 6858000"/>
              <a:gd name="connsiteX517" fmla="*/ 6747349 w 7472601"/>
              <a:gd name="connsiteY517" fmla="*/ 2160069 h 6858000"/>
              <a:gd name="connsiteX518" fmla="*/ 6760943 w 7472601"/>
              <a:gd name="connsiteY518" fmla="*/ 2177686 h 6858000"/>
              <a:gd name="connsiteX519" fmla="*/ 7021065 w 7472601"/>
              <a:gd name="connsiteY519" fmla="*/ 2498102 h 6858000"/>
              <a:gd name="connsiteX520" fmla="*/ 7155223 w 7472601"/>
              <a:gd name="connsiteY520" fmla="*/ 2650386 h 6858000"/>
              <a:gd name="connsiteX521" fmla="*/ 7203167 w 7472601"/>
              <a:gd name="connsiteY521" fmla="*/ 2697288 h 6858000"/>
              <a:gd name="connsiteX522" fmla="*/ 6937703 w 7472601"/>
              <a:gd name="connsiteY522" fmla="*/ 2321981 h 6858000"/>
              <a:gd name="connsiteX523" fmla="*/ 6591670 w 7472601"/>
              <a:gd name="connsiteY523" fmla="*/ 1988277 h 6858000"/>
              <a:gd name="connsiteX524" fmla="*/ 5798671 w 7472601"/>
              <a:gd name="connsiteY524" fmla="*/ 1981601 h 6858000"/>
              <a:gd name="connsiteX525" fmla="*/ 5754709 w 7472601"/>
              <a:gd name="connsiteY525" fmla="*/ 2071454 h 6858000"/>
              <a:gd name="connsiteX526" fmla="*/ 5763044 w 7472601"/>
              <a:gd name="connsiteY526" fmla="*/ 2842206 h 6858000"/>
              <a:gd name="connsiteX527" fmla="*/ 5764974 w 7472601"/>
              <a:gd name="connsiteY527" fmla="*/ 2799609 h 6858000"/>
              <a:gd name="connsiteX528" fmla="*/ 5767665 w 7472601"/>
              <a:gd name="connsiteY528" fmla="*/ 2666409 h 6858000"/>
              <a:gd name="connsiteX529" fmla="*/ 5763055 w 7472601"/>
              <a:gd name="connsiteY529" fmla="*/ 2579705 h 6858000"/>
              <a:gd name="connsiteX530" fmla="*/ 5758079 w 7472601"/>
              <a:gd name="connsiteY530" fmla="*/ 2492508 h 6858000"/>
              <a:gd name="connsiteX531" fmla="*/ 5779325 w 7472601"/>
              <a:gd name="connsiteY531" fmla="*/ 2197069 h 6858000"/>
              <a:gd name="connsiteX532" fmla="*/ 5798671 w 7472601"/>
              <a:gd name="connsiteY532" fmla="*/ 1981601 h 6858000"/>
              <a:gd name="connsiteX533" fmla="*/ 5829202 w 7472601"/>
              <a:gd name="connsiteY533" fmla="*/ 1971679 h 6858000"/>
              <a:gd name="connsiteX534" fmla="*/ 5809558 w 7472601"/>
              <a:gd name="connsiteY534" fmla="*/ 2198043 h 6858000"/>
              <a:gd name="connsiteX535" fmla="*/ 5788653 w 7472601"/>
              <a:gd name="connsiteY535" fmla="*/ 2489430 h 6858000"/>
              <a:gd name="connsiteX536" fmla="*/ 5793439 w 7472601"/>
              <a:gd name="connsiteY536" fmla="*/ 2575235 h 6858000"/>
              <a:gd name="connsiteX537" fmla="*/ 5796837 w 7472601"/>
              <a:gd name="connsiteY537" fmla="*/ 2637633 h 6858000"/>
              <a:gd name="connsiteX538" fmla="*/ 5818614 w 7472601"/>
              <a:gd name="connsiteY538" fmla="*/ 2473055 h 6858000"/>
              <a:gd name="connsiteX539" fmla="*/ 5829202 w 7472601"/>
              <a:gd name="connsiteY539" fmla="*/ 1971679 h 6858000"/>
              <a:gd name="connsiteX540" fmla="*/ 5911389 w 7472601"/>
              <a:gd name="connsiteY540" fmla="*/ 1898371 h 6858000"/>
              <a:gd name="connsiteX541" fmla="*/ 6237627 w 7472601"/>
              <a:gd name="connsiteY541" fmla="*/ 2231921 h 6858000"/>
              <a:gd name="connsiteX542" fmla="*/ 5911389 w 7472601"/>
              <a:gd name="connsiteY542" fmla="*/ 1898371 h 6858000"/>
              <a:gd name="connsiteX543" fmla="*/ 6944437 w 7472601"/>
              <a:gd name="connsiteY543" fmla="*/ 1575402 h 6858000"/>
              <a:gd name="connsiteX544" fmla="*/ 6304730 w 7472601"/>
              <a:gd name="connsiteY544" fmla="*/ 1766654 h 6858000"/>
              <a:gd name="connsiteX545" fmla="*/ 6944437 w 7472601"/>
              <a:gd name="connsiteY545" fmla="*/ 1575402 h 6858000"/>
              <a:gd name="connsiteX546" fmla="*/ 7019523 w 7472601"/>
              <a:gd name="connsiteY546" fmla="*/ 1519450 h 6858000"/>
              <a:gd name="connsiteX547" fmla="*/ 6298091 w 7472601"/>
              <a:gd name="connsiteY547" fmla="*/ 1737122 h 6858000"/>
              <a:gd name="connsiteX548" fmla="*/ 7019523 w 7472601"/>
              <a:gd name="connsiteY548" fmla="*/ 1519450 h 6858000"/>
              <a:gd name="connsiteX549" fmla="*/ 2399523 w 7472601"/>
              <a:gd name="connsiteY549" fmla="*/ 1428234 h 6858000"/>
              <a:gd name="connsiteX550" fmla="*/ 2224982 w 7472601"/>
              <a:gd name="connsiteY550" fmla="*/ 1826201 h 6858000"/>
              <a:gd name="connsiteX551" fmla="*/ 2096099 w 7472601"/>
              <a:gd name="connsiteY551" fmla="*/ 2345900 h 6858000"/>
              <a:gd name="connsiteX552" fmla="*/ 2283317 w 7472601"/>
              <a:gd name="connsiteY552" fmla="*/ 1796925 h 6858000"/>
              <a:gd name="connsiteX553" fmla="*/ 2399523 w 7472601"/>
              <a:gd name="connsiteY553" fmla="*/ 1428234 h 6858000"/>
              <a:gd name="connsiteX554" fmla="*/ 2448558 w 7472601"/>
              <a:gd name="connsiteY554" fmla="*/ 1373435 h 6858000"/>
              <a:gd name="connsiteX555" fmla="*/ 2312521 w 7472601"/>
              <a:gd name="connsiteY555" fmla="*/ 1806140 h 6858000"/>
              <a:gd name="connsiteX556" fmla="*/ 2127533 w 7472601"/>
              <a:gd name="connsiteY556" fmla="*/ 2348380 h 6858000"/>
              <a:gd name="connsiteX557" fmla="*/ 2358080 w 7472601"/>
              <a:gd name="connsiteY557" fmla="*/ 1866134 h 6858000"/>
              <a:gd name="connsiteX558" fmla="*/ 2407436 w 7472601"/>
              <a:gd name="connsiteY558" fmla="*/ 1651070 h 6858000"/>
              <a:gd name="connsiteX559" fmla="*/ 2448558 w 7472601"/>
              <a:gd name="connsiteY559" fmla="*/ 1373435 h 6858000"/>
              <a:gd name="connsiteX560" fmla="*/ 278707 w 7472601"/>
              <a:gd name="connsiteY560" fmla="*/ 1352270 h 6858000"/>
              <a:gd name="connsiteX561" fmla="*/ 321570 w 7472601"/>
              <a:gd name="connsiteY561" fmla="*/ 1861610 h 6858000"/>
              <a:gd name="connsiteX562" fmla="*/ 294281 w 7472601"/>
              <a:gd name="connsiteY562" fmla="*/ 1440658 h 6858000"/>
              <a:gd name="connsiteX563" fmla="*/ 278707 w 7472601"/>
              <a:gd name="connsiteY563" fmla="*/ 1352270 h 6858000"/>
              <a:gd name="connsiteX564" fmla="*/ 1423821 w 7472601"/>
              <a:gd name="connsiteY564" fmla="*/ 1351958 h 6858000"/>
              <a:gd name="connsiteX565" fmla="*/ 1638521 w 7472601"/>
              <a:gd name="connsiteY565" fmla="*/ 1908470 h 6858000"/>
              <a:gd name="connsiteX566" fmla="*/ 1754199 w 7472601"/>
              <a:gd name="connsiteY566" fmla="*/ 2149284 h 6858000"/>
              <a:gd name="connsiteX567" fmla="*/ 1908359 w 7472601"/>
              <a:gd name="connsiteY567" fmla="*/ 2364988 h 6858000"/>
              <a:gd name="connsiteX568" fmla="*/ 1647661 w 7472601"/>
              <a:gd name="connsiteY568" fmla="*/ 1825945 h 6858000"/>
              <a:gd name="connsiteX569" fmla="*/ 1423821 w 7472601"/>
              <a:gd name="connsiteY569" fmla="*/ 1351958 h 6858000"/>
              <a:gd name="connsiteX570" fmla="*/ 1431890 w 7472601"/>
              <a:gd name="connsiteY570" fmla="*/ 1306475 h 6858000"/>
              <a:gd name="connsiteX571" fmla="*/ 1507597 w 7472601"/>
              <a:gd name="connsiteY571" fmla="*/ 1446132 h 6858000"/>
              <a:gd name="connsiteX572" fmla="*/ 1674586 w 7472601"/>
              <a:gd name="connsiteY572" fmla="*/ 1813832 h 6858000"/>
              <a:gd name="connsiteX573" fmla="*/ 1815950 w 7472601"/>
              <a:gd name="connsiteY573" fmla="*/ 2128564 h 6858000"/>
              <a:gd name="connsiteX574" fmla="*/ 1984242 w 7472601"/>
              <a:gd name="connsiteY574" fmla="*/ 2430829 h 6858000"/>
              <a:gd name="connsiteX575" fmla="*/ 2014023 w 7472601"/>
              <a:gd name="connsiteY575" fmla="*/ 2450995 h 6858000"/>
              <a:gd name="connsiteX576" fmla="*/ 1747337 w 7472601"/>
              <a:gd name="connsiteY576" fmla="*/ 1855264 h 6858000"/>
              <a:gd name="connsiteX577" fmla="*/ 1533749 w 7472601"/>
              <a:gd name="connsiteY577" fmla="*/ 1478656 h 6858000"/>
              <a:gd name="connsiteX578" fmla="*/ 1431890 w 7472601"/>
              <a:gd name="connsiteY578" fmla="*/ 1306475 h 6858000"/>
              <a:gd name="connsiteX579" fmla="*/ 5052692 w 7472601"/>
              <a:gd name="connsiteY579" fmla="*/ 1292994 h 6858000"/>
              <a:gd name="connsiteX580" fmla="*/ 5200661 w 7472601"/>
              <a:gd name="connsiteY580" fmla="*/ 1635186 h 6858000"/>
              <a:gd name="connsiteX581" fmla="*/ 5297138 w 7472601"/>
              <a:gd name="connsiteY581" fmla="*/ 1906351 h 6858000"/>
              <a:gd name="connsiteX582" fmla="*/ 5052692 w 7472601"/>
              <a:gd name="connsiteY582" fmla="*/ 1292994 h 6858000"/>
              <a:gd name="connsiteX583" fmla="*/ 5009948 w 7472601"/>
              <a:gd name="connsiteY583" fmla="*/ 1273619 h 6858000"/>
              <a:gd name="connsiteX584" fmla="*/ 5121777 w 7472601"/>
              <a:gd name="connsiteY584" fmla="*/ 1654213 h 6858000"/>
              <a:gd name="connsiteX585" fmla="*/ 5293545 w 7472601"/>
              <a:gd name="connsiteY585" fmla="*/ 2072247 h 6858000"/>
              <a:gd name="connsiteX586" fmla="*/ 5294042 w 7472601"/>
              <a:gd name="connsiteY586" fmla="*/ 2065019 h 6858000"/>
              <a:gd name="connsiteX587" fmla="*/ 5171936 w 7472601"/>
              <a:gd name="connsiteY587" fmla="*/ 1647613 h 6858000"/>
              <a:gd name="connsiteX588" fmla="*/ 5009948 w 7472601"/>
              <a:gd name="connsiteY588" fmla="*/ 1273619 h 6858000"/>
              <a:gd name="connsiteX589" fmla="*/ 655236 w 7472601"/>
              <a:gd name="connsiteY589" fmla="*/ 1268632 h 6858000"/>
              <a:gd name="connsiteX590" fmla="*/ 839521 w 7472601"/>
              <a:gd name="connsiteY590" fmla="*/ 1685315 h 6858000"/>
              <a:gd name="connsiteX591" fmla="*/ 1109416 w 7472601"/>
              <a:gd name="connsiteY591" fmla="*/ 2061663 h 6858000"/>
              <a:gd name="connsiteX592" fmla="*/ 1298300 w 7472601"/>
              <a:gd name="connsiteY592" fmla="*/ 2247742 h 6858000"/>
              <a:gd name="connsiteX593" fmla="*/ 1125871 w 7472601"/>
              <a:gd name="connsiteY593" fmla="*/ 1989513 h 6858000"/>
              <a:gd name="connsiteX594" fmla="*/ 981574 w 7472601"/>
              <a:gd name="connsiteY594" fmla="*/ 1783157 h 6858000"/>
              <a:gd name="connsiteX595" fmla="*/ 922198 w 7472601"/>
              <a:gd name="connsiteY595" fmla="*/ 1677437 h 6858000"/>
              <a:gd name="connsiteX596" fmla="*/ 869293 w 7472601"/>
              <a:gd name="connsiteY596" fmla="*/ 1583214 h 6858000"/>
              <a:gd name="connsiteX597" fmla="*/ 751431 w 7472601"/>
              <a:gd name="connsiteY597" fmla="*/ 1405731 h 6858000"/>
              <a:gd name="connsiteX598" fmla="*/ 655236 w 7472601"/>
              <a:gd name="connsiteY598" fmla="*/ 1268632 h 6858000"/>
              <a:gd name="connsiteX599" fmla="*/ 6516292 w 7472601"/>
              <a:gd name="connsiteY599" fmla="*/ 1263064 h 6858000"/>
              <a:gd name="connsiteX600" fmla="*/ 5736320 w 7472601"/>
              <a:gd name="connsiteY600" fmla="*/ 1501803 h 6858000"/>
              <a:gd name="connsiteX601" fmla="*/ 6516292 w 7472601"/>
              <a:gd name="connsiteY601" fmla="*/ 1263064 h 6858000"/>
              <a:gd name="connsiteX602" fmla="*/ 291466 w 7472601"/>
              <a:gd name="connsiteY602" fmla="*/ 1250369 h 6858000"/>
              <a:gd name="connsiteX603" fmla="*/ 323180 w 7472601"/>
              <a:gd name="connsiteY603" fmla="*/ 1435283 h 6858000"/>
              <a:gd name="connsiteX604" fmla="*/ 349381 w 7472601"/>
              <a:gd name="connsiteY604" fmla="*/ 1875041 h 6858000"/>
              <a:gd name="connsiteX605" fmla="*/ 374363 w 7472601"/>
              <a:gd name="connsiteY605" fmla="*/ 1506494 h 6858000"/>
              <a:gd name="connsiteX606" fmla="*/ 302168 w 7472601"/>
              <a:gd name="connsiteY606" fmla="*/ 1274495 h 6858000"/>
              <a:gd name="connsiteX607" fmla="*/ 291466 w 7472601"/>
              <a:gd name="connsiteY607" fmla="*/ 1250369 h 6858000"/>
              <a:gd name="connsiteX608" fmla="*/ 678222 w 7472601"/>
              <a:gd name="connsiteY608" fmla="*/ 1248670 h 6858000"/>
              <a:gd name="connsiteX609" fmla="*/ 775536 w 7472601"/>
              <a:gd name="connsiteY609" fmla="*/ 1388015 h 6858000"/>
              <a:gd name="connsiteX610" fmla="*/ 894529 w 7472601"/>
              <a:gd name="connsiteY610" fmla="*/ 1567739 h 6858000"/>
              <a:gd name="connsiteX611" fmla="*/ 948000 w 7472601"/>
              <a:gd name="connsiteY611" fmla="*/ 1663088 h 6858000"/>
              <a:gd name="connsiteX612" fmla="*/ 1006812 w 7472601"/>
              <a:gd name="connsiteY612" fmla="*/ 1767683 h 6858000"/>
              <a:gd name="connsiteX613" fmla="*/ 1149133 w 7472601"/>
              <a:gd name="connsiteY613" fmla="*/ 1971513 h 6858000"/>
              <a:gd name="connsiteX614" fmla="*/ 1333952 w 7472601"/>
              <a:gd name="connsiteY614" fmla="*/ 2251620 h 6858000"/>
              <a:gd name="connsiteX615" fmla="*/ 1337329 w 7472601"/>
              <a:gd name="connsiteY615" fmla="*/ 2258350 h 6858000"/>
              <a:gd name="connsiteX616" fmla="*/ 1014726 w 7472601"/>
              <a:gd name="connsiteY616" fmla="*/ 1615556 h 6858000"/>
              <a:gd name="connsiteX617" fmla="*/ 678222 w 7472601"/>
              <a:gd name="connsiteY617" fmla="*/ 1248670 h 6858000"/>
              <a:gd name="connsiteX618" fmla="*/ 6691602 w 7472601"/>
              <a:gd name="connsiteY618" fmla="*/ 1140573 h 6858000"/>
              <a:gd name="connsiteX619" fmla="*/ 6571100 w 7472601"/>
              <a:gd name="connsiteY619" fmla="*/ 1183662 h 6858000"/>
              <a:gd name="connsiteX620" fmla="*/ 6241687 w 7472601"/>
              <a:gd name="connsiteY620" fmla="*/ 1257600 h 6858000"/>
              <a:gd name="connsiteX621" fmla="*/ 5693009 w 7472601"/>
              <a:gd name="connsiteY621" fmla="*/ 1478256 h 6858000"/>
              <a:gd name="connsiteX622" fmla="*/ 6548420 w 7472601"/>
              <a:gd name="connsiteY622" fmla="*/ 1214599 h 6858000"/>
              <a:gd name="connsiteX623" fmla="*/ 6605473 w 7472601"/>
              <a:gd name="connsiteY623" fmla="*/ 1184686 h 6858000"/>
              <a:gd name="connsiteX624" fmla="*/ 6691602 w 7472601"/>
              <a:gd name="connsiteY624" fmla="*/ 1140573 h 6858000"/>
              <a:gd name="connsiteX625" fmla="*/ 4002475 w 7472601"/>
              <a:gd name="connsiteY625" fmla="*/ 1037802 h 6858000"/>
              <a:gd name="connsiteX626" fmla="*/ 4000324 w 7472601"/>
              <a:gd name="connsiteY626" fmla="*/ 1039362 h 6858000"/>
              <a:gd name="connsiteX627" fmla="*/ 4002862 w 7472601"/>
              <a:gd name="connsiteY627" fmla="*/ 1042866 h 6858000"/>
              <a:gd name="connsiteX628" fmla="*/ 4002475 w 7472601"/>
              <a:gd name="connsiteY628" fmla="*/ 1037802 h 6858000"/>
              <a:gd name="connsiteX629" fmla="*/ 506322 w 7472601"/>
              <a:gd name="connsiteY629" fmla="*/ 1020997 h 6858000"/>
              <a:gd name="connsiteX630" fmla="*/ 533068 w 7472601"/>
              <a:gd name="connsiteY630" fmla="*/ 1029409 h 6858000"/>
              <a:gd name="connsiteX631" fmla="*/ 1232525 w 7472601"/>
              <a:gd name="connsiteY631" fmla="*/ 1804675 h 6858000"/>
              <a:gd name="connsiteX632" fmla="*/ 1388858 w 7472601"/>
              <a:gd name="connsiteY632" fmla="*/ 2368011 h 6858000"/>
              <a:gd name="connsiteX633" fmla="*/ 1384098 w 7472601"/>
              <a:gd name="connsiteY633" fmla="*/ 2378125 h 6858000"/>
              <a:gd name="connsiteX634" fmla="*/ 1425393 w 7472601"/>
              <a:gd name="connsiteY634" fmla="*/ 2589124 h 6858000"/>
              <a:gd name="connsiteX635" fmla="*/ 1424001 w 7472601"/>
              <a:gd name="connsiteY635" fmla="*/ 2597541 h 6858000"/>
              <a:gd name="connsiteX636" fmla="*/ 2152729 w 7472601"/>
              <a:gd name="connsiteY636" fmla="*/ 2864487 h 6858000"/>
              <a:gd name="connsiteX637" fmla="*/ 2020609 w 7472601"/>
              <a:gd name="connsiteY637" fmla="*/ 2539671 h 6858000"/>
              <a:gd name="connsiteX638" fmla="*/ 2018920 w 7472601"/>
              <a:gd name="connsiteY638" fmla="*/ 2536309 h 6858000"/>
              <a:gd name="connsiteX639" fmla="*/ 1342441 w 7472601"/>
              <a:gd name="connsiteY639" fmla="*/ 1173017 h 6858000"/>
              <a:gd name="connsiteX640" fmla="*/ 1367925 w 7472601"/>
              <a:gd name="connsiteY640" fmla="*/ 1135648 h 6858000"/>
              <a:gd name="connsiteX641" fmla="*/ 1771401 w 7472601"/>
              <a:gd name="connsiteY641" fmla="*/ 1806673 h 6858000"/>
              <a:gd name="connsiteX642" fmla="*/ 1972385 w 7472601"/>
              <a:gd name="connsiteY642" fmla="*/ 2198735 h 6858000"/>
              <a:gd name="connsiteX643" fmla="*/ 2040892 w 7472601"/>
              <a:gd name="connsiteY643" fmla="*/ 2405205 h 6858000"/>
              <a:gd name="connsiteX644" fmla="*/ 2131689 w 7472601"/>
              <a:gd name="connsiteY644" fmla="*/ 1936926 h 6858000"/>
              <a:gd name="connsiteX645" fmla="*/ 2454820 w 7472601"/>
              <a:gd name="connsiteY645" fmla="*/ 1248808 h 6858000"/>
              <a:gd name="connsiteX646" fmla="*/ 2492512 w 7472601"/>
              <a:gd name="connsiteY646" fmla="*/ 1302920 h 6858000"/>
              <a:gd name="connsiteX647" fmla="*/ 2081216 w 7472601"/>
              <a:gd name="connsiteY647" fmla="*/ 2527513 h 6858000"/>
              <a:gd name="connsiteX648" fmla="*/ 2081211 w 7472601"/>
              <a:gd name="connsiteY648" fmla="*/ 2528916 h 6858000"/>
              <a:gd name="connsiteX649" fmla="*/ 2199067 w 7472601"/>
              <a:gd name="connsiteY649" fmla="*/ 2884061 h 6858000"/>
              <a:gd name="connsiteX650" fmla="*/ 3192586 w 7472601"/>
              <a:gd name="connsiteY650" fmla="*/ 3411496 h 6858000"/>
              <a:gd name="connsiteX651" fmla="*/ 3182620 w 7472601"/>
              <a:gd name="connsiteY651" fmla="*/ 3483279 h 6858000"/>
              <a:gd name="connsiteX652" fmla="*/ 2435119 w 7472601"/>
              <a:gd name="connsiteY652" fmla="*/ 3080173 h 6858000"/>
              <a:gd name="connsiteX653" fmla="*/ 2410152 w 7472601"/>
              <a:gd name="connsiteY653" fmla="*/ 3063751 h 6858000"/>
              <a:gd name="connsiteX654" fmla="*/ 2408099 w 7472601"/>
              <a:gd name="connsiteY654" fmla="*/ 3064403 h 6858000"/>
              <a:gd name="connsiteX655" fmla="*/ 2407218 w 7472601"/>
              <a:gd name="connsiteY655" fmla="*/ 3070324 h 6858000"/>
              <a:gd name="connsiteX656" fmla="*/ 2380138 w 7472601"/>
              <a:gd name="connsiteY656" fmla="*/ 3099341 h 6858000"/>
              <a:gd name="connsiteX657" fmla="*/ 1765923 w 7472601"/>
              <a:gd name="connsiteY657" fmla="*/ 3581043 h 6858000"/>
              <a:gd name="connsiteX658" fmla="*/ 1702258 w 7472601"/>
              <a:gd name="connsiteY658" fmla="*/ 3612286 h 6858000"/>
              <a:gd name="connsiteX659" fmla="*/ 1538370 w 7472601"/>
              <a:gd name="connsiteY659" fmla="*/ 3811804 h 6858000"/>
              <a:gd name="connsiteX660" fmla="*/ 542867 w 7472601"/>
              <a:gd name="connsiteY660" fmla="*/ 4944092 h 6858000"/>
              <a:gd name="connsiteX661" fmla="*/ 515800 w 7472601"/>
              <a:gd name="connsiteY661" fmla="*/ 4862180 h 6858000"/>
              <a:gd name="connsiteX662" fmla="*/ 909145 w 7472601"/>
              <a:gd name="connsiteY662" fmla="*/ 4199225 h 6858000"/>
              <a:gd name="connsiteX663" fmla="*/ 1214067 w 7472601"/>
              <a:gd name="connsiteY663" fmla="*/ 3908561 h 6858000"/>
              <a:gd name="connsiteX664" fmla="*/ 640967 w 7472601"/>
              <a:gd name="connsiteY664" fmla="*/ 4105601 h 6858000"/>
              <a:gd name="connsiteX665" fmla="*/ 112563 w 7472601"/>
              <a:gd name="connsiteY665" fmla="*/ 4396952 h 6858000"/>
              <a:gd name="connsiteX666" fmla="*/ 0 w 7472601"/>
              <a:gd name="connsiteY666" fmla="*/ 4466006 h 6858000"/>
              <a:gd name="connsiteX667" fmla="*/ 0 w 7472601"/>
              <a:gd name="connsiteY667" fmla="*/ 4233763 h 6858000"/>
              <a:gd name="connsiteX668" fmla="*/ 36881 w 7472601"/>
              <a:gd name="connsiteY668" fmla="*/ 4200118 h 6858000"/>
              <a:gd name="connsiteX669" fmla="*/ 910534 w 7472601"/>
              <a:gd name="connsiteY669" fmla="*/ 3629753 h 6858000"/>
              <a:gd name="connsiteX670" fmla="*/ 1578717 w 7472601"/>
              <a:gd name="connsiteY670" fmla="*/ 3575982 h 6858000"/>
              <a:gd name="connsiteX671" fmla="*/ 2338780 w 7472601"/>
              <a:gd name="connsiteY671" fmla="*/ 3033725 h 6858000"/>
              <a:gd name="connsiteX672" fmla="*/ 1807991 w 7472601"/>
              <a:gd name="connsiteY672" fmla="*/ 2807184 h 6858000"/>
              <a:gd name="connsiteX673" fmla="*/ 1416358 w 7472601"/>
              <a:gd name="connsiteY673" fmla="*/ 3112571 h 6858000"/>
              <a:gd name="connsiteX674" fmla="*/ 939066 w 7472601"/>
              <a:gd name="connsiteY674" fmla="*/ 3378798 h 6858000"/>
              <a:gd name="connsiteX675" fmla="*/ 115099 w 7472601"/>
              <a:gd name="connsiteY675" fmla="*/ 3607650 h 6858000"/>
              <a:gd name="connsiteX676" fmla="*/ 97284 w 7472601"/>
              <a:gd name="connsiteY676" fmla="*/ 3520393 h 6858000"/>
              <a:gd name="connsiteX677" fmla="*/ 922050 w 7472601"/>
              <a:gd name="connsiteY677" fmla="*/ 3074867 h 6858000"/>
              <a:gd name="connsiteX678" fmla="*/ 1405265 w 7472601"/>
              <a:gd name="connsiteY678" fmla="*/ 3016319 h 6858000"/>
              <a:gd name="connsiteX679" fmla="*/ 1407512 w 7472601"/>
              <a:gd name="connsiteY679" fmla="*/ 3018001 h 6858000"/>
              <a:gd name="connsiteX680" fmla="*/ 1726266 w 7472601"/>
              <a:gd name="connsiteY680" fmla="*/ 2777274 h 6858000"/>
              <a:gd name="connsiteX681" fmla="*/ 625390 w 7472601"/>
              <a:gd name="connsiteY681" fmla="*/ 2514541 h 6858000"/>
              <a:gd name="connsiteX682" fmla="*/ 619799 w 7472601"/>
              <a:gd name="connsiteY682" fmla="*/ 2527180 h 6858000"/>
              <a:gd name="connsiteX683" fmla="*/ 310030 w 7472601"/>
              <a:gd name="connsiteY683" fmla="*/ 2771818 h 6858000"/>
              <a:gd name="connsiteX684" fmla="*/ 173877 w 7472601"/>
              <a:gd name="connsiteY684" fmla="*/ 2937056 h 6858000"/>
              <a:gd name="connsiteX685" fmla="*/ 77889 w 7472601"/>
              <a:gd name="connsiteY685" fmla="*/ 3138440 h 6858000"/>
              <a:gd name="connsiteX686" fmla="*/ 0 w 7472601"/>
              <a:gd name="connsiteY686" fmla="*/ 3271395 h 6858000"/>
              <a:gd name="connsiteX687" fmla="*/ 0 w 7472601"/>
              <a:gd name="connsiteY687" fmla="*/ 3153002 h 6858000"/>
              <a:gd name="connsiteX688" fmla="*/ 2386 w 7472601"/>
              <a:gd name="connsiteY688" fmla="*/ 3149203 h 6858000"/>
              <a:gd name="connsiteX689" fmla="*/ 89753 w 7472601"/>
              <a:gd name="connsiteY689" fmla="*/ 2987702 h 6858000"/>
              <a:gd name="connsiteX690" fmla="*/ 76869 w 7472601"/>
              <a:gd name="connsiteY690" fmla="*/ 3005404 h 6858000"/>
              <a:gd name="connsiteX691" fmla="*/ 32049 w 7472601"/>
              <a:gd name="connsiteY691" fmla="*/ 3065814 h 6858000"/>
              <a:gd name="connsiteX692" fmla="*/ 0 w 7472601"/>
              <a:gd name="connsiteY692" fmla="*/ 3108744 h 6858000"/>
              <a:gd name="connsiteX693" fmla="*/ 0 w 7472601"/>
              <a:gd name="connsiteY693" fmla="*/ 3058059 h 6858000"/>
              <a:gd name="connsiteX694" fmla="*/ 7610 w 7472601"/>
              <a:gd name="connsiteY694" fmla="*/ 3047889 h 6858000"/>
              <a:gd name="connsiteX695" fmla="*/ 52419 w 7472601"/>
              <a:gd name="connsiteY695" fmla="*/ 2987479 h 6858000"/>
              <a:gd name="connsiteX696" fmla="*/ 59142 w 7472601"/>
              <a:gd name="connsiteY696" fmla="*/ 2978488 h 6858000"/>
              <a:gd name="connsiteX697" fmla="*/ 0 w 7472601"/>
              <a:gd name="connsiteY697" fmla="*/ 3015334 h 6858000"/>
              <a:gd name="connsiteX698" fmla="*/ 0 w 7472601"/>
              <a:gd name="connsiteY698" fmla="*/ 2914286 h 6858000"/>
              <a:gd name="connsiteX699" fmla="*/ 36383 w 7472601"/>
              <a:gd name="connsiteY699" fmla="*/ 2901128 h 6858000"/>
              <a:gd name="connsiteX700" fmla="*/ 156329 w 7472601"/>
              <a:gd name="connsiteY700" fmla="*/ 2840533 h 6858000"/>
              <a:gd name="connsiteX701" fmla="*/ 358355 w 7472601"/>
              <a:gd name="connsiteY701" fmla="*/ 2620471 h 6858000"/>
              <a:gd name="connsiteX702" fmla="*/ 510577 w 7472601"/>
              <a:gd name="connsiteY702" fmla="*/ 2501244 h 6858000"/>
              <a:gd name="connsiteX703" fmla="*/ 211967 w 7472601"/>
              <a:gd name="connsiteY703" fmla="*/ 2479171 h 6858000"/>
              <a:gd name="connsiteX704" fmla="*/ 0 w 7472601"/>
              <a:gd name="connsiteY704" fmla="*/ 2476398 h 6858000"/>
              <a:gd name="connsiteX705" fmla="*/ 0 w 7472601"/>
              <a:gd name="connsiteY705" fmla="*/ 2389189 h 6858000"/>
              <a:gd name="connsiteX706" fmla="*/ 103062 w 7472601"/>
              <a:gd name="connsiteY706" fmla="*/ 2389518 h 6858000"/>
              <a:gd name="connsiteX707" fmla="*/ 510734 w 7472601"/>
              <a:gd name="connsiteY707" fmla="*/ 2416201 h 6858000"/>
              <a:gd name="connsiteX708" fmla="*/ 279257 w 7472601"/>
              <a:gd name="connsiteY708" fmla="*/ 2092102 h 6858000"/>
              <a:gd name="connsiteX709" fmla="*/ 65265 w 7472601"/>
              <a:gd name="connsiteY709" fmla="*/ 2006049 h 6858000"/>
              <a:gd name="connsiteX710" fmla="*/ 0 w 7472601"/>
              <a:gd name="connsiteY710" fmla="*/ 1982532 h 6858000"/>
              <a:gd name="connsiteX711" fmla="*/ 0 w 7472601"/>
              <a:gd name="connsiteY711" fmla="*/ 1912789 h 6858000"/>
              <a:gd name="connsiteX712" fmla="*/ 97460 w 7472601"/>
              <a:gd name="connsiteY712" fmla="*/ 1953725 h 6858000"/>
              <a:gd name="connsiteX713" fmla="*/ 221272 w 7472601"/>
              <a:gd name="connsiteY713" fmla="*/ 1980766 h 6858000"/>
              <a:gd name="connsiteX714" fmla="*/ 116765 w 7472601"/>
              <a:gd name="connsiteY714" fmla="*/ 1911033 h 6858000"/>
              <a:gd name="connsiteX715" fmla="*/ 16405 w 7472601"/>
              <a:gd name="connsiteY715" fmla="*/ 1803412 h 6858000"/>
              <a:gd name="connsiteX716" fmla="*/ 0 w 7472601"/>
              <a:gd name="connsiteY716" fmla="*/ 1784777 h 6858000"/>
              <a:gd name="connsiteX717" fmla="*/ 0 w 7472601"/>
              <a:gd name="connsiteY717" fmla="*/ 1740082 h 6858000"/>
              <a:gd name="connsiteX718" fmla="*/ 39394 w 7472601"/>
              <a:gd name="connsiteY718" fmla="*/ 1784856 h 6858000"/>
              <a:gd name="connsiteX719" fmla="*/ 135813 w 7472601"/>
              <a:gd name="connsiteY719" fmla="*/ 1888838 h 6858000"/>
              <a:gd name="connsiteX720" fmla="*/ 242575 w 7472601"/>
              <a:gd name="connsiteY720" fmla="*/ 1958841 h 6858000"/>
              <a:gd name="connsiteX721" fmla="*/ 82197 w 7472601"/>
              <a:gd name="connsiteY721" fmla="*/ 1754826 h 6858000"/>
              <a:gd name="connsiteX722" fmla="*/ 0 w 7472601"/>
              <a:gd name="connsiteY722" fmla="*/ 1679650 h 6858000"/>
              <a:gd name="connsiteX723" fmla="*/ 0 w 7472601"/>
              <a:gd name="connsiteY723" fmla="*/ 1602463 h 6858000"/>
              <a:gd name="connsiteX724" fmla="*/ 84689 w 7472601"/>
              <a:gd name="connsiteY724" fmla="*/ 1677442 h 6858000"/>
              <a:gd name="connsiteX725" fmla="*/ 298437 w 7472601"/>
              <a:gd name="connsiteY725" fmla="*/ 1968019 h 6858000"/>
              <a:gd name="connsiteX726" fmla="*/ 227269 w 7472601"/>
              <a:gd name="connsiteY726" fmla="*/ 1114064 h 6858000"/>
              <a:gd name="connsiteX727" fmla="*/ 248003 w 7472601"/>
              <a:gd name="connsiteY727" fmla="*/ 1089613 h 6858000"/>
              <a:gd name="connsiteX728" fmla="*/ 427020 w 7472601"/>
              <a:gd name="connsiteY728" fmla="*/ 1619803 h 6858000"/>
              <a:gd name="connsiteX729" fmla="*/ 340345 w 7472601"/>
              <a:gd name="connsiteY729" fmla="*/ 2027739 h 6858000"/>
              <a:gd name="connsiteX730" fmla="*/ 360865 w 7472601"/>
              <a:gd name="connsiteY730" fmla="*/ 2044827 h 6858000"/>
              <a:gd name="connsiteX731" fmla="*/ 560414 w 7472601"/>
              <a:gd name="connsiteY731" fmla="*/ 2421457 h 6858000"/>
              <a:gd name="connsiteX732" fmla="*/ 1359703 w 7472601"/>
              <a:gd name="connsiteY732" fmla="*/ 2578554 h 6858000"/>
              <a:gd name="connsiteX733" fmla="*/ 1359422 w 7472601"/>
              <a:gd name="connsiteY733" fmla="*/ 2577994 h 6858000"/>
              <a:gd name="connsiteX734" fmla="*/ 828701 w 7472601"/>
              <a:gd name="connsiteY734" fmla="*/ 1839520 h 6858000"/>
              <a:gd name="connsiteX735" fmla="*/ 494427 w 7472601"/>
              <a:gd name="connsiteY735" fmla="*/ 1092333 h 6858000"/>
              <a:gd name="connsiteX736" fmla="*/ 506322 w 7472601"/>
              <a:gd name="connsiteY736" fmla="*/ 1020997 h 6858000"/>
              <a:gd name="connsiteX737" fmla="*/ 4570198 w 7472601"/>
              <a:gd name="connsiteY737" fmla="*/ 978081 h 6858000"/>
              <a:gd name="connsiteX738" fmla="*/ 4523691 w 7472601"/>
              <a:gd name="connsiteY738" fmla="*/ 1127776 h 6858000"/>
              <a:gd name="connsiteX739" fmla="*/ 4509875 w 7472601"/>
              <a:gd name="connsiteY739" fmla="*/ 1167552 h 6858000"/>
              <a:gd name="connsiteX740" fmla="*/ 4478168 w 7472601"/>
              <a:gd name="connsiteY740" fmla="*/ 1260735 h 6858000"/>
              <a:gd name="connsiteX741" fmla="*/ 4409309 w 7472601"/>
              <a:gd name="connsiteY741" fmla="*/ 1666996 h 6858000"/>
              <a:gd name="connsiteX742" fmla="*/ 4370031 w 7472601"/>
              <a:gd name="connsiteY742" fmla="*/ 1955666 h 6858000"/>
              <a:gd name="connsiteX743" fmla="*/ 4570198 w 7472601"/>
              <a:gd name="connsiteY743" fmla="*/ 978081 h 6858000"/>
              <a:gd name="connsiteX744" fmla="*/ 4557898 w 7472601"/>
              <a:gd name="connsiteY744" fmla="*/ 900011 h 6858000"/>
              <a:gd name="connsiteX745" fmla="*/ 4344840 w 7472601"/>
              <a:gd name="connsiteY745" fmla="*/ 1922038 h 6858000"/>
              <a:gd name="connsiteX746" fmla="*/ 4378710 w 7472601"/>
              <a:gd name="connsiteY746" fmla="*/ 1665516 h 6858000"/>
              <a:gd name="connsiteX747" fmla="*/ 4448798 w 7472601"/>
              <a:gd name="connsiteY747" fmla="*/ 1253024 h 6858000"/>
              <a:gd name="connsiteX748" fmla="*/ 4480315 w 7472601"/>
              <a:gd name="connsiteY748" fmla="*/ 1158454 h 6858000"/>
              <a:gd name="connsiteX749" fmla="*/ 4494133 w 7472601"/>
              <a:gd name="connsiteY749" fmla="*/ 1118676 h 6858000"/>
              <a:gd name="connsiteX750" fmla="*/ 4557898 w 7472601"/>
              <a:gd name="connsiteY750" fmla="*/ 900011 h 6858000"/>
              <a:gd name="connsiteX751" fmla="*/ 5870151 w 7472601"/>
              <a:gd name="connsiteY751" fmla="*/ 898890 h 6858000"/>
              <a:gd name="connsiteX752" fmla="*/ 5861335 w 7472601"/>
              <a:gd name="connsiteY752" fmla="*/ 899177 h 6858000"/>
              <a:gd name="connsiteX753" fmla="*/ 5843702 w 7472601"/>
              <a:gd name="connsiteY753" fmla="*/ 899748 h 6858000"/>
              <a:gd name="connsiteX754" fmla="*/ 5651107 w 7472601"/>
              <a:gd name="connsiteY754" fmla="*/ 920306 h 6858000"/>
              <a:gd name="connsiteX755" fmla="*/ 5459407 w 7472601"/>
              <a:gd name="connsiteY755" fmla="*/ 940975 h 6858000"/>
              <a:gd name="connsiteX756" fmla="*/ 5374846 w 7472601"/>
              <a:gd name="connsiteY756" fmla="*/ 941988 h 6858000"/>
              <a:gd name="connsiteX757" fmla="*/ 5256105 w 7472601"/>
              <a:gd name="connsiteY757" fmla="*/ 945632 h 6858000"/>
              <a:gd name="connsiteX758" fmla="*/ 5107071 w 7472601"/>
              <a:gd name="connsiteY758" fmla="*/ 969720 h 6858000"/>
              <a:gd name="connsiteX759" fmla="*/ 4998681 w 7472601"/>
              <a:gd name="connsiteY759" fmla="*/ 988771 h 6858000"/>
              <a:gd name="connsiteX760" fmla="*/ 5870151 w 7472601"/>
              <a:gd name="connsiteY760" fmla="*/ 898890 h 6858000"/>
              <a:gd name="connsiteX761" fmla="*/ 5504425 w 7472601"/>
              <a:gd name="connsiteY761" fmla="*/ 848067 h 6858000"/>
              <a:gd name="connsiteX762" fmla="*/ 4968849 w 7472601"/>
              <a:gd name="connsiteY762" fmla="*/ 962318 h 6858000"/>
              <a:gd name="connsiteX763" fmla="*/ 5104039 w 7472601"/>
              <a:gd name="connsiteY763" fmla="*/ 940634 h 6858000"/>
              <a:gd name="connsiteX764" fmla="*/ 5256311 w 7472601"/>
              <a:gd name="connsiteY764" fmla="*/ 916490 h 6858000"/>
              <a:gd name="connsiteX765" fmla="*/ 5377381 w 7472601"/>
              <a:gd name="connsiteY765" fmla="*/ 912671 h 6858000"/>
              <a:gd name="connsiteX766" fmla="*/ 5460148 w 7472601"/>
              <a:gd name="connsiteY766" fmla="*/ 911442 h 6858000"/>
              <a:gd name="connsiteX767" fmla="*/ 5648971 w 7472601"/>
              <a:gd name="connsiteY767" fmla="*/ 891331 h 6858000"/>
              <a:gd name="connsiteX768" fmla="*/ 5844807 w 7472601"/>
              <a:gd name="connsiteY768" fmla="*/ 870718 h 6858000"/>
              <a:gd name="connsiteX769" fmla="*/ 5862975 w 7472601"/>
              <a:gd name="connsiteY769" fmla="*/ 869756 h 6858000"/>
              <a:gd name="connsiteX770" fmla="*/ 5920887 w 7472601"/>
              <a:gd name="connsiteY770" fmla="*/ 865929 h 6858000"/>
              <a:gd name="connsiteX771" fmla="*/ 5504425 w 7472601"/>
              <a:gd name="connsiteY771" fmla="*/ 848067 h 6858000"/>
              <a:gd name="connsiteX772" fmla="*/ 3607114 w 7472601"/>
              <a:gd name="connsiteY772" fmla="*/ 467441 h 6858000"/>
              <a:gd name="connsiteX773" fmla="*/ 3296242 w 7472601"/>
              <a:gd name="connsiteY773" fmla="*/ 807991 h 6858000"/>
              <a:gd name="connsiteX774" fmla="*/ 3174674 w 7472601"/>
              <a:gd name="connsiteY774" fmla="*/ 919759 h 6858000"/>
              <a:gd name="connsiteX775" fmla="*/ 3042978 w 7472601"/>
              <a:gd name="connsiteY775" fmla="*/ 1054894 h 6858000"/>
              <a:gd name="connsiteX776" fmla="*/ 2968914 w 7472601"/>
              <a:gd name="connsiteY776" fmla="*/ 1133756 h 6858000"/>
              <a:gd name="connsiteX777" fmla="*/ 3103823 w 7472601"/>
              <a:gd name="connsiteY777" fmla="*/ 1026814 h 6858000"/>
              <a:gd name="connsiteX778" fmla="*/ 3607114 w 7472601"/>
              <a:gd name="connsiteY778" fmla="*/ 467441 h 6858000"/>
              <a:gd name="connsiteX779" fmla="*/ 3744487 w 7472601"/>
              <a:gd name="connsiteY779" fmla="*/ 383136 h 6858000"/>
              <a:gd name="connsiteX780" fmla="*/ 3970213 w 7472601"/>
              <a:gd name="connsiteY780" fmla="*/ 995559 h 6858000"/>
              <a:gd name="connsiteX781" fmla="*/ 3744487 w 7472601"/>
              <a:gd name="connsiteY781" fmla="*/ 383136 h 6858000"/>
              <a:gd name="connsiteX782" fmla="*/ 3624562 w 7472601"/>
              <a:gd name="connsiteY782" fmla="*/ 367041 h 6858000"/>
              <a:gd name="connsiteX783" fmla="*/ 3489712 w 7472601"/>
              <a:gd name="connsiteY783" fmla="*/ 485386 h 6858000"/>
              <a:gd name="connsiteX784" fmla="*/ 3182994 w 7472601"/>
              <a:gd name="connsiteY784" fmla="*/ 828265 h 6858000"/>
              <a:gd name="connsiteX785" fmla="*/ 2892114 w 7472601"/>
              <a:gd name="connsiteY785" fmla="*/ 1172635 h 6858000"/>
              <a:gd name="connsiteX786" fmla="*/ 3021459 w 7472601"/>
              <a:gd name="connsiteY786" fmla="*/ 1035385 h 6858000"/>
              <a:gd name="connsiteX787" fmla="*/ 3153873 w 7472601"/>
              <a:gd name="connsiteY787" fmla="*/ 898971 h 6858000"/>
              <a:gd name="connsiteX788" fmla="*/ 3276511 w 7472601"/>
              <a:gd name="connsiteY788" fmla="*/ 786423 h 6858000"/>
              <a:gd name="connsiteX789" fmla="*/ 3584154 w 7472601"/>
              <a:gd name="connsiteY789" fmla="*/ 448218 h 6858000"/>
              <a:gd name="connsiteX790" fmla="*/ 3624562 w 7472601"/>
              <a:gd name="connsiteY790" fmla="*/ 367041 h 6858000"/>
              <a:gd name="connsiteX791" fmla="*/ 3766672 w 7472601"/>
              <a:gd name="connsiteY791" fmla="*/ 359429 h 6858000"/>
              <a:gd name="connsiteX792" fmla="*/ 3996338 w 7472601"/>
              <a:gd name="connsiteY792" fmla="*/ 968237 h 6858000"/>
              <a:gd name="connsiteX793" fmla="*/ 3766672 w 7472601"/>
              <a:gd name="connsiteY793" fmla="*/ 359429 h 6858000"/>
              <a:gd name="connsiteX794" fmla="*/ 5805386 w 7472601"/>
              <a:gd name="connsiteY794" fmla="*/ 239240 h 6858000"/>
              <a:gd name="connsiteX795" fmla="*/ 5736947 w 7472601"/>
              <a:gd name="connsiteY795" fmla="*/ 261367 h 6858000"/>
              <a:gd name="connsiteX796" fmla="*/ 5427012 w 7472601"/>
              <a:gd name="connsiteY796" fmla="*/ 311272 h 6858000"/>
              <a:gd name="connsiteX797" fmla="*/ 5147818 w 7472601"/>
              <a:gd name="connsiteY797" fmla="*/ 322112 h 6858000"/>
              <a:gd name="connsiteX798" fmla="*/ 5060854 w 7472601"/>
              <a:gd name="connsiteY798" fmla="*/ 311882 h 6858000"/>
              <a:gd name="connsiteX799" fmla="*/ 4945989 w 7472601"/>
              <a:gd name="connsiteY799" fmla="*/ 300516 h 6858000"/>
              <a:gd name="connsiteX800" fmla="*/ 5410479 w 7472601"/>
              <a:gd name="connsiteY800" fmla="*/ 348434 h 6858000"/>
              <a:gd name="connsiteX801" fmla="*/ 5805386 w 7472601"/>
              <a:gd name="connsiteY801" fmla="*/ 239240 h 6858000"/>
              <a:gd name="connsiteX802" fmla="*/ 5905192 w 7472601"/>
              <a:gd name="connsiteY802" fmla="*/ 163079 h 6858000"/>
              <a:gd name="connsiteX803" fmla="*/ 5865655 w 7472601"/>
              <a:gd name="connsiteY803" fmla="*/ 171901 h 6858000"/>
              <a:gd name="connsiteX804" fmla="*/ 5259740 w 7472601"/>
              <a:gd name="connsiteY804" fmla="*/ 257013 h 6858000"/>
              <a:gd name="connsiteX805" fmla="*/ 5208466 w 7472601"/>
              <a:gd name="connsiteY805" fmla="*/ 257550 h 6858000"/>
              <a:gd name="connsiteX806" fmla="*/ 4980204 w 7472601"/>
              <a:gd name="connsiteY806" fmla="*/ 271903 h 6858000"/>
              <a:gd name="connsiteX807" fmla="*/ 5068068 w 7472601"/>
              <a:gd name="connsiteY807" fmla="*/ 282244 h 6858000"/>
              <a:gd name="connsiteX808" fmla="*/ 5153231 w 7472601"/>
              <a:gd name="connsiteY808" fmla="*/ 292240 h 6858000"/>
              <a:gd name="connsiteX809" fmla="*/ 5426491 w 7472601"/>
              <a:gd name="connsiteY809" fmla="*/ 281128 h 6858000"/>
              <a:gd name="connsiteX810" fmla="*/ 5731212 w 7472601"/>
              <a:gd name="connsiteY810" fmla="*/ 231951 h 6858000"/>
              <a:gd name="connsiteX811" fmla="*/ 5905192 w 7472601"/>
              <a:gd name="connsiteY811" fmla="*/ 163079 h 6858000"/>
              <a:gd name="connsiteX812" fmla="*/ 5944437 w 7472601"/>
              <a:gd name="connsiteY812" fmla="*/ 113829 h 6858000"/>
              <a:gd name="connsiteX813" fmla="*/ 5825032 w 7472601"/>
              <a:gd name="connsiteY813" fmla="*/ 146405 h 6858000"/>
              <a:gd name="connsiteX814" fmla="*/ 4955599 w 7472601"/>
              <a:gd name="connsiteY814" fmla="*/ 247008 h 6858000"/>
              <a:gd name="connsiteX815" fmla="*/ 5210104 w 7472601"/>
              <a:gd name="connsiteY815" fmla="*/ 228123 h 6858000"/>
              <a:gd name="connsiteX816" fmla="*/ 5261015 w 7472601"/>
              <a:gd name="connsiteY816" fmla="*/ 227087 h 6858000"/>
              <a:gd name="connsiteX817" fmla="*/ 5861181 w 7472601"/>
              <a:gd name="connsiteY817" fmla="*/ 143093 h 6858000"/>
              <a:gd name="connsiteX818" fmla="*/ 5961252 w 7472601"/>
              <a:gd name="connsiteY818" fmla="*/ 114820 h 6858000"/>
              <a:gd name="connsiteX819" fmla="*/ 5944437 w 7472601"/>
              <a:gd name="connsiteY819" fmla="*/ 113829 h 6858000"/>
              <a:gd name="connsiteX820" fmla="*/ 3882765 w 7472601"/>
              <a:gd name="connsiteY820" fmla="*/ 0 h 6858000"/>
              <a:gd name="connsiteX821" fmla="*/ 3995099 w 7472601"/>
              <a:gd name="connsiteY821" fmla="*/ 0 h 6858000"/>
              <a:gd name="connsiteX822" fmla="*/ 4163818 w 7472601"/>
              <a:gd name="connsiteY822" fmla="*/ 234104 h 6858000"/>
              <a:gd name="connsiteX823" fmla="*/ 4172099 w 7472601"/>
              <a:gd name="connsiteY823" fmla="*/ 234207 h 6858000"/>
              <a:gd name="connsiteX824" fmla="*/ 4784282 w 7472601"/>
              <a:gd name="connsiteY824" fmla="*/ 276561 h 6858000"/>
              <a:gd name="connsiteX825" fmla="*/ 4801687 w 7472601"/>
              <a:gd name="connsiteY825" fmla="*/ 267764 h 6858000"/>
              <a:gd name="connsiteX826" fmla="*/ 6082788 w 7472601"/>
              <a:gd name="connsiteY826" fmla="*/ 64119 h 6858000"/>
              <a:gd name="connsiteX827" fmla="*/ 6099442 w 7472601"/>
              <a:gd name="connsiteY827" fmla="*/ 82568 h 6858000"/>
              <a:gd name="connsiteX828" fmla="*/ 4804137 w 7472601"/>
              <a:gd name="connsiteY828" fmla="*/ 320931 h 6858000"/>
              <a:gd name="connsiteX829" fmla="*/ 4227047 w 7472601"/>
              <a:gd name="connsiteY829" fmla="*/ 313415 h 6858000"/>
              <a:gd name="connsiteX830" fmla="*/ 4346041 w 7472601"/>
              <a:gd name="connsiteY830" fmla="*/ 456086 h 6858000"/>
              <a:gd name="connsiteX831" fmla="*/ 4870967 w 7472601"/>
              <a:gd name="connsiteY831" fmla="*/ 963061 h 6858000"/>
              <a:gd name="connsiteX832" fmla="*/ 4889647 w 7472601"/>
              <a:gd name="connsiteY832" fmla="*/ 957147 h 6858000"/>
              <a:gd name="connsiteX833" fmla="*/ 5422504 w 7472601"/>
              <a:gd name="connsiteY833" fmla="*/ 805191 h 6858000"/>
              <a:gd name="connsiteX834" fmla="*/ 6087656 w 7472601"/>
              <a:gd name="connsiteY834" fmla="*/ 826703 h 6858000"/>
              <a:gd name="connsiteX835" fmla="*/ 6058717 w 7472601"/>
              <a:gd name="connsiteY835" fmla="*/ 865992 h 6858000"/>
              <a:gd name="connsiteX836" fmla="*/ 4974153 w 7472601"/>
              <a:gd name="connsiteY836" fmla="*/ 1045456 h 6858000"/>
              <a:gd name="connsiteX837" fmla="*/ 5627835 w 7472601"/>
              <a:gd name="connsiteY837" fmla="*/ 1472077 h 6858000"/>
              <a:gd name="connsiteX838" fmla="*/ 5629817 w 7472601"/>
              <a:gd name="connsiteY838" fmla="*/ 1471412 h 6858000"/>
              <a:gd name="connsiteX839" fmla="*/ 5634124 w 7472601"/>
              <a:gd name="connsiteY839" fmla="*/ 1470572 h 6858000"/>
              <a:gd name="connsiteX840" fmla="*/ 5755832 w 7472601"/>
              <a:gd name="connsiteY840" fmla="*/ 1383886 h 6858000"/>
              <a:gd name="connsiteX841" fmla="*/ 6014186 w 7472601"/>
              <a:gd name="connsiteY841" fmla="*/ 1279799 h 6858000"/>
              <a:gd name="connsiteX842" fmla="*/ 6901619 w 7472601"/>
              <a:gd name="connsiteY842" fmla="*/ 1047874 h 6858000"/>
              <a:gd name="connsiteX843" fmla="*/ 6931566 w 7472601"/>
              <a:gd name="connsiteY843" fmla="*/ 1062034 h 6858000"/>
              <a:gd name="connsiteX844" fmla="*/ 5790982 w 7472601"/>
              <a:gd name="connsiteY844" fmla="*/ 1561380 h 6858000"/>
              <a:gd name="connsiteX845" fmla="*/ 6188971 w 7472601"/>
              <a:gd name="connsiteY845" fmla="*/ 1755168 h 6858000"/>
              <a:gd name="connsiteX846" fmla="*/ 6202446 w 7472601"/>
              <a:gd name="connsiteY846" fmla="*/ 1752268 h 6858000"/>
              <a:gd name="connsiteX847" fmla="*/ 7179560 w 7472601"/>
              <a:gd name="connsiteY847" fmla="*/ 1467551 h 6858000"/>
              <a:gd name="connsiteX848" fmla="*/ 7158730 w 7472601"/>
              <a:gd name="connsiteY848" fmla="*/ 1507835 h 6858000"/>
              <a:gd name="connsiteX849" fmla="*/ 6326959 w 7472601"/>
              <a:gd name="connsiteY849" fmla="*/ 1817686 h 6858000"/>
              <a:gd name="connsiteX850" fmla="*/ 6537433 w 7472601"/>
              <a:gd name="connsiteY850" fmla="*/ 1907790 h 6858000"/>
              <a:gd name="connsiteX851" fmla="*/ 6550221 w 7472601"/>
              <a:gd name="connsiteY851" fmla="*/ 1910729 h 6858000"/>
              <a:gd name="connsiteX852" fmla="*/ 6964438 w 7472601"/>
              <a:gd name="connsiteY852" fmla="*/ 2209505 h 6858000"/>
              <a:gd name="connsiteX853" fmla="*/ 7367862 w 7472601"/>
              <a:gd name="connsiteY853" fmla="*/ 2806833 h 6858000"/>
              <a:gd name="connsiteX854" fmla="*/ 7364329 w 7472601"/>
              <a:gd name="connsiteY854" fmla="*/ 2826907 h 6858000"/>
              <a:gd name="connsiteX855" fmla="*/ 7290545 w 7472601"/>
              <a:gd name="connsiteY855" fmla="*/ 2850663 h 6858000"/>
              <a:gd name="connsiteX856" fmla="*/ 6472036 w 7472601"/>
              <a:gd name="connsiteY856" fmla="*/ 1959003 h 6858000"/>
              <a:gd name="connsiteX857" fmla="*/ 5792897 w 7472601"/>
              <a:gd name="connsiteY857" fmla="*/ 1647747 h 6858000"/>
              <a:gd name="connsiteX858" fmla="*/ 5842751 w 7472601"/>
              <a:gd name="connsiteY858" fmla="*/ 1816112 h 6858000"/>
              <a:gd name="connsiteX859" fmla="*/ 5847424 w 7472601"/>
              <a:gd name="connsiteY859" fmla="*/ 1815776 h 6858000"/>
              <a:gd name="connsiteX860" fmla="*/ 6399821 w 7472601"/>
              <a:gd name="connsiteY860" fmla="*/ 2344799 h 6858000"/>
              <a:gd name="connsiteX861" fmla="*/ 6323232 w 7472601"/>
              <a:gd name="connsiteY861" fmla="*/ 2389634 h 6858000"/>
              <a:gd name="connsiteX862" fmla="*/ 5942958 w 7472601"/>
              <a:gd name="connsiteY862" fmla="*/ 2077708 h 6858000"/>
              <a:gd name="connsiteX863" fmla="*/ 5921559 w 7472601"/>
              <a:gd name="connsiteY863" fmla="*/ 2378596 h 6858000"/>
              <a:gd name="connsiteX864" fmla="*/ 5817651 w 7472601"/>
              <a:gd name="connsiteY864" fmla="*/ 3023919 h 6858000"/>
              <a:gd name="connsiteX865" fmla="*/ 5729634 w 7472601"/>
              <a:gd name="connsiteY865" fmla="*/ 3051849 h 6858000"/>
              <a:gd name="connsiteX866" fmla="*/ 5611018 w 7472601"/>
              <a:gd name="connsiteY866" fmla="*/ 2316769 h 6858000"/>
              <a:gd name="connsiteX867" fmla="*/ 5687608 w 7472601"/>
              <a:gd name="connsiteY867" fmla="*/ 2039972 h 6858000"/>
              <a:gd name="connsiteX868" fmla="*/ 5657554 w 7472601"/>
              <a:gd name="connsiteY868" fmla="*/ 1576445 h 6858000"/>
              <a:gd name="connsiteX869" fmla="*/ 5150475 w 7472601"/>
              <a:gd name="connsiteY869" fmla="*/ 1274012 h 6858000"/>
              <a:gd name="connsiteX870" fmla="*/ 5349142 w 7472601"/>
              <a:gd name="connsiteY870" fmla="*/ 2204405 h 6858000"/>
              <a:gd name="connsiteX871" fmla="*/ 5262214 w 7472601"/>
              <a:gd name="connsiteY871" fmla="*/ 2233836 h 6858000"/>
              <a:gd name="connsiteX872" fmla="*/ 4981539 w 7472601"/>
              <a:gd name="connsiteY872" fmla="*/ 1542201 h 6858000"/>
              <a:gd name="connsiteX873" fmla="*/ 4958461 w 7472601"/>
              <a:gd name="connsiteY873" fmla="*/ 1136957 h 6858000"/>
              <a:gd name="connsiteX874" fmla="*/ 4655015 w 7472601"/>
              <a:gd name="connsiteY874" fmla="*/ 891426 h 6858000"/>
              <a:gd name="connsiteX875" fmla="*/ 4348002 w 7472601"/>
              <a:gd name="connsiteY875" fmla="*/ 2205895 h 6858000"/>
              <a:gd name="connsiteX876" fmla="*/ 4262250 w 7472601"/>
              <a:gd name="connsiteY876" fmla="*/ 2219972 h 6858000"/>
              <a:gd name="connsiteX877" fmla="*/ 4550611 w 7472601"/>
              <a:gd name="connsiteY877" fmla="*/ 817540 h 6858000"/>
              <a:gd name="connsiteX878" fmla="*/ 4564418 w 7472601"/>
              <a:gd name="connsiteY878" fmla="*/ 808293 h 6858000"/>
              <a:gd name="connsiteX879" fmla="*/ 4266388 w 7472601"/>
              <a:gd name="connsiteY879" fmla="*/ 500083 h 6858000"/>
              <a:gd name="connsiteX880" fmla="*/ 4032842 w 7472601"/>
              <a:gd name="connsiteY880" fmla="*/ 211809 h 6858000"/>
              <a:gd name="connsiteX881" fmla="*/ 3882765 w 7472601"/>
              <a:gd name="connsiteY881" fmla="*/ 0 h 6858000"/>
              <a:gd name="connsiteX882" fmla="*/ 3721337 w 7472601"/>
              <a:gd name="connsiteY882" fmla="*/ 0 h 6858000"/>
              <a:gd name="connsiteX883" fmla="*/ 3797544 w 7472601"/>
              <a:gd name="connsiteY883" fmla="*/ 0 h 6858000"/>
              <a:gd name="connsiteX884" fmla="*/ 3775734 w 7472601"/>
              <a:gd name="connsiteY884" fmla="*/ 95131 h 6858000"/>
              <a:gd name="connsiteX885" fmla="*/ 3724807 w 7472601"/>
              <a:gd name="connsiteY885" fmla="*/ 272257 h 6858000"/>
              <a:gd name="connsiteX886" fmla="*/ 3726844 w 7472601"/>
              <a:gd name="connsiteY886" fmla="*/ 282988 h 6858000"/>
              <a:gd name="connsiteX887" fmla="*/ 3742664 w 7472601"/>
              <a:gd name="connsiteY887" fmla="*/ 279918 h 6858000"/>
              <a:gd name="connsiteX888" fmla="*/ 4103910 w 7472601"/>
              <a:gd name="connsiteY888" fmla="*/ 1161917 h 6858000"/>
              <a:gd name="connsiteX889" fmla="*/ 4020269 w 7472601"/>
              <a:gd name="connsiteY889" fmla="*/ 1200406 h 6858000"/>
              <a:gd name="connsiteX890" fmla="*/ 3674882 w 7472601"/>
              <a:gd name="connsiteY890" fmla="*/ 488524 h 6858000"/>
              <a:gd name="connsiteX891" fmla="*/ 3132682 w 7472601"/>
              <a:gd name="connsiteY891" fmla="*/ 1072284 h 6858000"/>
              <a:gd name="connsiteX892" fmla="*/ 2716346 w 7472601"/>
              <a:gd name="connsiteY892" fmla="*/ 1276376 h 6858000"/>
              <a:gd name="connsiteX893" fmla="*/ 2716772 w 7472601"/>
              <a:gd name="connsiteY893" fmla="*/ 1255462 h 6858000"/>
              <a:gd name="connsiteX894" fmla="*/ 3471096 w 7472601"/>
              <a:gd name="connsiteY894" fmla="*/ 437072 h 6858000"/>
              <a:gd name="connsiteX895" fmla="*/ 3639057 w 7472601"/>
              <a:gd name="connsiteY895" fmla="*/ 286334 h 6858000"/>
              <a:gd name="connsiteX896" fmla="*/ 3640309 w 7472601"/>
              <a:gd name="connsiteY896" fmla="*/ 284664 h 6858000"/>
              <a:gd name="connsiteX897" fmla="*/ 3646022 w 7472601"/>
              <a:gd name="connsiteY897" fmla="*/ 276711 h 6858000"/>
              <a:gd name="connsiteX898" fmla="*/ 3707943 w 7472601"/>
              <a:gd name="connsiteY898" fmla="*/ 65958 h 6858000"/>
              <a:gd name="connsiteX899" fmla="*/ 3721337 w 7472601"/>
              <a:gd name="connsiteY899" fmla="*/ 0 h 6858000"/>
              <a:gd name="connsiteX900" fmla="*/ 2867960 w 7472601"/>
              <a:gd name="connsiteY900" fmla="*/ 0 h 6858000"/>
              <a:gd name="connsiteX901" fmla="*/ 2926351 w 7472601"/>
              <a:gd name="connsiteY901" fmla="*/ 0 h 6858000"/>
              <a:gd name="connsiteX902" fmla="*/ 2902823 w 7472601"/>
              <a:gd name="connsiteY902" fmla="*/ 262929 h 6858000"/>
              <a:gd name="connsiteX903" fmla="*/ 2940663 w 7472601"/>
              <a:gd name="connsiteY903" fmla="*/ 140884 h 6858000"/>
              <a:gd name="connsiteX904" fmla="*/ 2947039 w 7472601"/>
              <a:gd name="connsiteY904" fmla="*/ 122524 h 6858000"/>
              <a:gd name="connsiteX905" fmla="*/ 2984316 w 7472601"/>
              <a:gd name="connsiteY905" fmla="*/ 0 h 6858000"/>
              <a:gd name="connsiteX906" fmla="*/ 3016114 w 7472601"/>
              <a:gd name="connsiteY906" fmla="*/ 0 h 6858000"/>
              <a:gd name="connsiteX907" fmla="*/ 2979949 w 7472601"/>
              <a:gd name="connsiteY907" fmla="*/ 119274 h 6858000"/>
              <a:gd name="connsiteX908" fmla="*/ 3023879 w 7472601"/>
              <a:gd name="connsiteY908" fmla="*/ 0 h 6858000"/>
              <a:gd name="connsiteX909" fmla="*/ 3105400 w 7472601"/>
              <a:gd name="connsiteY909" fmla="*/ 0 h 6858000"/>
              <a:gd name="connsiteX910" fmla="*/ 3094669 w 7472601"/>
              <a:gd name="connsiteY910" fmla="*/ 30308 h 6858000"/>
              <a:gd name="connsiteX911" fmla="*/ 2901945 w 7472601"/>
              <a:gd name="connsiteY911" fmla="*/ 466538 h 6858000"/>
              <a:gd name="connsiteX912" fmla="*/ 2815209 w 7472601"/>
              <a:gd name="connsiteY912" fmla="*/ 497361 h 6858000"/>
              <a:gd name="connsiteX913" fmla="*/ 2844845 w 7472601"/>
              <a:gd name="connsiteY913" fmla="*/ 127638 h 6858000"/>
              <a:gd name="connsiteX914" fmla="*/ 2867960 w 7472601"/>
              <a:gd name="connsiteY914" fmla="*/ 0 h 6858000"/>
              <a:gd name="connsiteX915" fmla="*/ 1057230 w 7472601"/>
              <a:gd name="connsiteY915" fmla="*/ 0 h 6858000"/>
              <a:gd name="connsiteX916" fmla="*/ 1111003 w 7472601"/>
              <a:gd name="connsiteY916" fmla="*/ 0 h 6858000"/>
              <a:gd name="connsiteX917" fmla="*/ 1125553 w 7472601"/>
              <a:gd name="connsiteY917" fmla="*/ 52588 h 6858000"/>
              <a:gd name="connsiteX918" fmla="*/ 1304276 w 7472601"/>
              <a:gd name="connsiteY918" fmla="*/ 476275 h 6858000"/>
              <a:gd name="connsiteX919" fmla="*/ 1492066 w 7472601"/>
              <a:gd name="connsiteY919" fmla="*/ 886333 h 6858000"/>
              <a:gd name="connsiteX920" fmla="*/ 1423698 w 7472601"/>
              <a:gd name="connsiteY920" fmla="*/ 710817 h 6858000"/>
              <a:gd name="connsiteX921" fmla="*/ 1357609 w 7472601"/>
              <a:gd name="connsiteY921" fmla="*/ 532892 h 6858000"/>
              <a:gd name="connsiteX922" fmla="*/ 1309550 w 7472601"/>
              <a:gd name="connsiteY922" fmla="*/ 374031 h 6858000"/>
              <a:gd name="connsiteX923" fmla="*/ 1193673 w 7472601"/>
              <a:gd name="connsiteY923" fmla="*/ 49533 h 6858000"/>
              <a:gd name="connsiteX924" fmla="*/ 1164391 w 7472601"/>
              <a:gd name="connsiteY924" fmla="*/ 0 h 6858000"/>
              <a:gd name="connsiteX925" fmla="*/ 1200666 w 7472601"/>
              <a:gd name="connsiteY925" fmla="*/ 0 h 6858000"/>
              <a:gd name="connsiteX926" fmla="*/ 1223408 w 7472601"/>
              <a:gd name="connsiteY926" fmla="*/ 38996 h 6858000"/>
              <a:gd name="connsiteX927" fmla="*/ 1339635 w 7472601"/>
              <a:gd name="connsiteY927" fmla="*/ 365517 h 6858000"/>
              <a:gd name="connsiteX928" fmla="*/ 1387469 w 7472601"/>
              <a:gd name="connsiteY928" fmla="*/ 523079 h 6858000"/>
              <a:gd name="connsiteX929" fmla="*/ 1452685 w 7472601"/>
              <a:gd name="connsiteY929" fmla="*/ 699806 h 6858000"/>
              <a:gd name="connsiteX930" fmla="*/ 1492092 w 7472601"/>
              <a:gd name="connsiteY930" fmla="*/ 800424 h 6858000"/>
              <a:gd name="connsiteX931" fmla="*/ 1455302 w 7472601"/>
              <a:gd name="connsiteY931" fmla="*/ 632913 h 6858000"/>
              <a:gd name="connsiteX932" fmla="*/ 1222336 w 7472601"/>
              <a:gd name="connsiteY932" fmla="*/ 9480 h 6858000"/>
              <a:gd name="connsiteX933" fmla="*/ 1214634 w 7472601"/>
              <a:gd name="connsiteY933" fmla="*/ 0 h 6858000"/>
              <a:gd name="connsiteX934" fmla="*/ 1289827 w 7472601"/>
              <a:gd name="connsiteY934" fmla="*/ 0 h 6858000"/>
              <a:gd name="connsiteX935" fmla="*/ 1321076 w 7472601"/>
              <a:gd name="connsiteY935" fmla="*/ 59722 h 6858000"/>
              <a:gd name="connsiteX936" fmla="*/ 1512579 w 7472601"/>
              <a:gd name="connsiteY936" fmla="*/ 626441 h 6858000"/>
              <a:gd name="connsiteX937" fmla="*/ 1506076 w 7472601"/>
              <a:gd name="connsiteY937" fmla="*/ 1089289 h 6858000"/>
              <a:gd name="connsiteX938" fmla="*/ 1486346 w 7472601"/>
              <a:gd name="connsiteY938" fmla="*/ 1079919 h 6858000"/>
              <a:gd name="connsiteX939" fmla="*/ 1070511 w 7472601"/>
              <a:gd name="connsiteY939" fmla="*/ 48609 h 6858000"/>
              <a:gd name="connsiteX940" fmla="*/ 1057230 w 7472601"/>
              <a:gd name="connsiteY940" fmla="*/ 0 h 6858000"/>
              <a:gd name="connsiteX941" fmla="*/ 43151 w 7472601"/>
              <a:gd name="connsiteY941" fmla="*/ 0 h 6858000"/>
              <a:gd name="connsiteX942" fmla="*/ 95283 w 7472601"/>
              <a:gd name="connsiteY942" fmla="*/ 0 h 6858000"/>
              <a:gd name="connsiteX943" fmla="*/ 300708 w 7472601"/>
              <a:gd name="connsiteY943" fmla="*/ 154571 h 6858000"/>
              <a:gd name="connsiteX944" fmla="*/ 530414 w 7472601"/>
              <a:gd name="connsiteY944" fmla="*/ 354673 h 6858000"/>
              <a:gd name="connsiteX945" fmla="*/ 333785 w 7472601"/>
              <a:gd name="connsiteY945" fmla="*/ 161564 h 6858000"/>
              <a:gd name="connsiteX946" fmla="*/ 147005 w 7472601"/>
              <a:gd name="connsiteY946" fmla="*/ 0 h 6858000"/>
              <a:gd name="connsiteX947" fmla="*/ 272509 w 7472601"/>
              <a:gd name="connsiteY947" fmla="*/ 0 h 6858000"/>
              <a:gd name="connsiteX948" fmla="*/ 326276 w 7472601"/>
              <a:gd name="connsiteY948" fmla="*/ 45847 h 6858000"/>
              <a:gd name="connsiteX949" fmla="*/ 823759 w 7472601"/>
              <a:gd name="connsiteY949" fmla="*/ 574145 h 6858000"/>
              <a:gd name="connsiteX950" fmla="*/ 811254 w 7472601"/>
              <a:gd name="connsiteY950" fmla="*/ 665546 h 6858000"/>
              <a:gd name="connsiteX951" fmla="*/ 154042 w 7472601"/>
              <a:gd name="connsiteY951" fmla="*/ 261522 h 6858000"/>
              <a:gd name="connsiteX952" fmla="*/ 13550 w 7472601"/>
              <a:gd name="connsiteY952" fmla="*/ 158423 h 6858000"/>
              <a:gd name="connsiteX953" fmla="*/ 0 w 7472601"/>
              <a:gd name="connsiteY953" fmla="*/ 146618 h 6858000"/>
              <a:gd name="connsiteX954" fmla="*/ 0 w 7472601"/>
              <a:gd name="connsiteY954" fmla="*/ 59161 h 6858000"/>
              <a:gd name="connsiteX955" fmla="*/ 45427 w 7472601"/>
              <a:gd name="connsiteY955" fmla="*/ 101078 h 6858000"/>
              <a:gd name="connsiteX956" fmla="*/ 630103 w 7472601"/>
              <a:gd name="connsiteY956" fmla="*/ 485885 h 6858000"/>
              <a:gd name="connsiteX957" fmla="*/ 532040 w 7472601"/>
              <a:gd name="connsiteY957" fmla="*/ 399359 h 6858000"/>
              <a:gd name="connsiteX958" fmla="*/ 517618 w 7472601"/>
              <a:gd name="connsiteY958" fmla="*/ 385726 h 6858000"/>
              <a:gd name="connsiteX959" fmla="*/ 285074 w 7472601"/>
              <a:gd name="connsiteY959" fmla="*/ 182755 h 6858000"/>
              <a:gd name="connsiteX960" fmla="*/ 43151 w 7472601"/>
              <a:gd name="connsiteY960"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467600 w 7472601"/>
              <a:gd name="connsiteY76" fmla="*/ 6163634 h 6858000"/>
              <a:gd name="connsiteX77" fmla="*/ 7448321 w 7472601"/>
              <a:gd name="connsiteY77" fmla="*/ 6190991 h 6858000"/>
              <a:gd name="connsiteX78" fmla="*/ 7467600 w 7472601"/>
              <a:gd name="connsiteY78" fmla="*/ 6221686 h 6858000"/>
              <a:gd name="connsiteX79" fmla="*/ 7467600 w 7472601"/>
              <a:gd name="connsiteY79" fmla="*/ 6334256 h 6858000"/>
              <a:gd name="connsiteX80" fmla="*/ 7454976 w 7472601"/>
              <a:gd name="connsiteY80" fmla="*/ 6318297 h 6858000"/>
              <a:gd name="connsiteX81" fmla="*/ 1456157 w 7472601"/>
              <a:gd name="connsiteY81" fmla="*/ 5371404 h 6858000"/>
              <a:gd name="connsiteX82" fmla="*/ 1244432 w 7472601"/>
              <a:gd name="connsiteY82" fmla="*/ 5385601 h 6858000"/>
              <a:gd name="connsiteX83" fmla="*/ 973990 w 7472601"/>
              <a:gd name="connsiteY83" fmla="*/ 5424940 h 6858000"/>
              <a:gd name="connsiteX84" fmla="*/ 1103809 w 7472601"/>
              <a:gd name="connsiteY84" fmla="*/ 5433720 h 6858000"/>
              <a:gd name="connsiteX85" fmla="*/ 1123454 w 7472601"/>
              <a:gd name="connsiteY85" fmla="*/ 5435727 h 6858000"/>
              <a:gd name="connsiteX86" fmla="*/ 1737017 w 7472601"/>
              <a:gd name="connsiteY86" fmla="*/ 5452183 h 6858000"/>
              <a:gd name="connsiteX87" fmla="*/ 1824397 w 7472601"/>
              <a:gd name="connsiteY87" fmla="*/ 5447757 h 6858000"/>
              <a:gd name="connsiteX88" fmla="*/ 2070059 w 7472601"/>
              <a:gd name="connsiteY88" fmla="*/ 5441660 h 6858000"/>
              <a:gd name="connsiteX89" fmla="*/ 1456157 w 7472601"/>
              <a:gd name="connsiteY89" fmla="*/ 5371404 h 6858000"/>
              <a:gd name="connsiteX90" fmla="*/ 4988186 w 7472601"/>
              <a:gd name="connsiteY90" fmla="*/ 5216467 h 6858000"/>
              <a:gd name="connsiteX91" fmla="*/ 4777334 w 7472601"/>
              <a:gd name="connsiteY91" fmla="*/ 5406072 h 6858000"/>
              <a:gd name="connsiteX92" fmla="*/ 4718341 w 7472601"/>
              <a:gd name="connsiteY92" fmla="*/ 5468043 h 6858000"/>
              <a:gd name="connsiteX93" fmla="*/ 4604655 w 7472601"/>
              <a:gd name="connsiteY93" fmla="*/ 5583434 h 6858000"/>
              <a:gd name="connsiteX94" fmla="*/ 4565074 w 7472601"/>
              <a:gd name="connsiteY94" fmla="*/ 5618550 h 6858000"/>
              <a:gd name="connsiteX95" fmla="*/ 4988186 w 7472601"/>
              <a:gd name="connsiteY95" fmla="*/ 5216467 h 6858000"/>
              <a:gd name="connsiteX96" fmla="*/ 4978032 w 7472601"/>
              <a:gd name="connsiteY96" fmla="*/ 5183809 h 6858000"/>
              <a:gd name="connsiteX97" fmla="*/ 4463413 w 7472601"/>
              <a:gd name="connsiteY97" fmla="*/ 5615162 h 6858000"/>
              <a:gd name="connsiteX98" fmla="*/ 4358134 w 7472601"/>
              <a:gd name="connsiteY98" fmla="*/ 5742791 h 6858000"/>
              <a:gd name="connsiteX99" fmla="*/ 4376219 w 7472601"/>
              <a:gd name="connsiteY99" fmla="*/ 5729027 h 6858000"/>
              <a:gd name="connsiteX100" fmla="*/ 4582340 w 7472601"/>
              <a:gd name="connsiteY100" fmla="*/ 5561037 h 6858000"/>
              <a:gd name="connsiteX101" fmla="*/ 4694684 w 7472601"/>
              <a:gd name="connsiteY101" fmla="*/ 5447098 h 6858000"/>
              <a:gd name="connsiteX102" fmla="*/ 4754123 w 7472601"/>
              <a:gd name="connsiteY102" fmla="*/ 5384643 h 6858000"/>
              <a:gd name="connsiteX103" fmla="*/ 4978032 w 7472601"/>
              <a:gd name="connsiteY103" fmla="*/ 5183809 h 6858000"/>
              <a:gd name="connsiteX104" fmla="*/ 1903353 w 7472601"/>
              <a:gd name="connsiteY104" fmla="*/ 5044827 h 6858000"/>
              <a:gd name="connsiteX105" fmla="*/ 1936931 w 7472601"/>
              <a:gd name="connsiteY105" fmla="*/ 5093954 h 6858000"/>
              <a:gd name="connsiteX106" fmla="*/ 2195868 w 7472601"/>
              <a:gd name="connsiteY106" fmla="*/ 5396574 h 6858000"/>
              <a:gd name="connsiteX107" fmla="*/ 2088852 w 7472601"/>
              <a:gd name="connsiteY107" fmla="*/ 5166123 h 6858000"/>
              <a:gd name="connsiteX108" fmla="*/ 1958241 w 7472601"/>
              <a:gd name="connsiteY108" fmla="*/ 5067955 h 6858000"/>
              <a:gd name="connsiteX109" fmla="*/ 1903353 w 7472601"/>
              <a:gd name="connsiteY109" fmla="*/ 5044827 h 6858000"/>
              <a:gd name="connsiteX110" fmla="*/ 1979378 w 7472601"/>
              <a:gd name="connsiteY110" fmla="*/ 4769504 h 6858000"/>
              <a:gd name="connsiteX111" fmla="*/ 2882120 w 7472601"/>
              <a:gd name="connsiteY111" fmla="*/ 5064547 h 6858000"/>
              <a:gd name="connsiteX112" fmla="*/ 2793103 w 7472601"/>
              <a:gd name="connsiteY112" fmla="*/ 5039699 h 6858000"/>
              <a:gd name="connsiteX113" fmla="*/ 2770041 w 7472601"/>
              <a:gd name="connsiteY113" fmla="*/ 5033634 h 6858000"/>
              <a:gd name="connsiteX114" fmla="*/ 1979378 w 7472601"/>
              <a:gd name="connsiteY114" fmla="*/ 4769504 h 6858000"/>
              <a:gd name="connsiteX115" fmla="*/ 1927410 w 7472601"/>
              <a:gd name="connsiteY115" fmla="*/ 4716164 h 6858000"/>
              <a:gd name="connsiteX116" fmla="*/ 1959587 w 7472601"/>
              <a:gd name="connsiteY116" fmla="*/ 4728849 h 6858000"/>
              <a:gd name="connsiteX117" fmla="*/ 2777707 w 7472601"/>
              <a:gd name="connsiteY117" fmla="*/ 5003991 h 6858000"/>
              <a:gd name="connsiteX118" fmla="*/ 2800768 w 7472601"/>
              <a:gd name="connsiteY118" fmla="*/ 5010056 h 6858000"/>
              <a:gd name="connsiteX119" fmla="*/ 2879408 w 7472601"/>
              <a:gd name="connsiteY119" fmla="*/ 5031590 h 6858000"/>
              <a:gd name="connsiteX120" fmla="*/ 2862295 w 7472601"/>
              <a:gd name="connsiteY120" fmla="*/ 5022958 h 6858000"/>
              <a:gd name="connsiteX121" fmla="*/ 2813343 w 7472601"/>
              <a:gd name="connsiteY121" fmla="*/ 4998369 h 6858000"/>
              <a:gd name="connsiteX122" fmla="*/ 2646245 w 7472601"/>
              <a:gd name="connsiteY122" fmla="*/ 4930999 h 6858000"/>
              <a:gd name="connsiteX123" fmla="*/ 1999243 w 7472601"/>
              <a:gd name="connsiteY123" fmla="*/ 4730524 h 6858000"/>
              <a:gd name="connsiteX124" fmla="*/ 1979527 w 7472601"/>
              <a:gd name="connsiteY124" fmla="*/ 4726651 h 6858000"/>
              <a:gd name="connsiteX125" fmla="*/ 1927410 w 7472601"/>
              <a:gd name="connsiteY125" fmla="*/ 4716164 h 6858000"/>
              <a:gd name="connsiteX126" fmla="*/ 1997014 w 7472601"/>
              <a:gd name="connsiteY126" fmla="*/ 4698007 h 6858000"/>
              <a:gd name="connsiteX127" fmla="*/ 2005458 w 7472601"/>
              <a:gd name="connsiteY127" fmla="*/ 4699540 h 6858000"/>
              <a:gd name="connsiteX128" fmla="*/ 2657186 w 7472601"/>
              <a:gd name="connsiteY128" fmla="*/ 4901687 h 6858000"/>
              <a:gd name="connsiteX129" fmla="*/ 2826662 w 7472601"/>
              <a:gd name="connsiteY129" fmla="*/ 4970362 h 6858000"/>
              <a:gd name="connsiteX130" fmla="*/ 2876100 w 7472601"/>
              <a:gd name="connsiteY130" fmla="*/ 4995397 h 6858000"/>
              <a:gd name="connsiteX131" fmla="*/ 3042600 w 7472601"/>
              <a:gd name="connsiteY131" fmla="*/ 5059532 h 6858000"/>
              <a:gd name="connsiteX132" fmla="*/ 1997014 w 7472601"/>
              <a:gd name="connsiteY132" fmla="*/ 4698007 h 6858000"/>
              <a:gd name="connsiteX133" fmla="*/ 2305292 w 7472601"/>
              <a:gd name="connsiteY133" fmla="*/ 4219492 h 6858000"/>
              <a:gd name="connsiteX134" fmla="*/ 3360922 w 7472601"/>
              <a:gd name="connsiteY134" fmla="*/ 4529373 h 6858000"/>
              <a:gd name="connsiteX135" fmla="*/ 3492420 w 7472601"/>
              <a:gd name="connsiteY135" fmla="*/ 4510145 h 6858000"/>
              <a:gd name="connsiteX136" fmla="*/ 3364086 w 7472601"/>
              <a:gd name="connsiteY136" fmla="*/ 4480340 h 6858000"/>
              <a:gd name="connsiteX137" fmla="*/ 3225818 w 7472601"/>
              <a:gd name="connsiteY137" fmla="*/ 4411822 h 6858000"/>
              <a:gd name="connsiteX138" fmla="*/ 3129696 w 7472601"/>
              <a:gd name="connsiteY138" fmla="*/ 4360704 h 6858000"/>
              <a:gd name="connsiteX139" fmla="*/ 2814545 w 7472601"/>
              <a:gd name="connsiteY139" fmla="*/ 4282955 h 6858000"/>
              <a:gd name="connsiteX140" fmla="*/ 2305292 w 7472601"/>
              <a:gd name="connsiteY140" fmla="*/ 4219492 h 6858000"/>
              <a:gd name="connsiteX141" fmla="*/ 2626982 w 7472601"/>
              <a:gd name="connsiteY141" fmla="*/ 4206450 h 6858000"/>
              <a:gd name="connsiteX142" fmla="*/ 2490617 w 7472601"/>
              <a:gd name="connsiteY142" fmla="*/ 4206951 h 6858000"/>
              <a:gd name="connsiteX143" fmla="*/ 2819869 w 7472601"/>
              <a:gd name="connsiteY143" fmla="*/ 4252936 h 6858000"/>
              <a:gd name="connsiteX144" fmla="*/ 3143018 w 7472601"/>
              <a:gd name="connsiteY144" fmla="*/ 4332698 h 6858000"/>
              <a:gd name="connsiteX145" fmla="*/ 3241520 w 7472601"/>
              <a:gd name="connsiteY145" fmla="*/ 4385112 h 6858000"/>
              <a:gd name="connsiteX146" fmla="*/ 3374575 w 7472601"/>
              <a:gd name="connsiteY146" fmla="*/ 4451517 h 6858000"/>
              <a:gd name="connsiteX147" fmla="*/ 3505221 w 7472601"/>
              <a:gd name="connsiteY147" fmla="*/ 4480757 h 6858000"/>
              <a:gd name="connsiteX148" fmla="*/ 2626982 w 7472601"/>
              <a:gd name="connsiteY148" fmla="*/ 4206450 h 6858000"/>
              <a:gd name="connsiteX149" fmla="*/ 1310106 w 7472601"/>
              <a:gd name="connsiteY149" fmla="*/ 3943217 h 6858000"/>
              <a:gd name="connsiteX150" fmla="*/ 854994 w 7472601"/>
              <a:gd name="connsiteY150" fmla="*/ 4399136 h 6858000"/>
              <a:gd name="connsiteX151" fmla="*/ 742462 w 7472601"/>
              <a:gd name="connsiteY151" fmla="*/ 4594648 h 6858000"/>
              <a:gd name="connsiteX152" fmla="*/ 820602 w 7472601"/>
              <a:gd name="connsiteY152" fmla="*/ 4485915 h 6858000"/>
              <a:gd name="connsiteX153" fmla="*/ 878295 w 7472601"/>
              <a:gd name="connsiteY153" fmla="*/ 4403594 h 6858000"/>
              <a:gd name="connsiteX154" fmla="*/ 1240607 w 7472601"/>
              <a:gd name="connsiteY154" fmla="*/ 4010401 h 6858000"/>
              <a:gd name="connsiteX155" fmla="*/ 1310106 w 7472601"/>
              <a:gd name="connsiteY155" fmla="*/ 3943217 h 6858000"/>
              <a:gd name="connsiteX156" fmla="*/ 1423113 w 7472601"/>
              <a:gd name="connsiteY156" fmla="*/ 3874565 h 6858000"/>
              <a:gd name="connsiteX157" fmla="*/ 1260565 w 7472601"/>
              <a:gd name="connsiteY157" fmla="*/ 4031982 h 6858000"/>
              <a:gd name="connsiteX158" fmla="*/ 901900 w 7472601"/>
              <a:gd name="connsiteY158" fmla="*/ 4421236 h 6858000"/>
              <a:gd name="connsiteX159" fmla="*/ 845044 w 7472601"/>
              <a:gd name="connsiteY159" fmla="*/ 4502436 h 6858000"/>
              <a:gd name="connsiteX160" fmla="*/ 685926 w 7472601"/>
              <a:gd name="connsiteY160" fmla="*/ 4703069 h 6858000"/>
              <a:gd name="connsiteX161" fmla="*/ 684248 w 7472601"/>
              <a:gd name="connsiteY161" fmla="*/ 4706721 h 6858000"/>
              <a:gd name="connsiteX162" fmla="*/ 1423113 w 7472601"/>
              <a:gd name="connsiteY162" fmla="*/ 3874565 h 6858000"/>
              <a:gd name="connsiteX163" fmla="*/ 3316479 w 7472601"/>
              <a:gd name="connsiteY163" fmla="*/ 3872136 h 6858000"/>
              <a:gd name="connsiteX164" fmla="*/ 3546806 w 7472601"/>
              <a:gd name="connsiteY164" fmla="*/ 4356139 h 6858000"/>
              <a:gd name="connsiteX165" fmla="*/ 3364433 w 7472601"/>
              <a:gd name="connsiteY165" fmla="*/ 3953121 h 6858000"/>
              <a:gd name="connsiteX166" fmla="*/ 3316479 w 7472601"/>
              <a:gd name="connsiteY166" fmla="*/ 3872136 h 6858000"/>
              <a:gd name="connsiteX167" fmla="*/ 3291335 w 7472601"/>
              <a:gd name="connsiteY167" fmla="*/ 3767420 h 6858000"/>
              <a:gd name="connsiteX168" fmla="*/ 3390805 w 7472601"/>
              <a:gd name="connsiteY168" fmla="*/ 3937163 h 6858000"/>
              <a:gd name="connsiteX169" fmla="*/ 3579062 w 7472601"/>
              <a:gd name="connsiteY169" fmla="*/ 4359040 h 6858000"/>
              <a:gd name="connsiteX170" fmla="*/ 3467355 w 7472601"/>
              <a:gd name="connsiteY170" fmla="*/ 3988130 h 6858000"/>
              <a:gd name="connsiteX171" fmla="*/ 3310753 w 7472601"/>
              <a:gd name="connsiteY171" fmla="*/ 3787140 h 6858000"/>
              <a:gd name="connsiteX172" fmla="*/ 3291335 w 7472601"/>
              <a:gd name="connsiteY172" fmla="*/ 3767420 h 6858000"/>
              <a:gd name="connsiteX173" fmla="*/ 1635889 w 7472601"/>
              <a:gd name="connsiteY173" fmla="*/ 3709494 h 6858000"/>
              <a:gd name="connsiteX174" fmla="*/ 1634800 w 7472601"/>
              <a:gd name="connsiteY174" fmla="*/ 3731111 h 6858000"/>
              <a:gd name="connsiteX175" fmla="*/ 1635889 w 7472601"/>
              <a:gd name="connsiteY175" fmla="*/ 3709494 h 6858000"/>
              <a:gd name="connsiteX176" fmla="*/ 1510397 w 7472601"/>
              <a:gd name="connsiteY176" fmla="*/ 3684705 h 6858000"/>
              <a:gd name="connsiteX177" fmla="*/ 1146550 w 7472601"/>
              <a:gd name="connsiteY177" fmla="*/ 3802012 h 6858000"/>
              <a:gd name="connsiteX178" fmla="*/ 698834 w 7472601"/>
              <a:gd name="connsiteY178" fmla="*/ 3952272 h 6858000"/>
              <a:gd name="connsiteX179" fmla="*/ 34256 w 7472601"/>
              <a:gd name="connsiteY179" fmla="*/ 4347603 h 6858000"/>
              <a:gd name="connsiteX180" fmla="*/ 527241 w 7472601"/>
              <a:gd name="connsiteY180" fmla="*/ 4065078 h 6858000"/>
              <a:gd name="connsiteX181" fmla="*/ 1510397 w 7472601"/>
              <a:gd name="connsiteY181" fmla="*/ 3684705 h 6858000"/>
              <a:gd name="connsiteX182" fmla="*/ 1313114 w 7472601"/>
              <a:gd name="connsiteY182" fmla="*/ 3655216 h 6858000"/>
              <a:gd name="connsiteX183" fmla="*/ 1109304 w 7472601"/>
              <a:gd name="connsiteY183" fmla="*/ 3669030 h 6858000"/>
              <a:gd name="connsiteX184" fmla="*/ 8129 w 7472601"/>
              <a:gd name="connsiteY184" fmla="*/ 4330519 h 6858000"/>
              <a:gd name="connsiteX185" fmla="*/ 687572 w 7472601"/>
              <a:gd name="connsiteY185" fmla="*/ 3925629 h 6858000"/>
              <a:gd name="connsiteX186" fmla="*/ 1138365 w 7472601"/>
              <a:gd name="connsiteY186" fmla="*/ 3774515 h 6858000"/>
              <a:gd name="connsiteX187" fmla="*/ 1505579 w 7472601"/>
              <a:gd name="connsiteY187" fmla="*/ 3655526 h 6858000"/>
              <a:gd name="connsiteX188" fmla="*/ 1313114 w 7472601"/>
              <a:gd name="connsiteY188" fmla="*/ 3655216 h 6858000"/>
              <a:gd name="connsiteX189" fmla="*/ 3655073 w 7472601"/>
              <a:gd name="connsiteY189" fmla="*/ 3650884 h 6858000"/>
              <a:gd name="connsiteX190" fmla="*/ 3989938 w 7472601"/>
              <a:gd name="connsiteY190" fmla="*/ 3991685 h 6858000"/>
              <a:gd name="connsiteX191" fmla="*/ 4393907 w 7472601"/>
              <a:gd name="connsiteY191" fmla="*/ 4261258 h 6858000"/>
              <a:gd name="connsiteX192" fmla="*/ 4648051 w 7472601"/>
              <a:gd name="connsiteY192" fmla="*/ 4374051 h 6858000"/>
              <a:gd name="connsiteX193" fmla="*/ 4383389 w 7472601"/>
              <a:gd name="connsiteY193" fmla="*/ 4184369 h 6858000"/>
              <a:gd name="connsiteX194" fmla="*/ 4165508 w 7472601"/>
              <a:gd name="connsiteY194" fmla="*/ 4035196 h 6858000"/>
              <a:gd name="connsiteX195" fmla="*/ 4068162 w 7472601"/>
              <a:gd name="connsiteY195" fmla="*/ 3953394 h 6858000"/>
              <a:gd name="connsiteX196" fmla="*/ 3981416 w 7472601"/>
              <a:gd name="connsiteY196" fmla="*/ 3880482 h 6858000"/>
              <a:gd name="connsiteX197" fmla="*/ 3800147 w 7472601"/>
              <a:gd name="connsiteY197" fmla="*/ 3749872 h 6858000"/>
              <a:gd name="connsiteX198" fmla="*/ 3655073 w 7472601"/>
              <a:gd name="connsiteY198" fmla="*/ 3650884 h 6858000"/>
              <a:gd name="connsiteX199" fmla="*/ 3670252 w 7472601"/>
              <a:gd name="connsiteY199" fmla="*/ 3622798 h 6858000"/>
              <a:gd name="connsiteX200" fmla="*/ 3817258 w 7472601"/>
              <a:gd name="connsiteY200" fmla="*/ 3723577 h 6858000"/>
              <a:gd name="connsiteX201" fmla="*/ 4000461 w 7472601"/>
              <a:gd name="connsiteY201" fmla="*/ 3855966 h 6858000"/>
              <a:gd name="connsiteX202" fmla="*/ 4088180 w 7472601"/>
              <a:gd name="connsiteY202" fmla="*/ 3929774 h 6858000"/>
              <a:gd name="connsiteX203" fmla="*/ 4184555 w 7472601"/>
              <a:gd name="connsiteY203" fmla="*/ 4010683 h 6858000"/>
              <a:gd name="connsiteX204" fmla="*/ 4399563 w 7472601"/>
              <a:gd name="connsiteY204" fmla="*/ 4158106 h 6858000"/>
              <a:gd name="connsiteX205" fmla="*/ 4684469 w 7472601"/>
              <a:gd name="connsiteY205" fmla="*/ 4364680 h 6858000"/>
              <a:gd name="connsiteX206" fmla="*/ 4690271 w 7472601"/>
              <a:gd name="connsiteY206" fmla="*/ 4370034 h 6858000"/>
              <a:gd name="connsiteX207" fmla="*/ 4136093 w 7472601"/>
              <a:gd name="connsiteY207" fmla="*/ 3858466 h 6858000"/>
              <a:gd name="connsiteX208" fmla="*/ 3670252 w 7472601"/>
              <a:gd name="connsiteY208" fmla="*/ 3622798 h 6858000"/>
              <a:gd name="connsiteX209" fmla="*/ 4440129 w 7472601"/>
              <a:gd name="connsiteY209" fmla="*/ 3448571 h 6858000"/>
              <a:gd name="connsiteX210" fmla="*/ 4856525 w 7472601"/>
              <a:gd name="connsiteY210" fmla="*/ 3915351 h 6858000"/>
              <a:gd name="connsiteX211" fmla="*/ 5059055 w 7472601"/>
              <a:gd name="connsiteY211" fmla="*/ 4108918 h 6858000"/>
              <a:gd name="connsiteX212" fmla="*/ 5290070 w 7472601"/>
              <a:gd name="connsiteY212" fmla="*/ 4263619 h 6858000"/>
              <a:gd name="connsiteX213" fmla="*/ 4834991 w 7472601"/>
              <a:gd name="connsiteY213" fmla="*/ 3830985 h 6858000"/>
              <a:gd name="connsiteX214" fmla="*/ 4440129 w 7472601"/>
              <a:gd name="connsiteY214" fmla="*/ 3448571 h 6858000"/>
              <a:gd name="connsiteX215" fmla="*/ 4441737 w 7472601"/>
              <a:gd name="connsiteY215" fmla="*/ 3399734 h 6858000"/>
              <a:gd name="connsiteX216" fmla="*/ 4431236 w 7472601"/>
              <a:gd name="connsiteY216" fmla="*/ 3400954 h 6858000"/>
              <a:gd name="connsiteX217" fmla="*/ 4557150 w 7472601"/>
              <a:gd name="connsiteY217" fmla="*/ 3510023 h 6858000"/>
              <a:gd name="connsiteX218" fmla="*/ 4856936 w 7472601"/>
              <a:gd name="connsiteY218" fmla="*/ 3809146 h 6858000"/>
              <a:gd name="connsiteX219" fmla="*/ 5111996 w 7472601"/>
              <a:gd name="connsiteY219" fmla="*/ 4065759 h 6858000"/>
              <a:gd name="connsiteX220" fmla="*/ 5388878 w 7472601"/>
              <a:gd name="connsiteY220" fmla="*/ 4300185 h 6858000"/>
              <a:gd name="connsiteX221" fmla="*/ 5425556 w 7472601"/>
              <a:gd name="connsiteY221" fmla="*/ 4308967 h 6858000"/>
              <a:gd name="connsiteX222" fmla="*/ 4943646 w 7472601"/>
              <a:gd name="connsiteY222" fmla="*/ 3822916 h 6858000"/>
              <a:gd name="connsiteX223" fmla="*/ 4594837 w 7472601"/>
              <a:gd name="connsiteY223" fmla="*/ 3532274 h 6858000"/>
              <a:gd name="connsiteX224" fmla="*/ 4441737 w 7472601"/>
              <a:gd name="connsiteY224" fmla="*/ 3399734 h 6858000"/>
              <a:gd name="connsiteX225" fmla="*/ 5425834 w 7472601"/>
              <a:gd name="connsiteY225" fmla="*/ 3162785 h 6858000"/>
              <a:gd name="connsiteX226" fmla="*/ 5401644 w 7472601"/>
              <a:gd name="connsiteY226" fmla="*/ 3617847 h 6858000"/>
              <a:gd name="connsiteX227" fmla="*/ 5467256 w 7472601"/>
              <a:gd name="connsiteY227" fmla="*/ 4175494 h 6858000"/>
              <a:gd name="connsiteX228" fmla="*/ 5448069 w 7472601"/>
              <a:gd name="connsiteY228" fmla="*/ 3567554 h 6858000"/>
              <a:gd name="connsiteX229" fmla="*/ 5425834 w 7472601"/>
              <a:gd name="connsiteY229" fmla="*/ 3162785 h 6858000"/>
              <a:gd name="connsiteX230" fmla="*/ 1318687 w 7472601"/>
              <a:gd name="connsiteY230" fmla="*/ 3113840 h 6858000"/>
              <a:gd name="connsiteX231" fmla="*/ 1066793 w 7472601"/>
              <a:gd name="connsiteY231" fmla="*/ 3212171 h 6858000"/>
              <a:gd name="connsiteX232" fmla="*/ 993319 w 7472601"/>
              <a:gd name="connsiteY232" fmla="*/ 3247648 h 6858000"/>
              <a:gd name="connsiteX233" fmla="*/ 853081 w 7472601"/>
              <a:gd name="connsiteY233" fmla="*/ 3312410 h 6858000"/>
              <a:gd name="connsiteX234" fmla="*/ 805957 w 7472601"/>
              <a:gd name="connsiteY234" fmla="*/ 3330443 h 6858000"/>
              <a:gd name="connsiteX235" fmla="*/ 1318687 w 7472601"/>
              <a:gd name="connsiteY235" fmla="*/ 3113840 h 6858000"/>
              <a:gd name="connsiteX236" fmla="*/ 5453702 w 7472601"/>
              <a:gd name="connsiteY236" fmla="*/ 3090882 h 6858000"/>
              <a:gd name="connsiteX237" fmla="*/ 5480135 w 7472601"/>
              <a:gd name="connsiteY237" fmla="*/ 3565802 h 6858000"/>
              <a:gd name="connsiteX238" fmla="*/ 5499023 w 7472601"/>
              <a:gd name="connsiteY238" fmla="*/ 4166310 h 6858000"/>
              <a:gd name="connsiteX239" fmla="*/ 5547022 w 7472601"/>
              <a:gd name="connsiteY239" fmla="*/ 3607838 h 6858000"/>
              <a:gd name="connsiteX240" fmla="*/ 5515964 w 7472601"/>
              <a:gd name="connsiteY240" fmla="*/ 3378541 h 6858000"/>
              <a:gd name="connsiteX241" fmla="*/ 5453702 w 7472601"/>
              <a:gd name="connsiteY241" fmla="*/ 3090882 h 6858000"/>
              <a:gd name="connsiteX242" fmla="*/ 1238695 w 7472601"/>
              <a:gd name="connsiteY242" fmla="*/ 3076820 h 6858000"/>
              <a:gd name="connsiteX243" fmla="*/ 716371 w 7472601"/>
              <a:gd name="connsiteY243" fmla="*/ 3293249 h 6858000"/>
              <a:gd name="connsiteX244" fmla="*/ 579522 w 7472601"/>
              <a:gd name="connsiteY244" fmla="*/ 3371759 h 6858000"/>
              <a:gd name="connsiteX245" fmla="*/ 600288 w 7472601"/>
              <a:gd name="connsiteY245" fmla="*/ 3365555 h 6858000"/>
              <a:gd name="connsiteX246" fmla="*/ 840692 w 7472601"/>
              <a:gd name="connsiteY246" fmla="*/ 3284921 h 6858000"/>
              <a:gd name="connsiteX247" fmla="*/ 979248 w 7472601"/>
              <a:gd name="connsiteY247" fmla="*/ 3221003 h 6858000"/>
              <a:gd name="connsiteX248" fmla="*/ 1053282 w 7472601"/>
              <a:gd name="connsiteY248" fmla="*/ 3185247 h 6858000"/>
              <a:gd name="connsiteX249" fmla="*/ 1320603 w 7472601"/>
              <a:gd name="connsiteY249" fmla="*/ 3081281 h 6858000"/>
              <a:gd name="connsiteX250" fmla="*/ 1238695 w 7472601"/>
              <a:gd name="connsiteY250" fmla="*/ 3076820 h 6858000"/>
              <a:gd name="connsiteX251" fmla="*/ 5425627 w 7472601"/>
              <a:gd name="connsiteY251" fmla="*/ 2954192 h 6858000"/>
              <a:gd name="connsiteX252" fmla="*/ 5470770 w 7472601"/>
              <a:gd name="connsiteY252" fmla="*/ 3005435 h 6858000"/>
              <a:gd name="connsiteX253" fmla="*/ 5519779 w 7472601"/>
              <a:gd name="connsiteY253" fmla="*/ 4359223 h 6858000"/>
              <a:gd name="connsiteX254" fmla="*/ 5520293 w 7472601"/>
              <a:gd name="connsiteY254" fmla="*/ 4360602 h 6858000"/>
              <a:gd name="connsiteX255" fmla="*/ 5767221 w 7472601"/>
              <a:gd name="connsiteY255" fmla="*/ 4665564 h 6858000"/>
              <a:gd name="connsiteX256" fmla="*/ 6937169 w 7472601"/>
              <a:gd name="connsiteY256" fmla="*/ 4815941 h 6858000"/>
              <a:gd name="connsiteX257" fmla="*/ 6953922 w 7472601"/>
              <a:gd name="connsiteY257" fmla="*/ 4890068 h 6858000"/>
              <a:gd name="connsiteX258" fmla="*/ 6071359 w 7472601"/>
              <a:gd name="connsiteY258" fmla="*/ 4770770 h 6858000"/>
              <a:gd name="connsiteX259" fmla="*/ 6038839 w 7472601"/>
              <a:gd name="connsiteY259" fmla="*/ 4764474 h 6858000"/>
              <a:gd name="connsiteX260" fmla="*/ 6038706 w 7472601"/>
              <a:gd name="connsiteY260" fmla="*/ 4763847 h 6858000"/>
              <a:gd name="connsiteX261" fmla="*/ 6037784 w 7472601"/>
              <a:gd name="connsiteY261" fmla="*/ 4764270 h 6858000"/>
              <a:gd name="connsiteX262" fmla="*/ 6038839 w 7472601"/>
              <a:gd name="connsiteY262" fmla="*/ 4764474 h 6858000"/>
              <a:gd name="connsiteX263" fmla="*/ 6040338 w 7472601"/>
              <a:gd name="connsiteY263" fmla="*/ 4771418 h 6858000"/>
              <a:gd name="connsiteX264" fmla="*/ 6024488 w 7472601"/>
              <a:gd name="connsiteY264" fmla="*/ 4809903 h 6858000"/>
              <a:gd name="connsiteX265" fmla="*/ 5599771 w 7472601"/>
              <a:gd name="connsiteY265" fmla="*/ 5509652 h 6858000"/>
              <a:gd name="connsiteX266" fmla="*/ 5548843 w 7472601"/>
              <a:gd name="connsiteY266" fmla="*/ 5563845 h 6858000"/>
              <a:gd name="connsiteX267" fmla="*/ 5940952 w 7472601"/>
              <a:gd name="connsiteY267" fmla="*/ 6250028 h 6858000"/>
              <a:gd name="connsiteX268" fmla="*/ 6043441 w 7472601"/>
              <a:gd name="connsiteY268" fmla="*/ 6665847 h 6858000"/>
              <a:gd name="connsiteX269" fmla="*/ 6093432 w 7472601"/>
              <a:gd name="connsiteY269" fmla="*/ 6858000 h 6858000"/>
              <a:gd name="connsiteX270" fmla="*/ 6034344 w 7472601"/>
              <a:gd name="connsiteY270" fmla="*/ 6858000 h 6858000"/>
              <a:gd name="connsiteX271" fmla="*/ 6026679 w 7472601"/>
              <a:gd name="connsiteY271" fmla="*/ 6836959 h 6858000"/>
              <a:gd name="connsiteX272" fmla="*/ 5800441 w 7472601"/>
              <a:gd name="connsiteY272" fmla="*/ 6335286 h 6858000"/>
              <a:gd name="connsiteX273" fmla="*/ 5526562 w 7472601"/>
              <a:gd name="connsiteY273" fmla="*/ 5705388 h 6858000"/>
              <a:gd name="connsiteX274" fmla="*/ 5519640 w 7472601"/>
              <a:gd name="connsiteY274" fmla="*/ 5683774 h 6858000"/>
              <a:gd name="connsiteX275" fmla="*/ 5844559 w 7472601"/>
              <a:gd name="connsiteY275" fmla="*/ 6553349 h 6858000"/>
              <a:gd name="connsiteX276" fmla="*/ 5975994 w 7472601"/>
              <a:gd name="connsiteY276" fmla="*/ 6858000 h 6858000"/>
              <a:gd name="connsiteX277" fmla="*/ 5898547 w 7472601"/>
              <a:gd name="connsiteY277" fmla="*/ 6858000 h 6858000"/>
              <a:gd name="connsiteX278" fmla="*/ 5682041 w 7472601"/>
              <a:gd name="connsiteY278" fmla="*/ 6355860 h 6858000"/>
              <a:gd name="connsiteX279" fmla="*/ 5461758 w 7472601"/>
              <a:gd name="connsiteY279" fmla="*/ 5820220 h 6858000"/>
              <a:gd name="connsiteX280" fmla="*/ 5237282 w 7472601"/>
              <a:gd name="connsiteY280" fmla="*/ 6579086 h 6858000"/>
              <a:gd name="connsiteX281" fmla="*/ 5115009 w 7472601"/>
              <a:gd name="connsiteY281" fmla="*/ 6858000 h 6858000"/>
              <a:gd name="connsiteX282" fmla="*/ 5028074 w 7472601"/>
              <a:gd name="connsiteY282" fmla="*/ 6858000 h 6858000"/>
              <a:gd name="connsiteX283" fmla="*/ 5079508 w 7472601"/>
              <a:gd name="connsiteY283" fmla="*/ 6749074 h 6858000"/>
              <a:gd name="connsiteX284" fmla="*/ 5371846 w 7472601"/>
              <a:gd name="connsiteY284" fmla="*/ 5924413 h 6858000"/>
              <a:gd name="connsiteX285" fmla="*/ 5270512 w 7472601"/>
              <a:gd name="connsiteY285" fmla="*/ 6138975 h 6858000"/>
              <a:gd name="connsiteX286" fmla="*/ 5062409 w 7472601"/>
              <a:gd name="connsiteY286" fmla="*/ 6653544 h 6858000"/>
              <a:gd name="connsiteX287" fmla="*/ 5036628 w 7472601"/>
              <a:gd name="connsiteY287" fmla="*/ 6754247 h 6858000"/>
              <a:gd name="connsiteX288" fmla="*/ 5009112 w 7472601"/>
              <a:gd name="connsiteY288" fmla="*/ 6858000 h 6858000"/>
              <a:gd name="connsiteX289" fmla="*/ 4976679 w 7472601"/>
              <a:gd name="connsiteY289" fmla="*/ 6858000 h 6858000"/>
              <a:gd name="connsiteX290" fmla="*/ 5006537 w 7472601"/>
              <a:gd name="connsiteY290" fmla="*/ 6747068 h 6858000"/>
              <a:gd name="connsiteX291" fmla="*/ 5032723 w 7472601"/>
              <a:gd name="connsiteY291" fmla="*/ 6644957 h 6858000"/>
              <a:gd name="connsiteX292" fmla="*/ 5242949 w 7472601"/>
              <a:gd name="connsiteY292" fmla="*/ 6125175 h 6858000"/>
              <a:gd name="connsiteX293" fmla="*/ 5286321 w 7472601"/>
              <a:gd name="connsiteY293" fmla="*/ 6033555 h 6858000"/>
              <a:gd name="connsiteX294" fmla="*/ 5008210 w 7472601"/>
              <a:gd name="connsiteY294" fmla="*/ 6649194 h 6858000"/>
              <a:gd name="connsiteX295" fmla="*/ 4986321 w 7472601"/>
              <a:gd name="connsiteY295" fmla="*/ 6765687 h 6858000"/>
              <a:gd name="connsiteX296" fmla="*/ 4973474 w 7472601"/>
              <a:gd name="connsiteY296" fmla="*/ 6858000 h 6858000"/>
              <a:gd name="connsiteX297" fmla="*/ 4907178 w 7472601"/>
              <a:gd name="connsiteY297" fmla="*/ 6858000 h 6858000"/>
              <a:gd name="connsiteX298" fmla="*/ 4910810 w 7472601"/>
              <a:gd name="connsiteY298" fmla="*/ 6829660 h 6858000"/>
              <a:gd name="connsiteX299" fmla="*/ 4987461 w 7472601"/>
              <a:gd name="connsiteY299" fmla="*/ 6432994 h 6858000"/>
              <a:gd name="connsiteX300" fmla="*/ 5179262 w 7472601"/>
              <a:gd name="connsiteY300" fmla="*/ 6035044 h 6858000"/>
              <a:gd name="connsiteX301" fmla="*/ 4689678 w 7472601"/>
              <a:gd name="connsiteY301" fmla="*/ 6440241 h 6858000"/>
              <a:gd name="connsiteX302" fmla="*/ 4477543 w 7472601"/>
              <a:gd name="connsiteY302" fmla="*/ 6674836 h 6858000"/>
              <a:gd name="connsiteX303" fmla="*/ 4329957 w 7472601"/>
              <a:gd name="connsiteY303" fmla="*/ 6858000 h 6858000"/>
              <a:gd name="connsiteX304" fmla="*/ 4218595 w 7472601"/>
              <a:gd name="connsiteY304" fmla="*/ 6858000 h 6858000"/>
              <a:gd name="connsiteX305" fmla="*/ 4368888 w 7472601"/>
              <a:gd name="connsiteY305" fmla="*/ 6668412 h 6858000"/>
              <a:gd name="connsiteX306" fmla="*/ 4563091 w 7472601"/>
              <a:gd name="connsiteY306" fmla="*/ 6442508 h 6858000"/>
              <a:gd name="connsiteX307" fmla="*/ 5387324 w 7472601"/>
              <a:gd name="connsiteY307" fmla="*/ 5705830 h 6858000"/>
              <a:gd name="connsiteX308" fmla="*/ 5073620 w 7472601"/>
              <a:gd name="connsiteY308" fmla="*/ 5955437 h 6858000"/>
              <a:gd name="connsiteX309" fmla="*/ 4689789 w 7472601"/>
              <a:gd name="connsiteY309" fmla="*/ 6268382 h 6858000"/>
              <a:gd name="connsiteX310" fmla="*/ 4418722 w 7472601"/>
              <a:gd name="connsiteY310" fmla="*/ 6570886 h 6858000"/>
              <a:gd name="connsiteX311" fmla="*/ 4214944 w 7472601"/>
              <a:gd name="connsiteY311" fmla="*/ 6858000 h 6858000"/>
              <a:gd name="connsiteX312" fmla="*/ 4177898 w 7472601"/>
              <a:gd name="connsiteY312" fmla="*/ 6858000 h 6858000"/>
              <a:gd name="connsiteX313" fmla="*/ 4391597 w 7472601"/>
              <a:gd name="connsiteY313" fmla="*/ 6556370 h 6858000"/>
              <a:gd name="connsiteX314" fmla="*/ 4668889 w 7472601"/>
              <a:gd name="connsiteY314" fmla="*/ 6246399 h 6858000"/>
              <a:gd name="connsiteX315" fmla="*/ 5055427 w 7472601"/>
              <a:gd name="connsiteY315" fmla="*/ 5931476 h 6858000"/>
              <a:gd name="connsiteX316" fmla="*/ 5371814 w 7472601"/>
              <a:gd name="connsiteY316" fmla="*/ 5678975 h 6858000"/>
              <a:gd name="connsiteX317" fmla="*/ 4987918 w 7472601"/>
              <a:gd name="connsiteY317" fmla="*/ 5838701 h 6858000"/>
              <a:gd name="connsiteX318" fmla="*/ 4317146 w 7472601"/>
              <a:gd name="connsiteY318" fmla="*/ 6587716 h 6858000"/>
              <a:gd name="connsiteX319" fmla="*/ 4171627 w 7472601"/>
              <a:gd name="connsiteY319" fmla="*/ 6858000 h 6858000"/>
              <a:gd name="connsiteX320" fmla="*/ 4081585 w 7472601"/>
              <a:gd name="connsiteY320" fmla="*/ 6858000 h 6858000"/>
              <a:gd name="connsiteX321" fmla="*/ 4238603 w 7472601"/>
              <a:gd name="connsiteY321" fmla="*/ 6559341 h 6858000"/>
              <a:gd name="connsiteX322" fmla="*/ 4778333 w 7472601"/>
              <a:gd name="connsiteY322" fmla="*/ 5873626 h 6858000"/>
              <a:gd name="connsiteX323" fmla="*/ 5414185 w 7472601"/>
              <a:gd name="connsiteY323" fmla="*/ 5573882 h 6858000"/>
              <a:gd name="connsiteX324" fmla="*/ 5959648 w 7472601"/>
              <a:gd name="connsiteY324" fmla="*/ 4760797 h 6858000"/>
              <a:gd name="connsiteX325" fmla="*/ 5355019 w 7472601"/>
              <a:gd name="connsiteY325" fmla="*/ 4734672 h 6858000"/>
              <a:gd name="connsiteX326" fmla="*/ 5083565 w 7472601"/>
              <a:gd name="connsiteY326" fmla="*/ 5179121 h 6858000"/>
              <a:gd name="connsiteX327" fmla="*/ 4713577 w 7472601"/>
              <a:gd name="connsiteY327" fmla="*/ 5616803 h 6858000"/>
              <a:gd name="connsiteX328" fmla="*/ 3989559 w 7472601"/>
              <a:gd name="connsiteY328" fmla="*/ 6145945 h 6858000"/>
              <a:gd name="connsiteX329" fmla="*/ 3939824 w 7472601"/>
              <a:gd name="connsiteY329" fmla="*/ 6066900 h 6858000"/>
              <a:gd name="connsiteX330" fmla="*/ 4584537 w 7472601"/>
              <a:gd name="connsiteY330" fmla="*/ 5324826 h 6858000"/>
              <a:gd name="connsiteX331" fmla="*/ 5037105 w 7472601"/>
              <a:gd name="connsiteY331" fmla="*/ 5088765 h 6858000"/>
              <a:gd name="connsiteX332" fmla="*/ 5039930 w 7472601"/>
              <a:gd name="connsiteY332" fmla="*/ 5089585 h 6858000"/>
              <a:gd name="connsiteX333" fmla="*/ 5263764 w 7472601"/>
              <a:gd name="connsiteY333" fmla="*/ 4735525 h 6858000"/>
              <a:gd name="connsiteX334" fmla="*/ 4086300 w 7472601"/>
              <a:gd name="connsiteY334" fmla="*/ 4884599 h 6858000"/>
              <a:gd name="connsiteX335" fmla="*/ 4085485 w 7472601"/>
              <a:gd name="connsiteY335" fmla="*/ 4899070 h 6858000"/>
              <a:gd name="connsiteX336" fmla="*/ 3871915 w 7472601"/>
              <a:gd name="connsiteY336" fmla="*/ 5253645 h 6858000"/>
              <a:gd name="connsiteX337" fmla="*/ 3799374 w 7472601"/>
              <a:gd name="connsiteY337" fmla="*/ 5466127 h 6858000"/>
              <a:gd name="connsiteX338" fmla="*/ 3498850 w 7472601"/>
              <a:gd name="connsiteY338" fmla="*/ 6661888 h 6858000"/>
              <a:gd name="connsiteX339" fmla="*/ 3399216 w 7472601"/>
              <a:gd name="connsiteY339" fmla="*/ 6858000 h 6858000"/>
              <a:gd name="connsiteX340" fmla="*/ 3303688 w 7472601"/>
              <a:gd name="connsiteY340" fmla="*/ 6858000 h 6858000"/>
              <a:gd name="connsiteX341" fmla="*/ 3391774 w 7472601"/>
              <a:gd name="connsiteY341" fmla="*/ 6697181 h 6858000"/>
              <a:gd name="connsiteX342" fmla="*/ 3735540 w 7472601"/>
              <a:gd name="connsiteY342" fmla="*/ 5546923 h 6858000"/>
              <a:gd name="connsiteX343" fmla="*/ 3729438 w 7472601"/>
              <a:gd name="connsiteY343" fmla="*/ 5569058 h 6858000"/>
              <a:gd name="connsiteX344" fmla="*/ 3707782 w 7472601"/>
              <a:gd name="connsiteY344" fmla="*/ 5644908 h 6858000"/>
              <a:gd name="connsiteX345" fmla="*/ 3583827 w 7472601"/>
              <a:gd name="connsiteY345" fmla="*/ 6039215 h 6858000"/>
              <a:gd name="connsiteX346" fmla="*/ 3547861 w 7472601"/>
              <a:gd name="connsiteY346" fmla="*/ 6129609 h 6858000"/>
              <a:gd name="connsiteX347" fmla="*/ 3490905 w 7472601"/>
              <a:gd name="connsiteY347" fmla="*/ 6277660 h 6858000"/>
              <a:gd name="connsiteX348" fmla="*/ 3455859 w 7472601"/>
              <a:gd name="connsiteY348" fmla="*/ 6391301 h 6858000"/>
              <a:gd name="connsiteX349" fmla="*/ 3429112 w 7472601"/>
              <a:gd name="connsiteY349" fmla="*/ 6479469 h 6858000"/>
              <a:gd name="connsiteX350" fmla="*/ 3304862 w 7472601"/>
              <a:gd name="connsiteY350" fmla="*/ 6796476 h 6858000"/>
              <a:gd name="connsiteX351" fmla="*/ 3276071 w 7472601"/>
              <a:gd name="connsiteY351" fmla="*/ 6858000 h 6858000"/>
              <a:gd name="connsiteX352" fmla="*/ 3240805 w 7472601"/>
              <a:gd name="connsiteY352" fmla="*/ 6858000 h 6858000"/>
              <a:gd name="connsiteX353" fmla="*/ 3275917 w 7472601"/>
              <a:gd name="connsiteY353" fmla="*/ 6783192 h 6858000"/>
              <a:gd name="connsiteX354" fmla="*/ 3399358 w 7472601"/>
              <a:gd name="connsiteY354" fmla="*/ 6469011 h 6858000"/>
              <a:gd name="connsiteX355" fmla="*/ 3425650 w 7472601"/>
              <a:gd name="connsiteY355" fmla="*/ 6381333 h 6858000"/>
              <a:gd name="connsiteX356" fmla="*/ 3460661 w 7472601"/>
              <a:gd name="connsiteY356" fmla="*/ 6266763 h 6858000"/>
              <a:gd name="connsiteX357" fmla="*/ 3518021 w 7472601"/>
              <a:gd name="connsiteY357" fmla="*/ 6117298 h 6858000"/>
              <a:gd name="connsiteX358" fmla="*/ 3554035 w 7472601"/>
              <a:gd name="connsiteY358" fmla="*/ 6027832 h 6858000"/>
              <a:gd name="connsiteX359" fmla="*/ 3677174 w 7472601"/>
              <a:gd name="connsiteY359" fmla="*/ 5636351 h 6858000"/>
              <a:gd name="connsiteX360" fmla="*/ 3698819 w 7472601"/>
              <a:gd name="connsiteY360" fmla="*/ 5560503 h 6858000"/>
              <a:gd name="connsiteX361" fmla="*/ 3702094 w 7472601"/>
              <a:gd name="connsiteY361" fmla="*/ 5549194 h 6858000"/>
              <a:gd name="connsiteX362" fmla="*/ 3398355 w 7472601"/>
              <a:gd name="connsiteY362" fmla="*/ 6094603 h 6858000"/>
              <a:gd name="connsiteX363" fmla="*/ 3193941 w 7472601"/>
              <a:gd name="connsiteY363" fmla="*/ 6798775 h 6858000"/>
              <a:gd name="connsiteX364" fmla="*/ 3184140 w 7472601"/>
              <a:gd name="connsiteY364" fmla="*/ 6858000 h 6858000"/>
              <a:gd name="connsiteX365" fmla="*/ 3099978 w 7472601"/>
              <a:gd name="connsiteY365" fmla="*/ 6858000 h 6858000"/>
              <a:gd name="connsiteX366" fmla="*/ 3101556 w 7472601"/>
              <a:gd name="connsiteY366" fmla="*/ 6843337 h 6858000"/>
              <a:gd name="connsiteX367" fmla="*/ 3370162 w 7472601"/>
              <a:gd name="connsiteY367" fmla="*/ 5785550 h 6858000"/>
              <a:gd name="connsiteX368" fmla="*/ 3746477 w 7472601"/>
              <a:gd name="connsiteY368" fmla="*/ 5377889 h 6858000"/>
              <a:gd name="connsiteX369" fmla="*/ 3863399 w 7472601"/>
              <a:gd name="connsiteY369" fmla="*/ 5087257 h 6858000"/>
              <a:gd name="connsiteX370" fmla="*/ 3968712 w 7472601"/>
              <a:gd name="connsiteY370" fmla="*/ 4913989 h 6858000"/>
              <a:gd name="connsiteX371" fmla="*/ 2792390 w 7472601"/>
              <a:gd name="connsiteY371" fmla="*/ 5382974 h 6858000"/>
              <a:gd name="connsiteX372" fmla="*/ 2714982 w 7472601"/>
              <a:gd name="connsiteY372" fmla="*/ 5427051 h 6858000"/>
              <a:gd name="connsiteX373" fmla="*/ 2813361 w 7472601"/>
              <a:gd name="connsiteY373" fmla="*/ 6023912 h 6858000"/>
              <a:gd name="connsiteX374" fmla="*/ 2688430 w 7472601"/>
              <a:gd name="connsiteY374" fmla="*/ 6801564 h 6858000"/>
              <a:gd name="connsiteX375" fmla="*/ 2629626 w 7472601"/>
              <a:gd name="connsiteY375" fmla="*/ 6763394 h 6858000"/>
              <a:gd name="connsiteX376" fmla="*/ 2565328 w 7472601"/>
              <a:gd name="connsiteY376" fmla="*/ 5516399 h 6858000"/>
              <a:gd name="connsiteX377" fmla="*/ 1922999 w 7472601"/>
              <a:gd name="connsiteY377" fmla="*/ 5980343 h 6858000"/>
              <a:gd name="connsiteX378" fmla="*/ 1950261 w 7472601"/>
              <a:gd name="connsiteY378" fmla="*/ 6405858 h 6858000"/>
              <a:gd name="connsiteX379" fmla="*/ 2365554 w 7472601"/>
              <a:gd name="connsiteY379" fmla="*/ 6759107 h 6858000"/>
              <a:gd name="connsiteX380" fmla="*/ 2424142 w 7472601"/>
              <a:gd name="connsiteY380" fmla="*/ 6858000 h 6858000"/>
              <a:gd name="connsiteX381" fmla="*/ 2395994 w 7472601"/>
              <a:gd name="connsiteY381" fmla="*/ 6858000 h 6858000"/>
              <a:gd name="connsiteX382" fmla="*/ 2392863 w 7472601"/>
              <a:gd name="connsiteY382" fmla="*/ 6852964 h 6858000"/>
              <a:gd name="connsiteX383" fmla="*/ 2017589 w 7472601"/>
              <a:gd name="connsiteY383" fmla="*/ 6493982 h 6858000"/>
              <a:gd name="connsiteX384" fmla="*/ 2147336 w 7472601"/>
              <a:gd name="connsiteY384" fmla="*/ 6594052 h 6858000"/>
              <a:gd name="connsiteX385" fmla="*/ 2207047 w 7472601"/>
              <a:gd name="connsiteY385" fmla="*/ 6654540 h 6858000"/>
              <a:gd name="connsiteX386" fmla="*/ 2299106 w 7472601"/>
              <a:gd name="connsiteY386" fmla="*/ 6778931 h 6858000"/>
              <a:gd name="connsiteX387" fmla="*/ 2314430 w 7472601"/>
              <a:gd name="connsiteY387" fmla="*/ 6801144 h 6858000"/>
              <a:gd name="connsiteX388" fmla="*/ 2352406 w 7472601"/>
              <a:gd name="connsiteY388" fmla="*/ 6858000 h 6858000"/>
              <a:gd name="connsiteX389" fmla="*/ 2314492 w 7472601"/>
              <a:gd name="connsiteY389" fmla="*/ 6858000 h 6858000"/>
              <a:gd name="connsiteX390" fmla="*/ 2288095 w 7472601"/>
              <a:gd name="connsiteY390" fmla="*/ 6818030 h 6858000"/>
              <a:gd name="connsiteX391" fmla="*/ 2272768 w 7472601"/>
              <a:gd name="connsiteY391" fmla="*/ 6795822 h 6858000"/>
              <a:gd name="connsiteX392" fmla="*/ 2182715 w 7472601"/>
              <a:gd name="connsiteY392" fmla="*/ 6675071 h 6858000"/>
              <a:gd name="connsiteX393" fmla="*/ 2032061 w 7472601"/>
              <a:gd name="connsiteY393" fmla="*/ 6541380 h 6858000"/>
              <a:gd name="connsiteX394" fmla="*/ 2257220 w 7472601"/>
              <a:gd name="connsiteY394" fmla="*/ 6826257 h 6858000"/>
              <a:gd name="connsiteX395" fmla="*/ 2281324 w 7472601"/>
              <a:gd name="connsiteY395" fmla="*/ 6858000 h 6858000"/>
              <a:gd name="connsiteX396" fmla="*/ 2242860 w 7472601"/>
              <a:gd name="connsiteY396" fmla="*/ 6858000 h 6858000"/>
              <a:gd name="connsiteX397" fmla="*/ 2232818 w 7472601"/>
              <a:gd name="connsiteY397" fmla="*/ 6844926 h 6858000"/>
              <a:gd name="connsiteX398" fmla="*/ 1990172 w 7472601"/>
              <a:gd name="connsiteY398" fmla="*/ 6542121 h 6858000"/>
              <a:gd name="connsiteX399" fmla="*/ 2124090 w 7472601"/>
              <a:gd name="connsiteY399" fmla="*/ 6761017 h 6858000"/>
              <a:gd name="connsiteX400" fmla="*/ 2200380 w 7472601"/>
              <a:gd name="connsiteY400" fmla="*/ 6858000 h 6858000"/>
              <a:gd name="connsiteX401" fmla="*/ 2147507 w 7472601"/>
              <a:gd name="connsiteY401" fmla="*/ 6858000 h 6858000"/>
              <a:gd name="connsiteX402" fmla="*/ 2070668 w 7472601"/>
              <a:gd name="connsiteY402" fmla="*/ 6761520 h 6858000"/>
              <a:gd name="connsiteX403" fmla="*/ 1975142 w 7472601"/>
              <a:gd name="connsiteY403" fmla="*/ 6585570 h 6858000"/>
              <a:gd name="connsiteX404" fmla="*/ 2050035 w 7472601"/>
              <a:gd name="connsiteY404" fmla="*/ 6813345 h 6858000"/>
              <a:gd name="connsiteX405" fmla="*/ 2063025 w 7472601"/>
              <a:gd name="connsiteY405" fmla="*/ 6858000 h 6858000"/>
              <a:gd name="connsiteX406" fmla="*/ 2021675 w 7472601"/>
              <a:gd name="connsiteY406" fmla="*/ 6858000 h 6858000"/>
              <a:gd name="connsiteX407" fmla="*/ 2019308 w 7472601"/>
              <a:gd name="connsiteY407" fmla="*/ 6847118 h 6858000"/>
              <a:gd name="connsiteX408" fmla="*/ 1938835 w 7472601"/>
              <a:gd name="connsiteY408" fmla="*/ 6551160 h 6858000"/>
              <a:gd name="connsiteX409" fmla="*/ 1953230 w 7472601"/>
              <a:gd name="connsiteY409" fmla="*/ 6759699 h 6858000"/>
              <a:gd name="connsiteX410" fmla="*/ 1956763 w 7472601"/>
              <a:gd name="connsiteY410" fmla="*/ 6778191 h 6858000"/>
              <a:gd name="connsiteX411" fmla="*/ 1967925 w 7472601"/>
              <a:gd name="connsiteY411" fmla="*/ 6858000 h 6858000"/>
              <a:gd name="connsiteX412" fmla="*/ 1936622 w 7472601"/>
              <a:gd name="connsiteY412" fmla="*/ 6858000 h 6858000"/>
              <a:gd name="connsiteX413" fmla="*/ 1926261 w 7472601"/>
              <a:gd name="connsiteY413" fmla="*/ 6784064 h 6858000"/>
              <a:gd name="connsiteX414" fmla="*/ 1922724 w 7472601"/>
              <a:gd name="connsiteY414" fmla="*/ 6765577 h 6858000"/>
              <a:gd name="connsiteX415" fmla="*/ 1904650 w 7472601"/>
              <a:gd name="connsiteY415" fmla="*/ 6639616 h 6858000"/>
              <a:gd name="connsiteX416" fmla="*/ 1885273 w 7472601"/>
              <a:gd name="connsiteY416" fmla="*/ 6858000 h 6858000"/>
              <a:gd name="connsiteX417" fmla="*/ 1854363 w 7472601"/>
              <a:gd name="connsiteY417" fmla="*/ 6858000 h 6858000"/>
              <a:gd name="connsiteX418" fmla="*/ 1880391 w 7472601"/>
              <a:gd name="connsiteY418" fmla="*/ 6603796 h 6858000"/>
              <a:gd name="connsiteX419" fmla="*/ 1818273 w 7472601"/>
              <a:gd name="connsiteY419" fmla="*/ 6715729 h 6858000"/>
              <a:gd name="connsiteX420" fmla="*/ 1794691 w 7472601"/>
              <a:gd name="connsiteY420" fmla="*/ 6843239 h 6858000"/>
              <a:gd name="connsiteX421" fmla="*/ 1794914 w 7472601"/>
              <a:gd name="connsiteY421" fmla="*/ 6858000 h 6858000"/>
              <a:gd name="connsiteX422" fmla="*/ 1746128 w 7472601"/>
              <a:gd name="connsiteY422" fmla="*/ 6858000 h 6858000"/>
              <a:gd name="connsiteX423" fmla="*/ 1753934 w 7472601"/>
              <a:gd name="connsiteY423" fmla="*/ 6724796 h 6858000"/>
              <a:gd name="connsiteX424" fmla="*/ 1792053 w 7472601"/>
              <a:gd name="connsiteY424" fmla="*/ 6572396 h 6858000"/>
              <a:gd name="connsiteX425" fmla="*/ 1862248 w 7472601"/>
              <a:gd name="connsiteY425" fmla="*/ 6266397 h 6858000"/>
              <a:gd name="connsiteX426" fmla="*/ 1862250 w 7472601"/>
              <a:gd name="connsiteY426" fmla="*/ 6033531 h 6858000"/>
              <a:gd name="connsiteX427" fmla="*/ 1211999 w 7472601"/>
              <a:gd name="connsiteY427" fmla="*/ 6683610 h 6858000"/>
              <a:gd name="connsiteX428" fmla="*/ 1213266 w 7472601"/>
              <a:gd name="connsiteY428" fmla="*/ 6691947 h 6858000"/>
              <a:gd name="connsiteX429" fmla="*/ 1203370 w 7472601"/>
              <a:gd name="connsiteY429" fmla="*/ 6850676 h 6858000"/>
              <a:gd name="connsiteX430" fmla="*/ 1203671 w 7472601"/>
              <a:gd name="connsiteY430" fmla="*/ 6858000 h 6858000"/>
              <a:gd name="connsiteX431" fmla="*/ 1143180 w 7472601"/>
              <a:gd name="connsiteY431" fmla="*/ 6858000 h 6858000"/>
              <a:gd name="connsiteX432" fmla="*/ 1142176 w 7472601"/>
              <a:gd name="connsiteY432" fmla="*/ 6766045 h 6858000"/>
              <a:gd name="connsiteX433" fmla="*/ 1067484 w 7472601"/>
              <a:gd name="connsiteY433" fmla="*/ 6858000 h 6858000"/>
              <a:gd name="connsiteX434" fmla="*/ 953928 w 7472601"/>
              <a:gd name="connsiteY434" fmla="*/ 6858000 h 6858000"/>
              <a:gd name="connsiteX435" fmla="*/ 959715 w 7472601"/>
              <a:gd name="connsiteY435" fmla="*/ 6850185 h 6858000"/>
              <a:gd name="connsiteX436" fmla="*/ 1483788 w 7472601"/>
              <a:gd name="connsiteY436" fmla="*/ 6259174 h 6858000"/>
              <a:gd name="connsiteX437" fmla="*/ 1100671 w 7472601"/>
              <a:gd name="connsiteY437" fmla="*/ 6252137 h 6858000"/>
              <a:gd name="connsiteX438" fmla="*/ 1090144 w 7472601"/>
              <a:gd name="connsiteY438" fmla="*/ 6256748 h 6858000"/>
              <a:gd name="connsiteX439" fmla="*/ 1095872 w 7472601"/>
              <a:gd name="connsiteY439" fmla="*/ 6271892 h 6858000"/>
              <a:gd name="connsiteX440" fmla="*/ 262785 w 7472601"/>
              <a:gd name="connsiteY440" fmla="*/ 6845450 h 6858000"/>
              <a:gd name="connsiteX441" fmla="*/ 209968 w 7472601"/>
              <a:gd name="connsiteY441" fmla="*/ 6770713 h 6858000"/>
              <a:gd name="connsiteX442" fmla="*/ 873460 w 7472601"/>
              <a:gd name="connsiteY442" fmla="*/ 6253768 h 6858000"/>
              <a:gd name="connsiteX443" fmla="*/ 192686 w 7472601"/>
              <a:gd name="connsiteY443" fmla="*/ 5849257 h 6858000"/>
              <a:gd name="connsiteX444" fmla="*/ 4696 w 7472601"/>
              <a:gd name="connsiteY444" fmla="*/ 5697668 h 6858000"/>
              <a:gd name="connsiteX445" fmla="*/ 0 w 7472601"/>
              <a:gd name="connsiteY445" fmla="*/ 5689984 h 6858000"/>
              <a:gd name="connsiteX446" fmla="*/ 0 w 7472601"/>
              <a:gd name="connsiteY446" fmla="*/ 5513472 h 6858000"/>
              <a:gd name="connsiteX447" fmla="*/ 174101 w 7472601"/>
              <a:gd name="connsiteY447" fmla="*/ 5620277 h 6858000"/>
              <a:gd name="connsiteX448" fmla="*/ 891800 w 7472601"/>
              <a:gd name="connsiteY448" fmla="*/ 6036935 h 6858000"/>
              <a:gd name="connsiteX449" fmla="*/ 1072219 w 7472601"/>
              <a:gd name="connsiteY449" fmla="*/ 6169443 h 6858000"/>
              <a:gd name="connsiteX450" fmla="*/ 1074117 w 7472601"/>
              <a:gd name="connsiteY450" fmla="*/ 6170301 h 6858000"/>
              <a:gd name="connsiteX451" fmla="*/ 1083114 w 7472601"/>
              <a:gd name="connsiteY451" fmla="*/ 6174131 h 6858000"/>
              <a:gd name="connsiteX452" fmla="*/ 1543010 w 7472601"/>
              <a:gd name="connsiteY452" fmla="*/ 6191140 h 6858000"/>
              <a:gd name="connsiteX453" fmla="*/ 1551080 w 7472601"/>
              <a:gd name="connsiteY453" fmla="*/ 6195006 h 6858000"/>
              <a:gd name="connsiteX454" fmla="*/ 2345443 w 7472601"/>
              <a:gd name="connsiteY454" fmla="*/ 5549882 h 6858000"/>
              <a:gd name="connsiteX455" fmla="*/ 1721499 w 7472601"/>
              <a:gd name="connsiteY455" fmla="*/ 5599969 h 6858000"/>
              <a:gd name="connsiteX456" fmla="*/ 767716 w 7472601"/>
              <a:gd name="connsiteY456" fmla="*/ 5472768 h 6858000"/>
              <a:gd name="connsiteX457" fmla="*/ 722147 w 7472601"/>
              <a:gd name="connsiteY457" fmla="*/ 5393091 h 6858000"/>
              <a:gd name="connsiteX458" fmla="*/ 1485552 w 7472601"/>
              <a:gd name="connsiteY458" fmla="*/ 5313202 h 6858000"/>
              <a:gd name="connsiteX459" fmla="*/ 2143004 w 7472601"/>
              <a:gd name="connsiteY459" fmla="*/ 5402420 h 6858000"/>
              <a:gd name="connsiteX460" fmla="*/ 1933391 w 7472601"/>
              <a:gd name="connsiteY460" fmla="*/ 5156971 h 6858000"/>
              <a:gd name="connsiteX461" fmla="*/ 1827118 w 7472601"/>
              <a:gd name="connsiteY461" fmla="*/ 4968410 h 6858000"/>
              <a:gd name="connsiteX462" fmla="*/ 1837349 w 7472601"/>
              <a:gd name="connsiteY462" fmla="*/ 4956357 h 6858000"/>
              <a:gd name="connsiteX463" fmla="*/ 2162835 w 7472601"/>
              <a:gd name="connsiteY463" fmla="*/ 5187853 h 6858000"/>
              <a:gd name="connsiteX464" fmla="*/ 2257167 w 7472601"/>
              <a:gd name="connsiteY464" fmla="*/ 5462123 h 6858000"/>
              <a:gd name="connsiteX465" fmla="*/ 2261598 w 7472601"/>
              <a:gd name="connsiteY465" fmla="*/ 5467998 h 6858000"/>
              <a:gd name="connsiteX466" fmla="*/ 2437177 w 7472601"/>
              <a:gd name="connsiteY466" fmla="*/ 5479608 h 6858000"/>
              <a:gd name="connsiteX467" fmla="*/ 2445247 w 7472601"/>
              <a:gd name="connsiteY467" fmla="*/ 5483476 h 6858000"/>
              <a:gd name="connsiteX468" fmla="*/ 2743626 w 7472601"/>
              <a:gd name="connsiteY468" fmla="*/ 5304819 h 6858000"/>
              <a:gd name="connsiteX469" fmla="*/ 3048102 w 7472601"/>
              <a:gd name="connsiteY469" fmla="*/ 5150595 h 6858000"/>
              <a:gd name="connsiteX470" fmla="*/ 1799414 w 7472601"/>
              <a:gd name="connsiteY470" fmla="*/ 4694732 h 6858000"/>
              <a:gd name="connsiteX471" fmla="*/ 1771735 w 7472601"/>
              <a:gd name="connsiteY471" fmla="*/ 4619929 h 6858000"/>
              <a:gd name="connsiteX472" fmla="*/ 3104273 w 7472601"/>
              <a:gd name="connsiteY472" fmla="*/ 5076159 h 6858000"/>
              <a:gd name="connsiteX473" fmla="*/ 3113245 w 7472601"/>
              <a:gd name="connsiteY473" fmla="*/ 5090705 h 6858000"/>
              <a:gd name="connsiteX474" fmla="*/ 3126294 w 7472601"/>
              <a:gd name="connsiteY474" fmla="*/ 5114400 h 6858000"/>
              <a:gd name="connsiteX475" fmla="*/ 3937433 w 7472601"/>
              <a:gd name="connsiteY475" fmla="*/ 4830473 h 6858000"/>
              <a:gd name="connsiteX476" fmla="*/ 3590475 w 7472601"/>
              <a:gd name="connsiteY476" fmla="*/ 4597974 h 6858000"/>
              <a:gd name="connsiteX477" fmla="*/ 3100264 w 7472601"/>
              <a:gd name="connsiteY477" fmla="*/ 4579845 h 6858000"/>
              <a:gd name="connsiteX478" fmla="*/ 2183576 w 7472601"/>
              <a:gd name="connsiteY478" fmla="*/ 4227150 h 6858000"/>
              <a:gd name="connsiteX479" fmla="*/ 2151029 w 7472601"/>
              <a:gd name="connsiteY479" fmla="*/ 4146947 h 6858000"/>
              <a:gd name="connsiteX480" fmla="*/ 3563434 w 7472601"/>
              <a:gd name="connsiteY480" fmla="*/ 4469115 h 6858000"/>
              <a:gd name="connsiteX481" fmla="*/ 3177952 w 7472601"/>
              <a:gd name="connsiteY481" fmla="*/ 3657386 h 6858000"/>
              <a:gd name="connsiteX482" fmla="*/ 3189263 w 7472601"/>
              <a:gd name="connsiteY482" fmla="*/ 3625726 h 6858000"/>
              <a:gd name="connsiteX483" fmla="*/ 3560912 w 7472601"/>
              <a:gd name="connsiteY483" fmla="*/ 4079863 h 6858000"/>
              <a:gd name="connsiteX484" fmla="*/ 3626636 w 7472601"/>
              <a:gd name="connsiteY484" fmla="*/ 4512230 h 6858000"/>
              <a:gd name="connsiteX485" fmla="*/ 3653088 w 7472601"/>
              <a:gd name="connsiteY485" fmla="*/ 4521417 h 6858000"/>
              <a:gd name="connsiteX486" fmla="*/ 3988128 w 7472601"/>
              <a:gd name="connsiteY486" fmla="*/ 4817267 h 6858000"/>
              <a:gd name="connsiteX487" fmla="*/ 4830582 w 7472601"/>
              <a:gd name="connsiteY487" fmla="*/ 4676000 h 6858000"/>
              <a:gd name="connsiteX488" fmla="*/ 4830100 w 7472601"/>
              <a:gd name="connsiteY488" fmla="*/ 4675554 h 6858000"/>
              <a:gd name="connsiteX489" fmla="*/ 4036318 w 7472601"/>
              <a:gd name="connsiteY489" fmla="*/ 4147013 h 6858000"/>
              <a:gd name="connsiteX490" fmla="*/ 3432098 w 7472601"/>
              <a:gd name="connsiteY490" fmla="*/ 3537312 h 6858000"/>
              <a:gd name="connsiteX491" fmla="*/ 3446761 w 7472601"/>
              <a:gd name="connsiteY491" fmla="*/ 3461278 h 6858000"/>
              <a:gd name="connsiteX492" fmla="*/ 4419733 w 7472601"/>
              <a:gd name="connsiteY492" fmla="*/ 3963555 h 6858000"/>
              <a:gd name="connsiteX493" fmla="*/ 4781371 w 7472601"/>
              <a:gd name="connsiteY493" fmla="*/ 4458604 h 6858000"/>
              <a:gd name="connsiteX494" fmla="*/ 4780440 w 7472601"/>
              <a:gd name="connsiteY494" fmla="*/ 4470290 h 6858000"/>
              <a:gd name="connsiteX495" fmla="*/ 4898954 w 7472601"/>
              <a:gd name="connsiteY495" fmla="*/ 4662092 h 6858000"/>
              <a:gd name="connsiteX496" fmla="*/ 4900699 w 7472601"/>
              <a:gd name="connsiteY496" fmla="*/ 4670867 h 6858000"/>
              <a:gd name="connsiteX497" fmla="*/ 5714511 w 7472601"/>
              <a:gd name="connsiteY497" fmla="*/ 4663483 h 6858000"/>
              <a:gd name="connsiteX498" fmla="*/ 5464793 w 7472601"/>
              <a:gd name="connsiteY498" fmla="*/ 4393556 h 6858000"/>
              <a:gd name="connsiteX499" fmla="*/ 5461897 w 7472601"/>
              <a:gd name="connsiteY499" fmla="*/ 4390879 h 6858000"/>
              <a:gd name="connsiteX500" fmla="*/ 4294126 w 7472601"/>
              <a:gd name="connsiteY500" fmla="*/ 3303048 h 6858000"/>
              <a:gd name="connsiteX501" fmla="*/ 4305321 w 7472601"/>
              <a:gd name="connsiteY501" fmla="*/ 3256953 h 6858000"/>
              <a:gd name="connsiteX502" fmla="*/ 4949299 w 7472601"/>
              <a:gd name="connsiteY502" fmla="*/ 3766336 h 6858000"/>
              <a:gd name="connsiteX503" fmla="*/ 5291452 w 7472601"/>
              <a:gd name="connsiteY503" fmla="*/ 4076801 h 6858000"/>
              <a:gd name="connsiteX504" fmla="*/ 5434998 w 7472601"/>
              <a:gd name="connsiteY504" fmla="*/ 4254100 h 6858000"/>
              <a:gd name="connsiteX505" fmla="*/ 5351015 w 7472601"/>
              <a:gd name="connsiteY505" fmla="*/ 3760989 h 6858000"/>
              <a:gd name="connsiteX506" fmla="*/ 5413780 w 7472601"/>
              <a:gd name="connsiteY506" fmla="*/ 2966265 h 6858000"/>
              <a:gd name="connsiteX507" fmla="*/ 5425627 w 7472601"/>
              <a:gd name="connsiteY507" fmla="*/ 2954192 h 6858000"/>
              <a:gd name="connsiteX508" fmla="*/ 6604735 w 7472601"/>
              <a:gd name="connsiteY508" fmla="*/ 2041381 h 6858000"/>
              <a:gd name="connsiteX509" fmla="*/ 7204487 w 7472601"/>
              <a:gd name="connsiteY509" fmla="*/ 2742112 h 6858000"/>
              <a:gd name="connsiteX510" fmla="*/ 7131592 w 7472601"/>
              <a:gd name="connsiteY510" fmla="*/ 2672096 h 6858000"/>
              <a:gd name="connsiteX511" fmla="*/ 6996344 w 7472601"/>
              <a:gd name="connsiteY511" fmla="*/ 2518310 h 6858000"/>
              <a:gd name="connsiteX512" fmla="*/ 6735495 w 7472601"/>
              <a:gd name="connsiteY512" fmla="*/ 2196890 h 6858000"/>
              <a:gd name="connsiteX513" fmla="*/ 6721901 w 7472601"/>
              <a:gd name="connsiteY513" fmla="*/ 2179274 h 6858000"/>
              <a:gd name="connsiteX514" fmla="*/ 6604735 w 7472601"/>
              <a:gd name="connsiteY514" fmla="*/ 2041381 h 6858000"/>
              <a:gd name="connsiteX515" fmla="*/ 6591670 w 7472601"/>
              <a:gd name="connsiteY515" fmla="*/ 1988277 h 6858000"/>
              <a:gd name="connsiteX516" fmla="*/ 6747349 w 7472601"/>
              <a:gd name="connsiteY516" fmla="*/ 2160069 h 6858000"/>
              <a:gd name="connsiteX517" fmla="*/ 6760943 w 7472601"/>
              <a:gd name="connsiteY517" fmla="*/ 2177686 h 6858000"/>
              <a:gd name="connsiteX518" fmla="*/ 7021065 w 7472601"/>
              <a:gd name="connsiteY518" fmla="*/ 2498102 h 6858000"/>
              <a:gd name="connsiteX519" fmla="*/ 7155223 w 7472601"/>
              <a:gd name="connsiteY519" fmla="*/ 2650386 h 6858000"/>
              <a:gd name="connsiteX520" fmla="*/ 7203167 w 7472601"/>
              <a:gd name="connsiteY520" fmla="*/ 2697288 h 6858000"/>
              <a:gd name="connsiteX521" fmla="*/ 6937703 w 7472601"/>
              <a:gd name="connsiteY521" fmla="*/ 2321981 h 6858000"/>
              <a:gd name="connsiteX522" fmla="*/ 6591670 w 7472601"/>
              <a:gd name="connsiteY522" fmla="*/ 1988277 h 6858000"/>
              <a:gd name="connsiteX523" fmla="*/ 5798671 w 7472601"/>
              <a:gd name="connsiteY523" fmla="*/ 1981601 h 6858000"/>
              <a:gd name="connsiteX524" fmla="*/ 5754709 w 7472601"/>
              <a:gd name="connsiteY524" fmla="*/ 2071454 h 6858000"/>
              <a:gd name="connsiteX525" fmla="*/ 5763044 w 7472601"/>
              <a:gd name="connsiteY525" fmla="*/ 2842206 h 6858000"/>
              <a:gd name="connsiteX526" fmla="*/ 5764974 w 7472601"/>
              <a:gd name="connsiteY526" fmla="*/ 2799609 h 6858000"/>
              <a:gd name="connsiteX527" fmla="*/ 5767665 w 7472601"/>
              <a:gd name="connsiteY527" fmla="*/ 2666409 h 6858000"/>
              <a:gd name="connsiteX528" fmla="*/ 5763055 w 7472601"/>
              <a:gd name="connsiteY528" fmla="*/ 2579705 h 6858000"/>
              <a:gd name="connsiteX529" fmla="*/ 5758079 w 7472601"/>
              <a:gd name="connsiteY529" fmla="*/ 2492508 h 6858000"/>
              <a:gd name="connsiteX530" fmla="*/ 5779325 w 7472601"/>
              <a:gd name="connsiteY530" fmla="*/ 2197069 h 6858000"/>
              <a:gd name="connsiteX531" fmla="*/ 5798671 w 7472601"/>
              <a:gd name="connsiteY531" fmla="*/ 1981601 h 6858000"/>
              <a:gd name="connsiteX532" fmla="*/ 5829202 w 7472601"/>
              <a:gd name="connsiteY532" fmla="*/ 1971679 h 6858000"/>
              <a:gd name="connsiteX533" fmla="*/ 5809558 w 7472601"/>
              <a:gd name="connsiteY533" fmla="*/ 2198043 h 6858000"/>
              <a:gd name="connsiteX534" fmla="*/ 5788653 w 7472601"/>
              <a:gd name="connsiteY534" fmla="*/ 2489430 h 6858000"/>
              <a:gd name="connsiteX535" fmla="*/ 5793439 w 7472601"/>
              <a:gd name="connsiteY535" fmla="*/ 2575235 h 6858000"/>
              <a:gd name="connsiteX536" fmla="*/ 5796837 w 7472601"/>
              <a:gd name="connsiteY536" fmla="*/ 2637633 h 6858000"/>
              <a:gd name="connsiteX537" fmla="*/ 5818614 w 7472601"/>
              <a:gd name="connsiteY537" fmla="*/ 2473055 h 6858000"/>
              <a:gd name="connsiteX538" fmla="*/ 5829202 w 7472601"/>
              <a:gd name="connsiteY538" fmla="*/ 1971679 h 6858000"/>
              <a:gd name="connsiteX539" fmla="*/ 5911389 w 7472601"/>
              <a:gd name="connsiteY539" fmla="*/ 1898371 h 6858000"/>
              <a:gd name="connsiteX540" fmla="*/ 6237627 w 7472601"/>
              <a:gd name="connsiteY540" fmla="*/ 2231921 h 6858000"/>
              <a:gd name="connsiteX541" fmla="*/ 5911389 w 7472601"/>
              <a:gd name="connsiteY541" fmla="*/ 1898371 h 6858000"/>
              <a:gd name="connsiteX542" fmla="*/ 6944437 w 7472601"/>
              <a:gd name="connsiteY542" fmla="*/ 1575402 h 6858000"/>
              <a:gd name="connsiteX543" fmla="*/ 6304730 w 7472601"/>
              <a:gd name="connsiteY543" fmla="*/ 1766654 h 6858000"/>
              <a:gd name="connsiteX544" fmla="*/ 6944437 w 7472601"/>
              <a:gd name="connsiteY544" fmla="*/ 1575402 h 6858000"/>
              <a:gd name="connsiteX545" fmla="*/ 7019523 w 7472601"/>
              <a:gd name="connsiteY545" fmla="*/ 1519450 h 6858000"/>
              <a:gd name="connsiteX546" fmla="*/ 6298091 w 7472601"/>
              <a:gd name="connsiteY546" fmla="*/ 1737122 h 6858000"/>
              <a:gd name="connsiteX547" fmla="*/ 7019523 w 7472601"/>
              <a:gd name="connsiteY547" fmla="*/ 1519450 h 6858000"/>
              <a:gd name="connsiteX548" fmla="*/ 2399523 w 7472601"/>
              <a:gd name="connsiteY548" fmla="*/ 1428234 h 6858000"/>
              <a:gd name="connsiteX549" fmla="*/ 2224982 w 7472601"/>
              <a:gd name="connsiteY549" fmla="*/ 1826201 h 6858000"/>
              <a:gd name="connsiteX550" fmla="*/ 2096099 w 7472601"/>
              <a:gd name="connsiteY550" fmla="*/ 2345900 h 6858000"/>
              <a:gd name="connsiteX551" fmla="*/ 2283317 w 7472601"/>
              <a:gd name="connsiteY551" fmla="*/ 1796925 h 6858000"/>
              <a:gd name="connsiteX552" fmla="*/ 2399523 w 7472601"/>
              <a:gd name="connsiteY552" fmla="*/ 1428234 h 6858000"/>
              <a:gd name="connsiteX553" fmla="*/ 2448558 w 7472601"/>
              <a:gd name="connsiteY553" fmla="*/ 1373435 h 6858000"/>
              <a:gd name="connsiteX554" fmla="*/ 2312521 w 7472601"/>
              <a:gd name="connsiteY554" fmla="*/ 1806140 h 6858000"/>
              <a:gd name="connsiteX555" fmla="*/ 2127533 w 7472601"/>
              <a:gd name="connsiteY555" fmla="*/ 2348380 h 6858000"/>
              <a:gd name="connsiteX556" fmla="*/ 2358080 w 7472601"/>
              <a:gd name="connsiteY556" fmla="*/ 1866134 h 6858000"/>
              <a:gd name="connsiteX557" fmla="*/ 2407436 w 7472601"/>
              <a:gd name="connsiteY557" fmla="*/ 1651070 h 6858000"/>
              <a:gd name="connsiteX558" fmla="*/ 2448558 w 7472601"/>
              <a:gd name="connsiteY558" fmla="*/ 1373435 h 6858000"/>
              <a:gd name="connsiteX559" fmla="*/ 278707 w 7472601"/>
              <a:gd name="connsiteY559" fmla="*/ 1352270 h 6858000"/>
              <a:gd name="connsiteX560" fmla="*/ 321570 w 7472601"/>
              <a:gd name="connsiteY560" fmla="*/ 1861610 h 6858000"/>
              <a:gd name="connsiteX561" fmla="*/ 294281 w 7472601"/>
              <a:gd name="connsiteY561" fmla="*/ 1440658 h 6858000"/>
              <a:gd name="connsiteX562" fmla="*/ 278707 w 7472601"/>
              <a:gd name="connsiteY562" fmla="*/ 1352270 h 6858000"/>
              <a:gd name="connsiteX563" fmla="*/ 1423821 w 7472601"/>
              <a:gd name="connsiteY563" fmla="*/ 1351958 h 6858000"/>
              <a:gd name="connsiteX564" fmla="*/ 1638521 w 7472601"/>
              <a:gd name="connsiteY564" fmla="*/ 1908470 h 6858000"/>
              <a:gd name="connsiteX565" fmla="*/ 1754199 w 7472601"/>
              <a:gd name="connsiteY565" fmla="*/ 2149284 h 6858000"/>
              <a:gd name="connsiteX566" fmla="*/ 1908359 w 7472601"/>
              <a:gd name="connsiteY566" fmla="*/ 2364988 h 6858000"/>
              <a:gd name="connsiteX567" fmla="*/ 1647661 w 7472601"/>
              <a:gd name="connsiteY567" fmla="*/ 1825945 h 6858000"/>
              <a:gd name="connsiteX568" fmla="*/ 1423821 w 7472601"/>
              <a:gd name="connsiteY568" fmla="*/ 1351958 h 6858000"/>
              <a:gd name="connsiteX569" fmla="*/ 1431890 w 7472601"/>
              <a:gd name="connsiteY569" fmla="*/ 1306475 h 6858000"/>
              <a:gd name="connsiteX570" fmla="*/ 1507597 w 7472601"/>
              <a:gd name="connsiteY570" fmla="*/ 1446132 h 6858000"/>
              <a:gd name="connsiteX571" fmla="*/ 1674586 w 7472601"/>
              <a:gd name="connsiteY571" fmla="*/ 1813832 h 6858000"/>
              <a:gd name="connsiteX572" fmla="*/ 1815950 w 7472601"/>
              <a:gd name="connsiteY572" fmla="*/ 2128564 h 6858000"/>
              <a:gd name="connsiteX573" fmla="*/ 1984242 w 7472601"/>
              <a:gd name="connsiteY573" fmla="*/ 2430829 h 6858000"/>
              <a:gd name="connsiteX574" fmla="*/ 2014023 w 7472601"/>
              <a:gd name="connsiteY574" fmla="*/ 2450995 h 6858000"/>
              <a:gd name="connsiteX575" fmla="*/ 1747337 w 7472601"/>
              <a:gd name="connsiteY575" fmla="*/ 1855264 h 6858000"/>
              <a:gd name="connsiteX576" fmla="*/ 1533749 w 7472601"/>
              <a:gd name="connsiteY576" fmla="*/ 1478656 h 6858000"/>
              <a:gd name="connsiteX577" fmla="*/ 1431890 w 7472601"/>
              <a:gd name="connsiteY577" fmla="*/ 1306475 h 6858000"/>
              <a:gd name="connsiteX578" fmla="*/ 5052692 w 7472601"/>
              <a:gd name="connsiteY578" fmla="*/ 1292994 h 6858000"/>
              <a:gd name="connsiteX579" fmla="*/ 5200661 w 7472601"/>
              <a:gd name="connsiteY579" fmla="*/ 1635186 h 6858000"/>
              <a:gd name="connsiteX580" fmla="*/ 5297138 w 7472601"/>
              <a:gd name="connsiteY580" fmla="*/ 1906351 h 6858000"/>
              <a:gd name="connsiteX581" fmla="*/ 5052692 w 7472601"/>
              <a:gd name="connsiteY581" fmla="*/ 1292994 h 6858000"/>
              <a:gd name="connsiteX582" fmla="*/ 5009948 w 7472601"/>
              <a:gd name="connsiteY582" fmla="*/ 1273619 h 6858000"/>
              <a:gd name="connsiteX583" fmla="*/ 5121777 w 7472601"/>
              <a:gd name="connsiteY583" fmla="*/ 1654213 h 6858000"/>
              <a:gd name="connsiteX584" fmla="*/ 5293545 w 7472601"/>
              <a:gd name="connsiteY584" fmla="*/ 2072247 h 6858000"/>
              <a:gd name="connsiteX585" fmla="*/ 5294042 w 7472601"/>
              <a:gd name="connsiteY585" fmla="*/ 2065019 h 6858000"/>
              <a:gd name="connsiteX586" fmla="*/ 5171936 w 7472601"/>
              <a:gd name="connsiteY586" fmla="*/ 1647613 h 6858000"/>
              <a:gd name="connsiteX587" fmla="*/ 5009948 w 7472601"/>
              <a:gd name="connsiteY587" fmla="*/ 1273619 h 6858000"/>
              <a:gd name="connsiteX588" fmla="*/ 655236 w 7472601"/>
              <a:gd name="connsiteY588" fmla="*/ 1268632 h 6858000"/>
              <a:gd name="connsiteX589" fmla="*/ 839521 w 7472601"/>
              <a:gd name="connsiteY589" fmla="*/ 1685315 h 6858000"/>
              <a:gd name="connsiteX590" fmla="*/ 1109416 w 7472601"/>
              <a:gd name="connsiteY590" fmla="*/ 2061663 h 6858000"/>
              <a:gd name="connsiteX591" fmla="*/ 1298300 w 7472601"/>
              <a:gd name="connsiteY591" fmla="*/ 2247742 h 6858000"/>
              <a:gd name="connsiteX592" fmla="*/ 1125871 w 7472601"/>
              <a:gd name="connsiteY592" fmla="*/ 1989513 h 6858000"/>
              <a:gd name="connsiteX593" fmla="*/ 981574 w 7472601"/>
              <a:gd name="connsiteY593" fmla="*/ 1783157 h 6858000"/>
              <a:gd name="connsiteX594" fmla="*/ 922198 w 7472601"/>
              <a:gd name="connsiteY594" fmla="*/ 1677437 h 6858000"/>
              <a:gd name="connsiteX595" fmla="*/ 869293 w 7472601"/>
              <a:gd name="connsiteY595" fmla="*/ 1583214 h 6858000"/>
              <a:gd name="connsiteX596" fmla="*/ 751431 w 7472601"/>
              <a:gd name="connsiteY596" fmla="*/ 1405731 h 6858000"/>
              <a:gd name="connsiteX597" fmla="*/ 655236 w 7472601"/>
              <a:gd name="connsiteY597" fmla="*/ 1268632 h 6858000"/>
              <a:gd name="connsiteX598" fmla="*/ 6516292 w 7472601"/>
              <a:gd name="connsiteY598" fmla="*/ 1263064 h 6858000"/>
              <a:gd name="connsiteX599" fmla="*/ 5736320 w 7472601"/>
              <a:gd name="connsiteY599" fmla="*/ 1501803 h 6858000"/>
              <a:gd name="connsiteX600" fmla="*/ 6516292 w 7472601"/>
              <a:gd name="connsiteY600" fmla="*/ 1263064 h 6858000"/>
              <a:gd name="connsiteX601" fmla="*/ 291466 w 7472601"/>
              <a:gd name="connsiteY601" fmla="*/ 1250369 h 6858000"/>
              <a:gd name="connsiteX602" fmla="*/ 323180 w 7472601"/>
              <a:gd name="connsiteY602" fmla="*/ 1435283 h 6858000"/>
              <a:gd name="connsiteX603" fmla="*/ 349381 w 7472601"/>
              <a:gd name="connsiteY603" fmla="*/ 1875041 h 6858000"/>
              <a:gd name="connsiteX604" fmla="*/ 374363 w 7472601"/>
              <a:gd name="connsiteY604" fmla="*/ 1506494 h 6858000"/>
              <a:gd name="connsiteX605" fmla="*/ 302168 w 7472601"/>
              <a:gd name="connsiteY605" fmla="*/ 1274495 h 6858000"/>
              <a:gd name="connsiteX606" fmla="*/ 291466 w 7472601"/>
              <a:gd name="connsiteY606" fmla="*/ 1250369 h 6858000"/>
              <a:gd name="connsiteX607" fmla="*/ 678222 w 7472601"/>
              <a:gd name="connsiteY607" fmla="*/ 1248670 h 6858000"/>
              <a:gd name="connsiteX608" fmla="*/ 775536 w 7472601"/>
              <a:gd name="connsiteY608" fmla="*/ 1388015 h 6858000"/>
              <a:gd name="connsiteX609" fmla="*/ 894529 w 7472601"/>
              <a:gd name="connsiteY609" fmla="*/ 1567739 h 6858000"/>
              <a:gd name="connsiteX610" fmla="*/ 948000 w 7472601"/>
              <a:gd name="connsiteY610" fmla="*/ 1663088 h 6858000"/>
              <a:gd name="connsiteX611" fmla="*/ 1006812 w 7472601"/>
              <a:gd name="connsiteY611" fmla="*/ 1767683 h 6858000"/>
              <a:gd name="connsiteX612" fmla="*/ 1149133 w 7472601"/>
              <a:gd name="connsiteY612" fmla="*/ 1971513 h 6858000"/>
              <a:gd name="connsiteX613" fmla="*/ 1333952 w 7472601"/>
              <a:gd name="connsiteY613" fmla="*/ 2251620 h 6858000"/>
              <a:gd name="connsiteX614" fmla="*/ 1337329 w 7472601"/>
              <a:gd name="connsiteY614" fmla="*/ 2258350 h 6858000"/>
              <a:gd name="connsiteX615" fmla="*/ 1014726 w 7472601"/>
              <a:gd name="connsiteY615" fmla="*/ 1615556 h 6858000"/>
              <a:gd name="connsiteX616" fmla="*/ 678222 w 7472601"/>
              <a:gd name="connsiteY616" fmla="*/ 1248670 h 6858000"/>
              <a:gd name="connsiteX617" fmla="*/ 6691602 w 7472601"/>
              <a:gd name="connsiteY617" fmla="*/ 1140573 h 6858000"/>
              <a:gd name="connsiteX618" fmla="*/ 6571100 w 7472601"/>
              <a:gd name="connsiteY618" fmla="*/ 1183662 h 6858000"/>
              <a:gd name="connsiteX619" fmla="*/ 6241687 w 7472601"/>
              <a:gd name="connsiteY619" fmla="*/ 1257600 h 6858000"/>
              <a:gd name="connsiteX620" fmla="*/ 5693009 w 7472601"/>
              <a:gd name="connsiteY620" fmla="*/ 1478256 h 6858000"/>
              <a:gd name="connsiteX621" fmla="*/ 6548420 w 7472601"/>
              <a:gd name="connsiteY621" fmla="*/ 1214599 h 6858000"/>
              <a:gd name="connsiteX622" fmla="*/ 6605473 w 7472601"/>
              <a:gd name="connsiteY622" fmla="*/ 1184686 h 6858000"/>
              <a:gd name="connsiteX623" fmla="*/ 6691602 w 7472601"/>
              <a:gd name="connsiteY623" fmla="*/ 1140573 h 6858000"/>
              <a:gd name="connsiteX624" fmla="*/ 4002475 w 7472601"/>
              <a:gd name="connsiteY624" fmla="*/ 1037802 h 6858000"/>
              <a:gd name="connsiteX625" fmla="*/ 4000324 w 7472601"/>
              <a:gd name="connsiteY625" fmla="*/ 1039362 h 6858000"/>
              <a:gd name="connsiteX626" fmla="*/ 4002862 w 7472601"/>
              <a:gd name="connsiteY626" fmla="*/ 1042866 h 6858000"/>
              <a:gd name="connsiteX627" fmla="*/ 4002475 w 7472601"/>
              <a:gd name="connsiteY627" fmla="*/ 1037802 h 6858000"/>
              <a:gd name="connsiteX628" fmla="*/ 506322 w 7472601"/>
              <a:gd name="connsiteY628" fmla="*/ 1020997 h 6858000"/>
              <a:gd name="connsiteX629" fmla="*/ 533068 w 7472601"/>
              <a:gd name="connsiteY629" fmla="*/ 1029409 h 6858000"/>
              <a:gd name="connsiteX630" fmla="*/ 1232525 w 7472601"/>
              <a:gd name="connsiteY630" fmla="*/ 1804675 h 6858000"/>
              <a:gd name="connsiteX631" fmla="*/ 1388858 w 7472601"/>
              <a:gd name="connsiteY631" fmla="*/ 2368011 h 6858000"/>
              <a:gd name="connsiteX632" fmla="*/ 1384098 w 7472601"/>
              <a:gd name="connsiteY632" fmla="*/ 2378125 h 6858000"/>
              <a:gd name="connsiteX633" fmla="*/ 1425393 w 7472601"/>
              <a:gd name="connsiteY633" fmla="*/ 2589124 h 6858000"/>
              <a:gd name="connsiteX634" fmla="*/ 1424001 w 7472601"/>
              <a:gd name="connsiteY634" fmla="*/ 2597541 h 6858000"/>
              <a:gd name="connsiteX635" fmla="*/ 2152729 w 7472601"/>
              <a:gd name="connsiteY635" fmla="*/ 2864487 h 6858000"/>
              <a:gd name="connsiteX636" fmla="*/ 2020609 w 7472601"/>
              <a:gd name="connsiteY636" fmla="*/ 2539671 h 6858000"/>
              <a:gd name="connsiteX637" fmla="*/ 2018920 w 7472601"/>
              <a:gd name="connsiteY637" fmla="*/ 2536309 h 6858000"/>
              <a:gd name="connsiteX638" fmla="*/ 1342441 w 7472601"/>
              <a:gd name="connsiteY638" fmla="*/ 1173017 h 6858000"/>
              <a:gd name="connsiteX639" fmla="*/ 1367925 w 7472601"/>
              <a:gd name="connsiteY639" fmla="*/ 1135648 h 6858000"/>
              <a:gd name="connsiteX640" fmla="*/ 1771401 w 7472601"/>
              <a:gd name="connsiteY640" fmla="*/ 1806673 h 6858000"/>
              <a:gd name="connsiteX641" fmla="*/ 1972385 w 7472601"/>
              <a:gd name="connsiteY641" fmla="*/ 2198735 h 6858000"/>
              <a:gd name="connsiteX642" fmla="*/ 2040892 w 7472601"/>
              <a:gd name="connsiteY642" fmla="*/ 2405205 h 6858000"/>
              <a:gd name="connsiteX643" fmla="*/ 2131689 w 7472601"/>
              <a:gd name="connsiteY643" fmla="*/ 1936926 h 6858000"/>
              <a:gd name="connsiteX644" fmla="*/ 2454820 w 7472601"/>
              <a:gd name="connsiteY644" fmla="*/ 1248808 h 6858000"/>
              <a:gd name="connsiteX645" fmla="*/ 2492512 w 7472601"/>
              <a:gd name="connsiteY645" fmla="*/ 1302920 h 6858000"/>
              <a:gd name="connsiteX646" fmla="*/ 2081216 w 7472601"/>
              <a:gd name="connsiteY646" fmla="*/ 2527513 h 6858000"/>
              <a:gd name="connsiteX647" fmla="*/ 2081211 w 7472601"/>
              <a:gd name="connsiteY647" fmla="*/ 2528916 h 6858000"/>
              <a:gd name="connsiteX648" fmla="*/ 2199067 w 7472601"/>
              <a:gd name="connsiteY648" fmla="*/ 2884061 h 6858000"/>
              <a:gd name="connsiteX649" fmla="*/ 3192586 w 7472601"/>
              <a:gd name="connsiteY649" fmla="*/ 3411496 h 6858000"/>
              <a:gd name="connsiteX650" fmla="*/ 3182620 w 7472601"/>
              <a:gd name="connsiteY650" fmla="*/ 3483279 h 6858000"/>
              <a:gd name="connsiteX651" fmla="*/ 2435119 w 7472601"/>
              <a:gd name="connsiteY651" fmla="*/ 3080173 h 6858000"/>
              <a:gd name="connsiteX652" fmla="*/ 2410152 w 7472601"/>
              <a:gd name="connsiteY652" fmla="*/ 3063751 h 6858000"/>
              <a:gd name="connsiteX653" fmla="*/ 2408099 w 7472601"/>
              <a:gd name="connsiteY653" fmla="*/ 3064403 h 6858000"/>
              <a:gd name="connsiteX654" fmla="*/ 2407218 w 7472601"/>
              <a:gd name="connsiteY654" fmla="*/ 3070324 h 6858000"/>
              <a:gd name="connsiteX655" fmla="*/ 2380138 w 7472601"/>
              <a:gd name="connsiteY655" fmla="*/ 3099341 h 6858000"/>
              <a:gd name="connsiteX656" fmla="*/ 1765923 w 7472601"/>
              <a:gd name="connsiteY656" fmla="*/ 3581043 h 6858000"/>
              <a:gd name="connsiteX657" fmla="*/ 1702258 w 7472601"/>
              <a:gd name="connsiteY657" fmla="*/ 3612286 h 6858000"/>
              <a:gd name="connsiteX658" fmla="*/ 1538370 w 7472601"/>
              <a:gd name="connsiteY658" fmla="*/ 3811804 h 6858000"/>
              <a:gd name="connsiteX659" fmla="*/ 542867 w 7472601"/>
              <a:gd name="connsiteY659" fmla="*/ 4944092 h 6858000"/>
              <a:gd name="connsiteX660" fmla="*/ 515800 w 7472601"/>
              <a:gd name="connsiteY660" fmla="*/ 4862180 h 6858000"/>
              <a:gd name="connsiteX661" fmla="*/ 909145 w 7472601"/>
              <a:gd name="connsiteY661" fmla="*/ 4199225 h 6858000"/>
              <a:gd name="connsiteX662" fmla="*/ 1214067 w 7472601"/>
              <a:gd name="connsiteY662" fmla="*/ 3908561 h 6858000"/>
              <a:gd name="connsiteX663" fmla="*/ 640967 w 7472601"/>
              <a:gd name="connsiteY663" fmla="*/ 4105601 h 6858000"/>
              <a:gd name="connsiteX664" fmla="*/ 112563 w 7472601"/>
              <a:gd name="connsiteY664" fmla="*/ 4396952 h 6858000"/>
              <a:gd name="connsiteX665" fmla="*/ 0 w 7472601"/>
              <a:gd name="connsiteY665" fmla="*/ 4466006 h 6858000"/>
              <a:gd name="connsiteX666" fmla="*/ 0 w 7472601"/>
              <a:gd name="connsiteY666" fmla="*/ 4233763 h 6858000"/>
              <a:gd name="connsiteX667" fmla="*/ 36881 w 7472601"/>
              <a:gd name="connsiteY667" fmla="*/ 4200118 h 6858000"/>
              <a:gd name="connsiteX668" fmla="*/ 910534 w 7472601"/>
              <a:gd name="connsiteY668" fmla="*/ 3629753 h 6858000"/>
              <a:gd name="connsiteX669" fmla="*/ 1578717 w 7472601"/>
              <a:gd name="connsiteY669" fmla="*/ 3575982 h 6858000"/>
              <a:gd name="connsiteX670" fmla="*/ 2338780 w 7472601"/>
              <a:gd name="connsiteY670" fmla="*/ 3033725 h 6858000"/>
              <a:gd name="connsiteX671" fmla="*/ 1807991 w 7472601"/>
              <a:gd name="connsiteY671" fmla="*/ 2807184 h 6858000"/>
              <a:gd name="connsiteX672" fmla="*/ 1416358 w 7472601"/>
              <a:gd name="connsiteY672" fmla="*/ 3112571 h 6858000"/>
              <a:gd name="connsiteX673" fmla="*/ 939066 w 7472601"/>
              <a:gd name="connsiteY673" fmla="*/ 3378798 h 6858000"/>
              <a:gd name="connsiteX674" fmla="*/ 115099 w 7472601"/>
              <a:gd name="connsiteY674" fmla="*/ 3607650 h 6858000"/>
              <a:gd name="connsiteX675" fmla="*/ 97284 w 7472601"/>
              <a:gd name="connsiteY675" fmla="*/ 3520393 h 6858000"/>
              <a:gd name="connsiteX676" fmla="*/ 922050 w 7472601"/>
              <a:gd name="connsiteY676" fmla="*/ 3074867 h 6858000"/>
              <a:gd name="connsiteX677" fmla="*/ 1405265 w 7472601"/>
              <a:gd name="connsiteY677" fmla="*/ 3016319 h 6858000"/>
              <a:gd name="connsiteX678" fmla="*/ 1407512 w 7472601"/>
              <a:gd name="connsiteY678" fmla="*/ 3018001 h 6858000"/>
              <a:gd name="connsiteX679" fmla="*/ 1726266 w 7472601"/>
              <a:gd name="connsiteY679" fmla="*/ 2777274 h 6858000"/>
              <a:gd name="connsiteX680" fmla="*/ 625390 w 7472601"/>
              <a:gd name="connsiteY680" fmla="*/ 2514541 h 6858000"/>
              <a:gd name="connsiteX681" fmla="*/ 619799 w 7472601"/>
              <a:gd name="connsiteY681" fmla="*/ 2527180 h 6858000"/>
              <a:gd name="connsiteX682" fmla="*/ 310030 w 7472601"/>
              <a:gd name="connsiteY682" fmla="*/ 2771818 h 6858000"/>
              <a:gd name="connsiteX683" fmla="*/ 173877 w 7472601"/>
              <a:gd name="connsiteY683" fmla="*/ 2937056 h 6858000"/>
              <a:gd name="connsiteX684" fmla="*/ 77889 w 7472601"/>
              <a:gd name="connsiteY684" fmla="*/ 3138440 h 6858000"/>
              <a:gd name="connsiteX685" fmla="*/ 0 w 7472601"/>
              <a:gd name="connsiteY685" fmla="*/ 3271395 h 6858000"/>
              <a:gd name="connsiteX686" fmla="*/ 0 w 7472601"/>
              <a:gd name="connsiteY686" fmla="*/ 3153002 h 6858000"/>
              <a:gd name="connsiteX687" fmla="*/ 2386 w 7472601"/>
              <a:gd name="connsiteY687" fmla="*/ 3149203 h 6858000"/>
              <a:gd name="connsiteX688" fmla="*/ 89753 w 7472601"/>
              <a:gd name="connsiteY688" fmla="*/ 2987702 h 6858000"/>
              <a:gd name="connsiteX689" fmla="*/ 76869 w 7472601"/>
              <a:gd name="connsiteY689" fmla="*/ 3005404 h 6858000"/>
              <a:gd name="connsiteX690" fmla="*/ 32049 w 7472601"/>
              <a:gd name="connsiteY690" fmla="*/ 3065814 h 6858000"/>
              <a:gd name="connsiteX691" fmla="*/ 0 w 7472601"/>
              <a:gd name="connsiteY691" fmla="*/ 3108744 h 6858000"/>
              <a:gd name="connsiteX692" fmla="*/ 0 w 7472601"/>
              <a:gd name="connsiteY692" fmla="*/ 3058059 h 6858000"/>
              <a:gd name="connsiteX693" fmla="*/ 7610 w 7472601"/>
              <a:gd name="connsiteY693" fmla="*/ 3047889 h 6858000"/>
              <a:gd name="connsiteX694" fmla="*/ 52419 w 7472601"/>
              <a:gd name="connsiteY694" fmla="*/ 2987479 h 6858000"/>
              <a:gd name="connsiteX695" fmla="*/ 59142 w 7472601"/>
              <a:gd name="connsiteY695" fmla="*/ 2978488 h 6858000"/>
              <a:gd name="connsiteX696" fmla="*/ 0 w 7472601"/>
              <a:gd name="connsiteY696" fmla="*/ 3015334 h 6858000"/>
              <a:gd name="connsiteX697" fmla="*/ 0 w 7472601"/>
              <a:gd name="connsiteY697" fmla="*/ 2914286 h 6858000"/>
              <a:gd name="connsiteX698" fmla="*/ 36383 w 7472601"/>
              <a:gd name="connsiteY698" fmla="*/ 2901128 h 6858000"/>
              <a:gd name="connsiteX699" fmla="*/ 156329 w 7472601"/>
              <a:gd name="connsiteY699" fmla="*/ 2840533 h 6858000"/>
              <a:gd name="connsiteX700" fmla="*/ 358355 w 7472601"/>
              <a:gd name="connsiteY700" fmla="*/ 2620471 h 6858000"/>
              <a:gd name="connsiteX701" fmla="*/ 510577 w 7472601"/>
              <a:gd name="connsiteY701" fmla="*/ 2501244 h 6858000"/>
              <a:gd name="connsiteX702" fmla="*/ 211967 w 7472601"/>
              <a:gd name="connsiteY702" fmla="*/ 2479171 h 6858000"/>
              <a:gd name="connsiteX703" fmla="*/ 0 w 7472601"/>
              <a:gd name="connsiteY703" fmla="*/ 2476398 h 6858000"/>
              <a:gd name="connsiteX704" fmla="*/ 0 w 7472601"/>
              <a:gd name="connsiteY704" fmla="*/ 2389189 h 6858000"/>
              <a:gd name="connsiteX705" fmla="*/ 103062 w 7472601"/>
              <a:gd name="connsiteY705" fmla="*/ 2389518 h 6858000"/>
              <a:gd name="connsiteX706" fmla="*/ 510734 w 7472601"/>
              <a:gd name="connsiteY706" fmla="*/ 2416201 h 6858000"/>
              <a:gd name="connsiteX707" fmla="*/ 279257 w 7472601"/>
              <a:gd name="connsiteY707" fmla="*/ 2092102 h 6858000"/>
              <a:gd name="connsiteX708" fmla="*/ 65265 w 7472601"/>
              <a:gd name="connsiteY708" fmla="*/ 2006049 h 6858000"/>
              <a:gd name="connsiteX709" fmla="*/ 0 w 7472601"/>
              <a:gd name="connsiteY709" fmla="*/ 1982532 h 6858000"/>
              <a:gd name="connsiteX710" fmla="*/ 0 w 7472601"/>
              <a:gd name="connsiteY710" fmla="*/ 1912789 h 6858000"/>
              <a:gd name="connsiteX711" fmla="*/ 97460 w 7472601"/>
              <a:gd name="connsiteY711" fmla="*/ 1953725 h 6858000"/>
              <a:gd name="connsiteX712" fmla="*/ 221272 w 7472601"/>
              <a:gd name="connsiteY712" fmla="*/ 1980766 h 6858000"/>
              <a:gd name="connsiteX713" fmla="*/ 116765 w 7472601"/>
              <a:gd name="connsiteY713" fmla="*/ 1911033 h 6858000"/>
              <a:gd name="connsiteX714" fmla="*/ 16405 w 7472601"/>
              <a:gd name="connsiteY714" fmla="*/ 1803412 h 6858000"/>
              <a:gd name="connsiteX715" fmla="*/ 0 w 7472601"/>
              <a:gd name="connsiteY715" fmla="*/ 1784777 h 6858000"/>
              <a:gd name="connsiteX716" fmla="*/ 0 w 7472601"/>
              <a:gd name="connsiteY716" fmla="*/ 1740082 h 6858000"/>
              <a:gd name="connsiteX717" fmla="*/ 39394 w 7472601"/>
              <a:gd name="connsiteY717" fmla="*/ 1784856 h 6858000"/>
              <a:gd name="connsiteX718" fmla="*/ 135813 w 7472601"/>
              <a:gd name="connsiteY718" fmla="*/ 1888838 h 6858000"/>
              <a:gd name="connsiteX719" fmla="*/ 242575 w 7472601"/>
              <a:gd name="connsiteY719" fmla="*/ 1958841 h 6858000"/>
              <a:gd name="connsiteX720" fmla="*/ 82197 w 7472601"/>
              <a:gd name="connsiteY720" fmla="*/ 1754826 h 6858000"/>
              <a:gd name="connsiteX721" fmla="*/ 0 w 7472601"/>
              <a:gd name="connsiteY721" fmla="*/ 1679650 h 6858000"/>
              <a:gd name="connsiteX722" fmla="*/ 0 w 7472601"/>
              <a:gd name="connsiteY722" fmla="*/ 1602463 h 6858000"/>
              <a:gd name="connsiteX723" fmla="*/ 84689 w 7472601"/>
              <a:gd name="connsiteY723" fmla="*/ 1677442 h 6858000"/>
              <a:gd name="connsiteX724" fmla="*/ 298437 w 7472601"/>
              <a:gd name="connsiteY724" fmla="*/ 1968019 h 6858000"/>
              <a:gd name="connsiteX725" fmla="*/ 227269 w 7472601"/>
              <a:gd name="connsiteY725" fmla="*/ 1114064 h 6858000"/>
              <a:gd name="connsiteX726" fmla="*/ 248003 w 7472601"/>
              <a:gd name="connsiteY726" fmla="*/ 1089613 h 6858000"/>
              <a:gd name="connsiteX727" fmla="*/ 427020 w 7472601"/>
              <a:gd name="connsiteY727" fmla="*/ 1619803 h 6858000"/>
              <a:gd name="connsiteX728" fmla="*/ 340345 w 7472601"/>
              <a:gd name="connsiteY728" fmla="*/ 2027739 h 6858000"/>
              <a:gd name="connsiteX729" fmla="*/ 360865 w 7472601"/>
              <a:gd name="connsiteY729" fmla="*/ 2044827 h 6858000"/>
              <a:gd name="connsiteX730" fmla="*/ 560414 w 7472601"/>
              <a:gd name="connsiteY730" fmla="*/ 2421457 h 6858000"/>
              <a:gd name="connsiteX731" fmla="*/ 1359703 w 7472601"/>
              <a:gd name="connsiteY731" fmla="*/ 2578554 h 6858000"/>
              <a:gd name="connsiteX732" fmla="*/ 1359422 w 7472601"/>
              <a:gd name="connsiteY732" fmla="*/ 2577994 h 6858000"/>
              <a:gd name="connsiteX733" fmla="*/ 828701 w 7472601"/>
              <a:gd name="connsiteY733" fmla="*/ 1839520 h 6858000"/>
              <a:gd name="connsiteX734" fmla="*/ 494427 w 7472601"/>
              <a:gd name="connsiteY734" fmla="*/ 1092333 h 6858000"/>
              <a:gd name="connsiteX735" fmla="*/ 506322 w 7472601"/>
              <a:gd name="connsiteY735" fmla="*/ 1020997 h 6858000"/>
              <a:gd name="connsiteX736" fmla="*/ 4570198 w 7472601"/>
              <a:gd name="connsiteY736" fmla="*/ 978081 h 6858000"/>
              <a:gd name="connsiteX737" fmla="*/ 4523691 w 7472601"/>
              <a:gd name="connsiteY737" fmla="*/ 1127776 h 6858000"/>
              <a:gd name="connsiteX738" fmla="*/ 4509875 w 7472601"/>
              <a:gd name="connsiteY738" fmla="*/ 1167552 h 6858000"/>
              <a:gd name="connsiteX739" fmla="*/ 4478168 w 7472601"/>
              <a:gd name="connsiteY739" fmla="*/ 1260735 h 6858000"/>
              <a:gd name="connsiteX740" fmla="*/ 4409309 w 7472601"/>
              <a:gd name="connsiteY740" fmla="*/ 1666996 h 6858000"/>
              <a:gd name="connsiteX741" fmla="*/ 4370031 w 7472601"/>
              <a:gd name="connsiteY741" fmla="*/ 1955666 h 6858000"/>
              <a:gd name="connsiteX742" fmla="*/ 4570198 w 7472601"/>
              <a:gd name="connsiteY742" fmla="*/ 978081 h 6858000"/>
              <a:gd name="connsiteX743" fmla="*/ 4557898 w 7472601"/>
              <a:gd name="connsiteY743" fmla="*/ 900011 h 6858000"/>
              <a:gd name="connsiteX744" fmla="*/ 4344840 w 7472601"/>
              <a:gd name="connsiteY744" fmla="*/ 1922038 h 6858000"/>
              <a:gd name="connsiteX745" fmla="*/ 4378710 w 7472601"/>
              <a:gd name="connsiteY745" fmla="*/ 1665516 h 6858000"/>
              <a:gd name="connsiteX746" fmla="*/ 4448798 w 7472601"/>
              <a:gd name="connsiteY746" fmla="*/ 1253024 h 6858000"/>
              <a:gd name="connsiteX747" fmla="*/ 4480315 w 7472601"/>
              <a:gd name="connsiteY747" fmla="*/ 1158454 h 6858000"/>
              <a:gd name="connsiteX748" fmla="*/ 4494133 w 7472601"/>
              <a:gd name="connsiteY748" fmla="*/ 1118676 h 6858000"/>
              <a:gd name="connsiteX749" fmla="*/ 4557898 w 7472601"/>
              <a:gd name="connsiteY749" fmla="*/ 900011 h 6858000"/>
              <a:gd name="connsiteX750" fmla="*/ 5870151 w 7472601"/>
              <a:gd name="connsiteY750" fmla="*/ 898890 h 6858000"/>
              <a:gd name="connsiteX751" fmla="*/ 5861335 w 7472601"/>
              <a:gd name="connsiteY751" fmla="*/ 899177 h 6858000"/>
              <a:gd name="connsiteX752" fmla="*/ 5843702 w 7472601"/>
              <a:gd name="connsiteY752" fmla="*/ 899748 h 6858000"/>
              <a:gd name="connsiteX753" fmla="*/ 5651107 w 7472601"/>
              <a:gd name="connsiteY753" fmla="*/ 920306 h 6858000"/>
              <a:gd name="connsiteX754" fmla="*/ 5459407 w 7472601"/>
              <a:gd name="connsiteY754" fmla="*/ 940975 h 6858000"/>
              <a:gd name="connsiteX755" fmla="*/ 5374846 w 7472601"/>
              <a:gd name="connsiteY755" fmla="*/ 941988 h 6858000"/>
              <a:gd name="connsiteX756" fmla="*/ 5256105 w 7472601"/>
              <a:gd name="connsiteY756" fmla="*/ 945632 h 6858000"/>
              <a:gd name="connsiteX757" fmla="*/ 5107071 w 7472601"/>
              <a:gd name="connsiteY757" fmla="*/ 969720 h 6858000"/>
              <a:gd name="connsiteX758" fmla="*/ 4998681 w 7472601"/>
              <a:gd name="connsiteY758" fmla="*/ 988771 h 6858000"/>
              <a:gd name="connsiteX759" fmla="*/ 5870151 w 7472601"/>
              <a:gd name="connsiteY759" fmla="*/ 898890 h 6858000"/>
              <a:gd name="connsiteX760" fmla="*/ 5504425 w 7472601"/>
              <a:gd name="connsiteY760" fmla="*/ 848067 h 6858000"/>
              <a:gd name="connsiteX761" fmla="*/ 4968849 w 7472601"/>
              <a:gd name="connsiteY761" fmla="*/ 962318 h 6858000"/>
              <a:gd name="connsiteX762" fmla="*/ 5104039 w 7472601"/>
              <a:gd name="connsiteY762" fmla="*/ 940634 h 6858000"/>
              <a:gd name="connsiteX763" fmla="*/ 5256311 w 7472601"/>
              <a:gd name="connsiteY763" fmla="*/ 916490 h 6858000"/>
              <a:gd name="connsiteX764" fmla="*/ 5377381 w 7472601"/>
              <a:gd name="connsiteY764" fmla="*/ 912671 h 6858000"/>
              <a:gd name="connsiteX765" fmla="*/ 5460148 w 7472601"/>
              <a:gd name="connsiteY765" fmla="*/ 911442 h 6858000"/>
              <a:gd name="connsiteX766" fmla="*/ 5648971 w 7472601"/>
              <a:gd name="connsiteY766" fmla="*/ 891331 h 6858000"/>
              <a:gd name="connsiteX767" fmla="*/ 5844807 w 7472601"/>
              <a:gd name="connsiteY767" fmla="*/ 870718 h 6858000"/>
              <a:gd name="connsiteX768" fmla="*/ 5862975 w 7472601"/>
              <a:gd name="connsiteY768" fmla="*/ 869756 h 6858000"/>
              <a:gd name="connsiteX769" fmla="*/ 5920887 w 7472601"/>
              <a:gd name="connsiteY769" fmla="*/ 865929 h 6858000"/>
              <a:gd name="connsiteX770" fmla="*/ 5504425 w 7472601"/>
              <a:gd name="connsiteY770" fmla="*/ 848067 h 6858000"/>
              <a:gd name="connsiteX771" fmla="*/ 3607114 w 7472601"/>
              <a:gd name="connsiteY771" fmla="*/ 467441 h 6858000"/>
              <a:gd name="connsiteX772" fmla="*/ 3296242 w 7472601"/>
              <a:gd name="connsiteY772" fmla="*/ 807991 h 6858000"/>
              <a:gd name="connsiteX773" fmla="*/ 3174674 w 7472601"/>
              <a:gd name="connsiteY773" fmla="*/ 919759 h 6858000"/>
              <a:gd name="connsiteX774" fmla="*/ 3042978 w 7472601"/>
              <a:gd name="connsiteY774" fmla="*/ 1054894 h 6858000"/>
              <a:gd name="connsiteX775" fmla="*/ 2968914 w 7472601"/>
              <a:gd name="connsiteY775" fmla="*/ 1133756 h 6858000"/>
              <a:gd name="connsiteX776" fmla="*/ 3103823 w 7472601"/>
              <a:gd name="connsiteY776" fmla="*/ 1026814 h 6858000"/>
              <a:gd name="connsiteX777" fmla="*/ 3607114 w 7472601"/>
              <a:gd name="connsiteY777" fmla="*/ 467441 h 6858000"/>
              <a:gd name="connsiteX778" fmla="*/ 3744487 w 7472601"/>
              <a:gd name="connsiteY778" fmla="*/ 383136 h 6858000"/>
              <a:gd name="connsiteX779" fmla="*/ 3970213 w 7472601"/>
              <a:gd name="connsiteY779" fmla="*/ 995559 h 6858000"/>
              <a:gd name="connsiteX780" fmla="*/ 3744487 w 7472601"/>
              <a:gd name="connsiteY780" fmla="*/ 383136 h 6858000"/>
              <a:gd name="connsiteX781" fmla="*/ 3624562 w 7472601"/>
              <a:gd name="connsiteY781" fmla="*/ 367041 h 6858000"/>
              <a:gd name="connsiteX782" fmla="*/ 3489712 w 7472601"/>
              <a:gd name="connsiteY782" fmla="*/ 485386 h 6858000"/>
              <a:gd name="connsiteX783" fmla="*/ 3182994 w 7472601"/>
              <a:gd name="connsiteY783" fmla="*/ 828265 h 6858000"/>
              <a:gd name="connsiteX784" fmla="*/ 2892114 w 7472601"/>
              <a:gd name="connsiteY784" fmla="*/ 1172635 h 6858000"/>
              <a:gd name="connsiteX785" fmla="*/ 3021459 w 7472601"/>
              <a:gd name="connsiteY785" fmla="*/ 1035385 h 6858000"/>
              <a:gd name="connsiteX786" fmla="*/ 3153873 w 7472601"/>
              <a:gd name="connsiteY786" fmla="*/ 898971 h 6858000"/>
              <a:gd name="connsiteX787" fmla="*/ 3276511 w 7472601"/>
              <a:gd name="connsiteY787" fmla="*/ 786423 h 6858000"/>
              <a:gd name="connsiteX788" fmla="*/ 3584154 w 7472601"/>
              <a:gd name="connsiteY788" fmla="*/ 448218 h 6858000"/>
              <a:gd name="connsiteX789" fmla="*/ 3624562 w 7472601"/>
              <a:gd name="connsiteY789" fmla="*/ 367041 h 6858000"/>
              <a:gd name="connsiteX790" fmla="*/ 3766672 w 7472601"/>
              <a:gd name="connsiteY790" fmla="*/ 359429 h 6858000"/>
              <a:gd name="connsiteX791" fmla="*/ 3996338 w 7472601"/>
              <a:gd name="connsiteY791" fmla="*/ 968237 h 6858000"/>
              <a:gd name="connsiteX792" fmla="*/ 3766672 w 7472601"/>
              <a:gd name="connsiteY792" fmla="*/ 359429 h 6858000"/>
              <a:gd name="connsiteX793" fmla="*/ 5805386 w 7472601"/>
              <a:gd name="connsiteY793" fmla="*/ 239240 h 6858000"/>
              <a:gd name="connsiteX794" fmla="*/ 5736947 w 7472601"/>
              <a:gd name="connsiteY794" fmla="*/ 261367 h 6858000"/>
              <a:gd name="connsiteX795" fmla="*/ 5427012 w 7472601"/>
              <a:gd name="connsiteY795" fmla="*/ 311272 h 6858000"/>
              <a:gd name="connsiteX796" fmla="*/ 5147818 w 7472601"/>
              <a:gd name="connsiteY796" fmla="*/ 322112 h 6858000"/>
              <a:gd name="connsiteX797" fmla="*/ 5060854 w 7472601"/>
              <a:gd name="connsiteY797" fmla="*/ 311882 h 6858000"/>
              <a:gd name="connsiteX798" fmla="*/ 4945989 w 7472601"/>
              <a:gd name="connsiteY798" fmla="*/ 300516 h 6858000"/>
              <a:gd name="connsiteX799" fmla="*/ 5410479 w 7472601"/>
              <a:gd name="connsiteY799" fmla="*/ 348434 h 6858000"/>
              <a:gd name="connsiteX800" fmla="*/ 5805386 w 7472601"/>
              <a:gd name="connsiteY800" fmla="*/ 239240 h 6858000"/>
              <a:gd name="connsiteX801" fmla="*/ 5905192 w 7472601"/>
              <a:gd name="connsiteY801" fmla="*/ 163079 h 6858000"/>
              <a:gd name="connsiteX802" fmla="*/ 5865655 w 7472601"/>
              <a:gd name="connsiteY802" fmla="*/ 171901 h 6858000"/>
              <a:gd name="connsiteX803" fmla="*/ 5259740 w 7472601"/>
              <a:gd name="connsiteY803" fmla="*/ 257013 h 6858000"/>
              <a:gd name="connsiteX804" fmla="*/ 5208466 w 7472601"/>
              <a:gd name="connsiteY804" fmla="*/ 257550 h 6858000"/>
              <a:gd name="connsiteX805" fmla="*/ 4980204 w 7472601"/>
              <a:gd name="connsiteY805" fmla="*/ 271903 h 6858000"/>
              <a:gd name="connsiteX806" fmla="*/ 5068068 w 7472601"/>
              <a:gd name="connsiteY806" fmla="*/ 282244 h 6858000"/>
              <a:gd name="connsiteX807" fmla="*/ 5153231 w 7472601"/>
              <a:gd name="connsiteY807" fmla="*/ 292240 h 6858000"/>
              <a:gd name="connsiteX808" fmla="*/ 5426491 w 7472601"/>
              <a:gd name="connsiteY808" fmla="*/ 281128 h 6858000"/>
              <a:gd name="connsiteX809" fmla="*/ 5731212 w 7472601"/>
              <a:gd name="connsiteY809" fmla="*/ 231951 h 6858000"/>
              <a:gd name="connsiteX810" fmla="*/ 5905192 w 7472601"/>
              <a:gd name="connsiteY810" fmla="*/ 163079 h 6858000"/>
              <a:gd name="connsiteX811" fmla="*/ 5944437 w 7472601"/>
              <a:gd name="connsiteY811" fmla="*/ 113829 h 6858000"/>
              <a:gd name="connsiteX812" fmla="*/ 5825032 w 7472601"/>
              <a:gd name="connsiteY812" fmla="*/ 146405 h 6858000"/>
              <a:gd name="connsiteX813" fmla="*/ 4955599 w 7472601"/>
              <a:gd name="connsiteY813" fmla="*/ 247008 h 6858000"/>
              <a:gd name="connsiteX814" fmla="*/ 5210104 w 7472601"/>
              <a:gd name="connsiteY814" fmla="*/ 228123 h 6858000"/>
              <a:gd name="connsiteX815" fmla="*/ 5261015 w 7472601"/>
              <a:gd name="connsiteY815" fmla="*/ 227087 h 6858000"/>
              <a:gd name="connsiteX816" fmla="*/ 5861181 w 7472601"/>
              <a:gd name="connsiteY816" fmla="*/ 143093 h 6858000"/>
              <a:gd name="connsiteX817" fmla="*/ 5961252 w 7472601"/>
              <a:gd name="connsiteY817" fmla="*/ 114820 h 6858000"/>
              <a:gd name="connsiteX818" fmla="*/ 5944437 w 7472601"/>
              <a:gd name="connsiteY818" fmla="*/ 113829 h 6858000"/>
              <a:gd name="connsiteX819" fmla="*/ 3882765 w 7472601"/>
              <a:gd name="connsiteY819" fmla="*/ 0 h 6858000"/>
              <a:gd name="connsiteX820" fmla="*/ 3995099 w 7472601"/>
              <a:gd name="connsiteY820" fmla="*/ 0 h 6858000"/>
              <a:gd name="connsiteX821" fmla="*/ 4163818 w 7472601"/>
              <a:gd name="connsiteY821" fmla="*/ 234104 h 6858000"/>
              <a:gd name="connsiteX822" fmla="*/ 4172099 w 7472601"/>
              <a:gd name="connsiteY822" fmla="*/ 234207 h 6858000"/>
              <a:gd name="connsiteX823" fmla="*/ 4784282 w 7472601"/>
              <a:gd name="connsiteY823" fmla="*/ 276561 h 6858000"/>
              <a:gd name="connsiteX824" fmla="*/ 4801687 w 7472601"/>
              <a:gd name="connsiteY824" fmla="*/ 267764 h 6858000"/>
              <a:gd name="connsiteX825" fmla="*/ 6082788 w 7472601"/>
              <a:gd name="connsiteY825" fmla="*/ 64119 h 6858000"/>
              <a:gd name="connsiteX826" fmla="*/ 6099442 w 7472601"/>
              <a:gd name="connsiteY826" fmla="*/ 82568 h 6858000"/>
              <a:gd name="connsiteX827" fmla="*/ 4804137 w 7472601"/>
              <a:gd name="connsiteY827" fmla="*/ 320931 h 6858000"/>
              <a:gd name="connsiteX828" fmla="*/ 4227047 w 7472601"/>
              <a:gd name="connsiteY828" fmla="*/ 313415 h 6858000"/>
              <a:gd name="connsiteX829" fmla="*/ 4346041 w 7472601"/>
              <a:gd name="connsiteY829" fmla="*/ 456086 h 6858000"/>
              <a:gd name="connsiteX830" fmla="*/ 4870967 w 7472601"/>
              <a:gd name="connsiteY830" fmla="*/ 963061 h 6858000"/>
              <a:gd name="connsiteX831" fmla="*/ 4889647 w 7472601"/>
              <a:gd name="connsiteY831" fmla="*/ 957147 h 6858000"/>
              <a:gd name="connsiteX832" fmla="*/ 5422504 w 7472601"/>
              <a:gd name="connsiteY832" fmla="*/ 805191 h 6858000"/>
              <a:gd name="connsiteX833" fmla="*/ 6087656 w 7472601"/>
              <a:gd name="connsiteY833" fmla="*/ 826703 h 6858000"/>
              <a:gd name="connsiteX834" fmla="*/ 6058717 w 7472601"/>
              <a:gd name="connsiteY834" fmla="*/ 865992 h 6858000"/>
              <a:gd name="connsiteX835" fmla="*/ 4974153 w 7472601"/>
              <a:gd name="connsiteY835" fmla="*/ 1045456 h 6858000"/>
              <a:gd name="connsiteX836" fmla="*/ 5627835 w 7472601"/>
              <a:gd name="connsiteY836" fmla="*/ 1472077 h 6858000"/>
              <a:gd name="connsiteX837" fmla="*/ 5629817 w 7472601"/>
              <a:gd name="connsiteY837" fmla="*/ 1471412 h 6858000"/>
              <a:gd name="connsiteX838" fmla="*/ 5634124 w 7472601"/>
              <a:gd name="connsiteY838" fmla="*/ 1470572 h 6858000"/>
              <a:gd name="connsiteX839" fmla="*/ 5755832 w 7472601"/>
              <a:gd name="connsiteY839" fmla="*/ 1383886 h 6858000"/>
              <a:gd name="connsiteX840" fmla="*/ 6014186 w 7472601"/>
              <a:gd name="connsiteY840" fmla="*/ 1279799 h 6858000"/>
              <a:gd name="connsiteX841" fmla="*/ 6901619 w 7472601"/>
              <a:gd name="connsiteY841" fmla="*/ 1047874 h 6858000"/>
              <a:gd name="connsiteX842" fmla="*/ 6931566 w 7472601"/>
              <a:gd name="connsiteY842" fmla="*/ 1062034 h 6858000"/>
              <a:gd name="connsiteX843" fmla="*/ 5790982 w 7472601"/>
              <a:gd name="connsiteY843" fmla="*/ 1561380 h 6858000"/>
              <a:gd name="connsiteX844" fmla="*/ 6188971 w 7472601"/>
              <a:gd name="connsiteY844" fmla="*/ 1755168 h 6858000"/>
              <a:gd name="connsiteX845" fmla="*/ 6202446 w 7472601"/>
              <a:gd name="connsiteY845" fmla="*/ 1752268 h 6858000"/>
              <a:gd name="connsiteX846" fmla="*/ 7179560 w 7472601"/>
              <a:gd name="connsiteY846" fmla="*/ 1467551 h 6858000"/>
              <a:gd name="connsiteX847" fmla="*/ 7158730 w 7472601"/>
              <a:gd name="connsiteY847" fmla="*/ 1507835 h 6858000"/>
              <a:gd name="connsiteX848" fmla="*/ 6326959 w 7472601"/>
              <a:gd name="connsiteY848" fmla="*/ 1817686 h 6858000"/>
              <a:gd name="connsiteX849" fmla="*/ 6537433 w 7472601"/>
              <a:gd name="connsiteY849" fmla="*/ 1907790 h 6858000"/>
              <a:gd name="connsiteX850" fmla="*/ 6550221 w 7472601"/>
              <a:gd name="connsiteY850" fmla="*/ 1910729 h 6858000"/>
              <a:gd name="connsiteX851" fmla="*/ 6964438 w 7472601"/>
              <a:gd name="connsiteY851" fmla="*/ 2209505 h 6858000"/>
              <a:gd name="connsiteX852" fmla="*/ 7367862 w 7472601"/>
              <a:gd name="connsiteY852" fmla="*/ 2806833 h 6858000"/>
              <a:gd name="connsiteX853" fmla="*/ 7364329 w 7472601"/>
              <a:gd name="connsiteY853" fmla="*/ 2826907 h 6858000"/>
              <a:gd name="connsiteX854" fmla="*/ 7290545 w 7472601"/>
              <a:gd name="connsiteY854" fmla="*/ 2850663 h 6858000"/>
              <a:gd name="connsiteX855" fmla="*/ 6472036 w 7472601"/>
              <a:gd name="connsiteY855" fmla="*/ 1959003 h 6858000"/>
              <a:gd name="connsiteX856" fmla="*/ 5792897 w 7472601"/>
              <a:gd name="connsiteY856" fmla="*/ 1647747 h 6858000"/>
              <a:gd name="connsiteX857" fmla="*/ 5842751 w 7472601"/>
              <a:gd name="connsiteY857" fmla="*/ 1816112 h 6858000"/>
              <a:gd name="connsiteX858" fmla="*/ 5847424 w 7472601"/>
              <a:gd name="connsiteY858" fmla="*/ 1815776 h 6858000"/>
              <a:gd name="connsiteX859" fmla="*/ 6399821 w 7472601"/>
              <a:gd name="connsiteY859" fmla="*/ 2344799 h 6858000"/>
              <a:gd name="connsiteX860" fmla="*/ 6323232 w 7472601"/>
              <a:gd name="connsiteY860" fmla="*/ 2389634 h 6858000"/>
              <a:gd name="connsiteX861" fmla="*/ 5942958 w 7472601"/>
              <a:gd name="connsiteY861" fmla="*/ 2077708 h 6858000"/>
              <a:gd name="connsiteX862" fmla="*/ 5921559 w 7472601"/>
              <a:gd name="connsiteY862" fmla="*/ 2378596 h 6858000"/>
              <a:gd name="connsiteX863" fmla="*/ 5817651 w 7472601"/>
              <a:gd name="connsiteY863" fmla="*/ 3023919 h 6858000"/>
              <a:gd name="connsiteX864" fmla="*/ 5729634 w 7472601"/>
              <a:gd name="connsiteY864" fmla="*/ 3051849 h 6858000"/>
              <a:gd name="connsiteX865" fmla="*/ 5611018 w 7472601"/>
              <a:gd name="connsiteY865" fmla="*/ 2316769 h 6858000"/>
              <a:gd name="connsiteX866" fmla="*/ 5687608 w 7472601"/>
              <a:gd name="connsiteY866" fmla="*/ 2039972 h 6858000"/>
              <a:gd name="connsiteX867" fmla="*/ 5657554 w 7472601"/>
              <a:gd name="connsiteY867" fmla="*/ 1576445 h 6858000"/>
              <a:gd name="connsiteX868" fmla="*/ 5150475 w 7472601"/>
              <a:gd name="connsiteY868" fmla="*/ 1274012 h 6858000"/>
              <a:gd name="connsiteX869" fmla="*/ 5349142 w 7472601"/>
              <a:gd name="connsiteY869" fmla="*/ 2204405 h 6858000"/>
              <a:gd name="connsiteX870" fmla="*/ 5262214 w 7472601"/>
              <a:gd name="connsiteY870" fmla="*/ 2233836 h 6858000"/>
              <a:gd name="connsiteX871" fmla="*/ 4981539 w 7472601"/>
              <a:gd name="connsiteY871" fmla="*/ 1542201 h 6858000"/>
              <a:gd name="connsiteX872" fmla="*/ 4958461 w 7472601"/>
              <a:gd name="connsiteY872" fmla="*/ 1136957 h 6858000"/>
              <a:gd name="connsiteX873" fmla="*/ 4655015 w 7472601"/>
              <a:gd name="connsiteY873" fmla="*/ 891426 h 6858000"/>
              <a:gd name="connsiteX874" fmla="*/ 4348002 w 7472601"/>
              <a:gd name="connsiteY874" fmla="*/ 2205895 h 6858000"/>
              <a:gd name="connsiteX875" fmla="*/ 4262250 w 7472601"/>
              <a:gd name="connsiteY875" fmla="*/ 2219972 h 6858000"/>
              <a:gd name="connsiteX876" fmla="*/ 4550611 w 7472601"/>
              <a:gd name="connsiteY876" fmla="*/ 817540 h 6858000"/>
              <a:gd name="connsiteX877" fmla="*/ 4564418 w 7472601"/>
              <a:gd name="connsiteY877" fmla="*/ 808293 h 6858000"/>
              <a:gd name="connsiteX878" fmla="*/ 4266388 w 7472601"/>
              <a:gd name="connsiteY878" fmla="*/ 500083 h 6858000"/>
              <a:gd name="connsiteX879" fmla="*/ 4032842 w 7472601"/>
              <a:gd name="connsiteY879" fmla="*/ 211809 h 6858000"/>
              <a:gd name="connsiteX880" fmla="*/ 3882765 w 7472601"/>
              <a:gd name="connsiteY880" fmla="*/ 0 h 6858000"/>
              <a:gd name="connsiteX881" fmla="*/ 3721337 w 7472601"/>
              <a:gd name="connsiteY881" fmla="*/ 0 h 6858000"/>
              <a:gd name="connsiteX882" fmla="*/ 3797544 w 7472601"/>
              <a:gd name="connsiteY882" fmla="*/ 0 h 6858000"/>
              <a:gd name="connsiteX883" fmla="*/ 3775734 w 7472601"/>
              <a:gd name="connsiteY883" fmla="*/ 95131 h 6858000"/>
              <a:gd name="connsiteX884" fmla="*/ 3724807 w 7472601"/>
              <a:gd name="connsiteY884" fmla="*/ 272257 h 6858000"/>
              <a:gd name="connsiteX885" fmla="*/ 3726844 w 7472601"/>
              <a:gd name="connsiteY885" fmla="*/ 282988 h 6858000"/>
              <a:gd name="connsiteX886" fmla="*/ 3742664 w 7472601"/>
              <a:gd name="connsiteY886" fmla="*/ 279918 h 6858000"/>
              <a:gd name="connsiteX887" fmla="*/ 4103910 w 7472601"/>
              <a:gd name="connsiteY887" fmla="*/ 1161917 h 6858000"/>
              <a:gd name="connsiteX888" fmla="*/ 4020269 w 7472601"/>
              <a:gd name="connsiteY888" fmla="*/ 1200406 h 6858000"/>
              <a:gd name="connsiteX889" fmla="*/ 3674882 w 7472601"/>
              <a:gd name="connsiteY889" fmla="*/ 488524 h 6858000"/>
              <a:gd name="connsiteX890" fmla="*/ 3132682 w 7472601"/>
              <a:gd name="connsiteY890" fmla="*/ 1072284 h 6858000"/>
              <a:gd name="connsiteX891" fmla="*/ 2716346 w 7472601"/>
              <a:gd name="connsiteY891" fmla="*/ 1276376 h 6858000"/>
              <a:gd name="connsiteX892" fmla="*/ 2716772 w 7472601"/>
              <a:gd name="connsiteY892" fmla="*/ 1255462 h 6858000"/>
              <a:gd name="connsiteX893" fmla="*/ 3471096 w 7472601"/>
              <a:gd name="connsiteY893" fmla="*/ 437072 h 6858000"/>
              <a:gd name="connsiteX894" fmla="*/ 3639057 w 7472601"/>
              <a:gd name="connsiteY894" fmla="*/ 286334 h 6858000"/>
              <a:gd name="connsiteX895" fmla="*/ 3640309 w 7472601"/>
              <a:gd name="connsiteY895" fmla="*/ 284664 h 6858000"/>
              <a:gd name="connsiteX896" fmla="*/ 3646022 w 7472601"/>
              <a:gd name="connsiteY896" fmla="*/ 276711 h 6858000"/>
              <a:gd name="connsiteX897" fmla="*/ 3707943 w 7472601"/>
              <a:gd name="connsiteY897" fmla="*/ 65958 h 6858000"/>
              <a:gd name="connsiteX898" fmla="*/ 3721337 w 7472601"/>
              <a:gd name="connsiteY898" fmla="*/ 0 h 6858000"/>
              <a:gd name="connsiteX899" fmla="*/ 2867960 w 7472601"/>
              <a:gd name="connsiteY899" fmla="*/ 0 h 6858000"/>
              <a:gd name="connsiteX900" fmla="*/ 2926351 w 7472601"/>
              <a:gd name="connsiteY900" fmla="*/ 0 h 6858000"/>
              <a:gd name="connsiteX901" fmla="*/ 2902823 w 7472601"/>
              <a:gd name="connsiteY901" fmla="*/ 262929 h 6858000"/>
              <a:gd name="connsiteX902" fmla="*/ 2940663 w 7472601"/>
              <a:gd name="connsiteY902" fmla="*/ 140884 h 6858000"/>
              <a:gd name="connsiteX903" fmla="*/ 2947039 w 7472601"/>
              <a:gd name="connsiteY903" fmla="*/ 122524 h 6858000"/>
              <a:gd name="connsiteX904" fmla="*/ 2984316 w 7472601"/>
              <a:gd name="connsiteY904" fmla="*/ 0 h 6858000"/>
              <a:gd name="connsiteX905" fmla="*/ 3016114 w 7472601"/>
              <a:gd name="connsiteY905" fmla="*/ 0 h 6858000"/>
              <a:gd name="connsiteX906" fmla="*/ 2979949 w 7472601"/>
              <a:gd name="connsiteY906" fmla="*/ 119274 h 6858000"/>
              <a:gd name="connsiteX907" fmla="*/ 3023879 w 7472601"/>
              <a:gd name="connsiteY907" fmla="*/ 0 h 6858000"/>
              <a:gd name="connsiteX908" fmla="*/ 3105400 w 7472601"/>
              <a:gd name="connsiteY908" fmla="*/ 0 h 6858000"/>
              <a:gd name="connsiteX909" fmla="*/ 3094669 w 7472601"/>
              <a:gd name="connsiteY909" fmla="*/ 30308 h 6858000"/>
              <a:gd name="connsiteX910" fmla="*/ 2901945 w 7472601"/>
              <a:gd name="connsiteY910" fmla="*/ 466538 h 6858000"/>
              <a:gd name="connsiteX911" fmla="*/ 2815209 w 7472601"/>
              <a:gd name="connsiteY911" fmla="*/ 497361 h 6858000"/>
              <a:gd name="connsiteX912" fmla="*/ 2844845 w 7472601"/>
              <a:gd name="connsiteY912" fmla="*/ 127638 h 6858000"/>
              <a:gd name="connsiteX913" fmla="*/ 2867960 w 7472601"/>
              <a:gd name="connsiteY913" fmla="*/ 0 h 6858000"/>
              <a:gd name="connsiteX914" fmla="*/ 1057230 w 7472601"/>
              <a:gd name="connsiteY914" fmla="*/ 0 h 6858000"/>
              <a:gd name="connsiteX915" fmla="*/ 1111003 w 7472601"/>
              <a:gd name="connsiteY915" fmla="*/ 0 h 6858000"/>
              <a:gd name="connsiteX916" fmla="*/ 1125553 w 7472601"/>
              <a:gd name="connsiteY916" fmla="*/ 52588 h 6858000"/>
              <a:gd name="connsiteX917" fmla="*/ 1304276 w 7472601"/>
              <a:gd name="connsiteY917" fmla="*/ 476275 h 6858000"/>
              <a:gd name="connsiteX918" fmla="*/ 1492066 w 7472601"/>
              <a:gd name="connsiteY918" fmla="*/ 886333 h 6858000"/>
              <a:gd name="connsiteX919" fmla="*/ 1423698 w 7472601"/>
              <a:gd name="connsiteY919" fmla="*/ 710817 h 6858000"/>
              <a:gd name="connsiteX920" fmla="*/ 1357609 w 7472601"/>
              <a:gd name="connsiteY920" fmla="*/ 532892 h 6858000"/>
              <a:gd name="connsiteX921" fmla="*/ 1309550 w 7472601"/>
              <a:gd name="connsiteY921" fmla="*/ 374031 h 6858000"/>
              <a:gd name="connsiteX922" fmla="*/ 1193673 w 7472601"/>
              <a:gd name="connsiteY922" fmla="*/ 49533 h 6858000"/>
              <a:gd name="connsiteX923" fmla="*/ 1164391 w 7472601"/>
              <a:gd name="connsiteY923" fmla="*/ 0 h 6858000"/>
              <a:gd name="connsiteX924" fmla="*/ 1200666 w 7472601"/>
              <a:gd name="connsiteY924" fmla="*/ 0 h 6858000"/>
              <a:gd name="connsiteX925" fmla="*/ 1223408 w 7472601"/>
              <a:gd name="connsiteY925" fmla="*/ 38996 h 6858000"/>
              <a:gd name="connsiteX926" fmla="*/ 1339635 w 7472601"/>
              <a:gd name="connsiteY926" fmla="*/ 365517 h 6858000"/>
              <a:gd name="connsiteX927" fmla="*/ 1387469 w 7472601"/>
              <a:gd name="connsiteY927" fmla="*/ 523079 h 6858000"/>
              <a:gd name="connsiteX928" fmla="*/ 1452685 w 7472601"/>
              <a:gd name="connsiteY928" fmla="*/ 699806 h 6858000"/>
              <a:gd name="connsiteX929" fmla="*/ 1492092 w 7472601"/>
              <a:gd name="connsiteY929" fmla="*/ 800424 h 6858000"/>
              <a:gd name="connsiteX930" fmla="*/ 1455302 w 7472601"/>
              <a:gd name="connsiteY930" fmla="*/ 632913 h 6858000"/>
              <a:gd name="connsiteX931" fmla="*/ 1222336 w 7472601"/>
              <a:gd name="connsiteY931" fmla="*/ 9480 h 6858000"/>
              <a:gd name="connsiteX932" fmla="*/ 1214634 w 7472601"/>
              <a:gd name="connsiteY932" fmla="*/ 0 h 6858000"/>
              <a:gd name="connsiteX933" fmla="*/ 1289827 w 7472601"/>
              <a:gd name="connsiteY933" fmla="*/ 0 h 6858000"/>
              <a:gd name="connsiteX934" fmla="*/ 1321076 w 7472601"/>
              <a:gd name="connsiteY934" fmla="*/ 59722 h 6858000"/>
              <a:gd name="connsiteX935" fmla="*/ 1512579 w 7472601"/>
              <a:gd name="connsiteY935" fmla="*/ 626441 h 6858000"/>
              <a:gd name="connsiteX936" fmla="*/ 1506076 w 7472601"/>
              <a:gd name="connsiteY936" fmla="*/ 1089289 h 6858000"/>
              <a:gd name="connsiteX937" fmla="*/ 1486346 w 7472601"/>
              <a:gd name="connsiteY937" fmla="*/ 1079919 h 6858000"/>
              <a:gd name="connsiteX938" fmla="*/ 1070511 w 7472601"/>
              <a:gd name="connsiteY938" fmla="*/ 48609 h 6858000"/>
              <a:gd name="connsiteX939" fmla="*/ 1057230 w 7472601"/>
              <a:gd name="connsiteY939" fmla="*/ 0 h 6858000"/>
              <a:gd name="connsiteX940" fmla="*/ 43151 w 7472601"/>
              <a:gd name="connsiteY940" fmla="*/ 0 h 6858000"/>
              <a:gd name="connsiteX941" fmla="*/ 95283 w 7472601"/>
              <a:gd name="connsiteY941" fmla="*/ 0 h 6858000"/>
              <a:gd name="connsiteX942" fmla="*/ 300708 w 7472601"/>
              <a:gd name="connsiteY942" fmla="*/ 154571 h 6858000"/>
              <a:gd name="connsiteX943" fmla="*/ 530414 w 7472601"/>
              <a:gd name="connsiteY943" fmla="*/ 354673 h 6858000"/>
              <a:gd name="connsiteX944" fmla="*/ 333785 w 7472601"/>
              <a:gd name="connsiteY944" fmla="*/ 161564 h 6858000"/>
              <a:gd name="connsiteX945" fmla="*/ 147005 w 7472601"/>
              <a:gd name="connsiteY945" fmla="*/ 0 h 6858000"/>
              <a:gd name="connsiteX946" fmla="*/ 272509 w 7472601"/>
              <a:gd name="connsiteY946" fmla="*/ 0 h 6858000"/>
              <a:gd name="connsiteX947" fmla="*/ 326276 w 7472601"/>
              <a:gd name="connsiteY947" fmla="*/ 45847 h 6858000"/>
              <a:gd name="connsiteX948" fmla="*/ 823759 w 7472601"/>
              <a:gd name="connsiteY948" fmla="*/ 574145 h 6858000"/>
              <a:gd name="connsiteX949" fmla="*/ 811254 w 7472601"/>
              <a:gd name="connsiteY949" fmla="*/ 665546 h 6858000"/>
              <a:gd name="connsiteX950" fmla="*/ 154042 w 7472601"/>
              <a:gd name="connsiteY950" fmla="*/ 261522 h 6858000"/>
              <a:gd name="connsiteX951" fmla="*/ 13550 w 7472601"/>
              <a:gd name="connsiteY951" fmla="*/ 158423 h 6858000"/>
              <a:gd name="connsiteX952" fmla="*/ 0 w 7472601"/>
              <a:gd name="connsiteY952" fmla="*/ 146618 h 6858000"/>
              <a:gd name="connsiteX953" fmla="*/ 0 w 7472601"/>
              <a:gd name="connsiteY953" fmla="*/ 59161 h 6858000"/>
              <a:gd name="connsiteX954" fmla="*/ 45427 w 7472601"/>
              <a:gd name="connsiteY954" fmla="*/ 101078 h 6858000"/>
              <a:gd name="connsiteX955" fmla="*/ 630103 w 7472601"/>
              <a:gd name="connsiteY955" fmla="*/ 485885 h 6858000"/>
              <a:gd name="connsiteX956" fmla="*/ 532040 w 7472601"/>
              <a:gd name="connsiteY956" fmla="*/ 399359 h 6858000"/>
              <a:gd name="connsiteX957" fmla="*/ 517618 w 7472601"/>
              <a:gd name="connsiteY957" fmla="*/ 385726 h 6858000"/>
              <a:gd name="connsiteX958" fmla="*/ 285074 w 7472601"/>
              <a:gd name="connsiteY958" fmla="*/ 182755 h 6858000"/>
              <a:gd name="connsiteX959" fmla="*/ 43151 w 7472601"/>
              <a:gd name="connsiteY959"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221686 h 6858000"/>
              <a:gd name="connsiteX78" fmla="*/ 7467600 w 7467663"/>
              <a:gd name="connsiteY78" fmla="*/ 6334256 h 6858000"/>
              <a:gd name="connsiteX79" fmla="*/ 7454976 w 7467663"/>
              <a:gd name="connsiteY79" fmla="*/ 6318297 h 6858000"/>
              <a:gd name="connsiteX80" fmla="*/ 1456157 w 7467663"/>
              <a:gd name="connsiteY80" fmla="*/ 5371404 h 6858000"/>
              <a:gd name="connsiteX81" fmla="*/ 1244432 w 7467663"/>
              <a:gd name="connsiteY81" fmla="*/ 5385601 h 6858000"/>
              <a:gd name="connsiteX82" fmla="*/ 973990 w 7467663"/>
              <a:gd name="connsiteY82" fmla="*/ 5424940 h 6858000"/>
              <a:gd name="connsiteX83" fmla="*/ 1103809 w 7467663"/>
              <a:gd name="connsiteY83" fmla="*/ 5433720 h 6858000"/>
              <a:gd name="connsiteX84" fmla="*/ 1123454 w 7467663"/>
              <a:gd name="connsiteY84" fmla="*/ 5435727 h 6858000"/>
              <a:gd name="connsiteX85" fmla="*/ 1737017 w 7467663"/>
              <a:gd name="connsiteY85" fmla="*/ 5452183 h 6858000"/>
              <a:gd name="connsiteX86" fmla="*/ 1824397 w 7467663"/>
              <a:gd name="connsiteY86" fmla="*/ 5447757 h 6858000"/>
              <a:gd name="connsiteX87" fmla="*/ 2070059 w 7467663"/>
              <a:gd name="connsiteY87" fmla="*/ 5441660 h 6858000"/>
              <a:gd name="connsiteX88" fmla="*/ 1456157 w 7467663"/>
              <a:gd name="connsiteY88" fmla="*/ 5371404 h 6858000"/>
              <a:gd name="connsiteX89" fmla="*/ 4988186 w 7467663"/>
              <a:gd name="connsiteY89" fmla="*/ 5216467 h 6858000"/>
              <a:gd name="connsiteX90" fmla="*/ 4777334 w 7467663"/>
              <a:gd name="connsiteY90" fmla="*/ 5406072 h 6858000"/>
              <a:gd name="connsiteX91" fmla="*/ 4718341 w 7467663"/>
              <a:gd name="connsiteY91" fmla="*/ 5468043 h 6858000"/>
              <a:gd name="connsiteX92" fmla="*/ 4604655 w 7467663"/>
              <a:gd name="connsiteY92" fmla="*/ 5583434 h 6858000"/>
              <a:gd name="connsiteX93" fmla="*/ 4565074 w 7467663"/>
              <a:gd name="connsiteY93" fmla="*/ 5618550 h 6858000"/>
              <a:gd name="connsiteX94" fmla="*/ 4988186 w 7467663"/>
              <a:gd name="connsiteY94" fmla="*/ 5216467 h 6858000"/>
              <a:gd name="connsiteX95" fmla="*/ 4978032 w 7467663"/>
              <a:gd name="connsiteY95" fmla="*/ 5183809 h 6858000"/>
              <a:gd name="connsiteX96" fmla="*/ 4463413 w 7467663"/>
              <a:gd name="connsiteY96" fmla="*/ 5615162 h 6858000"/>
              <a:gd name="connsiteX97" fmla="*/ 4358134 w 7467663"/>
              <a:gd name="connsiteY97" fmla="*/ 5742791 h 6858000"/>
              <a:gd name="connsiteX98" fmla="*/ 4376219 w 7467663"/>
              <a:gd name="connsiteY98" fmla="*/ 5729027 h 6858000"/>
              <a:gd name="connsiteX99" fmla="*/ 4582340 w 7467663"/>
              <a:gd name="connsiteY99" fmla="*/ 5561037 h 6858000"/>
              <a:gd name="connsiteX100" fmla="*/ 4694684 w 7467663"/>
              <a:gd name="connsiteY100" fmla="*/ 5447098 h 6858000"/>
              <a:gd name="connsiteX101" fmla="*/ 4754123 w 7467663"/>
              <a:gd name="connsiteY101" fmla="*/ 5384643 h 6858000"/>
              <a:gd name="connsiteX102" fmla="*/ 4978032 w 7467663"/>
              <a:gd name="connsiteY102" fmla="*/ 5183809 h 6858000"/>
              <a:gd name="connsiteX103" fmla="*/ 1903353 w 7467663"/>
              <a:gd name="connsiteY103" fmla="*/ 5044827 h 6858000"/>
              <a:gd name="connsiteX104" fmla="*/ 1936931 w 7467663"/>
              <a:gd name="connsiteY104" fmla="*/ 5093954 h 6858000"/>
              <a:gd name="connsiteX105" fmla="*/ 2195868 w 7467663"/>
              <a:gd name="connsiteY105" fmla="*/ 5396574 h 6858000"/>
              <a:gd name="connsiteX106" fmla="*/ 2088852 w 7467663"/>
              <a:gd name="connsiteY106" fmla="*/ 5166123 h 6858000"/>
              <a:gd name="connsiteX107" fmla="*/ 1958241 w 7467663"/>
              <a:gd name="connsiteY107" fmla="*/ 5067955 h 6858000"/>
              <a:gd name="connsiteX108" fmla="*/ 1903353 w 7467663"/>
              <a:gd name="connsiteY108" fmla="*/ 5044827 h 6858000"/>
              <a:gd name="connsiteX109" fmla="*/ 1979378 w 7467663"/>
              <a:gd name="connsiteY109" fmla="*/ 4769504 h 6858000"/>
              <a:gd name="connsiteX110" fmla="*/ 2882120 w 7467663"/>
              <a:gd name="connsiteY110" fmla="*/ 5064547 h 6858000"/>
              <a:gd name="connsiteX111" fmla="*/ 2793103 w 7467663"/>
              <a:gd name="connsiteY111" fmla="*/ 5039699 h 6858000"/>
              <a:gd name="connsiteX112" fmla="*/ 2770041 w 7467663"/>
              <a:gd name="connsiteY112" fmla="*/ 5033634 h 6858000"/>
              <a:gd name="connsiteX113" fmla="*/ 1979378 w 7467663"/>
              <a:gd name="connsiteY113" fmla="*/ 4769504 h 6858000"/>
              <a:gd name="connsiteX114" fmla="*/ 1927410 w 7467663"/>
              <a:gd name="connsiteY114" fmla="*/ 4716164 h 6858000"/>
              <a:gd name="connsiteX115" fmla="*/ 1959587 w 7467663"/>
              <a:gd name="connsiteY115" fmla="*/ 4728849 h 6858000"/>
              <a:gd name="connsiteX116" fmla="*/ 2777707 w 7467663"/>
              <a:gd name="connsiteY116" fmla="*/ 5003991 h 6858000"/>
              <a:gd name="connsiteX117" fmla="*/ 2800768 w 7467663"/>
              <a:gd name="connsiteY117" fmla="*/ 5010056 h 6858000"/>
              <a:gd name="connsiteX118" fmla="*/ 2879408 w 7467663"/>
              <a:gd name="connsiteY118" fmla="*/ 5031590 h 6858000"/>
              <a:gd name="connsiteX119" fmla="*/ 2862295 w 7467663"/>
              <a:gd name="connsiteY119" fmla="*/ 5022958 h 6858000"/>
              <a:gd name="connsiteX120" fmla="*/ 2813343 w 7467663"/>
              <a:gd name="connsiteY120" fmla="*/ 4998369 h 6858000"/>
              <a:gd name="connsiteX121" fmla="*/ 2646245 w 7467663"/>
              <a:gd name="connsiteY121" fmla="*/ 4930999 h 6858000"/>
              <a:gd name="connsiteX122" fmla="*/ 1999243 w 7467663"/>
              <a:gd name="connsiteY122" fmla="*/ 4730524 h 6858000"/>
              <a:gd name="connsiteX123" fmla="*/ 1979527 w 7467663"/>
              <a:gd name="connsiteY123" fmla="*/ 4726651 h 6858000"/>
              <a:gd name="connsiteX124" fmla="*/ 1927410 w 7467663"/>
              <a:gd name="connsiteY124" fmla="*/ 4716164 h 6858000"/>
              <a:gd name="connsiteX125" fmla="*/ 1997014 w 7467663"/>
              <a:gd name="connsiteY125" fmla="*/ 4698007 h 6858000"/>
              <a:gd name="connsiteX126" fmla="*/ 2005458 w 7467663"/>
              <a:gd name="connsiteY126" fmla="*/ 4699540 h 6858000"/>
              <a:gd name="connsiteX127" fmla="*/ 2657186 w 7467663"/>
              <a:gd name="connsiteY127" fmla="*/ 4901687 h 6858000"/>
              <a:gd name="connsiteX128" fmla="*/ 2826662 w 7467663"/>
              <a:gd name="connsiteY128" fmla="*/ 4970362 h 6858000"/>
              <a:gd name="connsiteX129" fmla="*/ 2876100 w 7467663"/>
              <a:gd name="connsiteY129" fmla="*/ 4995397 h 6858000"/>
              <a:gd name="connsiteX130" fmla="*/ 3042600 w 7467663"/>
              <a:gd name="connsiteY130" fmla="*/ 5059532 h 6858000"/>
              <a:gd name="connsiteX131" fmla="*/ 1997014 w 7467663"/>
              <a:gd name="connsiteY131" fmla="*/ 4698007 h 6858000"/>
              <a:gd name="connsiteX132" fmla="*/ 2305292 w 7467663"/>
              <a:gd name="connsiteY132" fmla="*/ 4219492 h 6858000"/>
              <a:gd name="connsiteX133" fmla="*/ 3360922 w 7467663"/>
              <a:gd name="connsiteY133" fmla="*/ 4529373 h 6858000"/>
              <a:gd name="connsiteX134" fmla="*/ 3492420 w 7467663"/>
              <a:gd name="connsiteY134" fmla="*/ 4510145 h 6858000"/>
              <a:gd name="connsiteX135" fmla="*/ 3364086 w 7467663"/>
              <a:gd name="connsiteY135" fmla="*/ 4480340 h 6858000"/>
              <a:gd name="connsiteX136" fmla="*/ 3225818 w 7467663"/>
              <a:gd name="connsiteY136" fmla="*/ 4411822 h 6858000"/>
              <a:gd name="connsiteX137" fmla="*/ 3129696 w 7467663"/>
              <a:gd name="connsiteY137" fmla="*/ 4360704 h 6858000"/>
              <a:gd name="connsiteX138" fmla="*/ 2814545 w 7467663"/>
              <a:gd name="connsiteY138" fmla="*/ 4282955 h 6858000"/>
              <a:gd name="connsiteX139" fmla="*/ 2305292 w 7467663"/>
              <a:gd name="connsiteY139" fmla="*/ 4219492 h 6858000"/>
              <a:gd name="connsiteX140" fmla="*/ 2626982 w 7467663"/>
              <a:gd name="connsiteY140" fmla="*/ 4206450 h 6858000"/>
              <a:gd name="connsiteX141" fmla="*/ 2490617 w 7467663"/>
              <a:gd name="connsiteY141" fmla="*/ 4206951 h 6858000"/>
              <a:gd name="connsiteX142" fmla="*/ 2819869 w 7467663"/>
              <a:gd name="connsiteY142" fmla="*/ 4252936 h 6858000"/>
              <a:gd name="connsiteX143" fmla="*/ 3143018 w 7467663"/>
              <a:gd name="connsiteY143" fmla="*/ 4332698 h 6858000"/>
              <a:gd name="connsiteX144" fmla="*/ 3241520 w 7467663"/>
              <a:gd name="connsiteY144" fmla="*/ 4385112 h 6858000"/>
              <a:gd name="connsiteX145" fmla="*/ 3374575 w 7467663"/>
              <a:gd name="connsiteY145" fmla="*/ 4451517 h 6858000"/>
              <a:gd name="connsiteX146" fmla="*/ 3505221 w 7467663"/>
              <a:gd name="connsiteY146" fmla="*/ 4480757 h 6858000"/>
              <a:gd name="connsiteX147" fmla="*/ 2626982 w 7467663"/>
              <a:gd name="connsiteY147" fmla="*/ 4206450 h 6858000"/>
              <a:gd name="connsiteX148" fmla="*/ 1310106 w 7467663"/>
              <a:gd name="connsiteY148" fmla="*/ 3943217 h 6858000"/>
              <a:gd name="connsiteX149" fmla="*/ 854994 w 7467663"/>
              <a:gd name="connsiteY149" fmla="*/ 4399136 h 6858000"/>
              <a:gd name="connsiteX150" fmla="*/ 742462 w 7467663"/>
              <a:gd name="connsiteY150" fmla="*/ 4594648 h 6858000"/>
              <a:gd name="connsiteX151" fmla="*/ 820602 w 7467663"/>
              <a:gd name="connsiteY151" fmla="*/ 4485915 h 6858000"/>
              <a:gd name="connsiteX152" fmla="*/ 878295 w 7467663"/>
              <a:gd name="connsiteY152" fmla="*/ 4403594 h 6858000"/>
              <a:gd name="connsiteX153" fmla="*/ 1240607 w 7467663"/>
              <a:gd name="connsiteY153" fmla="*/ 4010401 h 6858000"/>
              <a:gd name="connsiteX154" fmla="*/ 1310106 w 7467663"/>
              <a:gd name="connsiteY154" fmla="*/ 3943217 h 6858000"/>
              <a:gd name="connsiteX155" fmla="*/ 1423113 w 7467663"/>
              <a:gd name="connsiteY155" fmla="*/ 3874565 h 6858000"/>
              <a:gd name="connsiteX156" fmla="*/ 1260565 w 7467663"/>
              <a:gd name="connsiteY156" fmla="*/ 4031982 h 6858000"/>
              <a:gd name="connsiteX157" fmla="*/ 901900 w 7467663"/>
              <a:gd name="connsiteY157" fmla="*/ 4421236 h 6858000"/>
              <a:gd name="connsiteX158" fmla="*/ 845044 w 7467663"/>
              <a:gd name="connsiteY158" fmla="*/ 4502436 h 6858000"/>
              <a:gd name="connsiteX159" fmla="*/ 685926 w 7467663"/>
              <a:gd name="connsiteY159" fmla="*/ 4703069 h 6858000"/>
              <a:gd name="connsiteX160" fmla="*/ 684248 w 7467663"/>
              <a:gd name="connsiteY160" fmla="*/ 4706721 h 6858000"/>
              <a:gd name="connsiteX161" fmla="*/ 1423113 w 7467663"/>
              <a:gd name="connsiteY161" fmla="*/ 3874565 h 6858000"/>
              <a:gd name="connsiteX162" fmla="*/ 3316479 w 7467663"/>
              <a:gd name="connsiteY162" fmla="*/ 3872136 h 6858000"/>
              <a:gd name="connsiteX163" fmla="*/ 3546806 w 7467663"/>
              <a:gd name="connsiteY163" fmla="*/ 4356139 h 6858000"/>
              <a:gd name="connsiteX164" fmla="*/ 3364433 w 7467663"/>
              <a:gd name="connsiteY164" fmla="*/ 3953121 h 6858000"/>
              <a:gd name="connsiteX165" fmla="*/ 3316479 w 7467663"/>
              <a:gd name="connsiteY165" fmla="*/ 3872136 h 6858000"/>
              <a:gd name="connsiteX166" fmla="*/ 3291335 w 7467663"/>
              <a:gd name="connsiteY166" fmla="*/ 3767420 h 6858000"/>
              <a:gd name="connsiteX167" fmla="*/ 3390805 w 7467663"/>
              <a:gd name="connsiteY167" fmla="*/ 3937163 h 6858000"/>
              <a:gd name="connsiteX168" fmla="*/ 3579062 w 7467663"/>
              <a:gd name="connsiteY168" fmla="*/ 4359040 h 6858000"/>
              <a:gd name="connsiteX169" fmla="*/ 3467355 w 7467663"/>
              <a:gd name="connsiteY169" fmla="*/ 3988130 h 6858000"/>
              <a:gd name="connsiteX170" fmla="*/ 3310753 w 7467663"/>
              <a:gd name="connsiteY170" fmla="*/ 3787140 h 6858000"/>
              <a:gd name="connsiteX171" fmla="*/ 3291335 w 7467663"/>
              <a:gd name="connsiteY171" fmla="*/ 3767420 h 6858000"/>
              <a:gd name="connsiteX172" fmla="*/ 1635889 w 7467663"/>
              <a:gd name="connsiteY172" fmla="*/ 3709494 h 6858000"/>
              <a:gd name="connsiteX173" fmla="*/ 1634800 w 7467663"/>
              <a:gd name="connsiteY173" fmla="*/ 3731111 h 6858000"/>
              <a:gd name="connsiteX174" fmla="*/ 1635889 w 7467663"/>
              <a:gd name="connsiteY174" fmla="*/ 3709494 h 6858000"/>
              <a:gd name="connsiteX175" fmla="*/ 1510397 w 7467663"/>
              <a:gd name="connsiteY175" fmla="*/ 3684705 h 6858000"/>
              <a:gd name="connsiteX176" fmla="*/ 1146550 w 7467663"/>
              <a:gd name="connsiteY176" fmla="*/ 3802012 h 6858000"/>
              <a:gd name="connsiteX177" fmla="*/ 698834 w 7467663"/>
              <a:gd name="connsiteY177" fmla="*/ 3952272 h 6858000"/>
              <a:gd name="connsiteX178" fmla="*/ 34256 w 7467663"/>
              <a:gd name="connsiteY178" fmla="*/ 4347603 h 6858000"/>
              <a:gd name="connsiteX179" fmla="*/ 527241 w 7467663"/>
              <a:gd name="connsiteY179" fmla="*/ 4065078 h 6858000"/>
              <a:gd name="connsiteX180" fmla="*/ 1510397 w 7467663"/>
              <a:gd name="connsiteY180" fmla="*/ 3684705 h 6858000"/>
              <a:gd name="connsiteX181" fmla="*/ 1313114 w 7467663"/>
              <a:gd name="connsiteY181" fmla="*/ 3655216 h 6858000"/>
              <a:gd name="connsiteX182" fmla="*/ 1109304 w 7467663"/>
              <a:gd name="connsiteY182" fmla="*/ 3669030 h 6858000"/>
              <a:gd name="connsiteX183" fmla="*/ 8129 w 7467663"/>
              <a:gd name="connsiteY183" fmla="*/ 4330519 h 6858000"/>
              <a:gd name="connsiteX184" fmla="*/ 687572 w 7467663"/>
              <a:gd name="connsiteY184" fmla="*/ 3925629 h 6858000"/>
              <a:gd name="connsiteX185" fmla="*/ 1138365 w 7467663"/>
              <a:gd name="connsiteY185" fmla="*/ 3774515 h 6858000"/>
              <a:gd name="connsiteX186" fmla="*/ 1505579 w 7467663"/>
              <a:gd name="connsiteY186" fmla="*/ 3655526 h 6858000"/>
              <a:gd name="connsiteX187" fmla="*/ 1313114 w 7467663"/>
              <a:gd name="connsiteY187" fmla="*/ 3655216 h 6858000"/>
              <a:gd name="connsiteX188" fmla="*/ 3655073 w 7467663"/>
              <a:gd name="connsiteY188" fmla="*/ 3650884 h 6858000"/>
              <a:gd name="connsiteX189" fmla="*/ 3989938 w 7467663"/>
              <a:gd name="connsiteY189" fmla="*/ 3991685 h 6858000"/>
              <a:gd name="connsiteX190" fmla="*/ 4393907 w 7467663"/>
              <a:gd name="connsiteY190" fmla="*/ 4261258 h 6858000"/>
              <a:gd name="connsiteX191" fmla="*/ 4648051 w 7467663"/>
              <a:gd name="connsiteY191" fmla="*/ 4374051 h 6858000"/>
              <a:gd name="connsiteX192" fmla="*/ 4383389 w 7467663"/>
              <a:gd name="connsiteY192" fmla="*/ 4184369 h 6858000"/>
              <a:gd name="connsiteX193" fmla="*/ 4165508 w 7467663"/>
              <a:gd name="connsiteY193" fmla="*/ 4035196 h 6858000"/>
              <a:gd name="connsiteX194" fmla="*/ 4068162 w 7467663"/>
              <a:gd name="connsiteY194" fmla="*/ 3953394 h 6858000"/>
              <a:gd name="connsiteX195" fmla="*/ 3981416 w 7467663"/>
              <a:gd name="connsiteY195" fmla="*/ 3880482 h 6858000"/>
              <a:gd name="connsiteX196" fmla="*/ 3800147 w 7467663"/>
              <a:gd name="connsiteY196" fmla="*/ 3749872 h 6858000"/>
              <a:gd name="connsiteX197" fmla="*/ 3655073 w 7467663"/>
              <a:gd name="connsiteY197" fmla="*/ 3650884 h 6858000"/>
              <a:gd name="connsiteX198" fmla="*/ 3670252 w 7467663"/>
              <a:gd name="connsiteY198" fmla="*/ 3622798 h 6858000"/>
              <a:gd name="connsiteX199" fmla="*/ 3817258 w 7467663"/>
              <a:gd name="connsiteY199" fmla="*/ 3723577 h 6858000"/>
              <a:gd name="connsiteX200" fmla="*/ 4000461 w 7467663"/>
              <a:gd name="connsiteY200" fmla="*/ 3855966 h 6858000"/>
              <a:gd name="connsiteX201" fmla="*/ 4088180 w 7467663"/>
              <a:gd name="connsiteY201" fmla="*/ 3929774 h 6858000"/>
              <a:gd name="connsiteX202" fmla="*/ 4184555 w 7467663"/>
              <a:gd name="connsiteY202" fmla="*/ 4010683 h 6858000"/>
              <a:gd name="connsiteX203" fmla="*/ 4399563 w 7467663"/>
              <a:gd name="connsiteY203" fmla="*/ 4158106 h 6858000"/>
              <a:gd name="connsiteX204" fmla="*/ 4684469 w 7467663"/>
              <a:gd name="connsiteY204" fmla="*/ 4364680 h 6858000"/>
              <a:gd name="connsiteX205" fmla="*/ 4690271 w 7467663"/>
              <a:gd name="connsiteY205" fmla="*/ 4370034 h 6858000"/>
              <a:gd name="connsiteX206" fmla="*/ 4136093 w 7467663"/>
              <a:gd name="connsiteY206" fmla="*/ 3858466 h 6858000"/>
              <a:gd name="connsiteX207" fmla="*/ 3670252 w 7467663"/>
              <a:gd name="connsiteY207" fmla="*/ 3622798 h 6858000"/>
              <a:gd name="connsiteX208" fmla="*/ 4440129 w 7467663"/>
              <a:gd name="connsiteY208" fmla="*/ 3448571 h 6858000"/>
              <a:gd name="connsiteX209" fmla="*/ 4856525 w 7467663"/>
              <a:gd name="connsiteY209" fmla="*/ 3915351 h 6858000"/>
              <a:gd name="connsiteX210" fmla="*/ 5059055 w 7467663"/>
              <a:gd name="connsiteY210" fmla="*/ 4108918 h 6858000"/>
              <a:gd name="connsiteX211" fmla="*/ 5290070 w 7467663"/>
              <a:gd name="connsiteY211" fmla="*/ 4263619 h 6858000"/>
              <a:gd name="connsiteX212" fmla="*/ 4834991 w 7467663"/>
              <a:gd name="connsiteY212" fmla="*/ 3830985 h 6858000"/>
              <a:gd name="connsiteX213" fmla="*/ 4440129 w 7467663"/>
              <a:gd name="connsiteY213" fmla="*/ 3448571 h 6858000"/>
              <a:gd name="connsiteX214" fmla="*/ 4441737 w 7467663"/>
              <a:gd name="connsiteY214" fmla="*/ 3399734 h 6858000"/>
              <a:gd name="connsiteX215" fmla="*/ 4431236 w 7467663"/>
              <a:gd name="connsiteY215" fmla="*/ 3400954 h 6858000"/>
              <a:gd name="connsiteX216" fmla="*/ 4557150 w 7467663"/>
              <a:gd name="connsiteY216" fmla="*/ 3510023 h 6858000"/>
              <a:gd name="connsiteX217" fmla="*/ 4856936 w 7467663"/>
              <a:gd name="connsiteY217" fmla="*/ 3809146 h 6858000"/>
              <a:gd name="connsiteX218" fmla="*/ 5111996 w 7467663"/>
              <a:gd name="connsiteY218" fmla="*/ 4065759 h 6858000"/>
              <a:gd name="connsiteX219" fmla="*/ 5388878 w 7467663"/>
              <a:gd name="connsiteY219" fmla="*/ 4300185 h 6858000"/>
              <a:gd name="connsiteX220" fmla="*/ 5425556 w 7467663"/>
              <a:gd name="connsiteY220" fmla="*/ 4308967 h 6858000"/>
              <a:gd name="connsiteX221" fmla="*/ 4943646 w 7467663"/>
              <a:gd name="connsiteY221" fmla="*/ 3822916 h 6858000"/>
              <a:gd name="connsiteX222" fmla="*/ 4594837 w 7467663"/>
              <a:gd name="connsiteY222" fmla="*/ 3532274 h 6858000"/>
              <a:gd name="connsiteX223" fmla="*/ 4441737 w 7467663"/>
              <a:gd name="connsiteY223" fmla="*/ 3399734 h 6858000"/>
              <a:gd name="connsiteX224" fmla="*/ 5425834 w 7467663"/>
              <a:gd name="connsiteY224" fmla="*/ 3162785 h 6858000"/>
              <a:gd name="connsiteX225" fmla="*/ 5401644 w 7467663"/>
              <a:gd name="connsiteY225" fmla="*/ 3617847 h 6858000"/>
              <a:gd name="connsiteX226" fmla="*/ 5467256 w 7467663"/>
              <a:gd name="connsiteY226" fmla="*/ 4175494 h 6858000"/>
              <a:gd name="connsiteX227" fmla="*/ 5448069 w 7467663"/>
              <a:gd name="connsiteY227" fmla="*/ 3567554 h 6858000"/>
              <a:gd name="connsiteX228" fmla="*/ 5425834 w 7467663"/>
              <a:gd name="connsiteY228" fmla="*/ 3162785 h 6858000"/>
              <a:gd name="connsiteX229" fmla="*/ 1318687 w 7467663"/>
              <a:gd name="connsiteY229" fmla="*/ 3113840 h 6858000"/>
              <a:gd name="connsiteX230" fmla="*/ 1066793 w 7467663"/>
              <a:gd name="connsiteY230" fmla="*/ 3212171 h 6858000"/>
              <a:gd name="connsiteX231" fmla="*/ 993319 w 7467663"/>
              <a:gd name="connsiteY231" fmla="*/ 3247648 h 6858000"/>
              <a:gd name="connsiteX232" fmla="*/ 853081 w 7467663"/>
              <a:gd name="connsiteY232" fmla="*/ 3312410 h 6858000"/>
              <a:gd name="connsiteX233" fmla="*/ 805957 w 7467663"/>
              <a:gd name="connsiteY233" fmla="*/ 3330443 h 6858000"/>
              <a:gd name="connsiteX234" fmla="*/ 1318687 w 7467663"/>
              <a:gd name="connsiteY234" fmla="*/ 3113840 h 6858000"/>
              <a:gd name="connsiteX235" fmla="*/ 5453702 w 7467663"/>
              <a:gd name="connsiteY235" fmla="*/ 3090882 h 6858000"/>
              <a:gd name="connsiteX236" fmla="*/ 5480135 w 7467663"/>
              <a:gd name="connsiteY236" fmla="*/ 3565802 h 6858000"/>
              <a:gd name="connsiteX237" fmla="*/ 5499023 w 7467663"/>
              <a:gd name="connsiteY237" fmla="*/ 4166310 h 6858000"/>
              <a:gd name="connsiteX238" fmla="*/ 5547022 w 7467663"/>
              <a:gd name="connsiteY238" fmla="*/ 3607838 h 6858000"/>
              <a:gd name="connsiteX239" fmla="*/ 5515964 w 7467663"/>
              <a:gd name="connsiteY239" fmla="*/ 3378541 h 6858000"/>
              <a:gd name="connsiteX240" fmla="*/ 5453702 w 7467663"/>
              <a:gd name="connsiteY240" fmla="*/ 3090882 h 6858000"/>
              <a:gd name="connsiteX241" fmla="*/ 1238695 w 7467663"/>
              <a:gd name="connsiteY241" fmla="*/ 3076820 h 6858000"/>
              <a:gd name="connsiteX242" fmla="*/ 716371 w 7467663"/>
              <a:gd name="connsiteY242" fmla="*/ 3293249 h 6858000"/>
              <a:gd name="connsiteX243" fmla="*/ 579522 w 7467663"/>
              <a:gd name="connsiteY243" fmla="*/ 3371759 h 6858000"/>
              <a:gd name="connsiteX244" fmla="*/ 600288 w 7467663"/>
              <a:gd name="connsiteY244" fmla="*/ 3365555 h 6858000"/>
              <a:gd name="connsiteX245" fmla="*/ 840692 w 7467663"/>
              <a:gd name="connsiteY245" fmla="*/ 3284921 h 6858000"/>
              <a:gd name="connsiteX246" fmla="*/ 979248 w 7467663"/>
              <a:gd name="connsiteY246" fmla="*/ 3221003 h 6858000"/>
              <a:gd name="connsiteX247" fmla="*/ 1053282 w 7467663"/>
              <a:gd name="connsiteY247" fmla="*/ 3185247 h 6858000"/>
              <a:gd name="connsiteX248" fmla="*/ 1320603 w 7467663"/>
              <a:gd name="connsiteY248" fmla="*/ 3081281 h 6858000"/>
              <a:gd name="connsiteX249" fmla="*/ 1238695 w 7467663"/>
              <a:gd name="connsiteY249" fmla="*/ 3076820 h 6858000"/>
              <a:gd name="connsiteX250" fmla="*/ 5425627 w 7467663"/>
              <a:gd name="connsiteY250" fmla="*/ 2954192 h 6858000"/>
              <a:gd name="connsiteX251" fmla="*/ 5470770 w 7467663"/>
              <a:gd name="connsiteY251" fmla="*/ 3005435 h 6858000"/>
              <a:gd name="connsiteX252" fmla="*/ 5519779 w 7467663"/>
              <a:gd name="connsiteY252" fmla="*/ 4359223 h 6858000"/>
              <a:gd name="connsiteX253" fmla="*/ 5520293 w 7467663"/>
              <a:gd name="connsiteY253" fmla="*/ 4360602 h 6858000"/>
              <a:gd name="connsiteX254" fmla="*/ 5767221 w 7467663"/>
              <a:gd name="connsiteY254" fmla="*/ 4665564 h 6858000"/>
              <a:gd name="connsiteX255" fmla="*/ 6937169 w 7467663"/>
              <a:gd name="connsiteY255" fmla="*/ 4815941 h 6858000"/>
              <a:gd name="connsiteX256" fmla="*/ 6953922 w 7467663"/>
              <a:gd name="connsiteY256" fmla="*/ 4890068 h 6858000"/>
              <a:gd name="connsiteX257" fmla="*/ 6071359 w 7467663"/>
              <a:gd name="connsiteY257" fmla="*/ 4770770 h 6858000"/>
              <a:gd name="connsiteX258" fmla="*/ 6038839 w 7467663"/>
              <a:gd name="connsiteY258" fmla="*/ 4764474 h 6858000"/>
              <a:gd name="connsiteX259" fmla="*/ 6038706 w 7467663"/>
              <a:gd name="connsiteY259" fmla="*/ 4763847 h 6858000"/>
              <a:gd name="connsiteX260" fmla="*/ 6037784 w 7467663"/>
              <a:gd name="connsiteY260" fmla="*/ 4764270 h 6858000"/>
              <a:gd name="connsiteX261" fmla="*/ 6038839 w 7467663"/>
              <a:gd name="connsiteY261" fmla="*/ 4764474 h 6858000"/>
              <a:gd name="connsiteX262" fmla="*/ 6040338 w 7467663"/>
              <a:gd name="connsiteY262" fmla="*/ 4771418 h 6858000"/>
              <a:gd name="connsiteX263" fmla="*/ 6024488 w 7467663"/>
              <a:gd name="connsiteY263" fmla="*/ 4809903 h 6858000"/>
              <a:gd name="connsiteX264" fmla="*/ 5599771 w 7467663"/>
              <a:gd name="connsiteY264" fmla="*/ 5509652 h 6858000"/>
              <a:gd name="connsiteX265" fmla="*/ 5548843 w 7467663"/>
              <a:gd name="connsiteY265" fmla="*/ 5563845 h 6858000"/>
              <a:gd name="connsiteX266" fmla="*/ 5940952 w 7467663"/>
              <a:gd name="connsiteY266" fmla="*/ 6250028 h 6858000"/>
              <a:gd name="connsiteX267" fmla="*/ 6043441 w 7467663"/>
              <a:gd name="connsiteY267" fmla="*/ 6665847 h 6858000"/>
              <a:gd name="connsiteX268" fmla="*/ 6093432 w 7467663"/>
              <a:gd name="connsiteY268" fmla="*/ 6858000 h 6858000"/>
              <a:gd name="connsiteX269" fmla="*/ 6034344 w 7467663"/>
              <a:gd name="connsiteY269" fmla="*/ 6858000 h 6858000"/>
              <a:gd name="connsiteX270" fmla="*/ 6026679 w 7467663"/>
              <a:gd name="connsiteY270" fmla="*/ 6836959 h 6858000"/>
              <a:gd name="connsiteX271" fmla="*/ 5800441 w 7467663"/>
              <a:gd name="connsiteY271" fmla="*/ 6335286 h 6858000"/>
              <a:gd name="connsiteX272" fmla="*/ 5526562 w 7467663"/>
              <a:gd name="connsiteY272" fmla="*/ 5705388 h 6858000"/>
              <a:gd name="connsiteX273" fmla="*/ 5519640 w 7467663"/>
              <a:gd name="connsiteY273" fmla="*/ 5683774 h 6858000"/>
              <a:gd name="connsiteX274" fmla="*/ 5844559 w 7467663"/>
              <a:gd name="connsiteY274" fmla="*/ 6553349 h 6858000"/>
              <a:gd name="connsiteX275" fmla="*/ 5975994 w 7467663"/>
              <a:gd name="connsiteY275" fmla="*/ 6858000 h 6858000"/>
              <a:gd name="connsiteX276" fmla="*/ 5898547 w 7467663"/>
              <a:gd name="connsiteY276" fmla="*/ 6858000 h 6858000"/>
              <a:gd name="connsiteX277" fmla="*/ 5682041 w 7467663"/>
              <a:gd name="connsiteY277" fmla="*/ 6355860 h 6858000"/>
              <a:gd name="connsiteX278" fmla="*/ 5461758 w 7467663"/>
              <a:gd name="connsiteY278" fmla="*/ 5820220 h 6858000"/>
              <a:gd name="connsiteX279" fmla="*/ 5237282 w 7467663"/>
              <a:gd name="connsiteY279" fmla="*/ 6579086 h 6858000"/>
              <a:gd name="connsiteX280" fmla="*/ 5115009 w 7467663"/>
              <a:gd name="connsiteY280" fmla="*/ 6858000 h 6858000"/>
              <a:gd name="connsiteX281" fmla="*/ 5028074 w 7467663"/>
              <a:gd name="connsiteY281" fmla="*/ 6858000 h 6858000"/>
              <a:gd name="connsiteX282" fmla="*/ 5079508 w 7467663"/>
              <a:gd name="connsiteY282" fmla="*/ 6749074 h 6858000"/>
              <a:gd name="connsiteX283" fmla="*/ 5371846 w 7467663"/>
              <a:gd name="connsiteY283" fmla="*/ 5924413 h 6858000"/>
              <a:gd name="connsiteX284" fmla="*/ 5270512 w 7467663"/>
              <a:gd name="connsiteY284" fmla="*/ 6138975 h 6858000"/>
              <a:gd name="connsiteX285" fmla="*/ 5062409 w 7467663"/>
              <a:gd name="connsiteY285" fmla="*/ 6653544 h 6858000"/>
              <a:gd name="connsiteX286" fmla="*/ 5036628 w 7467663"/>
              <a:gd name="connsiteY286" fmla="*/ 6754247 h 6858000"/>
              <a:gd name="connsiteX287" fmla="*/ 5009112 w 7467663"/>
              <a:gd name="connsiteY287" fmla="*/ 6858000 h 6858000"/>
              <a:gd name="connsiteX288" fmla="*/ 4976679 w 7467663"/>
              <a:gd name="connsiteY288" fmla="*/ 6858000 h 6858000"/>
              <a:gd name="connsiteX289" fmla="*/ 5006537 w 7467663"/>
              <a:gd name="connsiteY289" fmla="*/ 6747068 h 6858000"/>
              <a:gd name="connsiteX290" fmla="*/ 5032723 w 7467663"/>
              <a:gd name="connsiteY290" fmla="*/ 6644957 h 6858000"/>
              <a:gd name="connsiteX291" fmla="*/ 5242949 w 7467663"/>
              <a:gd name="connsiteY291" fmla="*/ 6125175 h 6858000"/>
              <a:gd name="connsiteX292" fmla="*/ 5286321 w 7467663"/>
              <a:gd name="connsiteY292" fmla="*/ 6033555 h 6858000"/>
              <a:gd name="connsiteX293" fmla="*/ 5008210 w 7467663"/>
              <a:gd name="connsiteY293" fmla="*/ 6649194 h 6858000"/>
              <a:gd name="connsiteX294" fmla="*/ 4986321 w 7467663"/>
              <a:gd name="connsiteY294" fmla="*/ 6765687 h 6858000"/>
              <a:gd name="connsiteX295" fmla="*/ 4973474 w 7467663"/>
              <a:gd name="connsiteY295" fmla="*/ 6858000 h 6858000"/>
              <a:gd name="connsiteX296" fmla="*/ 4907178 w 7467663"/>
              <a:gd name="connsiteY296" fmla="*/ 6858000 h 6858000"/>
              <a:gd name="connsiteX297" fmla="*/ 4910810 w 7467663"/>
              <a:gd name="connsiteY297" fmla="*/ 6829660 h 6858000"/>
              <a:gd name="connsiteX298" fmla="*/ 4987461 w 7467663"/>
              <a:gd name="connsiteY298" fmla="*/ 6432994 h 6858000"/>
              <a:gd name="connsiteX299" fmla="*/ 5179262 w 7467663"/>
              <a:gd name="connsiteY299" fmla="*/ 6035044 h 6858000"/>
              <a:gd name="connsiteX300" fmla="*/ 4689678 w 7467663"/>
              <a:gd name="connsiteY300" fmla="*/ 6440241 h 6858000"/>
              <a:gd name="connsiteX301" fmla="*/ 4477543 w 7467663"/>
              <a:gd name="connsiteY301" fmla="*/ 6674836 h 6858000"/>
              <a:gd name="connsiteX302" fmla="*/ 4329957 w 7467663"/>
              <a:gd name="connsiteY302" fmla="*/ 6858000 h 6858000"/>
              <a:gd name="connsiteX303" fmla="*/ 4218595 w 7467663"/>
              <a:gd name="connsiteY303" fmla="*/ 6858000 h 6858000"/>
              <a:gd name="connsiteX304" fmla="*/ 4368888 w 7467663"/>
              <a:gd name="connsiteY304" fmla="*/ 6668412 h 6858000"/>
              <a:gd name="connsiteX305" fmla="*/ 4563091 w 7467663"/>
              <a:gd name="connsiteY305" fmla="*/ 6442508 h 6858000"/>
              <a:gd name="connsiteX306" fmla="*/ 5387324 w 7467663"/>
              <a:gd name="connsiteY306" fmla="*/ 5705830 h 6858000"/>
              <a:gd name="connsiteX307" fmla="*/ 5073620 w 7467663"/>
              <a:gd name="connsiteY307" fmla="*/ 5955437 h 6858000"/>
              <a:gd name="connsiteX308" fmla="*/ 4689789 w 7467663"/>
              <a:gd name="connsiteY308" fmla="*/ 6268382 h 6858000"/>
              <a:gd name="connsiteX309" fmla="*/ 4418722 w 7467663"/>
              <a:gd name="connsiteY309" fmla="*/ 6570886 h 6858000"/>
              <a:gd name="connsiteX310" fmla="*/ 4214944 w 7467663"/>
              <a:gd name="connsiteY310" fmla="*/ 6858000 h 6858000"/>
              <a:gd name="connsiteX311" fmla="*/ 4177898 w 7467663"/>
              <a:gd name="connsiteY311" fmla="*/ 6858000 h 6858000"/>
              <a:gd name="connsiteX312" fmla="*/ 4391597 w 7467663"/>
              <a:gd name="connsiteY312" fmla="*/ 6556370 h 6858000"/>
              <a:gd name="connsiteX313" fmla="*/ 4668889 w 7467663"/>
              <a:gd name="connsiteY313" fmla="*/ 6246399 h 6858000"/>
              <a:gd name="connsiteX314" fmla="*/ 5055427 w 7467663"/>
              <a:gd name="connsiteY314" fmla="*/ 5931476 h 6858000"/>
              <a:gd name="connsiteX315" fmla="*/ 5371814 w 7467663"/>
              <a:gd name="connsiteY315" fmla="*/ 5678975 h 6858000"/>
              <a:gd name="connsiteX316" fmla="*/ 4987918 w 7467663"/>
              <a:gd name="connsiteY316" fmla="*/ 5838701 h 6858000"/>
              <a:gd name="connsiteX317" fmla="*/ 4317146 w 7467663"/>
              <a:gd name="connsiteY317" fmla="*/ 6587716 h 6858000"/>
              <a:gd name="connsiteX318" fmla="*/ 4171627 w 7467663"/>
              <a:gd name="connsiteY318" fmla="*/ 6858000 h 6858000"/>
              <a:gd name="connsiteX319" fmla="*/ 4081585 w 7467663"/>
              <a:gd name="connsiteY319" fmla="*/ 6858000 h 6858000"/>
              <a:gd name="connsiteX320" fmla="*/ 4238603 w 7467663"/>
              <a:gd name="connsiteY320" fmla="*/ 6559341 h 6858000"/>
              <a:gd name="connsiteX321" fmla="*/ 4778333 w 7467663"/>
              <a:gd name="connsiteY321" fmla="*/ 5873626 h 6858000"/>
              <a:gd name="connsiteX322" fmla="*/ 5414185 w 7467663"/>
              <a:gd name="connsiteY322" fmla="*/ 5573882 h 6858000"/>
              <a:gd name="connsiteX323" fmla="*/ 5959648 w 7467663"/>
              <a:gd name="connsiteY323" fmla="*/ 4760797 h 6858000"/>
              <a:gd name="connsiteX324" fmla="*/ 5355019 w 7467663"/>
              <a:gd name="connsiteY324" fmla="*/ 4734672 h 6858000"/>
              <a:gd name="connsiteX325" fmla="*/ 5083565 w 7467663"/>
              <a:gd name="connsiteY325" fmla="*/ 5179121 h 6858000"/>
              <a:gd name="connsiteX326" fmla="*/ 4713577 w 7467663"/>
              <a:gd name="connsiteY326" fmla="*/ 5616803 h 6858000"/>
              <a:gd name="connsiteX327" fmla="*/ 3989559 w 7467663"/>
              <a:gd name="connsiteY327" fmla="*/ 6145945 h 6858000"/>
              <a:gd name="connsiteX328" fmla="*/ 3939824 w 7467663"/>
              <a:gd name="connsiteY328" fmla="*/ 6066900 h 6858000"/>
              <a:gd name="connsiteX329" fmla="*/ 4584537 w 7467663"/>
              <a:gd name="connsiteY329" fmla="*/ 5324826 h 6858000"/>
              <a:gd name="connsiteX330" fmla="*/ 5037105 w 7467663"/>
              <a:gd name="connsiteY330" fmla="*/ 5088765 h 6858000"/>
              <a:gd name="connsiteX331" fmla="*/ 5039930 w 7467663"/>
              <a:gd name="connsiteY331" fmla="*/ 5089585 h 6858000"/>
              <a:gd name="connsiteX332" fmla="*/ 5263764 w 7467663"/>
              <a:gd name="connsiteY332" fmla="*/ 4735525 h 6858000"/>
              <a:gd name="connsiteX333" fmla="*/ 4086300 w 7467663"/>
              <a:gd name="connsiteY333" fmla="*/ 4884599 h 6858000"/>
              <a:gd name="connsiteX334" fmla="*/ 4085485 w 7467663"/>
              <a:gd name="connsiteY334" fmla="*/ 4899070 h 6858000"/>
              <a:gd name="connsiteX335" fmla="*/ 3871915 w 7467663"/>
              <a:gd name="connsiteY335" fmla="*/ 5253645 h 6858000"/>
              <a:gd name="connsiteX336" fmla="*/ 3799374 w 7467663"/>
              <a:gd name="connsiteY336" fmla="*/ 5466127 h 6858000"/>
              <a:gd name="connsiteX337" fmla="*/ 3498850 w 7467663"/>
              <a:gd name="connsiteY337" fmla="*/ 6661888 h 6858000"/>
              <a:gd name="connsiteX338" fmla="*/ 3399216 w 7467663"/>
              <a:gd name="connsiteY338" fmla="*/ 6858000 h 6858000"/>
              <a:gd name="connsiteX339" fmla="*/ 3303688 w 7467663"/>
              <a:gd name="connsiteY339" fmla="*/ 6858000 h 6858000"/>
              <a:gd name="connsiteX340" fmla="*/ 3391774 w 7467663"/>
              <a:gd name="connsiteY340" fmla="*/ 6697181 h 6858000"/>
              <a:gd name="connsiteX341" fmla="*/ 3735540 w 7467663"/>
              <a:gd name="connsiteY341" fmla="*/ 5546923 h 6858000"/>
              <a:gd name="connsiteX342" fmla="*/ 3729438 w 7467663"/>
              <a:gd name="connsiteY342" fmla="*/ 5569058 h 6858000"/>
              <a:gd name="connsiteX343" fmla="*/ 3707782 w 7467663"/>
              <a:gd name="connsiteY343" fmla="*/ 5644908 h 6858000"/>
              <a:gd name="connsiteX344" fmla="*/ 3583827 w 7467663"/>
              <a:gd name="connsiteY344" fmla="*/ 6039215 h 6858000"/>
              <a:gd name="connsiteX345" fmla="*/ 3547861 w 7467663"/>
              <a:gd name="connsiteY345" fmla="*/ 6129609 h 6858000"/>
              <a:gd name="connsiteX346" fmla="*/ 3490905 w 7467663"/>
              <a:gd name="connsiteY346" fmla="*/ 6277660 h 6858000"/>
              <a:gd name="connsiteX347" fmla="*/ 3455859 w 7467663"/>
              <a:gd name="connsiteY347" fmla="*/ 6391301 h 6858000"/>
              <a:gd name="connsiteX348" fmla="*/ 3429112 w 7467663"/>
              <a:gd name="connsiteY348" fmla="*/ 6479469 h 6858000"/>
              <a:gd name="connsiteX349" fmla="*/ 3304862 w 7467663"/>
              <a:gd name="connsiteY349" fmla="*/ 6796476 h 6858000"/>
              <a:gd name="connsiteX350" fmla="*/ 3276071 w 7467663"/>
              <a:gd name="connsiteY350" fmla="*/ 6858000 h 6858000"/>
              <a:gd name="connsiteX351" fmla="*/ 3240805 w 7467663"/>
              <a:gd name="connsiteY351" fmla="*/ 6858000 h 6858000"/>
              <a:gd name="connsiteX352" fmla="*/ 3275917 w 7467663"/>
              <a:gd name="connsiteY352" fmla="*/ 6783192 h 6858000"/>
              <a:gd name="connsiteX353" fmla="*/ 3399358 w 7467663"/>
              <a:gd name="connsiteY353" fmla="*/ 6469011 h 6858000"/>
              <a:gd name="connsiteX354" fmla="*/ 3425650 w 7467663"/>
              <a:gd name="connsiteY354" fmla="*/ 6381333 h 6858000"/>
              <a:gd name="connsiteX355" fmla="*/ 3460661 w 7467663"/>
              <a:gd name="connsiteY355" fmla="*/ 6266763 h 6858000"/>
              <a:gd name="connsiteX356" fmla="*/ 3518021 w 7467663"/>
              <a:gd name="connsiteY356" fmla="*/ 6117298 h 6858000"/>
              <a:gd name="connsiteX357" fmla="*/ 3554035 w 7467663"/>
              <a:gd name="connsiteY357" fmla="*/ 6027832 h 6858000"/>
              <a:gd name="connsiteX358" fmla="*/ 3677174 w 7467663"/>
              <a:gd name="connsiteY358" fmla="*/ 5636351 h 6858000"/>
              <a:gd name="connsiteX359" fmla="*/ 3698819 w 7467663"/>
              <a:gd name="connsiteY359" fmla="*/ 5560503 h 6858000"/>
              <a:gd name="connsiteX360" fmla="*/ 3702094 w 7467663"/>
              <a:gd name="connsiteY360" fmla="*/ 5549194 h 6858000"/>
              <a:gd name="connsiteX361" fmla="*/ 3398355 w 7467663"/>
              <a:gd name="connsiteY361" fmla="*/ 6094603 h 6858000"/>
              <a:gd name="connsiteX362" fmla="*/ 3193941 w 7467663"/>
              <a:gd name="connsiteY362" fmla="*/ 6798775 h 6858000"/>
              <a:gd name="connsiteX363" fmla="*/ 3184140 w 7467663"/>
              <a:gd name="connsiteY363" fmla="*/ 6858000 h 6858000"/>
              <a:gd name="connsiteX364" fmla="*/ 3099978 w 7467663"/>
              <a:gd name="connsiteY364" fmla="*/ 6858000 h 6858000"/>
              <a:gd name="connsiteX365" fmla="*/ 3101556 w 7467663"/>
              <a:gd name="connsiteY365" fmla="*/ 6843337 h 6858000"/>
              <a:gd name="connsiteX366" fmla="*/ 3370162 w 7467663"/>
              <a:gd name="connsiteY366" fmla="*/ 5785550 h 6858000"/>
              <a:gd name="connsiteX367" fmla="*/ 3746477 w 7467663"/>
              <a:gd name="connsiteY367" fmla="*/ 5377889 h 6858000"/>
              <a:gd name="connsiteX368" fmla="*/ 3863399 w 7467663"/>
              <a:gd name="connsiteY368" fmla="*/ 5087257 h 6858000"/>
              <a:gd name="connsiteX369" fmla="*/ 3968712 w 7467663"/>
              <a:gd name="connsiteY369" fmla="*/ 4913989 h 6858000"/>
              <a:gd name="connsiteX370" fmla="*/ 2792390 w 7467663"/>
              <a:gd name="connsiteY370" fmla="*/ 5382974 h 6858000"/>
              <a:gd name="connsiteX371" fmla="*/ 2714982 w 7467663"/>
              <a:gd name="connsiteY371" fmla="*/ 5427051 h 6858000"/>
              <a:gd name="connsiteX372" fmla="*/ 2813361 w 7467663"/>
              <a:gd name="connsiteY372" fmla="*/ 6023912 h 6858000"/>
              <a:gd name="connsiteX373" fmla="*/ 2688430 w 7467663"/>
              <a:gd name="connsiteY373" fmla="*/ 6801564 h 6858000"/>
              <a:gd name="connsiteX374" fmla="*/ 2629626 w 7467663"/>
              <a:gd name="connsiteY374" fmla="*/ 6763394 h 6858000"/>
              <a:gd name="connsiteX375" fmla="*/ 2565328 w 7467663"/>
              <a:gd name="connsiteY375" fmla="*/ 5516399 h 6858000"/>
              <a:gd name="connsiteX376" fmla="*/ 1922999 w 7467663"/>
              <a:gd name="connsiteY376" fmla="*/ 5980343 h 6858000"/>
              <a:gd name="connsiteX377" fmla="*/ 1950261 w 7467663"/>
              <a:gd name="connsiteY377" fmla="*/ 6405858 h 6858000"/>
              <a:gd name="connsiteX378" fmla="*/ 2365554 w 7467663"/>
              <a:gd name="connsiteY378" fmla="*/ 6759107 h 6858000"/>
              <a:gd name="connsiteX379" fmla="*/ 2424142 w 7467663"/>
              <a:gd name="connsiteY379" fmla="*/ 6858000 h 6858000"/>
              <a:gd name="connsiteX380" fmla="*/ 2395994 w 7467663"/>
              <a:gd name="connsiteY380" fmla="*/ 6858000 h 6858000"/>
              <a:gd name="connsiteX381" fmla="*/ 2392863 w 7467663"/>
              <a:gd name="connsiteY381" fmla="*/ 6852964 h 6858000"/>
              <a:gd name="connsiteX382" fmla="*/ 2017589 w 7467663"/>
              <a:gd name="connsiteY382" fmla="*/ 6493982 h 6858000"/>
              <a:gd name="connsiteX383" fmla="*/ 2147336 w 7467663"/>
              <a:gd name="connsiteY383" fmla="*/ 6594052 h 6858000"/>
              <a:gd name="connsiteX384" fmla="*/ 2207047 w 7467663"/>
              <a:gd name="connsiteY384" fmla="*/ 6654540 h 6858000"/>
              <a:gd name="connsiteX385" fmla="*/ 2299106 w 7467663"/>
              <a:gd name="connsiteY385" fmla="*/ 6778931 h 6858000"/>
              <a:gd name="connsiteX386" fmla="*/ 2314430 w 7467663"/>
              <a:gd name="connsiteY386" fmla="*/ 6801144 h 6858000"/>
              <a:gd name="connsiteX387" fmla="*/ 2352406 w 7467663"/>
              <a:gd name="connsiteY387" fmla="*/ 6858000 h 6858000"/>
              <a:gd name="connsiteX388" fmla="*/ 2314492 w 7467663"/>
              <a:gd name="connsiteY388" fmla="*/ 6858000 h 6858000"/>
              <a:gd name="connsiteX389" fmla="*/ 2288095 w 7467663"/>
              <a:gd name="connsiteY389" fmla="*/ 6818030 h 6858000"/>
              <a:gd name="connsiteX390" fmla="*/ 2272768 w 7467663"/>
              <a:gd name="connsiteY390" fmla="*/ 6795822 h 6858000"/>
              <a:gd name="connsiteX391" fmla="*/ 2182715 w 7467663"/>
              <a:gd name="connsiteY391" fmla="*/ 6675071 h 6858000"/>
              <a:gd name="connsiteX392" fmla="*/ 2032061 w 7467663"/>
              <a:gd name="connsiteY392" fmla="*/ 6541380 h 6858000"/>
              <a:gd name="connsiteX393" fmla="*/ 2257220 w 7467663"/>
              <a:gd name="connsiteY393" fmla="*/ 6826257 h 6858000"/>
              <a:gd name="connsiteX394" fmla="*/ 2281324 w 7467663"/>
              <a:gd name="connsiteY394" fmla="*/ 6858000 h 6858000"/>
              <a:gd name="connsiteX395" fmla="*/ 2242860 w 7467663"/>
              <a:gd name="connsiteY395" fmla="*/ 6858000 h 6858000"/>
              <a:gd name="connsiteX396" fmla="*/ 2232818 w 7467663"/>
              <a:gd name="connsiteY396" fmla="*/ 6844926 h 6858000"/>
              <a:gd name="connsiteX397" fmla="*/ 1990172 w 7467663"/>
              <a:gd name="connsiteY397" fmla="*/ 6542121 h 6858000"/>
              <a:gd name="connsiteX398" fmla="*/ 2124090 w 7467663"/>
              <a:gd name="connsiteY398" fmla="*/ 6761017 h 6858000"/>
              <a:gd name="connsiteX399" fmla="*/ 2200380 w 7467663"/>
              <a:gd name="connsiteY399" fmla="*/ 6858000 h 6858000"/>
              <a:gd name="connsiteX400" fmla="*/ 2147507 w 7467663"/>
              <a:gd name="connsiteY400" fmla="*/ 6858000 h 6858000"/>
              <a:gd name="connsiteX401" fmla="*/ 2070668 w 7467663"/>
              <a:gd name="connsiteY401" fmla="*/ 6761520 h 6858000"/>
              <a:gd name="connsiteX402" fmla="*/ 1975142 w 7467663"/>
              <a:gd name="connsiteY402" fmla="*/ 6585570 h 6858000"/>
              <a:gd name="connsiteX403" fmla="*/ 2050035 w 7467663"/>
              <a:gd name="connsiteY403" fmla="*/ 6813345 h 6858000"/>
              <a:gd name="connsiteX404" fmla="*/ 2063025 w 7467663"/>
              <a:gd name="connsiteY404" fmla="*/ 6858000 h 6858000"/>
              <a:gd name="connsiteX405" fmla="*/ 2021675 w 7467663"/>
              <a:gd name="connsiteY405" fmla="*/ 6858000 h 6858000"/>
              <a:gd name="connsiteX406" fmla="*/ 2019308 w 7467663"/>
              <a:gd name="connsiteY406" fmla="*/ 6847118 h 6858000"/>
              <a:gd name="connsiteX407" fmla="*/ 1938835 w 7467663"/>
              <a:gd name="connsiteY407" fmla="*/ 6551160 h 6858000"/>
              <a:gd name="connsiteX408" fmla="*/ 1953230 w 7467663"/>
              <a:gd name="connsiteY408" fmla="*/ 6759699 h 6858000"/>
              <a:gd name="connsiteX409" fmla="*/ 1956763 w 7467663"/>
              <a:gd name="connsiteY409" fmla="*/ 6778191 h 6858000"/>
              <a:gd name="connsiteX410" fmla="*/ 1967925 w 7467663"/>
              <a:gd name="connsiteY410" fmla="*/ 6858000 h 6858000"/>
              <a:gd name="connsiteX411" fmla="*/ 1936622 w 7467663"/>
              <a:gd name="connsiteY411" fmla="*/ 6858000 h 6858000"/>
              <a:gd name="connsiteX412" fmla="*/ 1926261 w 7467663"/>
              <a:gd name="connsiteY412" fmla="*/ 6784064 h 6858000"/>
              <a:gd name="connsiteX413" fmla="*/ 1922724 w 7467663"/>
              <a:gd name="connsiteY413" fmla="*/ 6765577 h 6858000"/>
              <a:gd name="connsiteX414" fmla="*/ 1904650 w 7467663"/>
              <a:gd name="connsiteY414" fmla="*/ 6639616 h 6858000"/>
              <a:gd name="connsiteX415" fmla="*/ 1885273 w 7467663"/>
              <a:gd name="connsiteY415" fmla="*/ 6858000 h 6858000"/>
              <a:gd name="connsiteX416" fmla="*/ 1854363 w 7467663"/>
              <a:gd name="connsiteY416" fmla="*/ 6858000 h 6858000"/>
              <a:gd name="connsiteX417" fmla="*/ 1880391 w 7467663"/>
              <a:gd name="connsiteY417" fmla="*/ 6603796 h 6858000"/>
              <a:gd name="connsiteX418" fmla="*/ 1818273 w 7467663"/>
              <a:gd name="connsiteY418" fmla="*/ 6715729 h 6858000"/>
              <a:gd name="connsiteX419" fmla="*/ 1794691 w 7467663"/>
              <a:gd name="connsiteY419" fmla="*/ 6843239 h 6858000"/>
              <a:gd name="connsiteX420" fmla="*/ 1794914 w 7467663"/>
              <a:gd name="connsiteY420" fmla="*/ 6858000 h 6858000"/>
              <a:gd name="connsiteX421" fmla="*/ 1746128 w 7467663"/>
              <a:gd name="connsiteY421" fmla="*/ 6858000 h 6858000"/>
              <a:gd name="connsiteX422" fmla="*/ 1753934 w 7467663"/>
              <a:gd name="connsiteY422" fmla="*/ 6724796 h 6858000"/>
              <a:gd name="connsiteX423" fmla="*/ 1792053 w 7467663"/>
              <a:gd name="connsiteY423" fmla="*/ 6572396 h 6858000"/>
              <a:gd name="connsiteX424" fmla="*/ 1862248 w 7467663"/>
              <a:gd name="connsiteY424" fmla="*/ 6266397 h 6858000"/>
              <a:gd name="connsiteX425" fmla="*/ 1862250 w 7467663"/>
              <a:gd name="connsiteY425" fmla="*/ 6033531 h 6858000"/>
              <a:gd name="connsiteX426" fmla="*/ 1211999 w 7467663"/>
              <a:gd name="connsiteY426" fmla="*/ 6683610 h 6858000"/>
              <a:gd name="connsiteX427" fmla="*/ 1213266 w 7467663"/>
              <a:gd name="connsiteY427" fmla="*/ 6691947 h 6858000"/>
              <a:gd name="connsiteX428" fmla="*/ 1203370 w 7467663"/>
              <a:gd name="connsiteY428" fmla="*/ 6850676 h 6858000"/>
              <a:gd name="connsiteX429" fmla="*/ 1203671 w 7467663"/>
              <a:gd name="connsiteY429" fmla="*/ 6858000 h 6858000"/>
              <a:gd name="connsiteX430" fmla="*/ 1143180 w 7467663"/>
              <a:gd name="connsiteY430" fmla="*/ 6858000 h 6858000"/>
              <a:gd name="connsiteX431" fmla="*/ 1142176 w 7467663"/>
              <a:gd name="connsiteY431" fmla="*/ 6766045 h 6858000"/>
              <a:gd name="connsiteX432" fmla="*/ 1067484 w 7467663"/>
              <a:gd name="connsiteY432" fmla="*/ 6858000 h 6858000"/>
              <a:gd name="connsiteX433" fmla="*/ 953928 w 7467663"/>
              <a:gd name="connsiteY433" fmla="*/ 6858000 h 6858000"/>
              <a:gd name="connsiteX434" fmla="*/ 959715 w 7467663"/>
              <a:gd name="connsiteY434" fmla="*/ 6850185 h 6858000"/>
              <a:gd name="connsiteX435" fmla="*/ 1483788 w 7467663"/>
              <a:gd name="connsiteY435" fmla="*/ 6259174 h 6858000"/>
              <a:gd name="connsiteX436" fmla="*/ 1100671 w 7467663"/>
              <a:gd name="connsiteY436" fmla="*/ 6252137 h 6858000"/>
              <a:gd name="connsiteX437" fmla="*/ 1090144 w 7467663"/>
              <a:gd name="connsiteY437" fmla="*/ 6256748 h 6858000"/>
              <a:gd name="connsiteX438" fmla="*/ 1095872 w 7467663"/>
              <a:gd name="connsiteY438" fmla="*/ 6271892 h 6858000"/>
              <a:gd name="connsiteX439" fmla="*/ 262785 w 7467663"/>
              <a:gd name="connsiteY439" fmla="*/ 6845450 h 6858000"/>
              <a:gd name="connsiteX440" fmla="*/ 209968 w 7467663"/>
              <a:gd name="connsiteY440" fmla="*/ 6770713 h 6858000"/>
              <a:gd name="connsiteX441" fmla="*/ 873460 w 7467663"/>
              <a:gd name="connsiteY441" fmla="*/ 6253768 h 6858000"/>
              <a:gd name="connsiteX442" fmla="*/ 192686 w 7467663"/>
              <a:gd name="connsiteY442" fmla="*/ 5849257 h 6858000"/>
              <a:gd name="connsiteX443" fmla="*/ 4696 w 7467663"/>
              <a:gd name="connsiteY443" fmla="*/ 5697668 h 6858000"/>
              <a:gd name="connsiteX444" fmla="*/ 0 w 7467663"/>
              <a:gd name="connsiteY444" fmla="*/ 5689984 h 6858000"/>
              <a:gd name="connsiteX445" fmla="*/ 0 w 7467663"/>
              <a:gd name="connsiteY445" fmla="*/ 5513472 h 6858000"/>
              <a:gd name="connsiteX446" fmla="*/ 174101 w 7467663"/>
              <a:gd name="connsiteY446" fmla="*/ 5620277 h 6858000"/>
              <a:gd name="connsiteX447" fmla="*/ 891800 w 7467663"/>
              <a:gd name="connsiteY447" fmla="*/ 6036935 h 6858000"/>
              <a:gd name="connsiteX448" fmla="*/ 1072219 w 7467663"/>
              <a:gd name="connsiteY448" fmla="*/ 6169443 h 6858000"/>
              <a:gd name="connsiteX449" fmla="*/ 1074117 w 7467663"/>
              <a:gd name="connsiteY449" fmla="*/ 6170301 h 6858000"/>
              <a:gd name="connsiteX450" fmla="*/ 1083114 w 7467663"/>
              <a:gd name="connsiteY450" fmla="*/ 6174131 h 6858000"/>
              <a:gd name="connsiteX451" fmla="*/ 1543010 w 7467663"/>
              <a:gd name="connsiteY451" fmla="*/ 6191140 h 6858000"/>
              <a:gd name="connsiteX452" fmla="*/ 1551080 w 7467663"/>
              <a:gd name="connsiteY452" fmla="*/ 6195006 h 6858000"/>
              <a:gd name="connsiteX453" fmla="*/ 2345443 w 7467663"/>
              <a:gd name="connsiteY453" fmla="*/ 5549882 h 6858000"/>
              <a:gd name="connsiteX454" fmla="*/ 1721499 w 7467663"/>
              <a:gd name="connsiteY454" fmla="*/ 5599969 h 6858000"/>
              <a:gd name="connsiteX455" fmla="*/ 767716 w 7467663"/>
              <a:gd name="connsiteY455" fmla="*/ 5472768 h 6858000"/>
              <a:gd name="connsiteX456" fmla="*/ 722147 w 7467663"/>
              <a:gd name="connsiteY456" fmla="*/ 5393091 h 6858000"/>
              <a:gd name="connsiteX457" fmla="*/ 1485552 w 7467663"/>
              <a:gd name="connsiteY457" fmla="*/ 5313202 h 6858000"/>
              <a:gd name="connsiteX458" fmla="*/ 2143004 w 7467663"/>
              <a:gd name="connsiteY458" fmla="*/ 5402420 h 6858000"/>
              <a:gd name="connsiteX459" fmla="*/ 1933391 w 7467663"/>
              <a:gd name="connsiteY459" fmla="*/ 5156971 h 6858000"/>
              <a:gd name="connsiteX460" fmla="*/ 1827118 w 7467663"/>
              <a:gd name="connsiteY460" fmla="*/ 4968410 h 6858000"/>
              <a:gd name="connsiteX461" fmla="*/ 1837349 w 7467663"/>
              <a:gd name="connsiteY461" fmla="*/ 4956357 h 6858000"/>
              <a:gd name="connsiteX462" fmla="*/ 2162835 w 7467663"/>
              <a:gd name="connsiteY462" fmla="*/ 5187853 h 6858000"/>
              <a:gd name="connsiteX463" fmla="*/ 2257167 w 7467663"/>
              <a:gd name="connsiteY463" fmla="*/ 5462123 h 6858000"/>
              <a:gd name="connsiteX464" fmla="*/ 2261598 w 7467663"/>
              <a:gd name="connsiteY464" fmla="*/ 5467998 h 6858000"/>
              <a:gd name="connsiteX465" fmla="*/ 2437177 w 7467663"/>
              <a:gd name="connsiteY465" fmla="*/ 5479608 h 6858000"/>
              <a:gd name="connsiteX466" fmla="*/ 2445247 w 7467663"/>
              <a:gd name="connsiteY466" fmla="*/ 5483476 h 6858000"/>
              <a:gd name="connsiteX467" fmla="*/ 2743626 w 7467663"/>
              <a:gd name="connsiteY467" fmla="*/ 5304819 h 6858000"/>
              <a:gd name="connsiteX468" fmla="*/ 3048102 w 7467663"/>
              <a:gd name="connsiteY468" fmla="*/ 5150595 h 6858000"/>
              <a:gd name="connsiteX469" fmla="*/ 1799414 w 7467663"/>
              <a:gd name="connsiteY469" fmla="*/ 4694732 h 6858000"/>
              <a:gd name="connsiteX470" fmla="*/ 1771735 w 7467663"/>
              <a:gd name="connsiteY470" fmla="*/ 4619929 h 6858000"/>
              <a:gd name="connsiteX471" fmla="*/ 3104273 w 7467663"/>
              <a:gd name="connsiteY471" fmla="*/ 5076159 h 6858000"/>
              <a:gd name="connsiteX472" fmla="*/ 3113245 w 7467663"/>
              <a:gd name="connsiteY472" fmla="*/ 5090705 h 6858000"/>
              <a:gd name="connsiteX473" fmla="*/ 3126294 w 7467663"/>
              <a:gd name="connsiteY473" fmla="*/ 5114400 h 6858000"/>
              <a:gd name="connsiteX474" fmla="*/ 3937433 w 7467663"/>
              <a:gd name="connsiteY474" fmla="*/ 4830473 h 6858000"/>
              <a:gd name="connsiteX475" fmla="*/ 3590475 w 7467663"/>
              <a:gd name="connsiteY475" fmla="*/ 4597974 h 6858000"/>
              <a:gd name="connsiteX476" fmla="*/ 3100264 w 7467663"/>
              <a:gd name="connsiteY476" fmla="*/ 4579845 h 6858000"/>
              <a:gd name="connsiteX477" fmla="*/ 2183576 w 7467663"/>
              <a:gd name="connsiteY477" fmla="*/ 4227150 h 6858000"/>
              <a:gd name="connsiteX478" fmla="*/ 2151029 w 7467663"/>
              <a:gd name="connsiteY478" fmla="*/ 4146947 h 6858000"/>
              <a:gd name="connsiteX479" fmla="*/ 3563434 w 7467663"/>
              <a:gd name="connsiteY479" fmla="*/ 4469115 h 6858000"/>
              <a:gd name="connsiteX480" fmla="*/ 3177952 w 7467663"/>
              <a:gd name="connsiteY480" fmla="*/ 3657386 h 6858000"/>
              <a:gd name="connsiteX481" fmla="*/ 3189263 w 7467663"/>
              <a:gd name="connsiteY481" fmla="*/ 3625726 h 6858000"/>
              <a:gd name="connsiteX482" fmla="*/ 3560912 w 7467663"/>
              <a:gd name="connsiteY482" fmla="*/ 4079863 h 6858000"/>
              <a:gd name="connsiteX483" fmla="*/ 3626636 w 7467663"/>
              <a:gd name="connsiteY483" fmla="*/ 4512230 h 6858000"/>
              <a:gd name="connsiteX484" fmla="*/ 3653088 w 7467663"/>
              <a:gd name="connsiteY484" fmla="*/ 4521417 h 6858000"/>
              <a:gd name="connsiteX485" fmla="*/ 3988128 w 7467663"/>
              <a:gd name="connsiteY485" fmla="*/ 4817267 h 6858000"/>
              <a:gd name="connsiteX486" fmla="*/ 4830582 w 7467663"/>
              <a:gd name="connsiteY486" fmla="*/ 4676000 h 6858000"/>
              <a:gd name="connsiteX487" fmla="*/ 4830100 w 7467663"/>
              <a:gd name="connsiteY487" fmla="*/ 4675554 h 6858000"/>
              <a:gd name="connsiteX488" fmla="*/ 4036318 w 7467663"/>
              <a:gd name="connsiteY488" fmla="*/ 4147013 h 6858000"/>
              <a:gd name="connsiteX489" fmla="*/ 3432098 w 7467663"/>
              <a:gd name="connsiteY489" fmla="*/ 3537312 h 6858000"/>
              <a:gd name="connsiteX490" fmla="*/ 3446761 w 7467663"/>
              <a:gd name="connsiteY490" fmla="*/ 3461278 h 6858000"/>
              <a:gd name="connsiteX491" fmla="*/ 4419733 w 7467663"/>
              <a:gd name="connsiteY491" fmla="*/ 3963555 h 6858000"/>
              <a:gd name="connsiteX492" fmla="*/ 4781371 w 7467663"/>
              <a:gd name="connsiteY492" fmla="*/ 4458604 h 6858000"/>
              <a:gd name="connsiteX493" fmla="*/ 4780440 w 7467663"/>
              <a:gd name="connsiteY493" fmla="*/ 4470290 h 6858000"/>
              <a:gd name="connsiteX494" fmla="*/ 4898954 w 7467663"/>
              <a:gd name="connsiteY494" fmla="*/ 4662092 h 6858000"/>
              <a:gd name="connsiteX495" fmla="*/ 4900699 w 7467663"/>
              <a:gd name="connsiteY495" fmla="*/ 4670867 h 6858000"/>
              <a:gd name="connsiteX496" fmla="*/ 5714511 w 7467663"/>
              <a:gd name="connsiteY496" fmla="*/ 4663483 h 6858000"/>
              <a:gd name="connsiteX497" fmla="*/ 5464793 w 7467663"/>
              <a:gd name="connsiteY497" fmla="*/ 4393556 h 6858000"/>
              <a:gd name="connsiteX498" fmla="*/ 5461897 w 7467663"/>
              <a:gd name="connsiteY498" fmla="*/ 4390879 h 6858000"/>
              <a:gd name="connsiteX499" fmla="*/ 4294126 w 7467663"/>
              <a:gd name="connsiteY499" fmla="*/ 3303048 h 6858000"/>
              <a:gd name="connsiteX500" fmla="*/ 4305321 w 7467663"/>
              <a:gd name="connsiteY500" fmla="*/ 3256953 h 6858000"/>
              <a:gd name="connsiteX501" fmla="*/ 4949299 w 7467663"/>
              <a:gd name="connsiteY501" fmla="*/ 3766336 h 6858000"/>
              <a:gd name="connsiteX502" fmla="*/ 5291452 w 7467663"/>
              <a:gd name="connsiteY502" fmla="*/ 4076801 h 6858000"/>
              <a:gd name="connsiteX503" fmla="*/ 5434998 w 7467663"/>
              <a:gd name="connsiteY503" fmla="*/ 4254100 h 6858000"/>
              <a:gd name="connsiteX504" fmla="*/ 5351015 w 7467663"/>
              <a:gd name="connsiteY504" fmla="*/ 3760989 h 6858000"/>
              <a:gd name="connsiteX505" fmla="*/ 5413780 w 7467663"/>
              <a:gd name="connsiteY505" fmla="*/ 2966265 h 6858000"/>
              <a:gd name="connsiteX506" fmla="*/ 5425627 w 7467663"/>
              <a:gd name="connsiteY506" fmla="*/ 2954192 h 6858000"/>
              <a:gd name="connsiteX507" fmla="*/ 6604735 w 7467663"/>
              <a:gd name="connsiteY507" fmla="*/ 2041381 h 6858000"/>
              <a:gd name="connsiteX508" fmla="*/ 7204487 w 7467663"/>
              <a:gd name="connsiteY508" fmla="*/ 2742112 h 6858000"/>
              <a:gd name="connsiteX509" fmla="*/ 7131592 w 7467663"/>
              <a:gd name="connsiteY509" fmla="*/ 2672096 h 6858000"/>
              <a:gd name="connsiteX510" fmla="*/ 6996344 w 7467663"/>
              <a:gd name="connsiteY510" fmla="*/ 2518310 h 6858000"/>
              <a:gd name="connsiteX511" fmla="*/ 6735495 w 7467663"/>
              <a:gd name="connsiteY511" fmla="*/ 2196890 h 6858000"/>
              <a:gd name="connsiteX512" fmla="*/ 6721901 w 7467663"/>
              <a:gd name="connsiteY512" fmla="*/ 2179274 h 6858000"/>
              <a:gd name="connsiteX513" fmla="*/ 6604735 w 7467663"/>
              <a:gd name="connsiteY513" fmla="*/ 2041381 h 6858000"/>
              <a:gd name="connsiteX514" fmla="*/ 6591670 w 7467663"/>
              <a:gd name="connsiteY514" fmla="*/ 1988277 h 6858000"/>
              <a:gd name="connsiteX515" fmla="*/ 6747349 w 7467663"/>
              <a:gd name="connsiteY515" fmla="*/ 2160069 h 6858000"/>
              <a:gd name="connsiteX516" fmla="*/ 6760943 w 7467663"/>
              <a:gd name="connsiteY516" fmla="*/ 2177686 h 6858000"/>
              <a:gd name="connsiteX517" fmla="*/ 7021065 w 7467663"/>
              <a:gd name="connsiteY517" fmla="*/ 2498102 h 6858000"/>
              <a:gd name="connsiteX518" fmla="*/ 7155223 w 7467663"/>
              <a:gd name="connsiteY518" fmla="*/ 2650386 h 6858000"/>
              <a:gd name="connsiteX519" fmla="*/ 7203167 w 7467663"/>
              <a:gd name="connsiteY519" fmla="*/ 2697288 h 6858000"/>
              <a:gd name="connsiteX520" fmla="*/ 6937703 w 7467663"/>
              <a:gd name="connsiteY520" fmla="*/ 2321981 h 6858000"/>
              <a:gd name="connsiteX521" fmla="*/ 6591670 w 7467663"/>
              <a:gd name="connsiteY521" fmla="*/ 1988277 h 6858000"/>
              <a:gd name="connsiteX522" fmla="*/ 5798671 w 7467663"/>
              <a:gd name="connsiteY522" fmla="*/ 1981601 h 6858000"/>
              <a:gd name="connsiteX523" fmla="*/ 5754709 w 7467663"/>
              <a:gd name="connsiteY523" fmla="*/ 2071454 h 6858000"/>
              <a:gd name="connsiteX524" fmla="*/ 5763044 w 7467663"/>
              <a:gd name="connsiteY524" fmla="*/ 2842206 h 6858000"/>
              <a:gd name="connsiteX525" fmla="*/ 5764974 w 7467663"/>
              <a:gd name="connsiteY525" fmla="*/ 2799609 h 6858000"/>
              <a:gd name="connsiteX526" fmla="*/ 5767665 w 7467663"/>
              <a:gd name="connsiteY526" fmla="*/ 2666409 h 6858000"/>
              <a:gd name="connsiteX527" fmla="*/ 5763055 w 7467663"/>
              <a:gd name="connsiteY527" fmla="*/ 2579705 h 6858000"/>
              <a:gd name="connsiteX528" fmla="*/ 5758079 w 7467663"/>
              <a:gd name="connsiteY528" fmla="*/ 2492508 h 6858000"/>
              <a:gd name="connsiteX529" fmla="*/ 5779325 w 7467663"/>
              <a:gd name="connsiteY529" fmla="*/ 2197069 h 6858000"/>
              <a:gd name="connsiteX530" fmla="*/ 5798671 w 7467663"/>
              <a:gd name="connsiteY530" fmla="*/ 1981601 h 6858000"/>
              <a:gd name="connsiteX531" fmla="*/ 5829202 w 7467663"/>
              <a:gd name="connsiteY531" fmla="*/ 1971679 h 6858000"/>
              <a:gd name="connsiteX532" fmla="*/ 5809558 w 7467663"/>
              <a:gd name="connsiteY532" fmla="*/ 2198043 h 6858000"/>
              <a:gd name="connsiteX533" fmla="*/ 5788653 w 7467663"/>
              <a:gd name="connsiteY533" fmla="*/ 2489430 h 6858000"/>
              <a:gd name="connsiteX534" fmla="*/ 5793439 w 7467663"/>
              <a:gd name="connsiteY534" fmla="*/ 2575235 h 6858000"/>
              <a:gd name="connsiteX535" fmla="*/ 5796837 w 7467663"/>
              <a:gd name="connsiteY535" fmla="*/ 2637633 h 6858000"/>
              <a:gd name="connsiteX536" fmla="*/ 5818614 w 7467663"/>
              <a:gd name="connsiteY536" fmla="*/ 2473055 h 6858000"/>
              <a:gd name="connsiteX537" fmla="*/ 5829202 w 7467663"/>
              <a:gd name="connsiteY537" fmla="*/ 1971679 h 6858000"/>
              <a:gd name="connsiteX538" fmla="*/ 5911389 w 7467663"/>
              <a:gd name="connsiteY538" fmla="*/ 1898371 h 6858000"/>
              <a:gd name="connsiteX539" fmla="*/ 6237627 w 7467663"/>
              <a:gd name="connsiteY539" fmla="*/ 2231921 h 6858000"/>
              <a:gd name="connsiteX540" fmla="*/ 5911389 w 7467663"/>
              <a:gd name="connsiteY540" fmla="*/ 1898371 h 6858000"/>
              <a:gd name="connsiteX541" fmla="*/ 6944437 w 7467663"/>
              <a:gd name="connsiteY541" fmla="*/ 1575402 h 6858000"/>
              <a:gd name="connsiteX542" fmla="*/ 6304730 w 7467663"/>
              <a:gd name="connsiteY542" fmla="*/ 1766654 h 6858000"/>
              <a:gd name="connsiteX543" fmla="*/ 6944437 w 7467663"/>
              <a:gd name="connsiteY543" fmla="*/ 1575402 h 6858000"/>
              <a:gd name="connsiteX544" fmla="*/ 7019523 w 7467663"/>
              <a:gd name="connsiteY544" fmla="*/ 1519450 h 6858000"/>
              <a:gd name="connsiteX545" fmla="*/ 6298091 w 7467663"/>
              <a:gd name="connsiteY545" fmla="*/ 1737122 h 6858000"/>
              <a:gd name="connsiteX546" fmla="*/ 7019523 w 7467663"/>
              <a:gd name="connsiteY546" fmla="*/ 1519450 h 6858000"/>
              <a:gd name="connsiteX547" fmla="*/ 2399523 w 7467663"/>
              <a:gd name="connsiteY547" fmla="*/ 1428234 h 6858000"/>
              <a:gd name="connsiteX548" fmla="*/ 2224982 w 7467663"/>
              <a:gd name="connsiteY548" fmla="*/ 1826201 h 6858000"/>
              <a:gd name="connsiteX549" fmla="*/ 2096099 w 7467663"/>
              <a:gd name="connsiteY549" fmla="*/ 2345900 h 6858000"/>
              <a:gd name="connsiteX550" fmla="*/ 2283317 w 7467663"/>
              <a:gd name="connsiteY550" fmla="*/ 1796925 h 6858000"/>
              <a:gd name="connsiteX551" fmla="*/ 2399523 w 7467663"/>
              <a:gd name="connsiteY551" fmla="*/ 1428234 h 6858000"/>
              <a:gd name="connsiteX552" fmla="*/ 2448558 w 7467663"/>
              <a:gd name="connsiteY552" fmla="*/ 1373435 h 6858000"/>
              <a:gd name="connsiteX553" fmla="*/ 2312521 w 7467663"/>
              <a:gd name="connsiteY553" fmla="*/ 1806140 h 6858000"/>
              <a:gd name="connsiteX554" fmla="*/ 2127533 w 7467663"/>
              <a:gd name="connsiteY554" fmla="*/ 2348380 h 6858000"/>
              <a:gd name="connsiteX555" fmla="*/ 2358080 w 7467663"/>
              <a:gd name="connsiteY555" fmla="*/ 1866134 h 6858000"/>
              <a:gd name="connsiteX556" fmla="*/ 2407436 w 7467663"/>
              <a:gd name="connsiteY556" fmla="*/ 1651070 h 6858000"/>
              <a:gd name="connsiteX557" fmla="*/ 2448558 w 7467663"/>
              <a:gd name="connsiteY557" fmla="*/ 1373435 h 6858000"/>
              <a:gd name="connsiteX558" fmla="*/ 278707 w 7467663"/>
              <a:gd name="connsiteY558" fmla="*/ 1352270 h 6858000"/>
              <a:gd name="connsiteX559" fmla="*/ 321570 w 7467663"/>
              <a:gd name="connsiteY559" fmla="*/ 1861610 h 6858000"/>
              <a:gd name="connsiteX560" fmla="*/ 294281 w 7467663"/>
              <a:gd name="connsiteY560" fmla="*/ 1440658 h 6858000"/>
              <a:gd name="connsiteX561" fmla="*/ 278707 w 7467663"/>
              <a:gd name="connsiteY561" fmla="*/ 1352270 h 6858000"/>
              <a:gd name="connsiteX562" fmla="*/ 1423821 w 7467663"/>
              <a:gd name="connsiteY562" fmla="*/ 1351958 h 6858000"/>
              <a:gd name="connsiteX563" fmla="*/ 1638521 w 7467663"/>
              <a:gd name="connsiteY563" fmla="*/ 1908470 h 6858000"/>
              <a:gd name="connsiteX564" fmla="*/ 1754199 w 7467663"/>
              <a:gd name="connsiteY564" fmla="*/ 2149284 h 6858000"/>
              <a:gd name="connsiteX565" fmla="*/ 1908359 w 7467663"/>
              <a:gd name="connsiteY565" fmla="*/ 2364988 h 6858000"/>
              <a:gd name="connsiteX566" fmla="*/ 1647661 w 7467663"/>
              <a:gd name="connsiteY566" fmla="*/ 1825945 h 6858000"/>
              <a:gd name="connsiteX567" fmla="*/ 1423821 w 7467663"/>
              <a:gd name="connsiteY567" fmla="*/ 1351958 h 6858000"/>
              <a:gd name="connsiteX568" fmla="*/ 1431890 w 7467663"/>
              <a:gd name="connsiteY568" fmla="*/ 1306475 h 6858000"/>
              <a:gd name="connsiteX569" fmla="*/ 1507597 w 7467663"/>
              <a:gd name="connsiteY569" fmla="*/ 1446132 h 6858000"/>
              <a:gd name="connsiteX570" fmla="*/ 1674586 w 7467663"/>
              <a:gd name="connsiteY570" fmla="*/ 1813832 h 6858000"/>
              <a:gd name="connsiteX571" fmla="*/ 1815950 w 7467663"/>
              <a:gd name="connsiteY571" fmla="*/ 2128564 h 6858000"/>
              <a:gd name="connsiteX572" fmla="*/ 1984242 w 7467663"/>
              <a:gd name="connsiteY572" fmla="*/ 2430829 h 6858000"/>
              <a:gd name="connsiteX573" fmla="*/ 2014023 w 7467663"/>
              <a:gd name="connsiteY573" fmla="*/ 2450995 h 6858000"/>
              <a:gd name="connsiteX574" fmla="*/ 1747337 w 7467663"/>
              <a:gd name="connsiteY574" fmla="*/ 1855264 h 6858000"/>
              <a:gd name="connsiteX575" fmla="*/ 1533749 w 7467663"/>
              <a:gd name="connsiteY575" fmla="*/ 1478656 h 6858000"/>
              <a:gd name="connsiteX576" fmla="*/ 1431890 w 7467663"/>
              <a:gd name="connsiteY576" fmla="*/ 1306475 h 6858000"/>
              <a:gd name="connsiteX577" fmla="*/ 5052692 w 7467663"/>
              <a:gd name="connsiteY577" fmla="*/ 1292994 h 6858000"/>
              <a:gd name="connsiteX578" fmla="*/ 5200661 w 7467663"/>
              <a:gd name="connsiteY578" fmla="*/ 1635186 h 6858000"/>
              <a:gd name="connsiteX579" fmla="*/ 5297138 w 7467663"/>
              <a:gd name="connsiteY579" fmla="*/ 1906351 h 6858000"/>
              <a:gd name="connsiteX580" fmla="*/ 5052692 w 7467663"/>
              <a:gd name="connsiteY580" fmla="*/ 1292994 h 6858000"/>
              <a:gd name="connsiteX581" fmla="*/ 5009948 w 7467663"/>
              <a:gd name="connsiteY581" fmla="*/ 1273619 h 6858000"/>
              <a:gd name="connsiteX582" fmla="*/ 5121777 w 7467663"/>
              <a:gd name="connsiteY582" fmla="*/ 1654213 h 6858000"/>
              <a:gd name="connsiteX583" fmla="*/ 5293545 w 7467663"/>
              <a:gd name="connsiteY583" fmla="*/ 2072247 h 6858000"/>
              <a:gd name="connsiteX584" fmla="*/ 5294042 w 7467663"/>
              <a:gd name="connsiteY584" fmla="*/ 2065019 h 6858000"/>
              <a:gd name="connsiteX585" fmla="*/ 5171936 w 7467663"/>
              <a:gd name="connsiteY585" fmla="*/ 1647613 h 6858000"/>
              <a:gd name="connsiteX586" fmla="*/ 5009948 w 7467663"/>
              <a:gd name="connsiteY586" fmla="*/ 1273619 h 6858000"/>
              <a:gd name="connsiteX587" fmla="*/ 655236 w 7467663"/>
              <a:gd name="connsiteY587" fmla="*/ 1268632 h 6858000"/>
              <a:gd name="connsiteX588" fmla="*/ 839521 w 7467663"/>
              <a:gd name="connsiteY588" fmla="*/ 1685315 h 6858000"/>
              <a:gd name="connsiteX589" fmla="*/ 1109416 w 7467663"/>
              <a:gd name="connsiteY589" fmla="*/ 2061663 h 6858000"/>
              <a:gd name="connsiteX590" fmla="*/ 1298300 w 7467663"/>
              <a:gd name="connsiteY590" fmla="*/ 2247742 h 6858000"/>
              <a:gd name="connsiteX591" fmla="*/ 1125871 w 7467663"/>
              <a:gd name="connsiteY591" fmla="*/ 1989513 h 6858000"/>
              <a:gd name="connsiteX592" fmla="*/ 981574 w 7467663"/>
              <a:gd name="connsiteY592" fmla="*/ 1783157 h 6858000"/>
              <a:gd name="connsiteX593" fmla="*/ 922198 w 7467663"/>
              <a:gd name="connsiteY593" fmla="*/ 1677437 h 6858000"/>
              <a:gd name="connsiteX594" fmla="*/ 869293 w 7467663"/>
              <a:gd name="connsiteY594" fmla="*/ 1583214 h 6858000"/>
              <a:gd name="connsiteX595" fmla="*/ 751431 w 7467663"/>
              <a:gd name="connsiteY595" fmla="*/ 1405731 h 6858000"/>
              <a:gd name="connsiteX596" fmla="*/ 655236 w 7467663"/>
              <a:gd name="connsiteY596" fmla="*/ 1268632 h 6858000"/>
              <a:gd name="connsiteX597" fmla="*/ 6516292 w 7467663"/>
              <a:gd name="connsiteY597" fmla="*/ 1263064 h 6858000"/>
              <a:gd name="connsiteX598" fmla="*/ 5736320 w 7467663"/>
              <a:gd name="connsiteY598" fmla="*/ 1501803 h 6858000"/>
              <a:gd name="connsiteX599" fmla="*/ 6516292 w 7467663"/>
              <a:gd name="connsiteY599" fmla="*/ 1263064 h 6858000"/>
              <a:gd name="connsiteX600" fmla="*/ 291466 w 7467663"/>
              <a:gd name="connsiteY600" fmla="*/ 1250369 h 6858000"/>
              <a:gd name="connsiteX601" fmla="*/ 323180 w 7467663"/>
              <a:gd name="connsiteY601" fmla="*/ 1435283 h 6858000"/>
              <a:gd name="connsiteX602" fmla="*/ 349381 w 7467663"/>
              <a:gd name="connsiteY602" fmla="*/ 1875041 h 6858000"/>
              <a:gd name="connsiteX603" fmla="*/ 374363 w 7467663"/>
              <a:gd name="connsiteY603" fmla="*/ 1506494 h 6858000"/>
              <a:gd name="connsiteX604" fmla="*/ 302168 w 7467663"/>
              <a:gd name="connsiteY604" fmla="*/ 1274495 h 6858000"/>
              <a:gd name="connsiteX605" fmla="*/ 291466 w 7467663"/>
              <a:gd name="connsiteY605" fmla="*/ 1250369 h 6858000"/>
              <a:gd name="connsiteX606" fmla="*/ 678222 w 7467663"/>
              <a:gd name="connsiteY606" fmla="*/ 1248670 h 6858000"/>
              <a:gd name="connsiteX607" fmla="*/ 775536 w 7467663"/>
              <a:gd name="connsiteY607" fmla="*/ 1388015 h 6858000"/>
              <a:gd name="connsiteX608" fmla="*/ 894529 w 7467663"/>
              <a:gd name="connsiteY608" fmla="*/ 1567739 h 6858000"/>
              <a:gd name="connsiteX609" fmla="*/ 948000 w 7467663"/>
              <a:gd name="connsiteY609" fmla="*/ 1663088 h 6858000"/>
              <a:gd name="connsiteX610" fmla="*/ 1006812 w 7467663"/>
              <a:gd name="connsiteY610" fmla="*/ 1767683 h 6858000"/>
              <a:gd name="connsiteX611" fmla="*/ 1149133 w 7467663"/>
              <a:gd name="connsiteY611" fmla="*/ 1971513 h 6858000"/>
              <a:gd name="connsiteX612" fmla="*/ 1333952 w 7467663"/>
              <a:gd name="connsiteY612" fmla="*/ 2251620 h 6858000"/>
              <a:gd name="connsiteX613" fmla="*/ 1337329 w 7467663"/>
              <a:gd name="connsiteY613" fmla="*/ 2258350 h 6858000"/>
              <a:gd name="connsiteX614" fmla="*/ 1014726 w 7467663"/>
              <a:gd name="connsiteY614" fmla="*/ 1615556 h 6858000"/>
              <a:gd name="connsiteX615" fmla="*/ 678222 w 7467663"/>
              <a:gd name="connsiteY615" fmla="*/ 1248670 h 6858000"/>
              <a:gd name="connsiteX616" fmla="*/ 6691602 w 7467663"/>
              <a:gd name="connsiteY616" fmla="*/ 1140573 h 6858000"/>
              <a:gd name="connsiteX617" fmla="*/ 6571100 w 7467663"/>
              <a:gd name="connsiteY617" fmla="*/ 1183662 h 6858000"/>
              <a:gd name="connsiteX618" fmla="*/ 6241687 w 7467663"/>
              <a:gd name="connsiteY618" fmla="*/ 1257600 h 6858000"/>
              <a:gd name="connsiteX619" fmla="*/ 5693009 w 7467663"/>
              <a:gd name="connsiteY619" fmla="*/ 1478256 h 6858000"/>
              <a:gd name="connsiteX620" fmla="*/ 6548420 w 7467663"/>
              <a:gd name="connsiteY620" fmla="*/ 1214599 h 6858000"/>
              <a:gd name="connsiteX621" fmla="*/ 6605473 w 7467663"/>
              <a:gd name="connsiteY621" fmla="*/ 1184686 h 6858000"/>
              <a:gd name="connsiteX622" fmla="*/ 6691602 w 7467663"/>
              <a:gd name="connsiteY622" fmla="*/ 1140573 h 6858000"/>
              <a:gd name="connsiteX623" fmla="*/ 4002475 w 7467663"/>
              <a:gd name="connsiteY623" fmla="*/ 1037802 h 6858000"/>
              <a:gd name="connsiteX624" fmla="*/ 4000324 w 7467663"/>
              <a:gd name="connsiteY624" fmla="*/ 1039362 h 6858000"/>
              <a:gd name="connsiteX625" fmla="*/ 4002862 w 7467663"/>
              <a:gd name="connsiteY625" fmla="*/ 1042866 h 6858000"/>
              <a:gd name="connsiteX626" fmla="*/ 4002475 w 7467663"/>
              <a:gd name="connsiteY626" fmla="*/ 1037802 h 6858000"/>
              <a:gd name="connsiteX627" fmla="*/ 506322 w 7467663"/>
              <a:gd name="connsiteY627" fmla="*/ 1020997 h 6858000"/>
              <a:gd name="connsiteX628" fmla="*/ 533068 w 7467663"/>
              <a:gd name="connsiteY628" fmla="*/ 1029409 h 6858000"/>
              <a:gd name="connsiteX629" fmla="*/ 1232525 w 7467663"/>
              <a:gd name="connsiteY629" fmla="*/ 1804675 h 6858000"/>
              <a:gd name="connsiteX630" fmla="*/ 1388858 w 7467663"/>
              <a:gd name="connsiteY630" fmla="*/ 2368011 h 6858000"/>
              <a:gd name="connsiteX631" fmla="*/ 1384098 w 7467663"/>
              <a:gd name="connsiteY631" fmla="*/ 2378125 h 6858000"/>
              <a:gd name="connsiteX632" fmla="*/ 1425393 w 7467663"/>
              <a:gd name="connsiteY632" fmla="*/ 2589124 h 6858000"/>
              <a:gd name="connsiteX633" fmla="*/ 1424001 w 7467663"/>
              <a:gd name="connsiteY633" fmla="*/ 2597541 h 6858000"/>
              <a:gd name="connsiteX634" fmla="*/ 2152729 w 7467663"/>
              <a:gd name="connsiteY634" fmla="*/ 2864487 h 6858000"/>
              <a:gd name="connsiteX635" fmla="*/ 2020609 w 7467663"/>
              <a:gd name="connsiteY635" fmla="*/ 2539671 h 6858000"/>
              <a:gd name="connsiteX636" fmla="*/ 2018920 w 7467663"/>
              <a:gd name="connsiteY636" fmla="*/ 2536309 h 6858000"/>
              <a:gd name="connsiteX637" fmla="*/ 1342441 w 7467663"/>
              <a:gd name="connsiteY637" fmla="*/ 1173017 h 6858000"/>
              <a:gd name="connsiteX638" fmla="*/ 1367925 w 7467663"/>
              <a:gd name="connsiteY638" fmla="*/ 1135648 h 6858000"/>
              <a:gd name="connsiteX639" fmla="*/ 1771401 w 7467663"/>
              <a:gd name="connsiteY639" fmla="*/ 1806673 h 6858000"/>
              <a:gd name="connsiteX640" fmla="*/ 1972385 w 7467663"/>
              <a:gd name="connsiteY640" fmla="*/ 2198735 h 6858000"/>
              <a:gd name="connsiteX641" fmla="*/ 2040892 w 7467663"/>
              <a:gd name="connsiteY641" fmla="*/ 2405205 h 6858000"/>
              <a:gd name="connsiteX642" fmla="*/ 2131689 w 7467663"/>
              <a:gd name="connsiteY642" fmla="*/ 1936926 h 6858000"/>
              <a:gd name="connsiteX643" fmla="*/ 2454820 w 7467663"/>
              <a:gd name="connsiteY643" fmla="*/ 1248808 h 6858000"/>
              <a:gd name="connsiteX644" fmla="*/ 2492512 w 7467663"/>
              <a:gd name="connsiteY644" fmla="*/ 1302920 h 6858000"/>
              <a:gd name="connsiteX645" fmla="*/ 2081216 w 7467663"/>
              <a:gd name="connsiteY645" fmla="*/ 2527513 h 6858000"/>
              <a:gd name="connsiteX646" fmla="*/ 2081211 w 7467663"/>
              <a:gd name="connsiteY646" fmla="*/ 2528916 h 6858000"/>
              <a:gd name="connsiteX647" fmla="*/ 2199067 w 7467663"/>
              <a:gd name="connsiteY647" fmla="*/ 2884061 h 6858000"/>
              <a:gd name="connsiteX648" fmla="*/ 3192586 w 7467663"/>
              <a:gd name="connsiteY648" fmla="*/ 3411496 h 6858000"/>
              <a:gd name="connsiteX649" fmla="*/ 3182620 w 7467663"/>
              <a:gd name="connsiteY649" fmla="*/ 3483279 h 6858000"/>
              <a:gd name="connsiteX650" fmla="*/ 2435119 w 7467663"/>
              <a:gd name="connsiteY650" fmla="*/ 3080173 h 6858000"/>
              <a:gd name="connsiteX651" fmla="*/ 2410152 w 7467663"/>
              <a:gd name="connsiteY651" fmla="*/ 3063751 h 6858000"/>
              <a:gd name="connsiteX652" fmla="*/ 2408099 w 7467663"/>
              <a:gd name="connsiteY652" fmla="*/ 3064403 h 6858000"/>
              <a:gd name="connsiteX653" fmla="*/ 2407218 w 7467663"/>
              <a:gd name="connsiteY653" fmla="*/ 3070324 h 6858000"/>
              <a:gd name="connsiteX654" fmla="*/ 2380138 w 7467663"/>
              <a:gd name="connsiteY654" fmla="*/ 3099341 h 6858000"/>
              <a:gd name="connsiteX655" fmla="*/ 1765923 w 7467663"/>
              <a:gd name="connsiteY655" fmla="*/ 3581043 h 6858000"/>
              <a:gd name="connsiteX656" fmla="*/ 1702258 w 7467663"/>
              <a:gd name="connsiteY656" fmla="*/ 3612286 h 6858000"/>
              <a:gd name="connsiteX657" fmla="*/ 1538370 w 7467663"/>
              <a:gd name="connsiteY657" fmla="*/ 3811804 h 6858000"/>
              <a:gd name="connsiteX658" fmla="*/ 542867 w 7467663"/>
              <a:gd name="connsiteY658" fmla="*/ 4944092 h 6858000"/>
              <a:gd name="connsiteX659" fmla="*/ 515800 w 7467663"/>
              <a:gd name="connsiteY659" fmla="*/ 4862180 h 6858000"/>
              <a:gd name="connsiteX660" fmla="*/ 909145 w 7467663"/>
              <a:gd name="connsiteY660" fmla="*/ 4199225 h 6858000"/>
              <a:gd name="connsiteX661" fmla="*/ 1214067 w 7467663"/>
              <a:gd name="connsiteY661" fmla="*/ 3908561 h 6858000"/>
              <a:gd name="connsiteX662" fmla="*/ 640967 w 7467663"/>
              <a:gd name="connsiteY662" fmla="*/ 4105601 h 6858000"/>
              <a:gd name="connsiteX663" fmla="*/ 112563 w 7467663"/>
              <a:gd name="connsiteY663" fmla="*/ 4396952 h 6858000"/>
              <a:gd name="connsiteX664" fmla="*/ 0 w 7467663"/>
              <a:gd name="connsiteY664" fmla="*/ 4466006 h 6858000"/>
              <a:gd name="connsiteX665" fmla="*/ 0 w 7467663"/>
              <a:gd name="connsiteY665" fmla="*/ 4233763 h 6858000"/>
              <a:gd name="connsiteX666" fmla="*/ 36881 w 7467663"/>
              <a:gd name="connsiteY666" fmla="*/ 4200118 h 6858000"/>
              <a:gd name="connsiteX667" fmla="*/ 910534 w 7467663"/>
              <a:gd name="connsiteY667" fmla="*/ 3629753 h 6858000"/>
              <a:gd name="connsiteX668" fmla="*/ 1578717 w 7467663"/>
              <a:gd name="connsiteY668" fmla="*/ 3575982 h 6858000"/>
              <a:gd name="connsiteX669" fmla="*/ 2338780 w 7467663"/>
              <a:gd name="connsiteY669" fmla="*/ 3033725 h 6858000"/>
              <a:gd name="connsiteX670" fmla="*/ 1807991 w 7467663"/>
              <a:gd name="connsiteY670" fmla="*/ 2807184 h 6858000"/>
              <a:gd name="connsiteX671" fmla="*/ 1416358 w 7467663"/>
              <a:gd name="connsiteY671" fmla="*/ 3112571 h 6858000"/>
              <a:gd name="connsiteX672" fmla="*/ 939066 w 7467663"/>
              <a:gd name="connsiteY672" fmla="*/ 3378798 h 6858000"/>
              <a:gd name="connsiteX673" fmla="*/ 115099 w 7467663"/>
              <a:gd name="connsiteY673" fmla="*/ 3607650 h 6858000"/>
              <a:gd name="connsiteX674" fmla="*/ 97284 w 7467663"/>
              <a:gd name="connsiteY674" fmla="*/ 3520393 h 6858000"/>
              <a:gd name="connsiteX675" fmla="*/ 922050 w 7467663"/>
              <a:gd name="connsiteY675" fmla="*/ 3074867 h 6858000"/>
              <a:gd name="connsiteX676" fmla="*/ 1405265 w 7467663"/>
              <a:gd name="connsiteY676" fmla="*/ 3016319 h 6858000"/>
              <a:gd name="connsiteX677" fmla="*/ 1407512 w 7467663"/>
              <a:gd name="connsiteY677" fmla="*/ 3018001 h 6858000"/>
              <a:gd name="connsiteX678" fmla="*/ 1726266 w 7467663"/>
              <a:gd name="connsiteY678" fmla="*/ 2777274 h 6858000"/>
              <a:gd name="connsiteX679" fmla="*/ 625390 w 7467663"/>
              <a:gd name="connsiteY679" fmla="*/ 2514541 h 6858000"/>
              <a:gd name="connsiteX680" fmla="*/ 619799 w 7467663"/>
              <a:gd name="connsiteY680" fmla="*/ 2527180 h 6858000"/>
              <a:gd name="connsiteX681" fmla="*/ 310030 w 7467663"/>
              <a:gd name="connsiteY681" fmla="*/ 2771818 h 6858000"/>
              <a:gd name="connsiteX682" fmla="*/ 173877 w 7467663"/>
              <a:gd name="connsiteY682" fmla="*/ 2937056 h 6858000"/>
              <a:gd name="connsiteX683" fmla="*/ 77889 w 7467663"/>
              <a:gd name="connsiteY683" fmla="*/ 3138440 h 6858000"/>
              <a:gd name="connsiteX684" fmla="*/ 0 w 7467663"/>
              <a:gd name="connsiteY684" fmla="*/ 3271395 h 6858000"/>
              <a:gd name="connsiteX685" fmla="*/ 0 w 7467663"/>
              <a:gd name="connsiteY685" fmla="*/ 3153002 h 6858000"/>
              <a:gd name="connsiteX686" fmla="*/ 2386 w 7467663"/>
              <a:gd name="connsiteY686" fmla="*/ 3149203 h 6858000"/>
              <a:gd name="connsiteX687" fmla="*/ 89753 w 7467663"/>
              <a:gd name="connsiteY687" fmla="*/ 2987702 h 6858000"/>
              <a:gd name="connsiteX688" fmla="*/ 76869 w 7467663"/>
              <a:gd name="connsiteY688" fmla="*/ 3005404 h 6858000"/>
              <a:gd name="connsiteX689" fmla="*/ 32049 w 7467663"/>
              <a:gd name="connsiteY689" fmla="*/ 3065814 h 6858000"/>
              <a:gd name="connsiteX690" fmla="*/ 0 w 7467663"/>
              <a:gd name="connsiteY690" fmla="*/ 3108744 h 6858000"/>
              <a:gd name="connsiteX691" fmla="*/ 0 w 7467663"/>
              <a:gd name="connsiteY691" fmla="*/ 3058059 h 6858000"/>
              <a:gd name="connsiteX692" fmla="*/ 7610 w 7467663"/>
              <a:gd name="connsiteY692" fmla="*/ 3047889 h 6858000"/>
              <a:gd name="connsiteX693" fmla="*/ 52419 w 7467663"/>
              <a:gd name="connsiteY693" fmla="*/ 2987479 h 6858000"/>
              <a:gd name="connsiteX694" fmla="*/ 59142 w 7467663"/>
              <a:gd name="connsiteY694" fmla="*/ 2978488 h 6858000"/>
              <a:gd name="connsiteX695" fmla="*/ 0 w 7467663"/>
              <a:gd name="connsiteY695" fmla="*/ 3015334 h 6858000"/>
              <a:gd name="connsiteX696" fmla="*/ 0 w 7467663"/>
              <a:gd name="connsiteY696" fmla="*/ 2914286 h 6858000"/>
              <a:gd name="connsiteX697" fmla="*/ 36383 w 7467663"/>
              <a:gd name="connsiteY697" fmla="*/ 2901128 h 6858000"/>
              <a:gd name="connsiteX698" fmla="*/ 156329 w 7467663"/>
              <a:gd name="connsiteY698" fmla="*/ 2840533 h 6858000"/>
              <a:gd name="connsiteX699" fmla="*/ 358355 w 7467663"/>
              <a:gd name="connsiteY699" fmla="*/ 2620471 h 6858000"/>
              <a:gd name="connsiteX700" fmla="*/ 510577 w 7467663"/>
              <a:gd name="connsiteY700" fmla="*/ 2501244 h 6858000"/>
              <a:gd name="connsiteX701" fmla="*/ 211967 w 7467663"/>
              <a:gd name="connsiteY701" fmla="*/ 2479171 h 6858000"/>
              <a:gd name="connsiteX702" fmla="*/ 0 w 7467663"/>
              <a:gd name="connsiteY702" fmla="*/ 2476398 h 6858000"/>
              <a:gd name="connsiteX703" fmla="*/ 0 w 7467663"/>
              <a:gd name="connsiteY703" fmla="*/ 2389189 h 6858000"/>
              <a:gd name="connsiteX704" fmla="*/ 103062 w 7467663"/>
              <a:gd name="connsiteY704" fmla="*/ 2389518 h 6858000"/>
              <a:gd name="connsiteX705" fmla="*/ 510734 w 7467663"/>
              <a:gd name="connsiteY705" fmla="*/ 2416201 h 6858000"/>
              <a:gd name="connsiteX706" fmla="*/ 279257 w 7467663"/>
              <a:gd name="connsiteY706" fmla="*/ 2092102 h 6858000"/>
              <a:gd name="connsiteX707" fmla="*/ 65265 w 7467663"/>
              <a:gd name="connsiteY707" fmla="*/ 2006049 h 6858000"/>
              <a:gd name="connsiteX708" fmla="*/ 0 w 7467663"/>
              <a:gd name="connsiteY708" fmla="*/ 1982532 h 6858000"/>
              <a:gd name="connsiteX709" fmla="*/ 0 w 7467663"/>
              <a:gd name="connsiteY709" fmla="*/ 1912789 h 6858000"/>
              <a:gd name="connsiteX710" fmla="*/ 97460 w 7467663"/>
              <a:gd name="connsiteY710" fmla="*/ 1953725 h 6858000"/>
              <a:gd name="connsiteX711" fmla="*/ 221272 w 7467663"/>
              <a:gd name="connsiteY711" fmla="*/ 1980766 h 6858000"/>
              <a:gd name="connsiteX712" fmla="*/ 116765 w 7467663"/>
              <a:gd name="connsiteY712" fmla="*/ 1911033 h 6858000"/>
              <a:gd name="connsiteX713" fmla="*/ 16405 w 7467663"/>
              <a:gd name="connsiteY713" fmla="*/ 1803412 h 6858000"/>
              <a:gd name="connsiteX714" fmla="*/ 0 w 7467663"/>
              <a:gd name="connsiteY714" fmla="*/ 1784777 h 6858000"/>
              <a:gd name="connsiteX715" fmla="*/ 0 w 7467663"/>
              <a:gd name="connsiteY715" fmla="*/ 1740082 h 6858000"/>
              <a:gd name="connsiteX716" fmla="*/ 39394 w 7467663"/>
              <a:gd name="connsiteY716" fmla="*/ 1784856 h 6858000"/>
              <a:gd name="connsiteX717" fmla="*/ 135813 w 7467663"/>
              <a:gd name="connsiteY717" fmla="*/ 1888838 h 6858000"/>
              <a:gd name="connsiteX718" fmla="*/ 242575 w 7467663"/>
              <a:gd name="connsiteY718" fmla="*/ 1958841 h 6858000"/>
              <a:gd name="connsiteX719" fmla="*/ 82197 w 7467663"/>
              <a:gd name="connsiteY719" fmla="*/ 1754826 h 6858000"/>
              <a:gd name="connsiteX720" fmla="*/ 0 w 7467663"/>
              <a:gd name="connsiteY720" fmla="*/ 1679650 h 6858000"/>
              <a:gd name="connsiteX721" fmla="*/ 0 w 7467663"/>
              <a:gd name="connsiteY721" fmla="*/ 1602463 h 6858000"/>
              <a:gd name="connsiteX722" fmla="*/ 84689 w 7467663"/>
              <a:gd name="connsiteY722" fmla="*/ 1677442 h 6858000"/>
              <a:gd name="connsiteX723" fmla="*/ 298437 w 7467663"/>
              <a:gd name="connsiteY723" fmla="*/ 1968019 h 6858000"/>
              <a:gd name="connsiteX724" fmla="*/ 227269 w 7467663"/>
              <a:gd name="connsiteY724" fmla="*/ 1114064 h 6858000"/>
              <a:gd name="connsiteX725" fmla="*/ 248003 w 7467663"/>
              <a:gd name="connsiteY725" fmla="*/ 1089613 h 6858000"/>
              <a:gd name="connsiteX726" fmla="*/ 427020 w 7467663"/>
              <a:gd name="connsiteY726" fmla="*/ 1619803 h 6858000"/>
              <a:gd name="connsiteX727" fmla="*/ 340345 w 7467663"/>
              <a:gd name="connsiteY727" fmla="*/ 2027739 h 6858000"/>
              <a:gd name="connsiteX728" fmla="*/ 360865 w 7467663"/>
              <a:gd name="connsiteY728" fmla="*/ 2044827 h 6858000"/>
              <a:gd name="connsiteX729" fmla="*/ 560414 w 7467663"/>
              <a:gd name="connsiteY729" fmla="*/ 2421457 h 6858000"/>
              <a:gd name="connsiteX730" fmla="*/ 1359703 w 7467663"/>
              <a:gd name="connsiteY730" fmla="*/ 2578554 h 6858000"/>
              <a:gd name="connsiteX731" fmla="*/ 1359422 w 7467663"/>
              <a:gd name="connsiteY731" fmla="*/ 2577994 h 6858000"/>
              <a:gd name="connsiteX732" fmla="*/ 828701 w 7467663"/>
              <a:gd name="connsiteY732" fmla="*/ 1839520 h 6858000"/>
              <a:gd name="connsiteX733" fmla="*/ 494427 w 7467663"/>
              <a:gd name="connsiteY733" fmla="*/ 1092333 h 6858000"/>
              <a:gd name="connsiteX734" fmla="*/ 506322 w 7467663"/>
              <a:gd name="connsiteY734" fmla="*/ 1020997 h 6858000"/>
              <a:gd name="connsiteX735" fmla="*/ 4570198 w 7467663"/>
              <a:gd name="connsiteY735" fmla="*/ 978081 h 6858000"/>
              <a:gd name="connsiteX736" fmla="*/ 4523691 w 7467663"/>
              <a:gd name="connsiteY736" fmla="*/ 1127776 h 6858000"/>
              <a:gd name="connsiteX737" fmla="*/ 4509875 w 7467663"/>
              <a:gd name="connsiteY737" fmla="*/ 1167552 h 6858000"/>
              <a:gd name="connsiteX738" fmla="*/ 4478168 w 7467663"/>
              <a:gd name="connsiteY738" fmla="*/ 1260735 h 6858000"/>
              <a:gd name="connsiteX739" fmla="*/ 4409309 w 7467663"/>
              <a:gd name="connsiteY739" fmla="*/ 1666996 h 6858000"/>
              <a:gd name="connsiteX740" fmla="*/ 4370031 w 7467663"/>
              <a:gd name="connsiteY740" fmla="*/ 1955666 h 6858000"/>
              <a:gd name="connsiteX741" fmla="*/ 4570198 w 7467663"/>
              <a:gd name="connsiteY741" fmla="*/ 978081 h 6858000"/>
              <a:gd name="connsiteX742" fmla="*/ 4557898 w 7467663"/>
              <a:gd name="connsiteY742" fmla="*/ 900011 h 6858000"/>
              <a:gd name="connsiteX743" fmla="*/ 4344840 w 7467663"/>
              <a:gd name="connsiteY743" fmla="*/ 1922038 h 6858000"/>
              <a:gd name="connsiteX744" fmla="*/ 4378710 w 7467663"/>
              <a:gd name="connsiteY744" fmla="*/ 1665516 h 6858000"/>
              <a:gd name="connsiteX745" fmla="*/ 4448798 w 7467663"/>
              <a:gd name="connsiteY745" fmla="*/ 1253024 h 6858000"/>
              <a:gd name="connsiteX746" fmla="*/ 4480315 w 7467663"/>
              <a:gd name="connsiteY746" fmla="*/ 1158454 h 6858000"/>
              <a:gd name="connsiteX747" fmla="*/ 4494133 w 7467663"/>
              <a:gd name="connsiteY747" fmla="*/ 1118676 h 6858000"/>
              <a:gd name="connsiteX748" fmla="*/ 4557898 w 7467663"/>
              <a:gd name="connsiteY748" fmla="*/ 900011 h 6858000"/>
              <a:gd name="connsiteX749" fmla="*/ 5870151 w 7467663"/>
              <a:gd name="connsiteY749" fmla="*/ 898890 h 6858000"/>
              <a:gd name="connsiteX750" fmla="*/ 5861335 w 7467663"/>
              <a:gd name="connsiteY750" fmla="*/ 899177 h 6858000"/>
              <a:gd name="connsiteX751" fmla="*/ 5843702 w 7467663"/>
              <a:gd name="connsiteY751" fmla="*/ 899748 h 6858000"/>
              <a:gd name="connsiteX752" fmla="*/ 5651107 w 7467663"/>
              <a:gd name="connsiteY752" fmla="*/ 920306 h 6858000"/>
              <a:gd name="connsiteX753" fmla="*/ 5459407 w 7467663"/>
              <a:gd name="connsiteY753" fmla="*/ 940975 h 6858000"/>
              <a:gd name="connsiteX754" fmla="*/ 5374846 w 7467663"/>
              <a:gd name="connsiteY754" fmla="*/ 941988 h 6858000"/>
              <a:gd name="connsiteX755" fmla="*/ 5256105 w 7467663"/>
              <a:gd name="connsiteY755" fmla="*/ 945632 h 6858000"/>
              <a:gd name="connsiteX756" fmla="*/ 5107071 w 7467663"/>
              <a:gd name="connsiteY756" fmla="*/ 969720 h 6858000"/>
              <a:gd name="connsiteX757" fmla="*/ 4998681 w 7467663"/>
              <a:gd name="connsiteY757" fmla="*/ 988771 h 6858000"/>
              <a:gd name="connsiteX758" fmla="*/ 5870151 w 7467663"/>
              <a:gd name="connsiteY758" fmla="*/ 898890 h 6858000"/>
              <a:gd name="connsiteX759" fmla="*/ 5504425 w 7467663"/>
              <a:gd name="connsiteY759" fmla="*/ 848067 h 6858000"/>
              <a:gd name="connsiteX760" fmla="*/ 4968849 w 7467663"/>
              <a:gd name="connsiteY760" fmla="*/ 962318 h 6858000"/>
              <a:gd name="connsiteX761" fmla="*/ 5104039 w 7467663"/>
              <a:gd name="connsiteY761" fmla="*/ 940634 h 6858000"/>
              <a:gd name="connsiteX762" fmla="*/ 5256311 w 7467663"/>
              <a:gd name="connsiteY762" fmla="*/ 916490 h 6858000"/>
              <a:gd name="connsiteX763" fmla="*/ 5377381 w 7467663"/>
              <a:gd name="connsiteY763" fmla="*/ 912671 h 6858000"/>
              <a:gd name="connsiteX764" fmla="*/ 5460148 w 7467663"/>
              <a:gd name="connsiteY764" fmla="*/ 911442 h 6858000"/>
              <a:gd name="connsiteX765" fmla="*/ 5648971 w 7467663"/>
              <a:gd name="connsiteY765" fmla="*/ 891331 h 6858000"/>
              <a:gd name="connsiteX766" fmla="*/ 5844807 w 7467663"/>
              <a:gd name="connsiteY766" fmla="*/ 870718 h 6858000"/>
              <a:gd name="connsiteX767" fmla="*/ 5862975 w 7467663"/>
              <a:gd name="connsiteY767" fmla="*/ 869756 h 6858000"/>
              <a:gd name="connsiteX768" fmla="*/ 5920887 w 7467663"/>
              <a:gd name="connsiteY768" fmla="*/ 865929 h 6858000"/>
              <a:gd name="connsiteX769" fmla="*/ 5504425 w 7467663"/>
              <a:gd name="connsiteY769" fmla="*/ 848067 h 6858000"/>
              <a:gd name="connsiteX770" fmla="*/ 3607114 w 7467663"/>
              <a:gd name="connsiteY770" fmla="*/ 467441 h 6858000"/>
              <a:gd name="connsiteX771" fmla="*/ 3296242 w 7467663"/>
              <a:gd name="connsiteY771" fmla="*/ 807991 h 6858000"/>
              <a:gd name="connsiteX772" fmla="*/ 3174674 w 7467663"/>
              <a:gd name="connsiteY772" fmla="*/ 919759 h 6858000"/>
              <a:gd name="connsiteX773" fmla="*/ 3042978 w 7467663"/>
              <a:gd name="connsiteY773" fmla="*/ 1054894 h 6858000"/>
              <a:gd name="connsiteX774" fmla="*/ 2968914 w 7467663"/>
              <a:gd name="connsiteY774" fmla="*/ 1133756 h 6858000"/>
              <a:gd name="connsiteX775" fmla="*/ 3103823 w 7467663"/>
              <a:gd name="connsiteY775" fmla="*/ 1026814 h 6858000"/>
              <a:gd name="connsiteX776" fmla="*/ 3607114 w 7467663"/>
              <a:gd name="connsiteY776" fmla="*/ 467441 h 6858000"/>
              <a:gd name="connsiteX777" fmla="*/ 3744487 w 7467663"/>
              <a:gd name="connsiteY777" fmla="*/ 383136 h 6858000"/>
              <a:gd name="connsiteX778" fmla="*/ 3970213 w 7467663"/>
              <a:gd name="connsiteY778" fmla="*/ 995559 h 6858000"/>
              <a:gd name="connsiteX779" fmla="*/ 3744487 w 7467663"/>
              <a:gd name="connsiteY779" fmla="*/ 383136 h 6858000"/>
              <a:gd name="connsiteX780" fmla="*/ 3624562 w 7467663"/>
              <a:gd name="connsiteY780" fmla="*/ 367041 h 6858000"/>
              <a:gd name="connsiteX781" fmla="*/ 3489712 w 7467663"/>
              <a:gd name="connsiteY781" fmla="*/ 485386 h 6858000"/>
              <a:gd name="connsiteX782" fmla="*/ 3182994 w 7467663"/>
              <a:gd name="connsiteY782" fmla="*/ 828265 h 6858000"/>
              <a:gd name="connsiteX783" fmla="*/ 2892114 w 7467663"/>
              <a:gd name="connsiteY783" fmla="*/ 1172635 h 6858000"/>
              <a:gd name="connsiteX784" fmla="*/ 3021459 w 7467663"/>
              <a:gd name="connsiteY784" fmla="*/ 1035385 h 6858000"/>
              <a:gd name="connsiteX785" fmla="*/ 3153873 w 7467663"/>
              <a:gd name="connsiteY785" fmla="*/ 898971 h 6858000"/>
              <a:gd name="connsiteX786" fmla="*/ 3276511 w 7467663"/>
              <a:gd name="connsiteY786" fmla="*/ 786423 h 6858000"/>
              <a:gd name="connsiteX787" fmla="*/ 3584154 w 7467663"/>
              <a:gd name="connsiteY787" fmla="*/ 448218 h 6858000"/>
              <a:gd name="connsiteX788" fmla="*/ 3624562 w 7467663"/>
              <a:gd name="connsiteY788" fmla="*/ 367041 h 6858000"/>
              <a:gd name="connsiteX789" fmla="*/ 3766672 w 7467663"/>
              <a:gd name="connsiteY789" fmla="*/ 359429 h 6858000"/>
              <a:gd name="connsiteX790" fmla="*/ 3996338 w 7467663"/>
              <a:gd name="connsiteY790" fmla="*/ 968237 h 6858000"/>
              <a:gd name="connsiteX791" fmla="*/ 3766672 w 7467663"/>
              <a:gd name="connsiteY791" fmla="*/ 359429 h 6858000"/>
              <a:gd name="connsiteX792" fmla="*/ 5805386 w 7467663"/>
              <a:gd name="connsiteY792" fmla="*/ 239240 h 6858000"/>
              <a:gd name="connsiteX793" fmla="*/ 5736947 w 7467663"/>
              <a:gd name="connsiteY793" fmla="*/ 261367 h 6858000"/>
              <a:gd name="connsiteX794" fmla="*/ 5427012 w 7467663"/>
              <a:gd name="connsiteY794" fmla="*/ 311272 h 6858000"/>
              <a:gd name="connsiteX795" fmla="*/ 5147818 w 7467663"/>
              <a:gd name="connsiteY795" fmla="*/ 322112 h 6858000"/>
              <a:gd name="connsiteX796" fmla="*/ 5060854 w 7467663"/>
              <a:gd name="connsiteY796" fmla="*/ 311882 h 6858000"/>
              <a:gd name="connsiteX797" fmla="*/ 4945989 w 7467663"/>
              <a:gd name="connsiteY797" fmla="*/ 300516 h 6858000"/>
              <a:gd name="connsiteX798" fmla="*/ 5410479 w 7467663"/>
              <a:gd name="connsiteY798" fmla="*/ 348434 h 6858000"/>
              <a:gd name="connsiteX799" fmla="*/ 5805386 w 7467663"/>
              <a:gd name="connsiteY799" fmla="*/ 239240 h 6858000"/>
              <a:gd name="connsiteX800" fmla="*/ 5905192 w 7467663"/>
              <a:gd name="connsiteY800" fmla="*/ 163079 h 6858000"/>
              <a:gd name="connsiteX801" fmla="*/ 5865655 w 7467663"/>
              <a:gd name="connsiteY801" fmla="*/ 171901 h 6858000"/>
              <a:gd name="connsiteX802" fmla="*/ 5259740 w 7467663"/>
              <a:gd name="connsiteY802" fmla="*/ 257013 h 6858000"/>
              <a:gd name="connsiteX803" fmla="*/ 5208466 w 7467663"/>
              <a:gd name="connsiteY803" fmla="*/ 257550 h 6858000"/>
              <a:gd name="connsiteX804" fmla="*/ 4980204 w 7467663"/>
              <a:gd name="connsiteY804" fmla="*/ 271903 h 6858000"/>
              <a:gd name="connsiteX805" fmla="*/ 5068068 w 7467663"/>
              <a:gd name="connsiteY805" fmla="*/ 282244 h 6858000"/>
              <a:gd name="connsiteX806" fmla="*/ 5153231 w 7467663"/>
              <a:gd name="connsiteY806" fmla="*/ 292240 h 6858000"/>
              <a:gd name="connsiteX807" fmla="*/ 5426491 w 7467663"/>
              <a:gd name="connsiteY807" fmla="*/ 281128 h 6858000"/>
              <a:gd name="connsiteX808" fmla="*/ 5731212 w 7467663"/>
              <a:gd name="connsiteY808" fmla="*/ 231951 h 6858000"/>
              <a:gd name="connsiteX809" fmla="*/ 5905192 w 7467663"/>
              <a:gd name="connsiteY809" fmla="*/ 163079 h 6858000"/>
              <a:gd name="connsiteX810" fmla="*/ 5944437 w 7467663"/>
              <a:gd name="connsiteY810" fmla="*/ 113829 h 6858000"/>
              <a:gd name="connsiteX811" fmla="*/ 5825032 w 7467663"/>
              <a:gd name="connsiteY811" fmla="*/ 146405 h 6858000"/>
              <a:gd name="connsiteX812" fmla="*/ 4955599 w 7467663"/>
              <a:gd name="connsiteY812" fmla="*/ 247008 h 6858000"/>
              <a:gd name="connsiteX813" fmla="*/ 5210104 w 7467663"/>
              <a:gd name="connsiteY813" fmla="*/ 228123 h 6858000"/>
              <a:gd name="connsiteX814" fmla="*/ 5261015 w 7467663"/>
              <a:gd name="connsiteY814" fmla="*/ 227087 h 6858000"/>
              <a:gd name="connsiteX815" fmla="*/ 5861181 w 7467663"/>
              <a:gd name="connsiteY815" fmla="*/ 143093 h 6858000"/>
              <a:gd name="connsiteX816" fmla="*/ 5961252 w 7467663"/>
              <a:gd name="connsiteY816" fmla="*/ 114820 h 6858000"/>
              <a:gd name="connsiteX817" fmla="*/ 5944437 w 7467663"/>
              <a:gd name="connsiteY817" fmla="*/ 113829 h 6858000"/>
              <a:gd name="connsiteX818" fmla="*/ 3882765 w 7467663"/>
              <a:gd name="connsiteY818" fmla="*/ 0 h 6858000"/>
              <a:gd name="connsiteX819" fmla="*/ 3995099 w 7467663"/>
              <a:gd name="connsiteY819" fmla="*/ 0 h 6858000"/>
              <a:gd name="connsiteX820" fmla="*/ 4163818 w 7467663"/>
              <a:gd name="connsiteY820" fmla="*/ 234104 h 6858000"/>
              <a:gd name="connsiteX821" fmla="*/ 4172099 w 7467663"/>
              <a:gd name="connsiteY821" fmla="*/ 234207 h 6858000"/>
              <a:gd name="connsiteX822" fmla="*/ 4784282 w 7467663"/>
              <a:gd name="connsiteY822" fmla="*/ 276561 h 6858000"/>
              <a:gd name="connsiteX823" fmla="*/ 4801687 w 7467663"/>
              <a:gd name="connsiteY823" fmla="*/ 267764 h 6858000"/>
              <a:gd name="connsiteX824" fmla="*/ 6082788 w 7467663"/>
              <a:gd name="connsiteY824" fmla="*/ 64119 h 6858000"/>
              <a:gd name="connsiteX825" fmla="*/ 6099442 w 7467663"/>
              <a:gd name="connsiteY825" fmla="*/ 82568 h 6858000"/>
              <a:gd name="connsiteX826" fmla="*/ 4804137 w 7467663"/>
              <a:gd name="connsiteY826" fmla="*/ 320931 h 6858000"/>
              <a:gd name="connsiteX827" fmla="*/ 4227047 w 7467663"/>
              <a:gd name="connsiteY827" fmla="*/ 313415 h 6858000"/>
              <a:gd name="connsiteX828" fmla="*/ 4346041 w 7467663"/>
              <a:gd name="connsiteY828" fmla="*/ 456086 h 6858000"/>
              <a:gd name="connsiteX829" fmla="*/ 4870967 w 7467663"/>
              <a:gd name="connsiteY829" fmla="*/ 963061 h 6858000"/>
              <a:gd name="connsiteX830" fmla="*/ 4889647 w 7467663"/>
              <a:gd name="connsiteY830" fmla="*/ 957147 h 6858000"/>
              <a:gd name="connsiteX831" fmla="*/ 5422504 w 7467663"/>
              <a:gd name="connsiteY831" fmla="*/ 805191 h 6858000"/>
              <a:gd name="connsiteX832" fmla="*/ 6087656 w 7467663"/>
              <a:gd name="connsiteY832" fmla="*/ 826703 h 6858000"/>
              <a:gd name="connsiteX833" fmla="*/ 6058717 w 7467663"/>
              <a:gd name="connsiteY833" fmla="*/ 865992 h 6858000"/>
              <a:gd name="connsiteX834" fmla="*/ 4974153 w 7467663"/>
              <a:gd name="connsiteY834" fmla="*/ 1045456 h 6858000"/>
              <a:gd name="connsiteX835" fmla="*/ 5627835 w 7467663"/>
              <a:gd name="connsiteY835" fmla="*/ 1472077 h 6858000"/>
              <a:gd name="connsiteX836" fmla="*/ 5629817 w 7467663"/>
              <a:gd name="connsiteY836" fmla="*/ 1471412 h 6858000"/>
              <a:gd name="connsiteX837" fmla="*/ 5634124 w 7467663"/>
              <a:gd name="connsiteY837" fmla="*/ 1470572 h 6858000"/>
              <a:gd name="connsiteX838" fmla="*/ 5755832 w 7467663"/>
              <a:gd name="connsiteY838" fmla="*/ 1383886 h 6858000"/>
              <a:gd name="connsiteX839" fmla="*/ 6014186 w 7467663"/>
              <a:gd name="connsiteY839" fmla="*/ 1279799 h 6858000"/>
              <a:gd name="connsiteX840" fmla="*/ 6901619 w 7467663"/>
              <a:gd name="connsiteY840" fmla="*/ 1047874 h 6858000"/>
              <a:gd name="connsiteX841" fmla="*/ 6931566 w 7467663"/>
              <a:gd name="connsiteY841" fmla="*/ 1062034 h 6858000"/>
              <a:gd name="connsiteX842" fmla="*/ 5790982 w 7467663"/>
              <a:gd name="connsiteY842" fmla="*/ 1561380 h 6858000"/>
              <a:gd name="connsiteX843" fmla="*/ 6188971 w 7467663"/>
              <a:gd name="connsiteY843" fmla="*/ 1755168 h 6858000"/>
              <a:gd name="connsiteX844" fmla="*/ 6202446 w 7467663"/>
              <a:gd name="connsiteY844" fmla="*/ 1752268 h 6858000"/>
              <a:gd name="connsiteX845" fmla="*/ 7179560 w 7467663"/>
              <a:gd name="connsiteY845" fmla="*/ 1467551 h 6858000"/>
              <a:gd name="connsiteX846" fmla="*/ 7158730 w 7467663"/>
              <a:gd name="connsiteY846" fmla="*/ 1507835 h 6858000"/>
              <a:gd name="connsiteX847" fmla="*/ 6326959 w 7467663"/>
              <a:gd name="connsiteY847" fmla="*/ 1817686 h 6858000"/>
              <a:gd name="connsiteX848" fmla="*/ 6537433 w 7467663"/>
              <a:gd name="connsiteY848" fmla="*/ 1907790 h 6858000"/>
              <a:gd name="connsiteX849" fmla="*/ 6550221 w 7467663"/>
              <a:gd name="connsiteY849" fmla="*/ 1910729 h 6858000"/>
              <a:gd name="connsiteX850" fmla="*/ 6964438 w 7467663"/>
              <a:gd name="connsiteY850" fmla="*/ 2209505 h 6858000"/>
              <a:gd name="connsiteX851" fmla="*/ 7367862 w 7467663"/>
              <a:gd name="connsiteY851" fmla="*/ 2806833 h 6858000"/>
              <a:gd name="connsiteX852" fmla="*/ 7364329 w 7467663"/>
              <a:gd name="connsiteY852" fmla="*/ 2826907 h 6858000"/>
              <a:gd name="connsiteX853" fmla="*/ 7290545 w 7467663"/>
              <a:gd name="connsiteY853" fmla="*/ 2850663 h 6858000"/>
              <a:gd name="connsiteX854" fmla="*/ 6472036 w 7467663"/>
              <a:gd name="connsiteY854" fmla="*/ 1959003 h 6858000"/>
              <a:gd name="connsiteX855" fmla="*/ 5792897 w 7467663"/>
              <a:gd name="connsiteY855" fmla="*/ 1647747 h 6858000"/>
              <a:gd name="connsiteX856" fmla="*/ 5842751 w 7467663"/>
              <a:gd name="connsiteY856" fmla="*/ 1816112 h 6858000"/>
              <a:gd name="connsiteX857" fmla="*/ 5847424 w 7467663"/>
              <a:gd name="connsiteY857" fmla="*/ 1815776 h 6858000"/>
              <a:gd name="connsiteX858" fmla="*/ 6399821 w 7467663"/>
              <a:gd name="connsiteY858" fmla="*/ 2344799 h 6858000"/>
              <a:gd name="connsiteX859" fmla="*/ 6323232 w 7467663"/>
              <a:gd name="connsiteY859" fmla="*/ 2389634 h 6858000"/>
              <a:gd name="connsiteX860" fmla="*/ 5942958 w 7467663"/>
              <a:gd name="connsiteY860" fmla="*/ 2077708 h 6858000"/>
              <a:gd name="connsiteX861" fmla="*/ 5921559 w 7467663"/>
              <a:gd name="connsiteY861" fmla="*/ 2378596 h 6858000"/>
              <a:gd name="connsiteX862" fmla="*/ 5817651 w 7467663"/>
              <a:gd name="connsiteY862" fmla="*/ 3023919 h 6858000"/>
              <a:gd name="connsiteX863" fmla="*/ 5729634 w 7467663"/>
              <a:gd name="connsiteY863" fmla="*/ 3051849 h 6858000"/>
              <a:gd name="connsiteX864" fmla="*/ 5611018 w 7467663"/>
              <a:gd name="connsiteY864" fmla="*/ 2316769 h 6858000"/>
              <a:gd name="connsiteX865" fmla="*/ 5687608 w 7467663"/>
              <a:gd name="connsiteY865" fmla="*/ 2039972 h 6858000"/>
              <a:gd name="connsiteX866" fmla="*/ 5657554 w 7467663"/>
              <a:gd name="connsiteY866" fmla="*/ 1576445 h 6858000"/>
              <a:gd name="connsiteX867" fmla="*/ 5150475 w 7467663"/>
              <a:gd name="connsiteY867" fmla="*/ 1274012 h 6858000"/>
              <a:gd name="connsiteX868" fmla="*/ 5349142 w 7467663"/>
              <a:gd name="connsiteY868" fmla="*/ 2204405 h 6858000"/>
              <a:gd name="connsiteX869" fmla="*/ 5262214 w 7467663"/>
              <a:gd name="connsiteY869" fmla="*/ 2233836 h 6858000"/>
              <a:gd name="connsiteX870" fmla="*/ 4981539 w 7467663"/>
              <a:gd name="connsiteY870" fmla="*/ 1542201 h 6858000"/>
              <a:gd name="connsiteX871" fmla="*/ 4958461 w 7467663"/>
              <a:gd name="connsiteY871" fmla="*/ 1136957 h 6858000"/>
              <a:gd name="connsiteX872" fmla="*/ 4655015 w 7467663"/>
              <a:gd name="connsiteY872" fmla="*/ 891426 h 6858000"/>
              <a:gd name="connsiteX873" fmla="*/ 4348002 w 7467663"/>
              <a:gd name="connsiteY873" fmla="*/ 2205895 h 6858000"/>
              <a:gd name="connsiteX874" fmla="*/ 4262250 w 7467663"/>
              <a:gd name="connsiteY874" fmla="*/ 2219972 h 6858000"/>
              <a:gd name="connsiteX875" fmla="*/ 4550611 w 7467663"/>
              <a:gd name="connsiteY875" fmla="*/ 817540 h 6858000"/>
              <a:gd name="connsiteX876" fmla="*/ 4564418 w 7467663"/>
              <a:gd name="connsiteY876" fmla="*/ 808293 h 6858000"/>
              <a:gd name="connsiteX877" fmla="*/ 4266388 w 7467663"/>
              <a:gd name="connsiteY877" fmla="*/ 500083 h 6858000"/>
              <a:gd name="connsiteX878" fmla="*/ 4032842 w 7467663"/>
              <a:gd name="connsiteY878" fmla="*/ 211809 h 6858000"/>
              <a:gd name="connsiteX879" fmla="*/ 3882765 w 7467663"/>
              <a:gd name="connsiteY879" fmla="*/ 0 h 6858000"/>
              <a:gd name="connsiteX880" fmla="*/ 3721337 w 7467663"/>
              <a:gd name="connsiteY880" fmla="*/ 0 h 6858000"/>
              <a:gd name="connsiteX881" fmla="*/ 3797544 w 7467663"/>
              <a:gd name="connsiteY881" fmla="*/ 0 h 6858000"/>
              <a:gd name="connsiteX882" fmla="*/ 3775734 w 7467663"/>
              <a:gd name="connsiteY882" fmla="*/ 95131 h 6858000"/>
              <a:gd name="connsiteX883" fmla="*/ 3724807 w 7467663"/>
              <a:gd name="connsiteY883" fmla="*/ 272257 h 6858000"/>
              <a:gd name="connsiteX884" fmla="*/ 3726844 w 7467663"/>
              <a:gd name="connsiteY884" fmla="*/ 282988 h 6858000"/>
              <a:gd name="connsiteX885" fmla="*/ 3742664 w 7467663"/>
              <a:gd name="connsiteY885" fmla="*/ 279918 h 6858000"/>
              <a:gd name="connsiteX886" fmla="*/ 4103910 w 7467663"/>
              <a:gd name="connsiteY886" fmla="*/ 1161917 h 6858000"/>
              <a:gd name="connsiteX887" fmla="*/ 4020269 w 7467663"/>
              <a:gd name="connsiteY887" fmla="*/ 1200406 h 6858000"/>
              <a:gd name="connsiteX888" fmla="*/ 3674882 w 7467663"/>
              <a:gd name="connsiteY888" fmla="*/ 488524 h 6858000"/>
              <a:gd name="connsiteX889" fmla="*/ 3132682 w 7467663"/>
              <a:gd name="connsiteY889" fmla="*/ 1072284 h 6858000"/>
              <a:gd name="connsiteX890" fmla="*/ 2716346 w 7467663"/>
              <a:gd name="connsiteY890" fmla="*/ 1276376 h 6858000"/>
              <a:gd name="connsiteX891" fmla="*/ 2716772 w 7467663"/>
              <a:gd name="connsiteY891" fmla="*/ 1255462 h 6858000"/>
              <a:gd name="connsiteX892" fmla="*/ 3471096 w 7467663"/>
              <a:gd name="connsiteY892" fmla="*/ 437072 h 6858000"/>
              <a:gd name="connsiteX893" fmla="*/ 3639057 w 7467663"/>
              <a:gd name="connsiteY893" fmla="*/ 286334 h 6858000"/>
              <a:gd name="connsiteX894" fmla="*/ 3640309 w 7467663"/>
              <a:gd name="connsiteY894" fmla="*/ 284664 h 6858000"/>
              <a:gd name="connsiteX895" fmla="*/ 3646022 w 7467663"/>
              <a:gd name="connsiteY895" fmla="*/ 276711 h 6858000"/>
              <a:gd name="connsiteX896" fmla="*/ 3707943 w 7467663"/>
              <a:gd name="connsiteY896" fmla="*/ 65958 h 6858000"/>
              <a:gd name="connsiteX897" fmla="*/ 3721337 w 7467663"/>
              <a:gd name="connsiteY897" fmla="*/ 0 h 6858000"/>
              <a:gd name="connsiteX898" fmla="*/ 2867960 w 7467663"/>
              <a:gd name="connsiteY898" fmla="*/ 0 h 6858000"/>
              <a:gd name="connsiteX899" fmla="*/ 2926351 w 7467663"/>
              <a:gd name="connsiteY899" fmla="*/ 0 h 6858000"/>
              <a:gd name="connsiteX900" fmla="*/ 2902823 w 7467663"/>
              <a:gd name="connsiteY900" fmla="*/ 262929 h 6858000"/>
              <a:gd name="connsiteX901" fmla="*/ 2940663 w 7467663"/>
              <a:gd name="connsiteY901" fmla="*/ 140884 h 6858000"/>
              <a:gd name="connsiteX902" fmla="*/ 2947039 w 7467663"/>
              <a:gd name="connsiteY902" fmla="*/ 122524 h 6858000"/>
              <a:gd name="connsiteX903" fmla="*/ 2984316 w 7467663"/>
              <a:gd name="connsiteY903" fmla="*/ 0 h 6858000"/>
              <a:gd name="connsiteX904" fmla="*/ 3016114 w 7467663"/>
              <a:gd name="connsiteY904" fmla="*/ 0 h 6858000"/>
              <a:gd name="connsiteX905" fmla="*/ 2979949 w 7467663"/>
              <a:gd name="connsiteY905" fmla="*/ 119274 h 6858000"/>
              <a:gd name="connsiteX906" fmla="*/ 3023879 w 7467663"/>
              <a:gd name="connsiteY906" fmla="*/ 0 h 6858000"/>
              <a:gd name="connsiteX907" fmla="*/ 3105400 w 7467663"/>
              <a:gd name="connsiteY907" fmla="*/ 0 h 6858000"/>
              <a:gd name="connsiteX908" fmla="*/ 3094669 w 7467663"/>
              <a:gd name="connsiteY908" fmla="*/ 30308 h 6858000"/>
              <a:gd name="connsiteX909" fmla="*/ 2901945 w 7467663"/>
              <a:gd name="connsiteY909" fmla="*/ 466538 h 6858000"/>
              <a:gd name="connsiteX910" fmla="*/ 2815209 w 7467663"/>
              <a:gd name="connsiteY910" fmla="*/ 497361 h 6858000"/>
              <a:gd name="connsiteX911" fmla="*/ 2844845 w 7467663"/>
              <a:gd name="connsiteY911" fmla="*/ 127638 h 6858000"/>
              <a:gd name="connsiteX912" fmla="*/ 2867960 w 7467663"/>
              <a:gd name="connsiteY912" fmla="*/ 0 h 6858000"/>
              <a:gd name="connsiteX913" fmla="*/ 1057230 w 7467663"/>
              <a:gd name="connsiteY913" fmla="*/ 0 h 6858000"/>
              <a:gd name="connsiteX914" fmla="*/ 1111003 w 7467663"/>
              <a:gd name="connsiteY914" fmla="*/ 0 h 6858000"/>
              <a:gd name="connsiteX915" fmla="*/ 1125553 w 7467663"/>
              <a:gd name="connsiteY915" fmla="*/ 52588 h 6858000"/>
              <a:gd name="connsiteX916" fmla="*/ 1304276 w 7467663"/>
              <a:gd name="connsiteY916" fmla="*/ 476275 h 6858000"/>
              <a:gd name="connsiteX917" fmla="*/ 1492066 w 7467663"/>
              <a:gd name="connsiteY917" fmla="*/ 886333 h 6858000"/>
              <a:gd name="connsiteX918" fmla="*/ 1423698 w 7467663"/>
              <a:gd name="connsiteY918" fmla="*/ 710817 h 6858000"/>
              <a:gd name="connsiteX919" fmla="*/ 1357609 w 7467663"/>
              <a:gd name="connsiteY919" fmla="*/ 532892 h 6858000"/>
              <a:gd name="connsiteX920" fmla="*/ 1309550 w 7467663"/>
              <a:gd name="connsiteY920" fmla="*/ 374031 h 6858000"/>
              <a:gd name="connsiteX921" fmla="*/ 1193673 w 7467663"/>
              <a:gd name="connsiteY921" fmla="*/ 49533 h 6858000"/>
              <a:gd name="connsiteX922" fmla="*/ 1164391 w 7467663"/>
              <a:gd name="connsiteY922" fmla="*/ 0 h 6858000"/>
              <a:gd name="connsiteX923" fmla="*/ 1200666 w 7467663"/>
              <a:gd name="connsiteY923" fmla="*/ 0 h 6858000"/>
              <a:gd name="connsiteX924" fmla="*/ 1223408 w 7467663"/>
              <a:gd name="connsiteY924" fmla="*/ 38996 h 6858000"/>
              <a:gd name="connsiteX925" fmla="*/ 1339635 w 7467663"/>
              <a:gd name="connsiteY925" fmla="*/ 365517 h 6858000"/>
              <a:gd name="connsiteX926" fmla="*/ 1387469 w 7467663"/>
              <a:gd name="connsiteY926" fmla="*/ 523079 h 6858000"/>
              <a:gd name="connsiteX927" fmla="*/ 1452685 w 7467663"/>
              <a:gd name="connsiteY927" fmla="*/ 699806 h 6858000"/>
              <a:gd name="connsiteX928" fmla="*/ 1492092 w 7467663"/>
              <a:gd name="connsiteY928" fmla="*/ 800424 h 6858000"/>
              <a:gd name="connsiteX929" fmla="*/ 1455302 w 7467663"/>
              <a:gd name="connsiteY929" fmla="*/ 632913 h 6858000"/>
              <a:gd name="connsiteX930" fmla="*/ 1222336 w 7467663"/>
              <a:gd name="connsiteY930" fmla="*/ 9480 h 6858000"/>
              <a:gd name="connsiteX931" fmla="*/ 1214634 w 7467663"/>
              <a:gd name="connsiteY931" fmla="*/ 0 h 6858000"/>
              <a:gd name="connsiteX932" fmla="*/ 1289827 w 7467663"/>
              <a:gd name="connsiteY932" fmla="*/ 0 h 6858000"/>
              <a:gd name="connsiteX933" fmla="*/ 1321076 w 7467663"/>
              <a:gd name="connsiteY933" fmla="*/ 59722 h 6858000"/>
              <a:gd name="connsiteX934" fmla="*/ 1512579 w 7467663"/>
              <a:gd name="connsiteY934" fmla="*/ 626441 h 6858000"/>
              <a:gd name="connsiteX935" fmla="*/ 1506076 w 7467663"/>
              <a:gd name="connsiteY935" fmla="*/ 1089289 h 6858000"/>
              <a:gd name="connsiteX936" fmla="*/ 1486346 w 7467663"/>
              <a:gd name="connsiteY936" fmla="*/ 1079919 h 6858000"/>
              <a:gd name="connsiteX937" fmla="*/ 1070511 w 7467663"/>
              <a:gd name="connsiteY937" fmla="*/ 48609 h 6858000"/>
              <a:gd name="connsiteX938" fmla="*/ 1057230 w 7467663"/>
              <a:gd name="connsiteY938" fmla="*/ 0 h 6858000"/>
              <a:gd name="connsiteX939" fmla="*/ 43151 w 7467663"/>
              <a:gd name="connsiteY939" fmla="*/ 0 h 6858000"/>
              <a:gd name="connsiteX940" fmla="*/ 95283 w 7467663"/>
              <a:gd name="connsiteY940" fmla="*/ 0 h 6858000"/>
              <a:gd name="connsiteX941" fmla="*/ 300708 w 7467663"/>
              <a:gd name="connsiteY941" fmla="*/ 154571 h 6858000"/>
              <a:gd name="connsiteX942" fmla="*/ 530414 w 7467663"/>
              <a:gd name="connsiteY942" fmla="*/ 354673 h 6858000"/>
              <a:gd name="connsiteX943" fmla="*/ 333785 w 7467663"/>
              <a:gd name="connsiteY943" fmla="*/ 161564 h 6858000"/>
              <a:gd name="connsiteX944" fmla="*/ 147005 w 7467663"/>
              <a:gd name="connsiteY944" fmla="*/ 0 h 6858000"/>
              <a:gd name="connsiteX945" fmla="*/ 272509 w 7467663"/>
              <a:gd name="connsiteY945" fmla="*/ 0 h 6858000"/>
              <a:gd name="connsiteX946" fmla="*/ 326276 w 7467663"/>
              <a:gd name="connsiteY946" fmla="*/ 45847 h 6858000"/>
              <a:gd name="connsiteX947" fmla="*/ 823759 w 7467663"/>
              <a:gd name="connsiteY947" fmla="*/ 574145 h 6858000"/>
              <a:gd name="connsiteX948" fmla="*/ 811254 w 7467663"/>
              <a:gd name="connsiteY948" fmla="*/ 665546 h 6858000"/>
              <a:gd name="connsiteX949" fmla="*/ 154042 w 7467663"/>
              <a:gd name="connsiteY949" fmla="*/ 261522 h 6858000"/>
              <a:gd name="connsiteX950" fmla="*/ 13550 w 7467663"/>
              <a:gd name="connsiteY950" fmla="*/ 158423 h 6858000"/>
              <a:gd name="connsiteX951" fmla="*/ 0 w 7467663"/>
              <a:gd name="connsiteY951" fmla="*/ 146618 h 6858000"/>
              <a:gd name="connsiteX952" fmla="*/ 0 w 7467663"/>
              <a:gd name="connsiteY952" fmla="*/ 59161 h 6858000"/>
              <a:gd name="connsiteX953" fmla="*/ 45427 w 7467663"/>
              <a:gd name="connsiteY953" fmla="*/ 101078 h 6858000"/>
              <a:gd name="connsiteX954" fmla="*/ 630103 w 7467663"/>
              <a:gd name="connsiteY954" fmla="*/ 485885 h 6858000"/>
              <a:gd name="connsiteX955" fmla="*/ 532040 w 7467663"/>
              <a:gd name="connsiteY955" fmla="*/ 399359 h 6858000"/>
              <a:gd name="connsiteX956" fmla="*/ 517618 w 7467663"/>
              <a:gd name="connsiteY956" fmla="*/ 385726 h 6858000"/>
              <a:gd name="connsiteX957" fmla="*/ 285074 w 7467663"/>
              <a:gd name="connsiteY957" fmla="*/ 182755 h 6858000"/>
              <a:gd name="connsiteX958" fmla="*/ 43151 w 7467663"/>
              <a:gd name="connsiteY958"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334256 h 6858000"/>
              <a:gd name="connsiteX78" fmla="*/ 7454976 w 7467663"/>
              <a:gd name="connsiteY78" fmla="*/ 6318297 h 6858000"/>
              <a:gd name="connsiteX79" fmla="*/ 1456157 w 7467663"/>
              <a:gd name="connsiteY79" fmla="*/ 5371404 h 6858000"/>
              <a:gd name="connsiteX80" fmla="*/ 1244432 w 7467663"/>
              <a:gd name="connsiteY80" fmla="*/ 5385601 h 6858000"/>
              <a:gd name="connsiteX81" fmla="*/ 973990 w 7467663"/>
              <a:gd name="connsiteY81" fmla="*/ 5424940 h 6858000"/>
              <a:gd name="connsiteX82" fmla="*/ 1103809 w 7467663"/>
              <a:gd name="connsiteY82" fmla="*/ 5433720 h 6858000"/>
              <a:gd name="connsiteX83" fmla="*/ 1123454 w 7467663"/>
              <a:gd name="connsiteY83" fmla="*/ 5435727 h 6858000"/>
              <a:gd name="connsiteX84" fmla="*/ 1737017 w 7467663"/>
              <a:gd name="connsiteY84" fmla="*/ 5452183 h 6858000"/>
              <a:gd name="connsiteX85" fmla="*/ 1824397 w 7467663"/>
              <a:gd name="connsiteY85" fmla="*/ 5447757 h 6858000"/>
              <a:gd name="connsiteX86" fmla="*/ 2070059 w 7467663"/>
              <a:gd name="connsiteY86" fmla="*/ 5441660 h 6858000"/>
              <a:gd name="connsiteX87" fmla="*/ 1456157 w 7467663"/>
              <a:gd name="connsiteY87" fmla="*/ 5371404 h 6858000"/>
              <a:gd name="connsiteX88" fmla="*/ 4988186 w 7467663"/>
              <a:gd name="connsiteY88" fmla="*/ 5216467 h 6858000"/>
              <a:gd name="connsiteX89" fmla="*/ 4777334 w 7467663"/>
              <a:gd name="connsiteY89" fmla="*/ 5406072 h 6858000"/>
              <a:gd name="connsiteX90" fmla="*/ 4718341 w 7467663"/>
              <a:gd name="connsiteY90" fmla="*/ 5468043 h 6858000"/>
              <a:gd name="connsiteX91" fmla="*/ 4604655 w 7467663"/>
              <a:gd name="connsiteY91" fmla="*/ 5583434 h 6858000"/>
              <a:gd name="connsiteX92" fmla="*/ 4565074 w 7467663"/>
              <a:gd name="connsiteY92" fmla="*/ 5618550 h 6858000"/>
              <a:gd name="connsiteX93" fmla="*/ 4988186 w 7467663"/>
              <a:gd name="connsiteY93" fmla="*/ 5216467 h 6858000"/>
              <a:gd name="connsiteX94" fmla="*/ 4978032 w 7467663"/>
              <a:gd name="connsiteY94" fmla="*/ 5183809 h 6858000"/>
              <a:gd name="connsiteX95" fmla="*/ 4463413 w 7467663"/>
              <a:gd name="connsiteY95" fmla="*/ 5615162 h 6858000"/>
              <a:gd name="connsiteX96" fmla="*/ 4358134 w 7467663"/>
              <a:gd name="connsiteY96" fmla="*/ 5742791 h 6858000"/>
              <a:gd name="connsiteX97" fmla="*/ 4376219 w 7467663"/>
              <a:gd name="connsiteY97" fmla="*/ 5729027 h 6858000"/>
              <a:gd name="connsiteX98" fmla="*/ 4582340 w 7467663"/>
              <a:gd name="connsiteY98" fmla="*/ 5561037 h 6858000"/>
              <a:gd name="connsiteX99" fmla="*/ 4694684 w 7467663"/>
              <a:gd name="connsiteY99" fmla="*/ 5447098 h 6858000"/>
              <a:gd name="connsiteX100" fmla="*/ 4754123 w 7467663"/>
              <a:gd name="connsiteY100" fmla="*/ 5384643 h 6858000"/>
              <a:gd name="connsiteX101" fmla="*/ 4978032 w 7467663"/>
              <a:gd name="connsiteY101" fmla="*/ 5183809 h 6858000"/>
              <a:gd name="connsiteX102" fmla="*/ 1903353 w 7467663"/>
              <a:gd name="connsiteY102" fmla="*/ 5044827 h 6858000"/>
              <a:gd name="connsiteX103" fmla="*/ 1936931 w 7467663"/>
              <a:gd name="connsiteY103" fmla="*/ 5093954 h 6858000"/>
              <a:gd name="connsiteX104" fmla="*/ 2195868 w 7467663"/>
              <a:gd name="connsiteY104" fmla="*/ 5396574 h 6858000"/>
              <a:gd name="connsiteX105" fmla="*/ 2088852 w 7467663"/>
              <a:gd name="connsiteY105" fmla="*/ 5166123 h 6858000"/>
              <a:gd name="connsiteX106" fmla="*/ 1958241 w 7467663"/>
              <a:gd name="connsiteY106" fmla="*/ 5067955 h 6858000"/>
              <a:gd name="connsiteX107" fmla="*/ 1903353 w 7467663"/>
              <a:gd name="connsiteY107" fmla="*/ 5044827 h 6858000"/>
              <a:gd name="connsiteX108" fmla="*/ 1979378 w 7467663"/>
              <a:gd name="connsiteY108" fmla="*/ 4769504 h 6858000"/>
              <a:gd name="connsiteX109" fmla="*/ 2882120 w 7467663"/>
              <a:gd name="connsiteY109" fmla="*/ 5064547 h 6858000"/>
              <a:gd name="connsiteX110" fmla="*/ 2793103 w 7467663"/>
              <a:gd name="connsiteY110" fmla="*/ 5039699 h 6858000"/>
              <a:gd name="connsiteX111" fmla="*/ 2770041 w 7467663"/>
              <a:gd name="connsiteY111" fmla="*/ 5033634 h 6858000"/>
              <a:gd name="connsiteX112" fmla="*/ 1979378 w 7467663"/>
              <a:gd name="connsiteY112" fmla="*/ 4769504 h 6858000"/>
              <a:gd name="connsiteX113" fmla="*/ 1927410 w 7467663"/>
              <a:gd name="connsiteY113" fmla="*/ 4716164 h 6858000"/>
              <a:gd name="connsiteX114" fmla="*/ 1959587 w 7467663"/>
              <a:gd name="connsiteY114" fmla="*/ 4728849 h 6858000"/>
              <a:gd name="connsiteX115" fmla="*/ 2777707 w 7467663"/>
              <a:gd name="connsiteY115" fmla="*/ 5003991 h 6858000"/>
              <a:gd name="connsiteX116" fmla="*/ 2800768 w 7467663"/>
              <a:gd name="connsiteY116" fmla="*/ 5010056 h 6858000"/>
              <a:gd name="connsiteX117" fmla="*/ 2879408 w 7467663"/>
              <a:gd name="connsiteY117" fmla="*/ 5031590 h 6858000"/>
              <a:gd name="connsiteX118" fmla="*/ 2862295 w 7467663"/>
              <a:gd name="connsiteY118" fmla="*/ 5022958 h 6858000"/>
              <a:gd name="connsiteX119" fmla="*/ 2813343 w 7467663"/>
              <a:gd name="connsiteY119" fmla="*/ 4998369 h 6858000"/>
              <a:gd name="connsiteX120" fmla="*/ 2646245 w 7467663"/>
              <a:gd name="connsiteY120" fmla="*/ 4930999 h 6858000"/>
              <a:gd name="connsiteX121" fmla="*/ 1999243 w 7467663"/>
              <a:gd name="connsiteY121" fmla="*/ 4730524 h 6858000"/>
              <a:gd name="connsiteX122" fmla="*/ 1979527 w 7467663"/>
              <a:gd name="connsiteY122" fmla="*/ 4726651 h 6858000"/>
              <a:gd name="connsiteX123" fmla="*/ 1927410 w 7467663"/>
              <a:gd name="connsiteY123" fmla="*/ 4716164 h 6858000"/>
              <a:gd name="connsiteX124" fmla="*/ 1997014 w 7467663"/>
              <a:gd name="connsiteY124" fmla="*/ 4698007 h 6858000"/>
              <a:gd name="connsiteX125" fmla="*/ 2005458 w 7467663"/>
              <a:gd name="connsiteY125" fmla="*/ 4699540 h 6858000"/>
              <a:gd name="connsiteX126" fmla="*/ 2657186 w 7467663"/>
              <a:gd name="connsiteY126" fmla="*/ 4901687 h 6858000"/>
              <a:gd name="connsiteX127" fmla="*/ 2826662 w 7467663"/>
              <a:gd name="connsiteY127" fmla="*/ 4970362 h 6858000"/>
              <a:gd name="connsiteX128" fmla="*/ 2876100 w 7467663"/>
              <a:gd name="connsiteY128" fmla="*/ 4995397 h 6858000"/>
              <a:gd name="connsiteX129" fmla="*/ 3042600 w 7467663"/>
              <a:gd name="connsiteY129" fmla="*/ 5059532 h 6858000"/>
              <a:gd name="connsiteX130" fmla="*/ 1997014 w 7467663"/>
              <a:gd name="connsiteY130" fmla="*/ 4698007 h 6858000"/>
              <a:gd name="connsiteX131" fmla="*/ 2305292 w 7467663"/>
              <a:gd name="connsiteY131" fmla="*/ 4219492 h 6858000"/>
              <a:gd name="connsiteX132" fmla="*/ 3360922 w 7467663"/>
              <a:gd name="connsiteY132" fmla="*/ 4529373 h 6858000"/>
              <a:gd name="connsiteX133" fmla="*/ 3492420 w 7467663"/>
              <a:gd name="connsiteY133" fmla="*/ 4510145 h 6858000"/>
              <a:gd name="connsiteX134" fmla="*/ 3364086 w 7467663"/>
              <a:gd name="connsiteY134" fmla="*/ 4480340 h 6858000"/>
              <a:gd name="connsiteX135" fmla="*/ 3225818 w 7467663"/>
              <a:gd name="connsiteY135" fmla="*/ 4411822 h 6858000"/>
              <a:gd name="connsiteX136" fmla="*/ 3129696 w 7467663"/>
              <a:gd name="connsiteY136" fmla="*/ 4360704 h 6858000"/>
              <a:gd name="connsiteX137" fmla="*/ 2814545 w 7467663"/>
              <a:gd name="connsiteY137" fmla="*/ 4282955 h 6858000"/>
              <a:gd name="connsiteX138" fmla="*/ 2305292 w 7467663"/>
              <a:gd name="connsiteY138" fmla="*/ 4219492 h 6858000"/>
              <a:gd name="connsiteX139" fmla="*/ 2626982 w 7467663"/>
              <a:gd name="connsiteY139" fmla="*/ 4206450 h 6858000"/>
              <a:gd name="connsiteX140" fmla="*/ 2490617 w 7467663"/>
              <a:gd name="connsiteY140" fmla="*/ 4206951 h 6858000"/>
              <a:gd name="connsiteX141" fmla="*/ 2819869 w 7467663"/>
              <a:gd name="connsiteY141" fmla="*/ 4252936 h 6858000"/>
              <a:gd name="connsiteX142" fmla="*/ 3143018 w 7467663"/>
              <a:gd name="connsiteY142" fmla="*/ 4332698 h 6858000"/>
              <a:gd name="connsiteX143" fmla="*/ 3241520 w 7467663"/>
              <a:gd name="connsiteY143" fmla="*/ 4385112 h 6858000"/>
              <a:gd name="connsiteX144" fmla="*/ 3374575 w 7467663"/>
              <a:gd name="connsiteY144" fmla="*/ 4451517 h 6858000"/>
              <a:gd name="connsiteX145" fmla="*/ 3505221 w 7467663"/>
              <a:gd name="connsiteY145" fmla="*/ 4480757 h 6858000"/>
              <a:gd name="connsiteX146" fmla="*/ 2626982 w 7467663"/>
              <a:gd name="connsiteY146" fmla="*/ 4206450 h 6858000"/>
              <a:gd name="connsiteX147" fmla="*/ 1310106 w 7467663"/>
              <a:gd name="connsiteY147" fmla="*/ 3943217 h 6858000"/>
              <a:gd name="connsiteX148" fmla="*/ 854994 w 7467663"/>
              <a:gd name="connsiteY148" fmla="*/ 4399136 h 6858000"/>
              <a:gd name="connsiteX149" fmla="*/ 742462 w 7467663"/>
              <a:gd name="connsiteY149" fmla="*/ 4594648 h 6858000"/>
              <a:gd name="connsiteX150" fmla="*/ 820602 w 7467663"/>
              <a:gd name="connsiteY150" fmla="*/ 4485915 h 6858000"/>
              <a:gd name="connsiteX151" fmla="*/ 878295 w 7467663"/>
              <a:gd name="connsiteY151" fmla="*/ 4403594 h 6858000"/>
              <a:gd name="connsiteX152" fmla="*/ 1240607 w 7467663"/>
              <a:gd name="connsiteY152" fmla="*/ 4010401 h 6858000"/>
              <a:gd name="connsiteX153" fmla="*/ 1310106 w 7467663"/>
              <a:gd name="connsiteY153" fmla="*/ 3943217 h 6858000"/>
              <a:gd name="connsiteX154" fmla="*/ 1423113 w 7467663"/>
              <a:gd name="connsiteY154" fmla="*/ 3874565 h 6858000"/>
              <a:gd name="connsiteX155" fmla="*/ 1260565 w 7467663"/>
              <a:gd name="connsiteY155" fmla="*/ 4031982 h 6858000"/>
              <a:gd name="connsiteX156" fmla="*/ 901900 w 7467663"/>
              <a:gd name="connsiteY156" fmla="*/ 4421236 h 6858000"/>
              <a:gd name="connsiteX157" fmla="*/ 845044 w 7467663"/>
              <a:gd name="connsiteY157" fmla="*/ 4502436 h 6858000"/>
              <a:gd name="connsiteX158" fmla="*/ 685926 w 7467663"/>
              <a:gd name="connsiteY158" fmla="*/ 4703069 h 6858000"/>
              <a:gd name="connsiteX159" fmla="*/ 684248 w 7467663"/>
              <a:gd name="connsiteY159" fmla="*/ 4706721 h 6858000"/>
              <a:gd name="connsiteX160" fmla="*/ 1423113 w 7467663"/>
              <a:gd name="connsiteY160" fmla="*/ 3874565 h 6858000"/>
              <a:gd name="connsiteX161" fmla="*/ 3316479 w 7467663"/>
              <a:gd name="connsiteY161" fmla="*/ 3872136 h 6858000"/>
              <a:gd name="connsiteX162" fmla="*/ 3546806 w 7467663"/>
              <a:gd name="connsiteY162" fmla="*/ 4356139 h 6858000"/>
              <a:gd name="connsiteX163" fmla="*/ 3364433 w 7467663"/>
              <a:gd name="connsiteY163" fmla="*/ 3953121 h 6858000"/>
              <a:gd name="connsiteX164" fmla="*/ 3316479 w 7467663"/>
              <a:gd name="connsiteY164" fmla="*/ 3872136 h 6858000"/>
              <a:gd name="connsiteX165" fmla="*/ 3291335 w 7467663"/>
              <a:gd name="connsiteY165" fmla="*/ 3767420 h 6858000"/>
              <a:gd name="connsiteX166" fmla="*/ 3390805 w 7467663"/>
              <a:gd name="connsiteY166" fmla="*/ 3937163 h 6858000"/>
              <a:gd name="connsiteX167" fmla="*/ 3579062 w 7467663"/>
              <a:gd name="connsiteY167" fmla="*/ 4359040 h 6858000"/>
              <a:gd name="connsiteX168" fmla="*/ 3467355 w 7467663"/>
              <a:gd name="connsiteY168" fmla="*/ 3988130 h 6858000"/>
              <a:gd name="connsiteX169" fmla="*/ 3310753 w 7467663"/>
              <a:gd name="connsiteY169" fmla="*/ 3787140 h 6858000"/>
              <a:gd name="connsiteX170" fmla="*/ 3291335 w 7467663"/>
              <a:gd name="connsiteY170" fmla="*/ 3767420 h 6858000"/>
              <a:gd name="connsiteX171" fmla="*/ 1635889 w 7467663"/>
              <a:gd name="connsiteY171" fmla="*/ 3709494 h 6858000"/>
              <a:gd name="connsiteX172" fmla="*/ 1634800 w 7467663"/>
              <a:gd name="connsiteY172" fmla="*/ 3731111 h 6858000"/>
              <a:gd name="connsiteX173" fmla="*/ 1635889 w 7467663"/>
              <a:gd name="connsiteY173" fmla="*/ 3709494 h 6858000"/>
              <a:gd name="connsiteX174" fmla="*/ 1510397 w 7467663"/>
              <a:gd name="connsiteY174" fmla="*/ 3684705 h 6858000"/>
              <a:gd name="connsiteX175" fmla="*/ 1146550 w 7467663"/>
              <a:gd name="connsiteY175" fmla="*/ 3802012 h 6858000"/>
              <a:gd name="connsiteX176" fmla="*/ 698834 w 7467663"/>
              <a:gd name="connsiteY176" fmla="*/ 3952272 h 6858000"/>
              <a:gd name="connsiteX177" fmla="*/ 34256 w 7467663"/>
              <a:gd name="connsiteY177" fmla="*/ 4347603 h 6858000"/>
              <a:gd name="connsiteX178" fmla="*/ 527241 w 7467663"/>
              <a:gd name="connsiteY178" fmla="*/ 4065078 h 6858000"/>
              <a:gd name="connsiteX179" fmla="*/ 1510397 w 7467663"/>
              <a:gd name="connsiteY179" fmla="*/ 3684705 h 6858000"/>
              <a:gd name="connsiteX180" fmla="*/ 1313114 w 7467663"/>
              <a:gd name="connsiteY180" fmla="*/ 3655216 h 6858000"/>
              <a:gd name="connsiteX181" fmla="*/ 1109304 w 7467663"/>
              <a:gd name="connsiteY181" fmla="*/ 3669030 h 6858000"/>
              <a:gd name="connsiteX182" fmla="*/ 8129 w 7467663"/>
              <a:gd name="connsiteY182" fmla="*/ 4330519 h 6858000"/>
              <a:gd name="connsiteX183" fmla="*/ 687572 w 7467663"/>
              <a:gd name="connsiteY183" fmla="*/ 3925629 h 6858000"/>
              <a:gd name="connsiteX184" fmla="*/ 1138365 w 7467663"/>
              <a:gd name="connsiteY184" fmla="*/ 3774515 h 6858000"/>
              <a:gd name="connsiteX185" fmla="*/ 1505579 w 7467663"/>
              <a:gd name="connsiteY185" fmla="*/ 3655526 h 6858000"/>
              <a:gd name="connsiteX186" fmla="*/ 1313114 w 7467663"/>
              <a:gd name="connsiteY186" fmla="*/ 3655216 h 6858000"/>
              <a:gd name="connsiteX187" fmla="*/ 3655073 w 7467663"/>
              <a:gd name="connsiteY187" fmla="*/ 3650884 h 6858000"/>
              <a:gd name="connsiteX188" fmla="*/ 3989938 w 7467663"/>
              <a:gd name="connsiteY188" fmla="*/ 3991685 h 6858000"/>
              <a:gd name="connsiteX189" fmla="*/ 4393907 w 7467663"/>
              <a:gd name="connsiteY189" fmla="*/ 4261258 h 6858000"/>
              <a:gd name="connsiteX190" fmla="*/ 4648051 w 7467663"/>
              <a:gd name="connsiteY190" fmla="*/ 4374051 h 6858000"/>
              <a:gd name="connsiteX191" fmla="*/ 4383389 w 7467663"/>
              <a:gd name="connsiteY191" fmla="*/ 4184369 h 6858000"/>
              <a:gd name="connsiteX192" fmla="*/ 4165508 w 7467663"/>
              <a:gd name="connsiteY192" fmla="*/ 4035196 h 6858000"/>
              <a:gd name="connsiteX193" fmla="*/ 4068162 w 7467663"/>
              <a:gd name="connsiteY193" fmla="*/ 3953394 h 6858000"/>
              <a:gd name="connsiteX194" fmla="*/ 3981416 w 7467663"/>
              <a:gd name="connsiteY194" fmla="*/ 3880482 h 6858000"/>
              <a:gd name="connsiteX195" fmla="*/ 3800147 w 7467663"/>
              <a:gd name="connsiteY195" fmla="*/ 3749872 h 6858000"/>
              <a:gd name="connsiteX196" fmla="*/ 3655073 w 7467663"/>
              <a:gd name="connsiteY196" fmla="*/ 3650884 h 6858000"/>
              <a:gd name="connsiteX197" fmla="*/ 3670252 w 7467663"/>
              <a:gd name="connsiteY197" fmla="*/ 3622798 h 6858000"/>
              <a:gd name="connsiteX198" fmla="*/ 3817258 w 7467663"/>
              <a:gd name="connsiteY198" fmla="*/ 3723577 h 6858000"/>
              <a:gd name="connsiteX199" fmla="*/ 4000461 w 7467663"/>
              <a:gd name="connsiteY199" fmla="*/ 3855966 h 6858000"/>
              <a:gd name="connsiteX200" fmla="*/ 4088180 w 7467663"/>
              <a:gd name="connsiteY200" fmla="*/ 3929774 h 6858000"/>
              <a:gd name="connsiteX201" fmla="*/ 4184555 w 7467663"/>
              <a:gd name="connsiteY201" fmla="*/ 4010683 h 6858000"/>
              <a:gd name="connsiteX202" fmla="*/ 4399563 w 7467663"/>
              <a:gd name="connsiteY202" fmla="*/ 4158106 h 6858000"/>
              <a:gd name="connsiteX203" fmla="*/ 4684469 w 7467663"/>
              <a:gd name="connsiteY203" fmla="*/ 4364680 h 6858000"/>
              <a:gd name="connsiteX204" fmla="*/ 4690271 w 7467663"/>
              <a:gd name="connsiteY204" fmla="*/ 4370034 h 6858000"/>
              <a:gd name="connsiteX205" fmla="*/ 4136093 w 7467663"/>
              <a:gd name="connsiteY205" fmla="*/ 3858466 h 6858000"/>
              <a:gd name="connsiteX206" fmla="*/ 3670252 w 7467663"/>
              <a:gd name="connsiteY206" fmla="*/ 3622798 h 6858000"/>
              <a:gd name="connsiteX207" fmla="*/ 4440129 w 7467663"/>
              <a:gd name="connsiteY207" fmla="*/ 3448571 h 6858000"/>
              <a:gd name="connsiteX208" fmla="*/ 4856525 w 7467663"/>
              <a:gd name="connsiteY208" fmla="*/ 3915351 h 6858000"/>
              <a:gd name="connsiteX209" fmla="*/ 5059055 w 7467663"/>
              <a:gd name="connsiteY209" fmla="*/ 4108918 h 6858000"/>
              <a:gd name="connsiteX210" fmla="*/ 5290070 w 7467663"/>
              <a:gd name="connsiteY210" fmla="*/ 4263619 h 6858000"/>
              <a:gd name="connsiteX211" fmla="*/ 4834991 w 7467663"/>
              <a:gd name="connsiteY211" fmla="*/ 3830985 h 6858000"/>
              <a:gd name="connsiteX212" fmla="*/ 4440129 w 7467663"/>
              <a:gd name="connsiteY212" fmla="*/ 3448571 h 6858000"/>
              <a:gd name="connsiteX213" fmla="*/ 4441737 w 7467663"/>
              <a:gd name="connsiteY213" fmla="*/ 3399734 h 6858000"/>
              <a:gd name="connsiteX214" fmla="*/ 4431236 w 7467663"/>
              <a:gd name="connsiteY214" fmla="*/ 3400954 h 6858000"/>
              <a:gd name="connsiteX215" fmla="*/ 4557150 w 7467663"/>
              <a:gd name="connsiteY215" fmla="*/ 3510023 h 6858000"/>
              <a:gd name="connsiteX216" fmla="*/ 4856936 w 7467663"/>
              <a:gd name="connsiteY216" fmla="*/ 3809146 h 6858000"/>
              <a:gd name="connsiteX217" fmla="*/ 5111996 w 7467663"/>
              <a:gd name="connsiteY217" fmla="*/ 4065759 h 6858000"/>
              <a:gd name="connsiteX218" fmla="*/ 5388878 w 7467663"/>
              <a:gd name="connsiteY218" fmla="*/ 4300185 h 6858000"/>
              <a:gd name="connsiteX219" fmla="*/ 5425556 w 7467663"/>
              <a:gd name="connsiteY219" fmla="*/ 4308967 h 6858000"/>
              <a:gd name="connsiteX220" fmla="*/ 4943646 w 7467663"/>
              <a:gd name="connsiteY220" fmla="*/ 3822916 h 6858000"/>
              <a:gd name="connsiteX221" fmla="*/ 4594837 w 7467663"/>
              <a:gd name="connsiteY221" fmla="*/ 3532274 h 6858000"/>
              <a:gd name="connsiteX222" fmla="*/ 4441737 w 7467663"/>
              <a:gd name="connsiteY222" fmla="*/ 3399734 h 6858000"/>
              <a:gd name="connsiteX223" fmla="*/ 5425834 w 7467663"/>
              <a:gd name="connsiteY223" fmla="*/ 3162785 h 6858000"/>
              <a:gd name="connsiteX224" fmla="*/ 5401644 w 7467663"/>
              <a:gd name="connsiteY224" fmla="*/ 3617847 h 6858000"/>
              <a:gd name="connsiteX225" fmla="*/ 5467256 w 7467663"/>
              <a:gd name="connsiteY225" fmla="*/ 4175494 h 6858000"/>
              <a:gd name="connsiteX226" fmla="*/ 5448069 w 7467663"/>
              <a:gd name="connsiteY226" fmla="*/ 3567554 h 6858000"/>
              <a:gd name="connsiteX227" fmla="*/ 5425834 w 7467663"/>
              <a:gd name="connsiteY227" fmla="*/ 3162785 h 6858000"/>
              <a:gd name="connsiteX228" fmla="*/ 1318687 w 7467663"/>
              <a:gd name="connsiteY228" fmla="*/ 3113840 h 6858000"/>
              <a:gd name="connsiteX229" fmla="*/ 1066793 w 7467663"/>
              <a:gd name="connsiteY229" fmla="*/ 3212171 h 6858000"/>
              <a:gd name="connsiteX230" fmla="*/ 993319 w 7467663"/>
              <a:gd name="connsiteY230" fmla="*/ 3247648 h 6858000"/>
              <a:gd name="connsiteX231" fmla="*/ 853081 w 7467663"/>
              <a:gd name="connsiteY231" fmla="*/ 3312410 h 6858000"/>
              <a:gd name="connsiteX232" fmla="*/ 805957 w 7467663"/>
              <a:gd name="connsiteY232" fmla="*/ 3330443 h 6858000"/>
              <a:gd name="connsiteX233" fmla="*/ 1318687 w 7467663"/>
              <a:gd name="connsiteY233" fmla="*/ 3113840 h 6858000"/>
              <a:gd name="connsiteX234" fmla="*/ 5453702 w 7467663"/>
              <a:gd name="connsiteY234" fmla="*/ 3090882 h 6858000"/>
              <a:gd name="connsiteX235" fmla="*/ 5480135 w 7467663"/>
              <a:gd name="connsiteY235" fmla="*/ 3565802 h 6858000"/>
              <a:gd name="connsiteX236" fmla="*/ 5499023 w 7467663"/>
              <a:gd name="connsiteY236" fmla="*/ 4166310 h 6858000"/>
              <a:gd name="connsiteX237" fmla="*/ 5547022 w 7467663"/>
              <a:gd name="connsiteY237" fmla="*/ 3607838 h 6858000"/>
              <a:gd name="connsiteX238" fmla="*/ 5515964 w 7467663"/>
              <a:gd name="connsiteY238" fmla="*/ 3378541 h 6858000"/>
              <a:gd name="connsiteX239" fmla="*/ 5453702 w 7467663"/>
              <a:gd name="connsiteY239" fmla="*/ 3090882 h 6858000"/>
              <a:gd name="connsiteX240" fmla="*/ 1238695 w 7467663"/>
              <a:gd name="connsiteY240" fmla="*/ 3076820 h 6858000"/>
              <a:gd name="connsiteX241" fmla="*/ 716371 w 7467663"/>
              <a:gd name="connsiteY241" fmla="*/ 3293249 h 6858000"/>
              <a:gd name="connsiteX242" fmla="*/ 579522 w 7467663"/>
              <a:gd name="connsiteY242" fmla="*/ 3371759 h 6858000"/>
              <a:gd name="connsiteX243" fmla="*/ 600288 w 7467663"/>
              <a:gd name="connsiteY243" fmla="*/ 3365555 h 6858000"/>
              <a:gd name="connsiteX244" fmla="*/ 840692 w 7467663"/>
              <a:gd name="connsiteY244" fmla="*/ 3284921 h 6858000"/>
              <a:gd name="connsiteX245" fmla="*/ 979248 w 7467663"/>
              <a:gd name="connsiteY245" fmla="*/ 3221003 h 6858000"/>
              <a:gd name="connsiteX246" fmla="*/ 1053282 w 7467663"/>
              <a:gd name="connsiteY246" fmla="*/ 3185247 h 6858000"/>
              <a:gd name="connsiteX247" fmla="*/ 1320603 w 7467663"/>
              <a:gd name="connsiteY247" fmla="*/ 3081281 h 6858000"/>
              <a:gd name="connsiteX248" fmla="*/ 1238695 w 7467663"/>
              <a:gd name="connsiteY248" fmla="*/ 3076820 h 6858000"/>
              <a:gd name="connsiteX249" fmla="*/ 5425627 w 7467663"/>
              <a:gd name="connsiteY249" fmla="*/ 2954192 h 6858000"/>
              <a:gd name="connsiteX250" fmla="*/ 5470770 w 7467663"/>
              <a:gd name="connsiteY250" fmla="*/ 3005435 h 6858000"/>
              <a:gd name="connsiteX251" fmla="*/ 5519779 w 7467663"/>
              <a:gd name="connsiteY251" fmla="*/ 4359223 h 6858000"/>
              <a:gd name="connsiteX252" fmla="*/ 5520293 w 7467663"/>
              <a:gd name="connsiteY252" fmla="*/ 4360602 h 6858000"/>
              <a:gd name="connsiteX253" fmla="*/ 5767221 w 7467663"/>
              <a:gd name="connsiteY253" fmla="*/ 4665564 h 6858000"/>
              <a:gd name="connsiteX254" fmla="*/ 6937169 w 7467663"/>
              <a:gd name="connsiteY254" fmla="*/ 4815941 h 6858000"/>
              <a:gd name="connsiteX255" fmla="*/ 6953922 w 7467663"/>
              <a:gd name="connsiteY255" fmla="*/ 4890068 h 6858000"/>
              <a:gd name="connsiteX256" fmla="*/ 6071359 w 7467663"/>
              <a:gd name="connsiteY256" fmla="*/ 4770770 h 6858000"/>
              <a:gd name="connsiteX257" fmla="*/ 6038839 w 7467663"/>
              <a:gd name="connsiteY257" fmla="*/ 4764474 h 6858000"/>
              <a:gd name="connsiteX258" fmla="*/ 6038706 w 7467663"/>
              <a:gd name="connsiteY258" fmla="*/ 4763847 h 6858000"/>
              <a:gd name="connsiteX259" fmla="*/ 6037784 w 7467663"/>
              <a:gd name="connsiteY259" fmla="*/ 4764270 h 6858000"/>
              <a:gd name="connsiteX260" fmla="*/ 6038839 w 7467663"/>
              <a:gd name="connsiteY260" fmla="*/ 4764474 h 6858000"/>
              <a:gd name="connsiteX261" fmla="*/ 6040338 w 7467663"/>
              <a:gd name="connsiteY261" fmla="*/ 4771418 h 6858000"/>
              <a:gd name="connsiteX262" fmla="*/ 6024488 w 7467663"/>
              <a:gd name="connsiteY262" fmla="*/ 4809903 h 6858000"/>
              <a:gd name="connsiteX263" fmla="*/ 5599771 w 7467663"/>
              <a:gd name="connsiteY263" fmla="*/ 5509652 h 6858000"/>
              <a:gd name="connsiteX264" fmla="*/ 5548843 w 7467663"/>
              <a:gd name="connsiteY264" fmla="*/ 5563845 h 6858000"/>
              <a:gd name="connsiteX265" fmla="*/ 5940952 w 7467663"/>
              <a:gd name="connsiteY265" fmla="*/ 6250028 h 6858000"/>
              <a:gd name="connsiteX266" fmla="*/ 6043441 w 7467663"/>
              <a:gd name="connsiteY266" fmla="*/ 6665847 h 6858000"/>
              <a:gd name="connsiteX267" fmla="*/ 6093432 w 7467663"/>
              <a:gd name="connsiteY267" fmla="*/ 6858000 h 6858000"/>
              <a:gd name="connsiteX268" fmla="*/ 6034344 w 7467663"/>
              <a:gd name="connsiteY268" fmla="*/ 6858000 h 6858000"/>
              <a:gd name="connsiteX269" fmla="*/ 6026679 w 7467663"/>
              <a:gd name="connsiteY269" fmla="*/ 6836959 h 6858000"/>
              <a:gd name="connsiteX270" fmla="*/ 5800441 w 7467663"/>
              <a:gd name="connsiteY270" fmla="*/ 6335286 h 6858000"/>
              <a:gd name="connsiteX271" fmla="*/ 5526562 w 7467663"/>
              <a:gd name="connsiteY271" fmla="*/ 5705388 h 6858000"/>
              <a:gd name="connsiteX272" fmla="*/ 5519640 w 7467663"/>
              <a:gd name="connsiteY272" fmla="*/ 5683774 h 6858000"/>
              <a:gd name="connsiteX273" fmla="*/ 5844559 w 7467663"/>
              <a:gd name="connsiteY273" fmla="*/ 6553349 h 6858000"/>
              <a:gd name="connsiteX274" fmla="*/ 5975994 w 7467663"/>
              <a:gd name="connsiteY274" fmla="*/ 6858000 h 6858000"/>
              <a:gd name="connsiteX275" fmla="*/ 5898547 w 7467663"/>
              <a:gd name="connsiteY275" fmla="*/ 6858000 h 6858000"/>
              <a:gd name="connsiteX276" fmla="*/ 5682041 w 7467663"/>
              <a:gd name="connsiteY276" fmla="*/ 6355860 h 6858000"/>
              <a:gd name="connsiteX277" fmla="*/ 5461758 w 7467663"/>
              <a:gd name="connsiteY277" fmla="*/ 5820220 h 6858000"/>
              <a:gd name="connsiteX278" fmla="*/ 5237282 w 7467663"/>
              <a:gd name="connsiteY278" fmla="*/ 6579086 h 6858000"/>
              <a:gd name="connsiteX279" fmla="*/ 5115009 w 7467663"/>
              <a:gd name="connsiteY279" fmla="*/ 6858000 h 6858000"/>
              <a:gd name="connsiteX280" fmla="*/ 5028074 w 7467663"/>
              <a:gd name="connsiteY280" fmla="*/ 6858000 h 6858000"/>
              <a:gd name="connsiteX281" fmla="*/ 5079508 w 7467663"/>
              <a:gd name="connsiteY281" fmla="*/ 6749074 h 6858000"/>
              <a:gd name="connsiteX282" fmla="*/ 5371846 w 7467663"/>
              <a:gd name="connsiteY282" fmla="*/ 5924413 h 6858000"/>
              <a:gd name="connsiteX283" fmla="*/ 5270512 w 7467663"/>
              <a:gd name="connsiteY283" fmla="*/ 6138975 h 6858000"/>
              <a:gd name="connsiteX284" fmla="*/ 5062409 w 7467663"/>
              <a:gd name="connsiteY284" fmla="*/ 6653544 h 6858000"/>
              <a:gd name="connsiteX285" fmla="*/ 5036628 w 7467663"/>
              <a:gd name="connsiteY285" fmla="*/ 6754247 h 6858000"/>
              <a:gd name="connsiteX286" fmla="*/ 5009112 w 7467663"/>
              <a:gd name="connsiteY286" fmla="*/ 6858000 h 6858000"/>
              <a:gd name="connsiteX287" fmla="*/ 4976679 w 7467663"/>
              <a:gd name="connsiteY287" fmla="*/ 6858000 h 6858000"/>
              <a:gd name="connsiteX288" fmla="*/ 5006537 w 7467663"/>
              <a:gd name="connsiteY288" fmla="*/ 6747068 h 6858000"/>
              <a:gd name="connsiteX289" fmla="*/ 5032723 w 7467663"/>
              <a:gd name="connsiteY289" fmla="*/ 6644957 h 6858000"/>
              <a:gd name="connsiteX290" fmla="*/ 5242949 w 7467663"/>
              <a:gd name="connsiteY290" fmla="*/ 6125175 h 6858000"/>
              <a:gd name="connsiteX291" fmla="*/ 5286321 w 7467663"/>
              <a:gd name="connsiteY291" fmla="*/ 6033555 h 6858000"/>
              <a:gd name="connsiteX292" fmla="*/ 5008210 w 7467663"/>
              <a:gd name="connsiteY292" fmla="*/ 6649194 h 6858000"/>
              <a:gd name="connsiteX293" fmla="*/ 4986321 w 7467663"/>
              <a:gd name="connsiteY293" fmla="*/ 6765687 h 6858000"/>
              <a:gd name="connsiteX294" fmla="*/ 4973474 w 7467663"/>
              <a:gd name="connsiteY294" fmla="*/ 6858000 h 6858000"/>
              <a:gd name="connsiteX295" fmla="*/ 4907178 w 7467663"/>
              <a:gd name="connsiteY295" fmla="*/ 6858000 h 6858000"/>
              <a:gd name="connsiteX296" fmla="*/ 4910810 w 7467663"/>
              <a:gd name="connsiteY296" fmla="*/ 6829660 h 6858000"/>
              <a:gd name="connsiteX297" fmla="*/ 4987461 w 7467663"/>
              <a:gd name="connsiteY297" fmla="*/ 6432994 h 6858000"/>
              <a:gd name="connsiteX298" fmla="*/ 5179262 w 7467663"/>
              <a:gd name="connsiteY298" fmla="*/ 6035044 h 6858000"/>
              <a:gd name="connsiteX299" fmla="*/ 4689678 w 7467663"/>
              <a:gd name="connsiteY299" fmla="*/ 6440241 h 6858000"/>
              <a:gd name="connsiteX300" fmla="*/ 4477543 w 7467663"/>
              <a:gd name="connsiteY300" fmla="*/ 6674836 h 6858000"/>
              <a:gd name="connsiteX301" fmla="*/ 4329957 w 7467663"/>
              <a:gd name="connsiteY301" fmla="*/ 6858000 h 6858000"/>
              <a:gd name="connsiteX302" fmla="*/ 4218595 w 7467663"/>
              <a:gd name="connsiteY302" fmla="*/ 6858000 h 6858000"/>
              <a:gd name="connsiteX303" fmla="*/ 4368888 w 7467663"/>
              <a:gd name="connsiteY303" fmla="*/ 6668412 h 6858000"/>
              <a:gd name="connsiteX304" fmla="*/ 4563091 w 7467663"/>
              <a:gd name="connsiteY304" fmla="*/ 6442508 h 6858000"/>
              <a:gd name="connsiteX305" fmla="*/ 5387324 w 7467663"/>
              <a:gd name="connsiteY305" fmla="*/ 5705830 h 6858000"/>
              <a:gd name="connsiteX306" fmla="*/ 5073620 w 7467663"/>
              <a:gd name="connsiteY306" fmla="*/ 5955437 h 6858000"/>
              <a:gd name="connsiteX307" fmla="*/ 4689789 w 7467663"/>
              <a:gd name="connsiteY307" fmla="*/ 6268382 h 6858000"/>
              <a:gd name="connsiteX308" fmla="*/ 4418722 w 7467663"/>
              <a:gd name="connsiteY308" fmla="*/ 6570886 h 6858000"/>
              <a:gd name="connsiteX309" fmla="*/ 4214944 w 7467663"/>
              <a:gd name="connsiteY309" fmla="*/ 6858000 h 6858000"/>
              <a:gd name="connsiteX310" fmla="*/ 4177898 w 7467663"/>
              <a:gd name="connsiteY310" fmla="*/ 6858000 h 6858000"/>
              <a:gd name="connsiteX311" fmla="*/ 4391597 w 7467663"/>
              <a:gd name="connsiteY311" fmla="*/ 6556370 h 6858000"/>
              <a:gd name="connsiteX312" fmla="*/ 4668889 w 7467663"/>
              <a:gd name="connsiteY312" fmla="*/ 6246399 h 6858000"/>
              <a:gd name="connsiteX313" fmla="*/ 5055427 w 7467663"/>
              <a:gd name="connsiteY313" fmla="*/ 5931476 h 6858000"/>
              <a:gd name="connsiteX314" fmla="*/ 5371814 w 7467663"/>
              <a:gd name="connsiteY314" fmla="*/ 5678975 h 6858000"/>
              <a:gd name="connsiteX315" fmla="*/ 4987918 w 7467663"/>
              <a:gd name="connsiteY315" fmla="*/ 5838701 h 6858000"/>
              <a:gd name="connsiteX316" fmla="*/ 4317146 w 7467663"/>
              <a:gd name="connsiteY316" fmla="*/ 6587716 h 6858000"/>
              <a:gd name="connsiteX317" fmla="*/ 4171627 w 7467663"/>
              <a:gd name="connsiteY317" fmla="*/ 6858000 h 6858000"/>
              <a:gd name="connsiteX318" fmla="*/ 4081585 w 7467663"/>
              <a:gd name="connsiteY318" fmla="*/ 6858000 h 6858000"/>
              <a:gd name="connsiteX319" fmla="*/ 4238603 w 7467663"/>
              <a:gd name="connsiteY319" fmla="*/ 6559341 h 6858000"/>
              <a:gd name="connsiteX320" fmla="*/ 4778333 w 7467663"/>
              <a:gd name="connsiteY320" fmla="*/ 5873626 h 6858000"/>
              <a:gd name="connsiteX321" fmla="*/ 5414185 w 7467663"/>
              <a:gd name="connsiteY321" fmla="*/ 5573882 h 6858000"/>
              <a:gd name="connsiteX322" fmla="*/ 5959648 w 7467663"/>
              <a:gd name="connsiteY322" fmla="*/ 4760797 h 6858000"/>
              <a:gd name="connsiteX323" fmla="*/ 5355019 w 7467663"/>
              <a:gd name="connsiteY323" fmla="*/ 4734672 h 6858000"/>
              <a:gd name="connsiteX324" fmla="*/ 5083565 w 7467663"/>
              <a:gd name="connsiteY324" fmla="*/ 5179121 h 6858000"/>
              <a:gd name="connsiteX325" fmla="*/ 4713577 w 7467663"/>
              <a:gd name="connsiteY325" fmla="*/ 5616803 h 6858000"/>
              <a:gd name="connsiteX326" fmla="*/ 3989559 w 7467663"/>
              <a:gd name="connsiteY326" fmla="*/ 6145945 h 6858000"/>
              <a:gd name="connsiteX327" fmla="*/ 3939824 w 7467663"/>
              <a:gd name="connsiteY327" fmla="*/ 6066900 h 6858000"/>
              <a:gd name="connsiteX328" fmla="*/ 4584537 w 7467663"/>
              <a:gd name="connsiteY328" fmla="*/ 5324826 h 6858000"/>
              <a:gd name="connsiteX329" fmla="*/ 5037105 w 7467663"/>
              <a:gd name="connsiteY329" fmla="*/ 5088765 h 6858000"/>
              <a:gd name="connsiteX330" fmla="*/ 5039930 w 7467663"/>
              <a:gd name="connsiteY330" fmla="*/ 5089585 h 6858000"/>
              <a:gd name="connsiteX331" fmla="*/ 5263764 w 7467663"/>
              <a:gd name="connsiteY331" fmla="*/ 4735525 h 6858000"/>
              <a:gd name="connsiteX332" fmla="*/ 4086300 w 7467663"/>
              <a:gd name="connsiteY332" fmla="*/ 4884599 h 6858000"/>
              <a:gd name="connsiteX333" fmla="*/ 4085485 w 7467663"/>
              <a:gd name="connsiteY333" fmla="*/ 4899070 h 6858000"/>
              <a:gd name="connsiteX334" fmla="*/ 3871915 w 7467663"/>
              <a:gd name="connsiteY334" fmla="*/ 5253645 h 6858000"/>
              <a:gd name="connsiteX335" fmla="*/ 3799374 w 7467663"/>
              <a:gd name="connsiteY335" fmla="*/ 5466127 h 6858000"/>
              <a:gd name="connsiteX336" fmla="*/ 3498850 w 7467663"/>
              <a:gd name="connsiteY336" fmla="*/ 6661888 h 6858000"/>
              <a:gd name="connsiteX337" fmla="*/ 3399216 w 7467663"/>
              <a:gd name="connsiteY337" fmla="*/ 6858000 h 6858000"/>
              <a:gd name="connsiteX338" fmla="*/ 3303688 w 7467663"/>
              <a:gd name="connsiteY338" fmla="*/ 6858000 h 6858000"/>
              <a:gd name="connsiteX339" fmla="*/ 3391774 w 7467663"/>
              <a:gd name="connsiteY339" fmla="*/ 6697181 h 6858000"/>
              <a:gd name="connsiteX340" fmla="*/ 3735540 w 7467663"/>
              <a:gd name="connsiteY340" fmla="*/ 5546923 h 6858000"/>
              <a:gd name="connsiteX341" fmla="*/ 3729438 w 7467663"/>
              <a:gd name="connsiteY341" fmla="*/ 5569058 h 6858000"/>
              <a:gd name="connsiteX342" fmla="*/ 3707782 w 7467663"/>
              <a:gd name="connsiteY342" fmla="*/ 5644908 h 6858000"/>
              <a:gd name="connsiteX343" fmla="*/ 3583827 w 7467663"/>
              <a:gd name="connsiteY343" fmla="*/ 6039215 h 6858000"/>
              <a:gd name="connsiteX344" fmla="*/ 3547861 w 7467663"/>
              <a:gd name="connsiteY344" fmla="*/ 6129609 h 6858000"/>
              <a:gd name="connsiteX345" fmla="*/ 3490905 w 7467663"/>
              <a:gd name="connsiteY345" fmla="*/ 6277660 h 6858000"/>
              <a:gd name="connsiteX346" fmla="*/ 3455859 w 7467663"/>
              <a:gd name="connsiteY346" fmla="*/ 6391301 h 6858000"/>
              <a:gd name="connsiteX347" fmla="*/ 3429112 w 7467663"/>
              <a:gd name="connsiteY347" fmla="*/ 6479469 h 6858000"/>
              <a:gd name="connsiteX348" fmla="*/ 3304862 w 7467663"/>
              <a:gd name="connsiteY348" fmla="*/ 6796476 h 6858000"/>
              <a:gd name="connsiteX349" fmla="*/ 3276071 w 7467663"/>
              <a:gd name="connsiteY349" fmla="*/ 6858000 h 6858000"/>
              <a:gd name="connsiteX350" fmla="*/ 3240805 w 7467663"/>
              <a:gd name="connsiteY350" fmla="*/ 6858000 h 6858000"/>
              <a:gd name="connsiteX351" fmla="*/ 3275917 w 7467663"/>
              <a:gd name="connsiteY351" fmla="*/ 6783192 h 6858000"/>
              <a:gd name="connsiteX352" fmla="*/ 3399358 w 7467663"/>
              <a:gd name="connsiteY352" fmla="*/ 6469011 h 6858000"/>
              <a:gd name="connsiteX353" fmla="*/ 3425650 w 7467663"/>
              <a:gd name="connsiteY353" fmla="*/ 6381333 h 6858000"/>
              <a:gd name="connsiteX354" fmla="*/ 3460661 w 7467663"/>
              <a:gd name="connsiteY354" fmla="*/ 6266763 h 6858000"/>
              <a:gd name="connsiteX355" fmla="*/ 3518021 w 7467663"/>
              <a:gd name="connsiteY355" fmla="*/ 6117298 h 6858000"/>
              <a:gd name="connsiteX356" fmla="*/ 3554035 w 7467663"/>
              <a:gd name="connsiteY356" fmla="*/ 6027832 h 6858000"/>
              <a:gd name="connsiteX357" fmla="*/ 3677174 w 7467663"/>
              <a:gd name="connsiteY357" fmla="*/ 5636351 h 6858000"/>
              <a:gd name="connsiteX358" fmla="*/ 3698819 w 7467663"/>
              <a:gd name="connsiteY358" fmla="*/ 5560503 h 6858000"/>
              <a:gd name="connsiteX359" fmla="*/ 3702094 w 7467663"/>
              <a:gd name="connsiteY359" fmla="*/ 5549194 h 6858000"/>
              <a:gd name="connsiteX360" fmla="*/ 3398355 w 7467663"/>
              <a:gd name="connsiteY360" fmla="*/ 6094603 h 6858000"/>
              <a:gd name="connsiteX361" fmla="*/ 3193941 w 7467663"/>
              <a:gd name="connsiteY361" fmla="*/ 6798775 h 6858000"/>
              <a:gd name="connsiteX362" fmla="*/ 3184140 w 7467663"/>
              <a:gd name="connsiteY362" fmla="*/ 6858000 h 6858000"/>
              <a:gd name="connsiteX363" fmla="*/ 3099978 w 7467663"/>
              <a:gd name="connsiteY363" fmla="*/ 6858000 h 6858000"/>
              <a:gd name="connsiteX364" fmla="*/ 3101556 w 7467663"/>
              <a:gd name="connsiteY364" fmla="*/ 6843337 h 6858000"/>
              <a:gd name="connsiteX365" fmla="*/ 3370162 w 7467663"/>
              <a:gd name="connsiteY365" fmla="*/ 5785550 h 6858000"/>
              <a:gd name="connsiteX366" fmla="*/ 3746477 w 7467663"/>
              <a:gd name="connsiteY366" fmla="*/ 5377889 h 6858000"/>
              <a:gd name="connsiteX367" fmla="*/ 3863399 w 7467663"/>
              <a:gd name="connsiteY367" fmla="*/ 5087257 h 6858000"/>
              <a:gd name="connsiteX368" fmla="*/ 3968712 w 7467663"/>
              <a:gd name="connsiteY368" fmla="*/ 4913989 h 6858000"/>
              <a:gd name="connsiteX369" fmla="*/ 2792390 w 7467663"/>
              <a:gd name="connsiteY369" fmla="*/ 5382974 h 6858000"/>
              <a:gd name="connsiteX370" fmla="*/ 2714982 w 7467663"/>
              <a:gd name="connsiteY370" fmla="*/ 5427051 h 6858000"/>
              <a:gd name="connsiteX371" fmla="*/ 2813361 w 7467663"/>
              <a:gd name="connsiteY371" fmla="*/ 6023912 h 6858000"/>
              <a:gd name="connsiteX372" fmla="*/ 2688430 w 7467663"/>
              <a:gd name="connsiteY372" fmla="*/ 6801564 h 6858000"/>
              <a:gd name="connsiteX373" fmla="*/ 2629626 w 7467663"/>
              <a:gd name="connsiteY373" fmla="*/ 6763394 h 6858000"/>
              <a:gd name="connsiteX374" fmla="*/ 2565328 w 7467663"/>
              <a:gd name="connsiteY374" fmla="*/ 5516399 h 6858000"/>
              <a:gd name="connsiteX375" fmla="*/ 1922999 w 7467663"/>
              <a:gd name="connsiteY375" fmla="*/ 5980343 h 6858000"/>
              <a:gd name="connsiteX376" fmla="*/ 1950261 w 7467663"/>
              <a:gd name="connsiteY376" fmla="*/ 6405858 h 6858000"/>
              <a:gd name="connsiteX377" fmla="*/ 2365554 w 7467663"/>
              <a:gd name="connsiteY377" fmla="*/ 6759107 h 6858000"/>
              <a:gd name="connsiteX378" fmla="*/ 2424142 w 7467663"/>
              <a:gd name="connsiteY378" fmla="*/ 6858000 h 6858000"/>
              <a:gd name="connsiteX379" fmla="*/ 2395994 w 7467663"/>
              <a:gd name="connsiteY379" fmla="*/ 6858000 h 6858000"/>
              <a:gd name="connsiteX380" fmla="*/ 2392863 w 7467663"/>
              <a:gd name="connsiteY380" fmla="*/ 6852964 h 6858000"/>
              <a:gd name="connsiteX381" fmla="*/ 2017589 w 7467663"/>
              <a:gd name="connsiteY381" fmla="*/ 6493982 h 6858000"/>
              <a:gd name="connsiteX382" fmla="*/ 2147336 w 7467663"/>
              <a:gd name="connsiteY382" fmla="*/ 6594052 h 6858000"/>
              <a:gd name="connsiteX383" fmla="*/ 2207047 w 7467663"/>
              <a:gd name="connsiteY383" fmla="*/ 6654540 h 6858000"/>
              <a:gd name="connsiteX384" fmla="*/ 2299106 w 7467663"/>
              <a:gd name="connsiteY384" fmla="*/ 6778931 h 6858000"/>
              <a:gd name="connsiteX385" fmla="*/ 2314430 w 7467663"/>
              <a:gd name="connsiteY385" fmla="*/ 6801144 h 6858000"/>
              <a:gd name="connsiteX386" fmla="*/ 2352406 w 7467663"/>
              <a:gd name="connsiteY386" fmla="*/ 6858000 h 6858000"/>
              <a:gd name="connsiteX387" fmla="*/ 2314492 w 7467663"/>
              <a:gd name="connsiteY387" fmla="*/ 6858000 h 6858000"/>
              <a:gd name="connsiteX388" fmla="*/ 2288095 w 7467663"/>
              <a:gd name="connsiteY388" fmla="*/ 6818030 h 6858000"/>
              <a:gd name="connsiteX389" fmla="*/ 2272768 w 7467663"/>
              <a:gd name="connsiteY389" fmla="*/ 6795822 h 6858000"/>
              <a:gd name="connsiteX390" fmla="*/ 2182715 w 7467663"/>
              <a:gd name="connsiteY390" fmla="*/ 6675071 h 6858000"/>
              <a:gd name="connsiteX391" fmla="*/ 2032061 w 7467663"/>
              <a:gd name="connsiteY391" fmla="*/ 6541380 h 6858000"/>
              <a:gd name="connsiteX392" fmla="*/ 2257220 w 7467663"/>
              <a:gd name="connsiteY392" fmla="*/ 6826257 h 6858000"/>
              <a:gd name="connsiteX393" fmla="*/ 2281324 w 7467663"/>
              <a:gd name="connsiteY393" fmla="*/ 6858000 h 6858000"/>
              <a:gd name="connsiteX394" fmla="*/ 2242860 w 7467663"/>
              <a:gd name="connsiteY394" fmla="*/ 6858000 h 6858000"/>
              <a:gd name="connsiteX395" fmla="*/ 2232818 w 7467663"/>
              <a:gd name="connsiteY395" fmla="*/ 6844926 h 6858000"/>
              <a:gd name="connsiteX396" fmla="*/ 1990172 w 7467663"/>
              <a:gd name="connsiteY396" fmla="*/ 6542121 h 6858000"/>
              <a:gd name="connsiteX397" fmla="*/ 2124090 w 7467663"/>
              <a:gd name="connsiteY397" fmla="*/ 6761017 h 6858000"/>
              <a:gd name="connsiteX398" fmla="*/ 2200380 w 7467663"/>
              <a:gd name="connsiteY398" fmla="*/ 6858000 h 6858000"/>
              <a:gd name="connsiteX399" fmla="*/ 2147507 w 7467663"/>
              <a:gd name="connsiteY399" fmla="*/ 6858000 h 6858000"/>
              <a:gd name="connsiteX400" fmla="*/ 2070668 w 7467663"/>
              <a:gd name="connsiteY400" fmla="*/ 6761520 h 6858000"/>
              <a:gd name="connsiteX401" fmla="*/ 1975142 w 7467663"/>
              <a:gd name="connsiteY401" fmla="*/ 6585570 h 6858000"/>
              <a:gd name="connsiteX402" fmla="*/ 2050035 w 7467663"/>
              <a:gd name="connsiteY402" fmla="*/ 6813345 h 6858000"/>
              <a:gd name="connsiteX403" fmla="*/ 2063025 w 7467663"/>
              <a:gd name="connsiteY403" fmla="*/ 6858000 h 6858000"/>
              <a:gd name="connsiteX404" fmla="*/ 2021675 w 7467663"/>
              <a:gd name="connsiteY404" fmla="*/ 6858000 h 6858000"/>
              <a:gd name="connsiteX405" fmla="*/ 2019308 w 7467663"/>
              <a:gd name="connsiteY405" fmla="*/ 6847118 h 6858000"/>
              <a:gd name="connsiteX406" fmla="*/ 1938835 w 7467663"/>
              <a:gd name="connsiteY406" fmla="*/ 6551160 h 6858000"/>
              <a:gd name="connsiteX407" fmla="*/ 1953230 w 7467663"/>
              <a:gd name="connsiteY407" fmla="*/ 6759699 h 6858000"/>
              <a:gd name="connsiteX408" fmla="*/ 1956763 w 7467663"/>
              <a:gd name="connsiteY408" fmla="*/ 6778191 h 6858000"/>
              <a:gd name="connsiteX409" fmla="*/ 1967925 w 7467663"/>
              <a:gd name="connsiteY409" fmla="*/ 6858000 h 6858000"/>
              <a:gd name="connsiteX410" fmla="*/ 1936622 w 7467663"/>
              <a:gd name="connsiteY410" fmla="*/ 6858000 h 6858000"/>
              <a:gd name="connsiteX411" fmla="*/ 1926261 w 7467663"/>
              <a:gd name="connsiteY411" fmla="*/ 6784064 h 6858000"/>
              <a:gd name="connsiteX412" fmla="*/ 1922724 w 7467663"/>
              <a:gd name="connsiteY412" fmla="*/ 6765577 h 6858000"/>
              <a:gd name="connsiteX413" fmla="*/ 1904650 w 7467663"/>
              <a:gd name="connsiteY413" fmla="*/ 6639616 h 6858000"/>
              <a:gd name="connsiteX414" fmla="*/ 1885273 w 7467663"/>
              <a:gd name="connsiteY414" fmla="*/ 6858000 h 6858000"/>
              <a:gd name="connsiteX415" fmla="*/ 1854363 w 7467663"/>
              <a:gd name="connsiteY415" fmla="*/ 6858000 h 6858000"/>
              <a:gd name="connsiteX416" fmla="*/ 1880391 w 7467663"/>
              <a:gd name="connsiteY416" fmla="*/ 6603796 h 6858000"/>
              <a:gd name="connsiteX417" fmla="*/ 1818273 w 7467663"/>
              <a:gd name="connsiteY417" fmla="*/ 6715729 h 6858000"/>
              <a:gd name="connsiteX418" fmla="*/ 1794691 w 7467663"/>
              <a:gd name="connsiteY418" fmla="*/ 6843239 h 6858000"/>
              <a:gd name="connsiteX419" fmla="*/ 1794914 w 7467663"/>
              <a:gd name="connsiteY419" fmla="*/ 6858000 h 6858000"/>
              <a:gd name="connsiteX420" fmla="*/ 1746128 w 7467663"/>
              <a:gd name="connsiteY420" fmla="*/ 6858000 h 6858000"/>
              <a:gd name="connsiteX421" fmla="*/ 1753934 w 7467663"/>
              <a:gd name="connsiteY421" fmla="*/ 6724796 h 6858000"/>
              <a:gd name="connsiteX422" fmla="*/ 1792053 w 7467663"/>
              <a:gd name="connsiteY422" fmla="*/ 6572396 h 6858000"/>
              <a:gd name="connsiteX423" fmla="*/ 1862248 w 7467663"/>
              <a:gd name="connsiteY423" fmla="*/ 6266397 h 6858000"/>
              <a:gd name="connsiteX424" fmla="*/ 1862250 w 7467663"/>
              <a:gd name="connsiteY424" fmla="*/ 6033531 h 6858000"/>
              <a:gd name="connsiteX425" fmla="*/ 1211999 w 7467663"/>
              <a:gd name="connsiteY425" fmla="*/ 6683610 h 6858000"/>
              <a:gd name="connsiteX426" fmla="*/ 1213266 w 7467663"/>
              <a:gd name="connsiteY426" fmla="*/ 6691947 h 6858000"/>
              <a:gd name="connsiteX427" fmla="*/ 1203370 w 7467663"/>
              <a:gd name="connsiteY427" fmla="*/ 6850676 h 6858000"/>
              <a:gd name="connsiteX428" fmla="*/ 1203671 w 7467663"/>
              <a:gd name="connsiteY428" fmla="*/ 6858000 h 6858000"/>
              <a:gd name="connsiteX429" fmla="*/ 1143180 w 7467663"/>
              <a:gd name="connsiteY429" fmla="*/ 6858000 h 6858000"/>
              <a:gd name="connsiteX430" fmla="*/ 1142176 w 7467663"/>
              <a:gd name="connsiteY430" fmla="*/ 6766045 h 6858000"/>
              <a:gd name="connsiteX431" fmla="*/ 1067484 w 7467663"/>
              <a:gd name="connsiteY431" fmla="*/ 6858000 h 6858000"/>
              <a:gd name="connsiteX432" fmla="*/ 953928 w 7467663"/>
              <a:gd name="connsiteY432" fmla="*/ 6858000 h 6858000"/>
              <a:gd name="connsiteX433" fmla="*/ 959715 w 7467663"/>
              <a:gd name="connsiteY433" fmla="*/ 6850185 h 6858000"/>
              <a:gd name="connsiteX434" fmla="*/ 1483788 w 7467663"/>
              <a:gd name="connsiteY434" fmla="*/ 6259174 h 6858000"/>
              <a:gd name="connsiteX435" fmla="*/ 1100671 w 7467663"/>
              <a:gd name="connsiteY435" fmla="*/ 6252137 h 6858000"/>
              <a:gd name="connsiteX436" fmla="*/ 1090144 w 7467663"/>
              <a:gd name="connsiteY436" fmla="*/ 6256748 h 6858000"/>
              <a:gd name="connsiteX437" fmla="*/ 1095872 w 7467663"/>
              <a:gd name="connsiteY437" fmla="*/ 6271892 h 6858000"/>
              <a:gd name="connsiteX438" fmla="*/ 262785 w 7467663"/>
              <a:gd name="connsiteY438" fmla="*/ 6845450 h 6858000"/>
              <a:gd name="connsiteX439" fmla="*/ 209968 w 7467663"/>
              <a:gd name="connsiteY439" fmla="*/ 6770713 h 6858000"/>
              <a:gd name="connsiteX440" fmla="*/ 873460 w 7467663"/>
              <a:gd name="connsiteY440" fmla="*/ 6253768 h 6858000"/>
              <a:gd name="connsiteX441" fmla="*/ 192686 w 7467663"/>
              <a:gd name="connsiteY441" fmla="*/ 5849257 h 6858000"/>
              <a:gd name="connsiteX442" fmla="*/ 4696 w 7467663"/>
              <a:gd name="connsiteY442" fmla="*/ 5697668 h 6858000"/>
              <a:gd name="connsiteX443" fmla="*/ 0 w 7467663"/>
              <a:gd name="connsiteY443" fmla="*/ 5689984 h 6858000"/>
              <a:gd name="connsiteX444" fmla="*/ 0 w 7467663"/>
              <a:gd name="connsiteY444" fmla="*/ 5513472 h 6858000"/>
              <a:gd name="connsiteX445" fmla="*/ 174101 w 7467663"/>
              <a:gd name="connsiteY445" fmla="*/ 5620277 h 6858000"/>
              <a:gd name="connsiteX446" fmla="*/ 891800 w 7467663"/>
              <a:gd name="connsiteY446" fmla="*/ 6036935 h 6858000"/>
              <a:gd name="connsiteX447" fmla="*/ 1072219 w 7467663"/>
              <a:gd name="connsiteY447" fmla="*/ 6169443 h 6858000"/>
              <a:gd name="connsiteX448" fmla="*/ 1074117 w 7467663"/>
              <a:gd name="connsiteY448" fmla="*/ 6170301 h 6858000"/>
              <a:gd name="connsiteX449" fmla="*/ 1083114 w 7467663"/>
              <a:gd name="connsiteY449" fmla="*/ 6174131 h 6858000"/>
              <a:gd name="connsiteX450" fmla="*/ 1543010 w 7467663"/>
              <a:gd name="connsiteY450" fmla="*/ 6191140 h 6858000"/>
              <a:gd name="connsiteX451" fmla="*/ 1551080 w 7467663"/>
              <a:gd name="connsiteY451" fmla="*/ 6195006 h 6858000"/>
              <a:gd name="connsiteX452" fmla="*/ 2345443 w 7467663"/>
              <a:gd name="connsiteY452" fmla="*/ 5549882 h 6858000"/>
              <a:gd name="connsiteX453" fmla="*/ 1721499 w 7467663"/>
              <a:gd name="connsiteY453" fmla="*/ 5599969 h 6858000"/>
              <a:gd name="connsiteX454" fmla="*/ 767716 w 7467663"/>
              <a:gd name="connsiteY454" fmla="*/ 5472768 h 6858000"/>
              <a:gd name="connsiteX455" fmla="*/ 722147 w 7467663"/>
              <a:gd name="connsiteY455" fmla="*/ 5393091 h 6858000"/>
              <a:gd name="connsiteX456" fmla="*/ 1485552 w 7467663"/>
              <a:gd name="connsiteY456" fmla="*/ 5313202 h 6858000"/>
              <a:gd name="connsiteX457" fmla="*/ 2143004 w 7467663"/>
              <a:gd name="connsiteY457" fmla="*/ 5402420 h 6858000"/>
              <a:gd name="connsiteX458" fmla="*/ 1933391 w 7467663"/>
              <a:gd name="connsiteY458" fmla="*/ 5156971 h 6858000"/>
              <a:gd name="connsiteX459" fmla="*/ 1827118 w 7467663"/>
              <a:gd name="connsiteY459" fmla="*/ 4968410 h 6858000"/>
              <a:gd name="connsiteX460" fmla="*/ 1837349 w 7467663"/>
              <a:gd name="connsiteY460" fmla="*/ 4956357 h 6858000"/>
              <a:gd name="connsiteX461" fmla="*/ 2162835 w 7467663"/>
              <a:gd name="connsiteY461" fmla="*/ 5187853 h 6858000"/>
              <a:gd name="connsiteX462" fmla="*/ 2257167 w 7467663"/>
              <a:gd name="connsiteY462" fmla="*/ 5462123 h 6858000"/>
              <a:gd name="connsiteX463" fmla="*/ 2261598 w 7467663"/>
              <a:gd name="connsiteY463" fmla="*/ 5467998 h 6858000"/>
              <a:gd name="connsiteX464" fmla="*/ 2437177 w 7467663"/>
              <a:gd name="connsiteY464" fmla="*/ 5479608 h 6858000"/>
              <a:gd name="connsiteX465" fmla="*/ 2445247 w 7467663"/>
              <a:gd name="connsiteY465" fmla="*/ 5483476 h 6858000"/>
              <a:gd name="connsiteX466" fmla="*/ 2743626 w 7467663"/>
              <a:gd name="connsiteY466" fmla="*/ 5304819 h 6858000"/>
              <a:gd name="connsiteX467" fmla="*/ 3048102 w 7467663"/>
              <a:gd name="connsiteY467" fmla="*/ 5150595 h 6858000"/>
              <a:gd name="connsiteX468" fmla="*/ 1799414 w 7467663"/>
              <a:gd name="connsiteY468" fmla="*/ 4694732 h 6858000"/>
              <a:gd name="connsiteX469" fmla="*/ 1771735 w 7467663"/>
              <a:gd name="connsiteY469" fmla="*/ 4619929 h 6858000"/>
              <a:gd name="connsiteX470" fmla="*/ 3104273 w 7467663"/>
              <a:gd name="connsiteY470" fmla="*/ 5076159 h 6858000"/>
              <a:gd name="connsiteX471" fmla="*/ 3113245 w 7467663"/>
              <a:gd name="connsiteY471" fmla="*/ 5090705 h 6858000"/>
              <a:gd name="connsiteX472" fmla="*/ 3126294 w 7467663"/>
              <a:gd name="connsiteY472" fmla="*/ 5114400 h 6858000"/>
              <a:gd name="connsiteX473" fmla="*/ 3937433 w 7467663"/>
              <a:gd name="connsiteY473" fmla="*/ 4830473 h 6858000"/>
              <a:gd name="connsiteX474" fmla="*/ 3590475 w 7467663"/>
              <a:gd name="connsiteY474" fmla="*/ 4597974 h 6858000"/>
              <a:gd name="connsiteX475" fmla="*/ 3100264 w 7467663"/>
              <a:gd name="connsiteY475" fmla="*/ 4579845 h 6858000"/>
              <a:gd name="connsiteX476" fmla="*/ 2183576 w 7467663"/>
              <a:gd name="connsiteY476" fmla="*/ 4227150 h 6858000"/>
              <a:gd name="connsiteX477" fmla="*/ 2151029 w 7467663"/>
              <a:gd name="connsiteY477" fmla="*/ 4146947 h 6858000"/>
              <a:gd name="connsiteX478" fmla="*/ 3563434 w 7467663"/>
              <a:gd name="connsiteY478" fmla="*/ 4469115 h 6858000"/>
              <a:gd name="connsiteX479" fmla="*/ 3177952 w 7467663"/>
              <a:gd name="connsiteY479" fmla="*/ 3657386 h 6858000"/>
              <a:gd name="connsiteX480" fmla="*/ 3189263 w 7467663"/>
              <a:gd name="connsiteY480" fmla="*/ 3625726 h 6858000"/>
              <a:gd name="connsiteX481" fmla="*/ 3560912 w 7467663"/>
              <a:gd name="connsiteY481" fmla="*/ 4079863 h 6858000"/>
              <a:gd name="connsiteX482" fmla="*/ 3626636 w 7467663"/>
              <a:gd name="connsiteY482" fmla="*/ 4512230 h 6858000"/>
              <a:gd name="connsiteX483" fmla="*/ 3653088 w 7467663"/>
              <a:gd name="connsiteY483" fmla="*/ 4521417 h 6858000"/>
              <a:gd name="connsiteX484" fmla="*/ 3988128 w 7467663"/>
              <a:gd name="connsiteY484" fmla="*/ 4817267 h 6858000"/>
              <a:gd name="connsiteX485" fmla="*/ 4830582 w 7467663"/>
              <a:gd name="connsiteY485" fmla="*/ 4676000 h 6858000"/>
              <a:gd name="connsiteX486" fmla="*/ 4830100 w 7467663"/>
              <a:gd name="connsiteY486" fmla="*/ 4675554 h 6858000"/>
              <a:gd name="connsiteX487" fmla="*/ 4036318 w 7467663"/>
              <a:gd name="connsiteY487" fmla="*/ 4147013 h 6858000"/>
              <a:gd name="connsiteX488" fmla="*/ 3432098 w 7467663"/>
              <a:gd name="connsiteY488" fmla="*/ 3537312 h 6858000"/>
              <a:gd name="connsiteX489" fmla="*/ 3446761 w 7467663"/>
              <a:gd name="connsiteY489" fmla="*/ 3461278 h 6858000"/>
              <a:gd name="connsiteX490" fmla="*/ 4419733 w 7467663"/>
              <a:gd name="connsiteY490" fmla="*/ 3963555 h 6858000"/>
              <a:gd name="connsiteX491" fmla="*/ 4781371 w 7467663"/>
              <a:gd name="connsiteY491" fmla="*/ 4458604 h 6858000"/>
              <a:gd name="connsiteX492" fmla="*/ 4780440 w 7467663"/>
              <a:gd name="connsiteY492" fmla="*/ 4470290 h 6858000"/>
              <a:gd name="connsiteX493" fmla="*/ 4898954 w 7467663"/>
              <a:gd name="connsiteY493" fmla="*/ 4662092 h 6858000"/>
              <a:gd name="connsiteX494" fmla="*/ 4900699 w 7467663"/>
              <a:gd name="connsiteY494" fmla="*/ 4670867 h 6858000"/>
              <a:gd name="connsiteX495" fmla="*/ 5714511 w 7467663"/>
              <a:gd name="connsiteY495" fmla="*/ 4663483 h 6858000"/>
              <a:gd name="connsiteX496" fmla="*/ 5464793 w 7467663"/>
              <a:gd name="connsiteY496" fmla="*/ 4393556 h 6858000"/>
              <a:gd name="connsiteX497" fmla="*/ 5461897 w 7467663"/>
              <a:gd name="connsiteY497" fmla="*/ 4390879 h 6858000"/>
              <a:gd name="connsiteX498" fmla="*/ 4294126 w 7467663"/>
              <a:gd name="connsiteY498" fmla="*/ 3303048 h 6858000"/>
              <a:gd name="connsiteX499" fmla="*/ 4305321 w 7467663"/>
              <a:gd name="connsiteY499" fmla="*/ 3256953 h 6858000"/>
              <a:gd name="connsiteX500" fmla="*/ 4949299 w 7467663"/>
              <a:gd name="connsiteY500" fmla="*/ 3766336 h 6858000"/>
              <a:gd name="connsiteX501" fmla="*/ 5291452 w 7467663"/>
              <a:gd name="connsiteY501" fmla="*/ 4076801 h 6858000"/>
              <a:gd name="connsiteX502" fmla="*/ 5434998 w 7467663"/>
              <a:gd name="connsiteY502" fmla="*/ 4254100 h 6858000"/>
              <a:gd name="connsiteX503" fmla="*/ 5351015 w 7467663"/>
              <a:gd name="connsiteY503" fmla="*/ 3760989 h 6858000"/>
              <a:gd name="connsiteX504" fmla="*/ 5413780 w 7467663"/>
              <a:gd name="connsiteY504" fmla="*/ 2966265 h 6858000"/>
              <a:gd name="connsiteX505" fmla="*/ 5425627 w 7467663"/>
              <a:gd name="connsiteY505" fmla="*/ 2954192 h 6858000"/>
              <a:gd name="connsiteX506" fmla="*/ 6604735 w 7467663"/>
              <a:gd name="connsiteY506" fmla="*/ 2041381 h 6858000"/>
              <a:gd name="connsiteX507" fmla="*/ 7204487 w 7467663"/>
              <a:gd name="connsiteY507" fmla="*/ 2742112 h 6858000"/>
              <a:gd name="connsiteX508" fmla="*/ 7131592 w 7467663"/>
              <a:gd name="connsiteY508" fmla="*/ 2672096 h 6858000"/>
              <a:gd name="connsiteX509" fmla="*/ 6996344 w 7467663"/>
              <a:gd name="connsiteY509" fmla="*/ 2518310 h 6858000"/>
              <a:gd name="connsiteX510" fmla="*/ 6735495 w 7467663"/>
              <a:gd name="connsiteY510" fmla="*/ 2196890 h 6858000"/>
              <a:gd name="connsiteX511" fmla="*/ 6721901 w 7467663"/>
              <a:gd name="connsiteY511" fmla="*/ 2179274 h 6858000"/>
              <a:gd name="connsiteX512" fmla="*/ 6604735 w 7467663"/>
              <a:gd name="connsiteY512" fmla="*/ 2041381 h 6858000"/>
              <a:gd name="connsiteX513" fmla="*/ 6591670 w 7467663"/>
              <a:gd name="connsiteY513" fmla="*/ 1988277 h 6858000"/>
              <a:gd name="connsiteX514" fmla="*/ 6747349 w 7467663"/>
              <a:gd name="connsiteY514" fmla="*/ 2160069 h 6858000"/>
              <a:gd name="connsiteX515" fmla="*/ 6760943 w 7467663"/>
              <a:gd name="connsiteY515" fmla="*/ 2177686 h 6858000"/>
              <a:gd name="connsiteX516" fmla="*/ 7021065 w 7467663"/>
              <a:gd name="connsiteY516" fmla="*/ 2498102 h 6858000"/>
              <a:gd name="connsiteX517" fmla="*/ 7155223 w 7467663"/>
              <a:gd name="connsiteY517" fmla="*/ 2650386 h 6858000"/>
              <a:gd name="connsiteX518" fmla="*/ 7203167 w 7467663"/>
              <a:gd name="connsiteY518" fmla="*/ 2697288 h 6858000"/>
              <a:gd name="connsiteX519" fmla="*/ 6937703 w 7467663"/>
              <a:gd name="connsiteY519" fmla="*/ 2321981 h 6858000"/>
              <a:gd name="connsiteX520" fmla="*/ 6591670 w 7467663"/>
              <a:gd name="connsiteY520" fmla="*/ 1988277 h 6858000"/>
              <a:gd name="connsiteX521" fmla="*/ 5798671 w 7467663"/>
              <a:gd name="connsiteY521" fmla="*/ 1981601 h 6858000"/>
              <a:gd name="connsiteX522" fmla="*/ 5754709 w 7467663"/>
              <a:gd name="connsiteY522" fmla="*/ 2071454 h 6858000"/>
              <a:gd name="connsiteX523" fmla="*/ 5763044 w 7467663"/>
              <a:gd name="connsiteY523" fmla="*/ 2842206 h 6858000"/>
              <a:gd name="connsiteX524" fmla="*/ 5764974 w 7467663"/>
              <a:gd name="connsiteY524" fmla="*/ 2799609 h 6858000"/>
              <a:gd name="connsiteX525" fmla="*/ 5767665 w 7467663"/>
              <a:gd name="connsiteY525" fmla="*/ 2666409 h 6858000"/>
              <a:gd name="connsiteX526" fmla="*/ 5763055 w 7467663"/>
              <a:gd name="connsiteY526" fmla="*/ 2579705 h 6858000"/>
              <a:gd name="connsiteX527" fmla="*/ 5758079 w 7467663"/>
              <a:gd name="connsiteY527" fmla="*/ 2492508 h 6858000"/>
              <a:gd name="connsiteX528" fmla="*/ 5779325 w 7467663"/>
              <a:gd name="connsiteY528" fmla="*/ 2197069 h 6858000"/>
              <a:gd name="connsiteX529" fmla="*/ 5798671 w 7467663"/>
              <a:gd name="connsiteY529" fmla="*/ 1981601 h 6858000"/>
              <a:gd name="connsiteX530" fmla="*/ 5829202 w 7467663"/>
              <a:gd name="connsiteY530" fmla="*/ 1971679 h 6858000"/>
              <a:gd name="connsiteX531" fmla="*/ 5809558 w 7467663"/>
              <a:gd name="connsiteY531" fmla="*/ 2198043 h 6858000"/>
              <a:gd name="connsiteX532" fmla="*/ 5788653 w 7467663"/>
              <a:gd name="connsiteY532" fmla="*/ 2489430 h 6858000"/>
              <a:gd name="connsiteX533" fmla="*/ 5793439 w 7467663"/>
              <a:gd name="connsiteY533" fmla="*/ 2575235 h 6858000"/>
              <a:gd name="connsiteX534" fmla="*/ 5796837 w 7467663"/>
              <a:gd name="connsiteY534" fmla="*/ 2637633 h 6858000"/>
              <a:gd name="connsiteX535" fmla="*/ 5818614 w 7467663"/>
              <a:gd name="connsiteY535" fmla="*/ 2473055 h 6858000"/>
              <a:gd name="connsiteX536" fmla="*/ 5829202 w 7467663"/>
              <a:gd name="connsiteY536" fmla="*/ 1971679 h 6858000"/>
              <a:gd name="connsiteX537" fmla="*/ 5911389 w 7467663"/>
              <a:gd name="connsiteY537" fmla="*/ 1898371 h 6858000"/>
              <a:gd name="connsiteX538" fmla="*/ 6237627 w 7467663"/>
              <a:gd name="connsiteY538" fmla="*/ 2231921 h 6858000"/>
              <a:gd name="connsiteX539" fmla="*/ 5911389 w 7467663"/>
              <a:gd name="connsiteY539" fmla="*/ 1898371 h 6858000"/>
              <a:gd name="connsiteX540" fmla="*/ 6944437 w 7467663"/>
              <a:gd name="connsiteY540" fmla="*/ 1575402 h 6858000"/>
              <a:gd name="connsiteX541" fmla="*/ 6304730 w 7467663"/>
              <a:gd name="connsiteY541" fmla="*/ 1766654 h 6858000"/>
              <a:gd name="connsiteX542" fmla="*/ 6944437 w 7467663"/>
              <a:gd name="connsiteY542" fmla="*/ 1575402 h 6858000"/>
              <a:gd name="connsiteX543" fmla="*/ 7019523 w 7467663"/>
              <a:gd name="connsiteY543" fmla="*/ 1519450 h 6858000"/>
              <a:gd name="connsiteX544" fmla="*/ 6298091 w 7467663"/>
              <a:gd name="connsiteY544" fmla="*/ 1737122 h 6858000"/>
              <a:gd name="connsiteX545" fmla="*/ 7019523 w 7467663"/>
              <a:gd name="connsiteY545" fmla="*/ 1519450 h 6858000"/>
              <a:gd name="connsiteX546" fmla="*/ 2399523 w 7467663"/>
              <a:gd name="connsiteY546" fmla="*/ 1428234 h 6858000"/>
              <a:gd name="connsiteX547" fmla="*/ 2224982 w 7467663"/>
              <a:gd name="connsiteY547" fmla="*/ 1826201 h 6858000"/>
              <a:gd name="connsiteX548" fmla="*/ 2096099 w 7467663"/>
              <a:gd name="connsiteY548" fmla="*/ 2345900 h 6858000"/>
              <a:gd name="connsiteX549" fmla="*/ 2283317 w 7467663"/>
              <a:gd name="connsiteY549" fmla="*/ 1796925 h 6858000"/>
              <a:gd name="connsiteX550" fmla="*/ 2399523 w 7467663"/>
              <a:gd name="connsiteY550" fmla="*/ 1428234 h 6858000"/>
              <a:gd name="connsiteX551" fmla="*/ 2448558 w 7467663"/>
              <a:gd name="connsiteY551" fmla="*/ 1373435 h 6858000"/>
              <a:gd name="connsiteX552" fmla="*/ 2312521 w 7467663"/>
              <a:gd name="connsiteY552" fmla="*/ 1806140 h 6858000"/>
              <a:gd name="connsiteX553" fmla="*/ 2127533 w 7467663"/>
              <a:gd name="connsiteY553" fmla="*/ 2348380 h 6858000"/>
              <a:gd name="connsiteX554" fmla="*/ 2358080 w 7467663"/>
              <a:gd name="connsiteY554" fmla="*/ 1866134 h 6858000"/>
              <a:gd name="connsiteX555" fmla="*/ 2407436 w 7467663"/>
              <a:gd name="connsiteY555" fmla="*/ 1651070 h 6858000"/>
              <a:gd name="connsiteX556" fmla="*/ 2448558 w 7467663"/>
              <a:gd name="connsiteY556" fmla="*/ 1373435 h 6858000"/>
              <a:gd name="connsiteX557" fmla="*/ 278707 w 7467663"/>
              <a:gd name="connsiteY557" fmla="*/ 1352270 h 6858000"/>
              <a:gd name="connsiteX558" fmla="*/ 321570 w 7467663"/>
              <a:gd name="connsiteY558" fmla="*/ 1861610 h 6858000"/>
              <a:gd name="connsiteX559" fmla="*/ 294281 w 7467663"/>
              <a:gd name="connsiteY559" fmla="*/ 1440658 h 6858000"/>
              <a:gd name="connsiteX560" fmla="*/ 278707 w 7467663"/>
              <a:gd name="connsiteY560" fmla="*/ 1352270 h 6858000"/>
              <a:gd name="connsiteX561" fmla="*/ 1423821 w 7467663"/>
              <a:gd name="connsiteY561" fmla="*/ 1351958 h 6858000"/>
              <a:gd name="connsiteX562" fmla="*/ 1638521 w 7467663"/>
              <a:gd name="connsiteY562" fmla="*/ 1908470 h 6858000"/>
              <a:gd name="connsiteX563" fmla="*/ 1754199 w 7467663"/>
              <a:gd name="connsiteY563" fmla="*/ 2149284 h 6858000"/>
              <a:gd name="connsiteX564" fmla="*/ 1908359 w 7467663"/>
              <a:gd name="connsiteY564" fmla="*/ 2364988 h 6858000"/>
              <a:gd name="connsiteX565" fmla="*/ 1647661 w 7467663"/>
              <a:gd name="connsiteY565" fmla="*/ 1825945 h 6858000"/>
              <a:gd name="connsiteX566" fmla="*/ 1423821 w 7467663"/>
              <a:gd name="connsiteY566" fmla="*/ 1351958 h 6858000"/>
              <a:gd name="connsiteX567" fmla="*/ 1431890 w 7467663"/>
              <a:gd name="connsiteY567" fmla="*/ 1306475 h 6858000"/>
              <a:gd name="connsiteX568" fmla="*/ 1507597 w 7467663"/>
              <a:gd name="connsiteY568" fmla="*/ 1446132 h 6858000"/>
              <a:gd name="connsiteX569" fmla="*/ 1674586 w 7467663"/>
              <a:gd name="connsiteY569" fmla="*/ 1813832 h 6858000"/>
              <a:gd name="connsiteX570" fmla="*/ 1815950 w 7467663"/>
              <a:gd name="connsiteY570" fmla="*/ 2128564 h 6858000"/>
              <a:gd name="connsiteX571" fmla="*/ 1984242 w 7467663"/>
              <a:gd name="connsiteY571" fmla="*/ 2430829 h 6858000"/>
              <a:gd name="connsiteX572" fmla="*/ 2014023 w 7467663"/>
              <a:gd name="connsiteY572" fmla="*/ 2450995 h 6858000"/>
              <a:gd name="connsiteX573" fmla="*/ 1747337 w 7467663"/>
              <a:gd name="connsiteY573" fmla="*/ 1855264 h 6858000"/>
              <a:gd name="connsiteX574" fmla="*/ 1533749 w 7467663"/>
              <a:gd name="connsiteY574" fmla="*/ 1478656 h 6858000"/>
              <a:gd name="connsiteX575" fmla="*/ 1431890 w 7467663"/>
              <a:gd name="connsiteY575" fmla="*/ 1306475 h 6858000"/>
              <a:gd name="connsiteX576" fmla="*/ 5052692 w 7467663"/>
              <a:gd name="connsiteY576" fmla="*/ 1292994 h 6858000"/>
              <a:gd name="connsiteX577" fmla="*/ 5200661 w 7467663"/>
              <a:gd name="connsiteY577" fmla="*/ 1635186 h 6858000"/>
              <a:gd name="connsiteX578" fmla="*/ 5297138 w 7467663"/>
              <a:gd name="connsiteY578" fmla="*/ 1906351 h 6858000"/>
              <a:gd name="connsiteX579" fmla="*/ 5052692 w 7467663"/>
              <a:gd name="connsiteY579" fmla="*/ 1292994 h 6858000"/>
              <a:gd name="connsiteX580" fmla="*/ 5009948 w 7467663"/>
              <a:gd name="connsiteY580" fmla="*/ 1273619 h 6858000"/>
              <a:gd name="connsiteX581" fmla="*/ 5121777 w 7467663"/>
              <a:gd name="connsiteY581" fmla="*/ 1654213 h 6858000"/>
              <a:gd name="connsiteX582" fmla="*/ 5293545 w 7467663"/>
              <a:gd name="connsiteY582" fmla="*/ 2072247 h 6858000"/>
              <a:gd name="connsiteX583" fmla="*/ 5294042 w 7467663"/>
              <a:gd name="connsiteY583" fmla="*/ 2065019 h 6858000"/>
              <a:gd name="connsiteX584" fmla="*/ 5171936 w 7467663"/>
              <a:gd name="connsiteY584" fmla="*/ 1647613 h 6858000"/>
              <a:gd name="connsiteX585" fmla="*/ 5009948 w 7467663"/>
              <a:gd name="connsiteY585" fmla="*/ 1273619 h 6858000"/>
              <a:gd name="connsiteX586" fmla="*/ 655236 w 7467663"/>
              <a:gd name="connsiteY586" fmla="*/ 1268632 h 6858000"/>
              <a:gd name="connsiteX587" fmla="*/ 839521 w 7467663"/>
              <a:gd name="connsiteY587" fmla="*/ 1685315 h 6858000"/>
              <a:gd name="connsiteX588" fmla="*/ 1109416 w 7467663"/>
              <a:gd name="connsiteY588" fmla="*/ 2061663 h 6858000"/>
              <a:gd name="connsiteX589" fmla="*/ 1298300 w 7467663"/>
              <a:gd name="connsiteY589" fmla="*/ 2247742 h 6858000"/>
              <a:gd name="connsiteX590" fmla="*/ 1125871 w 7467663"/>
              <a:gd name="connsiteY590" fmla="*/ 1989513 h 6858000"/>
              <a:gd name="connsiteX591" fmla="*/ 981574 w 7467663"/>
              <a:gd name="connsiteY591" fmla="*/ 1783157 h 6858000"/>
              <a:gd name="connsiteX592" fmla="*/ 922198 w 7467663"/>
              <a:gd name="connsiteY592" fmla="*/ 1677437 h 6858000"/>
              <a:gd name="connsiteX593" fmla="*/ 869293 w 7467663"/>
              <a:gd name="connsiteY593" fmla="*/ 1583214 h 6858000"/>
              <a:gd name="connsiteX594" fmla="*/ 751431 w 7467663"/>
              <a:gd name="connsiteY594" fmla="*/ 1405731 h 6858000"/>
              <a:gd name="connsiteX595" fmla="*/ 655236 w 7467663"/>
              <a:gd name="connsiteY595" fmla="*/ 1268632 h 6858000"/>
              <a:gd name="connsiteX596" fmla="*/ 6516292 w 7467663"/>
              <a:gd name="connsiteY596" fmla="*/ 1263064 h 6858000"/>
              <a:gd name="connsiteX597" fmla="*/ 5736320 w 7467663"/>
              <a:gd name="connsiteY597" fmla="*/ 1501803 h 6858000"/>
              <a:gd name="connsiteX598" fmla="*/ 6516292 w 7467663"/>
              <a:gd name="connsiteY598" fmla="*/ 1263064 h 6858000"/>
              <a:gd name="connsiteX599" fmla="*/ 291466 w 7467663"/>
              <a:gd name="connsiteY599" fmla="*/ 1250369 h 6858000"/>
              <a:gd name="connsiteX600" fmla="*/ 323180 w 7467663"/>
              <a:gd name="connsiteY600" fmla="*/ 1435283 h 6858000"/>
              <a:gd name="connsiteX601" fmla="*/ 349381 w 7467663"/>
              <a:gd name="connsiteY601" fmla="*/ 1875041 h 6858000"/>
              <a:gd name="connsiteX602" fmla="*/ 374363 w 7467663"/>
              <a:gd name="connsiteY602" fmla="*/ 1506494 h 6858000"/>
              <a:gd name="connsiteX603" fmla="*/ 302168 w 7467663"/>
              <a:gd name="connsiteY603" fmla="*/ 1274495 h 6858000"/>
              <a:gd name="connsiteX604" fmla="*/ 291466 w 7467663"/>
              <a:gd name="connsiteY604" fmla="*/ 1250369 h 6858000"/>
              <a:gd name="connsiteX605" fmla="*/ 678222 w 7467663"/>
              <a:gd name="connsiteY605" fmla="*/ 1248670 h 6858000"/>
              <a:gd name="connsiteX606" fmla="*/ 775536 w 7467663"/>
              <a:gd name="connsiteY606" fmla="*/ 1388015 h 6858000"/>
              <a:gd name="connsiteX607" fmla="*/ 894529 w 7467663"/>
              <a:gd name="connsiteY607" fmla="*/ 1567739 h 6858000"/>
              <a:gd name="connsiteX608" fmla="*/ 948000 w 7467663"/>
              <a:gd name="connsiteY608" fmla="*/ 1663088 h 6858000"/>
              <a:gd name="connsiteX609" fmla="*/ 1006812 w 7467663"/>
              <a:gd name="connsiteY609" fmla="*/ 1767683 h 6858000"/>
              <a:gd name="connsiteX610" fmla="*/ 1149133 w 7467663"/>
              <a:gd name="connsiteY610" fmla="*/ 1971513 h 6858000"/>
              <a:gd name="connsiteX611" fmla="*/ 1333952 w 7467663"/>
              <a:gd name="connsiteY611" fmla="*/ 2251620 h 6858000"/>
              <a:gd name="connsiteX612" fmla="*/ 1337329 w 7467663"/>
              <a:gd name="connsiteY612" fmla="*/ 2258350 h 6858000"/>
              <a:gd name="connsiteX613" fmla="*/ 1014726 w 7467663"/>
              <a:gd name="connsiteY613" fmla="*/ 1615556 h 6858000"/>
              <a:gd name="connsiteX614" fmla="*/ 678222 w 7467663"/>
              <a:gd name="connsiteY614" fmla="*/ 1248670 h 6858000"/>
              <a:gd name="connsiteX615" fmla="*/ 6691602 w 7467663"/>
              <a:gd name="connsiteY615" fmla="*/ 1140573 h 6858000"/>
              <a:gd name="connsiteX616" fmla="*/ 6571100 w 7467663"/>
              <a:gd name="connsiteY616" fmla="*/ 1183662 h 6858000"/>
              <a:gd name="connsiteX617" fmla="*/ 6241687 w 7467663"/>
              <a:gd name="connsiteY617" fmla="*/ 1257600 h 6858000"/>
              <a:gd name="connsiteX618" fmla="*/ 5693009 w 7467663"/>
              <a:gd name="connsiteY618" fmla="*/ 1478256 h 6858000"/>
              <a:gd name="connsiteX619" fmla="*/ 6548420 w 7467663"/>
              <a:gd name="connsiteY619" fmla="*/ 1214599 h 6858000"/>
              <a:gd name="connsiteX620" fmla="*/ 6605473 w 7467663"/>
              <a:gd name="connsiteY620" fmla="*/ 1184686 h 6858000"/>
              <a:gd name="connsiteX621" fmla="*/ 6691602 w 7467663"/>
              <a:gd name="connsiteY621" fmla="*/ 1140573 h 6858000"/>
              <a:gd name="connsiteX622" fmla="*/ 4002475 w 7467663"/>
              <a:gd name="connsiteY622" fmla="*/ 1037802 h 6858000"/>
              <a:gd name="connsiteX623" fmla="*/ 4000324 w 7467663"/>
              <a:gd name="connsiteY623" fmla="*/ 1039362 h 6858000"/>
              <a:gd name="connsiteX624" fmla="*/ 4002862 w 7467663"/>
              <a:gd name="connsiteY624" fmla="*/ 1042866 h 6858000"/>
              <a:gd name="connsiteX625" fmla="*/ 4002475 w 7467663"/>
              <a:gd name="connsiteY625" fmla="*/ 1037802 h 6858000"/>
              <a:gd name="connsiteX626" fmla="*/ 506322 w 7467663"/>
              <a:gd name="connsiteY626" fmla="*/ 1020997 h 6858000"/>
              <a:gd name="connsiteX627" fmla="*/ 533068 w 7467663"/>
              <a:gd name="connsiteY627" fmla="*/ 1029409 h 6858000"/>
              <a:gd name="connsiteX628" fmla="*/ 1232525 w 7467663"/>
              <a:gd name="connsiteY628" fmla="*/ 1804675 h 6858000"/>
              <a:gd name="connsiteX629" fmla="*/ 1388858 w 7467663"/>
              <a:gd name="connsiteY629" fmla="*/ 2368011 h 6858000"/>
              <a:gd name="connsiteX630" fmla="*/ 1384098 w 7467663"/>
              <a:gd name="connsiteY630" fmla="*/ 2378125 h 6858000"/>
              <a:gd name="connsiteX631" fmla="*/ 1425393 w 7467663"/>
              <a:gd name="connsiteY631" fmla="*/ 2589124 h 6858000"/>
              <a:gd name="connsiteX632" fmla="*/ 1424001 w 7467663"/>
              <a:gd name="connsiteY632" fmla="*/ 2597541 h 6858000"/>
              <a:gd name="connsiteX633" fmla="*/ 2152729 w 7467663"/>
              <a:gd name="connsiteY633" fmla="*/ 2864487 h 6858000"/>
              <a:gd name="connsiteX634" fmla="*/ 2020609 w 7467663"/>
              <a:gd name="connsiteY634" fmla="*/ 2539671 h 6858000"/>
              <a:gd name="connsiteX635" fmla="*/ 2018920 w 7467663"/>
              <a:gd name="connsiteY635" fmla="*/ 2536309 h 6858000"/>
              <a:gd name="connsiteX636" fmla="*/ 1342441 w 7467663"/>
              <a:gd name="connsiteY636" fmla="*/ 1173017 h 6858000"/>
              <a:gd name="connsiteX637" fmla="*/ 1367925 w 7467663"/>
              <a:gd name="connsiteY637" fmla="*/ 1135648 h 6858000"/>
              <a:gd name="connsiteX638" fmla="*/ 1771401 w 7467663"/>
              <a:gd name="connsiteY638" fmla="*/ 1806673 h 6858000"/>
              <a:gd name="connsiteX639" fmla="*/ 1972385 w 7467663"/>
              <a:gd name="connsiteY639" fmla="*/ 2198735 h 6858000"/>
              <a:gd name="connsiteX640" fmla="*/ 2040892 w 7467663"/>
              <a:gd name="connsiteY640" fmla="*/ 2405205 h 6858000"/>
              <a:gd name="connsiteX641" fmla="*/ 2131689 w 7467663"/>
              <a:gd name="connsiteY641" fmla="*/ 1936926 h 6858000"/>
              <a:gd name="connsiteX642" fmla="*/ 2454820 w 7467663"/>
              <a:gd name="connsiteY642" fmla="*/ 1248808 h 6858000"/>
              <a:gd name="connsiteX643" fmla="*/ 2492512 w 7467663"/>
              <a:gd name="connsiteY643" fmla="*/ 1302920 h 6858000"/>
              <a:gd name="connsiteX644" fmla="*/ 2081216 w 7467663"/>
              <a:gd name="connsiteY644" fmla="*/ 2527513 h 6858000"/>
              <a:gd name="connsiteX645" fmla="*/ 2081211 w 7467663"/>
              <a:gd name="connsiteY645" fmla="*/ 2528916 h 6858000"/>
              <a:gd name="connsiteX646" fmla="*/ 2199067 w 7467663"/>
              <a:gd name="connsiteY646" fmla="*/ 2884061 h 6858000"/>
              <a:gd name="connsiteX647" fmla="*/ 3192586 w 7467663"/>
              <a:gd name="connsiteY647" fmla="*/ 3411496 h 6858000"/>
              <a:gd name="connsiteX648" fmla="*/ 3182620 w 7467663"/>
              <a:gd name="connsiteY648" fmla="*/ 3483279 h 6858000"/>
              <a:gd name="connsiteX649" fmla="*/ 2435119 w 7467663"/>
              <a:gd name="connsiteY649" fmla="*/ 3080173 h 6858000"/>
              <a:gd name="connsiteX650" fmla="*/ 2410152 w 7467663"/>
              <a:gd name="connsiteY650" fmla="*/ 3063751 h 6858000"/>
              <a:gd name="connsiteX651" fmla="*/ 2408099 w 7467663"/>
              <a:gd name="connsiteY651" fmla="*/ 3064403 h 6858000"/>
              <a:gd name="connsiteX652" fmla="*/ 2407218 w 7467663"/>
              <a:gd name="connsiteY652" fmla="*/ 3070324 h 6858000"/>
              <a:gd name="connsiteX653" fmla="*/ 2380138 w 7467663"/>
              <a:gd name="connsiteY653" fmla="*/ 3099341 h 6858000"/>
              <a:gd name="connsiteX654" fmla="*/ 1765923 w 7467663"/>
              <a:gd name="connsiteY654" fmla="*/ 3581043 h 6858000"/>
              <a:gd name="connsiteX655" fmla="*/ 1702258 w 7467663"/>
              <a:gd name="connsiteY655" fmla="*/ 3612286 h 6858000"/>
              <a:gd name="connsiteX656" fmla="*/ 1538370 w 7467663"/>
              <a:gd name="connsiteY656" fmla="*/ 3811804 h 6858000"/>
              <a:gd name="connsiteX657" fmla="*/ 542867 w 7467663"/>
              <a:gd name="connsiteY657" fmla="*/ 4944092 h 6858000"/>
              <a:gd name="connsiteX658" fmla="*/ 515800 w 7467663"/>
              <a:gd name="connsiteY658" fmla="*/ 4862180 h 6858000"/>
              <a:gd name="connsiteX659" fmla="*/ 909145 w 7467663"/>
              <a:gd name="connsiteY659" fmla="*/ 4199225 h 6858000"/>
              <a:gd name="connsiteX660" fmla="*/ 1214067 w 7467663"/>
              <a:gd name="connsiteY660" fmla="*/ 3908561 h 6858000"/>
              <a:gd name="connsiteX661" fmla="*/ 640967 w 7467663"/>
              <a:gd name="connsiteY661" fmla="*/ 4105601 h 6858000"/>
              <a:gd name="connsiteX662" fmla="*/ 112563 w 7467663"/>
              <a:gd name="connsiteY662" fmla="*/ 4396952 h 6858000"/>
              <a:gd name="connsiteX663" fmla="*/ 0 w 7467663"/>
              <a:gd name="connsiteY663" fmla="*/ 4466006 h 6858000"/>
              <a:gd name="connsiteX664" fmla="*/ 0 w 7467663"/>
              <a:gd name="connsiteY664" fmla="*/ 4233763 h 6858000"/>
              <a:gd name="connsiteX665" fmla="*/ 36881 w 7467663"/>
              <a:gd name="connsiteY665" fmla="*/ 4200118 h 6858000"/>
              <a:gd name="connsiteX666" fmla="*/ 910534 w 7467663"/>
              <a:gd name="connsiteY666" fmla="*/ 3629753 h 6858000"/>
              <a:gd name="connsiteX667" fmla="*/ 1578717 w 7467663"/>
              <a:gd name="connsiteY667" fmla="*/ 3575982 h 6858000"/>
              <a:gd name="connsiteX668" fmla="*/ 2338780 w 7467663"/>
              <a:gd name="connsiteY668" fmla="*/ 3033725 h 6858000"/>
              <a:gd name="connsiteX669" fmla="*/ 1807991 w 7467663"/>
              <a:gd name="connsiteY669" fmla="*/ 2807184 h 6858000"/>
              <a:gd name="connsiteX670" fmla="*/ 1416358 w 7467663"/>
              <a:gd name="connsiteY670" fmla="*/ 3112571 h 6858000"/>
              <a:gd name="connsiteX671" fmla="*/ 939066 w 7467663"/>
              <a:gd name="connsiteY671" fmla="*/ 3378798 h 6858000"/>
              <a:gd name="connsiteX672" fmla="*/ 115099 w 7467663"/>
              <a:gd name="connsiteY672" fmla="*/ 3607650 h 6858000"/>
              <a:gd name="connsiteX673" fmla="*/ 97284 w 7467663"/>
              <a:gd name="connsiteY673" fmla="*/ 3520393 h 6858000"/>
              <a:gd name="connsiteX674" fmla="*/ 922050 w 7467663"/>
              <a:gd name="connsiteY674" fmla="*/ 3074867 h 6858000"/>
              <a:gd name="connsiteX675" fmla="*/ 1405265 w 7467663"/>
              <a:gd name="connsiteY675" fmla="*/ 3016319 h 6858000"/>
              <a:gd name="connsiteX676" fmla="*/ 1407512 w 7467663"/>
              <a:gd name="connsiteY676" fmla="*/ 3018001 h 6858000"/>
              <a:gd name="connsiteX677" fmla="*/ 1726266 w 7467663"/>
              <a:gd name="connsiteY677" fmla="*/ 2777274 h 6858000"/>
              <a:gd name="connsiteX678" fmla="*/ 625390 w 7467663"/>
              <a:gd name="connsiteY678" fmla="*/ 2514541 h 6858000"/>
              <a:gd name="connsiteX679" fmla="*/ 619799 w 7467663"/>
              <a:gd name="connsiteY679" fmla="*/ 2527180 h 6858000"/>
              <a:gd name="connsiteX680" fmla="*/ 310030 w 7467663"/>
              <a:gd name="connsiteY680" fmla="*/ 2771818 h 6858000"/>
              <a:gd name="connsiteX681" fmla="*/ 173877 w 7467663"/>
              <a:gd name="connsiteY681" fmla="*/ 2937056 h 6858000"/>
              <a:gd name="connsiteX682" fmla="*/ 77889 w 7467663"/>
              <a:gd name="connsiteY682" fmla="*/ 3138440 h 6858000"/>
              <a:gd name="connsiteX683" fmla="*/ 0 w 7467663"/>
              <a:gd name="connsiteY683" fmla="*/ 3271395 h 6858000"/>
              <a:gd name="connsiteX684" fmla="*/ 0 w 7467663"/>
              <a:gd name="connsiteY684" fmla="*/ 3153002 h 6858000"/>
              <a:gd name="connsiteX685" fmla="*/ 2386 w 7467663"/>
              <a:gd name="connsiteY685" fmla="*/ 3149203 h 6858000"/>
              <a:gd name="connsiteX686" fmla="*/ 89753 w 7467663"/>
              <a:gd name="connsiteY686" fmla="*/ 2987702 h 6858000"/>
              <a:gd name="connsiteX687" fmla="*/ 76869 w 7467663"/>
              <a:gd name="connsiteY687" fmla="*/ 3005404 h 6858000"/>
              <a:gd name="connsiteX688" fmla="*/ 32049 w 7467663"/>
              <a:gd name="connsiteY688" fmla="*/ 3065814 h 6858000"/>
              <a:gd name="connsiteX689" fmla="*/ 0 w 7467663"/>
              <a:gd name="connsiteY689" fmla="*/ 3108744 h 6858000"/>
              <a:gd name="connsiteX690" fmla="*/ 0 w 7467663"/>
              <a:gd name="connsiteY690" fmla="*/ 3058059 h 6858000"/>
              <a:gd name="connsiteX691" fmla="*/ 7610 w 7467663"/>
              <a:gd name="connsiteY691" fmla="*/ 3047889 h 6858000"/>
              <a:gd name="connsiteX692" fmla="*/ 52419 w 7467663"/>
              <a:gd name="connsiteY692" fmla="*/ 2987479 h 6858000"/>
              <a:gd name="connsiteX693" fmla="*/ 59142 w 7467663"/>
              <a:gd name="connsiteY693" fmla="*/ 2978488 h 6858000"/>
              <a:gd name="connsiteX694" fmla="*/ 0 w 7467663"/>
              <a:gd name="connsiteY694" fmla="*/ 3015334 h 6858000"/>
              <a:gd name="connsiteX695" fmla="*/ 0 w 7467663"/>
              <a:gd name="connsiteY695" fmla="*/ 2914286 h 6858000"/>
              <a:gd name="connsiteX696" fmla="*/ 36383 w 7467663"/>
              <a:gd name="connsiteY696" fmla="*/ 2901128 h 6858000"/>
              <a:gd name="connsiteX697" fmla="*/ 156329 w 7467663"/>
              <a:gd name="connsiteY697" fmla="*/ 2840533 h 6858000"/>
              <a:gd name="connsiteX698" fmla="*/ 358355 w 7467663"/>
              <a:gd name="connsiteY698" fmla="*/ 2620471 h 6858000"/>
              <a:gd name="connsiteX699" fmla="*/ 510577 w 7467663"/>
              <a:gd name="connsiteY699" fmla="*/ 2501244 h 6858000"/>
              <a:gd name="connsiteX700" fmla="*/ 211967 w 7467663"/>
              <a:gd name="connsiteY700" fmla="*/ 2479171 h 6858000"/>
              <a:gd name="connsiteX701" fmla="*/ 0 w 7467663"/>
              <a:gd name="connsiteY701" fmla="*/ 2476398 h 6858000"/>
              <a:gd name="connsiteX702" fmla="*/ 0 w 7467663"/>
              <a:gd name="connsiteY702" fmla="*/ 2389189 h 6858000"/>
              <a:gd name="connsiteX703" fmla="*/ 103062 w 7467663"/>
              <a:gd name="connsiteY703" fmla="*/ 2389518 h 6858000"/>
              <a:gd name="connsiteX704" fmla="*/ 510734 w 7467663"/>
              <a:gd name="connsiteY704" fmla="*/ 2416201 h 6858000"/>
              <a:gd name="connsiteX705" fmla="*/ 279257 w 7467663"/>
              <a:gd name="connsiteY705" fmla="*/ 2092102 h 6858000"/>
              <a:gd name="connsiteX706" fmla="*/ 65265 w 7467663"/>
              <a:gd name="connsiteY706" fmla="*/ 2006049 h 6858000"/>
              <a:gd name="connsiteX707" fmla="*/ 0 w 7467663"/>
              <a:gd name="connsiteY707" fmla="*/ 1982532 h 6858000"/>
              <a:gd name="connsiteX708" fmla="*/ 0 w 7467663"/>
              <a:gd name="connsiteY708" fmla="*/ 1912789 h 6858000"/>
              <a:gd name="connsiteX709" fmla="*/ 97460 w 7467663"/>
              <a:gd name="connsiteY709" fmla="*/ 1953725 h 6858000"/>
              <a:gd name="connsiteX710" fmla="*/ 221272 w 7467663"/>
              <a:gd name="connsiteY710" fmla="*/ 1980766 h 6858000"/>
              <a:gd name="connsiteX711" fmla="*/ 116765 w 7467663"/>
              <a:gd name="connsiteY711" fmla="*/ 1911033 h 6858000"/>
              <a:gd name="connsiteX712" fmla="*/ 16405 w 7467663"/>
              <a:gd name="connsiteY712" fmla="*/ 1803412 h 6858000"/>
              <a:gd name="connsiteX713" fmla="*/ 0 w 7467663"/>
              <a:gd name="connsiteY713" fmla="*/ 1784777 h 6858000"/>
              <a:gd name="connsiteX714" fmla="*/ 0 w 7467663"/>
              <a:gd name="connsiteY714" fmla="*/ 1740082 h 6858000"/>
              <a:gd name="connsiteX715" fmla="*/ 39394 w 7467663"/>
              <a:gd name="connsiteY715" fmla="*/ 1784856 h 6858000"/>
              <a:gd name="connsiteX716" fmla="*/ 135813 w 7467663"/>
              <a:gd name="connsiteY716" fmla="*/ 1888838 h 6858000"/>
              <a:gd name="connsiteX717" fmla="*/ 242575 w 7467663"/>
              <a:gd name="connsiteY717" fmla="*/ 1958841 h 6858000"/>
              <a:gd name="connsiteX718" fmla="*/ 82197 w 7467663"/>
              <a:gd name="connsiteY718" fmla="*/ 1754826 h 6858000"/>
              <a:gd name="connsiteX719" fmla="*/ 0 w 7467663"/>
              <a:gd name="connsiteY719" fmla="*/ 1679650 h 6858000"/>
              <a:gd name="connsiteX720" fmla="*/ 0 w 7467663"/>
              <a:gd name="connsiteY720" fmla="*/ 1602463 h 6858000"/>
              <a:gd name="connsiteX721" fmla="*/ 84689 w 7467663"/>
              <a:gd name="connsiteY721" fmla="*/ 1677442 h 6858000"/>
              <a:gd name="connsiteX722" fmla="*/ 298437 w 7467663"/>
              <a:gd name="connsiteY722" fmla="*/ 1968019 h 6858000"/>
              <a:gd name="connsiteX723" fmla="*/ 227269 w 7467663"/>
              <a:gd name="connsiteY723" fmla="*/ 1114064 h 6858000"/>
              <a:gd name="connsiteX724" fmla="*/ 248003 w 7467663"/>
              <a:gd name="connsiteY724" fmla="*/ 1089613 h 6858000"/>
              <a:gd name="connsiteX725" fmla="*/ 427020 w 7467663"/>
              <a:gd name="connsiteY725" fmla="*/ 1619803 h 6858000"/>
              <a:gd name="connsiteX726" fmla="*/ 340345 w 7467663"/>
              <a:gd name="connsiteY726" fmla="*/ 2027739 h 6858000"/>
              <a:gd name="connsiteX727" fmla="*/ 360865 w 7467663"/>
              <a:gd name="connsiteY727" fmla="*/ 2044827 h 6858000"/>
              <a:gd name="connsiteX728" fmla="*/ 560414 w 7467663"/>
              <a:gd name="connsiteY728" fmla="*/ 2421457 h 6858000"/>
              <a:gd name="connsiteX729" fmla="*/ 1359703 w 7467663"/>
              <a:gd name="connsiteY729" fmla="*/ 2578554 h 6858000"/>
              <a:gd name="connsiteX730" fmla="*/ 1359422 w 7467663"/>
              <a:gd name="connsiteY730" fmla="*/ 2577994 h 6858000"/>
              <a:gd name="connsiteX731" fmla="*/ 828701 w 7467663"/>
              <a:gd name="connsiteY731" fmla="*/ 1839520 h 6858000"/>
              <a:gd name="connsiteX732" fmla="*/ 494427 w 7467663"/>
              <a:gd name="connsiteY732" fmla="*/ 1092333 h 6858000"/>
              <a:gd name="connsiteX733" fmla="*/ 506322 w 7467663"/>
              <a:gd name="connsiteY733" fmla="*/ 1020997 h 6858000"/>
              <a:gd name="connsiteX734" fmla="*/ 4570198 w 7467663"/>
              <a:gd name="connsiteY734" fmla="*/ 978081 h 6858000"/>
              <a:gd name="connsiteX735" fmla="*/ 4523691 w 7467663"/>
              <a:gd name="connsiteY735" fmla="*/ 1127776 h 6858000"/>
              <a:gd name="connsiteX736" fmla="*/ 4509875 w 7467663"/>
              <a:gd name="connsiteY736" fmla="*/ 1167552 h 6858000"/>
              <a:gd name="connsiteX737" fmla="*/ 4478168 w 7467663"/>
              <a:gd name="connsiteY737" fmla="*/ 1260735 h 6858000"/>
              <a:gd name="connsiteX738" fmla="*/ 4409309 w 7467663"/>
              <a:gd name="connsiteY738" fmla="*/ 1666996 h 6858000"/>
              <a:gd name="connsiteX739" fmla="*/ 4370031 w 7467663"/>
              <a:gd name="connsiteY739" fmla="*/ 1955666 h 6858000"/>
              <a:gd name="connsiteX740" fmla="*/ 4570198 w 7467663"/>
              <a:gd name="connsiteY740" fmla="*/ 978081 h 6858000"/>
              <a:gd name="connsiteX741" fmla="*/ 4557898 w 7467663"/>
              <a:gd name="connsiteY741" fmla="*/ 900011 h 6858000"/>
              <a:gd name="connsiteX742" fmla="*/ 4344840 w 7467663"/>
              <a:gd name="connsiteY742" fmla="*/ 1922038 h 6858000"/>
              <a:gd name="connsiteX743" fmla="*/ 4378710 w 7467663"/>
              <a:gd name="connsiteY743" fmla="*/ 1665516 h 6858000"/>
              <a:gd name="connsiteX744" fmla="*/ 4448798 w 7467663"/>
              <a:gd name="connsiteY744" fmla="*/ 1253024 h 6858000"/>
              <a:gd name="connsiteX745" fmla="*/ 4480315 w 7467663"/>
              <a:gd name="connsiteY745" fmla="*/ 1158454 h 6858000"/>
              <a:gd name="connsiteX746" fmla="*/ 4494133 w 7467663"/>
              <a:gd name="connsiteY746" fmla="*/ 1118676 h 6858000"/>
              <a:gd name="connsiteX747" fmla="*/ 4557898 w 7467663"/>
              <a:gd name="connsiteY747" fmla="*/ 900011 h 6858000"/>
              <a:gd name="connsiteX748" fmla="*/ 5870151 w 7467663"/>
              <a:gd name="connsiteY748" fmla="*/ 898890 h 6858000"/>
              <a:gd name="connsiteX749" fmla="*/ 5861335 w 7467663"/>
              <a:gd name="connsiteY749" fmla="*/ 899177 h 6858000"/>
              <a:gd name="connsiteX750" fmla="*/ 5843702 w 7467663"/>
              <a:gd name="connsiteY750" fmla="*/ 899748 h 6858000"/>
              <a:gd name="connsiteX751" fmla="*/ 5651107 w 7467663"/>
              <a:gd name="connsiteY751" fmla="*/ 920306 h 6858000"/>
              <a:gd name="connsiteX752" fmla="*/ 5459407 w 7467663"/>
              <a:gd name="connsiteY752" fmla="*/ 940975 h 6858000"/>
              <a:gd name="connsiteX753" fmla="*/ 5374846 w 7467663"/>
              <a:gd name="connsiteY753" fmla="*/ 941988 h 6858000"/>
              <a:gd name="connsiteX754" fmla="*/ 5256105 w 7467663"/>
              <a:gd name="connsiteY754" fmla="*/ 945632 h 6858000"/>
              <a:gd name="connsiteX755" fmla="*/ 5107071 w 7467663"/>
              <a:gd name="connsiteY755" fmla="*/ 969720 h 6858000"/>
              <a:gd name="connsiteX756" fmla="*/ 4998681 w 7467663"/>
              <a:gd name="connsiteY756" fmla="*/ 988771 h 6858000"/>
              <a:gd name="connsiteX757" fmla="*/ 5870151 w 7467663"/>
              <a:gd name="connsiteY757" fmla="*/ 898890 h 6858000"/>
              <a:gd name="connsiteX758" fmla="*/ 5504425 w 7467663"/>
              <a:gd name="connsiteY758" fmla="*/ 848067 h 6858000"/>
              <a:gd name="connsiteX759" fmla="*/ 4968849 w 7467663"/>
              <a:gd name="connsiteY759" fmla="*/ 962318 h 6858000"/>
              <a:gd name="connsiteX760" fmla="*/ 5104039 w 7467663"/>
              <a:gd name="connsiteY760" fmla="*/ 940634 h 6858000"/>
              <a:gd name="connsiteX761" fmla="*/ 5256311 w 7467663"/>
              <a:gd name="connsiteY761" fmla="*/ 916490 h 6858000"/>
              <a:gd name="connsiteX762" fmla="*/ 5377381 w 7467663"/>
              <a:gd name="connsiteY762" fmla="*/ 912671 h 6858000"/>
              <a:gd name="connsiteX763" fmla="*/ 5460148 w 7467663"/>
              <a:gd name="connsiteY763" fmla="*/ 911442 h 6858000"/>
              <a:gd name="connsiteX764" fmla="*/ 5648971 w 7467663"/>
              <a:gd name="connsiteY764" fmla="*/ 891331 h 6858000"/>
              <a:gd name="connsiteX765" fmla="*/ 5844807 w 7467663"/>
              <a:gd name="connsiteY765" fmla="*/ 870718 h 6858000"/>
              <a:gd name="connsiteX766" fmla="*/ 5862975 w 7467663"/>
              <a:gd name="connsiteY766" fmla="*/ 869756 h 6858000"/>
              <a:gd name="connsiteX767" fmla="*/ 5920887 w 7467663"/>
              <a:gd name="connsiteY767" fmla="*/ 865929 h 6858000"/>
              <a:gd name="connsiteX768" fmla="*/ 5504425 w 7467663"/>
              <a:gd name="connsiteY768" fmla="*/ 848067 h 6858000"/>
              <a:gd name="connsiteX769" fmla="*/ 3607114 w 7467663"/>
              <a:gd name="connsiteY769" fmla="*/ 467441 h 6858000"/>
              <a:gd name="connsiteX770" fmla="*/ 3296242 w 7467663"/>
              <a:gd name="connsiteY770" fmla="*/ 807991 h 6858000"/>
              <a:gd name="connsiteX771" fmla="*/ 3174674 w 7467663"/>
              <a:gd name="connsiteY771" fmla="*/ 919759 h 6858000"/>
              <a:gd name="connsiteX772" fmla="*/ 3042978 w 7467663"/>
              <a:gd name="connsiteY772" fmla="*/ 1054894 h 6858000"/>
              <a:gd name="connsiteX773" fmla="*/ 2968914 w 7467663"/>
              <a:gd name="connsiteY773" fmla="*/ 1133756 h 6858000"/>
              <a:gd name="connsiteX774" fmla="*/ 3103823 w 7467663"/>
              <a:gd name="connsiteY774" fmla="*/ 1026814 h 6858000"/>
              <a:gd name="connsiteX775" fmla="*/ 3607114 w 7467663"/>
              <a:gd name="connsiteY775" fmla="*/ 467441 h 6858000"/>
              <a:gd name="connsiteX776" fmla="*/ 3744487 w 7467663"/>
              <a:gd name="connsiteY776" fmla="*/ 383136 h 6858000"/>
              <a:gd name="connsiteX777" fmla="*/ 3970213 w 7467663"/>
              <a:gd name="connsiteY777" fmla="*/ 995559 h 6858000"/>
              <a:gd name="connsiteX778" fmla="*/ 3744487 w 7467663"/>
              <a:gd name="connsiteY778" fmla="*/ 383136 h 6858000"/>
              <a:gd name="connsiteX779" fmla="*/ 3624562 w 7467663"/>
              <a:gd name="connsiteY779" fmla="*/ 367041 h 6858000"/>
              <a:gd name="connsiteX780" fmla="*/ 3489712 w 7467663"/>
              <a:gd name="connsiteY780" fmla="*/ 485386 h 6858000"/>
              <a:gd name="connsiteX781" fmla="*/ 3182994 w 7467663"/>
              <a:gd name="connsiteY781" fmla="*/ 828265 h 6858000"/>
              <a:gd name="connsiteX782" fmla="*/ 2892114 w 7467663"/>
              <a:gd name="connsiteY782" fmla="*/ 1172635 h 6858000"/>
              <a:gd name="connsiteX783" fmla="*/ 3021459 w 7467663"/>
              <a:gd name="connsiteY783" fmla="*/ 1035385 h 6858000"/>
              <a:gd name="connsiteX784" fmla="*/ 3153873 w 7467663"/>
              <a:gd name="connsiteY784" fmla="*/ 898971 h 6858000"/>
              <a:gd name="connsiteX785" fmla="*/ 3276511 w 7467663"/>
              <a:gd name="connsiteY785" fmla="*/ 786423 h 6858000"/>
              <a:gd name="connsiteX786" fmla="*/ 3584154 w 7467663"/>
              <a:gd name="connsiteY786" fmla="*/ 448218 h 6858000"/>
              <a:gd name="connsiteX787" fmla="*/ 3624562 w 7467663"/>
              <a:gd name="connsiteY787" fmla="*/ 367041 h 6858000"/>
              <a:gd name="connsiteX788" fmla="*/ 3766672 w 7467663"/>
              <a:gd name="connsiteY788" fmla="*/ 359429 h 6858000"/>
              <a:gd name="connsiteX789" fmla="*/ 3996338 w 7467663"/>
              <a:gd name="connsiteY789" fmla="*/ 968237 h 6858000"/>
              <a:gd name="connsiteX790" fmla="*/ 3766672 w 7467663"/>
              <a:gd name="connsiteY790" fmla="*/ 359429 h 6858000"/>
              <a:gd name="connsiteX791" fmla="*/ 5805386 w 7467663"/>
              <a:gd name="connsiteY791" fmla="*/ 239240 h 6858000"/>
              <a:gd name="connsiteX792" fmla="*/ 5736947 w 7467663"/>
              <a:gd name="connsiteY792" fmla="*/ 261367 h 6858000"/>
              <a:gd name="connsiteX793" fmla="*/ 5427012 w 7467663"/>
              <a:gd name="connsiteY793" fmla="*/ 311272 h 6858000"/>
              <a:gd name="connsiteX794" fmla="*/ 5147818 w 7467663"/>
              <a:gd name="connsiteY794" fmla="*/ 322112 h 6858000"/>
              <a:gd name="connsiteX795" fmla="*/ 5060854 w 7467663"/>
              <a:gd name="connsiteY795" fmla="*/ 311882 h 6858000"/>
              <a:gd name="connsiteX796" fmla="*/ 4945989 w 7467663"/>
              <a:gd name="connsiteY796" fmla="*/ 300516 h 6858000"/>
              <a:gd name="connsiteX797" fmla="*/ 5410479 w 7467663"/>
              <a:gd name="connsiteY797" fmla="*/ 348434 h 6858000"/>
              <a:gd name="connsiteX798" fmla="*/ 5805386 w 7467663"/>
              <a:gd name="connsiteY798" fmla="*/ 239240 h 6858000"/>
              <a:gd name="connsiteX799" fmla="*/ 5905192 w 7467663"/>
              <a:gd name="connsiteY799" fmla="*/ 163079 h 6858000"/>
              <a:gd name="connsiteX800" fmla="*/ 5865655 w 7467663"/>
              <a:gd name="connsiteY800" fmla="*/ 171901 h 6858000"/>
              <a:gd name="connsiteX801" fmla="*/ 5259740 w 7467663"/>
              <a:gd name="connsiteY801" fmla="*/ 257013 h 6858000"/>
              <a:gd name="connsiteX802" fmla="*/ 5208466 w 7467663"/>
              <a:gd name="connsiteY802" fmla="*/ 257550 h 6858000"/>
              <a:gd name="connsiteX803" fmla="*/ 4980204 w 7467663"/>
              <a:gd name="connsiteY803" fmla="*/ 271903 h 6858000"/>
              <a:gd name="connsiteX804" fmla="*/ 5068068 w 7467663"/>
              <a:gd name="connsiteY804" fmla="*/ 282244 h 6858000"/>
              <a:gd name="connsiteX805" fmla="*/ 5153231 w 7467663"/>
              <a:gd name="connsiteY805" fmla="*/ 292240 h 6858000"/>
              <a:gd name="connsiteX806" fmla="*/ 5426491 w 7467663"/>
              <a:gd name="connsiteY806" fmla="*/ 281128 h 6858000"/>
              <a:gd name="connsiteX807" fmla="*/ 5731212 w 7467663"/>
              <a:gd name="connsiteY807" fmla="*/ 231951 h 6858000"/>
              <a:gd name="connsiteX808" fmla="*/ 5905192 w 7467663"/>
              <a:gd name="connsiteY808" fmla="*/ 163079 h 6858000"/>
              <a:gd name="connsiteX809" fmla="*/ 5944437 w 7467663"/>
              <a:gd name="connsiteY809" fmla="*/ 113829 h 6858000"/>
              <a:gd name="connsiteX810" fmla="*/ 5825032 w 7467663"/>
              <a:gd name="connsiteY810" fmla="*/ 146405 h 6858000"/>
              <a:gd name="connsiteX811" fmla="*/ 4955599 w 7467663"/>
              <a:gd name="connsiteY811" fmla="*/ 247008 h 6858000"/>
              <a:gd name="connsiteX812" fmla="*/ 5210104 w 7467663"/>
              <a:gd name="connsiteY812" fmla="*/ 228123 h 6858000"/>
              <a:gd name="connsiteX813" fmla="*/ 5261015 w 7467663"/>
              <a:gd name="connsiteY813" fmla="*/ 227087 h 6858000"/>
              <a:gd name="connsiteX814" fmla="*/ 5861181 w 7467663"/>
              <a:gd name="connsiteY814" fmla="*/ 143093 h 6858000"/>
              <a:gd name="connsiteX815" fmla="*/ 5961252 w 7467663"/>
              <a:gd name="connsiteY815" fmla="*/ 114820 h 6858000"/>
              <a:gd name="connsiteX816" fmla="*/ 5944437 w 7467663"/>
              <a:gd name="connsiteY816" fmla="*/ 113829 h 6858000"/>
              <a:gd name="connsiteX817" fmla="*/ 3882765 w 7467663"/>
              <a:gd name="connsiteY817" fmla="*/ 0 h 6858000"/>
              <a:gd name="connsiteX818" fmla="*/ 3995099 w 7467663"/>
              <a:gd name="connsiteY818" fmla="*/ 0 h 6858000"/>
              <a:gd name="connsiteX819" fmla="*/ 4163818 w 7467663"/>
              <a:gd name="connsiteY819" fmla="*/ 234104 h 6858000"/>
              <a:gd name="connsiteX820" fmla="*/ 4172099 w 7467663"/>
              <a:gd name="connsiteY820" fmla="*/ 234207 h 6858000"/>
              <a:gd name="connsiteX821" fmla="*/ 4784282 w 7467663"/>
              <a:gd name="connsiteY821" fmla="*/ 276561 h 6858000"/>
              <a:gd name="connsiteX822" fmla="*/ 4801687 w 7467663"/>
              <a:gd name="connsiteY822" fmla="*/ 267764 h 6858000"/>
              <a:gd name="connsiteX823" fmla="*/ 6082788 w 7467663"/>
              <a:gd name="connsiteY823" fmla="*/ 64119 h 6858000"/>
              <a:gd name="connsiteX824" fmla="*/ 6099442 w 7467663"/>
              <a:gd name="connsiteY824" fmla="*/ 82568 h 6858000"/>
              <a:gd name="connsiteX825" fmla="*/ 4804137 w 7467663"/>
              <a:gd name="connsiteY825" fmla="*/ 320931 h 6858000"/>
              <a:gd name="connsiteX826" fmla="*/ 4227047 w 7467663"/>
              <a:gd name="connsiteY826" fmla="*/ 313415 h 6858000"/>
              <a:gd name="connsiteX827" fmla="*/ 4346041 w 7467663"/>
              <a:gd name="connsiteY827" fmla="*/ 456086 h 6858000"/>
              <a:gd name="connsiteX828" fmla="*/ 4870967 w 7467663"/>
              <a:gd name="connsiteY828" fmla="*/ 963061 h 6858000"/>
              <a:gd name="connsiteX829" fmla="*/ 4889647 w 7467663"/>
              <a:gd name="connsiteY829" fmla="*/ 957147 h 6858000"/>
              <a:gd name="connsiteX830" fmla="*/ 5422504 w 7467663"/>
              <a:gd name="connsiteY830" fmla="*/ 805191 h 6858000"/>
              <a:gd name="connsiteX831" fmla="*/ 6087656 w 7467663"/>
              <a:gd name="connsiteY831" fmla="*/ 826703 h 6858000"/>
              <a:gd name="connsiteX832" fmla="*/ 6058717 w 7467663"/>
              <a:gd name="connsiteY832" fmla="*/ 865992 h 6858000"/>
              <a:gd name="connsiteX833" fmla="*/ 4974153 w 7467663"/>
              <a:gd name="connsiteY833" fmla="*/ 1045456 h 6858000"/>
              <a:gd name="connsiteX834" fmla="*/ 5627835 w 7467663"/>
              <a:gd name="connsiteY834" fmla="*/ 1472077 h 6858000"/>
              <a:gd name="connsiteX835" fmla="*/ 5629817 w 7467663"/>
              <a:gd name="connsiteY835" fmla="*/ 1471412 h 6858000"/>
              <a:gd name="connsiteX836" fmla="*/ 5634124 w 7467663"/>
              <a:gd name="connsiteY836" fmla="*/ 1470572 h 6858000"/>
              <a:gd name="connsiteX837" fmla="*/ 5755832 w 7467663"/>
              <a:gd name="connsiteY837" fmla="*/ 1383886 h 6858000"/>
              <a:gd name="connsiteX838" fmla="*/ 6014186 w 7467663"/>
              <a:gd name="connsiteY838" fmla="*/ 1279799 h 6858000"/>
              <a:gd name="connsiteX839" fmla="*/ 6901619 w 7467663"/>
              <a:gd name="connsiteY839" fmla="*/ 1047874 h 6858000"/>
              <a:gd name="connsiteX840" fmla="*/ 6931566 w 7467663"/>
              <a:gd name="connsiteY840" fmla="*/ 1062034 h 6858000"/>
              <a:gd name="connsiteX841" fmla="*/ 5790982 w 7467663"/>
              <a:gd name="connsiteY841" fmla="*/ 1561380 h 6858000"/>
              <a:gd name="connsiteX842" fmla="*/ 6188971 w 7467663"/>
              <a:gd name="connsiteY842" fmla="*/ 1755168 h 6858000"/>
              <a:gd name="connsiteX843" fmla="*/ 6202446 w 7467663"/>
              <a:gd name="connsiteY843" fmla="*/ 1752268 h 6858000"/>
              <a:gd name="connsiteX844" fmla="*/ 7179560 w 7467663"/>
              <a:gd name="connsiteY844" fmla="*/ 1467551 h 6858000"/>
              <a:gd name="connsiteX845" fmla="*/ 7158730 w 7467663"/>
              <a:gd name="connsiteY845" fmla="*/ 1507835 h 6858000"/>
              <a:gd name="connsiteX846" fmla="*/ 6326959 w 7467663"/>
              <a:gd name="connsiteY846" fmla="*/ 1817686 h 6858000"/>
              <a:gd name="connsiteX847" fmla="*/ 6537433 w 7467663"/>
              <a:gd name="connsiteY847" fmla="*/ 1907790 h 6858000"/>
              <a:gd name="connsiteX848" fmla="*/ 6550221 w 7467663"/>
              <a:gd name="connsiteY848" fmla="*/ 1910729 h 6858000"/>
              <a:gd name="connsiteX849" fmla="*/ 6964438 w 7467663"/>
              <a:gd name="connsiteY849" fmla="*/ 2209505 h 6858000"/>
              <a:gd name="connsiteX850" fmla="*/ 7367862 w 7467663"/>
              <a:gd name="connsiteY850" fmla="*/ 2806833 h 6858000"/>
              <a:gd name="connsiteX851" fmla="*/ 7364329 w 7467663"/>
              <a:gd name="connsiteY851" fmla="*/ 2826907 h 6858000"/>
              <a:gd name="connsiteX852" fmla="*/ 7290545 w 7467663"/>
              <a:gd name="connsiteY852" fmla="*/ 2850663 h 6858000"/>
              <a:gd name="connsiteX853" fmla="*/ 6472036 w 7467663"/>
              <a:gd name="connsiteY853" fmla="*/ 1959003 h 6858000"/>
              <a:gd name="connsiteX854" fmla="*/ 5792897 w 7467663"/>
              <a:gd name="connsiteY854" fmla="*/ 1647747 h 6858000"/>
              <a:gd name="connsiteX855" fmla="*/ 5842751 w 7467663"/>
              <a:gd name="connsiteY855" fmla="*/ 1816112 h 6858000"/>
              <a:gd name="connsiteX856" fmla="*/ 5847424 w 7467663"/>
              <a:gd name="connsiteY856" fmla="*/ 1815776 h 6858000"/>
              <a:gd name="connsiteX857" fmla="*/ 6399821 w 7467663"/>
              <a:gd name="connsiteY857" fmla="*/ 2344799 h 6858000"/>
              <a:gd name="connsiteX858" fmla="*/ 6323232 w 7467663"/>
              <a:gd name="connsiteY858" fmla="*/ 2389634 h 6858000"/>
              <a:gd name="connsiteX859" fmla="*/ 5942958 w 7467663"/>
              <a:gd name="connsiteY859" fmla="*/ 2077708 h 6858000"/>
              <a:gd name="connsiteX860" fmla="*/ 5921559 w 7467663"/>
              <a:gd name="connsiteY860" fmla="*/ 2378596 h 6858000"/>
              <a:gd name="connsiteX861" fmla="*/ 5817651 w 7467663"/>
              <a:gd name="connsiteY861" fmla="*/ 3023919 h 6858000"/>
              <a:gd name="connsiteX862" fmla="*/ 5729634 w 7467663"/>
              <a:gd name="connsiteY862" fmla="*/ 3051849 h 6858000"/>
              <a:gd name="connsiteX863" fmla="*/ 5611018 w 7467663"/>
              <a:gd name="connsiteY863" fmla="*/ 2316769 h 6858000"/>
              <a:gd name="connsiteX864" fmla="*/ 5687608 w 7467663"/>
              <a:gd name="connsiteY864" fmla="*/ 2039972 h 6858000"/>
              <a:gd name="connsiteX865" fmla="*/ 5657554 w 7467663"/>
              <a:gd name="connsiteY865" fmla="*/ 1576445 h 6858000"/>
              <a:gd name="connsiteX866" fmla="*/ 5150475 w 7467663"/>
              <a:gd name="connsiteY866" fmla="*/ 1274012 h 6858000"/>
              <a:gd name="connsiteX867" fmla="*/ 5349142 w 7467663"/>
              <a:gd name="connsiteY867" fmla="*/ 2204405 h 6858000"/>
              <a:gd name="connsiteX868" fmla="*/ 5262214 w 7467663"/>
              <a:gd name="connsiteY868" fmla="*/ 2233836 h 6858000"/>
              <a:gd name="connsiteX869" fmla="*/ 4981539 w 7467663"/>
              <a:gd name="connsiteY869" fmla="*/ 1542201 h 6858000"/>
              <a:gd name="connsiteX870" fmla="*/ 4958461 w 7467663"/>
              <a:gd name="connsiteY870" fmla="*/ 1136957 h 6858000"/>
              <a:gd name="connsiteX871" fmla="*/ 4655015 w 7467663"/>
              <a:gd name="connsiteY871" fmla="*/ 891426 h 6858000"/>
              <a:gd name="connsiteX872" fmla="*/ 4348002 w 7467663"/>
              <a:gd name="connsiteY872" fmla="*/ 2205895 h 6858000"/>
              <a:gd name="connsiteX873" fmla="*/ 4262250 w 7467663"/>
              <a:gd name="connsiteY873" fmla="*/ 2219972 h 6858000"/>
              <a:gd name="connsiteX874" fmla="*/ 4550611 w 7467663"/>
              <a:gd name="connsiteY874" fmla="*/ 817540 h 6858000"/>
              <a:gd name="connsiteX875" fmla="*/ 4564418 w 7467663"/>
              <a:gd name="connsiteY875" fmla="*/ 808293 h 6858000"/>
              <a:gd name="connsiteX876" fmla="*/ 4266388 w 7467663"/>
              <a:gd name="connsiteY876" fmla="*/ 500083 h 6858000"/>
              <a:gd name="connsiteX877" fmla="*/ 4032842 w 7467663"/>
              <a:gd name="connsiteY877" fmla="*/ 211809 h 6858000"/>
              <a:gd name="connsiteX878" fmla="*/ 3882765 w 7467663"/>
              <a:gd name="connsiteY878" fmla="*/ 0 h 6858000"/>
              <a:gd name="connsiteX879" fmla="*/ 3721337 w 7467663"/>
              <a:gd name="connsiteY879" fmla="*/ 0 h 6858000"/>
              <a:gd name="connsiteX880" fmla="*/ 3797544 w 7467663"/>
              <a:gd name="connsiteY880" fmla="*/ 0 h 6858000"/>
              <a:gd name="connsiteX881" fmla="*/ 3775734 w 7467663"/>
              <a:gd name="connsiteY881" fmla="*/ 95131 h 6858000"/>
              <a:gd name="connsiteX882" fmla="*/ 3724807 w 7467663"/>
              <a:gd name="connsiteY882" fmla="*/ 272257 h 6858000"/>
              <a:gd name="connsiteX883" fmla="*/ 3726844 w 7467663"/>
              <a:gd name="connsiteY883" fmla="*/ 282988 h 6858000"/>
              <a:gd name="connsiteX884" fmla="*/ 3742664 w 7467663"/>
              <a:gd name="connsiteY884" fmla="*/ 279918 h 6858000"/>
              <a:gd name="connsiteX885" fmla="*/ 4103910 w 7467663"/>
              <a:gd name="connsiteY885" fmla="*/ 1161917 h 6858000"/>
              <a:gd name="connsiteX886" fmla="*/ 4020269 w 7467663"/>
              <a:gd name="connsiteY886" fmla="*/ 1200406 h 6858000"/>
              <a:gd name="connsiteX887" fmla="*/ 3674882 w 7467663"/>
              <a:gd name="connsiteY887" fmla="*/ 488524 h 6858000"/>
              <a:gd name="connsiteX888" fmla="*/ 3132682 w 7467663"/>
              <a:gd name="connsiteY888" fmla="*/ 1072284 h 6858000"/>
              <a:gd name="connsiteX889" fmla="*/ 2716346 w 7467663"/>
              <a:gd name="connsiteY889" fmla="*/ 1276376 h 6858000"/>
              <a:gd name="connsiteX890" fmla="*/ 2716772 w 7467663"/>
              <a:gd name="connsiteY890" fmla="*/ 1255462 h 6858000"/>
              <a:gd name="connsiteX891" fmla="*/ 3471096 w 7467663"/>
              <a:gd name="connsiteY891" fmla="*/ 437072 h 6858000"/>
              <a:gd name="connsiteX892" fmla="*/ 3639057 w 7467663"/>
              <a:gd name="connsiteY892" fmla="*/ 286334 h 6858000"/>
              <a:gd name="connsiteX893" fmla="*/ 3640309 w 7467663"/>
              <a:gd name="connsiteY893" fmla="*/ 284664 h 6858000"/>
              <a:gd name="connsiteX894" fmla="*/ 3646022 w 7467663"/>
              <a:gd name="connsiteY894" fmla="*/ 276711 h 6858000"/>
              <a:gd name="connsiteX895" fmla="*/ 3707943 w 7467663"/>
              <a:gd name="connsiteY895" fmla="*/ 65958 h 6858000"/>
              <a:gd name="connsiteX896" fmla="*/ 3721337 w 7467663"/>
              <a:gd name="connsiteY896" fmla="*/ 0 h 6858000"/>
              <a:gd name="connsiteX897" fmla="*/ 2867960 w 7467663"/>
              <a:gd name="connsiteY897" fmla="*/ 0 h 6858000"/>
              <a:gd name="connsiteX898" fmla="*/ 2926351 w 7467663"/>
              <a:gd name="connsiteY898" fmla="*/ 0 h 6858000"/>
              <a:gd name="connsiteX899" fmla="*/ 2902823 w 7467663"/>
              <a:gd name="connsiteY899" fmla="*/ 262929 h 6858000"/>
              <a:gd name="connsiteX900" fmla="*/ 2940663 w 7467663"/>
              <a:gd name="connsiteY900" fmla="*/ 140884 h 6858000"/>
              <a:gd name="connsiteX901" fmla="*/ 2947039 w 7467663"/>
              <a:gd name="connsiteY901" fmla="*/ 122524 h 6858000"/>
              <a:gd name="connsiteX902" fmla="*/ 2984316 w 7467663"/>
              <a:gd name="connsiteY902" fmla="*/ 0 h 6858000"/>
              <a:gd name="connsiteX903" fmla="*/ 3016114 w 7467663"/>
              <a:gd name="connsiteY903" fmla="*/ 0 h 6858000"/>
              <a:gd name="connsiteX904" fmla="*/ 2979949 w 7467663"/>
              <a:gd name="connsiteY904" fmla="*/ 119274 h 6858000"/>
              <a:gd name="connsiteX905" fmla="*/ 3023879 w 7467663"/>
              <a:gd name="connsiteY905" fmla="*/ 0 h 6858000"/>
              <a:gd name="connsiteX906" fmla="*/ 3105400 w 7467663"/>
              <a:gd name="connsiteY906" fmla="*/ 0 h 6858000"/>
              <a:gd name="connsiteX907" fmla="*/ 3094669 w 7467663"/>
              <a:gd name="connsiteY907" fmla="*/ 30308 h 6858000"/>
              <a:gd name="connsiteX908" fmla="*/ 2901945 w 7467663"/>
              <a:gd name="connsiteY908" fmla="*/ 466538 h 6858000"/>
              <a:gd name="connsiteX909" fmla="*/ 2815209 w 7467663"/>
              <a:gd name="connsiteY909" fmla="*/ 497361 h 6858000"/>
              <a:gd name="connsiteX910" fmla="*/ 2844845 w 7467663"/>
              <a:gd name="connsiteY910" fmla="*/ 127638 h 6858000"/>
              <a:gd name="connsiteX911" fmla="*/ 2867960 w 7467663"/>
              <a:gd name="connsiteY911" fmla="*/ 0 h 6858000"/>
              <a:gd name="connsiteX912" fmla="*/ 1057230 w 7467663"/>
              <a:gd name="connsiteY912" fmla="*/ 0 h 6858000"/>
              <a:gd name="connsiteX913" fmla="*/ 1111003 w 7467663"/>
              <a:gd name="connsiteY913" fmla="*/ 0 h 6858000"/>
              <a:gd name="connsiteX914" fmla="*/ 1125553 w 7467663"/>
              <a:gd name="connsiteY914" fmla="*/ 52588 h 6858000"/>
              <a:gd name="connsiteX915" fmla="*/ 1304276 w 7467663"/>
              <a:gd name="connsiteY915" fmla="*/ 476275 h 6858000"/>
              <a:gd name="connsiteX916" fmla="*/ 1492066 w 7467663"/>
              <a:gd name="connsiteY916" fmla="*/ 886333 h 6858000"/>
              <a:gd name="connsiteX917" fmla="*/ 1423698 w 7467663"/>
              <a:gd name="connsiteY917" fmla="*/ 710817 h 6858000"/>
              <a:gd name="connsiteX918" fmla="*/ 1357609 w 7467663"/>
              <a:gd name="connsiteY918" fmla="*/ 532892 h 6858000"/>
              <a:gd name="connsiteX919" fmla="*/ 1309550 w 7467663"/>
              <a:gd name="connsiteY919" fmla="*/ 374031 h 6858000"/>
              <a:gd name="connsiteX920" fmla="*/ 1193673 w 7467663"/>
              <a:gd name="connsiteY920" fmla="*/ 49533 h 6858000"/>
              <a:gd name="connsiteX921" fmla="*/ 1164391 w 7467663"/>
              <a:gd name="connsiteY921" fmla="*/ 0 h 6858000"/>
              <a:gd name="connsiteX922" fmla="*/ 1200666 w 7467663"/>
              <a:gd name="connsiteY922" fmla="*/ 0 h 6858000"/>
              <a:gd name="connsiteX923" fmla="*/ 1223408 w 7467663"/>
              <a:gd name="connsiteY923" fmla="*/ 38996 h 6858000"/>
              <a:gd name="connsiteX924" fmla="*/ 1339635 w 7467663"/>
              <a:gd name="connsiteY924" fmla="*/ 365517 h 6858000"/>
              <a:gd name="connsiteX925" fmla="*/ 1387469 w 7467663"/>
              <a:gd name="connsiteY925" fmla="*/ 523079 h 6858000"/>
              <a:gd name="connsiteX926" fmla="*/ 1452685 w 7467663"/>
              <a:gd name="connsiteY926" fmla="*/ 699806 h 6858000"/>
              <a:gd name="connsiteX927" fmla="*/ 1492092 w 7467663"/>
              <a:gd name="connsiteY927" fmla="*/ 800424 h 6858000"/>
              <a:gd name="connsiteX928" fmla="*/ 1455302 w 7467663"/>
              <a:gd name="connsiteY928" fmla="*/ 632913 h 6858000"/>
              <a:gd name="connsiteX929" fmla="*/ 1222336 w 7467663"/>
              <a:gd name="connsiteY929" fmla="*/ 9480 h 6858000"/>
              <a:gd name="connsiteX930" fmla="*/ 1214634 w 7467663"/>
              <a:gd name="connsiteY930" fmla="*/ 0 h 6858000"/>
              <a:gd name="connsiteX931" fmla="*/ 1289827 w 7467663"/>
              <a:gd name="connsiteY931" fmla="*/ 0 h 6858000"/>
              <a:gd name="connsiteX932" fmla="*/ 1321076 w 7467663"/>
              <a:gd name="connsiteY932" fmla="*/ 59722 h 6858000"/>
              <a:gd name="connsiteX933" fmla="*/ 1512579 w 7467663"/>
              <a:gd name="connsiteY933" fmla="*/ 626441 h 6858000"/>
              <a:gd name="connsiteX934" fmla="*/ 1506076 w 7467663"/>
              <a:gd name="connsiteY934" fmla="*/ 1089289 h 6858000"/>
              <a:gd name="connsiteX935" fmla="*/ 1486346 w 7467663"/>
              <a:gd name="connsiteY935" fmla="*/ 1079919 h 6858000"/>
              <a:gd name="connsiteX936" fmla="*/ 1070511 w 7467663"/>
              <a:gd name="connsiteY936" fmla="*/ 48609 h 6858000"/>
              <a:gd name="connsiteX937" fmla="*/ 1057230 w 7467663"/>
              <a:gd name="connsiteY937" fmla="*/ 0 h 6858000"/>
              <a:gd name="connsiteX938" fmla="*/ 43151 w 7467663"/>
              <a:gd name="connsiteY938" fmla="*/ 0 h 6858000"/>
              <a:gd name="connsiteX939" fmla="*/ 95283 w 7467663"/>
              <a:gd name="connsiteY939" fmla="*/ 0 h 6858000"/>
              <a:gd name="connsiteX940" fmla="*/ 300708 w 7467663"/>
              <a:gd name="connsiteY940" fmla="*/ 154571 h 6858000"/>
              <a:gd name="connsiteX941" fmla="*/ 530414 w 7467663"/>
              <a:gd name="connsiteY941" fmla="*/ 354673 h 6858000"/>
              <a:gd name="connsiteX942" fmla="*/ 333785 w 7467663"/>
              <a:gd name="connsiteY942" fmla="*/ 161564 h 6858000"/>
              <a:gd name="connsiteX943" fmla="*/ 147005 w 7467663"/>
              <a:gd name="connsiteY943" fmla="*/ 0 h 6858000"/>
              <a:gd name="connsiteX944" fmla="*/ 272509 w 7467663"/>
              <a:gd name="connsiteY944" fmla="*/ 0 h 6858000"/>
              <a:gd name="connsiteX945" fmla="*/ 326276 w 7467663"/>
              <a:gd name="connsiteY945" fmla="*/ 45847 h 6858000"/>
              <a:gd name="connsiteX946" fmla="*/ 823759 w 7467663"/>
              <a:gd name="connsiteY946" fmla="*/ 574145 h 6858000"/>
              <a:gd name="connsiteX947" fmla="*/ 811254 w 7467663"/>
              <a:gd name="connsiteY947" fmla="*/ 665546 h 6858000"/>
              <a:gd name="connsiteX948" fmla="*/ 154042 w 7467663"/>
              <a:gd name="connsiteY948" fmla="*/ 261522 h 6858000"/>
              <a:gd name="connsiteX949" fmla="*/ 13550 w 7467663"/>
              <a:gd name="connsiteY949" fmla="*/ 158423 h 6858000"/>
              <a:gd name="connsiteX950" fmla="*/ 0 w 7467663"/>
              <a:gd name="connsiteY950" fmla="*/ 146618 h 6858000"/>
              <a:gd name="connsiteX951" fmla="*/ 0 w 7467663"/>
              <a:gd name="connsiteY951" fmla="*/ 59161 h 6858000"/>
              <a:gd name="connsiteX952" fmla="*/ 45427 w 7467663"/>
              <a:gd name="connsiteY952" fmla="*/ 101078 h 6858000"/>
              <a:gd name="connsiteX953" fmla="*/ 630103 w 7467663"/>
              <a:gd name="connsiteY953" fmla="*/ 485885 h 6858000"/>
              <a:gd name="connsiteX954" fmla="*/ 532040 w 7467663"/>
              <a:gd name="connsiteY954" fmla="*/ 399359 h 6858000"/>
              <a:gd name="connsiteX955" fmla="*/ 517618 w 7467663"/>
              <a:gd name="connsiteY955" fmla="*/ 385726 h 6858000"/>
              <a:gd name="connsiteX956" fmla="*/ 285074 w 7467663"/>
              <a:gd name="connsiteY956" fmla="*/ 182755 h 6858000"/>
              <a:gd name="connsiteX957" fmla="*/ 43151 w 7467663"/>
              <a:gd name="connsiteY957"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67600 w 7467663"/>
              <a:gd name="connsiteY76" fmla="*/ 6334256 h 6858000"/>
              <a:gd name="connsiteX77" fmla="*/ 7454976 w 7467663"/>
              <a:gd name="connsiteY77" fmla="*/ 6318297 h 6858000"/>
              <a:gd name="connsiteX78" fmla="*/ 1456157 w 7467663"/>
              <a:gd name="connsiteY78" fmla="*/ 5371404 h 6858000"/>
              <a:gd name="connsiteX79" fmla="*/ 1244432 w 7467663"/>
              <a:gd name="connsiteY79" fmla="*/ 5385601 h 6858000"/>
              <a:gd name="connsiteX80" fmla="*/ 973990 w 7467663"/>
              <a:gd name="connsiteY80" fmla="*/ 5424940 h 6858000"/>
              <a:gd name="connsiteX81" fmla="*/ 1103809 w 7467663"/>
              <a:gd name="connsiteY81" fmla="*/ 5433720 h 6858000"/>
              <a:gd name="connsiteX82" fmla="*/ 1123454 w 7467663"/>
              <a:gd name="connsiteY82" fmla="*/ 5435727 h 6858000"/>
              <a:gd name="connsiteX83" fmla="*/ 1737017 w 7467663"/>
              <a:gd name="connsiteY83" fmla="*/ 5452183 h 6858000"/>
              <a:gd name="connsiteX84" fmla="*/ 1824397 w 7467663"/>
              <a:gd name="connsiteY84" fmla="*/ 5447757 h 6858000"/>
              <a:gd name="connsiteX85" fmla="*/ 2070059 w 7467663"/>
              <a:gd name="connsiteY85" fmla="*/ 5441660 h 6858000"/>
              <a:gd name="connsiteX86" fmla="*/ 1456157 w 7467663"/>
              <a:gd name="connsiteY86" fmla="*/ 5371404 h 6858000"/>
              <a:gd name="connsiteX87" fmla="*/ 4988186 w 7467663"/>
              <a:gd name="connsiteY87" fmla="*/ 5216467 h 6858000"/>
              <a:gd name="connsiteX88" fmla="*/ 4777334 w 7467663"/>
              <a:gd name="connsiteY88" fmla="*/ 5406072 h 6858000"/>
              <a:gd name="connsiteX89" fmla="*/ 4718341 w 7467663"/>
              <a:gd name="connsiteY89" fmla="*/ 5468043 h 6858000"/>
              <a:gd name="connsiteX90" fmla="*/ 4604655 w 7467663"/>
              <a:gd name="connsiteY90" fmla="*/ 5583434 h 6858000"/>
              <a:gd name="connsiteX91" fmla="*/ 4565074 w 7467663"/>
              <a:gd name="connsiteY91" fmla="*/ 5618550 h 6858000"/>
              <a:gd name="connsiteX92" fmla="*/ 4988186 w 7467663"/>
              <a:gd name="connsiteY92" fmla="*/ 5216467 h 6858000"/>
              <a:gd name="connsiteX93" fmla="*/ 4978032 w 7467663"/>
              <a:gd name="connsiteY93" fmla="*/ 5183809 h 6858000"/>
              <a:gd name="connsiteX94" fmla="*/ 4463413 w 7467663"/>
              <a:gd name="connsiteY94" fmla="*/ 5615162 h 6858000"/>
              <a:gd name="connsiteX95" fmla="*/ 4358134 w 7467663"/>
              <a:gd name="connsiteY95" fmla="*/ 5742791 h 6858000"/>
              <a:gd name="connsiteX96" fmla="*/ 4376219 w 7467663"/>
              <a:gd name="connsiteY96" fmla="*/ 5729027 h 6858000"/>
              <a:gd name="connsiteX97" fmla="*/ 4582340 w 7467663"/>
              <a:gd name="connsiteY97" fmla="*/ 5561037 h 6858000"/>
              <a:gd name="connsiteX98" fmla="*/ 4694684 w 7467663"/>
              <a:gd name="connsiteY98" fmla="*/ 5447098 h 6858000"/>
              <a:gd name="connsiteX99" fmla="*/ 4754123 w 7467663"/>
              <a:gd name="connsiteY99" fmla="*/ 5384643 h 6858000"/>
              <a:gd name="connsiteX100" fmla="*/ 4978032 w 7467663"/>
              <a:gd name="connsiteY100" fmla="*/ 5183809 h 6858000"/>
              <a:gd name="connsiteX101" fmla="*/ 1903353 w 7467663"/>
              <a:gd name="connsiteY101" fmla="*/ 5044827 h 6858000"/>
              <a:gd name="connsiteX102" fmla="*/ 1936931 w 7467663"/>
              <a:gd name="connsiteY102" fmla="*/ 5093954 h 6858000"/>
              <a:gd name="connsiteX103" fmla="*/ 2195868 w 7467663"/>
              <a:gd name="connsiteY103" fmla="*/ 5396574 h 6858000"/>
              <a:gd name="connsiteX104" fmla="*/ 2088852 w 7467663"/>
              <a:gd name="connsiteY104" fmla="*/ 5166123 h 6858000"/>
              <a:gd name="connsiteX105" fmla="*/ 1958241 w 7467663"/>
              <a:gd name="connsiteY105" fmla="*/ 5067955 h 6858000"/>
              <a:gd name="connsiteX106" fmla="*/ 1903353 w 7467663"/>
              <a:gd name="connsiteY106" fmla="*/ 5044827 h 6858000"/>
              <a:gd name="connsiteX107" fmla="*/ 1979378 w 7467663"/>
              <a:gd name="connsiteY107" fmla="*/ 4769504 h 6858000"/>
              <a:gd name="connsiteX108" fmla="*/ 2882120 w 7467663"/>
              <a:gd name="connsiteY108" fmla="*/ 5064547 h 6858000"/>
              <a:gd name="connsiteX109" fmla="*/ 2793103 w 7467663"/>
              <a:gd name="connsiteY109" fmla="*/ 5039699 h 6858000"/>
              <a:gd name="connsiteX110" fmla="*/ 2770041 w 7467663"/>
              <a:gd name="connsiteY110" fmla="*/ 5033634 h 6858000"/>
              <a:gd name="connsiteX111" fmla="*/ 1979378 w 7467663"/>
              <a:gd name="connsiteY111" fmla="*/ 4769504 h 6858000"/>
              <a:gd name="connsiteX112" fmla="*/ 1927410 w 7467663"/>
              <a:gd name="connsiteY112" fmla="*/ 4716164 h 6858000"/>
              <a:gd name="connsiteX113" fmla="*/ 1959587 w 7467663"/>
              <a:gd name="connsiteY113" fmla="*/ 4728849 h 6858000"/>
              <a:gd name="connsiteX114" fmla="*/ 2777707 w 7467663"/>
              <a:gd name="connsiteY114" fmla="*/ 5003991 h 6858000"/>
              <a:gd name="connsiteX115" fmla="*/ 2800768 w 7467663"/>
              <a:gd name="connsiteY115" fmla="*/ 5010056 h 6858000"/>
              <a:gd name="connsiteX116" fmla="*/ 2879408 w 7467663"/>
              <a:gd name="connsiteY116" fmla="*/ 5031590 h 6858000"/>
              <a:gd name="connsiteX117" fmla="*/ 2862295 w 7467663"/>
              <a:gd name="connsiteY117" fmla="*/ 5022958 h 6858000"/>
              <a:gd name="connsiteX118" fmla="*/ 2813343 w 7467663"/>
              <a:gd name="connsiteY118" fmla="*/ 4998369 h 6858000"/>
              <a:gd name="connsiteX119" fmla="*/ 2646245 w 7467663"/>
              <a:gd name="connsiteY119" fmla="*/ 4930999 h 6858000"/>
              <a:gd name="connsiteX120" fmla="*/ 1999243 w 7467663"/>
              <a:gd name="connsiteY120" fmla="*/ 4730524 h 6858000"/>
              <a:gd name="connsiteX121" fmla="*/ 1979527 w 7467663"/>
              <a:gd name="connsiteY121" fmla="*/ 4726651 h 6858000"/>
              <a:gd name="connsiteX122" fmla="*/ 1927410 w 7467663"/>
              <a:gd name="connsiteY122" fmla="*/ 4716164 h 6858000"/>
              <a:gd name="connsiteX123" fmla="*/ 1997014 w 7467663"/>
              <a:gd name="connsiteY123" fmla="*/ 4698007 h 6858000"/>
              <a:gd name="connsiteX124" fmla="*/ 2005458 w 7467663"/>
              <a:gd name="connsiteY124" fmla="*/ 4699540 h 6858000"/>
              <a:gd name="connsiteX125" fmla="*/ 2657186 w 7467663"/>
              <a:gd name="connsiteY125" fmla="*/ 4901687 h 6858000"/>
              <a:gd name="connsiteX126" fmla="*/ 2826662 w 7467663"/>
              <a:gd name="connsiteY126" fmla="*/ 4970362 h 6858000"/>
              <a:gd name="connsiteX127" fmla="*/ 2876100 w 7467663"/>
              <a:gd name="connsiteY127" fmla="*/ 4995397 h 6858000"/>
              <a:gd name="connsiteX128" fmla="*/ 3042600 w 7467663"/>
              <a:gd name="connsiteY128" fmla="*/ 5059532 h 6858000"/>
              <a:gd name="connsiteX129" fmla="*/ 1997014 w 7467663"/>
              <a:gd name="connsiteY129" fmla="*/ 4698007 h 6858000"/>
              <a:gd name="connsiteX130" fmla="*/ 2305292 w 7467663"/>
              <a:gd name="connsiteY130" fmla="*/ 4219492 h 6858000"/>
              <a:gd name="connsiteX131" fmla="*/ 3360922 w 7467663"/>
              <a:gd name="connsiteY131" fmla="*/ 4529373 h 6858000"/>
              <a:gd name="connsiteX132" fmla="*/ 3492420 w 7467663"/>
              <a:gd name="connsiteY132" fmla="*/ 4510145 h 6858000"/>
              <a:gd name="connsiteX133" fmla="*/ 3364086 w 7467663"/>
              <a:gd name="connsiteY133" fmla="*/ 4480340 h 6858000"/>
              <a:gd name="connsiteX134" fmla="*/ 3225818 w 7467663"/>
              <a:gd name="connsiteY134" fmla="*/ 4411822 h 6858000"/>
              <a:gd name="connsiteX135" fmla="*/ 3129696 w 7467663"/>
              <a:gd name="connsiteY135" fmla="*/ 4360704 h 6858000"/>
              <a:gd name="connsiteX136" fmla="*/ 2814545 w 7467663"/>
              <a:gd name="connsiteY136" fmla="*/ 4282955 h 6858000"/>
              <a:gd name="connsiteX137" fmla="*/ 2305292 w 7467663"/>
              <a:gd name="connsiteY137" fmla="*/ 4219492 h 6858000"/>
              <a:gd name="connsiteX138" fmla="*/ 2626982 w 7467663"/>
              <a:gd name="connsiteY138" fmla="*/ 4206450 h 6858000"/>
              <a:gd name="connsiteX139" fmla="*/ 2490617 w 7467663"/>
              <a:gd name="connsiteY139" fmla="*/ 4206951 h 6858000"/>
              <a:gd name="connsiteX140" fmla="*/ 2819869 w 7467663"/>
              <a:gd name="connsiteY140" fmla="*/ 4252936 h 6858000"/>
              <a:gd name="connsiteX141" fmla="*/ 3143018 w 7467663"/>
              <a:gd name="connsiteY141" fmla="*/ 4332698 h 6858000"/>
              <a:gd name="connsiteX142" fmla="*/ 3241520 w 7467663"/>
              <a:gd name="connsiteY142" fmla="*/ 4385112 h 6858000"/>
              <a:gd name="connsiteX143" fmla="*/ 3374575 w 7467663"/>
              <a:gd name="connsiteY143" fmla="*/ 4451517 h 6858000"/>
              <a:gd name="connsiteX144" fmla="*/ 3505221 w 7467663"/>
              <a:gd name="connsiteY144" fmla="*/ 4480757 h 6858000"/>
              <a:gd name="connsiteX145" fmla="*/ 2626982 w 7467663"/>
              <a:gd name="connsiteY145" fmla="*/ 4206450 h 6858000"/>
              <a:gd name="connsiteX146" fmla="*/ 1310106 w 7467663"/>
              <a:gd name="connsiteY146" fmla="*/ 3943217 h 6858000"/>
              <a:gd name="connsiteX147" fmla="*/ 854994 w 7467663"/>
              <a:gd name="connsiteY147" fmla="*/ 4399136 h 6858000"/>
              <a:gd name="connsiteX148" fmla="*/ 742462 w 7467663"/>
              <a:gd name="connsiteY148" fmla="*/ 4594648 h 6858000"/>
              <a:gd name="connsiteX149" fmla="*/ 820602 w 7467663"/>
              <a:gd name="connsiteY149" fmla="*/ 4485915 h 6858000"/>
              <a:gd name="connsiteX150" fmla="*/ 878295 w 7467663"/>
              <a:gd name="connsiteY150" fmla="*/ 4403594 h 6858000"/>
              <a:gd name="connsiteX151" fmla="*/ 1240607 w 7467663"/>
              <a:gd name="connsiteY151" fmla="*/ 4010401 h 6858000"/>
              <a:gd name="connsiteX152" fmla="*/ 1310106 w 7467663"/>
              <a:gd name="connsiteY152" fmla="*/ 3943217 h 6858000"/>
              <a:gd name="connsiteX153" fmla="*/ 1423113 w 7467663"/>
              <a:gd name="connsiteY153" fmla="*/ 3874565 h 6858000"/>
              <a:gd name="connsiteX154" fmla="*/ 1260565 w 7467663"/>
              <a:gd name="connsiteY154" fmla="*/ 4031982 h 6858000"/>
              <a:gd name="connsiteX155" fmla="*/ 901900 w 7467663"/>
              <a:gd name="connsiteY155" fmla="*/ 4421236 h 6858000"/>
              <a:gd name="connsiteX156" fmla="*/ 845044 w 7467663"/>
              <a:gd name="connsiteY156" fmla="*/ 4502436 h 6858000"/>
              <a:gd name="connsiteX157" fmla="*/ 685926 w 7467663"/>
              <a:gd name="connsiteY157" fmla="*/ 4703069 h 6858000"/>
              <a:gd name="connsiteX158" fmla="*/ 684248 w 7467663"/>
              <a:gd name="connsiteY158" fmla="*/ 4706721 h 6858000"/>
              <a:gd name="connsiteX159" fmla="*/ 1423113 w 7467663"/>
              <a:gd name="connsiteY159" fmla="*/ 3874565 h 6858000"/>
              <a:gd name="connsiteX160" fmla="*/ 3316479 w 7467663"/>
              <a:gd name="connsiteY160" fmla="*/ 3872136 h 6858000"/>
              <a:gd name="connsiteX161" fmla="*/ 3546806 w 7467663"/>
              <a:gd name="connsiteY161" fmla="*/ 4356139 h 6858000"/>
              <a:gd name="connsiteX162" fmla="*/ 3364433 w 7467663"/>
              <a:gd name="connsiteY162" fmla="*/ 3953121 h 6858000"/>
              <a:gd name="connsiteX163" fmla="*/ 3316479 w 7467663"/>
              <a:gd name="connsiteY163" fmla="*/ 3872136 h 6858000"/>
              <a:gd name="connsiteX164" fmla="*/ 3291335 w 7467663"/>
              <a:gd name="connsiteY164" fmla="*/ 3767420 h 6858000"/>
              <a:gd name="connsiteX165" fmla="*/ 3390805 w 7467663"/>
              <a:gd name="connsiteY165" fmla="*/ 3937163 h 6858000"/>
              <a:gd name="connsiteX166" fmla="*/ 3579062 w 7467663"/>
              <a:gd name="connsiteY166" fmla="*/ 4359040 h 6858000"/>
              <a:gd name="connsiteX167" fmla="*/ 3467355 w 7467663"/>
              <a:gd name="connsiteY167" fmla="*/ 3988130 h 6858000"/>
              <a:gd name="connsiteX168" fmla="*/ 3310753 w 7467663"/>
              <a:gd name="connsiteY168" fmla="*/ 3787140 h 6858000"/>
              <a:gd name="connsiteX169" fmla="*/ 3291335 w 7467663"/>
              <a:gd name="connsiteY169" fmla="*/ 3767420 h 6858000"/>
              <a:gd name="connsiteX170" fmla="*/ 1635889 w 7467663"/>
              <a:gd name="connsiteY170" fmla="*/ 3709494 h 6858000"/>
              <a:gd name="connsiteX171" fmla="*/ 1634800 w 7467663"/>
              <a:gd name="connsiteY171" fmla="*/ 3731111 h 6858000"/>
              <a:gd name="connsiteX172" fmla="*/ 1635889 w 7467663"/>
              <a:gd name="connsiteY172" fmla="*/ 3709494 h 6858000"/>
              <a:gd name="connsiteX173" fmla="*/ 1510397 w 7467663"/>
              <a:gd name="connsiteY173" fmla="*/ 3684705 h 6858000"/>
              <a:gd name="connsiteX174" fmla="*/ 1146550 w 7467663"/>
              <a:gd name="connsiteY174" fmla="*/ 3802012 h 6858000"/>
              <a:gd name="connsiteX175" fmla="*/ 698834 w 7467663"/>
              <a:gd name="connsiteY175" fmla="*/ 3952272 h 6858000"/>
              <a:gd name="connsiteX176" fmla="*/ 34256 w 7467663"/>
              <a:gd name="connsiteY176" fmla="*/ 4347603 h 6858000"/>
              <a:gd name="connsiteX177" fmla="*/ 527241 w 7467663"/>
              <a:gd name="connsiteY177" fmla="*/ 4065078 h 6858000"/>
              <a:gd name="connsiteX178" fmla="*/ 1510397 w 7467663"/>
              <a:gd name="connsiteY178" fmla="*/ 3684705 h 6858000"/>
              <a:gd name="connsiteX179" fmla="*/ 1313114 w 7467663"/>
              <a:gd name="connsiteY179" fmla="*/ 3655216 h 6858000"/>
              <a:gd name="connsiteX180" fmla="*/ 1109304 w 7467663"/>
              <a:gd name="connsiteY180" fmla="*/ 3669030 h 6858000"/>
              <a:gd name="connsiteX181" fmla="*/ 8129 w 7467663"/>
              <a:gd name="connsiteY181" fmla="*/ 4330519 h 6858000"/>
              <a:gd name="connsiteX182" fmla="*/ 687572 w 7467663"/>
              <a:gd name="connsiteY182" fmla="*/ 3925629 h 6858000"/>
              <a:gd name="connsiteX183" fmla="*/ 1138365 w 7467663"/>
              <a:gd name="connsiteY183" fmla="*/ 3774515 h 6858000"/>
              <a:gd name="connsiteX184" fmla="*/ 1505579 w 7467663"/>
              <a:gd name="connsiteY184" fmla="*/ 3655526 h 6858000"/>
              <a:gd name="connsiteX185" fmla="*/ 1313114 w 7467663"/>
              <a:gd name="connsiteY185" fmla="*/ 3655216 h 6858000"/>
              <a:gd name="connsiteX186" fmla="*/ 3655073 w 7467663"/>
              <a:gd name="connsiteY186" fmla="*/ 3650884 h 6858000"/>
              <a:gd name="connsiteX187" fmla="*/ 3989938 w 7467663"/>
              <a:gd name="connsiteY187" fmla="*/ 3991685 h 6858000"/>
              <a:gd name="connsiteX188" fmla="*/ 4393907 w 7467663"/>
              <a:gd name="connsiteY188" fmla="*/ 4261258 h 6858000"/>
              <a:gd name="connsiteX189" fmla="*/ 4648051 w 7467663"/>
              <a:gd name="connsiteY189" fmla="*/ 4374051 h 6858000"/>
              <a:gd name="connsiteX190" fmla="*/ 4383389 w 7467663"/>
              <a:gd name="connsiteY190" fmla="*/ 4184369 h 6858000"/>
              <a:gd name="connsiteX191" fmla="*/ 4165508 w 7467663"/>
              <a:gd name="connsiteY191" fmla="*/ 4035196 h 6858000"/>
              <a:gd name="connsiteX192" fmla="*/ 4068162 w 7467663"/>
              <a:gd name="connsiteY192" fmla="*/ 3953394 h 6858000"/>
              <a:gd name="connsiteX193" fmla="*/ 3981416 w 7467663"/>
              <a:gd name="connsiteY193" fmla="*/ 3880482 h 6858000"/>
              <a:gd name="connsiteX194" fmla="*/ 3800147 w 7467663"/>
              <a:gd name="connsiteY194" fmla="*/ 3749872 h 6858000"/>
              <a:gd name="connsiteX195" fmla="*/ 3655073 w 7467663"/>
              <a:gd name="connsiteY195" fmla="*/ 3650884 h 6858000"/>
              <a:gd name="connsiteX196" fmla="*/ 3670252 w 7467663"/>
              <a:gd name="connsiteY196" fmla="*/ 3622798 h 6858000"/>
              <a:gd name="connsiteX197" fmla="*/ 3817258 w 7467663"/>
              <a:gd name="connsiteY197" fmla="*/ 3723577 h 6858000"/>
              <a:gd name="connsiteX198" fmla="*/ 4000461 w 7467663"/>
              <a:gd name="connsiteY198" fmla="*/ 3855966 h 6858000"/>
              <a:gd name="connsiteX199" fmla="*/ 4088180 w 7467663"/>
              <a:gd name="connsiteY199" fmla="*/ 3929774 h 6858000"/>
              <a:gd name="connsiteX200" fmla="*/ 4184555 w 7467663"/>
              <a:gd name="connsiteY200" fmla="*/ 4010683 h 6858000"/>
              <a:gd name="connsiteX201" fmla="*/ 4399563 w 7467663"/>
              <a:gd name="connsiteY201" fmla="*/ 4158106 h 6858000"/>
              <a:gd name="connsiteX202" fmla="*/ 4684469 w 7467663"/>
              <a:gd name="connsiteY202" fmla="*/ 4364680 h 6858000"/>
              <a:gd name="connsiteX203" fmla="*/ 4690271 w 7467663"/>
              <a:gd name="connsiteY203" fmla="*/ 4370034 h 6858000"/>
              <a:gd name="connsiteX204" fmla="*/ 4136093 w 7467663"/>
              <a:gd name="connsiteY204" fmla="*/ 3858466 h 6858000"/>
              <a:gd name="connsiteX205" fmla="*/ 3670252 w 7467663"/>
              <a:gd name="connsiteY205" fmla="*/ 3622798 h 6858000"/>
              <a:gd name="connsiteX206" fmla="*/ 4440129 w 7467663"/>
              <a:gd name="connsiteY206" fmla="*/ 3448571 h 6858000"/>
              <a:gd name="connsiteX207" fmla="*/ 4856525 w 7467663"/>
              <a:gd name="connsiteY207" fmla="*/ 3915351 h 6858000"/>
              <a:gd name="connsiteX208" fmla="*/ 5059055 w 7467663"/>
              <a:gd name="connsiteY208" fmla="*/ 4108918 h 6858000"/>
              <a:gd name="connsiteX209" fmla="*/ 5290070 w 7467663"/>
              <a:gd name="connsiteY209" fmla="*/ 4263619 h 6858000"/>
              <a:gd name="connsiteX210" fmla="*/ 4834991 w 7467663"/>
              <a:gd name="connsiteY210" fmla="*/ 3830985 h 6858000"/>
              <a:gd name="connsiteX211" fmla="*/ 4440129 w 7467663"/>
              <a:gd name="connsiteY211" fmla="*/ 3448571 h 6858000"/>
              <a:gd name="connsiteX212" fmla="*/ 4441737 w 7467663"/>
              <a:gd name="connsiteY212" fmla="*/ 3399734 h 6858000"/>
              <a:gd name="connsiteX213" fmla="*/ 4431236 w 7467663"/>
              <a:gd name="connsiteY213" fmla="*/ 3400954 h 6858000"/>
              <a:gd name="connsiteX214" fmla="*/ 4557150 w 7467663"/>
              <a:gd name="connsiteY214" fmla="*/ 3510023 h 6858000"/>
              <a:gd name="connsiteX215" fmla="*/ 4856936 w 7467663"/>
              <a:gd name="connsiteY215" fmla="*/ 3809146 h 6858000"/>
              <a:gd name="connsiteX216" fmla="*/ 5111996 w 7467663"/>
              <a:gd name="connsiteY216" fmla="*/ 4065759 h 6858000"/>
              <a:gd name="connsiteX217" fmla="*/ 5388878 w 7467663"/>
              <a:gd name="connsiteY217" fmla="*/ 4300185 h 6858000"/>
              <a:gd name="connsiteX218" fmla="*/ 5425556 w 7467663"/>
              <a:gd name="connsiteY218" fmla="*/ 4308967 h 6858000"/>
              <a:gd name="connsiteX219" fmla="*/ 4943646 w 7467663"/>
              <a:gd name="connsiteY219" fmla="*/ 3822916 h 6858000"/>
              <a:gd name="connsiteX220" fmla="*/ 4594837 w 7467663"/>
              <a:gd name="connsiteY220" fmla="*/ 3532274 h 6858000"/>
              <a:gd name="connsiteX221" fmla="*/ 4441737 w 7467663"/>
              <a:gd name="connsiteY221" fmla="*/ 3399734 h 6858000"/>
              <a:gd name="connsiteX222" fmla="*/ 5425834 w 7467663"/>
              <a:gd name="connsiteY222" fmla="*/ 3162785 h 6858000"/>
              <a:gd name="connsiteX223" fmla="*/ 5401644 w 7467663"/>
              <a:gd name="connsiteY223" fmla="*/ 3617847 h 6858000"/>
              <a:gd name="connsiteX224" fmla="*/ 5467256 w 7467663"/>
              <a:gd name="connsiteY224" fmla="*/ 4175494 h 6858000"/>
              <a:gd name="connsiteX225" fmla="*/ 5448069 w 7467663"/>
              <a:gd name="connsiteY225" fmla="*/ 3567554 h 6858000"/>
              <a:gd name="connsiteX226" fmla="*/ 5425834 w 7467663"/>
              <a:gd name="connsiteY226" fmla="*/ 3162785 h 6858000"/>
              <a:gd name="connsiteX227" fmla="*/ 1318687 w 7467663"/>
              <a:gd name="connsiteY227" fmla="*/ 3113840 h 6858000"/>
              <a:gd name="connsiteX228" fmla="*/ 1066793 w 7467663"/>
              <a:gd name="connsiteY228" fmla="*/ 3212171 h 6858000"/>
              <a:gd name="connsiteX229" fmla="*/ 993319 w 7467663"/>
              <a:gd name="connsiteY229" fmla="*/ 3247648 h 6858000"/>
              <a:gd name="connsiteX230" fmla="*/ 853081 w 7467663"/>
              <a:gd name="connsiteY230" fmla="*/ 3312410 h 6858000"/>
              <a:gd name="connsiteX231" fmla="*/ 805957 w 7467663"/>
              <a:gd name="connsiteY231" fmla="*/ 3330443 h 6858000"/>
              <a:gd name="connsiteX232" fmla="*/ 1318687 w 7467663"/>
              <a:gd name="connsiteY232" fmla="*/ 3113840 h 6858000"/>
              <a:gd name="connsiteX233" fmla="*/ 5453702 w 7467663"/>
              <a:gd name="connsiteY233" fmla="*/ 3090882 h 6858000"/>
              <a:gd name="connsiteX234" fmla="*/ 5480135 w 7467663"/>
              <a:gd name="connsiteY234" fmla="*/ 3565802 h 6858000"/>
              <a:gd name="connsiteX235" fmla="*/ 5499023 w 7467663"/>
              <a:gd name="connsiteY235" fmla="*/ 4166310 h 6858000"/>
              <a:gd name="connsiteX236" fmla="*/ 5547022 w 7467663"/>
              <a:gd name="connsiteY236" fmla="*/ 3607838 h 6858000"/>
              <a:gd name="connsiteX237" fmla="*/ 5515964 w 7467663"/>
              <a:gd name="connsiteY237" fmla="*/ 3378541 h 6858000"/>
              <a:gd name="connsiteX238" fmla="*/ 5453702 w 7467663"/>
              <a:gd name="connsiteY238" fmla="*/ 3090882 h 6858000"/>
              <a:gd name="connsiteX239" fmla="*/ 1238695 w 7467663"/>
              <a:gd name="connsiteY239" fmla="*/ 3076820 h 6858000"/>
              <a:gd name="connsiteX240" fmla="*/ 716371 w 7467663"/>
              <a:gd name="connsiteY240" fmla="*/ 3293249 h 6858000"/>
              <a:gd name="connsiteX241" fmla="*/ 579522 w 7467663"/>
              <a:gd name="connsiteY241" fmla="*/ 3371759 h 6858000"/>
              <a:gd name="connsiteX242" fmla="*/ 600288 w 7467663"/>
              <a:gd name="connsiteY242" fmla="*/ 3365555 h 6858000"/>
              <a:gd name="connsiteX243" fmla="*/ 840692 w 7467663"/>
              <a:gd name="connsiteY243" fmla="*/ 3284921 h 6858000"/>
              <a:gd name="connsiteX244" fmla="*/ 979248 w 7467663"/>
              <a:gd name="connsiteY244" fmla="*/ 3221003 h 6858000"/>
              <a:gd name="connsiteX245" fmla="*/ 1053282 w 7467663"/>
              <a:gd name="connsiteY245" fmla="*/ 3185247 h 6858000"/>
              <a:gd name="connsiteX246" fmla="*/ 1320603 w 7467663"/>
              <a:gd name="connsiteY246" fmla="*/ 3081281 h 6858000"/>
              <a:gd name="connsiteX247" fmla="*/ 1238695 w 7467663"/>
              <a:gd name="connsiteY247" fmla="*/ 3076820 h 6858000"/>
              <a:gd name="connsiteX248" fmla="*/ 5425627 w 7467663"/>
              <a:gd name="connsiteY248" fmla="*/ 2954192 h 6858000"/>
              <a:gd name="connsiteX249" fmla="*/ 5470770 w 7467663"/>
              <a:gd name="connsiteY249" fmla="*/ 3005435 h 6858000"/>
              <a:gd name="connsiteX250" fmla="*/ 5519779 w 7467663"/>
              <a:gd name="connsiteY250" fmla="*/ 4359223 h 6858000"/>
              <a:gd name="connsiteX251" fmla="*/ 5520293 w 7467663"/>
              <a:gd name="connsiteY251" fmla="*/ 4360602 h 6858000"/>
              <a:gd name="connsiteX252" fmla="*/ 5767221 w 7467663"/>
              <a:gd name="connsiteY252" fmla="*/ 4665564 h 6858000"/>
              <a:gd name="connsiteX253" fmla="*/ 6937169 w 7467663"/>
              <a:gd name="connsiteY253" fmla="*/ 4815941 h 6858000"/>
              <a:gd name="connsiteX254" fmla="*/ 6953922 w 7467663"/>
              <a:gd name="connsiteY254" fmla="*/ 4890068 h 6858000"/>
              <a:gd name="connsiteX255" fmla="*/ 6071359 w 7467663"/>
              <a:gd name="connsiteY255" fmla="*/ 4770770 h 6858000"/>
              <a:gd name="connsiteX256" fmla="*/ 6038839 w 7467663"/>
              <a:gd name="connsiteY256" fmla="*/ 4764474 h 6858000"/>
              <a:gd name="connsiteX257" fmla="*/ 6038706 w 7467663"/>
              <a:gd name="connsiteY257" fmla="*/ 4763847 h 6858000"/>
              <a:gd name="connsiteX258" fmla="*/ 6037784 w 7467663"/>
              <a:gd name="connsiteY258" fmla="*/ 4764270 h 6858000"/>
              <a:gd name="connsiteX259" fmla="*/ 6038839 w 7467663"/>
              <a:gd name="connsiteY259" fmla="*/ 4764474 h 6858000"/>
              <a:gd name="connsiteX260" fmla="*/ 6040338 w 7467663"/>
              <a:gd name="connsiteY260" fmla="*/ 4771418 h 6858000"/>
              <a:gd name="connsiteX261" fmla="*/ 6024488 w 7467663"/>
              <a:gd name="connsiteY261" fmla="*/ 4809903 h 6858000"/>
              <a:gd name="connsiteX262" fmla="*/ 5599771 w 7467663"/>
              <a:gd name="connsiteY262" fmla="*/ 5509652 h 6858000"/>
              <a:gd name="connsiteX263" fmla="*/ 5548843 w 7467663"/>
              <a:gd name="connsiteY263" fmla="*/ 5563845 h 6858000"/>
              <a:gd name="connsiteX264" fmla="*/ 5940952 w 7467663"/>
              <a:gd name="connsiteY264" fmla="*/ 6250028 h 6858000"/>
              <a:gd name="connsiteX265" fmla="*/ 6043441 w 7467663"/>
              <a:gd name="connsiteY265" fmla="*/ 6665847 h 6858000"/>
              <a:gd name="connsiteX266" fmla="*/ 6093432 w 7467663"/>
              <a:gd name="connsiteY266" fmla="*/ 6858000 h 6858000"/>
              <a:gd name="connsiteX267" fmla="*/ 6034344 w 7467663"/>
              <a:gd name="connsiteY267" fmla="*/ 6858000 h 6858000"/>
              <a:gd name="connsiteX268" fmla="*/ 6026679 w 7467663"/>
              <a:gd name="connsiteY268" fmla="*/ 6836959 h 6858000"/>
              <a:gd name="connsiteX269" fmla="*/ 5800441 w 7467663"/>
              <a:gd name="connsiteY269" fmla="*/ 6335286 h 6858000"/>
              <a:gd name="connsiteX270" fmla="*/ 5526562 w 7467663"/>
              <a:gd name="connsiteY270" fmla="*/ 5705388 h 6858000"/>
              <a:gd name="connsiteX271" fmla="*/ 5519640 w 7467663"/>
              <a:gd name="connsiteY271" fmla="*/ 5683774 h 6858000"/>
              <a:gd name="connsiteX272" fmla="*/ 5844559 w 7467663"/>
              <a:gd name="connsiteY272" fmla="*/ 6553349 h 6858000"/>
              <a:gd name="connsiteX273" fmla="*/ 5975994 w 7467663"/>
              <a:gd name="connsiteY273" fmla="*/ 6858000 h 6858000"/>
              <a:gd name="connsiteX274" fmla="*/ 5898547 w 7467663"/>
              <a:gd name="connsiteY274" fmla="*/ 6858000 h 6858000"/>
              <a:gd name="connsiteX275" fmla="*/ 5682041 w 7467663"/>
              <a:gd name="connsiteY275" fmla="*/ 6355860 h 6858000"/>
              <a:gd name="connsiteX276" fmla="*/ 5461758 w 7467663"/>
              <a:gd name="connsiteY276" fmla="*/ 5820220 h 6858000"/>
              <a:gd name="connsiteX277" fmla="*/ 5237282 w 7467663"/>
              <a:gd name="connsiteY277" fmla="*/ 6579086 h 6858000"/>
              <a:gd name="connsiteX278" fmla="*/ 5115009 w 7467663"/>
              <a:gd name="connsiteY278" fmla="*/ 6858000 h 6858000"/>
              <a:gd name="connsiteX279" fmla="*/ 5028074 w 7467663"/>
              <a:gd name="connsiteY279" fmla="*/ 6858000 h 6858000"/>
              <a:gd name="connsiteX280" fmla="*/ 5079508 w 7467663"/>
              <a:gd name="connsiteY280" fmla="*/ 6749074 h 6858000"/>
              <a:gd name="connsiteX281" fmla="*/ 5371846 w 7467663"/>
              <a:gd name="connsiteY281" fmla="*/ 5924413 h 6858000"/>
              <a:gd name="connsiteX282" fmla="*/ 5270512 w 7467663"/>
              <a:gd name="connsiteY282" fmla="*/ 6138975 h 6858000"/>
              <a:gd name="connsiteX283" fmla="*/ 5062409 w 7467663"/>
              <a:gd name="connsiteY283" fmla="*/ 6653544 h 6858000"/>
              <a:gd name="connsiteX284" fmla="*/ 5036628 w 7467663"/>
              <a:gd name="connsiteY284" fmla="*/ 6754247 h 6858000"/>
              <a:gd name="connsiteX285" fmla="*/ 5009112 w 7467663"/>
              <a:gd name="connsiteY285" fmla="*/ 6858000 h 6858000"/>
              <a:gd name="connsiteX286" fmla="*/ 4976679 w 7467663"/>
              <a:gd name="connsiteY286" fmla="*/ 6858000 h 6858000"/>
              <a:gd name="connsiteX287" fmla="*/ 5006537 w 7467663"/>
              <a:gd name="connsiteY287" fmla="*/ 6747068 h 6858000"/>
              <a:gd name="connsiteX288" fmla="*/ 5032723 w 7467663"/>
              <a:gd name="connsiteY288" fmla="*/ 6644957 h 6858000"/>
              <a:gd name="connsiteX289" fmla="*/ 5242949 w 7467663"/>
              <a:gd name="connsiteY289" fmla="*/ 6125175 h 6858000"/>
              <a:gd name="connsiteX290" fmla="*/ 5286321 w 7467663"/>
              <a:gd name="connsiteY290" fmla="*/ 6033555 h 6858000"/>
              <a:gd name="connsiteX291" fmla="*/ 5008210 w 7467663"/>
              <a:gd name="connsiteY291" fmla="*/ 6649194 h 6858000"/>
              <a:gd name="connsiteX292" fmla="*/ 4986321 w 7467663"/>
              <a:gd name="connsiteY292" fmla="*/ 6765687 h 6858000"/>
              <a:gd name="connsiteX293" fmla="*/ 4973474 w 7467663"/>
              <a:gd name="connsiteY293" fmla="*/ 6858000 h 6858000"/>
              <a:gd name="connsiteX294" fmla="*/ 4907178 w 7467663"/>
              <a:gd name="connsiteY294" fmla="*/ 6858000 h 6858000"/>
              <a:gd name="connsiteX295" fmla="*/ 4910810 w 7467663"/>
              <a:gd name="connsiteY295" fmla="*/ 6829660 h 6858000"/>
              <a:gd name="connsiteX296" fmla="*/ 4987461 w 7467663"/>
              <a:gd name="connsiteY296" fmla="*/ 6432994 h 6858000"/>
              <a:gd name="connsiteX297" fmla="*/ 5179262 w 7467663"/>
              <a:gd name="connsiteY297" fmla="*/ 6035044 h 6858000"/>
              <a:gd name="connsiteX298" fmla="*/ 4689678 w 7467663"/>
              <a:gd name="connsiteY298" fmla="*/ 6440241 h 6858000"/>
              <a:gd name="connsiteX299" fmla="*/ 4477543 w 7467663"/>
              <a:gd name="connsiteY299" fmla="*/ 6674836 h 6858000"/>
              <a:gd name="connsiteX300" fmla="*/ 4329957 w 7467663"/>
              <a:gd name="connsiteY300" fmla="*/ 6858000 h 6858000"/>
              <a:gd name="connsiteX301" fmla="*/ 4218595 w 7467663"/>
              <a:gd name="connsiteY301" fmla="*/ 6858000 h 6858000"/>
              <a:gd name="connsiteX302" fmla="*/ 4368888 w 7467663"/>
              <a:gd name="connsiteY302" fmla="*/ 6668412 h 6858000"/>
              <a:gd name="connsiteX303" fmla="*/ 4563091 w 7467663"/>
              <a:gd name="connsiteY303" fmla="*/ 6442508 h 6858000"/>
              <a:gd name="connsiteX304" fmla="*/ 5387324 w 7467663"/>
              <a:gd name="connsiteY304" fmla="*/ 5705830 h 6858000"/>
              <a:gd name="connsiteX305" fmla="*/ 5073620 w 7467663"/>
              <a:gd name="connsiteY305" fmla="*/ 5955437 h 6858000"/>
              <a:gd name="connsiteX306" fmla="*/ 4689789 w 7467663"/>
              <a:gd name="connsiteY306" fmla="*/ 6268382 h 6858000"/>
              <a:gd name="connsiteX307" fmla="*/ 4418722 w 7467663"/>
              <a:gd name="connsiteY307" fmla="*/ 6570886 h 6858000"/>
              <a:gd name="connsiteX308" fmla="*/ 4214944 w 7467663"/>
              <a:gd name="connsiteY308" fmla="*/ 6858000 h 6858000"/>
              <a:gd name="connsiteX309" fmla="*/ 4177898 w 7467663"/>
              <a:gd name="connsiteY309" fmla="*/ 6858000 h 6858000"/>
              <a:gd name="connsiteX310" fmla="*/ 4391597 w 7467663"/>
              <a:gd name="connsiteY310" fmla="*/ 6556370 h 6858000"/>
              <a:gd name="connsiteX311" fmla="*/ 4668889 w 7467663"/>
              <a:gd name="connsiteY311" fmla="*/ 6246399 h 6858000"/>
              <a:gd name="connsiteX312" fmla="*/ 5055427 w 7467663"/>
              <a:gd name="connsiteY312" fmla="*/ 5931476 h 6858000"/>
              <a:gd name="connsiteX313" fmla="*/ 5371814 w 7467663"/>
              <a:gd name="connsiteY313" fmla="*/ 5678975 h 6858000"/>
              <a:gd name="connsiteX314" fmla="*/ 4987918 w 7467663"/>
              <a:gd name="connsiteY314" fmla="*/ 5838701 h 6858000"/>
              <a:gd name="connsiteX315" fmla="*/ 4317146 w 7467663"/>
              <a:gd name="connsiteY315" fmla="*/ 6587716 h 6858000"/>
              <a:gd name="connsiteX316" fmla="*/ 4171627 w 7467663"/>
              <a:gd name="connsiteY316" fmla="*/ 6858000 h 6858000"/>
              <a:gd name="connsiteX317" fmla="*/ 4081585 w 7467663"/>
              <a:gd name="connsiteY317" fmla="*/ 6858000 h 6858000"/>
              <a:gd name="connsiteX318" fmla="*/ 4238603 w 7467663"/>
              <a:gd name="connsiteY318" fmla="*/ 6559341 h 6858000"/>
              <a:gd name="connsiteX319" fmla="*/ 4778333 w 7467663"/>
              <a:gd name="connsiteY319" fmla="*/ 5873626 h 6858000"/>
              <a:gd name="connsiteX320" fmla="*/ 5414185 w 7467663"/>
              <a:gd name="connsiteY320" fmla="*/ 5573882 h 6858000"/>
              <a:gd name="connsiteX321" fmla="*/ 5959648 w 7467663"/>
              <a:gd name="connsiteY321" fmla="*/ 4760797 h 6858000"/>
              <a:gd name="connsiteX322" fmla="*/ 5355019 w 7467663"/>
              <a:gd name="connsiteY322" fmla="*/ 4734672 h 6858000"/>
              <a:gd name="connsiteX323" fmla="*/ 5083565 w 7467663"/>
              <a:gd name="connsiteY323" fmla="*/ 5179121 h 6858000"/>
              <a:gd name="connsiteX324" fmla="*/ 4713577 w 7467663"/>
              <a:gd name="connsiteY324" fmla="*/ 5616803 h 6858000"/>
              <a:gd name="connsiteX325" fmla="*/ 3989559 w 7467663"/>
              <a:gd name="connsiteY325" fmla="*/ 6145945 h 6858000"/>
              <a:gd name="connsiteX326" fmla="*/ 3939824 w 7467663"/>
              <a:gd name="connsiteY326" fmla="*/ 6066900 h 6858000"/>
              <a:gd name="connsiteX327" fmla="*/ 4584537 w 7467663"/>
              <a:gd name="connsiteY327" fmla="*/ 5324826 h 6858000"/>
              <a:gd name="connsiteX328" fmla="*/ 5037105 w 7467663"/>
              <a:gd name="connsiteY328" fmla="*/ 5088765 h 6858000"/>
              <a:gd name="connsiteX329" fmla="*/ 5039930 w 7467663"/>
              <a:gd name="connsiteY329" fmla="*/ 5089585 h 6858000"/>
              <a:gd name="connsiteX330" fmla="*/ 5263764 w 7467663"/>
              <a:gd name="connsiteY330" fmla="*/ 4735525 h 6858000"/>
              <a:gd name="connsiteX331" fmla="*/ 4086300 w 7467663"/>
              <a:gd name="connsiteY331" fmla="*/ 4884599 h 6858000"/>
              <a:gd name="connsiteX332" fmla="*/ 4085485 w 7467663"/>
              <a:gd name="connsiteY332" fmla="*/ 4899070 h 6858000"/>
              <a:gd name="connsiteX333" fmla="*/ 3871915 w 7467663"/>
              <a:gd name="connsiteY333" fmla="*/ 5253645 h 6858000"/>
              <a:gd name="connsiteX334" fmla="*/ 3799374 w 7467663"/>
              <a:gd name="connsiteY334" fmla="*/ 5466127 h 6858000"/>
              <a:gd name="connsiteX335" fmla="*/ 3498850 w 7467663"/>
              <a:gd name="connsiteY335" fmla="*/ 6661888 h 6858000"/>
              <a:gd name="connsiteX336" fmla="*/ 3399216 w 7467663"/>
              <a:gd name="connsiteY336" fmla="*/ 6858000 h 6858000"/>
              <a:gd name="connsiteX337" fmla="*/ 3303688 w 7467663"/>
              <a:gd name="connsiteY337" fmla="*/ 6858000 h 6858000"/>
              <a:gd name="connsiteX338" fmla="*/ 3391774 w 7467663"/>
              <a:gd name="connsiteY338" fmla="*/ 6697181 h 6858000"/>
              <a:gd name="connsiteX339" fmla="*/ 3735540 w 7467663"/>
              <a:gd name="connsiteY339" fmla="*/ 5546923 h 6858000"/>
              <a:gd name="connsiteX340" fmla="*/ 3729438 w 7467663"/>
              <a:gd name="connsiteY340" fmla="*/ 5569058 h 6858000"/>
              <a:gd name="connsiteX341" fmla="*/ 3707782 w 7467663"/>
              <a:gd name="connsiteY341" fmla="*/ 5644908 h 6858000"/>
              <a:gd name="connsiteX342" fmla="*/ 3583827 w 7467663"/>
              <a:gd name="connsiteY342" fmla="*/ 6039215 h 6858000"/>
              <a:gd name="connsiteX343" fmla="*/ 3547861 w 7467663"/>
              <a:gd name="connsiteY343" fmla="*/ 6129609 h 6858000"/>
              <a:gd name="connsiteX344" fmla="*/ 3490905 w 7467663"/>
              <a:gd name="connsiteY344" fmla="*/ 6277660 h 6858000"/>
              <a:gd name="connsiteX345" fmla="*/ 3455859 w 7467663"/>
              <a:gd name="connsiteY345" fmla="*/ 6391301 h 6858000"/>
              <a:gd name="connsiteX346" fmla="*/ 3429112 w 7467663"/>
              <a:gd name="connsiteY346" fmla="*/ 6479469 h 6858000"/>
              <a:gd name="connsiteX347" fmla="*/ 3304862 w 7467663"/>
              <a:gd name="connsiteY347" fmla="*/ 6796476 h 6858000"/>
              <a:gd name="connsiteX348" fmla="*/ 3276071 w 7467663"/>
              <a:gd name="connsiteY348" fmla="*/ 6858000 h 6858000"/>
              <a:gd name="connsiteX349" fmla="*/ 3240805 w 7467663"/>
              <a:gd name="connsiteY349" fmla="*/ 6858000 h 6858000"/>
              <a:gd name="connsiteX350" fmla="*/ 3275917 w 7467663"/>
              <a:gd name="connsiteY350" fmla="*/ 6783192 h 6858000"/>
              <a:gd name="connsiteX351" fmla="*/ 3399358 w 7467663"/>
              <a:gd name="connsiteY351" fmla="*/ 6469011 h 6858000"/>
              <a:gd name="connsiteX352" fmla="*/ 3425650 w 7467663"/>
              <a:gd name="connsiteY352" fmla="*/ 6381333 h 6858000"/>
              <a:gd name="connsiteX353" fmla="*/ 3460661 w 7467663"/>
              <a:gd name="connsiteY353" fmla="*/ 6266763 h 6858000"/>
              <a:gd name="connsiteX354" fmla="*/ 3518021 w 7467663"/>
              <a:gd name="connsiteY354" fmla="*/ 6117298 h 6858000"/>
              <a:gd name="connsiteX355" fmla="*/ 3554035 w 7467663"/>
              <a:gd name="connsiteY355" fmla="*/ 6027832 h 6858000"/>
              <a:gd name="connsiteX356" fmla="*/ 3677174 w 7467663"/>
              <a:gd name="connsiteY356" fmla="*/ 5636351 h 6858000"/>
              <a:gd name="connsiteX357" fmla="*/ 3698819 w 7467663"/>
              <a:gd name="connsiteY357" fmla="*/ 5560503 h 6858000"/>
              <a:gd name="connsiteX358" fmla="*/ 3702094 w 7467663"/>
              <a:gd name="connsiteY358" fmla="*/ 5549194 h 6858000"/>
              <a:gd name="connsiteX359" fmla="*/ 3398355 w 7467663"/>
              <a:gd name="connsiteY359" fmla="*/ 6094603 h 6858000"/>
              <a:gd name="connsiteX360" fmla="*/ 3193941 w 7467663"/>
              <a:gd name="connsiteY360" fmla="*/ 6798775 h 6858000"/>
              <a:gd name="connsiteX361" fmla="*/ 3184140 w 7467663"/>
              <a:gd name="connsiteY361" fmla="*/ 6858000 h 6858000"/>
              <a:gd name="connsiteX362" fmla="*/ 3099978 w 7467663"/>
              <a:gd name="connsiteY362" fmla="*/ 6858000 h 6858000"/>
              <a:gd name="connsiteX363" fmla="*/ 3101556 w 7467663"/>
              <a:gd name="connsiteY363" fmla="*/ 6843337 h 6858000"/>
              <a:gd name="connsiteX364" fmla="*/ 3370162 w 7467663"/>
              <a:gd name="connsiteY364" fmla="*/ 5785550 h 6858000"/>
              <a:gd name="connsiteX365" fmla="*/ 3746477 w 7467663"/>
              <a:gd name="connsiteY365" fmla="*/ 5377889 h 6858000"/>
              <a:gd name="connsiteX366" fmla="*/ 3863399 w 7467663"/>
              <a:gd name="connsiteY366" fmla="*/ 5087257 h 6858000"/>
              <a:gd name="connsiteX367" fmla="*/ 3968712 w 7467663"/>
              <a:gd name="connsiteY367" fmla="*/ 4913989 h 6858000"/>
              <a:gd name="connsiteX368" fmla="*/ 2792390 w 7467663"/>
              <a:gd name="connsiteY368" fmla="*/ 5382974 h 6858000"/>
              <a:gd name="connsiteX369" fmla="*/ 2714982 w 7467663"/>
              <a:gd name="connsiteY369" fmla="*/ 5427051 h 6858000"/>
              <a:gd name="connsiteX370" fmla="*/ 2813361 w 7467663"/>
              <a:gd name="connsiteY370" fmla="*/ 6023912 h 6858000"/>
              <a:gd name="connsiteX371" fmla="*/ 2688430 w 7467663"/>
              <a:gd name="connsiteY371" fmla="*/ 6801564 h 6858000"/>
              <a:gd name="connsiteX372" fmla="*/ 2629626 w 7467663"/>
              <a:gd name="connsiteY372" fmla="*/ 6763394 h 6858000"/>
              <a:gd name="connsiteX373" fmla="*/ 2565328 w 7467663"/>
              <a:gd name="connsiteY373" fmla="*/ 5516399 h 6858000"/>
              <a:gd name="connsiteX374" fmla="*/ 1922999 w 7467663"/>
              <a:gd name="connsiteY374" fmla="*/ 5980343 h 6858000"/>
              <a:gd name="connsiteX375" fmla="*/ 1950261 w 7467663"/>
              <a:gd name="connsiteY375" fmla="*/ 6405858 h 6858000"/>
              <a:gd name="connsiteX376" fmla="*/ 2365554 w 7467663"/>
              <a:gd name="connsiteY376" fmla="*/ 6759107 h 6858000"/>
              <a:gd name="connsiteX377" fmla="*/ 2424142 w 7467663"/>
              <a:gd name="connsiteY377" fmla="*/ 6858000 h 6858000"/>
              <a:gd name="connsiteX378" fmla="*/ 2395994 w 7467663"/>
              <a:gd name="connsiteY378" fmla="*/ 6858000 h 6858000"/>
              <a:gd name="connsiteX379" fmla="*/ 2392863 w 7467663"/>
              <a:gd name="connsiteY379" fmla="*/ 6852964 h 6858000"/>
              <a:gd name="connsiteX380" fmla="*/ 2017589 w 7467663"/>
              <a:gd name="connsiteY380" fmla="*/ 6493982 h 6858000"/>
              <a:gd name="connsiteX381" fmla="*/ 2147336 w 7467663"/>
              <a:gd name="connsiteY381" fmla="*/ 6594052 h 6858000"/>
              <a:gd name="connsiteX382" fmla="*/ 2207047 w 7467663"/>
              <a:gd name="connsiteY382" fmla="*/ 6654540 h 6858000"/>
              <a:gd name="connsiteX383" fmla="*/ 2299106 w 7467663"/>
              <a:gd name="connsiteY383" fmla="*/ 6778931 h 6858000"/>
              <a:gd name="connsiteX384" fmla="*/ 2314430 w 7467663"/>
              <a:gd name="connsiteY384" fmla="*/ 6801144 h 6858000"/>
              <a:gd name="connsiteX385" fmla="*/ 2352406 w 7467663"/>
              <a:gd name="connsiteY385" fmla="*/ 6858000 h 6858000"/>
              <a:gd name="connsiteX386" fmla="*/ 2314492 w 7467663"/>
              <a:gd name="connsiteY386" fmla="*/ 6858000 h 6858000"/>
              <a:gd name="connsiteX387" fmla="*/ 2288095 w 7467663"/>
              <a:gd name="connsiteY387" fmla="*/ 6818030 h 6858000"/>
              <a:gd name="connsiteX388" fmla="*/ 2272768 w 7467663"/>
              <a:gd name="connsiteY388" fmla="*/ 6795822 h 6858000"/>
              <a:gd name="connsiteX389" fmla="*/ 2182715 w 7467663"/>
              <a:gd name="connsiteY389" fmla="*/ 6675071 h 6858000"/>
              <a:gd name="connsiteX390" fmla="*/ 2032061 w 7467663"/>
              <a:gd name="connsiteY390" fmla="*/ 6541380 h 6858000"/>
              <a:gd name="connsiteX391" fmla="*/ 2257220 w 7467663"/>
              <a:gd name="connsiteY391" fmla="*/ 6826257 h 6858000"/>
              <a:gd name="connsiteX392" fmla="*/ 2281324 w 7467663"/>
              <a:gd name="connsiteY392" fmla="*/ 6858000 h 6858000"/>
              <a:gd name="connsiteX393" fmla="*/ 2242860 w 7467663"/>
              <a:gd name="connsiteY393" fmla="*/ 6858000 h 6858000"/>
              <a:gd name="connsiteX394" fmla="*/ 2232818 w 7467663"/>
              <a:gd name="connsiteY394" fmla="*/ 6844926 h 6858000"/>
              <a:gd name="connsiteX395" fmla="*/ 1990172 w 7467663"/>
              <a:gd name="connsiteY395" fmla="*/ 6542121 h 6858000"/>
              <a:gd name="connsiteX396" fmla="*/ 2124090 w 7467663"/>
              <a:gd name="connsiteY396" fmla="*/ 6761017 h 6858000"/>
              <a:gd name="connsiteX397" fmla="*/ 2200380 w 7467663"/>
              <a:gd name="connsiteY397" fmla="*/ 6858000 h 6858000"/>
              <a:gd name="connsiteX398" fmla="*/ 2147507 w 7467663"/>
              <a:gd name="connsiteY398" fmla="*/ 6858000 h 6858000"/>
              <a:gd name="connsiteX399" fmla="*/ 2070668 w 7467663"/>
              <a:gd name="connsiteY399" fmla="*/ 6761520 h 6858000"/>
              <a:gd name="connsiteX400" fmla="*/ 1975142 w 7467663"/>
              <a:gd name="connsiteY400" fmla="*/ 6585570 h 6858000"/>
              <a:gd name="connsiteX401" fmla="*/ 2050035 w 7467663"/>
              <a:gd name="connsiteY401" fmla="*/ 6813345 h 6858000"/>
              <a:gd name="connsiteX402" fmla="*/ 2063025 w 7467663"/>
              <a:gd name="connsiteY402" fmla="*/ 6858000 h 6858000"/>
              <a:gd name="connsiteX403" fmla="*/ 2021675 w 7467663"/>
              <a:gd name="connsiteY403" fmla="*/ 6858000 h 6858000"/>
              <a:gd name="connsiteX404" fmla="*/ 2019308 w 7467663"/>
              <a:gd name="connsiteY404" fmla="*/ 6847118 h 6858000"/>
              <a:gd name="connsiteX405" fmla="*/ 1938835 w 7467663"/>
              <a:gd name="connsiteY405" fmla="*/ 6551160 h 6858000"/>
              <a:gd name="connsiteX406" fmla="*/ 1953230 w 7467663"/>
              <a:gd name="connsiteY406" fmla="*/ 6759699 h 6858000"/>
              <a:gd name="connsiteX407" fmla="*/ 1956763 w 7467663"/>
              <a:gd name="connsiteY407" fmla="*/ 6778191 h 6858000"/>
              <a:gd name="connsiteX408" fmla="*/ 1967925 w 7467663"/>
              <a:gd name="connsiteY408" fmla="*/ 6858000 h 6858000"/>
              <a:gd name="connsiteX409" fmla="*/ 1936622 w 7467663"/>
              <a:gd name="connsiteY409" fmla="*/ 6858000 h 6858000"/>
              <a:gd name="connsiteX410" fmla="*/ 1926261 w 7467663"/>
              <a:gd name="connsiteY410" fmla="*/ 6784064 h 6858000"/>
              <a:gd name="connsiteX411" fmla="*/ 1922724 w 7467663"/>
              <a:gd name="connsiteY411" fmla="*/ 6765577 h 6858000"/>
              <a:gd name="connsiteX412" fmla="*/ 1904650 w 7467663"/>
              <a:gd name="connsiteY412" fmla="*/ 6639616 h 6858000"/>
              <a:gd name="connsiteX413" fmla="*/ 1885273 w 7467663"/>
              <a:gd name="connsiteY413" fmla="*/ 6858000 h 6858000"/>
              <a:gd name="connsiteX414" fmla="*/ 1854363 w 7467663"/>
              <a:gd name="connsiteY414" fmla="*/ 6858000 h 6858000"/>
              <a:gd name="connsiteX415" fmla="*/ 1880391 w 7467663"/>
              <a:gd name="connsiteY415" fmla="*/ 6603796 h 6858000"/>
              <a:gd name="connsiteX416" fmla="*/ 1818273 w 7467663"/>
              <a:gd name="connsiteY416" fmla="*/ 6715729 h 6858000"/>
              <a:gd name="connsiteX417" fmla="*/ 1794691 w 7467663"/>
              <a:gd name="connsiteY417" fmla="*/ 6843239 h 6858000"/>
              <a:gd name="connsiteX418" fmla="*/ 1794914 w 7467663"/>
              <a:gd name="connsiteY418" fmla="*/ 6858000 h 6858000"/>
              <a:gd name="connsiteX419" fmla="*/ 1746128 w 7467663"/>
              <a:gd name="connsiteY419" fmla="*/ 6858000 h 6858000"/>
              <a:gd name="connsiteX420" fmla="*/ 1753934 w 7467663"/>
              <a:gd name="connsiteY420" fmla="*/ 6724796 h 6858000"/>
              <a:gd name="connsiteX421" fmla="*/ 1792053 w 7467663"/>
              <a:gd name="connsiteY421" fmla="*/ 6572396 h 6858000"/>
              <a:gd name="connsiteX422" fmla="*/ 1862248 w 7467663"/>
              <a:gd name="connsiteY422" fmla="*/ 6266397 h 6858000"/>
              <a:gd name="connsiteX423" fmla="*/ 1862250 w 7467663"/>
              <a:gd name="connsiteY423" fmla="*/ 6033531 h 6858000"/>
              <a:gd name="connsiteX424" fmla="*/ 1211999 w 7467663"/>
              <a:gd name="connsiteY424" fmla="*/ 6683610 h 6858000"/>
              <a:gd name="connsiteX425" fmla="*/ 1213266 w 7467663"/>
              <a:gd name="connsiteY425" fmla="*/ 6691947 h 6858000"/>
              <a:gd name="connsiteX426" fmla="*/ 1203370 w 7467663"/>
              <a:gd name="connsiteY426" fmla="*/ 6850676 h 6858000"/>
              <a:gd name="connsiteX427" fmla="*/ 1203671 w 7467663"/>
              <a:gd name="connsiteY427" fmla="*/ 6858000 h 6858000"/>
              <a:gd name="connsiteX428" fmla="*/ 1143180 w 7467663"/>
              <a:gd name="connsiteY428" fmla="*/ 6858000 h 6858000"/>
              <a:gd name="connsiteX429" fmla="*/ 1142176 w 7467663"/>
              <a:gd name="connsiteY429" fmla="*/ 6766045 h 6858000"/>
              <a:gd name="connsiteX430" fmla="*/ 1067484 w 7467663"/>
              <a:gd name="connsiteY430" fmla="*/ 6858000 h 6858000"/>
              <a:gd name="connsiteX431" fmla="*/ 953928 w 7467663"/>
              <a:gd name="connsiteY431" fmla="*/ 6858000 h 6858000"/>
              <a:gd name="connsiteX432" fmla="*/ 959715 w 7467663"/>
              <a:gd name="connsiteY432" fmla="*/ 6850185 h 6858000"/>
              <a:gd name="connsiteX433" fmla="*/ 1483788 w 7467663"/>
              <a:gd name="connsiteY433" fmla="*/ 6259174 h 6858000"/>
              <a:gd name="connsiteX434" fmla="*/ 1100671 w 7467663"/>
              <a:gd name="connsiteY434" fmla="*/ 6252137 h 6858000"/>
              <a:gd name="connsiteX435" fmla="*/ 1090144 w 7467663"/>
              <a:gd name="connsiteY435" fmla="*/ 6256748 h 6858000"/>
              <a:gd name="connsiteX436" fmla="*/ 1095872 w 7467663"/>
              <a:gd name="connsiteY436" fmla="*/ 6271892 h 6858000"/>
              <a:gd name="connsiteX437" fmla="*/ 262785 w 7467663"/>
              <a:gd name="connsiteY437" fmla="*/ 6845450 h 6858000"/>
              <a:gd name="connsiteX438" fmla="*/ 209968 w 7467663"/>
              <a:gd name="connsiteY438" fmla="*/ 6770713 h 6858000"/>
              <a:gd name="connsiteX439" fmla="*/ 873460 w 7467663"/>
              <a:gd name="connsiteY439" fmla="*/ 6253768 h 6858000"/>
              <a:gd name="connsiteX440" fmla="*/ 192686 w 7467663"/>
              <a:gd name="connsiteY440" fmla="*/ 5849257 h 6858000"/>
              <a:gd name="connsiteX441" fmla="*/ 4696 w 7467663"/>
              <a:gd name="connsiteY441" fmla="*/ 5697668 h 6858000"/>
              <a:gd name="connsiteX442" fmla="*/ 0 w 7467663"/>
              <a:gd name="connsiteY442" fmla="*/ 5689984 h 6858000"/>
              <a:gd name="connsiteX443" fmla="*/ 0 w 7467663"/>
              <a:gd name="connsiteY443" fmla="*/ 5513472 h 6858000"/>
              <a:gd name="connsiteX444" fmla="*/ 174101 w 7467663"/>
              <a:gd name="connsiteY444" fmla="*/ 5620277 h 6858000"/>
              <a:gd name="connsiteX445" fmla="*/ 891800 w 7467663"/>
              <a:gd name="connsiteY445" fmla="*/ 6036935 h 6858000"/>
              <a:gd name="connsiteX446" fmla="*/ 1072219 w 7467663"/>
              <a:gd name="connsiteY446" fmla="*/ 6169443 h 6858000"/>
              <a:gd name="connsiteX447" fmla="*/ 1074117 w 7467663"/>
              <a:gd name="connsiteY447" fmla="*/ 6170301 h 6858000"/>
              <a:gd name="connsiteX448" fmla="*/ 1083114 w 7467663"/>
              <a:gd name="connsiteY448" fmla="*/ 6174131 h 6858000"/>
              <a:gd name="connsiteX449" fmla="*/ 1543010 w 7467663"/>
              <a:gd name="connsiteY449" fmla="*/ 6191140 h 6858000"/>
              <a:gd name="connsiteX450" fmla="*/ 1551080 w 7467663"/>
              <a:gd name="connsiteY450" fmla="*/ 6195006 h 6858000"/>
              <a:gd name="connsiteX451" fmla="*/ 2345443 w 7467663"/>
              <a:gd name="connsiteY451" fmla="*/ 5549882 h 6858000"/>
              <a:gd name="connsiteX452" fmla="*/ 1721499 w 7467663"/>
              <a:gd name="connsiteY452" fmla="*/ 5599969 h 6858000"/>
              <a:gd name="connsiteX453" fmla="*/ 767716 w 7467663"/>
              <a:gd name="connsiteY453" fmla="*/ 5472768 h 6858000"/>
              <a:gd name="connsiteX454" fmla="*/ 722147 w 7467663"/>
              <a:gd name="connsiteY454" fmla="*/ 5393091 h 6858000"/>
              <a:gd name="connsiteX455" fmla="*/ 1485552 w 7467663"/>
              <a:gd name="connsiteY455" fmla="*/ 5313202 h 6858000"/>
              <a:gd name="connsiteX456" fmla="*/ 2143004 w 7467663"/>
              <a:gd name="connsiteY456" fmla="*/ 5402420 h 6858000"/>
              <a:gd name="connsiteX457" fmla="*/ 1933391 w 7467663"/>
              <a:gd name="connsiteY457" fmla="*/ 5156971 h 6858000"/>
              <a:gd name="connsiteX458" fmla="*/ 1827118 w 7467663"/>
              <a:gd name="connsiteY458" fmla="*/ 4968410 h 6858000"/>
              <a:gd name="connsiteX459" fmla="*/ 1837349 w 7467663"/>
              <a:gd name="connsiteY459" fmla="*/ 4956357 h 6858000"/>
              <a:gd name="connsiteX460" fmla="*/ 2162835 w 7467663"/>
              <a:gd name="connsiteY460" fmla="*/ 5187853 h 6858000"/>
              <a:gd name="connsiteX461" fmla="*/ 2257167 w 7467663"/>
              <a:gd name="connsiteY461" fmla="*/ 5462123 h 6858000"/>
              <a:gd name="connsiteX462" fmla="*/ 2261598 w 7467663"/>
              <a:gd name="connsiteY462" fmla="*/ 5467998 h 6858000"/>
              <a:gd name="connsiteX463" fmla="*/ 2437177 w 7467663"/>
              <a:gd name="connsiteY463" fmla="*/ 5479608 h 6858000"/>
              <a:gd name="connsiteX464" fmla="*/ 2445247 w 7467663"/>
              <a:gd name="connsiteY464" fmla="*/ 5483476 h 6858000"/>
              <a:gd name="connsiteX465" fmla="*/ 2743626 w 7467663"/>
              <a:gd name="connsiteY465" fmla="*/ 5304819 h 6858000"/>
              <a:gd name="connsiteX466" fmla="*/ 3048102 w 7467663"/>
              <a:gd name="connsiteY466" fmla="*/ 5150595 h 6858000"/>
              <a:gd name="connsiteX467" fmla="*/ 1799414 w 7467663"/>
              <a:gd name="connsiteY467" fmla="*/ 4694732 h 6858000"/>
              <a:gd name="connsiteX468" fmla="*/ 1771735 w 7467663"/>
              <a:gd name="connsiteY468" fmla="*/ 4619929 h 6858000"/>
              <a:gd name="connsiteX469" fmla="*/ 3104273 w 7467663"/>
              <a:gd name="connsiteY469" fmla="*/ 5076159 h 6858000"/>
              <a:gd name="connsiteX470" fmla="*/ 3113245 w 7467663"/>
              <a:gd name="connsiteY470" fmla="*/ 5090705 h 6858000"/>
              <a:gd name="connsiteX471" fmla="*/ 3126294 w 7467663"/>
              <a:gd name="connsiteY471" fmla="*/ 5114400 h 6858000"/>
              <a:gd name="connsiteX472" fmla="*/ 3937433 w 7467663"/>
              <a:gd name="connsiteY472" fmla="*/ 4830473 h 6858000"/>
              <a:gd name="connsiteX473" fmla="*/ 3590475 w 7467663"/>
              <a:gd name="connsiteY473" fmla="*/ 4597974 h 6858000"/>
              <a:gd name="connsiteX474" fmla="*/ 3100264 w 7467663"/>
              <a:gd name="connsiteY474" fmla="*/ 4579845 h 6858000"/>
              <a:gd name="connsiteX475" fmla="*/ 2183576 w 7467663"/>
              <a:gd name="connsiteY475" fmla="*/ 4227150 h 6858000"/>
              <a:gd name="connsiteX476" fmla="*/ 2151029 w 7467663"/>
              <a:gd name="connsiteY476" fmla="*/ 4146947 h 6858000"/>
              <a:gd name="connsiteX477" fmla="*/ 3563434 w 7467663"/>
              <a:gd name="connsiteY477" fmla="*/ 4469115 h 6858000"/>
              <a:gd name="connsiteX478" fmla="*/ 3177952 w 7467663"/>
              <a:gd name="connsiteY478" fmla="*/ 3657386 h 6858000"/>
              <a:gd name="connsiteX479" fmla="*/ 3189263 w 7467663"/>
              <a:gd name="connsiteY479" fmla="*/ 3625726 h 6858000"/>
              <a:gd name="connsiteX480" fmla="*/ 3560912 w 7467663"/>
              <a:gd name="connsiteY480" fmla="*/ 4079863 h 6858000"/>
              <a:gd name="connsiteX481" fmla="*/ 3626636 w 7467663"/>
              <a:gd name="connsiteY481" fmla="*/ 4512230 h 6858000"/>
              <a:gd name="connsiteX482" fmla="*/ 3653088 w 7467663"/>
              <a:gd name="connsiteY482" fmla="*/ 4521417 h 6858000"/>
              <a:gd name="connsiteX483" fmla="*/ 3988128 w 7467663"/>
              <a:gd name="connsiteY483" fmla="*/ 4817267 h 6858000"/>
              <a:gd name="connsiteX484" fmla="*/ 4830582 w 7467663"/>
              <a:gd name="connsiteY484" fmla="*/ 4676000 h 6858000"/>
              <a:gd name="connsiteX485" fmla="*/ 4830100 w 7467663"/>
              <a:gd name="connsiteY485" fmla="*/ 4675554 h 6858000"/>
              <a:gd name="connsiteX486" fmla="*/ 4036318 w 7467663"/>
              <a:gd name="connsiteY486" fmla="*/ 4147013 h 6858000"/>
              <a:gd name="connsiteX487" fmla="*/ 3432098 w 7467663"/>
              <a:gd name="connsiteY487" fmla="*/ 3537312 h 6858000"/>
              <a:gd name="connsiteX488" fmla="*/ 3446761 w 7467663"/>
              <a:gd name="connsiteY488" fmla="*/ 3461278 h 6858000"/>
              <a:gd name="connsiteX489" fmla="*/ 4419733 w 7467663"/>
              <a:gd name="connsiteY489" fmla="*/ 3963555 h 6858000"/>
              <a:gd name="connsiteX490" fmla="*/ 4781371 w 7467663"/>
              <a:gd name="connsiteY490" fmla="*/ 4458604 h 6858000"/>
              <a:gd name="connsiteX491" fmla="*/ 4780440 w 7467663"/>
              <a:gd name="connsiteY491" fmla="*/ 4470290 h 6858000"/>
              <a:gd name="connsiteX492" fmla="*/ 4898954 w 7467663"/>
              <a:gd name="connsiteY492" fmla="*/ 4662092 h 6858000"/>
              <a:gd name="connsiteX493" fmla="*/ 4900699 w 7467663"/>
              <a:gd name="connsiteY493" fmla="*/ 4670867 h 6858000"/>
              <a:gd name="connsiteX494" fmla="*/ 5714511 w 7467663"/>
              <a:gd name="connsiteY494" fmla="*/ 4663483 h 6858000"/>
              <a:gd name="connsiteX495" fmla="*/ 5464793 w 7467663"/>
              <a:gd name="connsiteY495" fmla="*/ 4393556 h 6858000"/>
              <a:gd name="connsiteX496" fmla="*/ 5461897 w 7467663"/>
              <a:gd name="connsiteY496" fmla="*/ 4390879 h 6858000"/>
              <a:gd name="connsiteX497" fmla="*/ 4294126 w 7467663"/>
              <a:gd name="connsiteY497" fmla="*/ 3303048 h 6858000"/>
              <a:gd name="connsiteX498" fmla="*/ 4305321 w 7467663"/>
              <a:gd name="connsiteY498" fmla="*/ 3256953 h 6858000"/>
              <a:gd name="connsiteX499" fmla="*/ 4949299 w 7467663"/>
              <a:gd name="connsiteY499" fmla="*/ 3766336 h 6858000"/>
              <a:gd name="connsiteX500" fmla="*/ 5291452 w 7467663"/>
              <a:gd name="connsiteY500" fmla="*/ 4076801 h 6858000"/>
              <a:gd name="connsiteX501" fmla="*/ 5434998 w 7467663"/>
              <a:gd name="connsiteY501" fmla="*/ 4254100 h 6858000"/>
              <a:gd name="connsiteX502" fmla="*/ 5351015 w 7467663"/>
              <a:gd name="connsiteY502" fmla="*/ 3760989 h 6858000"/>
              <a:gd name="connsiteX503" fmla="*/ 5413780 w 7467663"/>
              <a:gd name="connsiteY503" fmla="*/ 2966265 h 6858000"/>
              <a:gd name="connsiteX504" fmla="*/ 5425627 w 7467663"/>
              <a:gd name="connsiteY504" fmla="*/ 2954192 h 6858000"/>
              <a:gd name="connsiteX505" fmla="*/ 6604735 w 7467663"/>
              <a:gd name="connsiteY505" fmla="*/ 2041381 h 6858000"/>
              <a:gd name="connsiteX506" fmla="*/ 7204487 w 7467663"/>
              <a:gd name="connsiteY506" fmla="*/ 2742112 h 6858000"/>
              <a:gd name="connsiteX507" fmla="*/ 7131592 w 7467663"/>
              <a:gd name="connsiteY507" fmla="*/ 2672096 h 6858000"/>
              <a:gd name="connsiteX508" fmla="*/ 6996344 w 7467663"/>
              <a:gd name="connsiteY508" fmla="*/ 2518310 h 6858000"/>
              <a:gd name="connsiteX509" fmla="*/ 6735495 w 7467663"/>
              <a:gd name="connsiteY509" fmla="*/ 2196890 h 6858000"/>
              <a:gd name="connsiteX510" fmla="*/ 6721901 w 7467663"/>
              <a:gd name="connsiteY510" fmla="*/ 2179274 h 6858000"/>
              <a:gd name="connsiteX511" fmla="*/ 6604735 w 7467663"/>
              <a:gd name="connsiteY511" fmla="*/ 2041381 h 6858000"/>
              <a:gd name="connsiteX512" fmla="*/ 6591670 w 7467663"/>
              <a:gd name="connsiteY512" fmla="*/ 1988277 h 6858000"/>
              <a:gd name="connsiteX513" fmla="*/ 6747349 w 7467663"/>
              <a:gd name="connsiteY513" fmla="*/ 2160069 h 6858000"/>
              <a:gd name="connsiteX514" fmla="*/ 6760943 w 7467663"/>
              <a:gd name="connsiteY514" fmla="*/ 2177686 h 6858000"/>
              <a:gd name="connsiteX515" fmla="*/ 7021065 w 7467663"/>
              <a:gd name="connsiteY515" fmla="*/ 2498102 h 6858000"/>
              <a:gd name="connsiteX516" fmla="*/ 7155223 w 7467663"/>
              <a:gd name="connsiteY516" fmla="*/ 2650386 h 6858000"/>
              <a:gd name="connsiteX517" fmla="*/ 7203167 w 7467663"/>
              <a:gd name="connsiteY517" fmla="*/ 2697288 h 6858000"/>
              <a:gd name="connsiteX518" fmla="*/ 6937703 w 7467663"/>
              <a:gd name="connsiteY518" fmla="*/ 2321981 h 6858000"/>
              <a:gd name="connsiteX519" fmla="*/ 6591670 w 7467663"/>
              <a:gd name="connsiteY519" fmla="*/ 1988277 h 6858000"/>
              <a:gd name="connsiteX520" fmla="*/ 5798671 w 7467663"/>
              <a:gd name="connsiteY520" fmla="*/ 1981601 h 6858000"/>
              <a:gd name="connsiteX521" fmla="*/ 5754709 w 7467663"/>
              <a:gd name="connsiteY521" fmla="*/ 2071454 h 6858000"/>
              <a:gd name="connsiteX522" fmla="*/ 5763044 w 7467663"/>
              <a:gd name="connsiteY522" fmla="*/ 2842206 h 6858000"/>
              <a:gd name="connsiteX523" fmla="*/ 5764974 w 7467663"/>
              <a:gd name="connsiteY523" fmla="*/ 2799609 h 6858000"/>
              <a:gd name="connsiteX524" fmla="*/ 5767665 w 7467663"/>
              <a:gd name="connsiteY524" fmla="*/ 2666409 h 6858000"/>
              <a:gd name="connsiteX525" fmla="*/ 5763055 w 7467663"/>
              <a:gd name="connsiteY525" fmla="*/ 2579705 h 6858000"/>
              <a:gd name="connsiteX526" fmla="*/ 5758079 w 7467663"/>
              <a:gd name="connsiteY526" fmla="*/ 2492508 h 6858000"/>
              <a:gd name="connsiteX527" fmla="*/ 5779325 w 7467663"/>
              <a:gd name="connsiteY527" fmla="*/ 2197069 h 6858000"/>
              <a:gd name="connsiteX528" fmla="*/ 5798671 w 7467663"/>
              <a:gd name="connsiteY528" fmla="*/ 1981601 h 6858000"/>
              <a:gd name="connsiteX529" fmla="*/ 5829202 w 7467663"/>
              <a:gd name="connsiteY529" fmla="*/ 1971679 h 6858000"/>
              <a:gd name="connsiteX530" fmla="*/ 5809558 w 7467663"/>
              <a:gd name="connsiteY530" fmla="*/ 2198043 h 6858000"/>
              <a:gd name="connsiteX531" fmla="*/ 5788653 w 7467663"/>
              <a:gd name="connsiteY531" fmla="*/ 2489430 h 6858000"/>
              <a:gd name="connsiteX532" fmla="*/ 5793439 w 7467663"/>
              <a:gd name="connsiteY532" fmla="*/ 2575235 h 6858000"/>
              <a:gd name="connsiteX533" fmla="*/ 5796837 w 7467663"/>
              <a:gd name="connsiteY533" fmla="*/ 2637633 h 6858000"/>
              <a:gd name="connsiteX534" fmla="*/ 5818614 w 7467663"/>
              <a:gd name="connsiteY534" fmla="*/ 2473055 h 6858000"/>
              <a:gd name="connsiteX535" fmla="*/ 5829202 w 7467663"/>
              <a:gd name="connsiteY535" fmla="*/ 1971679 h 6858000"/>
              <a:gd name="connsiteX536" fmla="*/ 5911389 w 7467663"/>
              <a:gd name="connsiteY536" fmla="*/ 1898371 h 6858000"/>
              <a:gd name="connsiteX537" fmla="*/ 6237627 w 7467663"/>
              <a:gd name="connsiteY537" fmla="*/ 2231921 h 6858000"/>
              <a:gd name="connsiteX538" fmla="*/ 5911389 w 7467663"/>
              <a:gd name="connsiteY538" fmla="*/ 1898371 h 6858000"/>
              <a:gd name="connsiteX539" fmla="*/ 6944437 w 7467663"/>
              <a:gd name="connsiteY539" fmla="*/ 1575402 h 6858000"/>
              <a:gd name="connsiteX540" fmla="*/ 6304730 w 7467663"/>
              <a:gd name="connsiteY540" fmla="*/ 1766654 h 6858000"/>
              <a:gd name="connsiteX541" fmla="*/ 6944437 w 7467663"/>
              <a:gd name="connsiteY541" fmla="*/ 1575402 h 6858000"/>
              <a:gd name="connsiteX542" fmla="*/ 7019523 w 7467663"/>
              <a:gd name="connsiteY542" fmla="*/ 1519450 h 6858000"/>
              <a:gd name="connsiteX543" fmla="*/ 6298091 w 7467663"/>
              <a:gd name="connsiteY543" fmla="*/ 1737122 h 6858000"/>
              <a:gd name="connsiteX544" fmla="*/ 7019523 w 7467663"/>
              <a:gd name="connsiteY544" fmla="*/ 1519450 h 6858000"/>
              <a:gd name="connsiteX545" fmla="*/ 2399523 w 7467663"/>
              <a:gd name="connsiteY545" fmla="*/ 1428234 h 6858000"/>
              <a:gd name="connsiteX546" fmla="*/ 2224982 w 7467663"/>
              <a:gd name="connsiteY546" fmla="*/ 1826201 h 6858000"/>
              <a:gd name="connsiteX547" fmla="*/ 2096099 w 7467663"/>
              <a:gd name="connsiteY547" fmla="*/ 2345900 h 6858000"/>
              <a:gd name="connsiteX548" fmla="*/ 2283317 w 7467663"/>
              <a:gd name="connsiteY548" fmla="*/ 1796925 h 6858000"/>
              <a:gd name="connsiteX549" fmla="*/ 2399523 w 7467663"/>
              <a:gd name="connsiteY549" fmla="*/ 1428234 h 6858000"/>
              <a:gd name="connsiteX550" fmla="*/ 2448558 w 7467663"/>
              <a:gd name="connsiteY550" fmla="*/ 1373435 h 6858000"/>
              <a:gd name="connsiteX551" fmla="*/ 2312521 w 7467663"/>
              <a:gd name="connsiteY551" fmla="*/ 1806140 h 6858000"/>
              <a:gd name="connsiteX552" fmla="*/ 2127533 w 7467663"/>
              <a:gd name="connsiteY552" fmla="*/ 2348380 h 6858000"/>
              <a:gd name="connsiteX553" fmla="*/ 2358080 w 7467663"/>
              <a:gd name="connsiteY553" fmla="*/ 1866134 h 6858000"/>
              <a:gd name="connsiteX554" fmla="*/ 2407436 w 7467663"/>
              <a:gd name="connsiteY554" fmla="*/ 1651070 h 6858000"/>
              <a:gd name="connsiteX555" fmla="*/ 2448558 w 7467663"/>
              <a:gd name="connsiteY555" fmla="*/ 1373435 h 6858000"/>
              <a:gd name="connsiteX556" fmla="*/ 278707 w 7467663"/>
              <a:gd name="connsiteY556" fmla="*/ 1352270 h 6858000"/>
              <a:gd name="connsiteX557" fmla="*/ 321570 w 7467663"/>
              <a:gd name="connsiteY557" fmla="*/ 1861610 h 6858000"/>
              <a:gd name="connsiteX558" fmla="*/ 294281 w 7467663"/>
              <a:gd name="connsiteY558" fmla="*/ 1440658 h 6858000"/>
              <a:gd name="connsiteX559" fmla="*/ 278707 w 7467663"/>
              <a:gd name="connsiteY559" fmla="*/ 1352270 h 6858000"/>
              <a:gd name="connsiteX560" fmla="*/ 1423821 w 7467663"/>
              <a:gd name="connsiteY560" fmla="*/ 1351958 h 6858000"/>
              <a:gd name="connsiteX561" fmla="*/ 1638521 w 7467663"/>
              <a:gd name="connsiteY561" fmla="*/ 1908470 h 6858000"/>
              <a:gd name="connsiteX562" fmla="*/ 1754199 w 7467663"/>
              <a:gd name="connsiteY562" fmla="*/ 2149284 h 6858000"/>
              <a:gd name="connsiteX563" fmla="*/ 1908359 w 7467663"/>
              <a:gd name="connsiteY563" fmla="*/ 2364988 h 6858000"/>
              <a:gd name="connsiteX564" fmla="*/ 1647661 w 7467663"/>
              <a:gd name="connsiteY564" fmla="*/ 1825945 h 6858000"/>
              <a:gd name="connsiteX565" fmla="*/ 1423821 w 7467663"/>
              <a:gd name="connsiteY565" fmla="*/ 1351958 h 6858000"/>
              <a:gd name="connsiteX566" fmla="*/ 1431890 w 7467663"/>
              <a:gd name="connsiteY566" fmla="*/ 1306475 h 6858000"/>
              <a:gd name="connsiteX567" fmla="*/ 1507597 w 7467663"/>
              <a:gd name="connsiteY567" fmla="*/ 1446132 h 6858000"/>
              <a:gd name="connsiteX568" fmla="*/ 1674586 w 7467663"/>
              <a:gd name="connsiteY568" fmla="*/ 1813832 h 6858000"/>
              <a:gd name="connsiteX569" fmla="*/ 1815950 w 7467663"/>
              <a:gd name="connsiteY569" fmla="*/ 2128564 h 6858000"/>
              <a:gd name="connsiteX570" fmla="*/ 1984242 w 7467663"/>
              <a:gd name="connsiteY570" fmla="*/ 2430829 h 6858000"/>
              <a:gd name="connsiteX571" fmla="*/ 2014023 w 7467663"/>
              <a:gd name="connsiteY571" fmla="*/ 2450995 h 6858000"/>
              <a:gd name="connsiteX572" fmla="*/ 1747337 w 7467663"/>
              <a:gd name="connsiteY572" fmla="*/ 1855264 h 6858000"/>
              <a:gd name="connsiteX573" fmla="*/ 1533749 w 7467663"/>
              <a:gd name="connsiteY573" fmla="*/ 1478656 h 6858000"/>
              <a:gd name="connsiteX574" fmla="*/ 1431890 w 7467663"/>
              <a:gd name="connsiteY574" fmla="*/ 1306475 h 6858000"/>
              <a:gd name="connsiteX575" fmla="*/ 5052692 w 7467663"/>
              <a:gd name="connsiteY575" fmla="*/ 1292994 h 6858000"/>
              <a:gd name="connsiteX576" fmla="*/ 5200661 w 7467663"/>
              <a:gd name="connsiteY576" fmla="*/ 1635186 h 6858000"/>
              <a:gd name="connsiteX577" fmla="*/ 5297138 w 7467663"/>
              <a:gd name="connsiteY577" fmla="*/ 1906351 h 6858000"/>
              <a:gd name="connsiteX578" fmla="*/ 5052692 w 7467663"/>
              <a:gd name="connsiteY578" fmla="*/ 1292994 h 6858000"/>
              <a:gd name="connsiteX579" fmla="*/ 5009948 w 7467663"/>
              <a:gd name="connsiteY579" fmla="*/ 1273619 h 6858000"/>
              <a:gd name="connsiteX580" fmla="*/ 5121777 w 7467663"/>
              <a:gd name="connsiteY580" fmla="*/ 1654213 h 6858000"/>
              <a:gd name="connsiteX581" fmla="*/ 5293545 w 7467663"/>
              <a:gd name="connsiteY581" fmla="*/ 2072247 h 6858000"/>
              <a:gd name="connsiteX582" fmla="*/ 5294042 w 7467663"/>
              <a:gd name="connsiteY582" fmla="*/ 2065019 h 6858000"/>
              <a:gd name="connsiteX583" fmla="*/ 5171936 w 7467663"/>
              <a:gd name="connsiteY583" fmla="*/ 1647613 h 6858000"/>
              <a:gd name="connsiteX584" fmla="*/ 5009948 w 7467663"/>
              <a:gd name="connsiteY584" fmla="*/ 1273619 h 6858000"/>
              <a:gd name="connsiteX585" fmla="*/ 655236 w 7467663"/>
              <a:gd name="connsiteY585" fmla="*/ 1268632 h 6858000"/>
              <a:gd name="connsiteX586" fmla="*/ 839521 w 7467663"/>
              <a:gd name="connsiteY586" fmla="*/ 1685315 h 6858000"/>
              <a:gd name="connsiteX587" fmla="*/ 1109416 w 7467663"/>
              <a:gd name="connsiteY587" fmla="*/ 2061663 h 6858000"/>
              <a:gd name="connsiteX588" fmla="*/ 1298300 w 7467663"/>
              <a:gd name="connsiteY588" fmla="*/ 2247742 h 6858000"/>
              <a:gd name="connsiteX589" fmla="*/ 1125871 w 7467663"/>
              <a:gd name="connsiteY589" fmla="*/ 1989513 h 6858000"/>
              <a:gd name="connsiteX590" fmla="*/ 981574 w 7467663"/>
              <a:gd name="connsiteY590" fmla="*/ 1783157 h 6858000"/>
              <a:gd name="connsiteX591" fmla="*/ 922198 w 7467663"/>
              <a:gd name="connsiteY591" fmla="*/ 1677437 h 6858000"/>
              <a:gd name="connsiteX592" fmla="*/ 869293 w 7467663"/>
              <a:gd name="connsiteY592" fmla="*/ 1583214 h 6858000"/>
              <a:gd name="connsiteX593" fmla="*/ 751431 w 7467663"/>
              <a:gd name="connsiteY593" fmla="*/ 1405731 h 6858000"/>
              <a:gd name="connsiteX594" fmla="*/ 655236 w 7467663"/>
              <a:gd name="connsiteY594" fmla="*/ 1268632 h 6858000"/>
              <a:gd name="connsiteX595" fmla="*/ 6516292 w 7467663"/>
              <a:gd name="connsiteY595" fmla="*/ 1263064 h 6858000"/>
              <a:gd name="connsiteX596" fmla="*/ 5736320 w 7467663"/>
              <a:gd name="connsiteY596" fmla="*/ 1501803 h 6858000"/>
              <a:gd name="connsiteX597" fmla="*/ 6516292 w 7467663"/>
              <a:gd name="connsiteY597" fmla="*/ 1263064 h 6858000"/>
              <a:gd name="connsiteX598" fmla="*/ 291466 w 7467663"/>
              <a:gd name="connsiteY598" fmla="*/ 1250369 h 6858000"/>
              <a:gd name="connsiteX599" fmla="*/ 323180 w 7467663"/>
              <a:gd name="connsiteY599" fmla="*/ 1435283 h 6858000"/>
              <a:gd name="connsiteX600" fmla="*/ 349381 w 7467663"/>
              <a:gd name="connsiteY600" fmla="*/ 1875041 h 6858000"/>
              <a:gd name="connsiteX601" fmla="*/ 374363 w 7467663"/>
              <a:gd name="connsiteY601" fmla="*/ 1506494 h 6858000"/>
              <a:gd name="connsiteX602" fmla="*/ 302168 w 7467663"/>
              <a:gd name="connsiteY602" fmla="*/ 1274495 h 6858000"/>
              <a:gd name="connsiteX603" fmla="*/ 291466 w 7467663"/>
              <a:gd name="connsiteY603" fmla="*/ 1250369 h 6858000"/>
              <a:gd name="connsiteX604" fmla="*/ 678222 w 7467663"/>
              <a:gd name="connsiteY604" fmla="*/ 1248670 h 6858000"/>
              <a:gd name="connsiteX605" fmla="*/ 775536 w 7467663"/>
              <a:gd name="connsiteY605" fmla="*/ 1388015 h 6858000"/>
              <a:gd name="connsiteX606" fmla="*/ 894529 w 7467663"/>
              <a:gd name="connsiteY606" fmla="*/ 1567739 h 6858000"/>
              <a:gd name="connsiteX607" fmla="*/ 948000 w 7467663"/>
              <a:gd name="connsiteY607" fmla="*/ 1663088 h 6858000"/>
              <a:gd name="connsiteX608" fmla="*/ 1006812 w 7467663"/>
              <a:gd name="connsiteY608" fmla="*/ 1767683 h 6858000"/>
              <a:gd name="connsiteX609" fmla="*/ 1149133 w 7467663"/>
              <a:gd name="connsiteY609" fmla="*/ 1971513 h 6858000"/>
              <a:gd name="connsiteX610" fmla="*/ 1333952 w 7467663"/>
              <a:gd name="connsiteY610" fmla="*/ 2251620 h 6858000"/>
              <a:gd name="connsiteX611" fmla="*/ 1337329 w 7467663"/>
              <a:gd name="connsiteY611" fmla="*/ 2258350 h 6858000"/>
              <a:gd name="connsiteX612" fmla="*/ 1014726 w 7467663"/>
              <a:gd name="connsiteY612" fmla="*/ 1615556 h 6858000"/>
              <a:gd name="connsiteX613" fmla="*/ 678222 w 7467663"/>
              <a:gd name="connsiteY613" fmla="*/ 1248670 h 6858000"/>
              <a:gd name="connsiteX614" fmla="*/ 6691602 w 7467663"/>
              <a:gd name="connsiteY614" fmla="*/ 1140573 h 6858000"/>
              <a:gd name="connsiteX615" fmla="*/ 6571100 w 7467663"/>
              <a:gd name="connsiteY615" fmla="*/ 1183662 h 6858000"/>
              <a:gd name="connsiteX616" fmla="*/ 6241687 w 7467663"/>
              <a:gd name="connsiteY616" fmla="*/ 1257600 h 6858000"/>
              <a:gd name="connsiteX617" fmla="*/ 5693009 w 7467663"/>
              <a:gd name="connsiteY617" fmla="*/ 1478256 h 6858000"/>
              <a:gd name="connsiteX618" fmla="*/ 6548420 w 7467663"/>
              <a:gd name="connsiteY618" fmla="*/ 1214599 h 6858000"/>
              <a:gd name="connsiteX619" fmla="*/ 6605473 w 7467663"/>
              <a:gd name="connsiteY619" fmla="*/ 1184686 h 6858000"/>
              <a:gd name="connsiteX620" fmla="*/ 6691602 w 7467663"/>
              <a:gd name="connsiteY620" fmla="*/ 1140573 h 6858000"/>
              <a:gd name="connsiteX621" fmla="*/ 4002475 w 7467663"/>
              <a:gd name="connsiteY621" fmla="*/ 1037802 h 6858000"/>
              <a:gd name="connsiteX622" fmla="*/ 4000324 w 7467663"/>
              <a:gd name="connsiteY622" fmla="*/ 1039362 h 6858000"/>
              <a:gd name="connsiteX623" fmla="*/ 4002862 w 7467663"/>
              <a:gd name="connsiteY623" fmla="*/ 1042866 h 6858000"/>
              <a:gd name="connsiteX624" fmla="*/ 4002475 w 7467663"/>
              <a:gd name="connsiteY624" fmla="*/ 1037802 h 6858000"/>
              <a:gd name="connsiteX625" fmla="*/ 506322 w 7467663"/>
              <a:gd name="connsiteY625" fmla="*/ 1020997 h 6858000"/>
              <a:gd name="connsiteX626" fmla="*/ 533068 w 7467663"/>
              <a:gd name="connsiteY626" fmla="*/ 1029409 h 6858000"/>
              <a:gd name="connsiteX627" fmla="*/ 1232525 w 7467663"/>
              <a:gd name="connsiteY627" fmla="*/ 1804675 h 6858000"/>
              <a:gd name="connsiteX628" fmla="*/ 1388858 w 7467663"/>
              <a:gd name="connsiteY628" fmla="*/ 2368011 h 6858000"/>
              <a:gd name="connsiteX629" fmla="*/ 1384098 w 7467663"/>
              <a:gd name="connsiteY629" fmla="*/ 2378125 h 6858000"/>
              <a:gd name="connsiteX630" fmla="*/ 1425393 w 7467663"/>
              <a:gd name="connsiteY630" fmla="*/ 2589124 h 6858000"/>
              <a:gd name="connsiteX631" fmla="*/ 1424001 w 7467663"/>
              <a:gd name="connsiteY631" fmla="*/ 2597541 h 6858000"/>
              <a:gd name="connsiteX632" fmla="*/ 2152729 w 7467663"/>
              <a:gd name="connsiteY632" fmla="*/ 2864487 h 6858000"/>
              <a:gd name="connsiteX633" fmla="*/ 2020609 w 7467663"/>
              <a:gd name="connsiteY633" fmla="*/ 2539671 h 6858000"/>
              <a:gd name="connsiteX634" fmla="*/ 2018920 w 7467663"/>
              <a:gd name="connsiteY634" fmla="*/ 2536309 h 6858000"/>
              <a:gd name="connsiteX635" fmla="*/ 1342441 w 7467663"/>
              <a:gd name="connsiteY635" fmla="*/ 1173017 h 6858000"/>
              <a:gd name="connsiteX636" fmla="*/ 1367925 w 7467663"/>
              <a:gd name="connsiteY636" fmla="*/ 1135648 h 6858000"/>
              <a:gd name="connsiteX637" fmla="*/ 1771401 w 7467663"/>
              <a:gd name="connsiteY637" fmla="*/ 1806673 h 6858000"/>
              <a:gd name="connsiteX638" fmla="*/ 1972385 w 7467663"/>
              <a:gd name="connsiteY638" fmla="*/ 2198735 h 6858000"/>
              <a:gd name="connsiteX639" fmla="*/ 2040892 w 7467663"/>
              <a:gd name="connsiteY639" fmla="*/ 2405205 h 6858000"/>
              <a:gd name="connsiteX640" fmla="*/ 2131689 w 7467663"/>
              <a:gd name="connsiteY640" fmla="*/ 1936926 h 6858000"/>
              <a:gd name="connsiteX641" fmla="*/ 2454820 w 7467663"/>
              <a:gd name="connsiteY641" fmla="*/ 1248808 h 6858000"/>
              <a:gd name="connsiteX642" fmla="*/ 2492512 w 7467663"/>
              <a:gd name="connsiteY642" fmla="*/ 1302920 h 6858000"/>
              <a:gd name="connsiteX643" fmla="*/ 2081216 w 7467663"/>
              <a:gd name="connsiteY643" fmla="*/ 2527513 h 6858000"/>
              <a:gd name="connsiteX644" fmla="*/ 2081211 w 7467663"/>
              <a:gd name="connsiteY644" fmla="*/ 2528916 h 6858000"/>
              <a:gd name="connsiteX645" fmla="*/ 2199067 w 7467663"/>
              <a:gd name="connsiteY645" fmla="*/ 2884061 h 6858000"/>
              <a:gd name="connsiteX646" fmla="*/ 3192586 w 7467663"/>
              <a:gd name="connsiteY646" fmla="*/ 3411496 h 6858000"/>
              <a:gd name="connsiteX647" fmla="*/ 3182620 w 7467663"/>
              <a:gd name="connsiteY647" fmla="*/ 3483279 h 6858000"/>
              <a:gd name="connsiteX648" fmla="*/ 2435119 w 7467663"/>
              <a:gd name="connsiteY648" fmla="*/ 3080173 h 6858000"/>
              <a:gd name="connsiteX649" fmla="*/ 2410152 w 7467663"/>
              <a:gd name="connsiteY649" fmla="*/ 3063751 h 6858000"/>
              <a:gd name="connsiteX650" fmla="*/ 2408099 w 7467663"/>
              <a:gd name="connsiteY650" fmla="*/ 3064403 h 6858000"/>
              <a:gd name="connsiteX651" fmla="*/ 2407218 w 7467663"/>
              <a:gd name="connsiteY651" fmla="*/ 3070324 h 6858000"/>
              <a:gd name="connsiteX652" fmla="*/ 2380138 w 7467663"/>
              <a:gd name="connsiteY652" fmla="*/ 3099341 h 6858000"/>
              <a:gd name="connsiteX653" fmla="*/ 1765923 w 7467663"/>
              <a:gd name="connsiteY653" fmla="*/ 3581043 h 6858000"/>
              <a:gd name="connsiteX654" fmla="*/ 1702258 w 7467663"/>
              <a:gd name="connsiteY654" fmla="*/ 3612286 h 6858000"/>
              <a:gd name="connsiteX655" fmla="*/ 1538370 w 7467663"/>
              <a:gd name="connsiteY655" fmla="*/ 3811804 h 6858000"/>
              <a:gd name="connsiteX656" fmla="*/ 542867 w 7467663"/>
              <a:gd name="connsiteY656" fmla="*/ 4944092 h 6858000"/>
              <a:gd name="connsiteX657" fmla="*/ 515800 w 7467663"/>
              <a:gd name="connsiteY657" fmla="*/ 4862180 h 6858000"/>
              <a:gd name="connsiteX658" fmla="*/ 909145 w 7467663"/>
              <a:gd name="connsiteY658" fmla="*/ 4199225 h 6858000"/>
              <a:gd name="connsiteX659" fmla="*/ 1214067 w 7467663"/>
              <a:gd name="connsiteY659" fmla="*/ 3908561 h 6858000"/>
              <a:gd name="connsiteX660" fmla="*/ 640967 w 7467663"/>
              <a:gd name="connsiteY660" fmla="*/ 4105601 h 6858000"/>
              <a:gd name="connsiteX661" fmla="*/ 112563 w 7467663"/>
              <a:gd name="connsiteY661" fmla="*/ 4396952 h 6858000"/>
              <a:gd name="connsiteX662" fmla="*/ 0 w 7467663"/>
              <a:gd name="connsiteY662" fmla="*/ 4466006 h 6858000"/>
              <a:gd name="connsiteX663" fmla="*/ 0 w 7467663"/>
              <a:gd name="connsiteY663" fmla="*/ 4233763 h 6858000"/>
              <a:gd name="connsiteX664" fmla="*/ 36881 w 7467663"/>
              <a:gd name="connsiteY664" fmla="*/ 4200118 h 6858000"/>
              <a:gd name="connsiteX665" fmla="*/ 910534 w 7467663"/>
              <a:gd name="connsiteY665" fmla="*/ 3629753 h 6858000"/>
              <a:gd name="connsiteX666" fmla="*/ 1578717 w 7467663"/>
              <a:gd name="connsiteY666" fmla="*/ 3575982 h 6858000"/>
              <a:gd name="connsiteX667" fmla="*/ 2338780 w 7467663"/>
              <a:gd name="connsiteY667" fmla="*/ 3033725 h 6858000"/>
              <a:gd name="connsiteX668" fmla="*/ 1807991 w 7467663"/>
              <a:gd name="connsiteY668" fmla="*/ 2807184 h 6858000"/>
              <a:gd name="connsiteX669" fmla="*/ 1416358 w 7467663"/>
              <a:gd name="connsiteY669" fmla="*/ 3112571 h 6858000"/>
              <a:gd name="connsiteX670" fmla="*/ 939066 w 7467663"/>
              <a:gd name="connsiteY670" fmla="*/ 3378798 h 6858000"/>
              <a:gd name="connsiteX671" fmla="*/ 115099 w 7467663"/>
              <a:gd name="connsiteY671" fmla="*/ 3607650 h 6858000"/>
              <a:gd name="connsiteX672" fmla="*/ 97284 w 7467663"/>
              <a:gd name="connsiteY672" fmla="*/ 3520393 h 6858000"/>
              <a:gd name="connsiteX673" fmla="*/ 922050 w 7467663"/>
              <a:gd name="connsiteY673" fmla="*/ 3074867 h 6858000"/>
              <a:gd name="connsiteX674" fmla="*/ 1405265 w 7467663"/>
              <a:gd name="connsiteY674" fmla="*/ 3016319 h 6858000"/>
              <a:gd name="connsiteX675" fmla="*/ 1407512 w 7467663"/>
              <a:gd name="connsiteY675" fmla="*/ 3018001 h 6858000"/>
              <a:gd name="connsiteX676" fmla="*/ 1726266 w 7467663"/>
              <a:gd name="connsiteY676" fmla="*/ 2777274 h 6858000"/>
              <a:gd name="connsiteX677" fmla="*/ 625390 w 7467663"/>
              <a:gd name="connsiteY677" fmla="*/ 2514541 h 6858000"/>
              <a:gd name="connsiteX678" fmla="*/ 619799 w 7467663"/>
              <a:gd name="connsiteY678" fmla="*/ 2527180 h 6858000"/>
              <a:gd name="connsiteX679" fmla="*/ 310030 w 7467663"/>
              <a:gd name="connsiteY679" fmla="*/ 2771818 h 6858000"/>
              <a:gd name="connsiteX680" fmla="*/ 173877 w 7467663"/>
              <a:gd name="connsiteY680" fmla="*/ 2937056 h 6858000"/>
              <a:gd name="connsiteX681" fmla="*/ 77889 w 7467663"/>
              <a:gd name="connsiteY681" fmla="*/ 3138440 h 6858000"/>
              <a:gd name="connsiteX682" fmla="*/ 0 w 7467663"/>
              <a:gd name="connsiteY682" fmla="*/ 3271395 h 6858000"/>
              <a:gd name="connsiteX683" fmla="*/ 0 w 7467663"/>
              <a:gd name="connsiteY683" fmla="*/ 3153002 h 6858000"/>
              <a:gd name="connsiteX684" fmla="*/ 2386 w 7467663"/>
              <a:gd name="connsiteY684" fmla="*/ 3149203 h 6858000"/>
              <a:gd name="connsiteX685" fmla="*/ 89753 w 7467663"/>
              <a:gd name="connsiteY685" fmla="*/ 2987702 h 6858000"/>
              <a:gd name="connsiteX686" fmla="*/ 76869 w 7467663"/>
              <a:gd name="connsiteY686" fmla="*/ 3005404 h 6858000"/>
              <a:gd name="connsiteX687" fmla="*/ 32049 w 7467663"/>
              <a:gd name="connsiteY687" fmla="*/ 3065814 h 6858000"/>
              <a:gd name="connsiteX688" fmla="*/ 0 w 7467663"/>
              <a:gd name="connsiteY688" fmla="*/ 3108744 h 6858000"/>
              <a:gd name="connsiteX689" fmla="*/ 0 w 7467663"/>
              <a:gd name="connsiteY689" fmla="*/ 3058059 h 6858000"/>
              <a:gd name="connsiteX690" fmla="*/ 7610 w 7467663"/>
              <a:gd name="connsiteY690" fmla="*/ 3047889 h 6858000"/>
              <a:gd name="connsiteX691" fmla="*/ 52419 w 7467663"/>
              <a:gd name="connsiteY691" fmla="*/ 2987479 h 6858000"/>
              <a:gd name="connsiteX692" fmla="*/ 59142 w 7467663"/>
              <a:gd name="connsiteY692" fmla="*/ 2978488 h 6858000"/>
              <a:gd name="connsiteX693" fmla="*/ 0 w 7467663"/>
              <a:gd name="connsiteY693" fmla="*/ 3015334 h 6858000"/>
              <a:gd name="connsiteX694" fmla="*/ 0 w 7467663"/>
              <a:gd name="connsiteY694" fmla="*/ 2914286 h 6858000"/>
              <a:gd name="connsiteX695" fmla="*/ 36383 w 7467663"/>
              <a:gd name="connsiteY695" fmla="*/ 2901128 h 6858000"/>
              <a:gd name="connsiteX696" fmla="*/ 156329 w 7467663"/>
              <a:gd name="connsiteY696" fmla="*/ 2840533 h 6858000"/>
              <a:gd name="connsiteX697" fmla="*/ 358355 w 7467663"/>
              <a:gd name="connsiteY697" fmla="*/ 2620471 h 6858000"/>
              <a:gd name="connsiteX698" fmla="*/ 510577 w 7467663"/>
              <a:gd name="connsiteY698" fmla="*/ 2501244 h 6858000"/>
              <a:gd name="connsiteX699" fmla="*/ 211967 w 7467663"/>
              <a:gd name="connsiteY699" fmla="*/ 2479171 h 6858000"/>
              <a:gd name="connsiteX700" fmla="*/ 0 w 7467663"/>
              <a:gd name="connsiteY700" fmla="*/ 2476398 h 6858000"/>
              <a:gd name="connsiteX701" fmla="*/ 0 w 7467663"/>
              <a:gd name="connsiteY701" fmla="*/ 2389189 h 6858000"/>
              <a:gd name="connsiteX702" fmla="*/ 103062 w 7467663"/>
              <a:gd name="connsiteY702" fmla="*/ 2389518 h 6858000"/>
              <a:gd name="connsiteX703" fmla="*/ 510734 w 7467663"/>
              <a:gd name="connsiteY703" fmla="*/ 2416201 h 6858000"/>
              <a:gd name="connsiteX704" fmla="*/ 279257 w 7467663"/>
              <a:gd name="connsiteY704" fmla="*/ 2092102 h 6858000"/>
              <a:gd name="connsiteX705" fmla="*/ 65265 w 7467663"/>
              <a:gd name="connsiteY705" fmla="*/ 2006049 h 6858000"/>
              <a:gd name="connsiteX706" fmla="*/ 0 w 7467663"/>
              <a:gd name="connsiteY706" fmla="*/ 1982532 h 6858000"/>
              <a:gd name="connsiteX707" fmla="*/ 0 w 7467663"/>
              <a:gd name="connsiteY707" fmla="*/ 1912789 h 6858000"/>
              <a:gd name="connsiteX708" fmla="*/ 97460 w 7467663"/>
              <a:gd name="connsiteY708" fmla="*/ 1953725 h 6858000"/>
              <a:gd name="connsiteX709" fmla="*/ 221272 w 7467663"/>
              <a:gd name="connsiteY709" fmla="*/ 1980766 h 6858000"/>
              <a:gd name="connsiteX710" fmla="*/ 116765 w 7467663"/>
              <a:gd name="connsiteY710" fmla="*/ 1911033 h 6858000"/>
              <a:gd name="connsiteX711" fmla="*/ 16405 w 7467663"/>
              <a:gd name="connsiteY711" fmla="*/ 1803412 h 6858000"/>
              <a:gd name="connsiteX712" fmla="*/ 0 w 7467663"/>
              <a:gd name="connsiteY712" fmla="*/ 1784777 h 6858000"/>
              <a:gd name="connsiteX713" fmla="*/ 0 w 7467663"/>
              <a:gd name="connsiteY713" fmla="*/ 1740082 h 6858000"/>
              <a:gd name="connsiteX714" fmla="*/ 39394 w 7467663"/>
              <a:gd name="connsiteY714" fmla="*/ 1784856 h 6858000"/>
              <a:gd name="connsiteX715" fmla="*/ 135813 w 7467663"/>
              <a:gd name="connsiteY715" fmla="*/ 1888838 h 6858000"/>
              <a:gd name="connsiteX716" fmla="*/ 242575 w 7467663"/>
              <a:gd name="connsiteY716" fmla="*/ 1958841 h 6858000"/>
              <a:gd name="connsiteX717" fmla="*/ 82197 w 7467663"/>
              <a:gd name="connsiteY717" fmla="*/ 1754826 h 6858000"/>
              <a:gd name="connsiteX718" fmla="*/ 0 w 7467663"/>
              <a:gd name="connsiteY718" fmla="*/ 1679650 h 6858000"/>
              <a:gd name="connsiteX719" fmla="*/ 0 w 7467663"/>
              <a:gd name="connsiteY719" fmla="*/ 1602463 h 6858000"/>
              <a:gd name="connsiteX720" fmla="*/ 84689 w 7467663"/>
              <a:gd name="connsiteY720" fmla="*/ 1677442 h 6858000"/>
              <a:gd name="connsiteX721" fmla="*/ 298437 w 7467663"/>
              <a:gd name="connsiteY721" fmla="*/ 1968019 h 6858000"/>
              <a:gd name="connsiteX722" fmla="*/ 227269 w 7467663"/>
              <a:gd name="connsiteY722" fmla="*/ 1114064 h 6858000"/>
              <a:gd name="connsiteX723" fmla="*/ 248003 w 7467663"/>
              <a:gd name="connsiteY723" fmla="*/ 1089613 h 6858000"/>
              <a:gd name="connsiteX724" fmla="*/ 427020 w 7467663"/>
              <a:gd name="connsiteY724" fmla="*/ 1619803 h 6858000"/>
              <a:gd name="connsiteX725" fmla="*/ 340345 w 7467663"/>
              <a:gd name="connsiteY725" fmla="*/ 2027739 h 6858000"/>
              <a:gd name="connsiteX726" fmla="*/ 360865 w 7467663"/>
              <a:gd name="connsiteY726" fmla="*/ 2044827 h 6858000"/>
              <a:gd name="connsiteX727" fmla="*/ 560414 w 7467663"/>
              <a:gd name="connsiteY727" fmla="*/ 2421457 h 6858000"/>
              <a:gd name="connsiteX728" fmla="*/ 1359703 w 7467663"/>
              <a:gd name="connsiteY728" fmla="*/ 2578554 h 6858000"/>
              <a:gd name="connsiteX729" fmla="*/ 1359422 w 7467663"/>
              <a:gd name="connsiteY729" fmla="*/ 2577994 h 6858000"/>
              <a:gd name="connsiteX730" fmla="*/ 828701 w 7467663"/>
              <a:gd name="connsiteY730" fmla="*/ 1839520 h 6858000"/>
              <a:gd name="connsiteX731" fmla="*/ 494427 w 7467663"/>
              <a:gd name="connsiteY731" fmla="*/ 1092333 h 6858000"/>
              <a:gd name="connsiteX732" fmla="*/ 506322 w 7467663"/>
              <a:gd name="connsiteY732" fmla="*/ 1020997 h 6858000"/>
              <a:gd name="connsiteX733" fmla="*/ 4570198 w 7467663"/>
              <a:gd name="connsiteY733" fmla="*/ 978081 h 6858000"/>
              <a:gd name="connsiteX734" fmla="*/ 4523691 w 7467663"/>
              <a:gd name="connsiteY734" fmla="*/ 1127776 h 6858000"/>
              <a:gd name="connsiteX735" fmla="*/ 4509875 w 7467663"/>
              <a:gd name="connsiteY735" fmla="*/ 1167552 h 6858000"/>
              <a:gd name="connsiteX736" fmla="*/ 4478168 w 7467663"/>
              <a:gd name="connsiteY736" fmla="*/ 1260735 h 6858000"/>
              <a:gd name="connsiteX737" fmla="*/ 4409309 w 7467663"/>
              <a:gd name="connsiteY737" fmla="*/ 1666996 h 6858000"/>
              <a:gd name="connsiteX738" fmla="*/ 4370031 w 7467663"/>
              <a:gd name="connsiteY738" fmla="*/ 1955666 h 6858000"/>
              <a:gd name="connsiteX739" fmla="*/ 4570198 w 7467663"/>
              <a:gd name="connsiteY739" fmla="*/ 978081 h 6858000"/>
              <a:gd name="connsiteX740" fmla="*/ 4557898 w 7467663"/>
              <a:gd name="connsiteY740" fmla="*/ 900011 h 6858000"/>
              <a:gd name="connsiteX741" fmla="*/ 4344840 w 7467663"/>
              <a:gd name="connsiteY741" fmla="*/ 1922038 h 6858000"/>
              <a:gd name="connsiteX742" fmla="*/ 4378710 w 7467663"/>
              <a:gd name="connsiteY742" fmla="*/ 1665516 h 6858000"/>
              <a:gd name="connsiteX743" fmla="*/ 4448798 w 7467663"/>
              <a:gd name="connsiteY743" fmla="*/ 1253024 h 6858000"/>
              <a:gd name="connsiteX744" fmla="*/ 4480315 w 7467663"/>
              <a:gd name="connsiteY744" fmla="*/ 1158454 h 6858000"/>
              <a:gd name="connsiteX745" fmla="*/ 4494133 w 7467663"/>
              <a:gd name="connsiteY745" fmla="*/ 1118676 h 6858000"/>
              <a:gd name="connsiteX746" fmla="*/ 4557898 w 7467663"/>
              <a:gd name="connsiteY746" fmla="*/ 900011 h 6858000"/>
              <a:gd name="connsiteX747" fmla="*/ 5870151 w 7467663"/>
              <a:gd name="connsiteY747" fmla="*/ 898890 h 6858000"/>
              <a:gd name="connsiteX748" fmla="*/ 5861335 w 7467663"/>
              <a:gd name="connsiteY748" fmla="*/ 899177 h 6858000"/>
              <a:gd name="connsiteX749" fmla="*/ 5843702 w 7467663"/>
              <a:gd name="connsiteY749" fmla="*/ 899748 h 6858000"/>
              <a:gd name="connsiteX750" fmla="*/ 5651107 w 7467663"/>
              <a:gd name="connsiteY750" fmla="*/ 920306 h 6858000"/>
              <a:gd name="connsiteX751" fmla="*/ 5459407 w 7467663"/>
              <a:gd name="connsiteY751" fmla="*/ 940975 h 6858000"/>
              <a:gd name="connsiteX752" fmla="*/ 5374846 w 7467663"/>
              <a:gd name="connsiteY752" fmla="*/ 941988 h 6858000"/>
              <a:gd name="connsiteX753" fmla="*/ 5256105 w 7467663"/>
              <a:gd name="connsiteY753" fmla="*/ 945632 h 6858000"/>
              <a:gd name="connsiteX754" fmla="*/ 5107071 w 7467663"/>
              <a:gd name="connsiteY754" fmla="*/ 969720 h 6858000"/>
              <a:gd name="connsiteX755" fmla="*/ 4998681 w 7467663"/>
              <a:gd name="connsiteY755" fmla="*/ 988771 h 6858000"/>
              <a:gd name="connsiteX756" fmla="*/ 5870151 w 7467663"/>
              <a:gd name="connsiteY756" fmla="*/ 898890 h 6858000"/>
              <a:gd name="connsiteX757" fmla="*/ 5504425 w 7467663"/>
              <a:gd name="connsiteY757" fmla="*/ 848067 h 6858000"/>
              <a:gd name="connsiteX758" fmla="*/ 4968849 w 7467663"/>
              <a:gd name="connsiteY758" fmla="*/ 962318 h 6858000"/>
              <a:gd name="connsiteX759" fmla="*/ 5104039 w 7467663"/>
              <a:gd name="connsiteY759" fmla="*/ 940634 h 6858000"/>
              <a:gd name="connsiteX760" fmla="*/ 5256311 w 7467663"/>
              <a:gd name="connsiteY760" fmla="*/ 916490 h 6858000"/>
              <a:gd name="connsiteX761" fmla="*/ 5377381 w 7467663"/>
              <a:gd name="connsiteY761" fmla="*/ 912671 h 6858000"/>
              <a:gd name="connsiteX762" fmla="*/ 5460148 w 7467663"/>
              <a:gd name="connsiteY762" fmla="*/ 911442 h 6858000"/>
              <a:gd name="connsiteX763" fmla="*/ 5648971 w 7467663"/>
              <a:gd name="connsiteY763" fmla="*/ 891331 h 6858000"/>
              <a:gd name="connsiteX764" fmla="*/ 5844807 w 7467663"/>
              <a:gd name="connsiteY764" fmla="*/ 870718 h 6858000"/>
              <a:gd name="connsiteX765" fmla="*/ 5862975 w 7467663"/>
              <a:gd name="connsiteY765" fmla="*/ 869756 h 6858000"/>
              <a:gd name="connsiteX766" fmla="*/ 5920887 w 7467663"/>
              <a:gd name="connsiteY766" fmla="*/ 865929 h 6858000"/>
              <a:gd name="connsiteX767" fmla="*/ 5504425 w 7467663"/>
              <a:gd name="connsiteY767" fmla="*/ 848067 h 6858000"/>
              <a:gd name="connsiteX768" fmla="*/ 3607114 w 7467663"/>
              <a:gd name="connsiteY768" fmla="*/ 467441 h 6858000"/>
              <a:gd name="connsiteX769" fmla="*/ 3296242 w 7467663"/>
              <a:gd name="connsiteY769" fmla="*/ 807991 h 6858000"/>
              <a:gd name="connsiteX770" fmla="*/ 3174674 w 7467663"/>
              <a:gd name="connsiteY770" fmla="*/ 919759 h 6858000"/>
              <a:gd name="connsiteX771" fmla="*/ 3042978 w 7467663"/>
              <a:gd name="connsiteY771" fmla="*/ 1054894 h 6858000"/>
              <a:gd name="connsiteX772" fmla="*/ 2968914 w 7467663"/>
              <a:gd name="connsiteY772" fmla="*/ 1133756 h 6858000"/>
              <a:gd name="connsiteX773" fmla="*/ 3103823 w 7467663"/>
              <a:gd name="connsiteY773" fmla="*/ 1026814 h 6858000"/>
              <a:gd name="connsiteX774" fmla="*/ 3607114 w 7467663"/>
              <a:gd name="connsiteY774" fmla="*/ 467441 h 6858000"/>
              <a:gd name="connsiteX775" fmla="*/ 3744487 w 7467663"/>
              <a:gd name="connsiteY775" fmla="*/ 383136 h 6858000"/>
              <a:gd name="connsiteX776" fmla="*/ 3970213 w 7467663"/>
              <a:gd name="connsiteY776" fmla="*/ 995559 h 6858000"/>
              <a:gd name="connsiteX777" fmla="*/ 3744487 w 7467663"/>
              <a:gd name="connsiteY777" fmla="*/ 383136 h 6858000"/>
              <a:gd name="connsiteX778" fmla="*/ 3624562 w 7467663"/>
              <a:gd name="connsiteY778" fmla="*/ 367041 h 6858000"/>
              <a:gd name="connsiteX779" fmla="*/ 3489712 w 7467663"/>
              <a:gd name="connsiteY779" fmla="*/ 485386 h 6858000"/>
              <a:gd name="connsiteX780" fmla="*/ 3182994 w 7467663"/>
              <a:gd name="connsiteY780" fmla="*/ 828265 h 6858000"/>
              <a:gd name="connsiteX781" fmla="*/ 2892114 w 7467663"/>
              <a:gd name="connsiteY781" fmla="*/ 1172635 h 6858000"/>
              <a:gd name="connsiteX782" fmla="*/ 3021459 w 7467663"/>
              <a:gd name="connsiteY782" fmla="*/ 1035385 h 6858000"/>
              <a:gd name="connsiteX783" fmla="*/ 3153873 w 7467663"/>
              <a:gd name="connsiteY783" fmla="*/ 898971 h 6858000"/>
              <a:gd name="connsiteX784" fmla="*/ 3276511 w 7467663"/>
              <a:gd name="connsiteY784" fmla="*/ 786423 h 6858000"/>
              <a:gd name="connsiteX785" fmla="*/ 3584154 w 7467663"/>
              <a:gd name="connsiteY785" fmla="*/ 448218 h 6858000"/>
              <a:gd name="connsiteX786" fmla="*/ 3624562 w 7467663"/>
              <a:gd name="connsiteY786" fmla="*/ 367041 h 6858000"/>
              <a:gd name="connsiteX787" fmla="*/ 3766672 w 7467663"/>
              <a:gd name="connsiteY787" fmla="*/ 359429 h 6858000"/>
              <a:gd name="connsiteX788" fmla="*/ 3996338 w 7467663"/>
              <a:gd name="connsiteY788" fmla="*/ 968237 h 6858000"/>
              <a:gd name="connsiteX789" fmla="*/ 3766672 w 7467663"/>
              <a:gd name="connsiteY789" fmla="*/ 359429 h 6858000"/>
              <a:gd name="connsiteX790" fmla="*/ 5805386 w 7467663"/>
              <a:gd name="connsiteY790" fmla="*/ 239240 h 6858000"/>
              <a:gd name="connsiteX791" fmla="*/ 5736947 w 7467663"/>
              <a:gd name="connsiteY791" fmla="*/ 261367 h 6858000"/>
              <a:gd name="connsiteX792" fmla="*/ 5427012 w 7467663"/>
              <a:gd name="connsiteY792" fmla="*/ 311272 h 6858000"/>
              <a:gd name="connsiteX793" fmla="*/ 5147818 w 7467663"/>
              <a:gd name="connsiteY793" fmla="*/ 322112 h 6858000"/>
              <a:gd name="connsiteX794" fmla="*/ 5060854 w 7467663"/>
              <a:gd name="connsiteY794" fmla="*/ 311882 h 6858000"/>
              <a:gd name="connsiteX795" fmla="*/ 4945989 w 7467663"/>
              <a:gd name="connsiteY795" fmla="*/ 300516 h 6858000"/>
              <a:gd name="connsiteX796" fmla="*/ 5410479 w 7467663"/>
              <a:gd name="connsiteY796" fmla="*/ 348434 h 6858000"/>
              <a:gd name="connsiteX797" fmla="*/ 5805386 w 7467663"/>
              <a:gd name="connsiteY797" fmla="*/ 239240 h 6858000"/>
              <a:gd name="connsiteX798" fmla="*/ 5905192 w 7467663"/>
              <a:gd name="connsiteY798" fmla="*/ 163079 h 6858000"/>
              <a:gd name="connsiteX799" fmla="*/ 5865655 w 7467663"/>
              <a:gd name="connsiteY799" fmla="*/ 171901 h 6858000"/>
              <a:gd name="connsiteX800" fmla="*/ 5259740 w 7467663"/>
              <a:gd name="connsiteY800" fmla="*/ 257013 h 6858000"/>
              <a:gd name="connsiteX801" fmla="*/ 5208466 w 7467663"/>
              <a:gd name="connsiteY801" fmla="*/ 257550 h 6858000"/>
              <a:gd name="connsiteX802" fmla="*/ 4980204 w 7467663"/>
              <a:gd name="connsiteY802" fmla="*/ 271903 h 6858000"/>
              <a:gd name="connsiteX803" fmla="*/ 5068068 w 7467663"/>
              <a:gd name="connsiteY803" fmla="*/ 282244 h 6858000"/>
              <a:gd name="connsiteX804" fmla="*/ 5153231 w 7467663"/>
              <a:gd name="connsiteY804" fmla="*/ 292240 h 6858000"/>
              <a:gd name="connsiteX805" fmla="*/ 5426491 w 7467663"/>
              <a:gd name="connsiteY805" fmla="*/ 281128 h 6858000"/>
              <a:gd name="connsiteX806" fmla="*/ 5731212 w 7467663"/>
              <a:gd name="connsiteY806" fmla="*/ 231951 h 6858000"/>
              <a:gd name="connsiteX807" fmla="*/ 5905192 w 7467663"/>
              <a:gd name="connsiteY807" fmla="*/ 163079 h 6858000"/>
              <a:gd name="connsiteX808" fmla="*/ 5944437 w 7467663"/>
              <a:gd name="connsiteY808" fmla="*/ 113829 h 6858000"/>
              <a:gd name="connsiteX809" fmla="*/ 5825032 w 7467663"/>
              <a:gd name="connsiteY809" fmla="*/ 146405 h 6858000"/>
              <a:gd name="connsiteX810" fmla="*/ 4955599 w 7467663"/>
              <a:gd name="connsiteY810" fmla="*/ 247008 h 6858000"/>
              <a:gd name="connsiteX811" fmla="*/ 5210104 w 7467663"/>
              <a:gd name="connsiteY811" fmla="*/ 228123 h 6858000"/>
              <a:gd name="connsiteX812" fmla="*/ 5261015 w 7467663"/>
              <a:gd name="connsiteY812" fmla="*/ 227087 h 6858000"/>
              <a:gd name="connsiteX813" fmla="*/ 5861181 w 7467663"/>
              <a:gd name="connsiteY813" fmla="*/ 143093 h 6858000"/>
              <a:gd name="connsiteX814" fmla="*/ 5961252 w 7467663"/>
              <a:gd name="connsiteY814" fmla="*/ 114820 h 6858000"/>
              <a:gd name="connsiteX815" fmla="*/ 5944437 w 7467663"/>
              <a:gd name="connsiteY815" fmla="*/ 113829 h 6858000"/>
              <a:gd name="connsiteX816" fmla="*/ 3882765 w 7467663"/>
              <a:gd name="connsiteY816" fmla="*/ 0 h 6858000"/>
              <a:gd name="connsiteX817" fmla="*/ 3995099 w 7467663"/>
              <a:gd name="connsiteY817" fmla="*/ 0 h 6858000"/>
              <a:gd name="connsiteX818" fmla="*/ 4163818 w 7467663"/>
              <a:gd name="connsiteY818" fmla="*/ 234104 h 6858000"/>
              <a:gd name="connsiteX819" fmla="*/ 4172099 w 7467663"/>
              <a:gd name="connsiteY819" fmla="*/ 234207 h 6858000"/>
              <a:gd name="connsiteX820" fmla="*/ 4784282 w 7467663"/>
              <a:gd name="connsiteY820" fmla="*/ 276561 h 6858000"/>
              <a:gd name="connsiteX821" fmla="*/ 4801687 w 7467663"/>
              <a:gd name="connsiteY821" fmla="*/ 267764 h 6858000"/>
              <a:gd name="connsiteX822" fmla="*/ 6082788 w 7467663"/>
              <a:gd name="connsiteY822" fmla="*/ 64119 h 6858000"/>
              <a:gd name="connsiteX823" fmla="*/ 6099442 w 7467663"/>
              <a:gd name="connsiteY823" fmla="*/ 82568 h 6858000"/>
              <a:gd name="connsiteX824" fmla="*/ 4804137 w 7467663"/>
              <a:gd name="connsiteY824" fmla="*/ 320931 h 6858000"/>
              <a:gd name="connsiteX825" fmla="*/ 4227047 w 7467663"/>
              <a:gd name="connsiteY825" fmla="*/ 313415 h 6858000"/>
              <a:gd name="connsiteX826" fmla="*/ 4346041 w 7467663"/>
              <a:gd name="connsiteY826" fmla="*/ 456086 h 6858000"/>
              <a:gd name="connsiteX827" fmla="*/ 4870967 w 7467663"/>
              <a:gd name="connsiteY827" fmla="*/ 963061 h 6858000"/>
              <a:gd name="connsiteX828" fmla="*/ 4889647 w 7467663"/>
              <a:gd name="connsiteY828" fmla="*/ 957147 h 6858000"/>
              <a:gd name="connsiteX829" fmla="*/ 5422504 w 7467663"/>
              <a:gd name="connsiteY829" fmla="*/ 805191 h 6858000"/>
              <a:gd name="connsiteX830" fmla="*/ 6087656 w 7467663"/>
              <a:gd name="connsiteY830" fmla="*/ 826703 h 6858000"/>
              <a:gd name="connsiteX831" fmla="*/ 6058717 w 7467663"/>
              <a:gd name="connsiteY831" fmla="*/ 865992 h 6858000"/>
              <a:gd name="connsiteX832" fmla="*/ 4974153 w 7467663"/>
              <a:gd name="connsiteY832" fmla="*/ 1045456 h 6858000"/>
              <a:gd name="connsiteX833" fmla="*/ 5627835 w 7467663"/>
              <a:gd name="connsiteY833" fmla="*/ 1472077 h 6858000"/>
              <a:gd name="connsiteX834" fmla="*/ 5629817 w 7467663"/>
              <a:gd name="connsiteY834" fmla="*/ 1471412 h 6858000"/>
              <a:gd name="connsiteX835" fmla="*/ 5634124 w 7467663"/>
              <a:gd name="connsiteY835" fmla="*/ 1470572 h 6858000"/>
              <a:gd name="connsiteX836" fmla="*/ 5755832 w 7467663"/>
              <a:gd name="connsiteY836" fmla="*/ 1383886 h 6858000"/>
              <a:gd name="connsiteX837" fmla="*/ 6014186 w 7467663"/>
              <a:gd name="connsiteY837" fmla="*/ 1279799 h 6858000"/>
              <a:gd name="connsiteX838" fmla="*/ 6901619 w 7467663"/>
              <a:gd name="connsiteY838" fmla="*/ 1047874 h 6858000"/>
              <a:gd name="connsiteX839" fmla="*/ 6931566 w 7467663"/>
              <a:gd name="connsiteY839" fmla="*/ 1062034 h 6858000"/>
              <a:gd name="connsiteX840" fmla="*/ 5790982 w 7467663"/>
              <a:gd name="connsiteY840" fmla="*/ 1561380 h 6858000"/>
              <a:gd name="connsiteX841" fmla="*/ 6188971 w 7467663"/>
              <a:gd name="connsiteY841" fmla="*/ 1755168 h 6858000"/>
              <a:gd name="connsiteX842" fmla="*/ 6202446 w 7467663"/>
              <a:gd name="connsiteY842" fmla="*/ 1752268 h 6858000"/>
              <a:gd name="connsiteX843" fmla="*/ 7179560 w 7467663"/>
              <a:gd name="connsiteY843" fmla="*/ 1467551 h 6858000"/>
              <a:gd name="connsiteX844" fmla="*/ 7158730 w 7467663"/>
              <a:gd name="connsiteY844" fmla="*/ 1507835 h 6858000"/>
              <a:gd name="connsiteX845" fmla="*/ 6326959 w 7467663"/>
              <a:gd name="connsiteY845" fmla="*/ 1817686 h 6858000"/>
              <a:gd name="connsiteX846" fmla="*/ 6537433 w 7467663"/>
              <a:gd name="connsiteY846" fmla="*/ 1907790 h 6858000"/>
              <a:gd name="connsiteX847" fmla="*/ 6550221 w 7467663"/>
              <a:gd name="connsiteY847" fmla="*/ 1910729 h 6858000"/>
              <a:gd name="connsiteX848" fmla="*/ 6964438 w 7467663"/>
              <a:gd name="connsiteY848" fmla="*/ 2209505 h 6858000"/>
              <a:gd name="connsiteX849" fmla="*/ 7367862 w 7467663"/>
              <a:gd name="connsiteY849" fmla="*/ 2806833 h 6858000"/>
              <a:gd name="connsiteX850" fmla="*/ 7364329 w 7467663"/>
              <a:gd name="connsiteY850" fmla="*/ 2826907 h 6858000"/>
              <a:gd name="connsiteX851" fmla="*/ 7290545 w 7467663"/>
              <a:gd name="connsiteY851" fmla="*/ 2850663 h 6858000"/>
              <a:gd name="connsiteX852" fmla="*/ 6472036 w 7467663"/>
              <a:gd name="connsiteY852" fmla="*/ 1959003 h 6858000"/>
              <a:gd name="connsiteX853" fmla="*/ 5792897 w 7467663"/>
              <a:gd name="connsiteY853" fmla="*/ 1647747 h 6858000"/>
              <a:gd name="connsiteX854" fmla="*/ 5842751 w 7467663"/>
              <a:gd name="connsiteY854" fmla="*/ 1816112 h 6858000"/>
              <a:gd name="connsiteX855" fmla="*/ 5847424 w 7467663"/>
              <a:gd name="connsiteY855" fmla="*/ 1815776 h 6858000"/>
              <a:gd name="connsiteX856" fmla="*/ 6399821 w 7467663"/>
              <a:gd name="connsiteY856" fmla="*/ 2344799 h 6858000"/>
              <a:gd name="connsiteX857" fmla="*/ 6323232 w 7467663"/>
              <a:gd name="connsiteY857" fmla="*/ 2389634 h 6858000"/>
              <a:gd name="connsiteX858" fmla="*/ 5942958 w 7467663"/>
              <a:gd name="connsiteY858" fmla="*/ 2077708 h 6858000"/>
              <a:gd name="connsiteX859" fmla="*/ 5921559 w 7467663"/>
              <a:gd name="connsiteY859" fmla="*/ 2378596 h 6858000"/>
              <a:gd name="connsiteX860" fmla="*/ 5817651 w 7467663"/>
              <a:gd name="connsiteY860" fmla="*/ 3023919 h 6858000"/>
              <a:gd name="connsiteX861" fmla="*/ 5729634 w 7467663"/>
              <a:gd name="connsiteY861" fmla="*/ 3051849 h 6858000"/>
              <a:gd name="connsiteX862" fmla="*/ 5611018 w 7467663"/>
              <a:gd name="connsiteY862" fmla="*/ 2316769 h 6858000"/>
              <a:gd name="connsiteX863" fmla="*/ 5687608 w 7467663"/>
              <a:gd name="connsiteY863" fmla="*/ 2039972 h 6858000"/>
              <a:gd name="connsiteX864" fmla="*/ 5657554 w 7467663"/>
              <a:gd name="connsiteY864" fmla="*/ 1576445 h 6858000"/>
              <a:gd name="connsiteX865" fmla="*/ 5150475 w 7467663"/>
              <a:gd name="connsiteY865" fmla="*/ 1274012 h 6858000"/>
              <a:gd name="connsiteX866" fmla="*/ 5349142 w 7467663"/>
              <a:gd name="connsiteY866" fmla="*/ 2204405 h 6858000"/>
              <a:gd name="connsiteX867" fmla="*/ 5262214 w 7467663"/>
              <a:gd name="connsiteY867" fmla="*/ 2233836 h 6858000"/>
              <a:gd name="connsiteX868" fmla="*/ 4981539 w 7467663"/>
              <a:gd name="connsiteY868" fmla="*/ 1542201 h 6858000"/>
              <a:gd name="connsiteX869" fmla="*/ 4958461 w 7467663"/>
              <a:gd name="connsiteY869" fmla="*/ 1136957 h 6858000"/>
              <a:gd name="connsiteX870" fmla="*/ 4655015 w 7467663"/>
              <a:gd name="connsiteY870" fmla="*/ 891426 h 6858000"/>
              <a:gd name="connsiteX871" fmla="*/ 4348002 w 7467663"/>
              <a:gd name="connsiteY871" fmla="*/ 2205895 h 6858000"/>
              <a:gd name="connsiteX872" fmla="*/ 4262250 w 7467663"/>
              <a:gd name="connsiteY872" fmla="*/ 2219972 h 6858000"/>
              <a:gd name="connsiteX873" fmla="*/ 4550611 w 7467663"/>
              <a:gd name="connsiteY873" fmla="*/ 817540 h 6858000"/>
              <a:gd name="connsiteX874" fmla="*/ 4564418 w 7467663"/>
              <a:gd name="connsiteY874" fmla="*/ 808293 h 6858000"/>
              <a:gd name="connsiteX875" fmla="*/ 4266388 w 7467663"/>
              <a:gd name="connsiteY875" fmla="*/ 500083 h 6858000"/>
              <a:gd name="connsiteX876" fmla="*/ 4032842 w 7467663"/>
              <a:gd name="connsiteY876" fmla="*/ 211809 h 6858000"/>
              <a:gd name="connsiteX877" fmla="*/ 3882765 w 7467663"/>
              <a:gd name="connsiteY877" fmla="*/ 0 h 6858000"/>
              <a:gd name="connsiteX878" fmla="*/ 3721337 w 7467663"/>
              <a:gd name="connsiteY878" fmla="*/ 0 h 6858000"/>
              <a:gd name="connsiteX879" fmla="*/ 3797544 w 7467663"/>
              <a:gd name="connsiteY879" fmla="*/ 0 h 6858000"/>
              <a:gd name="connsiteX880" fmla="*/ 3775734 w 7467663"/>
              <a:gd name="connsiteY880" fmla="*/ 95131 h 6858000"/>
              <a:gd name="connsiteX881" fmla="*/ 3724807 w 7467663"/>
              <a:gd name="connsiteY881" fmla="*/ 272257 h 6858000"/>
              <a:gd name="connsiteX882" fmla="*/ 3726844 w 7467663"/>
              <a:gd name="connsiteY882" fmla="*/ 282988 h 6858000"/>
              <a:gd name="connsiteX883" fmla="*/ 3742664 w 7467663"/>
              <a:gd name="connsiteY883" fmla="*/ 279918 h 6858000"/>
              <a:gd name="connsiteX884" fmla="*/ 4103910 w 7467663"/>
              <a:gd name="connsiteY884" fmla="*/ 1161917 h 6858000"/>
              <a:gd name="connsiteX885" fmla="*/ 4020269 w 7467663"/>
              <a:gd name="connsiteY885" fmla="*/ 1200406 h 6858000"/>
              <a:gd name="connsiteX886" fmla="*/ 3674882 w 7467663"/>
              <a:gd name="connsiteY886" fmla="*/ 488524 h 6858000"/>
              <a:gd name="connsiteX887" fmla="*/ 3132682 w 7467663"/>
              <a:gd name="connsiteY887" fmla="*/ 1072284 h 6858000"/>
              <a:gd name="connsiteX888" fmla="*/ 2716346 w 7467663"/>
              <a:gd name="connsiteY888" fmla="*/ 1276376 h 6858000"/>
              <a:gd name="connsiteX889" fmla="*/ 2716772 w 7467663"/>
              <a:gd name="connsiteY889" fmla="*/ 1255462 h 6858000"/>
              <a:gd name="connsiteX890" fmla="*/ 3471096 w 7467663"/>
              <a:gd name="connsiteY890" fmla="*/ 437072 h 6858000"/>
              <a:gd name="connsiteX891" fmla="*/ 3639057 w 7467663"/>
              <a:gd name="connsiteY891" fmla="*/ 286334 h 6858000"/>
              <a:gd name="connsiteX892" fmla="*/ 3640309 w 7467663"/>
              <a:gd name="connsiteY892" fmla="*/ 284664 h 6858000"/>
              <a:gd name="connsiteX893" fmla="*/ 3646022 w 7467663"/>
              <a:gd name="connsiteY893" fmla="*/ 276711 h 6858000"/>
              <a:gd name="connsiteX894" fmla="*/ 3707943 w 7467663"/>
              <a:gd name="connsiteY894" fmla="*/ 65958 h 6858000"/>
              <a:gd name="connsiteX895" fmla="*/ 3721337 w 7467663"/>
              <a:gd name="connsiteY895" fmla="*/ 0 h 6858000"/>
              <a:gd name="connsiteX896" fmla="*/ 2867960 w 7467663"/>
              <a:gd name="connsiteY896" fmla="*/ 0 h 6858000"/>
              <a:gd name="connsiteX897" fmla="*/ 2926351 w 7467663"/>
              <a:gd name="connsiteY897" fmla="*/ 0 h 6858000"/>
              <a:gd name="connsiteX898" fmla="*/ 2902823 w 7467663"/>
              <a:gd name="connsiteY898" fmla="*/ 262929 h 6858000"/>
              <a:gd name="connsiteX899" fmla="*/ 2940663 w 7467663"/>
              <a:gd name="connsiteY899" fmla="*/ 140884 h 6858000"/>
              <a:gd name="connsiteX900" fmla="*/ 2947039 w 7467663"/>
              <a:gd name="connsiteY900" fmla="*/ 122524 h 6858000"/>
              <a:gd name="connsiteX901" fmla="*/ 2984316 w 7467663"/>
              <a:gd name="connsiteY901" fmla="*/ 0 h 6858000"/>
              <a:gd name="connsiteX902" fmla="*/ 3016114 w 7467663"/>
              <a:gd name="connsiteY902" fmla="*/ 0 h 6858000"/>
              <a:gd name="connsiteX903" fmla="*/ 2979949 w 7467663"/>
              <a:gd name="connsiteY903" fmla="*/ 119274 h 6858000"/>
              <a:gd name="connsiteX904" fmla="*/ 3023879 w 7467663"/>
              <a:gd name="connsiteY904" fmla="*/ 0 h 6858000"/>
              <a:gd name="connsiteX905" fmla="*/ 3105400 w 7467663"/>
              <a:gd name="connsiteY905" fmla="*/ 0 h 6858000"/>
              <a:gd name="connsiteX906" fmla="*/ 3094669 w 7467663"/>
              <a:gd name="connsiteY906" fmla="*/ 30308 h 6858000"/>
              <a:gd name="connsiteX907" fmla="*/ 2901945 w 7467663"/>
              <a:gd name="connsiteY907" fmla="*/ 466538 h 6858000"/>
              <a:gd name="connsiteX908" fmla="*/ 2815209 w 7467663"/>
              <a:gd name="connsiteY908" fmla="*/ 497361 h 6858000"/>
              <a:gd name="connsiteX909" fmla="*/ 2844845 w 7467663"/>
              <a:gd name="connsiteY909" fmla="*/ 127638 h 6858000"/>
              <a:gd name="connsiteX910" fmla="*/ 2867960 w 7467663"/>
              <a:gd name="connsiteY910" fmla="*/ 0 h 6858000"/>
              <a:gd name="connsiteX911" fmla="*/ 1057230 w 7467663"/>
              <a:gd name="connsiteY911" fmla="*/ 0 h 6858000"/>
              <a:gd name="connsiteX912" fmla="*/ 1111003 w 7467663"/>
              <a:gd name="connsiteY912" fmla="*/ 0 h 6858000"/>
              <a:gd name="connsiteX913" fmla="*/ 1125553 w 7467663"/>
              <a:gd name="connsiteY913" fmla="*/ 52588 h 6858000"/>
              <a:gd name="connsiteX914" fmla="*/ 1304276 w 7467663"/>
              <a:gd name="connsiteY914" fmla="*/ 476275 h 6858000"/>
              <a:gd name="connsiteX915" fmla="*/ 1492066 w 7467663"/>
              <a:gd name="connsiteY915" fmla="*/ 886333 h 6858000"/>
              <a:gd name="connsiteX916" fmla="*/ 1423698 w 7467663"/>
              <a:gd name="connsiteY916" fmla="*/ 710817 h 6858000"/>
              <a:gd name="connsiteX917" fmla="*/ 1357609 w 7467663"/>
              <a:gd name="connsiteY917" fmla="*/ 532892 h 6858000"/>
              <a:gd name="connsiteX918" fmla="*/ 1309550 w 7467663"/>
              <a:gd name="connsiteY918" fmla="*/ 374031 h 6858000"/>
              <a:gd name="connsiteX919" fmla="*/ 1193673 w 7467663"/>
              <a:gd name="connsiteY919" fmla="*/ 49533 h 6858000"/>
              <a:gd name="connsiteX920" fmla="*/ 1164391 w 7467663"/>
              <a:gd name="connsiteY920" fmla="*/ 0 h 6858000"/>
              <a:gd name="connsiteX921" fmla="*/ 1200666 w 7467663"/>
              <a:gd name="connsiteY921" fmla="*/ 0 h 6858000"/>
              <a:gd name="connsiteX922" fmla="*/ 1223408 w 7467663"/>
              <a:gd name="connsiteY922" fmla="*/ 38996 h 6858000"/>
              <a:gd name="connsiteX923" fmla="*/ 1339635 w 7467663"/>
              <a:gd name="connsiteY923" fmla="*/ 365517 h 6858000"/>
              <a:gd name="connsiteX924" fmla="*/ 1387469 w 7467663"/>
              <a:gd name="connsiteY924" fmla="*/ 523079 h 6858000"/>
              <a:gd name="connsiteX925" fmla="*/ 1452685 w 7467663"/>
              <a:gd name="connsiteY925" fmla="*/ 699806 h 6858000"/>
              <a:gd name="connsiteX926" fmla="*/ 1492092 w 7467663"/>
              <a:gd name="connsiteY926" fmla="*/ 800424 h 6858000"/>
              <a:gd name="connsiteX927" fmla="*/ 1455302 w 7467663"/>
              <a:gd name="connsiteY927" fmla="*/ 632913 h 6858000"/>
              <a:gd name="connsiteX928" fmla="*/ 1222336 w 7467663"/>
              <a:gd name="connsiteY928" fmla="*/ 9480 h 6858000"/>
              <a:gd name="connsiteX929" fmla="*/ 1214634 w 7467663"/>
              <a:gd name="connsiteY929" fmla="*/ 0 h 6858000"/>
              <a:gd name="connsiteX930" fmla="*/ 1289827 w 7467663"/>
              <a:gd name="connsiteY930" fmla="*/ 0 h 6858000"/>
              <a:gd name="connsiteX931" fmla="*/ 1321076 w 7467663"/>
              <a:gd name="connsiteY931" fmla="*/ 59722 h 6858000"/>
              <a:gd name="connsiteX932" fmla="*/ 1512579 w 7467663"/>
              <a:gd name="connsiteY932" fmla="*/ 626441 h 6858000"/>
              <a:gd name="connsiteX933" fmla="*/ 1506076 w 7467663"/>
              <a:gd name="connsiteY933" fmla="*/ 1089289 h 6858000"/>
              <a:gd name="connsiteX934" fmla="*/ 1486346 w 7467663"/>
              <a:gd name="connsiteY934" fmla="*/ 1079919 h 6858000"/>
              <a:gd name="connsiteX935" fmla="*/ 1070511 w 7467663"/>
              <a:gd name="connsiteY935" fmla="*/ 48609 h 6858000"/>
              <a:gd name="connsiteX936" fmla="*/ 1057230 w 7467663"/>
              <a:gd name="connsiteY936" fmla="*/ 0 h 6858000"/>
              <a:gd name="connsiteX937" fmla="*/ 43151 w 7467663"/>
              <a:gd name="connsiteY937" fmla="*/ 0 h 6858000"/>
              <a:gd name="connsiteX938" fmla="*/ 95283 w 7467663"/>
              <a:gd name="connsiteY938" fmla="*/ 0 h 6858000"/>
              <a:gd name="connsiteX939" fmla="*/ 300708 w 7467663"/>
              <a:gd name="connsiteY939" fmla="*/ 154571 h 6858000"/>
              <a:gd name="connsiteX940" fmla="*/ 530414 w 7467663"/>
              <a:gd name="connsiteY940" fmla="*/ 354673 h 6858000"/>
              <a:gd name="connsiteX941" fmla="*/ 333785 w 7467663"/>
              <a:gd name="connsiteY941" fmla="*/ 161564 h 6858000"/>
              <a:gd name="connsiteX942" fmla="*/ 147005 w 7467663"/>
              <a:gd name="connsiteY942" fmla="*/ 0 h 6858000"/>
              <a:gd name="connsiteX943" fmla="*/ 272509 w 7467663"/>
              <a:gd name="connsiteY943" fmla="*/ 0 h 6858000"/>
              <a:gd name="connsiteX944" fmla="*/ 326276 w 7467663"/>
              <a:gd name="connsiteY944" fmla="*/ 45847 h 6858000"/>
              <a:gd name="connsiteX945" fmla="*/ 823759 w 7467663"/>
              <a:gd name="connsiteY945" fmla="*/ 574145 h 6858000"/>
              <a:gd name="connsiteX946" fmla="*/ 811254 w 7467663"/>
              <a:gd name="connsiteY946" fmla="*/ 665546 h 6858000"/>
              <a:gd name="connsiteX947" fmla="*/ 154042 w 7467663"/>
              <a:gd name="connsiteY947" fmla="*/ 261522 h 6858000"/>
              <a:gd name="connsiteX948" fmla="*/ 13550 w 7467663"/>
              <a:gd name="connsiteY948" fmla="*/ 158423 h 6858000"/>
              <a:gd name="connsiteX949" fmla="*/ 0 w 7467663"/>
              <a:gd name="connsiteY949" fmla="*/ 146618 h 6858000"/>
              <a:gd name="connsiteX950" fmla="*/ 0 w 7467663"/>
              <a:gd name="connsiteY950" fmla="*/ 59161 h 6858000"/>
              <a:gd name="connsiteX951" fmla="*/ 45427 w 7467663"/>
              <a:gd name="connsiteY951" fmla="*/ 101078 h 6858000"/>
              <a:gd name="connsiteX952" fmla="*/ 630103 w 7467663"/>
              <a:gd name="connsiteY952" fmla="*/ 485885 h 6858000"/>
              <a:gd name="connsiteX953" fmla="*/ 532040 w 7467663"/>
              <a:gd name="connsiteY953" fmla="*/ 399359 h 6858000"/>
              <a:gd name="connsiteX954" fmla="*/ 517618 w 7467663"/>
              <a:gd name="connsiteY954" fmla="*/ 385726 h 6858000"/>
              <a:gd name="connsiteX955" fmla="*/ 285074 w 7467663"/>
              <a:gd name="connsiteY955" fmla="*/ 182755 h 6858000"/>
              <a:gd name="connsiteX956" fmla="*/ 43151 w 7467663"/>
              <a:gd name="connsiteY95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467600 w 7467600"/>
              <a:gd name="connsiteY75" fmla="*/ 6334256 h 6858000"/>
              <a:gd name="connsiteX76" fmla="*/ 7454976 w 7467600"/>
              <a:gd name="connsiteY76" fmla="*/ 6318297 h 6858000"/>
              <a:gd name="connsiteX77" fmla="*/ 1456157 w 7467600"/>
              <a:gd name="connsiteY77" fmla="*/ 5371404 h 6858000"/>
              <a:gd name="connsiteX78" fmla="*/ 1244432 w 7467600"/>
              <a:gd name="connsiteY78" fmla="*/ 5385601 h 6858000"/>
              <a:gd name="connsiteX79" fmla="*/ 973990 w 7467600"/>
              <a:gd name="connsiteY79" fmla="*/ 5424940 h 6858000"/>
              <a:gd name="connsiteX80" fmla="*/ 1103809 w 7467600"/>
              <a:gd name="connsiteY80" fmla="*/ 5433720 h 6858000"/>
              <a:gd name="connsiteX81" fmla="*/ 1123454 w 7467600"/>
              <a:gd name="connsiteY81" fmla="*/ 5435727 h 6858000"/>
              <a:gd name="connsiteX82" fmla="*/ 1737017 w 7467600"/>
              <a:gd name="connsiteY82" fmla="*/ 5452183 h 6858000"/>
              <a:gd name="connsiteX83" fmla="*/ 1824397 w 7467600"/>
              <a:gd name="connsiteY83" fmla="*/ 5447757 h 6858000"/>
              <a:gd name="connsiteX84" fmla="*/ 2070059 w 7467600"/>
              <a:gd name="connsiteY84" fmla="*/ 5441660 h 6858000"/>
              <a:gd name="connsiteX85" fmla="*/ 1456157 w 7467600"/>
              <a:gd name="connsiteY85" fmla="*/ 5371404 h 6858000"/>
              <a:gd name="connsiteX86" fmla="*/ 4988186 w 7467600"/>
              <a:gd name="connsiteY86" fmla="*/ 5216467 h 6858000"/>
              <a:gd name="connsiteX87" fmla="*/ 4777334 w 7467600"/>
              <a:gd name="connsiteY87" fmla="*/ 5406072 h 6858000"/>
              <a:gd name="connsiteX88" fmla="*/ 4718341 w 7467600"/>
              <a:gd name="connsiteY88" fmla="*/ 5468043 h 6858000"/>
              <a:gd name="connsiteX89" fmla="*/ 4604655 w 7467600"/>
              <a:gd name="connsiteY89" fmla="*/ 5583434 h 6858000"/>
              <a:gd name="connsiteX90" fmla="*/ 4565074 w 7467600"/>
              <a:gd name="connsiteY90" fmla="*/ 5618550 h 6858000"/>
              <a:gd name="connsiteX91" fmla="*/ 4988186 w 7467600"/>
              <a:gd name="connsiteY91" fmla="*/ 5216467 h 6858000"/>
              <a:gd name="connsiteX92" fmla="*/ 4978032 w 7467600"/>
              <a:gd name="connsiteY92" fmla="*/ 5183809 h 6858000"/>
              <a:gd name="connsiteX93" fmla="*/ 4463413 w 7467600"/>
              <a:gd name="connsiteY93" fmla="*/ 5615162 h 6858000"/>
              <a:gd name="connsiteX94" fmla="*/ 4358134 w 7467600"/>
              <a:gd name="connsiteY94" fmla="*/ 5742791 h 6858000"/>
              <a:gd name="connsiteX95" fmla="*/ 4376219 w 7467600"/>
              <a:gd name="connsiteY95" fmla="*/ 5729027 h 6858000"/>
              <a:gd name="connsiteX96" fmla="*/ 4582340 w 7467600"/>
              <a:gd name="connsiteY96" fmla="*/ 5561037 h 6858000"/>
              <a:gd name="connsiteX97" fmla="*/ 4694684 w 7467600"/>
              <a:gd name="connsiteY97" fmla="*/ 5447098 h 6858000"/>
              <a:gd name="connsiteX98" fmla="*/ 4754123 w 7467600"/>
              <a:gd name="connsiteY98" fmla="*/ 5384643 h 6858000"/>
              <a:gd name="connsiteX99" fmla="*/ 4978032 w 7467600"/>
              <a:gd name="connsiteY99" fmla="*/ 5183809 h 6858000"/>
              <a:gd name="connsiteX100" fmla="*/ 1903353 w 7467600"/>
              <a:gd name="connsiteY100" fmla="*/ 5044827 h 6858000"/>
              <a:gd name="connsiteX101" fmla="*/ 1936931 w 7467600"/>
              <a:gd name="connsiteY101" fmla="*/ 5093954 h 6858000"/>
              <a:gd name="connsiteX102" fmla="*/ 2195868 w 7467600"/>
              <a:gd name="connsiteY102" fmla="*/ 5396574 h 6858000"/>
              <a:gd name="connsiteX103" fmla="*/ 2088852 w 7467600"/>
              <a:gd name="connsiteY103" fmla="*/ 5166123 h 6858000"/>
              <a:gd name="connsiteX104" fmla="*/ 1958241 w 7467600"/>
              <a:gd name="connsiteY104" fmla="*/ 5067955 h 6858000"/>
              <a:gd name="connsiteX105" fmla="*/ 1903353 w 7467600"/>
              <a:gd name="connsiteY105" fmla="*/ 5044827 h 6858000"/>
              <a:gd name="connsiteX106" fmla="*/ 1979378 w 7467600"/>
              <a:gd name="connsiteY106" fmla="*/ 4769504 h 6858000"/>
              <a:gd name="connsiteX107" fmla="*/ 2882120 w 7467600"/>
              <a:gd name="connsiteY107" fmla="*/ 5064547 h 6858000"/>
              <a:gd name="connsiteX108" fmla="*/ 2793103 w 7467600"/>
              <a:gd name="connsiteY108" fmla="*/ 5039699 h 6858000"/>
              <a:gd name="connsiteX109" fmla="*/ 2770041 w 7467600"/>
              <a:gd name="connsiteY109" fmla="*/ 5033634 h 6858000"/>
              <a:gd name="connsiteX110" fmla="*/ 1979378 w 7467600"/>
              <a:gd name="connsiteY110" fmla="*/ 4769504 h 6858000"/>
              <a:gd name="connsiteX111" fmla="*/ 1927410 w 7467600"/>
              <a:gd name="connsiteY111" fmla="*/ 4716164 h 6858000"/>
              <a:gd name="connsiteX112" fmla="*/ 1959587 w 7467600"/>
              <a:gd name="connsiteY112" fmla="*/ 4728849 h 6858000"/>
              <a:gd name="connsiteX113" fmla="*/ 2777707 w 7467600"/>
              <a:gd name="connsiteY113" fmla="*/ 5003991 h 6858000"/>
              <a:gd name="connsiteX114" fmla="*/ 2800768 w 7467600"/>
              <a:gd name="connsiteY114" fmla="*/ 5010056 h 6858000"/>
              <a:gd name="connsiteX115" fmla="*/ 2879408 w 7467600"/>
              <a:gd name="connsiteY115" fmla="*/ 5031590 h 6858000"/>
              <a:gd name="connsiteX116" fmla="*/ 2862295 w 7467600"/>
              <a:gd name="connsiteY116" fmla="*/ 5022958 h 6858000"/>
              <a:gd name="connsiteX117" fmla="*/ 2813343 w 7467600"/>
              <a:gd name="connsiteY117" fmla="*/ 4998369 h 6858000"/>
              <a:gd name="connsiteX118" fmla="*/ 2646245 w 7467600"/>
              <a:gd name="connsiteY118" fmla="*/ 4930999 h 6858000"/>
              <a:gd name="connsiteX119" fmla="*/ 1999243 w 7467600"/>
              <a:gd name="connsiteY119" fmla="*/ 4730524 h 6858000"/>
              <a:gd name="connsiteX120" fmla="*/ 1979527 w 7467600"/>
              <a:gd name="connsiteY120" fmla="*/ 4726651 h 6858000"/>
              <a:gd name="connsiteX121" fmla="*/ 1927410 w 7467600"/>
              <a:gd name="connsiteY121" fmla="*/ 4716164 h 6858000"/>
              <a:gd name="connsiteX122" fmla="*/ 1997014 w 7467600"/>
              <a:gd name="connsiteY122" fmla="*/ 4698007 h 6858000"/>
              <a:gd name="connsiteX123" fmla="*/ 2005458 w 7467600"/>
              <a:gd name="connsiteY123" fmla="*/ 4699540 h 6858000"/>
              <a:gd name="connsiteX124" fmla="*/ 2657186 w 7467600"/>
              <a:gd name="connsiteY124" fmla="*/ 4901687 h 6858000"/>
              <a:gd name="connsiteX125" fmla="*/ 2826662 w 7467600"/>
              <a:gd name="connsiteY125" fmla="*/ 4970362 h 6858000"/>
              <a:gd name="connsiteX126" fmla="*/ 2876100 w 7467600"/>
              <a:gd name="connsiteY126" fmla="*/ 4995397 h 6858000"/>
              <a:gd name="connsiteX127" fmla="*/ 3042600 w 7467600"/>
              <a:gd name="connsiteY127" fmla="*/ 5059532 h 6858000"/>
              <a:gd name="connsiteX128" fmla="*/ 1997014 w 7467600"/>
              <a:gd name="connsiteY128" fmla="*/ 4698007 h 6858000"/>
              <a:gd name="connsiteX129" fmla="*/ 2305292 w 7467600"/>
              <a:gd name="connsiteY129" fmla="*/ 4219492 h 6858000"/>
              <a:gd name="connsiteX130" fmla="*/ 3360922 w 7467600"/>
              <a:gd name="connsiteY130" fmla="*/ 4529373 h 6858000"/>
              <a:gd name="connsiteX131" fmla="*/ 3492420 w 7467600"/>
              <a:gd name="connsiteY131" fmla="*/ 4510145 h 6858000"/>
              <a:gd name="connsiteX132" fmla="*/ 3364086 w 7467600"/>
              <a:gd name="connsiteY132" fmla="*/ 4480340 h 6858000"/>
              <a:gd name="connsiteX133" fmla="*/ 3225818 w 7467600"/>
              <a:gd name="connsiteY133" fmla="*/ 4411822 h 6858000"/>
              <a:gd name="connsiteX134" fmla="*/ 3129696 w 7467600"/>
              <a:gd name="connsiteY134" fmla="*/ 4360704 h 6858000"/>
              <a:gd name="connsiteX135" fmla="*/ 2814545 w 7467600"/>
              <a:gd name="connsiteY135" fmla="*/ 4282955 h 6858000"/>
              <a:gd name="connsiteX136" fmla="*/ 2305292 w 7467600"/>
              <a:gd name="connsiteY136" fmla="*/ 4219492 h 6858000"/>
              <a:gd name="connsiteX137" fmla="*/ 2626982 w 7467600"/>
              <a:gd name="connsiteY137" fmla="*/ 4206450 h 6858000"/>
              <a:gd name="connsiteX138" fmla="*/ 2490617 w 7467600"/>
              <a:gd name="connsiteY138" fmla="*/ 4206951 h 6858000"/>
              <a:gd name="connsiteX139" fmla="*/ 2819869 w 7467600"/>
              <a:gd name="connsiteY139" fmla="*/ 4252936 h 6858000"/>
              <a:gd name="connsiteX140" fmla="*/ 3143018 w 7467600"/>
              <a:gd name="connsiteY140" fmla="*/ 4332698 h 6858000"/>
              <a:gd name="connsiteX141" fmla="*/ 3241520 w 7467600"/>
              <a:gd name="connsiteY141" fmla="*/ 4385112 h 6858000"/>
              <a:gd name="connsiteX142" fmla="*/ 3374575 w 7467600"/>
              <a:gd name="connsiteY142" fmla="*/ 4451517 h 6858000"/>
              <a:gd name="connsiteX143" fmla="*/ 3505221 w 7467600"/>
              <a:gd name="connsiteY143" fmla="*/ 4480757 h 6858000"/>
              <a:gd name="connsiteX144" fmla="*/ 2626982 w 7467600"/>
              <a:gd name="connsiteY144" fmla="*/ 4206450 h 6858000"/>
              <a:gd name="connsiteX145" fmla="*/ 1310106 w 7467600"/>
              <a:gd name="connsiteY145" fmla="*/ 3943217 h 6858000"/>
              <a:gd name="connsiteX146" fmla="*/ 854994 w 7467600"/>
              <a:gd name="connsiteY146" fmla="*/ 4399136 h 6858000"/>
              <a:gd name="connsiteX147" fmla="*/ 742462 w 7467600"/>
              <a:gd name="connsiteY147" fmla="*/ 4594648 h 6858000"/>
              <a:gd name="connsiteX148" fmla="*/ 820602 w 7467600"/>
              <a:gd name="connsiteY148" fmla="*/ 4485915 h 6858000"/>
              <a:gd name="connsiteX149" fmla="*/ 878295 w 7467600"/>
              <a:gd name="connsiteY149" fmla="*/ 4403594 h 6858000"/>
              <a:gd name="connsiteX150" fmla="*/ 1240607 w 7467600"/>
              <a:gd name="connsiteY150" fmla="*/ 4010401 h 6858000"/>
              <a:gd name="connsiteX151" fmla="*/ 1310106 w 7467600"/>
              <a:gd name="connsiteY151" fmla="*/ 3943217 h 6858000"/>
              <a:gd name="connsiteX152" fmla="*/ 1423113 w 7467600"/>
              <a:gd name="connsiteY152" fmla="*/ 3874565 h 6858000"/>
              <a:gd name="connsiteX153" fmla="*/ 1260565 w 7467600"/>
              <a:gd name="connsiteY153" fmla="*/ 4031982 h 6858000"/>
              <a:gd name="connsiteX154" fmla="*/ 901900 w 7467600"/>
              <a:gd name="connsiteY154" fmla="*/ 4421236 h 6858000"/>
              <a:gd name="connsiteX155" fmla="*/ 845044 w 7467600"/>
              <a:gd name="connsiteY155" fmla="*/ 4502436 h 6858000"/>
              <a:gd name="connsiteX156" fmla="*/ 685926 w 7467600"/>
              <a:gd name="connsiteY156" fmla="*/ 4703069 h 6858000"/>
              <a:gd name="connsiteX157" fmla="*/ 684248 w 7467600"/>
              <a:gd name="connsiteY157" fmla="*/ 4706721 h 6858000"/>
              <a:gd name="connsiteX158" fmla="*/ 1423113 w 7467600"/>
              <a:gd name="connsiteY158" fmla="*/ 3874565 h 6858000"/>
              <a:gd name="connsiteX159" fmla="*/ 3316479 w 7467600"/>
              <a:gd name="connsiteY159" fmla="*/ 3872136 h 6858000"/>
              <a:gd name="connsiteX160" fmla="*/ 3546806 w 7467600"/>
              <a:gd name="connsiteY160" fmla="*/ 4356139 h 6858000"/>
              <a:gd name="connsiteX161" fmla="*/ 3364433 w 7467600"/>
              <a:gd name="connsiteY161" fmla="*/ 3953121 h 6858000"/>
              <a:gd name="connsiteX162" fmla="*/ 3316479 w 7467600"/>
              <a:gd name="connsiteY162" fmla="*/ 3872136 h 6858000"/>
              <a:gd name="connsiteX163" fmla="*/ 3291335 w 7467600"/>
              <a:gd name="connsiteY163" fmla="*/ 3767420 h 6858000"/>
              <a:gd name="connsiteX164" fmla="*/ 3390805 w 7467600"/>
              <a:gd name="connsiteY164" fmla="*/ 3937163 h 6858000"/>
              <a:gd name="connsiteX165" fmla="*/ 3579062 w 7467600"/>
              <a:gd name="connsiteY165" fmla="*/ 4359040 h 6858000"/>
              <a:gd name="connsiteX166" fmla="*/ 3467355 w 7467600"/>
              <a:gd name="connsiteY166" fmla="*/ 3988130 h 6858000"/>
              <a:gd name="connsiteX167" fmla="*/ 3310753 w 7467600"/>
              <a:gd name="connsiteY167" fmla="*/ 3787140 h 6858000"/>
              <a:gd name="connsiteX168" fmla="*/ 3291335 w 7467600"/>
              <a:gd name="connsiteY168" fmla="*/ 3767420 h 6858000"/>
              <a:gd name="connsiteX169" fmla="*/ 1635889 w 7467600"/>
              <a:gd name="connsiteY169" fmla="*/ 3709494 h 6858000"/>
              <a:gd name="connsiteX170" fmla="*/ 1634800 w 7467600"/>
              <a:gd name="connsiteY170" fmla="*/ 3731111 h 6858000"/>
              <a:gd name="connsiteX171" fmla="*/ 1635889 w 7467600"/>
              <a:gd name="connsiteY171" fmla="*/ 3709494 h 6858000"/>
              <a:gd name="connsiteX172" fmla="*/ 1510397 w 7467600"/>
              <a:gd name="connsiteY172" fmla="*/ 3684705 h 6858000"/>
              <a:gd name="connsiteX173" fmla="*/ 1146550 w 7467600"/>
              <a:gd name="connsiteY173" fmla="*/ 3802012 h 6858000"/>
              <a:gd name="connsiteX174" fmla="*/ 698834 w 7467600"/>
              <a:gd name="connsiteY174" fmla="*/ 3952272 h 6858000"/>
              <a:gd name="connsiteX175" fmla="*/ 34256 w 7467600"/>
              <a:gd name="connsiteY175" fmla="*/ 4347603 h 6858000"/>
              <a:gd name="connsiteX176" fmla="*/ 527241 w 7467600"/>
              <a:gd name="connsiteY176" fmla="*/ 4065078 h 6858000"/>
              <a:gd name="connsiteX177" fmla="*/ 1510397 w 7467600"/>
              <a:gd name="connsiteY177" fmla="*/ 3684705 h 6858000"/>
              <a:gd name="connsiteX178" fmla="*/ 1313114 w 7467600"/>
              <a:gd name="connsiteY178" fmla="*/ 3655216 h 6858000"/>
              <a:gd name="connsiteX179" fmla="*/ 1109304 w 7467600"/>
              <a:gd name="connsiteY179" fmla="*/ 3669030 h 6858000"/>
              <a:gd name="connsiteX180" fmla="*/ 8129 w 7467600"/>
              <a:gd name="connsiteY180" fmla="*/ 4330519 h 6858000"/>
              <a:gd name="connsiteX181" fmla="*/ 687572 w 7467600"/>
              <a:gd name="connsiteY181" fmla="*/ 3925629 h 6858000"/>
              <a:gd name="connsiteX182" fmla="*/ 1138365 w 7467600"/>
              <a:gd name="connsiteY182" fmla="*/ 3774515 h 6858000"/>
              <a:gd name="connsiteX183" fmla="*/ 1505579 w 7467600"/>
              <a:gd name="connsiteY183" fmla="*/ 3655526 h 6858000"/>
              <a:gd name="connsiteX184" fmla="*/ 1313114 w 7467600"/>
              <a:gd name="connsiteY184" fmla="*/ 3655216 h 6858000"/>
              <a:gd name="connsiteX185" fmla="*/ 3655073 w 7467600"/>
              <a:gd name="connsiteY185" fmla="*/ 3650884 h 6858000"/>
              <a:gd name="connsiteX186" fmla="*/ 3989938 w 7467600"/>
              <a:gd name="connsiteY186" fmla="*/ 3991685 h 6858000"/>
              <a:gd name="connsiteX187" fmla="*/ 4393907 w 7467600"/>
              <a:gd name="connsiteY187" fmla="*/ 4261258 h 6858000"/>
              <a:gd name="connsiteX188" fmla="*/ 4648051 w 7467600"/>
              <a:gd name="connsiteY188" fmla="*/ 4374051 h 6858000"/>
              <a:gd name="connsiteX189" fmla="*/ 4383389 w 7467600"/>
              <a:gd name="connsiteY189" fmla="*/ 4184369 h 6858000"/>
              <a:gd name="connsiteX190" fmla="*/ 4165508 w 7467600"/>
              <a:gd name="connsiteY190" fmla="*/ 4035196 h 6858000"/>
              <a:gd name="connsiteX191" fmla="*/ 4068162 w 7467600"/>
              <a:gd name="connsiteY191" fmla="*/ 3953394 h 6858000"/>
              <a:gd name="connsiteX192" fmla="*/ 3981416 w 7467600"/>
              <a:gd name="connsiteY192" fmla="*/ 3880482 h 6858000"/>
              <a:gd name="connsiteX193" fmla="*/ 3800147 w 7467600"/>
              <a:gd name="connsiteY193" fmla="*/ 3749872 h 6858000"/>
              <a:gd name="connsiteX194" fmla="*/ 3655073 w 7467600"/>
              <a:gd name="connsiteY194" fmla="*/ 3650884 h 6858000"/>
              <a:gd name="connsiteX195" fmla="*/ 3670252 w 7467600"/>
              <a:gd name="connsiteY195" fmla="*/ 3622798 h 6858000"/>
              <a:gd name="connsiteX196" fmla="*/ 3817258 w 7467600"/>
              <a:gd name="connsiteY196" fmla="*/ 3723577 h 6858000"/>
              <a:gd name="connsiteX197" fmla="*/ 4000461 w 7467600"/>
              <a:gd name="connsiteY197" fmla="*/ 3855966 h 6858000"/>
              <a:gd name="connsiteX198" fmla="*/ 4088180 w 7467600"/>
              <a:gd name="connsiteY198" fmla="*/ 3929774 h 6858000"/>
              <a:gd name="connsiteX199" fmla="*/ 4184555 w 7467600"/>
              <a:gd name="connsiteY199" fmla="*/ 4010683 h 6858000"/>
              <a:gd name="connsiteX200" fmla="*/ 4399563 w 7467600"/>
              <a:gd name="connsiteY200" fmla="*/ 4158106 h 6858000"/>
              <a:gd name="connsiteX201" fmla="*/ 4684469 w 7467600"/>
              <a:gd name="connsiteY201" fmla="*/ 4364680 h 6858000"/>
              <a:gd name="connsiteX202" fmla="*/ 4690271 w 7467600"/>
              <a:gd name="connsiteY202" fmla="*/ 4370034 h 6858000"/>
              <a:gd name="connsiteX203" fmla="*/ 4136093 w 7467600"/>
              <a:gd name="connsiteY203" fmla="*/ 3858466 h 6858000"/>
              <a:gd name="connsiteX204" fmla="*/ 3670252 w 7467600"/>
              <a:gd name="connsiteY204" fmla="*/ 3622798 h 6858000"/>
              <a:gd name="connsiteX205" fmla="*/ 4440129 w 7467600"/>
              <a:gd name="connsiteY205" fmla="*/ 3448571 h 6858000"/>
              <a:gd name="connsiteX206" fmla="*/ 4856525 w 7467600"/>
              <a:gd name="connsiteY206" fmla="*/ 3915351 h 6858000"/>
              <a:gd name="connsiteX207" fmla="*/ 5059055 w 7467600"/>
              <a:gd name="connsiteY207" fmla="*/ 4108918 h 6858000"/>
              <a:gd name="connsiteX208" fmla="*/ 5290070 w 7467600"/>
              <a:gd name="connsiteY208" fmla="*/ 4263619 h 6858000"/>
              <a:gd name="connsiteX209" fmla="*/ 4834991 w 7467600"/>
              <a:gd name="connsiteY209" fmla="*/ 3830985 h 6858000"/>
              <a:gd name="connsiteX210" fmla="*/ 4440129 w 7467600"/>
              <a:gd name="connsiteY210" fmla="*/ 3448571 h 6858000"/>
              <a:gd name="connsiteX211" fmla="*/ 4441737 w 7467600"/>
              <a:gd name="connsiteY211" fmla="*/ 3399734 h 6858000"/>
              <a:gd name="connsiteX212" fmla="*/ 4431236 w 7467600"/>
              <a:gd name="connsiteY212" fmla="*/ 3400954 h 6858000"/>
              <a:gd name="connsiteX213" fmla="*/ 4557150 w 7467600"/>
              <a:gd name="connsiteY213" fmla="*/ 3510023 h 6858000"/>
              <a:gd name="connsiteX214" fmla="*/ 4856936 w 7467600"/>
              <a:gd name="connsiteY214" fmla="*/ 3809146 h 6858000"/>
              <a:gd name="connsiteX215" fmla="*/ 5111996 w 7467600"/>
              <a:gd name="connsiteY215" fmla="*/ 4065759 h 6858000"/>
              <a:gd name="connsiteX216" fmla="*/ 5388878 w 7467600"/>
              <a:gd name="connsiteY216" fmla="*/ 4300185 h 6858000"/>
              <a:gd name="connsiteX217" fmla="*/ 5425556 w 7467600"/>
              <a:gd name="connsiteY217" fmla="*/ 4308967 h 6858000"/>
              <a:gd name="connsiteX218" fmla="*/ 4943646 w 7467600"/>
              <a:gd name="connsiteY218" fmla="*/ 3822916 h 6858000"/>
              <a:gd name="connsiteX219" fmla="*/ 4594837 w 7467600"/>
              <a:gd name="connsiteY219" fmla="*/ 3532274 h 6858000"/>
              <a:gd name="connsiteX220" fmla="*/ 4441737 w 7467600"/>
              <a:gd name="connsiteY220" fmla="*/ 3399734 h 6858000"/>
              <a:gd name="connsiteX221" fmla="*/ 5425834 w 7467600"/>
              <a:gd name="connsiteY221" fmla="*/ 3162785 h 6858000"/>
              <a:gd name="connsiteX222" fmla="*/ 5401644 w 7467600"/>
              <a:gd name="connsiteY222" fmla="*/ 3617847 h 6858000"/>
              <a:gd name="connsiteX223" fmla="*/ 5467256 w 7467600"/>
              <a:gd name="connsiteY223" fmla="*/ 4175494 h 6858000"/>
              <a:gd name="connsiteX224" fmla="*/ 5448069 w 7467600"/>
              <a:gd name="connsiteY224" fmla="*/ 3567554 h 6858000"/>
              <a:gd name="connsiteX225" fmla="*/ 5425834 w 7467600"/>
              <a:gd name="connsiteY225" fmla="*/ 3162785 h 6858000"/>
              <a:gd name="connsiteX226" fmla="*/ 1318687 w 7467600"/>
              <a:gd name="connsiteY226" fmla="*/ 3113840 h 6858000"/>
              <a:gd name="connsiteX227" fmla="*/ 1066793 w 7467600"/>
              <a:gd name="connsiteY227" fmla="*/ 3212171 h 6858000"/>
              <a:gd name="connsiteX228" fmla="*/ 993319 w 7467600"/>
              <a:gd name="connsiteY228" fmla="*/ 3247648 h 6858000"/>
              <a:gd name="connsiteX229" fmla="*/ 853081 w 7467600"/>
              <a:gd name="connsiteY229" fmla="*/ 3312410 h 6858000"/>
              <a:gd name="connsiteX230" fmla="*/ 805957 w 7467600"/>
              <a:gd name="connsiteY230" fmla="*/ 3330443 h 6858000"/>
              <a:gd name="connsiteX231" fmla="*/ 1318687 w 7467600"/>
              <a:gd name="connsiteY231" fmla="*/ 3113840 h 6858000"/>
              <a:gd name="connsiteX232" fmla="*/ 5453702 w 7467600"/>
              <a:gd name="connsiteY232" fmla="*/ 3090882 h 6858000"/>
              <a:gd name="connsiteX233" fmla="*/ 5480135 w 7467600"/>
              <a:gd name="connsiteY233" fmla="*/ 3565802 h 6858000"/>
              <a:gd name="connsiteX234" fmla="*/ 5499023 w 7467600"/>
              <a:gd name="connsiteY234" fmla="*/ 4166310 h 6858000"/>
              <a:gd name="connsiteX235" fmla="*/ 5547022 w 7467600"/>
              <a:gd name="connsiteY235" fmla="*/ 3607838 h 6858000"/>
              <a:gd name="connsiteX236" fmla="*/ 5515964 w 7467600"/>
              <a:gd name="connsiteY236" fmla="*/ 3378541 h 6858000"/>
              <a:gd name="connsiteX237" fmla="*/ 5453702 w 7467600"/>
              <a:gd name="connsiteY237" fmla="*/ 3090882 h 6858000"/>
              <a:gd name="connsiteX238" fmla="*/ 1238695 w 7467600"/>
              <a:gd name="connsiteY238" fmla="*/ 3076820 h 6858000"/>
              <a:gd name="connsiteX239" fmla="*/ 716371 w 7467600"/>
              <a:gd name="connsiteY239" fmla="*/ 3293249 h 6858000"/>
              <a:gd name="connsiteX240" fmla="*/ 579522 w 7467600"/>
              <a:gd name="connsiteY240" fmla="*/ 3371759 h 6858000"/>
              <a:gd name="connsiteX241" fmla="*/ 600288 w 7467600"/>
              <a:gd name="connsiteY241" fmla="*/ 3365555 h 6858000"/>
              <a:gd name="connsiteX242" fmla="*/ 840692 w 7467600"/>
              <a:gd name="connsiteY242" fmla="*/ 3284921 h 6858000"/>
              <a:gd name="connsiteX243" fmla="*/ 979248 w 7467600"/>
              <a:gd name="connsiteY243" fmla="*/ 3221003 h 6858000"/>
              <a:gd name="connsiteX244" fmla="*/ 1053282 w 7467600"/>
              <a:gd name="connsiteY244" fmla="*/ 3185247 h 6858000"/>
              <a:gd name="connsiteX245" fmla="*/ 1320603 w 7467600"/>
              <a:gd name="connsiteY245" fmla="*/ 3081281 h 6858000"/>
              <a:gd name="connsiteX246" fmla="*/ 1238695 w 7467600"/>
              <a:gd name="connsiteY246" fmla="*/ 3076820 h 6858000"/>
              <a:gd name="connsiteX247" fmla="*/ 5425627 w 7467600"/>
              <a:gd name="connsiteY247" fmla="*/ 2954192 h 6858000"/>
              <a:gd name="connsiteX248" fmla="*/ 5470770 w 7467600"/>
              <a:gd name="connsiteY248" fmla="*/ 3005435 h 6858000"/>
              <a:gd name="connsiteX249" fmla="*/ 5519779 w 7467600"/>
              <a:gd name="connsiteY249" fmla="*/ 4359223 h 6858000"/>
              <a:gd name="connsiteX250" fmla="*/ 5520293 w 7467600"/>
              <a:gd name="connsiteY250" fmla="*/ 4360602 h 6858000"/>
              <a:gd name="connsiteX251" fmla="*/ 5767221 w 7467600"/>
              <a:gd name="connsiteY251" fmla="*/ 4665564 h 6858000"/>
              <a:gd name="connsiteX252" fmla="*/ 6937169 w 7467600"/>
              <a:gd name="connsiteY252" fmla="*/ 4815941 h 6858000"/>
              <a:gd name="connsiteX253" fmla="*/ 6953922 w 7467600"/>
              <a:gd name="connsiteY253" fmla="*/ 4890068 h 6858000"/>
              <a:gd name="connsiteX254" fmla="*/ 6071359 w 7467600"/>
              <a:gd name="connsiteY254" fmla="*/ 4770770 h 6858000"/>
              <a:gd name="connsiteX255" fmla="*/ 6038839 w 7467600"/>
              <a:gd name="connsiteY255" fmla="*/ 4764474 h 6858000"/>
              <a:gd name="connsiteX256" fmla="*/ 6038706 w 7467600"/>
              <a:gd name="connsiteY256" fmla="*/ 4763847 h 6858000"/>
              <a:gd name="connsiteX257" fmla="*/ 6037784 w 7467600"/>
              <a:gd name="connsiteY257" fmla="*/ 4764270 h 6858000"/>
              <a:gd name="connsiteX258" fmla="*/ 6038839 w 7467600"/>
              <a:gd name="connsiteY258" fmla="*/ 4764474 h 6858000"/>
              <a:gd name="connsiteX259" fmla="*/ 6040338 w 7467600"/>
              <a:gd name="connsiteY259" fmla="*/ 4771418 h 6858000"/>
              <a:gd name="connsiteX260" fmla="*/ 6024488 w 7467600"/>
              <a:gd name="connsiteY260" fmla="*/ 4809903 h 6858000"/>
              <a:gd name="connsiteX261" fmla="*/ 5599771 w 7467600"/>
              <a:gd name="connsiteY261" fmla="*/ 5509652 h 6858000"/>
              <a:gd name="connsiteX262" fmla="*/ 5548843 w 7467600"/>
              <a:gd name="connsiteY262" fmla="*/ 5563845 h 6858000"/>
              <a:gd name="connsiteX263" fmla="*/ 5940952 w 7467600"/>
              <a:gd name="connsiteY263" fmla="*/ 6250028 h 6858000"/>
              <a:gd name="connsiteX264" fmla="*/ 6043441 w 7467600"/>
              <a:gd name="connsiteY264" fmla="*/ 6665847 h 6858000"/>
              <a:gd name="connsiteX265" fmla="*/ 6093432 w 7467600"/>
              <a:gd name="connsiteY265" fmla="*/ 6858000 h 6858000"/>
              <a:gd name="connsiteX266" fmla="*/ 6034344 w 7467600"/>
              <a:gd name="connsiteY266" fmla="*/ 6858000 h 6858000"/>
              <a:gd name="connsiteX267" fmla="*/ 6026679 w 7467600"/>
              <a:gd name="connsiteY267" fmla="*/ 6836959 h 6858000"/>
              <a:gd name="connsiteX268" fmla="*/ 5800441 w 7467600"/>
              <a:gd name="connsiteY268" fmla="*/ 6335286 h 6858000"/>
              <a:gd name="connsiteX269" fmla="*/ 5526562 w 7467600"/>
              <a:gd name="connsiteY269" fmla="*/ 5705388 h 6858000"/>
              <a:gd name="connsiteX270" fmla="*/ 5519640 w 7467600"/>
              <a:gd name="connsiteY270" fmla="*/ 5683774 h 6858000"/>
              <a:gd name="connsiteX271" fmla="*/ 5844559 w 7467600"/>
              <a:gd name="connsiteY271" fmla="*/ 6553349 h 6858000"/>
              <a:gd name="connsiteX272" fmla="*/ 5975994 w 7467600"/>
              <a:gd name="connsiteY272" fmla="*/ 6858000 h 6858000"/>
              <a:gd name="connsiteX273" fmla="*/ 5898547 w 7467600"/>
              <a:gd name="connsiteY273" fmla="*/ 6858000 h 6858000"/>
              <a:gd name="connsiteX274" fmla="*/ 5682041 w 7467600"/>
              <a:gd name="connsiteY274" fmla="*/ 6355860 h 6858000"/>
              <a:gd name="connsiteX275" fmla="*/ 5461758 w 7467600"/>
              <a:gd name="connsiteY275" fmla="*/ 5820220 h 6858000"/>
              <a:gd name="connsiteX276" fmla="*/ 5237282 w 7467600"/>
              <a:gd name="connsiteY276" fmla="*/ 6579086 h 6858000"/>
              <a:gd name="connsiteX277" fmla="*/ 5115009 w 7467600"/>
              <a:gd name="connsiteY277" fmla="*/ 6858000 h 6858000"/>
              <a:gd name="connsiteX278" fmla="*/ 5028074 w 7467600"/>
              <a:gd name="connsiteY278" fmla="*/ 6858000 h 6858000"/>
              <a:gd name="connsiteX279" fmla="*/ 5079508 w 7467600"/>
              <a:gd name="connsiteY279" fmla="*/ 6749074 h 6858000"/>
              <a:gd name="connsiteX280" fmla="*/ 5371846 w 7467600"/>
              <a:gd name="connsiteY280" fmla="*/ 5924413 h 6858000"/>
              <a:gd name="connsiteX281" fmla="*/ 5270512 w 7467600"/>
              <a:gd name="connsiteY281" fmla="*/ 6138975 h 6858000"/>
              <a:gd name="connsiteX282" fmla="*/ 5062409 w 7467600"/>
              <a:gd name="connsiteY282" fmla="*/ 6653544 h 6858000"/>
              <a:gd name="connsiteX283" fmla="*/ 5036628 w 7467600"/>
              <a:gd name="connsiteY283" fmla="*/ 6754247 h 6858000"/>
              <a:gd name="connsiteX284" fmla="*/ 5009112 w 7467600"/>
              <a:gd name="connsiteY284" fmla="*/ 6858000 h 6858000"/>
              <a:gd name="connsiteX285" fmla="*/ 4976679 w 7467600"/>
              <a:gd name="connsiteY285" fmla="*/ 6858000 h 6858000"/>
              <a:gd name="connsiteX286" fmla="*/ 5006537 w 7467600"/>
              <a:gd name="connsiteY286" fmla="*/ 6747068 h 6858000"/>
              <a:gd name="connsiteX287" fmla="*/ 5032723 w 7467600"/>
              <a:gd name="connsiteY287" fmla="*/ 6644957 h 6858000"/>
              <a:gd name="connsiteX288" fmla="*/ 5242949 w 7467600"/>
              <a:gd name="connsiteY288" fmla="*/ 6125175 h 6858000"/>
              <a:gd name="connsiteX289" fmla="*/ 5286321 w 7467600"/>
              <a:gd name="connsiteY289" fmla="*/ 6033555 h 6858000"/>
              <a:gd name="connsiteX290" fmla="*/ 5008210 w 7467600"/>
              <a:gd name="connsiteY290" fmla="*/ 6649194 h 6858000"/>
              <a:gd name="connsiteX291" fmla="*/ 4986321 w 7467600"/>
              <a:gd name="connsiteY291" fmla="*/ 6765687 h 6858000"/>
              <a:gd name="connsiteX292" fmla="*/ 4973474 w 7467600"/>
              <a:gd name="connsiteY292" fmla="*/ 6858000 h 6858000"/>
              <a:gd name="connsiteX293" fmla="*/ 4907178 w 7467600"/>
              <a:gd name="connsiteY293" fmla="*/ 6858000 h 6858000"/>
              <a:gd name="connsiteX294" fmla="*/ 4910810 w 7467600"/>
              <a:gd name="connsiteY294" fmla="*/ 6829660 h 6858000"/>
              <a:gd name="connsiteX295" fmla="*/ 4987461 w 7467600"/>
              <a:gd name="connsiteY295" fmla="*/ 6432994 h 6858000"/>
              <a:gd name="connsiteX296" fmla="*/ 5179262 w 7467600"/>
              <a:gd name="connsiteY296" fmla="*/ 6035044 h 6858000"/>
              <a:gd name="connsiteX297" fmla="*/ 4689678 w 7467600"/>
              <a:gd name="connsiteY297" fmla="*/ 6440241 h 6858000"/>
              <a:gd name="connsiteX298" fmla="*/ 4477543 w 7467600"/>
              <a:gd name="connsiteY298" fmla="*/ 6674836 h 6858000"/>
              <a:gd name="connsiteX299" fmla="*/ 4329957 w 7467600"/>
              <a:gd name="connsiteY299" fmla="*/ 6858000 h 6858000"/>
              <a:gd name="connsiteX300" fmla="*/ 4218595 w 7467600"/>
              <a:gd name="connsiteY300" fmla="*/ 6858000 h 6858000"/>
              <a:gd name="connsiteX301" fmla="*/ 4368888 w 7467600"/>
              <a:gd name="connsiteY301" fmla="*/ 6668412 h 6858000"/>
              <a:gd name="connsiteX302" fmla="*/ 4563091 w 7467600"/>
              <a:gd name="connsiteY302" fmla="*/ 6442508 h 6858000"/>
              <a:gd name="connsiteX303" fmla="*/ 5387324 w 7467600"/>
              <a:gd name="connsiteY303" fmla="*/ 5705830 h 6858000"/>
              <a:gd name="connsiteX304" fmla="*/ 5073620 w 7467600"/>
              <a:gd name="connsiteY304" fmla="*/ 5955437 h 6858000"/>
              <a:gd name="connsiteX305" fmla="*/ 4689789 w 7467600"/>
              <a:gd name="connsiteY305" fmla="*/ 6268382 h 6858000"/>
              <a:gd name="connsiteX306" fmla="*/ 4418722 w 7467600"/>
              <a:gd name="connsiteY306" fmla="*/ 6570886 h 6858000"/>
              <a:gd name="connsiteX307" fmla="*/ 4214944 w 7467600"/>
              <a:gd name="connsiteY307" fmla="*/ 6858000 h 6858000"/>
              <a:gd name="connsiteX308" fmla="*/ 4177898 w 7467600"/>
              <a:gd name="connsiteY308" fmla="*/ 6858000 h 6858000"/>
              <a:gd name="connsiteX309" fmla="*/ 4391597 w 7467600"/>
              <a:gd name="connsiteY309" fmla="*/ 6556370 h 6858000"/>
              <a:gd name="connsiteX310" fmla="*/ 4668889 w 7467600"/>
              <a:gd name="connsiteY310" fmla="*/ 6246399 h 6858000"/>
              <a:gd name="connsiteX311" fmla="*/ 5055427 w 7467600"/>
              <a:gd name="connsiteY311" fmla="*/ 5931476 h 6858000"/>
              <a:gd name="connsiteX312" fmla="*/ 5371814 w 7467600"/>
              <a:gd name="connsiteY312" fmla="*/ 5678975 h 6858000"/>
              <a:gd name="connsiteX313" fmla="*/ 4987918 w 7467600"/>
              <a:gd name="connsiteY313" fmla="*/ 5838701 h 6858000"/>
              <a:gd name="connsiteX314" fmla="*/ 4317146 w 7467600"/>
              <a:gd name="connsiteY314" fmla="*/ 6587716 h 6858000"/>
              <a:gd name="connsiteX315" fmla="*/ 4171627 w 7467600"/>
              <a:gd name="connsiteY315" fmla="*/ 6858000 h 6858000"/>
              <a:gd name="connsiteX316" fmla="*/ 4081585 w 7467600"/>
              <a:gd name="connsiteY316" fmla="*/ 6858000 h 6858000"/>
              <a:gd name="connsiteX317" fmla="*/ 4238603 w 7467600"/>
              <a:gd name="connsiteY317" fmla="*/ 6559341 h 6858000"/>
              <a:gd name="connsiteX318" fmla="*/ 4778333 w 7467600"/>
              <a:gd name="connsiteY318" fmla="*/ 5873626 h 6858000"/>
              <a:gd name="connsiteX319" fmla="*/ 5414185 w 7467600"/>
              <a:gd name="connsiteY319" fmla="*/ 5573882 h 6858000"/>
              <a:gd name="connsiteX320" fmla="*/ 5959648 w 7467600"/>
              <a:gd name="connsiteY320" fmla="*/ 4760797 h 6858000"/>
              <a:gd name="connsiteX321" fmla="*/ 5355019 w 7467600"/>
              <a:gd name="connsiteY321" fmla="*/ 4734672 h 6858000"/>
              <a:gd name="connsiteX322" fmla="*/ 5083565 w 7467600"/>
              <a:gd name="connsiteY322" fmla="*/ 5179121 h 6858000"/>
              <a:gd name="connsiteX323" fmla="*/ 4713577 w 7467600"/>
              <a:gd name="connsiteY323" fmla="*/ 5616803 h 6858000"/>
              <a:gd name="connsiteX324" fmla="*/ 3989559 w 7467600"/>
              <a:gd name="connsiteY324" fmla="*/ 6145945 h 6858000"/>
              <a:gd name="connsiteX325" fmla="*/ 3939824 w 7467600"/>
              <a:gd name="connsiteY325" fmla="*/ 6066900 h 6858000"/>
              <a:gd name="connsiteX326" fmla="*/ 4584537 w 7467600"/>
              <a:gd name="connsiteY326" fmla="*/ 5324826 h 6858000"/>
              <a:gd name="connsiteX327" fmla="*/ 5037105 w 7467600"/>
              <a:gd name="connsiteY327" fmla="*/ 5088765 h 6858000"/>
              <a:gd name="connsiteX328" fmla="*/ 5039930 w 7467600"/>
              <a:gd name="connsiteY328" fmla="*/ 5089585 h 6858000"/>
              <a:gd name="connsiteX329" fmla="*/ 5263764 w 7467600"/>
              <a:gd name="connsiteY329" fmla="*/ 4735525 h 6858000"/>
              <a:gd name="connsiteX330" fmla="*/ 4086300 w 7467600"/>
              <a:gd name="connsiteY330" fmla="*/ 4884599 h 6858000"/>
              <a:gd name="connsiteX331" fmla="*/ 4085485 w 7467600"/>
              <a:gd name="connsiteY331" fmla="*/ 4899070 h 6858000"/>
              <a:gd name="connsiteX332" fmla="*/ 3871915 w 7467600"/>
              <a:gd name="connsiteY332" fmla="*/ 5253645 h 6858000"/>
              <a:gd name="connsiteX333" fmla="*/ 3799374 w 7467600"/>
              <a:gd name="connsiteY333" fmla="*/ 5466127 h 6858000"/>
              <a:gd name="connsiteX334" fmla="*/ 3498850 w 7467600"/>
              <a:gd name="connsiteY334" fmla="*/ 6661888 h 6858000"/>
              <a:gd name="connsiteX335" fmla="*/ 3399216 w 7467600"/>
              <a:gd name="connsiteY335" fmla="*/ 6858000 h 6858000"/>
              <a:gd name="connsiteX336" fmla="*/ 3303688 w 7467600"/>
              <a:gd name="connsiteY336" fmla="*/ 6858000 h 6858000"/>
              <a:gd name="connsiteX337" fmla="*/ 3391774 w 7467600"/>
              <a:gd name="connsiteY337" fmla="*/ 6697181 h 6858000"/>
              <a:gd name="connsiteX338" fmla="*/ 3735540 w 7467600"/>
              <a:gd name="connsiteY338" fmla="*/ 5546923 h 6858000"/>
              <a:gd name="connsiteX339" fmla="*/ 3729438 w 7467600"/>
              <a:gd name="connsiteY339" fmla="*/ 5569058 h 6858000"/>
              <a:gd name="connsiteX340" fmla="*/ 3707782 w 7467600"/>
              <a:gd name="connsiteY340" fmla="*/ 5644908 h 6858000"/>
              <a:gd name="connsiteX341" fmla="*/ 3583827 w 7467600"/>
              <a:gd name="connsiteY341" fmla="*/ 6039215 h 6858000"/>
              <a:gd name="connsiteX342" fmla="*/ 3547861 w 7467600"/>
              <a:gd name="connsiteY342" fmla="*/ 6129609 h 6858000"/>
              <a:gd name="connsiteX343" fmla="*/ 3490905 w 7467600"/>
              <a:gd name="connsiteY343" fmla="*/ 6277660 h 6858000"/>
              <a:gd name="connsiteX344" fmla="*/ 3455859 w 7467600"/>
              <a:gd name="connsiteY344" fmla="*/ 6391301 h 6858000"/>
              <a:gd name="connsiteX345" fmla="*/ 3429112 w 7467600"/>
              <a:gd name="connsiteY345" fmla="*/ 6479469 h 6858000"/>
              <a:gd name="connsiteX346" fmla="*/ 3304862 w 7467600"/>
              <a:gd name="connsiteY346" fmla="*/ 6796476 h 6858000"/>
              <a:gd name="connsiteX347" fmla="*/ 3276071 w 7467600"/>
              <a:gd name="connsiteY347" fmla="*/ 6858000 h 6858000"/>
              <a:gd name="connsiteX348" fmla="*/ 3240805 w 7467600"/>
              <a:gd name="connsiteY348" fmla="*/ 6858000 h 6858000"/>
              <a:gd name="connsiteX349" fmla="*/ 3275917 w 7467600"/>
              <a:gd name="connsiteY349" fmla="*/ 6783192 h 6858000"/>
              <a:gd name="connsiteX350" fmla="*/ 3399358 w 7467600"/>
              <a:gd name="connsiteY350" fmla="*/ 6469011 h 6858000"/>
              <a:gd name="connsiteX351" fmla="*/ 3425650 w 7467600"/>
              <a:gd name="connsiteY351" fmla="*/ 6381333 h 6858000"/>
              <a:gd name="connsiteX352" fmla="*/ 3460661 w 7467600"/>
              <a:gd name="connsiteY352" fmla="*/ 6266763 h 6858000"/>
              <a:gd name="connsiteX353" fmla="*/ 3518021 w 7467600"/>
              <a:gd name="connsiteY353" fmla="*/ 6117298 h 6858000"/>
              <a:gd name="connsiteX354" fmla="*/ 3554035 w 7467600"/>
              <a:gd name="connsiteY354" fmla="*/ 6027832 h 6858000"/>
              <a:gd name="connsiteX355" fmla="*/ 3677174 w 7467600"/>
              <a:gd name="connsiteY355" fmla="*/ 5636351 h 6858000"/>
              <a:gd name="connsiteX356" fmla="*/ 3698819 w 7467600"/>
              <a:gd name="connsiteY356" fmla="*/ 5560503 h 6858000"/>
              <a:gd name="connsiteX357" fmla="*/ 3702094 w 7467600"/>
              <a:gd name="connsiteY357" fmla="*/ 5549194 h 6858000"/>
              <a:gd name="connsiteX358" fmla="*/ 3398355 w 7467600"/>
              <a:gd name="connsiteY358" fmla="*/ 6094603 h 6858000"/>
              <a:gd name="connsiteX359" fmla="*/ 3193941 w 7467600"/>
              <a:gd name="connsiteY359" fmla="*/ 6798775 h 6858000"/>
              <a:gd name="connsiteX360" fmla="*/ 3184140 w 7467600"/>
              <a:gd name="connsiteY360" fmla="*/ 6858000 h 6858000"/>
              <a:gd name="connsiteX361" fmla="*/ 3099978 w 7467600"/>
              <a:gd name="connsiteY361" fmla="*/ 6858000 h 6858000"/>
              <a:gd name="connsiteX362" fmla="*/ 3101556 w 7467600"/>
              <a:gd name="connsiteY362" fmla="*/ 6843337 h 6858000"/>
              <a:gd name="connsiteX363" fmla="*/ 3370162 w 7467600"/>
              <a:gd name="connsiteY363" fmla="*/ 5785550 h 6858000"/>
              <a:gd name="connsiteX364" fmla="*/ 3746477 w 7467600"/>
              <a:gd name="connsiteY364" fmla="*/ 5377889 h 6858000"/>
              <a:gd name="connsiteX365" fmla="*/ 3863399 w 7467600"/>
              <a:gd name="connsiteY365" fmla="*/ 5087257 h 6858000"/>
              <a:gd name="connsiteX366" fmla="*/ 3968712 w 7467600"/>
              <a:gd name="connsiteY366" fmla="*/ 4913989 h 6858000"/>
              <a:gd name="connsiteX367" fmla="*/ 2792390 w 7467600"/>
              <a:gd name="connsiteY367" fmla="*/ 5382974 h 6858000"/>
              <a:gd name="connsiteX368" fmla="*/ 2714982 w 7467600"/>
              <a:gd name="connsiteY368" fmla="*/ 5427051 h 6858000"/>
              <a:gd name="connsiteX369" fmla="*/ 2813361 w 7467600"/>
              <a:gd name="connsiteY369" fmla="*/ 6023912 h 6858000"/>
              <a:gd name="connsiteX370" fmla="*/ 2688430 w 7467600"/>
              <a:gd name="connsiteY370" fmla="*/ 6801564 h 6858000"/>
              <a:gd name="connsiteX371" fmla="*/ 2629626 w 7467600"/>
              <a:gd name="connsiteY371" fmla="*/ 6763394 h 6858000"/>
              <a:gd name="connsiteX372" fmla="*/ 2565328 w 7467600"/>
              <a:gd name="connsiteY372" fmla="*/ 5516399 h 6858000"/>
              <a:gd name="connsiteX373" fmla="*/ 1922999 w 7467600"/>
              <a:gd name="connsiteY373" fmla="*/ 5980343 h 6858000"/>
              <a:gd name="connsiteX374" fmla="*/ 1950261 w 7467600"/>
              <a:gd name="connsiteY374" fmla="*/ 6405858 h 6858000"/>
              <a:gd name="connsiteX375" fmla="*/ 2365554 w 7467600"/>
              <a:gd name="connsiteY375" fmla="*/ 6759107 h 6858000"/>
              <a:gd name="connsiteX376" fmla="*/ 2424142 w 7467600"/>
              <a:gd name="connsiteY376" fmla="*/ 6858000 h 6858000"/>
              <a:gd name="connsiteX377" fmla="*/ 2395994 w 7467600"/>
              <a:gd name="connsiteY377" fmla="*/ 6858000 h 6858000"/>
              <a:gd name="connsiteX378" fmla="*/ 2392863 w 7467600"/>
              <a:gd name="connsiteY378" fmla="*/ 6852964 h 6858000"/>
              <a:gd name="connsiteX379" fmla="*/ 2017589 w 7467600"/>
              <a:gd name="connsiteY379" fmla="*/ 6493982 h 6858000"/>
              <a:gd name="connsiteX380" fmla="*/ 2147336 w 7467600"/>
              <a:gd name="connsiteY380" fmla="*/ 6594052 h 6858000"/>
              <a:gd name="connsiteX381" fmla="*/ 2207047 w 7467600"/>
              <a:gd name="connsiteY381" fmla="*/ 6654540 h 6858000"/>
              <a:gd name="connsiteX382" fmla="*/ 2299106 w 7467600"/>
              <a:gd name="connsiteY382" fmla="*/ 6778931 h 6858000"/>
              <a:gd name="connsiteX383" fmla="*/ 2314430 w 7467600"/>
              <a:gd name="connsiteY383" fmla="*/ 6801144 h 6858000"/>
              <a:gd name="connsiteX384" fmla="*/ 2352406 w 7467600"/>
              <a:gd name="connsiteY384" fmla="*/ 6858000 h 6858000"/>
              <a:gd name="connsiteX385" fmla="*/ 2314492 w 7467600"/>
              <a:gd name="connsiteY385" fmla="*/ 6858000 h 6858000"/>
              <a:gd name="connsiteX386" fmla="*/ 2288095 w 7467600"/>
              <a:gd name="connsiteY386" fmla="*/ 6818030 h 6858000"/>
              <a:gd name="connsiteX387" fmla="*/ 2272768 w 7467600"/>
              <a:gd name="connsiteY387" fmla="*/ 6795822 h 6858000"/>
              <a:gd name="connsiteX388" fmla="*/ 2182715 w 7467600"/>
              <a:gd name="connsiteY388" fmla="*/ 6675071 h 6858000"/>
              <a:gd name="connsiteX389" fmla="*/ 2032061 w 7467600"/>
              <a:gd name="connsiteY389" fmla="*/ 6541380 h 6858000"/>
              <a:gd name="connsiteX390" fmla="*/ 2257220 w 7467600"/>
              <a:gd name="connsiteY390" fmla="*/ 6826257 h 6858000"/>
              <a:gd name="connsiteX391" fmla="*/ 2281324 w 7467600"/>
              <a:gd name="connsiteY391" fmla="*/ 6858000 h 6858000"/>
              <a:gd name="connsiteX392" fmla="*/ 2242860 w 7467600"/>
              <a:gd name="connsiteY392" fmla="*/ 6858000 h 6858000"/>
              <a:gd name="connsiteX393" fmla="*/ 2232818 w 7467600"/>
              <a:gd name="connsiteY393" fmla="*/ 6844926 h 6858000"/>
              <a:gd name="connsiteX394" fmla="*/ 1990172 w 7467600"/>
              <a:gd name="connsiteY394" fmla="*/ 6542121 h 6858000"/>
              <a:gd name="connsiteX395" fmla="*/ 2124090 w 7467600"/>
              <a:gd name="connsiteY395" fmla="*/ 6761017 h 6858000"/>
              <a:gd name="connsiteX396" fmla="*/ 2200380 w 7467600"/>
              <a:gd name="connsiteY396" fmla="*/ 6858000 h 6858000"/>
              <a:gd name="connsiteX397" fmla="*/ 2147507 w 7467600"/>
              <a:gd name="connsiteY397" fmla="*/ 6858000 h 6858000"/>
              <a:gd name="connsiteX398" fmla="*/ 2070668 w 7467600"/>
              <a:gd name="connsiteY398" fmla="*/ 6761520 h 6858000"/>
              <a:gd name="connsiteX399" fmla="*/ 1975142 w 7467600"/>
              <a:gd name="connsiteY399" fmla="*/ 6585570 h 6858000"/>
              <a:gd name="connsiteX400" fmla="*/ 2050035 w 7467600"/>
              <a:gd name="connsiteY400" fmla="*/ 6813345 h 6858000"/>
              <a:gd name="connsiteX401" fmla="*/ 2063025 w 7467600"/>
              <a:gd name="connsiteY401" fmla="*/ 6858000 h 6858000"/>
              <a:gd name="connsiteX402" fmla="*/ 2021675 w 7467600"/>
              <a:gd name="connsiteY402" fmla="*/ 6858000 h 6858000"/>
              <a:gd name="connsiteX403" fmla="*/ 2019308 w 7467600"/>
              <a:gd name="connsiteY403" fmla="*/ 6847118 h 6858000"/>
              <a:gd name="connsiteX404" fmla="*/ 1938835 w 7467600"/>
              <a:gd name="connsiteY404" fmla="*/ 6551160 h 6858000"/>
              <a:gd name="connsiteX405" fmla="*/ 1953230 w 7467600"/>
              <a:gd name="connsiteY405" fmla="*/ 6759699 h 6858000"/>
              <a:gd name="connsiteX406" fmla="*/ 1956763 w 7467600"/>
              <a:gd name="connsiteY406" fmla="*/ 6778191 h 6858000"/>
              <a:gd name="connsiteX407" fmla="*/ 1967925 w 7467600"/>
              <a:gd name="connsiteY407" fmla="*/ 6858000 h 6858000"/>
              <a:gd name="connsiteX408" fmla="*/ 1936622 w 7467600"/>
              <a:gd name="connsiteY408" fmla="*/ 6858000 h 6858000"/>
              <a:gd name="connsiteX409" fmla="*/ 1926261 w 7467600"/>
              <a:gd name="connsiteY409" fmla="*/ 6784064 h 6858000"/>
              <a:gd name="connsiteX410" fmla="*/ 1922724 w 7467600"/>
              <a:gd name="connsiteY410" fmla="*/ 6765577 h 6858000"/>
              <a:gd name="connsiteX411" fmla="*/ 1904650 w 7467600"/>
              <a:gd name="connsiteY411" fmla="*/ 6639616 h 6858000"/>
              <a:gd name="connsiteX412" fmla="*/ 1885273 w 7467600"/>
              <a:gd name="connsiteY412" fmla="*/ 6858000 h 6858000"/>
              <a:gd name="connsiteX413" fmla="*/ 1854363 w 7467600"/>
              <a:gd name="connsiteY413" fmla="*/ 6858000 h 6858000"/>
              <a:gd name="connsiteX414" fmla="*/ 1880391 w 7467600"/>
              <a:gd name="connsiteY414" fmla="*/ 6603796 h 6858000"/>
              <a:gd name="connsiteX415" fmla="*/ 1818273 w 7467600"/>
              <a:gd name="connsiteY415" fmla="*/ 6715729 h 6858000"/>
              <a:gd name="connsiteX416" fmla="*/ 1794691 w 7467600"/>
              <a:gd name="connsiteY416" fmla="*/ 6843239 h 6858000"/>
              <a:gd name="connsiteX417" fmla="*/ 1794914 w 7467600"/>
              <a:gd name="connsiteY417" fmla="*/ 6858000 h 6858000"/>
              <a:gd name="connsiteX418" fmla="*/ 1746128 w 7467600"/>
              <a:gd name="connsiteY418" fmla="*/ 6858000 h 6858000"/>
              <a:gd name="connsiteX419" fmla="*/ 1753934 w 7467600"/>
              <a:gd name="connsiteY419" fmla="*/ 6724796 h 6858000"/>
              <a:gd name="connsiteX420" fmla="*/ 1792053 w 7467600"/>
              <a:gd name="connsiteY420" fmla="*/ 6572396 h 6858000"/>
              <a:gd name="connsiteX421" fmla="*/ 1862248 w 7467600"/>
              <a:gd name="connsiteY421" fmla="*/ 6266397 h 6858000"/>
              <a:gd name="connsiteX422" fmla="*/ 1862250 w 7467600"/>
              <a:gd name="connsiteY422" fmla="*/ 6033531 h 6858000"/>
              <a:gd name="connsiteX423" fmla="*/ 1211999 w 7467600"/>
              <a:gd name="connsiteY423" fmla="*/ 6683610 h 6858000"/>
              <a:gd name="connsiteX424" fmla="*/ 1213266 w 7467600"/>
              <a:gd name="connsiteY424" fmla="*/ 6691947 h 6858000"/>
              <a:gd name="connsiteX425" fmla="*/ 1203370 w 7467600"/>
              <a:gd name="connsiteY425" fmla="*/ 6850676 h 6858000"/>
              <a:gd name="connsiteX426" fmla="*/ 1203671 w 7467600"/>
              <a:gd name="connsiteY426" fmla="*/ 6858000 h 6858000"/>
              <a:gd name="connsiteX427" fmla="*/ 1143180 w 7467600"/>
              <a:gd name="connsiteY427" fmla="*/ 6858000 h 6858000"/>
              <a:gd name="connsiteX428" fmla="*/ 1142176 w 7467600"/>
              <a:gd name="connsiteY428" fmla="*/ 6766045 h 6858000"/>
              <a:gd name="connsiteX429" fmla="*/ 1067484 w 7467600"/>
              <a:gd name="connsiteY429" fmla="*/ 6858000 h 6858000"/>
              <a:gd name="connsiteX430" fmla="*/ 953928 w 7467600"/>
              <a:gd name="connsiteY430" fmla="*/ 6858000 h 6858000"/>
              <a:gd name="connsiteX431" fmla="*/ 959715 w 7467600"/>
              <a:gd name="connsiteY431" fmla="*/ 6850185 h 6858000"/>
              <a:gd name="connsiteX432" fmla="*/ 1483788 w 7467600"/>
              <a:gd name="connsiteY432" fmla="*/ 6259174 h 6858000"/>
              <a:gd name="connsiteX433" fmla="*/ 1100671 w 7467600"/>
              <a:gd name="connsiteY433" fmla="*/ 6252137 h 6858000"/>
              <a:gd name="connsiteX434" fmla="*/ 1090144 w 7467600"/>
              <a:gd name="connsiteY434" fmla="*/ 6256748 h 6858000"/>
              <a:gd name="connsiteX435" fmla="*/ 1095872 w 7467600"/>
              <a:gd name="connsiteY435" fmla="*/ 6271892 h 6858000"/>
              <a:gd name="connsiteX436" fmla="*/ 262785 w 7467600"/>
              <a:gd name="connsiteY436" fmla="*/ 6845450 h 6858000"/>
              <a:gd name="connsiteX437" fmla="*/ 209968 w 7467600"/>
              <a:gd name="connsiteY437" fmla="*/ 6770713 h 6858000"/>
              <a:gd name="connsiteX438" fmla="*/ 873460 w 7467600"/>
              <a:gd name="connsiteY438" fmla="*/ 6253768 h 6858000"/>
              <a:gd name="connsiteX439" fmla="*/ 192686 w 7467600"/>
              <a:gd name="connsiteY439" fmla="*/ 5849257 h 6858000"/>
              <a:gd name="connsiteX440" fmla="*/ 4696 w 7467600"/>
              <a:gd name="connsiteY440" fmla="*/ 5697668 h 6858000"/>
              <a:gd name="connsiteX441" fmla="*/ 0 w 7467600"/>
              <a:gd name="connsiteY441" fmla="*/ 5689984 h 6858000"/>
              <a:gd name="connsiteX442" fmla="*/ 0 w 7467600"/>
              <a:gd name="connsiteY442" fmla="*/ 5513472 h 6858000"/>
              <a:gd name="connsiteX443" fmla="*/ 174101 w 7467600"/>
              <a:gd name="connsiteY443" fmla="*/ 5620277 h 6858000"/>
              <a:gd name="connsiteX444" fmla="*/ 891800 w 7467600"/>
              <a:gd name="connsiteY444" fmla="*/ 6036935 h 6858000"/>
              <a:gd name="connsiteX445" fmla="*/ 1072219 w 7467600"/>
              <a:gd name="connsiteY445" fmla="*/ 6169443 h 6858000"/>
              <a:gd name="connsiteX446" fmla="*/ 1074117 w 7467600"/>
              <a:gd name="connsiteY446" fmla="*/ 6170301 h 6858000"/>
              <a:gd name="connsiteX447" fmla="*/ 1083114 w 7467600"/>
              <a:gd name="connsiteY447" fmla="*/ 6174131 h 6858000"/>
              <a:gd name="connsiteX448" fmla="*/ 1543010 w 7467600"/>
              <a:gd name="connsiteY448" fmla="*/ 6191140 h 6858000"/>
              <a:gd name="connsiteX449" fmla="*/ 1551080 w 7467600"/>
              <a:gd name="connsiteY449" fmla="*/ 6195006 h 6858000"/>
              <a:gd name="connsiteX450" fmla="*/ 2345443 w 7467600"/>
              <a:gd name="connsiteY450" fmla="*/ 5549882 h 6858000"/>
              <a:gd name="connsiteX451" fmla="*/ 1721499 w 7467600"/>
              <a:gd name="connsiteY451" fmla="*/ 5599969 h 6858000"/>
              <a:gd name="connsiteX452" fmla="*/ 767716 w 7467600"/>
              <a:gd name="connsiteY452" fmla="*/ 5472768 h 6858000"/>
              <a:gd name="connsiteX453" fmla="*/ 722147 w 7467600"/>
              <a:gd name="connsiteY453" fmla="*/ 5393091 h 6858000"/>
              <a:gd name="connsiteX454" fmla="*/ 1485552 w 7467600"/>
              <a:gd name="connsiteY454" fmla="*/ 5313202 h 6858000"/>
              <a:gd name="connsiteX455" fmla="*/ 2143004 w 7467600"/>
              <a:gd name="connsiteY455" fmla="*/ 5402420 h 6858000"/>
              <a:gd name="connsiteX456" fmla="*/ 1933391 w 7467600"/>
              <a:gd name="connsiteY456" fmla="*/ 5156971 h 6858000"/>
              <a:gd name="connsiteX457" fmla="*/ 1827118 w 7467600"/>
              <a:gd name="connsiteY457" fmla="*/ 4968410 h 6858000"/>
              <a:gd name="connsiteX458" fmla="*/ 1837349 w 7467600"/>
              <a:gd name="connsiteY458" fmla="*/ 4956357 h 6858000"/>
              <a:gd name="connsiteX459" fmla="*/ 2162835 w 7467600"/>
              <a:gd name="connsiteY459" fmla="*/ 5187853 h 6858000"/>
              <a:gd name="connsiteX460" fmla="*/ 2257167 w 7467600"/>
              <a:gd name="connsiteY460" fmla="*/ 5462123 h 6858000"/>
              <a:gd name="connsiteX461" fmla="*/ 2261598 w 7467600"/>
              <a:gd name="connsiteY461" fmla="*/ 5467998 h 6858000"/>
              <a:gd name="connsiteX462" fmla="*/ 2437177 w 7467600"/>
              <a:gd name="connsiteY462" fmla="*/ 5479608 h 6858000"/>
              <a:gd name="connsiteX463" fmla="*/ 2445247 w 7467600"/>
              <a:gd name="connsiteY463" fmla="*/ 5483476 h 6858000"/>
              <a:gd name="connsiteX464" fmla="*/ 2743626 w 7467600"/>
              <a:gd name="connsiteY464" fmla="*/ 5304819 h 6858000"/>
              <a:gd name="connsiteX465" fmla="*/ 3048102 w 7467600"/>
              <a:gd name="connsiteY465" fmla="*/ 5150595 h 6858000"/>
              <a:gd name="connsiteX466" fmla="*/ 1799414 w 7467600"/>
              <a:gd name="connsiteY466" fmla="*/ 4694732 h 6858000"/>
              <a:gd name="connsiteX467" fmla="*/ 1771735 w 7467600"/>
              <a:gd name="connsiteY467" fmla="*/ 4619929 h 6858000"/>
              <a:gd name="connsiteX468" fmla="*/ 3104273 w 7467600"/>
              <a:gd name="connsiteY468" fmla="*/ 5076159 h 6858000"/>
              <a:gd name="connsiteX469" fmla="*/ 3113245 w 7467600"/>
              <a:gd name="connsiteY469" fmla="*/ 5090705 h 6858000"/>
              <a:gd name="connsiteX470" fmla="*/ 3126294 w 7467600"/>
              <a:gd name="connsiteY470" fmla="*/ 5114400 h 6858000"/>
              <a:gd name="connsiteX471" fmla="*/ 3937433 w 7467600"/>
              <a:gd name="connsiteY471" fmla="*/ 4830473 h 6858000"/>
              <a:gd name="connsiteX472" fmla="*/ 3590475 w 7467600"/>
              <a:gd name="connsiteY472" fmla="*/ 4597974 h 6858000"/>
              <a:gd name="connsiteX473" fmla="*/ 3100264 w 7467600"/>
              <a:gd name="connsiteY473" fmla="*/ 4579845 h 6858000"/>
              <a:gd name="connsiteX474" fmla="*/ 2183576 w 7467600"/>
              <a:gd name="connsiteY474" fmla="*/ 4227150 h 6858000"/>
              <a:gd name="connsiteX475" fmla="*/ 2151029 w 7467600"/>
              <a:gd name="connsiteY475" fmla="*/ 4146947 h 6858000"/>
              <a:gd name="connsiteX476" fmla="*/ 3563434 w 7467600"/>
              <a:gd name="connsiteY476" fmla="*/ 4469115 h 6858000"/>
              <a:gd name="connsiteX477" fmla="*/ 3177952 w 7467600"/>
              <a:gd name="connsiteY477" fmla="*/ 3657386 h 6858000"/>
              <a:gd name="connsiteX478" fmla="*/ 3189263 w 7467600"/>
              <a:gd name="connsiteY478" fmla="*/ 3625726 h 6858000"/>
              <a:gd name="connsiteX479" fmla="*/ 3560912 w 7467600"/>
              <a:gd name="connsiteY479" fmla="*/ 4079863 h 6858000"/>
              <a:gd name="connsiteX480" fmla="*/ 3626636 w 7467600"/>
              <a:gd name="connsiteY480" fmla="*/ 4512230 h 6858000"/>
              <a:gd name="connsiteX481" fmla="*/ 3653088 w 7467600"/>
              <a:gd name="connsiteY481" fmla="*/ 4521417 h 6858000"/>
              <a:gd name="connsiteX482" fmla="*/ 3988128 w 7467600"/>
              <a:gd name="connsiteY482" fmla="*/ 4817267 h 6858000"/>
              <a:gd name="connsiteX483" fmla="*/ 4830582 w 7467600"/>
              <a:gd name="connsiteY483" fmla="*/ 4676000 h 6858000"/>
              <a:gd name="connsiteX484" fmla="*/ 4830100 w 7467600"/>
              <a:gd name="connsiteY484" fmla="*/ 4675554 h 6858000"/>
              <a:gd name="connsiteX485" fmla="*/ 4036318 w 7467600"/>
              <a:gd name="connsiteY485" fmla="*/ 4147013 h 6858000"/>
              <a:gd name="connsiteX486" fmla="*/ 3432098 w 7467600"/>
              <a:gd name="connsiteY486" fmla="*/ 3537312 h 6858000"/>
              <a:gd name="connsiteX487" fmla="*/ 3446761 w 7467600"/>
              <a:gd name="connsiteY487" fmla="*/ 3461278 h 6858000"/>
              <a:gd name="connsiteX488" fmla="*/ 4419733 w 7467600"/>
              <a:gd name="connsiteY488" fmla="*/ 3963555 h 6858000"/>
              <a:gd name="connsiteX489" fmla="*/ 4781371 w 7467600"/>
              <a:gd name="connsiteY489" fmla="*/ 4458604 h 6858000"/>
              <a:gd name="connsiteX490" fmla="*/ 4780440 w 7467600"/>
              <a:gd name="connsiteY490" fmla="*/ 4470290 h 6858000"/>
              <a:gd name="connsiteX491" fmla="*/ 4898954 w 7467600"/>
              <a:gd name="connsiteY491" fmla="*/ 4662092 h 6858000"/>
              <a:gd name="connsiteX492" fmla="*/ 4900699 w 7467600"/>
              <a:gd name="connsiteY492" fmla="*/ 4670867 h 6858000"/>
              <a:gd name="connsiteX493" fmla="*/ 5714511 w 7467600"/>
              <a:gd name="connsiteY493" fmla="*/ 4663483 h 6858000"/>
              <a:gd name="connsiteX494" fmla="*/ 5464793 w 7467600"/>
              <a:gd name="connsiteY494" fmla="*/ 4393556 h 6858000"/>
              <a:gd name="connsiteX495" fmla="*/ 5461897 w 7467600"/>
              <a:gd name="connsiteY495" fmla="*/ 4390879 h 6858000"/>
              <a:gd name="connsiteX496" fmla="*/ 4294126 w 7467600"/>
              <a:gd name="connsiteY496" fmla="*/ 3303048 h 6858000"/>
              <a:gd name="connsiteX497" fmla="*/ 4305321 w 7467600"/>
              <a:gd name="connsiteY497" fmla="*/ 3256953 h 6858000"/>
              <a:gd name="connsiteX498" fmla="*/ 4949299 w 7467600"/>
              <a:gd name="connsiteY498" fmla="*/ 3766336 h 6858000"/>
              <a:gd name="connsiteX499" fmla="*/ 5291452 w 7467600"/>
              <a:gd name="connsiteY499" fmla="*/ 4076801 h 6858000"/>
              <a:gd name="connsiteX500" fmla="*/ 5434998 w 7467600"/>
              <a:gd name="connsiteY500" fmla="*/ 4254100 h 6858000"/>
              <a:gd name="connsiteX501" fmla="*/ 5351015 w 7467600"/>
              <a:gd name="connsiteY501" fmla="*/ 3760989 h 6858000"/>
              <a:gd name="connsiteX502" fmla="*/ 5413780 w 7467600"/>
              <a:gd name="connsiteY502" fmla="*/ 2966265 h 6858000"/>
              <a:gd name="connsiteX503" fmla="*/ 5425627 w 7467600"/>
              <a:gd name="connsiteY503" fmla="*/ 2954192 h 6858000"/>
              <a:gd name="connsiteX504" fmla="*/ 6604735 w 7467600"/>
              <a:gd name="connsiteY504" fmla="*/ 2041381 h 6858000"/>
              <a:gd name="connsiteX505" fmla="*/ 7204487 w 7467600"/>
              <a:gd name="connsiteY505" fmla="*/ 2742112 h 6858000"/>
              <a:gd name="connsiteX506" fmla="*/ 7131592 w 7467600"/>
              <a:gd name="connsiteY506" fmla="*/ 2672096 h 6858000"/>
              <a:gd name="connsiteX507" fmla="*/ 6996344 w 7467600"/>
              <a:gd name="connsiteY507" fmla="*/ 2518310 h 6858000"/>
              <a:gd name="connsiteX508" fmla="*/ 6735495 w 7467600"/>
              <a:gd name="connsiteY508" fmla="*/ 2196890 h 6858000"/>
              <a:gd name="connsiteX509" fmla="*/ 6721901 w 7467600"/>
              <a:gd name="connsiteY509" fmla="*/ 2179274 h 6858000"/>
              <a:gd name="connsiteX510" fmla="*/ 6604735 w 7467600"/>
              <a:gd name="connsiteY510" fmla="*/ 2041381 h 6858000"/>
              <a:gd name="connsiteX511" fmla="*/ 6591670 w 7467600"/>
              <a:gd name="connsiteY511" fmla="*/ 1988277 h 6858000"/>
              <a:gd name="connsiteX512" fmla="*/ 6747349 w 7467600"/>
              <a:gd name="connsiteY512" fmla="*/ 2160069 h 6858000"/>
              <a:gd name="connsiteX513" fmla="*/ 6760943 w 7467600"/>
              <a:gd name="connsiteY513" fmla="*/ 2177686 h 6858000"/>
              <a:gd name="connsiteX514" fmla="*/ 7021065 w 7467600"/>
              <a:gd name="connsiteY514" fmla="*/ 2498102 h 6858000"/>
              <a:gd name="connsiteX515" fmla="*/ 7155223 w 7467600"/>
              <a:gd name="connsiteY515" fmla="*/ 2650386 h 6858000"/>
              <a:gd name="connsiteX516" fmla="*/ 7203167 w 7467600"/>
              <a:gd name="connsiteY516" fmla="*/ 2697288 h 6858000"/>
              <a:gd name="connsiteX517" fmla="*/ 6937703 w 7467600"/>
              <a:gd name="connsiteY517" fmla="*/ 2321981 h 6858000"/>
              <a:gd name="connsiteX518" fmla="*/ 6591670 w 7467600"/>
              <a:gd name="connsiteY518" fmla="*/ 1988277 h 6858000"/>
              <a:gd name="connsiteX519" fmla="*/ 5798671 w 7467600"/>
              <a:gd name="connsiteY519" fmla="*/ 1981601 h 6858000"/>
              <a:gd name="connsiteX520" fmla="*/ 5754709 w 7467600"/>
              <a:gd name="connsiteY520" fmla="*/ 2071454 h 6858000"/>
              <a:gd name="connsiteX521" fmla="*/ 5763044 w 7467600"/>
              <a:gd name="connsiteY521" fmla="*/ 2842206 h 6858000"/>
              <a:gd name="connsiteX522" fmla="*/ 5764974 w 7467600"/>
              <a:gd name="connsiteY522" fmla="*/ 2799609 h 6858000"/>
              <a:gd name="connsiteX523" fmla="*/ 5767665 w 7467600"/>
              <a:gd name="connsiteY523" fmla="*/ 2666409 h 6858000"/>
              <a:gd name="connsiteX524" fmla="*/ 5763055 w 7467600"/>
              <a:gd name="connsiteY524" fmla="*/ 2579705 h 6858000"/>
              <a:gd name="connsiteX525" fmla="*/ 5758079 w 7467600"/>
              <a:gd name="connsiteY525" fmla="*/ 2492508 h 6858000"/>
              <a:gd name="connsiteX526" fmla="*/ 5779325 w 7467600"/>
              <a:gd name="connsiteY526" fmla="*/ 2197069 h 6858000"/>
              <a:gd name="connsiteX527" fmla="*/ 5798671 w 7467600"/>
              <a:gd name="connsiteY527" fmla="*/ 1981601 h 6858000"/>
              <a:gd name="connsiteX528" fmla="*/ 5829202 w 7467600"/>
              <a:gd name="connsiteY528" fmla="*/ 1971679 h 6858000"/>
              <a:gd name="connsiteX529" fmla="*/ 5809558 w 7467600"/>
              <a:gd name="connsiteY529" fmla="*/ 2198043 h 6858000"/>
              <a:gd name="connsiteX530" fmla="*/ 5788653 w 7467600"/>
              <a:gd name="connsiteY530" fmla="*/ 2489430 h 6858000"/>
              <a:gd name="connsiteX531" fmla="*/ 5793439 w 7467600"/>
              <a:gd name="connsiteY531" fmla="*/ 2575235 h 6858000"/>
              <a:gd name="connsiteX532" fmla="*/ 5796837 w 7467600"/>
              <a:gd name="connsiteY532" fmla="*/ 2637633 h 6858000"/>
              <a:gd name="connsiteX533" fmla="*/ 5818614 w 7467600"/>
              <a:gd name="connsiteY533" fmla="*/ 2473055 h 6858000"/>
              <a:gd name="connsiteX534" fmla="*/ 5829202 w 7467600"/>
              <a:gd name="connsiteY534" fmla="*/ 1971679 h 6858000"/>
              <a:gd name="connsiteX535" fmla="*/ 5911389 w 7467600"/>
              <a:gd name="connsiteY535" fmla="*/ 1898371 h 6858000"/>
              <a:gd name="connsiteX536" fmla="*/ 6237627 w 7467600"/>
              <a:gd name="connsiteY536" fmla="*/ 2231921 h 6858000"/>
              <a:gd name="connsiteX537" fmla="*/ 5911389 w 7467600"/>
              <a:gd name="connsiteY537" fmla="*/ 1898371 h 6858000"/>
              <a:gd name="connsiteX538" fmla="*/ 6944437 w 7467600"/>
              <a:gd name="connsiteY538" fmla="*/ 1575402 h 6858000"/>
              <a:gd name="connsiteX539" fmla="*/ 6304730 w 7467600"/>
              <a:gd name="connsiteY539" fmla="*/ 1766654 h 6858000"/>
              <a:gd name="connsiteX540" fmla="*/ 6944437 w 7467600"/>
              <a:gd name="connsiteY540" fmla="*/ 1575402 h 6858000"/>
              <a:gd name="connsiteX541" fmla="*/ 7019523 w 7467600"/>
              <a:gd name="connsiteY541" fmla="*/ 1519450 h 6858000"/>
              <a:gd name="connsiteX542" fmla="*/ 6298091 w 7467600"/>
              <a:gd name="connsiteY542" fmla="*/ 1737122 h 6858000"/>
              <a:gd name="connsiteX543" fmla="*/ 7019523 w 7467600"/>
              <a:gd name="connsiteY543" fmla="*/ 1519450 h 6858000"/>
              <a:gd name="connsiteX544" fmla="*/ 2399523 w 7467600"/>
              <a:gd name="connsiteY544" fmla="*/ 1428234 h 6858000"/>
              <a:gd name="connsiteX545" fmla="*/ 2224982 w 7467600"/>
              <a:gd name="connsiteY545" fmla="*/ 1826201 h 6858000"/>
              <a:gd name="connsiteX546" fmla="*/ 2096099 w 7467600"/>
              <a:gd name="connsiteY546" fmla="*/ 2345900 h 6858000"/>
              <a:gd name="connsiteX547" fmla="*/ 2283317 w 7467600"/>
              <a:gd name="connsiteY547" fmla="*/ 1796925 h 6858000"/>
              <a:gd name="connsiteX548" fmla="*/ 2399523 w 7467600"/>
              <a:gd name="connsiteY548" fmla="*/ 1428234 h 6858000"/>
              <a:gd name="connsiteX549" fmla="*/ 2448558 w 7467600"/>
              <a:gd name="connsiteY549" fmla="*/ 1373435 h 6858000"/>
              <a:gd name="connsiteX550" fmla="*/ 2312521 w 7467600"/>
              <a:gd name="connsiteY550" fmla="*/ 1806140 h 6858000"/>
              <a:gd name="connsiteX551" fmla="*/ 2127533 w 7467600"/>
              <a:gd name="connsiteY551" fmla="*/ 2348380 h 6858000"/>
              <a:gd name="connsiteX552" fmla="*/ 2358080 w 7467600"/>
              <a:gd name="connsiteY552" fmla="*/ 1866134 h 6858000"/>
              <a:gd name="connsiteX553" fmla="*/ 2407436 w 7467600"/>
              <a:gd name="connsiteY553" fmla="*/ 1651070 h 6858000"/>
              <a:gd name="connsiteX554" fmla="*/ 2448558 w 7467600"/>
              <a:gd name="connsiteY554" fmla="*/ 1373435 h 6858000"/>
              <a:gd name="connsiteX555" fmla="*/ 278707 w 7467600"/>
              <a:gd name="connsiteY555" fmla="*/ 1352270 h 6858000"/>
              <a:gd name="connsiteX556" fmla="*/ 321570 w 7467600"/>
              <a:gd name="connsiteY556" fmla="*/ 1861610 h 6858000"/>
              <a:gd name="connsiteX557" fmla="*/ 294281 w 7467600"/>
              <a:gd name="connsiteY557" fmla="*/ 1440658 h 6858000"/>
              <a:gd name="connsiteX558" fmla="*/ 278707 w 7467600"/>
              <a:gd name="connsiteY558" fmla="*/ 1352270 h 6858000"/>
              <a:gd name="connsiteX559" fmla="*/ 1423821 w 7467600"/>
              <a:gd name="connsiteY559" fmla="*/ 1351958 h 6858000"/>
              <a:gd name="connsiteX560" fmla="*/ 1638521 w 7467600"/>
              <a:gd name="connsiteY560" fmla="*/ 1908470 h 6858000"/>
              <a:gd name="connsiteX561" fmla="*/ 1754199 w 7467600"/>
              <a:gd name="connsiteY561" fmla="*/ 2149284 h 6858000"/>
              <a:gd name="connsiteX562" fmla="*/ 1908359 w 7467600"/>
              <a:gd name="connsiteY562" fmla="*/ 2364988 h 6858000"/>
              <a:gd name="connsiteX563" fmla="*/ 1647661 w 7467600"/>
              <a:gd name="connsiteY563" fmla="*/ 1825945 h 6858000"/>
              <a:gd name="connsiteX564" fmla="*/ 1423821 w 7467600"/>
              <a:gd name="connsiteY564" fmla="*/ 1351958 h 6858000"/>
              <a:gd name="connsiteX565" fmla="*/ 1431890 w 7467600"/>
              <a:gd name="connsiteY565" fmla="*/ 1306475 h 6858000"/>
              <a:gd name="connsiteX566" fmla="*/ 1507597 w 7467600"/>
              <a:gd name="connsiteY566" fmla="*/ 1446132 h 6858000"/>
              <a:gd name="connsiteX567" fmla="*/ 1674586 w 7467600"/>
              <a:gd name="connsiteY567" fmla="*/ 1813832 h 6858000"/>
              <a:gd name="connsiteX568" fmla="*/ 1815950 w 7467600"/>
              <a:gd name="connsiteY568" fmla="*/ 2128564 h 6858000"/>
              <a:gd name="connsiteX569" fmla="*/ 1984242 w 7467600"/>
              <a:gd name="connsiteY569" fmla="*/ 2430829 h 6858000"/>
              <a:gd name="connsiteX570" fmla="*/ 2014023 w 7467600"/>
              <a:gd name="connsiteY570" fmla="*/ 2450995 h 6858000"/>
              <a:gd name="connsiteX571" fmla="*/ 1747337 w 7467600"/>
              <a:gd name="connsiteY571" fmla="*/ 1855264 h 6858000"/>
              <a:gd name="connsiteX572" fmla="*/ 1533749 w 7467600"/>
              <a:gd name="connsiteY572" fmla="*/ 1478656 h 6858000"/>
              <a:gd name="connsiteX573" fmla="*/ 1431890 w 7467600"/>
              <a:gd name="connsiteY573" fmla="*/ 1306475 h 6858000"/>
              <a:gd name="connsiteX574" fmla="*/ 5052692 w 7467600"/>
              <a:gd name="connsiteY574" fmla="*/ 1292994 h 6858000"/>
              <a:gd name="connsiteX575" fmla="*/ 5200661 w 7467600"/>
              <a:gd name="connsiteY575" fmla="*/ 1635186 h 6858000"/>
              <a:gd name="connsiteX576" fmla="*/ 5297138 w 7467600"/>
              <a:gd name="connsiteY576" fmla="*/ 1906351 h 6858000"/>
              <a:gd name="connsiteX577" fmla="*/ 5052692 w 7467600"/>
              <a:gd name="connsiteY577" fmla="*/ 1292994 h 6858000"/>
              <a:gd name="connsiteX578" fmla="*/ 5009948 w 7467600"/>
              <a:gd name="connsiteY578" fmla="*/ 1273619 h 6858000"/>
              <a:gd name="connsiteX579" fmla="*/ 5121777 w 7467600"/>
              <a:gd name="connsiteY579" fmla="*/ 1654213 h 6858000"/>
              <a:gd name="connsiteX580" fmla="*/ 5293545 w 7467600"/>
              <a:gd name="connsiteY580" fmla="*/ 2072247 h 6858000"/>
              <a:gd name="connsiteX581" fmla="*/ 5294042 w 7467600"/>
              <a:gd name="connsiteY581" fmla="*/ 2065019 h 6858000"/>
              <a:gd name="connsiteX582" fmla="*/ 5171936 w 7467600"/>
              <a:gd name="connsiteY582" fmla="*/ 1647613 h 6858000"/>
              <a:gd name="connsiteX583" fmla="*/ 5009948 w 7467600"/>
              <a:gd name="connsiteY583" fmla="*/ 1273619 h 6858000"/>
              <a:gd name="connsiteX584" fmla="*/ 655236 w 7467600"/>
              <a:gd name="connsiteY584" fmla="*/ 1268632 h 6858000"/>
              <a:gd name="connsiteX585" fmla="*/ 839521 w 7467600"/>
              <a:gd name="connsiteY585" fmla="*/ 1685315 h 6858000"/>
              <a:gd name="connsiteX586" fmla="*/ 1109416 w 7467600"/>
              <a:gd name="connsiteY586" fmla="*/ 2061663 h 6858000"/>
              <a:gd name="connsiteX587" fmla="*/ 1298300 w 7467600"/>
              <a:gd name="connsiteY587" fmla="*/ 2247742 h 6858000"/>
              <a:gd name="connsiteX588" fmla="*/ 1125871 w 7467600"/>
              <a:gd name="connsiteY588" fmla="*/ 1989513 h 6858000"/>
              <a:gd name="connsiteX589" fmla="*/ 981574 w 7467600"/>
              <a:gd name="connsiteY589" fmla="*/ 1783157 h 6858000"/>
              <a:gd name="connsiteX590" fmla="*/ 922198 w 7467600"/>
              <a:gd name="connsiteY590" fmla="*/ 1677437 h 6858000"/>
              <a:gd name="connsiteX591" fmla="*/ 869293 w 7467600"/>
              <a:gd name="connsiteY591" fmla="*/ 1583214 h 6858000"/>
              <a:gd name="connsiteX592" fmla="*/ 751431 w 7467600"/>
              <a:gd name="connsiteY592" fmla="*/ 1405731 h 6858000"/>
              <a:gd name="connsiteX593" fmla="*/ 655236 w 7467600"/>
              <a:gd name="connsiteY593" fmla="*/ 1268632 h 6858000"/>
              <a:gd name="connsiteX594" fmla="*/ 6516292 w 7467600"/>
              <a:gd name="connsiteY594" fmla="*/ 1263064 h 6858000"/>
              <a:gd name="connsiteX595" fmla="*/ 5736320 w 7467600"/>
              <a:gd name="connsiteY595" fmla="*/ 1501803 h 6858000"/>
              <a:gd name="connsiteX596" fmla="*/ 6516292 w 7467600"/>
              <a:gd name="connsiteY596" fmla="*/ 1263064 h 6858000"/>
              <a:gd name="connsiteX597" fmla="*/ 291466 w 7467600"/>
              <a:gd name="connsiteY597" fmla="*/ 1250369 h 6858000"/>
              <a:gd name="connsiteX598" fmla="*/ 323180 w 7467600"/>
              <a:gd name="connsiteY598" fmla="*/ 1435283 h 6858000"/>
              <a:gd name="connsiteX599" fmla="*/ 349381 w 7467600"/>
              <a:gd name="connsiteY599" fmla="*/ 1875041 h 6858000"/>
              <a:gd name="connsiteX600" fmla="*/ 374363 w 7467600"/>
              <a:gd name="connsiteY600" fmla="*/ 1506494 h 6858000"/>
              <a:gd name="connsiteX601" fmla="*/ 302168 w 7467600"/>
              <a:gd name="connsiteY601" fmla="*/ 1274495 h 6858000"/>
              <a:gd name="connsiteX602" fmla="*/ 291466 w 7467600"/>
              <a:gd name="connsiteY602" fmla="*/ 1250369 h 6858000"/>
              <a:gd name="connsiteX603" fmla="*/ 678222 w 7467600"/>
              <a:gd name="connsiteY603" fmla="*/ 1248670 h 6858000"/>
              <a:gd name="connsiteX604" fmla="*/ 775536 w 7467600"/>
              <a:gd name="connsiteY604" fmla="*/ 1388015 h 6858000"/>
              <a:gd name="connsiteX605" fmla="*/ 894529 w 7467600"/>
              <a:gd name="connsiteY605" fmla="*/ 1567739 h 6858000"/>
              <a:gd name="connsiteX606" fmla="*/ 948000 w 7467600"/>
              <a:gd name="connsiteY606" fmla="*/ 1663088 h 6858000"/>
              <a:gd name="connsiteX607" fmla="*/ 1006812 w 7467600"/>
              <a:gd name="connsiteY607" fmla="*/ 1767683 h 6858000"/>
              <a:gd name="connsiteX608" fmla="*/ 1149133 w 7467600"/>
              <a:gd name="connsiteY608" fmla="*/ 1971513 h 6858000"/>
              <a:gd name="connsiteX609" fmla="*/ 1333952 w 7467600"/>
              <a:gd name="connsiteY609" fmla="*/ 2251620 h 6858000"/>
              <a:gd name="connsiteX610" fmla="*/ 1337329 w 7467600"/>
              <a:gd name="connsiteY610" fmla="*/ 2258350 h 6858000"/>
              <a:gd name="connsiteX611" fmla="*/ 1014726 w 7467600"/>
              <a:gd name="connsiteY611" fmla="*/ 1615556 h 6858000"/>
              <a:gd name="connsiteX612" fmla="*/ 678222 w 7467600"/>
              <a:gd name="connsiteY612" fmla="*/ 1248670 h 6858000"/>
              <a:gd name="connsiteX613" fmla="*/ 6691602 w 7467600"/>
              <a:gd name="connsiteY613" fmla="*/ 1140573 h 6858000"/>
              <a:gd name="connsiteX614" fmla="*/ 6571100 w 7467600"/>
              <a:gd name="connsiteY614" fmla="*/ 1183662 h 6858000"/>
              <a:gd name="connsiteX615" fmla="*/ 6241687 w 7467600"/>
              <a:gd name="connsiteY615" fmla="*/ 1257600 h 6858000"/>
              <a:gd name="connsiteX616" fmla="*/ 5693009 w 7467600"/>
              <a:gd name="connsiteY616" fmla="*/ 1478256 h 6858000"/>
              <a:gd name="connsiteX617" fmla="*/ 6548420 w 7467600"/>
              <a:gd name="connsiteY617" fmla="*/ 1214599 h 6858000"/>
              <a:gd name="connsiteX618" fmla="*/ 6605473 w 7467600"/>
              <a:gd name="connsiteY618" fmla="*/ 1184686 h 6858000"/>
              <a:gd name="connsiteX619" fmla="*/ 6691602 w 7467600"/>
              <a:gd name="connsiteY619" fmla="*/ 1140573 h 6858000"/>
              <a:gd name="connsiteX620" fmla="*/ 4002475 w 7467600"/>
              <a:gd name="connsiteY620" fmla="*/ 1037802 h 6858000"/>
              <a:gd name="connsiteX621" fmla="*/ 4000324 w 7467600"/>
              <a:gd name="connsiteY621" fmla="*/ 1039362 h 6858000"/>
              <a:gd name="connsiteX622" fmla="*/ 4002862 w 7467600"/>
              <a:gd name="connsiteY622" fmla="*/ 1042866 h 6858000"/>
              <a:gd name="connsiteX623" fmla="*/ 4002475 w 7467600"/>
              <a:gd name="connsiteY623" fmla="*/ 1037802 h 6858000"/>
              <a:gd name="connsiteX624" fmla="*/ 506322 w 7467600"/>
              <a:gd name="connsiteY624" fmla="*/ 1020997 h 6858000"/>
              <a:gd name="connsiteX625" fmla="*/ 533068 w 7467600"/>
              <a:gd name="connsiteY625" fmla="*/ 1029409 h 6858000"/>
              <a:gd name="connsiteX626" fmla="*/ 1232525 w 7467600"/>
              <a:gd name="connsiteY626" fmla="*/ 1804675 h 6858000"/>
              <a:gd name="connsiteX627" fmla="*/ 1388858 w 7467600"/>
              <a:gd name="connsiteY627" fmla="*/ 2368011 h 6858000"/>
              <a:gd name="connsiteX628" fmla="*/ 1384098 w 7467600"/>
              <a:gd name="connsiteY628" fmla="*/ 2378125 h 6858000"/>
              <a:gd name="connsiteX629" fmla="*/ 1425393 w 7467600"/>
              <a:gd name="connsiteY629" fmla="*/ 2589124 h 6858000"/>
              <a:gd name="connsiteX630" fmla="*/ 1424001 w 7467600"/>
              <a:gd name="connsiteY630" fmla="*/ 2597541 h 6858000"/>
              <a:gd name="connsiteX631" fmla="*/ 2152729 w 7467600"/>
              <a:gd name="connsiteY631" fmla="*/ 2864487 h 6858000"/>
              <a:gd name="connsiteX632" fmla="*/ 2020609 w 7467600"/>
              <a:gd name="connsiteY632" fmla="*/ 2539671 h 6858000"/>
              <a:gd name="connsiteX633" fmla="*/ 2018920 w 7467600"/>
              <a:gd name="connsiteY633" fmla="*/ 2536309 h 6858000"/>
              <a:gd name="connsiteX634" fmla="*/ 1342441 w 7467600"/>
              <a:gd name="connsiteY634" fmla="*/ 1173017 h 6858000"/>
              <a:gd name="connsiteX635" fmla="*/ 1367925 w 7467600"/>
              <a:gd name="connsiteY635" fmla="*/ 1135648 h 6858000"/>
              <a:gd name="connsiteX636" fmla="*/ 1771401 w 7467600"/>
              <a:gd name="connsiteY636" fmla="*/ 1806673 h 6858000"/>
              <a:gd name="connsiteX637" fmla="*/ 1972385 w 7467600"/>
              <a:gd name="connsiteY637" fmla="*/ 2198735 h 6858000"/>
              <a:gd name="connsiteX638" fmla="*/ 2040892 w 7467600"/>
              <a:gd name="connsiteY638" fmla="*/ 2405205 h 6858000"/>
              <a:gd name="connsiteX639" fmla="*/ 2131689 w 7467600"/>
              <a:gd name="connsiteY639" fmla="*/ 1936926 h 6858000"/>
              <a:gd name="connsiteX640" fmla="*/ 2454820 w 7467600"/>
              <a:gd name="connsiteY640" fmla="*/ 1248808 h 6858000"/>
              <a:gd name="connsiteX641" fmla="*/ 2492512 w 7467600"/>
              <a:gd name="connsiteY641" fmla="*/ 1302920 h 6858000"/>
              <a:gd name="connsiteX642" fmla="*/ 2081216 w 7467600"/>
              <a:gd name="connsiteY642" fmla="*/ 2527513 h 6858000"/>
              <a:gd name="connsiteX643" fmla="*/ 2081211 w 7467600"/>
              <a:gd name="connsiteY643" fmla="*/ 2528916 h 6858000"/>
              <a:gd name="connsiteX644" fmla="*/ 2199067 w 7467600"/>
              <a:gd name="connsiteY644" fmla="*/ 2884061 h 6858000"/>
              <a:gd name="connsiteX645" fmla="*/ 3192586 w 7467600"/>
              <a:gd name="connsiteY645" fmla="*/ 3411496 h 6858000"/>
              <a:gd name="connsiteX646" fmla="*/ 3182620 w 7467600"/>
              <a:gd name="connsiteY646" fmla="*/ 3483279 h 6858000"/>
              <a:gd name="connsiteX647" fmla="*/ 2435119 w 7467600"/>
              <a:gd name="connsiteY647" fmla="*/ 3080173 h 6858000"/>
              <a:gd name="connsiteX648" fmla="*/ 2410152 w 7467600"/>
              <a:gd name="connsiteY648" fmla="*/ 3063751 h 6858000"/>
              <a:gd name="connsiteX649" fmla="*/ 2408099 w 7467600"/>
              <a:gd name="connsiteY649" fmla="*/ 3064403 h 6858000"/>
              <a:gd name="connsiteX650" fmla="*/ 2407218 w 7467600"/>
              <a:gd name="connsiteY650" fmla="*/ 3070324 h 6858000"/>
              <a:gd name="connsiteX651" fmla="*/ 2380138 w 7467600"/>
              <a:gd name="connsiteY651" fmla="*/ 3099341 h 6858000"/>
              <a:gd name="connsiteX652" fmla="*/ 1765923 w 7467600"/>
              <a:gd name="connsiteY652" fmla="*/ 3581043 h 6858000"/>
              <a:gd name="connsiteX653" fmla="*/ 1702258 w 7467600"/>
              <a:gd name="connsiteY653" fmla="*/ 3612286 h 6858000"/>
              <a:gd name="connsiteX654" fmla="*/ 1538370 w 7467600"/>
              <a:gd name="connsiteY654" fmla="*/ 3811804 h 6858000"/>
              <a:gd name="connsiteX655" fmla="*/ 542867 w 7467600"/>
              <a:gd name="connsiteY655" fmla="*/ 4944092 h 6858000"/>
              <a:gd name="connsiteX656" fmla="*/ 515800 w 7467600"/>
              <a:gd name="connsiteY656" fmla="*/ 4862180 h 6858000"/>
              <a:gd name="connsiteX657" fmla="*/ 909145 w 7467600"/>
              <a:gd name="connsiteY657" fmla="*/ 4199225 h 6858000"/>
              <a:gd name="connsiteX658" fmla="*/ 1214067 w 7467600"/>
              <a:gd name="connsiteY658" fmla="*/ 3908561 h 6858000"/>
              <a:gd name="connsiteX659" fmla="*/ 640967 w 7467600"/>
              <a:gd name="connsiteY659" fmla="*/ 4105601 h 6858000"/>
              <a:gd name="connsiteX660" fmla="*/ 112563 w 7467600"/>
              <a:gd name="connsiteY660" fmla="*/ 4396952 h 6858000"/>
              <a:gd name="connsiteX661" fmla="*/ 0 w 7467600"/>
              <a:gd name="connsiteY661" fmla="*/ 4466006 h 6858000"/>
              <a:gd name="connsiteX662" fmla="*/ 0 w 7467600"/>
              <a:gd name="connsiteY662" fmla="*/ 4233763 h 6858000"/>
              <a:gd name="connsiteX663" fmla="*/ 36881 w 7467600"/>
              <a:gd name="connsiteY663" fmla="*/ 4200118 h 6858000"/>
              <a:gd name="connsiteX664" fmla="*/ 910534 w 7467600"/>
              <a:gd name="connsiteY664" fmla="*/ 3629753 h 6858000"/>
              <a:gd name="connsiteX665" fmla="*/ 1578717 w 7467600"/>
              <a:gd name="connsiteY665" fmla="*/ 3575982 h 6858000"/>
              <a:gd name="connsiteX666" fmla="*/ 2338780 w 7467600"/>
              <a:gd name="connsiteY666" fmla="*/ 3033725 h 6858000"/>
              <a:gd name="connsiteX667" fmla="*/ 1807991 w 7467600"/>
              <a:gd name="connsiteY667" fmla="*/ 2807184 h 6858000"/>
              <a:gd name="connsiteX668" fmla="*/ 1416358 w 7467600"/>
              <a:gd name="connsiteY668" fmla="*/ 3112571 h 6858000"/>
              <a:gd name="connsiteX669" fmla="*/ 939066 w 7467600"/>
              <a:gd name="connsiteY669" fmla="*/ 3378798 h 6858000"/>
              <a:gd name="connsiteX670" fmla="*/ 115099 w 7467600"/>
              <a:gd name="connsiteY670" fmla="*/ 3607650 h 6858000"/>
              <a:gd name="connsiteX671" fmla="*/ 97284 w 7467600"/>
              <a:gd name="connsiteY671" fmla="*/ 3520393 h 6858000"/>
              <a:gd name="connsiteX672" fmla="*/ 922050 w 7467600"/>
              <a:gd name="connsiteY672" fmla="*/ 3074867 h 6858000"/>
              <a:gd name="connsiteX673" fmla="*/ 1405265 w 7467600"/>
              <a:gd name="connsiteY673" fmla="*/ 3016319 h 6858000"/>
              <a:gd name="connsiteX674" fmla="*/ 1407512 w 7467600"/>
              <a:gd name="connsiteY674" fmla="*/ 3018001 h 6858000"/>
              <a:gd name="connsiteX675" fmla="*/ 1726266 w 7467600"/>
              <a:gd name="connsiteY675" fmla="*/ 2777274 h 6858000"/>
              <a:gd name="connsiteX676" fmla="*/ 625390 w 7467600"/>
              <a:gd name="connsiteY676" fmla="*/ 2514541 h 6858000"/>
              <a:gd name="connsiteX677" fmla="*/ 619799 w 7467600"/>
              <a:gd name="connsiteY677" fmla="*/ 2527180 h 6858000"/>
              <a:gd name="connsiteX678" fmla="*/ 310030 w 7467600"/>
              <a:gd name="connsiteY678" fmla="*/ 2771818 h 6858000"/>
              <a:gd name="connsiteX679" fmla="*/ 173877 w 7467600"/>
              <a:gd name="connsiteY679" fmla="*/ 2937056 h 6858000"/>
              <a:gd name="connsiteX680" fmla="*/ 77889 w 7467600"/>
              <a:gd name="connsiteY680" fmla="*/ 3138440 h 6858000"/>
              <a:gd name="connsiteX681" fmla="*/ 0 w 7467600"/>
              <a:gd name="connsiteY681" fmla="*/ 3271395 h 6858000"/>
              <a:gd name="connsiteX682" fmla="*/ 0 w 7467600"/>
              <a:gd name="connsiteY682" fmla="*/ 3153002 h 6858000"/>
              <a:gd name="connsiteX683" fmla="*/ 2386 w 7467600"/>
              <a:gd name="connsiteY683" fmla="*/ 3149203 h 6858000"/>
              <a:gd name="connsiteX684" fmla="*/ 89753 w 7467600"/>
              <a:gd name="connsiteY684" fmla="*/ 2987702 h 6858000"/>
              <a:gd name="connsiteX685" fmla="*/ 76869 w 7467600"/>
              <a:gd name="connsiteY685" fmla="*/ 3005404 h 6858000"/>
              <a:gd name="connsiteX686" fmla="*/ 32049 w 7467600"/>
              <a:gd name="connsiteY686" fmla="*/ 3065814 h 6858000"/>
              <a:gd name="connsiteX687" fmla="*/ 0 w 7467600"/>
              <a:gd name="connsiteY687" fmla="*/ 3108744 h 6858000"/>
              <a:gd name="connsiteX688" fmla="*/ 0 w 7467600"/>
              <a:gd name="connsiteY688" fmla="*/ 3058059 h 6858000"/>
              <a:gd name="connsiteX689" fmla="*/ 7610 w 7467600"/>
              <a:gd name="connsiteY689" fmla="*/ 3047889 h 6858000"/>
              <a:gd name="connsiteX690" fmla="*/ 52419 w 7467600"/>
              <a:gd name="connsiteY690" fmla="*/ 2987479 h 6858000"/>
              <a:gd name="connsiteX691" fmla="*/ 59142 w 7467600"/>
              <a:gd name="connsiteY691" fmla="*/ 2978488 h 6858000"/>
              <a:gd name="connsiteX692" fmla="*/ 0 w 7467600"/>
              <a:gd name="connsiteY692" fmla="*/ 3015334 h 6858000"/>
              <a:gd name="connsiteX693" fmla="*/ 0 w 7467600"/>
              <a:gd name="connsiteY693" fmla="*/ 2914286 h 6858000"/>
              <a:gd name="connsiteX694" fmla="*/ 36383 w 7467600"/>
              <a:gd name="connsiteY694" fmla="*/ 2901128 h 6858000"/>
              <a:gd name="connsiteX695" fmla="*/ 156329 w 7467600"/>
              <a:gd name="connsiteY695" fmla="*/ 2840533 h 6858000"/>
              <a:gd name="connsiteX696" fmla="*/ 358355 w 7467600"/>
              <a:gd name="connsiteY696" fmla="*/ 2620471 h 6858000"/>
              <a:gd name="connsiteX697" fmla="*/ 510577 w 7467600"/>
              <a:gd name="connsiteY697" fmla="*/ 2501244 h 6858000"/>
              <a:gd name="connsiteX698" fmla="*/ 211967 w 7467600"/>
              <a:gd name="connsiteY698" fmla="*/ 2479171 h 6858000"/>
              <a:gd name="connsiteX699" fmla="*/ 0 w 7467600"/>
              <a:gd name="connsiteY699" fmla="*/ 2476398 h 6858000"/>
              <a:gd name="connsiteX700" fmla="*/ 0 w 7467600"/>
              <a:gd name="connsiteY700" fmla="*/ 2389189 h 6858000"/>
              <a:gd name="connsiteX701" fmla="*/ 103062 w 7467600"/>
              <a:gd name="connsiteY701" fmla="*/ 2389518 h 6858000"/>
              <a:gd name="connsiteX702" fmla="*/ 510734 w 7467600"/>
              <a:gd name="connsiteY702" fmla="*/ 2416201 h 6858000"/>
              <a:gd name="connsiteX703" fmla="*/ 279257 w 7467600"/>
              <a:gd name="connsiteY703" fmla="*/ 2092102 h 6858000"/>
              <a:gd name="connsiteX704" fmla="*/ 65265 w 7467600"/>
              <a:gd name="connsiteY704" fmla="*/ 2006049 h 6858000"/>
              <a:gd name="connsiteX705" fmla="*/ 0 w 7467600"/>
              <a:gd name="connsiteY705" fmla="*/ 1982532 h 6858000"/>
              <a:gd name="connsiteX706" fmla="*/ 0 w 7467600"/>
              <a:gd name="connsiteY706" fmla="*/ 1912789 h 6858000"/>
              <a:gd name="connsiteX707" fmla="*/ 97460 w 7467600"/>
              <a:gd name="connsiteY707" fmla="*/ 1953725 h 6858000"/>
              <a:gd name="connsiteX708" fmla="*/ 221272 w 7467600"/>
              <a:gd name="connsiteY708" fmla="*/ 1980766 h 6858000"/>
              <a:gd name="connsiteX709" fmla="*/ 116765 w 7467600"/>
              <a:gd name="connsiteY709" fmla="*/ 1911033 h 6858000"/>
              <a:gd name="connsiteX710" fmla="*/ 16405 w 7467600"/>
              <a:gd name="connsiteY710" fmla="*/ 1803412 h 6858000"/>
              <a:gd name="connsiteX711" fmla="*/ 0 w 7467600"/>
              <a:gd name="connsiteY711" fmla="*/ 1784777 h 6858000"/>
              <a:gd name="connsiteX712" fmla="*/ 0 w 7467600"/>
              <a:gd name="connsiteY712" fmla="*/ 1740082 h 6858000"/>
              <a:gd name="connsiteX713" fmla="*/ 39394 w 7467600"/>
              <a:gd name="connsiteY713" fmla="*/ 1784856 h 6858000"/>
              <a:gd name="connsiteX714" fmla="*/ 135813 w 7467600"/>
              <a:gd name="connsiteY714" fmla="*/ 1888838 h 6858000"/>
              <a:gd name="connsiteX715" fmla="*/ 242575 w 7467600"/>
              <a:gd name="connsiteY715" fmla="*/ 1958841 h 6858000"/>
              <a:gd name="connsiteX716" fmla="*/ 82197 w 7467600"/>
              <a:gd name="connsiteY716" fmla="*/ 1754826 h 6858000"/>
              <a:gd name="connsiteX717" fmla="*/ 0 w 7467600"/>
              <a:gd name="connsiteY717" fmla="*/ 1679650 h 6858000"/>
              <a:gd name="connsiteX718" fmla="*/ 0 w 7467600"/>
              <a:gd name="connsiteY718" fmla="*/ 1602463 h 6858000"/>
              <a:gd name="connsiteX719" fmla="*/ 84689 w 7467600"/>
              <a:gd name="connsiteY719" fmla="*/ 1677442 h 6858000"/>
              <a:gd name="connsiteX720" fmla="*/ 298437 w 7467600"/>
              <a:gd name="connsiteY720" fmla="*/ 1968019 h 6858000"/>
              <a:gd name="connsiteX721" fmla="*/ 227269 w 7467600"/>
              <a:gd name="connsiteY721" fmla="*/ 1114064 h 6858000"/>
              <a:gd name="connsiteX722" fmla="*/ 248003 w 7467600"/>
              <a:gd name="connsiteY722" fmla="*/ 1089613 h 6858000"/>
              <a:gd name="connsiteX723" fmla="*/ 427020 w 7467600"/>
              <a:gd name="connsiteY723" fmla="*/ 1619803 h 6858000"/>
              <a:gd name="connsiteX724" fmla="*/ 340345 w 7467600"/>
              <a:gd name="connsiteY724" fmla="*/ 2027739 h 6858000"/>
              <a:gd name="connsiteX725" fmla="*/ 360865 w 7467600"/>
              <a:gd name="connsiteY725" fmla="*/ 2044827 h 6858000"/>
              <a:gd name="connsiteX726" fmla="*/ 560414 w 7467600"/>
              <a:gd name="connsiteY726" fmla="*/ 2421457 h 6858000"/>
              <a:gd name="connsiteX727" fmla="*/ 1359703 w 7467600"/>
              <a:gd name="connsiteY727" fmla="*/ 2578554 h 6858000"/>
              <a:gd name="connsiteX728" fmla="*/ 1359422 w 7467600"/>
              <a:gd name="connsiteY728" fmla="*/ 2577994 h 6858000"/>
              <a:gd name="connsiteX729" fmla="*/ 828701 w 7467600"/>
              <a:gd name="connsiteY729" fmla="*/ 1839520 h 6858000"/>
              <a:gd name="connsiteX730" fmla="*/ 494427 w 7467600"/>
              <a:gd name="connsiteY730" fmla="*/ 1092333 h 6858000"/>
              <a:gd name="connsiteX731" fmla="*/ 506322 w 7467600"/>
              <a:gd name="connsiteY731" fmla="*/ 1020997 h 6858000"/>
              <a:gd name="connsiteX732" fmla="*/ 4570198 w 7467600"/>
              <a:gd name="connsiteY732" fmla="*/ 978081 h 6858000"/>
              <a:gd name="connsiteX733" fmla="*/ 4523691 w 7467600"/>
              <a:gd name="connsiteY733" fmla="*/ 1127776 h 6858000"/>
              <a:gd name="connsiteX734" fmla="*/ 4509875 w 7467600"/>
              <a:gd name="connsiteY734" fmla="*/ 1167552 h 6858000"/>
              <a:gd name="connsiteX735" fmla="*/ 4478168 w 7467600"/>
              <a:gd name="connsiteY735" fmla="*/ 1260735 h 6858000"/>
              <a:gd name="connsiteX736" fmla="*/ 4409309 w 7467600"/>
              <a:gd name="connsiteY736" fmla="*/ 1666996 h 6858000"/>
              <a:gd name="connsiteX737" fmla="*/ 4370031 w 7467600"/>
              <a:gd name="connsiteY737" fmla="*/ 1955666 h 6858000"/>
              <a:gd name="connsiteX738" fmla="*/ 4570198 w 7467600"/>
              <a:gd name="connsiteY738" fmla="*/ 978081 h 6858000"/>
              <a:gd name="connsiteX739" fmla="*/ 4557898 w 7467600"/>
              <a:gd name="connsiteY739" fmla="*/ 900011 h 6858000"/>
              <a:gd name="connsiteX740" fmla="*/ 4344840 w 7467600"/>
              <a:gd name="connsiteY740" fmla="*/ 1922038 h 6858000"/>
              <a:gd name="connsiteX741" fmla="*/ 4378710 w 7467600"/>
              <a:gd name="connsiteY741" fmla="*/ 1665516 h 6858000"/>
              <a:gd name="connsiteX742" fmla="*/ 4448798 w 7467600"/>
              <a:gd name="connsiteY742" fmla="*/ 1253024 h 6858000"/>
              <a:gd name="connsiteX743" fmla="*/ 4480315 w 7467600"/>
              <a:gd name="connsiteY743" fmla="*/ 1158454 h 6858000"/>
              <a:gd name="connsiteX744" fmla="*/ 4494133 w 7467600"/>
              <a:gd name="connsiteY744" fmla="*/ 1118676 h 6858000"/>
              <a:gd name="connsiteX745" fmla="*/ 4557898 w 7467600"/>
              <a:gd name="connsiteY745" fmla="*/ 900011 h 6858000"/>
              <a:gd name="connsiteX746" fmla="*/ 5870151 w 7467600"/>
              <a:gd name="connsiteY746" fmla="*/ 898890 h 6858000"/>
              <a:gd name="connsiteX747" fmla="*/ 5861335 w 7467600"/>
              <a:gd name="connsiteY747" fmla="*/ 899177 h 6858000"/>
              <a:gd name="connsiteX748" fmla="*/ 5843702 w 7467600"/>
              <a:gd name="connsiteY748" fmla="*/ 899748 h 6858000"/>
              <a:gd name="connsiteX749" fmla="*/ 5651107 w 7467600"/>
              <a:gd name="connsiteY749" fmla="*/ 920306 h 6858000"/>
              <a:gd name="connsiteX750" fmla="*/ 5459407 w 7467600"/>
              <a:gd name="connsiteY750" fmla="*/ 940975 h 6858000"/>
              <a:gd name="connsiteX751" fmla="*/ 5374846 w 7467600"/>
              <a:gd name="connsiteY751" fmla="*/ 941988 h 6858000"/>
              <a:gd name="connsiteX752" fmla="*/ 5256105 w 7467600"/>
              <a:gd name="connsiteY752" fmla="*/ 945632 h 6858000"/>
              <a:gd name="connsiteX753" fmla="*/ 5107071 w 7467600"/>
              <a:gd name="connsiteY753" fmla="*/ 969720 h 6858000"/>
              <a:gd name="connsiteX754" fmla="*/ 4998681 w 7467600"/>
              <a:gd name="connsiteY754" fmla="*/ 988771 h 6858000"/>
              <a:gd name="connsiteX755" fmla="*/ 5870151 w 7467600"/>
              <a:gd name="connsiteY755" fmla="*/ 898890 h 6858000"/>
              <a:gd name="connsiteX756" fmla="*/ 5504425 w 7467600"/>
              <a:gd name="connsiteY756" fmla="*/ 848067 h 6858000"/>
              <a:gd name="connsiteX757" fmla="*/ 4968849 w 7467600"/>
              <a:gd name="connsiteY757" fmla="*/ 962318 h 6858000"/>
              <a:gd name="connsiteX758" fmla="*/ 5104039 w 7467600"/>
              <a:gd name="connsiteY758" fmla="*/ 940634 h 6858000"/>
              <a:gd name="connsiteX759" fmla="*/ 5256311 w 7467600"/>
              <a:gd name="connsiteY759" fmla="*/ 916490 h 6858000"/>
              <a:gd name="connsiteX760" fmla="*/ 5377381 w 7467600"/>
              <a:gd name="connsiteY760" fmla="*/ 912671 h 6858000"/>
              <a:gd name="connsiteX761" fmla="*/ 5460148 w 7467600"/>
              <a:gd name="connsiteY761" fmla="*/ 911442 h 6858000"/>
              <a:gd name="connsiteX762" fmla="*/ 5648971 w 7467600"/>
              <a:gd name="connsiteY762" fmla="*/ 891331 h 6858000"/>
              <a:gd name="connsiteX763" fmla="*/ 5844807 w 7467600"/>
              <a:gd name="connsiteY763" fmla="*/ 870718 h 6858000"/>
              <a:gd name="connsiteX764" fmla="*/ 5862975 w 7467600"/>
              <a:gd name="connsiteY764" fmla="*/ 869756 h 6858000"/>
              <a:gd name="connsiteX765" fmla="*/ 5920887 w 7467600"/>
              <a:gd name="connsiteY765" fmla="*/ 865929 h 6858000"/>
              <a:gd name="connsiteX766" fmla="*/ 5504425 w 7467600"/>
              <a:gd name="connsiteY766" fmla="*/ 848067 h 6858000"/>
              <a:gd name="connsiteX767" fmla="*/ 3607114 w 7467600"/>
              <a:gd name="connsiteY767" fmla="*/ 467441 h 6858000"/>
              <a:gd name="connsiteX768" fmla="*/ 3296242 w 7467600"/>
              <a:gd name="connsiteY768" fmla="*/ 807991 h 6858000"/>
              <a:gd name="connsiteX769" fmla="*/ 3174674 w 7467600"/>
              <a:gd name="connsiteY769" fmla="*/ 919759 h 6858000"/>
              <a:gd name="connsiteX770" fmla="*/ 3042978 w 7467600"/>
              <a:gd name="connsiteY770" fmla="*/ 1054894 h 6858000"/>
              <a:gd name="connsiteX771" fmla="*/ 2968914 w 7467600"/>
              <a:gd name="connsiteY771" fmla="*/ 1133756 h 6858000"/>
              <a:gd name="connsiteX772" fmla="*/ 3103823 w 7467600"/>
              <a:gd name="connsiteY772" fmla="*/ 1026814 h 6858000"/>
              <a:gd name="connsiteX773" fmla="*/ 3607114 w 7467600"/>
              <a:gd name="connsiteY773" fmla="*/ 467441 h 6858000"/>
              <a:gd name="connsiteX774" fmla="*/ 3744487 w 7467600"/>
              <a:gd name="connsiteY774" fmla="*/ 383136 h 6858000"/>
              <a:gd name="connsiteX775" fmla="*/ 3970213 w 7467600"/>
              <a:gd name="connsiteY775" fmla="*/ 995559 h 6858000"/>
              <a:gd name="connsiteX776" fmla="*/ 3744487 w 7467600"/>
              <a:gd name="connsiteY776" fmla="*/ 383136 h 6858000"/>
              <a:gd name="connsiteX777" fmla="*/ 3624562 w 7467600"/>
              <a:gd name="connsiteY777" fmla="*/ 367041 h 6858000"/>
              <a:gd name="connsiteX778" fmla="*/ 3489712 w 7467600"/>
              <a:gd name="connsiteY778" fmla="*/ 485386 h 6858000"/>
              <a:gd name="connsiteX779" fmla="*/ 3182994 w 7467600"/>
              <a:gd name="connsiteY779" fmla="*/ 828265 h 6858000"/>
              <a:gd name="connsiteX780" fmla="*/ 2892114 w 7467600"/>
              <a:gd name="connsiteY780" fmla="*/ 1172635 h 6858000"/>
              <a:gd name="connsiteX781" fmla="*/ 3021459 w 7467600"/>
              <a:gd name="connsiteY781" fmla="*/ 1035385 h 6858000"/>
              <a:gd name="connsiteX782" fmla="*/ 3153873 w 7467600"/>
              <a:gd name="connsiteY782" fmla="*/ 898971 h 6858000"/>
              <a:gd name="connsiteX783" fmla="*/ 3276511 w 7467600"/>
              <a:gd name="connsiteY783" fmla="*/ 786423 h 6858000"/>
              <a:gd name="connsiteX784" fmla="*/ 3584154 w 7467600"/>
              <a:gd name="connsiteY784" fmla="*/ 448218 h 6858000"/>
              <a:gd name="connsiteX785" fmla="*/ 3624562 w 7467600"/>
              <a:gd name="connsiteY785" fmla="*/ 367041 h 6858000"/>
              <a:gd name="connsiteX786" fmla="*/ 3766672 w 7467600"/>
              <a:gd name="connsiteY786" fmla="*/ 359429 h 6858000"/>
              <a:gd name="connsiteX787" fmla="*/ 3996338 w 7467600"/>
              <a:gd name="connsiteY787" fmla="*/ 968237 h 6858000"/>
              <a:gd name="connsiteX788" fmla="*/ 3766672 w 7467600"/>
              <a:gd name="connsiteY788" fmla="*/ 359429 h 6858000"/>
              <a:gd name="connsiteX789" fmla="*/ 5805386 w 7467600"/>
              <a:gd name="connsiteY789" fmla="*/ 239240 h 6858000"/>
              <a:gd name="connsiteX790" fmla="*/ 5736947 w 7467600"/>
              <a:gd name="connsiteY790" fmla="*/ 261367 h 6858000"/>
              <a:gd name="connsiteX791" fmla="*/ 5427012 w 7467600"/>
              <a:gd name="connsiteY791" fmla="*/ 311272 h 6858000"/>
              <a:gd name="connsiteX792" fmla="*/ 5147818 w 7467600"/>
              <a:gd name="connsiteY792" fmla="*/ 322112 h 6858000"/>
              <a:gd name="connsiteX793" fmla="*/ 5060854 w 7467600"/>
              <a:gd name="connsiteY793" fmla="*/ 311882 h 6858000"/>
              <a:gd name="connsiteX794" fmla="*/ 4945989 w 7467600"/>
              <a:gd name="connsiteY794" fmla="*/ 300516 h 6858000"/>
              <a:gd name="connsiteX795" fmla="*/ 5410479 w 7467600"/>
              <a:gd name="connsiteY795" fmla="*/ 348434 h 6858000"/>
              <a:gd name="connsiteX796" fmla="*/ 5805386 w 7467600"/>
              <a:gd name="connsiteY796" fmla="*/ 239240 h 6858000"/>
              <a:gd name="connsiteX797" fmla="*/ 5905192 w 7467600"/>
              <a:gd name="connsiteY797" fmla="*/ 163079 h 6858000"/>
              <a:gd name="connsiteX798" fmla="*/ 5865655 w 7467600"/>
              <a:gd name="connsiteY798" fmla="*/ 171901 h 6858000"/>
              <a:gd name="connsiteX799" fmla="*/ 5259740 w 7467600"/>
              <a:gd name="connsiteY799" fmla="*/ 257013 h 6858000"/>
              <a:gd name="connsiteX800" fmla="*/ 5208466 w 7467600"/>
              <a:gd name="connsiteY800" fmla="*/ 257550 h 6858000"/>
              <a:gd name="connsiteX801" fmla="*/ 4980204 w 7467600"/>
              <a:gd name="connsiteY801" fmla="*/ 271903 h 6858000"/>
              <a:gd name="connsiteX802" fmla="*/ 5068068 w 7467600"/>
              <a:gd name="connsiteY802" fmla="*/ 282244 h 6858000"/>
              <a:gd name="connsiteX803" fmla="*/ 5153231 w 7467600"/>
              <a:gd name="connsiteY803" fmla="*/ 292240 h 6858000"/>
              <a:gd name="connsiteX804" fmla="*/ 5426491 w 7467600"/>
              <a:gd name="connsiteY804" fmla="*/ 281128 h 6858000"/>
              <a:gd name="connsiteX805" fmla="*/ 5731212 w 7467600"/>
              <a:gd name="connsiteY805" fmla="*/ 231951 h 6858000"/>
              <a:gd name="connsiteX806" fmla="*/ 5905192 w 7467600"/>
              <a:gd name="connsiteY806" fmla="*/ 163079 h 6858000"/>
              <a:gd name="connsiteX807" fmla="*/ 5944437 w 7467600"/>
              <a:gd name="connsiteY807" fmla="*/ 113829 h 6858000"/>
              <a:gd name="connsiteX808" fmla="*/ 5825032 w 7467600"/>
              <a:gd name="connsiteY808" fmla="*/ 146405 h 6858000"/>
              <a:gd name="connsiteX809" fmla="*/ 4955599 w 7467600"/>
              <a:gd name="connsiteY809" fmla="*/ 247008 h 6858000"/>
              <a:gd name="connsiteX810" fmla="*/ 5210104 w 7467600"/>
              <a:gd name="connsiteY810" fmla="*/ 228123 h 6858000"/>
              <a:gd name="connsiteX811" fmla="*/ 5261015 w 7467600"/>
              <a:gd name="connsiteY811" fmla="*/ 227087 h 6858000"/>
              <a:gd name="connsiteX812" fmla="*/ 5861181 w 7467600"/>
              <a:gd name="connsiteY812" fmla="*/ 143093 h 6858000"/>
              <a:gd name="connsiteX813" fmla="*/ 5961252 w 7467600"/>
              <a:gd name="connsiteY813" fmla="*/ 114820 h 6858000"/>
              <a:gd name="connsiteX814" fmla="*/ 5944437 w 7467600"/>
              <a:gd name="connsiteY814" fmla="*/ 113829 h 6858000"/>
              <a:gd name="connsiteX815" fmla="*/ 3882765 w 7467600"/>
              <a:gd name="connsiteY815" fmla="*/ 0 h 6858000"/>
              <a:gd name="connsiteX816" fmla="*/ 3995099 w 7467600"/>
              <a:gd name="connsiteY816" fmla="*/ 0 h 6858000"/>
              <a:gd name="connsiteX817" fmla="*/ 4163818 w 7467600"/>
              <a:gd name="connsiteY817" fmla="*/ 234104 h 6858000"/>
              <a:gd name="connsiteX818" fmla="*/ 4172099 w 7467600"/>
              <a:gd name="connsiteY818" fmla="*/ 234207 h 6858000"/>
              <a:gd name="connsiteX819" fmla="*/ 4784282 w 7467600"/>
              <a:gd name="connsiteY819" fmla="*/ 276561 h 6858000"/>
              <a:gd name="connsiteX820" fmla="*/ 4801687 w 7467600"/>
              <a:gd name="connsiteY820" fmla="*/ 267764 h 6858000"/>
              <a:gd name="connsiteX821" fmla="*/ 6082788 w 7467600"/>
              <a:gd name="connsiteY821" fmla="*/ 64119 h 6858000"/>
              <a:gd name="connsiteX822" fmla="*/ 6099442 w 7467600"/>
              <a:gd name="connsiteY822" fmla="*/ 82568 h 6858000"/>
              <a:gd name="connsiteX823" fmla="*/ 4804137 w 7467600"/>
              <a:gd name="connsiteY823" fmla="*/ 320931 h 6858000"/>
              <a:gd name="connsiteX824" fmla="*/ 4227047 w 7467600"/>
              <a:gd name="connsiteY824" fmla="*/ 313415 h 6858000"/>
              <a:gd name="connsiteX825" fmla="*/ 4346041 w 7467600"/>
              <a:gd name="connsiteY825" fmla="*/ 456086 h 6858000"/>
              <a:gd name="connsiteX826" fmla="*/ 4870967 w 7467600"/>
              <a:gd name="connsiteY826" fmla="*/ 963061 h 6858000"/>
              <a:gd name="connsiteX827" fmla="*/ 4889647 w 7467600"/>
              <a:gd name="connsiteY827" fmla="*/ 957147 h 6858000"/>
              <a:gd name="connsiteX828" fmla="*/ 5422504 w 7467600"/>
              <a:gd name="connsiteY828" fmla="*/ 805191 h 6858000"/>
              <a:gd name="connsiteX829" fmla="*/ 6087656 w 7467600"/>
              <a:gd name="connsiteY829" fmla="*/ 826703 h 6858000"/>
              <a:gd name="connsiteX830" fmla="*/ 6058717 w 7467600"/>
              <a:gd name="connsiteY830" fmla="*/ 865992 h 6858000"/>
              <a:gd name="connsiteX831" fmla="*/ 4974153 w 7467600"/>
              <a:gd name="connsiteY831" fmla="*/ 1045456 h 6858000"/>
              <a:gd name="connsiteX832" fmla="*/ 5627835 w 7467600"/>
              <a:gd name="connsiteY832" fmla="*/ 1472077 h 6858000"/>
              <a:gd name="connsiteX833" fmla="*/ 5629817 w 7467600"/>
              <a:gd name="connsiteY833" fmla="*/ 1471412 h 6858000"/>
              <a:gd name="connsiteX834" fmla="*/ 5634124 w 7467600"/>
              <a:gd name="connsiteY834" fmla="*/ 1470572 h 6858000"/>
              <a:gd name="connsiteX835" fmla="*/ 5755832 w 7467600"/>
              <a:gd name="connsiteY835" fmla="*/ 1383886 h 6858000"/>
              <a:gd name="connsiteX836" fmla="*/ 6014186 w 7467600"/>
              <a:gd name="connsiteY836" fmla="*/ 1279799 h 6858000"/>
              <a:gd name="connsiteX837" fmla="*/ 6901619 w 7467600"/>
              <a:gd name="connsiteY837" fmla="*/ 1047874 h 6858000"/>
              <a:gd name="connsiteX838" fmla="*/ 6931566 w 7467600"/>
              <a:gd name="connsiteY838" fmla="*/ 1062034 h 6858000"/>
              <a:gd name="connsiteX839" fmla="*/ 5790982 w 7467600"/>
              <a:gd name="connsiteY839" fmla="*/ 1561380 h 6858000"/>
              <a:gd name="connsiteX840" fmla="*/ 6188971 w 7467600"/>
              <a:gd name="connsiteY840" fmla="*/ 1755168 h 6858000"/>
              <a:gd name="connsiteX841" fmla="*/ 6202446 w 7467600"/>
              <a:gd name="connsiteY841" fmla="*/ 1752268 h 6858000"/>
              <a:gd name="connsiteX842" fmla="*/ 7179560 w 7467600"/>
              <a:gd name="connsiteY842" fmla="*/ 1467551 h 6858000"/>
              <a:gd name="connsiteX843" fmla="*/ 7158730 w 7467600"/>
              <a:gd name="connsiteY843" fmla="*/ 1507835 h 6858000"/>
              <a:gd name="connsiteX844" fmla="*/ 6326959 w 7467600"/>
              <a:gd name="connsiteY844" fmla="*/ 1817686 h 6858000"/>
              <a:gd name="connsiteX845" fmla="*/ 6537433 w 7467600"/>
              <a:gd name="connsiteY845" fmla="*/ 1907790 h 6858000"/>
              <a:gd name="connsiteX846" fmla="*/ 6550221 w 7467600"/>
              <a:gd name="connsiteY846" fmla="*/ 1910729 h 6858000"/>
              <a:gd name="connsiteX847" fmla="*/ 6964438 w 7467600"/>
              <a:gd name="connsiteY847" fmla="*/ 2209505 h 6858000"/>
              <a:gd name="connsiteX848" fmla="*/ 7367862 w 7467600"/>
              <a:gd name="connsiteY848" fmla="*/ 2806833 h 6858000"/>
              <a:gd name="connsiteX849" fmla="*/ 7364329 w 7467600"/>
              <a:gd name="connsiteY849" fmla="*/ 2826907 h 6858000"/>
              <a:gd name="connsiteX850" fmla="*/ 7290545 w 7467600"/>
              <a:gd name="connsiteY850" fmla="*/ 2850663 h 6858000"/>
              <a:gd name="connsiteX851" fmla="*/ 6472036 w 7467600"/>
              <a:gd name="connsiteY851" fmla="*/ 1959003 h 6858000"/>
              <a:gd name="connsiteX852" fmla="*/ 5792897 w 7467600"/>
              <a:gd name="connsiteY852" fmla="*/ 1647747 h 6858000"/>
              <a:gd name="connsiteX853" fmla="*/ 5842751 w 7467600"/>
              <a:gd name="connsiteY853" fmla="*/ 1816112 h 6858000"/>
              <a:gd name="connsiteX854" fmla="*/ 5847424 w 7467600"/>
              <a:gd name="connsiteY854" fmla="*/ 1815776 h 6858000"/>
              <a:gd name="connsiteX855" fmla="*/ 6399821 w 7467600"/>
              <a:gd name="connsiteY855" fmla="*/ 2344799 h 6858000"/>
              <a:gd name="connsiteX856" fmla="*/ 6323232 w 7467600"/>
              <a:gd name="connsiteY856" fmla="*/ 2389634 h 6858000"/>
              <a:gd name="connsiteX857" fmla="*/ 5942958 w 7467600"/>
              <a:gd name="connsiteY857" fmla="*/ 2077708 h 6858000"/>
              <a:gd name="connsiteX858" fmla="*/ 5921559 w 7467600"/>
              <a:gd name="connsiteY858" fmla="*/ 2378596 h 6858000"/>
              <a:gd name="connsiteX859" fmla="*/ 5817651 w 7467600"/>
              <a:gd name="connsiteY859" fmla="*/ 3023919 h 6858000"/>
              <a:gd name="connsiteX860" fmla="*/ 5729634 w 7467600"/>
              <a:gd name="connsiteY860" fmla="*/ 3051849 h 6858000"/>
              <a:gd name="connsiteX861" fmla="*/ 5611018 w 7467600"/>
              <a:gd name="connsiteY861" fmla="*/ 2316769 h 6858000"/>
              <a:gd name="connsiteX862" fmla="*/ 5687608 w 7467600"/>
              <a:gd name="connsiteY862" fmla="*/ 2039972 h 6858000"/>
              <a:gd name="connsiteX863" fmla="*/ 5657554 w 7467600"/>
              <a:gd name="connsiteY863" fmla="*/ 1576445 h 6858000"/>
              <a:gd name="connsiteX864" fmla="*/ 5150475 w 7467600"/>
              <a:gd name="connsiteY864" fmla="*/ 1274012 h 6858000"/>
              <a:gd name="connsiteX865" fmla="*/ 5349142 w 7467600"/>
              <a:gd name="connsiteY865" fmla="*/ 2204405 h 6858000"/>
              <a:gd name="connsiteX866" fmla="*/ 5262214 w 7467600"/>
              <a:gd name="connsiteY866" fmla="*/ 2233836 h 6858000"/>
              <a:gd name="connsiteX867" fmla="*/ 4981539 w 7467600"/>
              <a:gd name="connsiteY867" fmla="*/ 1542201 h 6858000"/>
              <a:gd name="connsiteX868" fmla="*/ 4958461 w 7467600"/>
              <a:gd name="connsiteY868" fmla="*/ 1136957 h 6858000"/>
              <a:gd name="connsiteX869" fmla="*/ 4655015 w 7467600"/>
              <a:gd name="connsiteY869" fmla="*/ 891426 h 6858000"/>
              <a:gd name="connsiteX870" fmla="*/ 4348002 w 7467600"/>
              <a:gd name="connsiteY870" fmla="*/ 2205895 h 6858000"/>
              <a:gd name="connsiteX871" fmla="*/ 4262250 w 7467600"/>
              <a:gd name="connsiteY871" fmla="*/ 2219972 h 6858000"/>
              <a:gd name="connsiteX872" fmla="*/ 4550611 w 7467600"/>
              <a:gd name="connsiteY872" fmla="*/ 817540 h 6858000"/>
              <a:gd name="connsiteX873" fmla="*/ 4564418 w 7467600"/>
              <a:gd name="connsiteY873" fmla="*/ 808293 h 6858000"/>
              <a:gd name="connsiteX874" fmla="*/ 4266388 w 7467600"/>
              <a:gd name="connsiteY874" fmla="*/ 500083 h 6858000"/>
              <a:gd name="connsiteX875" fmla="*/ 4032842 w 7467600"/>
              <a:gd name="connsiteY875" fmla="*/ 211809 h 6858000"/>
              <a:gd name="connsiteX876" fmla="*/ 3882765 w 7467600"/>
              <a:gd name="connsiteY876" fmla="*/ 0 h 6858000"/>
              <a:gd name="connsiteX877" fmla="*/ 3721337 w 7467600"/>
              <a:gd name="connsiteY877" fmla="*/ 0 h 6858000"/>
              <a:gd name="connsiteX878" fmla="*/ 3797544 w 7467600"/>
              <a:gd name="connsiteY878" fmla="*/ 0 h 6858000"/>
              <a:gd name="connsiteX879" fmla="*/ 3775734 w 7467600"/>
              <a:gd name="connsiteY879" fmla="*/ 95131 h 6858000"/>
              <a:gd name="connsiteX880" fmla="*/ 3724807 w 7467600"/>
              <a:gd name="connsiteY880" fmla="*/ 272257 h 6858000"/>
              <a:gd name="connsiteX881" fmla="*/ 3726844 w 7467600"/>
              <a:gd name="connsiteY881" fmla="*/ 282988 h 6858000"/>
              <a:gd name="connsiteX882" fmla="*/ 3742664 w 7467600"/>
              <a:gd name="connsiteY882" fmla="*/ 279918 h 6858000"/>
              <a:gd name="connsiteX883" fmla="*/ 4103910 w 7467600"/>
              <a:gd name="connsiteY883" fmla="*/ 1161917 h 6858000"/>
              <a:gd name="connsiteX884" fmla="*/ 4020269 w 7467600"/>
              <a:gd name="connsiteY884" fmla="*/ 1200406 h 6858000"/>
              <a:gd name="connsiteX885" fmla="*/ 3674882 w 7467600"/>
              <a:gd name="connsiteY885" fmla="*/ 488524 h 6858000"/>
              <a:gd name="connsiteX886" fmla="*/ 3132682 w 7467600"/>
              <a:gd name="connsiteY886" fmla="*/ 1072284 h 6858000"/>
              <a:gd name="connsiteX887" fmla="*/ 2716346 w 7467600"/>
              <a:gd name="connsiteY887" fmla="*/ 1276376 h 6858000"/>
              <a:gd name="connsiteX888" fmla="*/ 2716772 w 7467600"/>
              <a:gd name="connsiteY888" fmla="*/ 1255462 h 6858000"/>
              <a:gd name="connsiteX889" fmla="*/ 3471096 w 7467600"/>
              <a:gd name="connsiteY889" fmla="*/ 437072 h 6858000"/>
              <a:gd name="connsiteX890" fmla="*/ 3639057 w 7467600"/>
              <a:gd name="connsiteY890" fmla="*/ 286334 h 6858000"/>
              <a:gd name="connsiteX891" fmla="*/ 3640309 w 7467600"/>
              <a:gd name="connsiteY891" fmla="*/ 284664 h 6858000"/>
              <a:gd name="connsiteX892" fmla="*/ 3646022 w 7467600"/>
              <a:gd name="connsiteY892" fmla="*/ 276711 h 6858000"/>
              <a:gd name="connsiteX893" fmla="*/ 3707943 w 7467600"/>
              <a:gd name="connsiteY893" fmla="*/ 65958 h 6858000"/>
              <a:gd name="connsiteX894" fmla="*/ 3721337 w 7467600"/>
              <a:gd name="connsiteY894" fmla="*/ 0 h 6858000"/>
              <a:gd name="connsiteX895" fmla="*/ 2867960 w 7467600"/>
              <a:gd name="connsiteY895" fmla="*/ 0 h 6858000"/>
              <a:gd name="connsiteX896" fmla="*/ 2926351 w 7467600"/>
              <a:gd name="connsiteY896" fmla="*/ 0 h 6858000"/>
              <a:gd name="connsiteX897" fmla="*/ 2902823 w 7467600"/>
              <a:gd name="connsiteY897" fmla="*/ 262929 h 6858000"/>
              <a:gd name="connsiteX898" fmla="*/ 2940663 w 7467600"/>
              <a:gd name="connsiteY898" fmla="*/ 140884 h 6858000"/>
              <a:gd name="connsiteX899" fmla="*/ 2947039 w 7467600"/>
              <a:gd name="connsiteY899" fmla="*/ 122524 h 6858000"/>
              <a:gd name="connsiteX900" fmla="*/ 2984316 w 7467600"/>
              <a:gd name="connsiteY900" fmla="*/ 0 h 6858000"/>
              <a:gd name="connsiteX901" fmla="*/ 3016114 w 7467600"/>
              <a:gd name="connsiteY901" fmla="*/ 0 h 6858000"/>
              <a:gd name="connsiteX902" fmla="*/ 2979949 w 7467600"/>
              <a:gd name="connsiteY902" fmla="*/ 119274 h 6858000"/>
              <a:gd name="connsiteX903" fmla="*/ 3023879 w 7467600"/>
              <a:gd name="connsiteY903" fmla="*/ 0 h 6858000"/>
              <a:gd name="connsiteX904" fmla="*/ 3105400 w 7467600"/>
              <a:gd name="connsiteY904" fmla="*/ 0 h 6858000"/>
              <a:gd name="connsiteX905" fmla="*/ 3094669 w 7467600"/>
              <a:gd name="connsiteY905" fmla="*/ 30308 h 6858000"/>
              <a:gd name="connsiteX906" fmla="*/ 2901945 w 7467600"/>
              <a:gd name="connsiteY906" fmla="*/ 466538 h 6858000"/>
              <a:gd name="connsiteX907" fmla="*/ 2815209 w 7467600"/>
              <a:gd name="connsiteY907" fmla="*/ 497361 h 6858000"/>
              <a:gd name="connsiteX908" fmla="*/ 2844845 w 7467600"/>
              <a:gd name="connsiteY908" fmla="*/ 127638 h 6858000"/>
              <a:gd name="connsiteX909" fmla="*/ 2867960 w 7467600"/>
              <a:gd name="connsiteY909" fmla="*/ 0 h 6858000"/>
              <a:gd name="connsiteX910" fmla="*/ 1057230 w 7467600"/>
              <a:gd name="connsiteY910" fmla="*/ 0 h 6858000"/>
              <a:gd name="connsiteX911" fmla="*/ 1111003 w 7467600"/>
              <a:gd name="connsiteY911" fmla="*/ 0 h 6858000"/>
              <a:gd name="connsiteX912" fmla="*/ 1125553 w 7467600"/>
              <a:gd name="connsiteY912" fmla="*/ 52588 h 6858000"/>
              <a:gd name="connsiteX913" fmla="*/ 1304276 w 7467600"/>
              <a:gd name="connsiteY913" fmla="*/ 476275 h 6858000"/>
              <a:gd name="connsiteX914" fmla="*/ 1492066 w 7467600"/>
              <a:gd name="connsiteY914" fmla="*/ 886333 h 6858000"/>
              <a:gd name="connsiteX915" fmla="*/ 1423698 w 7467600"/>
              <a:gd name="connsiteY915" fmla="*/ 710817 h 6858000"/>
              <a:gd name="connsiteX916" fmla="*/ 1357609 w 7467600"/>
              <a:gd name="connsiteY916" fmla="*/ 532892 h 6858000"/>
              <a:gd name="connsiteX917" fmla="*/ 1309550 w 7467600"/>
              <a:gd name="connsiteY917" fmla="*/ 374031 h 6858000"/>
              <a:gd name="connsiteX918" fmla="*/ 1193673 w 7467600"/>
              <a:gd name="connsiteY918" fmla="*/ 49533 h 6858000"/>
              <a:gd name="connsiteX919" fmla="*/ 1164391 w 7467600"/>
              <a:gd name="connsiteY919" fmla="*/ 0 h 6858000"/>
              <a:gd name="connsiteX920" fmla="*/ 1200666 w 7467600"/>
              <a:gd name="connsiteY920" fmla="*/ 0 h 6858000"/>
              <a:gd name="connsiteX921" fmla="*/ 1223408 w 7467600"/>
              <a:gd name="connsiteY921" fmla="*/ 38996 h 6858000"/>
              <a:gd name="connsiteX922" fmla="*/ 1339635 w 7467600"/>
              <a:gd name="connsiteY922" fmla="*/ 365517 h 6858000"/>
              <a:gd name="connsiteX923" fmla="*/ 1387469 w 7467600"/>
              <a:gd name="connsiteY923" fmla="*/ 523079 h 6858000"/>
              <a:gd name="connsiteX924" fmla="*/ 1452685 w 7467600"/>
              <a:gd name="connsiteY924" fmla="*/ 699806 h 6858000"/>
              <a:gd name="connsiteX925" fmla="*/ 1492092 w 7467600"/>
              <a:gd name="connsiteY925" fmla="*/ 800424 h 6858000"/>
              <a:gd name="connsiteX926" fmla="*/ 1455302 w 7467600"/>
              <a:gd name="connsiteY926" fmla="*/ 632913 h 6858000"/>
              <a:gd name="connsiteX927" fmla="*/ 1222336 w 7467600"/>
              <a:gd name="connsiteY927" fmla="*/ 9480 h 6858000"/>
              <a:gd name="connsiteX928" fmla="*/ 1214634 w 7467600"/>
              <a:gd name="connsiteY928" fmla="*/ 0 h 6858000"/>
              <a:gd name="connsiteX929" fmla="*/ 1289827 w 7467600"/>
              <a:gd name="connsiteY929" fmla="*/ 0 h 6858000"/>
              <a:gd name="connsiteX930" fmla="*/ 1321076 w 7467600"/>
              <a:gd name="connsiteY930" fmla="*/ 59722 h 6858000"/>
              <a:gd name="connsiteX931" fmla="*/ 1512579 w 7467600"/>
              <a:gd name="connsiteY931" fmla="*/ 626441 h 6858000"/>
              <a:gd name="connsiteX932" fmla="*/ 1506076 w 7467600"/>
              <a:gd name="connsiteY932" fmla="*/ 1089289 h 6858000"/>
              <a:gd name="connsiteX933" fmla="*/ 1486346 w 7467600"/>
              <a:gd name="connsiteY933" fmla="*/ 1079919 h 6858000"/>
              <a:gd name="connsiteX934" fmla="*/ 1070511 w 7467600"/>
              <a:gd name="connsiteY934" fmla="*/ 48609 h 6858000"/>
              <a:gd name="connsiteX935" fmla="*/ 1057230 w 7467600"/>
              <a:gd name="connsiteY935" fmla="*/ 0 h 6858000"/>
              <a:gd name="connsiteX936" fmla="*/ 43151 w 7467600"/>
              <a:gd name="connsiteY936" fmla="*/ 0 h 6858000"/>
              <a:gd name="connsiteX937" fmla="*/ 95283 w 7467600"/>
              <a:gd name="connsiteY937" fmla="*/ 0 h 6858000"/>
              <a:gd name="connsiteX938" fmla="*/ 300708 w 7467600"/>
              <a:gd name="connsiteY938" fmla="*/ 154571 h 6858000"/>
              <a:gd name="connsiteX939" fmla="*/ 530414 w 7467600"/>
              <a:gd name="connsiteY939" fmla="*/ 354673 h 6858000"/>
              <a:gd name="connsiteX940" fmla="*/ 333785 w 7467600"/>
              <a:gd name="connsiteY940" fmla="*/ 161564 h 6858000"/>
              <a:gd name="connsiteX941" fmla="*/ 147005 w 7467600"/>
              <a:gd name="connsiteY941" fmla="*/ 0 h 6858000"/>
              <a:gd name="connsiteX942" fmla="*/ 272509 w 7467600"/>
              <a:gd name="connsiteY942" fmla="*/ 0 h 6858000"/>
              <a:gd name="connsiteX943" fmla="*/ 326276 w 7467600"/>
              <a:gd name="connsiteY943" fmla="*/ 45847 h 6858000"/>
              <a:gd name="connsiteX944" fmla="*/ 823759 w 7467600"/>
              <a:gd name="connsiteY944" fmla="*/ 574145 h 6858000"/>
              <a:gd name="connsiteX945" fmla="*/ 811254 w 7467600"/>
              <a:gd name="connsiteY945" fmla="*/ 665546 h 6858000"/>
              <a:gd name="connsiteX946" fmla="*/ 154042 w 7467600"/>
              <a:gd name="connsiteY946" fmla="*/ 261522 h 6858000"/>
              <a:gd name="connsiteX947" fmla="*/ 13550 w 7467600"/>
              <a:gd name="connsiteY947" fmla="*/ 158423 h 6858000"/>
              <a:gd name="connsiteX948" fmla="*/ 0 w 7467600"/>
              <a:gd name="connsiteY948" fmla="*/ 146618 h 6858000"/>
              <a:gd name="connsiteX949" fmla="*/ 0 w 7467600"/>
              <a:gd name="connsiteY949" fmla="*/ 59161 h 6858000"/>
              <a:gd name="connsiteX950" fmla="*/ 45427 w 7467600"/>
              <a:gd name="connsiteY950" fmla="*/ 101078 h 6858000"/>
              <a:gd name="connsiteX951" fmla="*/ 630103 w 7467600"/>
              <a:gd name="connsiteY951" fmla="*/ 485885 h 6858000"/>
              <a:gd name="connsiteX952" fmla="*/ 532040 w 7467600"/>
              <a:gd name="connsiteY952" fmla="*/ 399359 h 6858000"/>
              <a:gd name="connsiteX953" fmla="*/ 517618 w 7467600"/>
              <a:gd name="connsiteY953" fmla="*/ 385726 h 6858000"/>
              <a:gd name="connsiteX954" fmla="*/ 285074 w 7467600"/>
              <a:gd name="connsiteY954" fmla="*/ 182755 h 6858000"/>
              <a:gd name="connsiteX955" fmla="*/ 43151 w 7467600"/>
              <a:gd name="connsiteY95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1456157 w 7467600"/>
              <a:gd name="connsiteY74" fmla="*/ 5371404 h 6858000"/>
              <a:gd name="connsiteX75" fmla="*/ 1244432 w 7467600"/>
              <a:gd name="connsiteY75" fmla="*/ 5385601 h 6858000"/>
              <a:gd name="connsiteX76" fmla="*/ 973990 w 7467600"/>
              <a:gd name="connsiteY76" fmla="*/ 5424940 h 6858000"/>
              <a:gd name="connsiteX77" fmla="*/ 1103809 w 7467600"/>
              <a:gd name="connsiteY77" fmla="*/ 5433720 h 6858000"/>
              <a:gd name="connsiteX78" fmla="*/ 1123454 w 7467600"/>
              <a:gd name="connsiteY78" fmla="*/ 5435727 h 6858000"/>
              <a:gd name="connsiteX79" fmla="*/ 1737017 w 7467600"/>
              <a:gd name="connsiteY79" fmla="*/ 5452183 h 6858000"/>
              <a:gd name="connsiteX80" fmla="*/ 1824397 w 7467600"/>
              <a:gd name="connsiteY80" fmla="*/ 5447757 h 6858000"/>
              <a:gd name="connsiteX81" fmla="*/ 2070059 w 7467600"/>
              <a:gd name="connsiteY81" fmla="*/ 5441660 h 6858000"/>
              <a:gd name="connsiteX82" fmla="*/ 1456157 w 7467600"/>
              <a:gd name="connsiteY82" fmla="*/ 5371404 h 6858000"/>
              <a:gd name="connsiteX83" fmla="*/ 4988186 w 7467600"/>
              <a:gd name="connsiteY83" fmla="*/ 5216467 h 6858000"/>
              <a:gd name="connsiteX84" fmla="*/ 4777334 w 7467600"/>
              <a:gd name="connsiteY84" fmla="*/ 5406072 h 6858000"/>
              <a:gd name="connsiteX85" fmla="*/ 4718341 w 7467600"/>
              <a:gd name="connsiteY85" fmla="*/ 5468043 h 6858000"/>
              <a:gd name="connsiteX86" fmla="*/ 4604655 w 7467600"/>
              <a:gd name="connsiteY86" fmla="*/ 5583434 h 6858000"/>
              <a:gd name="connsiteX87" fmla="*/ 4565074 w 7467600"/>
              <a:gd name="connsiteY87" fmla="*/ 5618550 h 6858000"/>
              <a:gd name="connsiteX88" fmla="*/ 4988186 w 7467600"/>
              <a:gd name="connsiteY88" fmla="*/ 5216467 h 6858000"/>
              <a:gd name="connsiteX89" fmla="*/ 4978032 w 7467600"/>
              <a:gd name="connsiteY89" fmla="*/ 5183809 h 6858000"/>
              <a:gd name="connsiteX90" fmla="*/ 4463413 w 7467600"/>
              <a:gd name="connsiteY90" fmla="*/ 5615162 h 6858000"/>
              <a:gd name="connsiteX91" fmla="*/ 4358134 w 7467600"/>
              <a:gd name="connsiteY91" fmla="*/ 5742791 h 6858000"/>
              <a:gd name="connsiteX92" fmla="*/ 4376219 w 7467600"/>
              <a:gd name="connsiteY92" fmla="*/ 5729027 h 6858000"/>
              <a:gd name="connsiteX93" fmla="*/ 4582340 w 7467600"/>
              <a:gd name="connsiteY93" fmla="*/ 5561037 h 6858000"/>
              <a:gd name="connsiteX94" fmla="*/ 4694684 w 7467600"/>
              <a:gd name="connsiteY94" fmla="*/ 5447098 h 6858000"/>
              <a:gd name="connsiteX95" fmla="*/ 4754123 w 7467600"/>
              <a:gd name="connsiteY95" fmla="*/ 5384643 h 6858000"/>
              <a:gd name="connsiteX96" fmla="*/ 4978032 w 7467600"/>
              <a:gd name="connsiteY96" fmla="*/ 5183809 h 6858000"/>
              <a:gd name="connsiteX97" fmla="*/ 1903353 w 7467600"/>
              <a:gd name="connsiteY97" fmla="*/ 5044827 h 6858000"/>
              <a:gd name="connsiteX98" fmla="*/ 1936931 w 7467600"/>
              <a:gd name="connsiteY98" fmla="*/ 5093954 h 6858000"/>
              <a:gd name="connsiteX99" fmla="*/ 2195868 w 7467600"/>
              <a:gd name="connsiteY99" fmla="*/ 5396574 h 6858000"/>
              <a:gd name="connsiteX100" fmla="*/ 2088852 w 7467600"/>
              <a:gd name="connsiteY100" fmla="*/ 5166123 h 6858000"/>
              <a:gd name="connsiteX101" fmla="*/ 1958241 w 7467600"/>
              <a:gd name="connsiteY101" fmla="*/ 5067955 h 6858000"/>
              <a:gd name="connsiteX102" fmla="*/ 1903353 w 7467600"/>
              <a:gd name="connsiteY102" fmla="*/ 5044827 h 6858000"/>
              <a:gd name="connsiteX103" fmla="*/ 1979378 w 7467600"/>
              <a:gd name="connsiteY103" fmla="*/ 4769504 h 6858000"/>
              <a:gd name="connsiteX104" fmla="*/ 2882120 w 7467600"/>
              <a:gd name="connsiteY104" fmla="*/ 5064547 h 6858000"/>
              <a:gd name="connsiteX105" fmla="*/ 2793103 w 7467600"/>
              <a:gd name="connsiteY105" fmla="*/ 5039699 h 6858000"/>
              <a:gd name="connsiteX106" fmla="*/ 2770041 w 7467600"/>
              <a:gd name="connsiteY106" fmla="*/ 5033634 h 6858000"/>
              <a:gd name="connsiteX107" fmla="*/ 1979378 w 7467600"/>
              <a:gd name="connsiteY107" fmla="*/ 4769504 h 6858000"/>
              <a:gd name="connsiteX108" fmla="*/ 1927410 w 7467600"/>
              <a:gd name="connsiteY108" fmla="*/ 4716164 h 6858000"/>
              <a:gd name="connsiteX109" fmla="*/ 1959587 w 7467600"/>
              <a:gd name="connsiteY109" fmla="*/ 4728849 h 6858000"/>
              <a:gd name="connsiteX110" fmla="*/ 2777707 w 7467600"/>
              <a:gd name="connsiteY110" fmla="*/ 5003991 h 6858000"/>
              <a:gd name="connsiteX111" fmla="*/ 2800768 w 7467600"/>
              <a:gd name="connsiteY111" fmla="*/ 5010056 h 6858000"/>
              <a:gd name="connsiteX112" fmla="*/ 2879408 w 7467600"/>
              <a:gd name="connsiteY112" fmla="*/ 5031590 h 6858000"/>
              <a:gd name="connsiteX113" fmla="*/ 2862295 w 7467600"/>
              <a:gd name="connsiteY113" fmla="*/ 5022958 h 6858000"/>
              <a:gd name="connsiteX114" fmla="*/ 2813343 w 7467600"/>
              <a:gd name="connsiteY114" fmla="*/ 4998369 h 6858000"/>
              <a:gd name="connsiteX115" fmla="*/ 2646245 w 7467600"/>
              <a:gd name="connsiteY115" fmla="*/ 4930999 h 6858000"/>
              <a:gd name="connsiteX116" fmla="*/ 1999243 w 7467600"/>
              <a:gd name="connsiteY116" fmla="*/ 4730524 h 6858000"/>
              <a:gd name="connsiteX117" fmla="*/ 1979527 w 7467600"/>
              <a:gd name="connsiteY117" fmla="*/ 4726651 h 6858000"/>
              <a:gd name="connsiteX118" fmla="*/ 1927410 w 7467600"/>
              <a:gd name="connsiteY118" fmla="*/ 4716164 h 6858000"/>
              <a:gd name="connsiteX119" fmla="*/ 1997014 w 7467600"/>
              <a:gd name="connsiteY119" fmla="*/ 4698007 h 6858000"/>
              <a:gd name="connsiteX120" fmla="*/ 2005458 w 7467600"/>
              <a:gd name="connsiteY120" fmla="*/ 4699540 h 6858000"/>
              <a:gd name="connsiteX121" fmla="*/ 2657186 w 7467600"/>
              <a:gd name="connsiteY121" fmla="*/ 4901687 h 6858000"/>
              <a:gd name="connsiteX122" fmla="*/ 2826662 w 7467600"/>
              <a:gd name="connsiteY122" fmla="*/ 4970362 h 6858000"/>
              <a:gd name="connsiteX123" fmla="*/ 2876100 w 7467600"/>
              <a:gd name="connsiteY123" fmla="*/ 4995397 h 6858000"/>
              <a:gd name="connsiteX124" fmla="*/ 3042600 w 7467600"/>
              <a:gd name="connsiteY124" fmla="*/ 5059532 h 6858000"/>
              <a:gd name="connsiteX125" fmla="*/ 1997014 w 7467600"/>
              <a:gd name="connsiteY125" fmla="*/ 4698007 h 6858000"/>
              <a:gd name="connsiteX126" fmla="*/ 2305292 w 7467600"/>
              <a:gd name="connsiteY126" fmla="*/ 4219492 h 6858000"/>
              <a:gd name="connsiteX127" fmla="*/ 3360922 w 7467600"/>
              <a:gd name="connsiteY127" fmla="*/ 4529373 h 6858000"/>
              <a:gd name="connsiteX128" fmla="*/ 3492420 w 7467600"/>
              <a:gd name="connsiteY128" fmla="*/ 4510145 h 6858000"/>
              <a:gd name="connsiteX129" fmla="*/ 3364086 w 7467600"/>
              <a:gd name="connsiteY129" fmla="*/ 4480340 h 6858000"/>
              <a:gd name="connsiteX130" fmla="*/ 3225818 w 7467600"/>
              <a:gd name="connsiteY130" fmla="*/ 4411822 h 6858000"/>
              <a:gd name="connsiteX131" fmla="*/ 3129696 w 7467600"/>
              <a:gd name="connsiteY131" fmla="*/ 4360704 h 6858000"/>
              <a:gd name="connsiteX132" fmla="*/ 2814545 w 7467600"/>
              <a:gd name="connsiteY132" fmla="*/ 4282955 h 6858000"/>
              <a:gd name="connsiteX133" fmla="*/ 2305292 w 7467600"/>
              <a:gd name="connsiteY133" fmla="*/ 4219492 h 6858000"/>
              <a:gd name="connsiteX134" fmla="*/ 2626982 w 7467600"/>
              <a:gd name="connsiteY134" fmla="*/ 4206450 h 6858000"/>
              <a:gd name="connsiteX135" fmla="*/ 2490617 w 7467600"/>
              <a:gd name="connsiteY135" fmla="*/ 4206951 h 6858000"/>
              <a:gd name="connsiteX136" fmla="*/ 2819869 w 7467600"/>
              <a:gd name="connsiteY136" fmla="*/ 4252936 h 6858000"/>
              <a:gd name="connsiteX137" fmla="*/ 3143018 w 7467600"/>
              <a:gd name="connsiteY137" fmla="*/ 4332698 h 6858000"/>
              <a:gd name="connsiteX138" fmla="*/ 3241520 w 7467600"/>
              <a:gd name="connsiteY138" fmla="*/ 4385112 h 6858000"/>
              <a:gd name="connsiteX139" fmla="*/ 3374575 w 7467600"/>
              <a:gd name="connsiteY139" fmla="*/ 4451517 h 6858000"/>
              <a:gd name="connsiteX140" fmla="*/ 3505221 w 7467600"/>
              <a:gd name="connsiteY140" fmla="*/ 4480757 h 6858000"/>
              <a:gd name="connsiteX141" fmla="*/ 2626982 w 7467600"/>
              <a:gd name="connsiteY141" fmla="*/ 4206450 h 6858000"/>
              <a:gd name="connsiteX142" fmla="*/ 1310106 w 7467600"/>
              <a:gd name="connsiteY142" fmla="*/ 3943217 h 6858000"/>
              <a:gd name="connsiteX143" fmla="*/ 854994 w 7467600"/>
              <a:gd name="connsiteY143" fmla="*/ 4399136 h 6858000"/>
              <a:gd name="connsiteX144" fmla="*/ 742462 w 7467600"/>
              <a:gd name="connsiteY144" fmla="*/ 4594648 h 6858000"/>
              <a:gd name="connsiteX145" fmla="*/ 820602 w 7467600"/>
              <a:gd name="connsiteY145" fmla="*/ 4485915 h 6858000"/>
              <a:gd name="connsiteX146" fmla="*/ 878295 w 7467600"/>
              <a:gd name="connsiteY146" fmla="*/ 4403594 h 6858000"/>
              <a:gd name="connsiteX147" fmla="*/ 1240607 w 7467600"/>
              <a:gd name="connsiteY147" fmla="*/ 4010401 h 6858000"/>
              <a:gd name="connsiteX148" fmla="*/ 1310106 w 7467600"/>
              <a:gd name="connsiteY148" fmla="*/ 3943217 h 6858000"/>
              <a:gd name="connsiteX149" fmla="*/ 1423113 w 7467600"/>
              <a:gd name="connsiteY149" fmla="*/ 3874565 h 6858000"/>
              <a:gd name="connsiteX150" fmla="*/ 1260565 w 7467600"/>
              <a:gd name="connsiteY150" fmla="*/ 4031982 h 6858000"/>
              <a:gd name="connsiteX151" fmla="*/ 901900 w 7467600"/>
              <a:gd name="connsiteY151" fmla="*/ 4421236 h 6858000"/>
              <a:gd name="connsiteX152" fmla="*/ 845044 w 7467600"/>
              <a:gd name="connsiteY152" fmla="*/ 4502436 h 6858000"/>
              <a:gd name="connsiteX153" fmla="*/ 685926 w 7467600"/>
              <a:gd name="connsiteY153" fmla="*/ 4703069 h 6858000"/>
              <a:gd name="connsiteX154" fmla="*/ 684248 w 7467600"/>
              <a:gd name="connsiteY154" fmla="*/ 4706721 h 6858000"/>
              <a:gd name="connsiteX155" fmla="*/ 1423113 w 7467600"/>
              <a:gd name="connsiteY155" fmla="*/ 3874565 h 6858000"/>
              <a:gd name="connsiteX156" fmla="*/ 3316479 w 7467600"/>
              <a:gd name="connsiteY156" fmla="*/ 3872136 h 6858000"/>
              <a:gd name="connsiteX157" fmla="*/ 3546806 w 7467600"/>
              <a:gd name="connsiteY157" fmla="*/ 4356139 h 6858000"/>
              <a:gd name="connsiteX158" fmla="*/ 3364433 w 7467600"/>
              <a:gd name="connsiteY158" fmla="*/ 3953121 h 6858000"/>
              <a:gd name="connsiteX159" fmla="*/ 3316479 w 7467600"/>
              <a:gd name="connsiteY159" fmla="*/ 3872136 h 6858000"/>
              <a:gd name="connsiteX160" fmla="*/ 3291335 w 7467600"/>
              <a:gd name="connsiteY160" fmla="*/ 3767420 h 6858000"/>
              <a:gd name="connsiteX161" fmla="*/ 3390805 w 7467600"/>
              <a:gd name="connsiteY161" fmla="*/ 3937163 h 6858000"/>
              <a:gd name="connsiteX162" fmla="*/ 3579062 w 7467600"/>
              <a:gd name="connsiteY162" fmla="*/ 4359040 h 6858000"/>
              <a:gd name="connsiteX163" fmla="*/ 3467355 w 7467600"/>
              <a:gd name="connsiteY163" fmla="*/ 3988130 h 6858000"/>
              <a:gd name="connsiteX164" fmla="*/ 3310753 w 7467600"/>
              <a:gd name="connsiteY164" fmla="*/ 3787140 h 6858000"/>
              <a:gd name="connsiteX165" fmla="*/ 3291335 w 7467600"/>
              <a:gd name="connsiteY165" fmla="*/ 3767420 h 6858000"/>
              <a:gd name="connsiteX166" fmla="*/ 1635889 w 7467600"/>
              <a:gd name="connsiteY166" fmla="*/ 3709494 h 6858000"/>
              <a:gd name="connsiteX167" fmla="*/ 1634800 w 7467600"/>
              <a:gd name="connsiteY167" fmla="*/ 3731111 h 6858000"/>
              <a:gd name="connsiteX168" fmla="*/ 1635889 w 7467600"/>
              <a:gd name="connsiteY168" fmla="*/ 3709494 h 6858000"/>
              <a:gd name="connsiteX169" fmla="*/ 1510397 w 7467600"/>
              <a:gd name="connsiteY169" fmla="*/ 3684705 h 6858000"/>
              <a:gd name="connsiteX170" fmla="*/ 1146550 w 7467600"/>
              <a:gd name="connsiteY170" fmla="*/ 3802012 h 6858000"/>
              <a:gd name="connsiteX171" fmla="*/ 698834 w 7467600"/>
              <a:gd name="connsiteY171" fmla="*/ 3952272 h 6858000"/>
              <a:gd name="connsiteX172" fmla="*/ 34256 w 7467600"/>
              <a:gd name="connsiteY172" fmla="*/ 4347603 h 6858000"/>
              <a:gd name="connsiteX173" fmla="*/ 527241 w 7467600"/>
              <a:gd name="connsiteY173" fmla="*/ 4065078 h 6858000"/>
              <a:gd name="connsiteX174" fmla="*/ 1510397 w 7467600"/>
              <a:gd name="connsiteY174" fmla="*/ 3684705 h 6858000"/>
              <a:gd name="connsiteX175" fmla="*/ 1313114 w 7467600"/>
              <a:gd name="connsiteY175" fmla="*/ 3655216 h 6858000"/>
              <a:gd name="connsiteX176" fmla="*/ 1109304 w 7467600"/>
              <a:gd name="connsiteY176" fmla="*/ 3669030 h 6858000"/>
              <a:gd name="connsiteX177" fmla="*/ 8129 w 7467600"/>
              <a:gd name="connsiteY177" fmla="*/ 4330519 h 6858000"/>
              <a:gd name="connsiteX178" fmla="*/ 687572 w 7467600"/>
              <a:gd name="connsiteY178" fmla="*/ 3925629 h 6858000"/>
              <a:gd name="connsiteX179" fmla="*/ 1138365 w 7467600"/>
              <a:gd name="connsiteY179" fmla="*/ 3774515 h 6858000"/>
              <a:gd name="connsiteX180" fmla="*/ 1505579 w 7467600"/>
              <a:gd name="connsiteY180" fmla="*/ 3655526 h 6858000"/>
              <a:gd name="connsiteX181" fmla="*/ 1313114 w 7467600"/>
              <a:gd name="connsiteY181" fmla="*/ 3655216 h 6858000"/>
              <a:gd name="connsiteX182" fmla="*/ 3655073 w 7467600"/>
              <a:gd name="connsiteY182" fmla="*/ 3650884 h 6858000"/>
              <a:gd name="connsiteX183" fmla="*/ 3989938 w 7467600"/>
              <a:gd name="connsiteY183" fmla="*/ 3991685 h 6858000"/>
              <a:gd name="connsiteX184" fmla="*/ 4393907 w 7467600"/>
              <a:gd name="connsiteY184" fmla="*/ 4261258 h 6858000"/>
              <a:gd name="connsiteX185" fmla="*/ 4648051 w 7467600"/>
              <a:gd name="connsiteY185" fmla="*/ 4374051 h 6858000"/>
              <a:gd name="connsiteX186" fmla="*/ 4383389 w 7467600"/>
              <a:gd name="connsiteY186" fmla="*/ 4184369 h 6858000"/>
              <a:gd name="connsiteX187" fmla="*/ 4165508 w 7467600"/>
              <a:gd name="connsiteY187" fmla="*/ 4035196 h 6858000"/>
              <a:gd name="connsiteX188" fmla="*/ 4068162 w 7467600"/>
              <a:gd name="connsiteY188" fmla="*/ 3953394 h 6858000"/>
              <a:gd name="connsiteX189" fmla="*/ 3981416 w 7467600"/>
              <a:gd name="connsiteY189" fmla="*/ 3880482 h 6858000"/>
              <a:gd name="connsiteX190" fmla="*/ 3800147 w 7467600"/>
              <a:gd name="connsiteY190" fmla="*/ 3749872 h 6858000"/>
              <a:gd name="connsiteX191" fmla="*/ 3655073 w 7467600"/>
              <a:gd name="connsiteY191" fmla="*/ 3650884 h 6858000"/>
              <a:gd name="connsiteX192" fmla="*/ 3670252 w 7467600"/>
              <a:gd name="connsiteY192" fmla="*/ 3622798 h 6858000"/>
              <a:gd name="connsiteX193" fmla="*/ 3817258 w 7467600"/>
              <a:gd name="connsiteY193" fmla="*/ 3723577 h 6858000"/>
              <a:gd name="connsiteX194" fmla="*/ 4000461 w 7467600"/>
              <a:gd name="connsiteY194" fmla="*/ 3855966 h 6858000"/>
              <a:gd name="connsiteX195" fmla="*/ 4088180 w 7467600"/>
              <a:gd name="connsiteY195" fmla="*/ 3929774 h 6858000"/>
              <a:gd name="connsiteX196" fmla="*/ 4184555 w 7467600"/>
              <a:gd name="connsiteY196" fmla="*/ 4010683 h 6858000"/>
              <a:gd name="connsiteX197" fmla="*/ 4399563 w 7467600"/>
              <a:gd name="connsiteY197" fmla="*/ 4158106 h 6858000"/>
              <a:gd name="connsiteX198" fmla="*/ 4684469 w 7467600"/>
              <a:gd name="connsiteY198" fmla="*/ 4364680 h 6858000"/>
              <a:gd name="connsiteX199" fmla="*/ 4690271 w 7467600"/>
              <a:gd name="connsiteY199" fmla="*/ 4370034 h 6858000"/>
              <a:gd name="connsiteX200" fmla="*/ 4136093 w 7467600"/>
              <a:gd name="connsiteY200" fmla="*/ 3858466 h 6858000"/>
              <a:gd name="connsiteX201" fmla="*/ 3670252 w 7467600"/>
              <a:gd name="connsiteY201" fmla="*/ 3622798 h 6858000"/>
              <a:gd name="connsiteX202" fmla="*/ 4440129 w 7467600"/>
              <a:gd name="connsiteY202" fmla="*/ 3448571 h 6858000"/>
              <a:gd name="connsiteX203" fmla="*/ 4856525 w 7467600"/>
              <a:gd name="connsiteY203" fmla="*/ 3915351 h 6858000"/>
              <a:gd name="connsiteX204" fmla="*/ 5059055 w 7467600"/>
              <a:gd name="connsiteY204" fmla="*/ 4108918 h 6858000"/>
              <a:gd name="connsiteX205" fmla="*/ 5290070 w 7467600"/>
              <a:gd name="connsiteY205" fmla="*/ 4263619 h 6858000"/>
              <a:gd name="connsiteX206" fmla="*/ 4834991 w 7467600"/>
              <a:gd name="connsiteY206" fmla="*/ 3830985 h 6858000"/>
              <a:gd name="connsiteX207" fmla="*/ 4440129 w 7467600"/>
              <a:gd name="connsiteY207" fmla="*/ 3448571 h 6858000"/>
              <a:gd name="connsiteX208" fmla="*/ 4441737 w 7467600"/>
              <a:gd name="connsiteY208" fmla="*/ 3399734 h 6858000"/>
              <a:gd name="connsiteX209" fmla="*/ 4431236 w 7467600"/>
              <a:gd name="connsiteY209" fmla="*/ 3400954 h 6858000"/>
              <a:gd name="connsiteX210" fmla="*/ 4557150 w 7467600"/>
              <a:gd name="connsiteY210" fmla="*/ 3510023 h 6858000"/>
              <a:gd name="connsiteX211" fmla="*/ 4856936 w 7467600"/>
              <a:gd name="connsiteY211" fmla="*/ 3809146 h 6858000"/>
              <a:gd name="connsiteX212" fmla="*/ 5111996 w 7467600"/>
              <a:gd name="connsiteY212" fmla="*/ 4065759 h 6858000"/>
              <a:gd name="connsiteX213" fmla="*/ 5388878 w 7467600"/>
              <a:gd name="connsiteY213" fmla="*/ 4300185 h 6858000"/>
              <a:gd name="connsiteX214" fmla="*/ 5425556 w 7467600"/>
              <a:gd name="connsiteY214" fmla="*/ 4308967 h 6858000"/>
              <a:gd name="connsiteX215" fmla="*/ 4943646 w 7467600"/>
              <a:gd name="connsiteY215" fmla="*/ 3822916 h 6858000"/>
              <a:gd name="connsiteX216" fmla="*/ 4594837 w 7467600"/>
              <a:gd name="connsiteY216" fmla="*/ 3532274 h 6858000"/>
              <a:gd name="connsiteX217" fmla="*/ 4441737 w 7467600"/>
              <a:gd name="connsiteY217" fmla="*/ 3399734 h 6858000"/>
              <a:gd name="connsiteX218" fmla="*/ 5425834 w 7467600"/>
              <a:gd name="connsiteY218" fmla="*/ 3162785 h 6858000"/>
              <a:gd name="connsiteX219" fmla="*/ 5401644 w 7467600"/>
              <a:gd name="connsiteY219" fmla="*/ 3617847 h 6858000"/>
              <a:gd name="connsiteX220" fmla="*/ 5467256 w 7467600"/>
              <a:gd name="connsiteY220" fmla="*/ 4175494 h 6858000"/>
              <a:gd name="connsiteX221" fmla="*/ 5448069 w 7467600"/>
              <a:gd name="connsiteY221" fmla="*/ 3567554 h 6858000"/>
              <a:gd name="connsiteX222" fmla="*/ 5425834 w 7467600"/>
              <a:gd name="connsiteY222" fmla="*/ 3162785 h 6858000"/>
              <a:gd name="connsiteX223" fmla="*/ 1318687 w 7467600"/>
              <a:gd name="connsiteY223" fmla="*/ 3113840 h 6858000"/>
              <a:gd name="connsiteX224" fmla="*/ 1066793 w 7467600"/>
              <a:gd name="connsiteY224" fmla="*/ 3212171 h 6858000"/>
              <a:gd name="connsiteX225" fmla="*/ 993319 w 7467600"/>
              <a:gd name="connsiteY225" fmla="*/ 3247648 h 6858000"/>
              <a:gd name="connsiteX226" fmla="*/ 853081 w 7467600"/>
              <a:gd name="connsiteY226" fmla="*/ 3312410 h 6858000"/>
              <a:gd name="connsiteX227" fmla="*/ 805957 w 7467600"/>
              <a:gd name="connsiteY227" fmla="*/ 3330443 h 6858000"/>
              <a:gd name="connsiteX228" fmla="*/ 1318687 w 7467600"/>
              <a:gd name="connsiteY228" fmla="*/ 3113840 h 6858000"/>
              <a:gd name="connsiteX229" fmla="*/ 5453702 w 7467600"/>
              <a:gd name="connsiteY229" fmla="*/ 3090882 h 6858000"/>
              <a:gd name="connsiteX230" fmla="*/ 5480135 w 7467600"/>
              <a:gd name="connsiteY230" fmla="*/ 3565802 h 6858000"/>
              <a:gd name="connsiteX231" fmla="*/ 5499023 w 7467600"/>
              <a:gd name="connsiteY231" fmla="*/ 4166310 h 6858000"/>
              <a:gd name="connsiteX232" fmla="*/ 5547022 w 7467600"/>
              <a:gd name="connsiteY232" fmla="*/ 3607838 h 6858000"/>
              <a:gd name="connsiteX233" fmla="*/ 5515964 w 7467600"/>
              <a:gd name="connsiteY233" fmla="*/ 3378541 h 6858000"/>
              <a:gd name="connsiteX234" fmla="*/ 5453702 w 7467600"/>
              <a:gd name="connsiteY234" fmla="*/ 3090882 h 6858000"/>
              <a:gd name="connsiteX235" fmla="*/ 1238695 w 7467600"/>
              <a:gd name="connsiteY235" fmla="*/ 3076820 h 6858000"/>
              <a:gd name="connsiteX236" fmla="*/ 716371 w 7467600"/>
              <a:gd name="connsiteY236" fmla="*/ 3293249 h 6858000"/>
              <a:gd name="connsiteX237" fmla="*/ 579522 w 7467600"/>
              <a:gd name="connsiteY237" fmla="*/ 3371759 h 6858000"/>
              <a:gd name="connsiteX238" fmla="*/ 600288 w 7467600"/>
              <a:gd name="connsiteY238" fmla="*/ 3365555 h 6858000"/>
              <a:gd name="connsiteX239" fmla="*/ 840692 w 7467600"/>
              <a:gd name="connsiteY239" fmla="*/ 3284921 h 6858000"/>
              <a:gd name="connsiteX240" fmla="*/ 979248 w 7467600"/>
              <a:gd name="connsiteY240" fmla="*/ 3221003 h 6858000"/>
              <a:gd name="connsiteX241" fmla="*/ 1053282 w 7467600"/>
              <a:gd name="connsiteY241" fmla="*/ 3185247 h 6858000"/>
              <a:gd name="connsiteX242" fmla="*/ 1320603 w 7467600"/>
              <a:gd name="connsiteY242" fmla="*/ 3081281 h 6858000"/>
              <a:gd name="connsiteX243" fmla="*/ 1238695 w 7467600"/>
              <a:gd name="connsiteY243" fmla="*/ 3076820 h 6858000"/>
              <a:gd name="connsiteX244" fmla="*/ 5425627 w 7467600"/>
              <a:gd name="connsiteY244" fmla="*/ 2954192 h 6858000"/>
              <a:gd name="connsiteX245" fmla="*/ 5470770 w 7467600"/>
              <a:gd name="connsiteY245" fmla="*/ 3005435 h 6858000"/>
              <a:gd name="connsiteX246" fmla="*/ 5519779 w 7467600"/>
              <a:gd name="connsiteY246" fmla="*/ 4359223 h 6858000"/>
              <a:gd name="connsiteX247" fmla="*/ 5520293 w 7467600"/>
              <a:gd name="connsiteY247" fmla="*/ 4360602 h 6858000"/>
              <a:gd name="connsiteX248" fmla="*/ 5767221 w 7467600"/>
              <a:gd name="connsiteY248" fmla="*/ 4665564 h 6858000"/>
              <a:gd name="connsiteX249" fmla="*/ 6937169 w 7467600"/>
              <a:gd name="connsiteY249" fmla="*/ 4815941 h 6858000"/>
              <a:gd name="connsiteX250" fmla="*/ 6953922 w 7467600"/>
              <a:gd name="connsiteY250" fmla="*/ 4890068 h 6858000"/>
              <a:gd name="connsiteX251" fmla="*/ 6071359 w 7467600"/>
              <a:gd name="connsiteY251" fmla="*/ 4770770 h 6858000"/>
              <a:gd name="connsiteX252" fmla="*/ 6038839 w 7467600"/>
              <a:gd name="connsiteY252" fmla="*/ 4764474 h 6858000"/>
              <a:gd name="connsiteX253" fmla="*/ 6038706 w 7467600"/>
              <a:gd name="connsiteY253" fmla="*/ 4763847 h 6858000"/>
              <a:gd name="connsiteX254" fmla="*/ 6037784 w 7467600"/>
              <a:gd name="connsiteY254" fmla="*/ 4764270 h 6858000"/>
              <a:gd name="connsiteX255" fmla="*/ 6038839 w 7467600"/>
              <a:gd name="connsiteY255" fmla="*/ 4764474 h 6858000"/>
              <a:gd name="connsiteX256" fmla="*/ 6040338 w 7467600"/>
              <a:gd name="connsiteY256" fmla="*/ 4771418 h 6858000"/>
              <a:gd name="connsiteX257" fmla="*/ 6024488 w 7467600"/>
              <a:gd name="connsiteY257" fmla="*/ 4809903 h 6858000"/>
              <a:gd name="connsiteX258" fmla="*/ 5599771 w 7467600"/>
              <a:gd name="connsiteY258" fmla="*/ 5509652 h 6858000"/>
              <a:gd name="connsiteX259" fmla="*/ 5548843 w 7467600"/>
              <a:gd name="connsiteY259" fmla="*/ 5563845 h 6858000"/>
              <a:gd name="connsiteX260" fmla="*/ 5940952 w 7467600"/>
              <a:gd name="connsiteY260" fmla="*/ 6250028 h 6858000"/>
              <a:gd name="connsiteX261" fmla="*/ 6043441 w 7467600"/>
              <a:gd name="connsiteY261" fmla="*/ 6665847 h 6858000"/>
              <a:gd name="connsiteX262" fmla="*/ 6093432 w 7467600"/>
              <a:gd name="connsiteY262" fmla="*/ 6858000 h 6858000"/>
              <a:gd name="connsiteX263" fmla="*/ 6034344 w 7467600"/>
              <a:gd name="connsiteY263" fmla="*/ 6858000 h 6858000"/>
              <a:gd name="connsiteX264" fmla="*/ 6026679 w 7467600"/>
              <a:gd name="connsiteY264" fmla="*/ 6836959 h 6858000"/>
              <a:gd name="connsiteX265" fmla="*/ 5800441 w 7467600"/>
              <a:gd name="connsiteY265" fmla="*/ 6335286 h 6858000"/>
              <a:gd name="connsiteX266" fmla="*/ 5526562 w 7467600"/>
              <a:gd name="connsiteY266" fmla="*/ 5705388 h 6858000"/>
              <a:gd name="connsiteX267" fmla="*/ 5519640 w 7467600"/>
              <a:gd name="connsiteY267" fmla="*/ 5683774 h 6858000"/>
              <a:gd name="connsiteX268" fmla="*/ 5844559 w 7467600"/>
              <a:gd name="connsiteY268" fmla="*/ 6553349 h 6858000"/>
              <a:gd name="connsiteX269" fmla="*/ 5975994 w 7467600"/>
              <a:gd name="connsiteY269" fmla="*/ 6858000 h 6858000"/>
              <a:gd name="connsiteX270" fmla="*/ 5898547 w 7467600"/>
              <a:gd name="connsiteY270" fmla="*/ 6858000 h 6858000"/>
              <a:gd name="connsiteX271" fmla="*/ 5682041 w 7467600"/>
              <a:gd name="connsiteY271" fmla="*/ 6355860 h 6858000"/>
              <a:gd name="connsiteX272" fmla="*/ 5461758 w 7467600"/>
              <a:gd name="connsiteY272" fmla="*/ 5820220 h 6858000"/>
              <a:gd name="connsiteX273" fmla="*/ 5237282 w 7467600"/>
              <a:gd name="connsiteY273" fmla="*/ 6579086 h 6858000"/>
              <a:gd name="connsiteX274" fmla="*/ 5115009 w 7467600"/>
              <a:gd name="connsiteY274" fmla="*/ 6858000 h 6858000"/>
              <a:gd name="connsiteX275" fmla="*/ 5028074 w 7467600"/>
              <a:gd name="connsiteY275" fmla="*/ 6858000 h 6858000"/>
              <a:gd name="connsiteX276" fmla="*/ 5079508 w 7467600"/>
              <a:gd name="connsiteY276" fmla="*/ 6749074 h 6858000"/>
              <a:gd name="connsiteX277" fmla="*/ 5371846 w 7467600"/>
              <a:gd name="connsiteY277" fmla="*/ 5924413 h 6858000"/>
              <a:gd name="connsiteX278" fmla="*/ 5270512 w 7467600"/>
              <a:gd name="connsiteY278" fmla="*/ 6138975 h 6858000"/>
              <a:gd name="connsiteX279" fmla="*/ 5062409 w 7467600"/>
              <a:gd name="connsiteY279" fmla="*/ 6653544 h 6858000"/>
              <a:gd name="connsiteX280" fmla="*/ 5036628 w 7467600"/>
              <a:gd name="connsiteY280" fmla="*/ 6754247 h 6858000"/>
              <a:gd name="connsiteX281" fmla="*/ 5009112 w 7467600"/>
              <a:gd name="connsiteY281" fmla="*/ 6858000 h 6858000"/>
              <a:gd name="connsiteX282" fmla="*/ 4976679 w 7467600"/>
              <a:gd name="connsiteY282" fmla="*/ 6858000 h 6858000"/>
              <a:gd name="connsiteX283" fmla="*/ 5006537 w 7467600"/>
              <a:gd name="connsiteY283" fmla="*/ 6747068 h 6858000"/>
              <a:gd name="connsiteX284" fmla="*/ 5032723 w 7467600"/>
              <a:gd name="connsiteY284" fmla="*/ 6644957 h 6858000"/>
              <a:gd name="connsiteX285" fmla="*/ 5242949 w 7467600"/>
              <a:gd name="connsiteY285" fmla="*/ 6125175 h 6858000"/>
              <a:gd name="connsiteX286" fmla="*/ 5286321 w 7467600"/>
              <a:gd name="connsiteY286" fmla="*/ 6033555 h 6858000"/>
              <a:gd name="connsiteX287" fmla="*/ 5008210 w 7467600"/>
              <a:gd name="connsiteY287" fmla="*/ 6649194 h 6858000"/>
              <a:gd name="connsiteX288" fmla="*/ 4986321 w 7467600"/>
              <a:gd name="connsiteY288" fmla="*/ 6765687 h 6858000"/>
              <a:gd name="connsiteX289" fmla="*/ 4973474 w 7467600"/>
              <a:gd name="connsiteY289" fmla="*/ 6858000 h 6858000"/>
              <a:gd name="connsiteX290" fmla="*/ 4907178 w 7467600"/>
              <a:gd name="connsiteY290" fmla="*/ 6858000 h 6858000"/>
              <a:gd name="connsiteX291" fmla="*/ 4910810 w 7467600"/>
              <a:gd name="connsiteY291" fmla="*/ 6829660 h 6858000"/>
              <a:gd name="connsiteX292" fmla="*/ 4987461 w 7467600"/>
              <a:gd name="connsiteY292" fmla="*/ 6432994 h 6858000"/>
              <a:gd name="connsiteX293" fmla="*/ 5179262 w 7467600"/>
              <a:gd name="connsiteY293" fmla="*/ 6035044 h 6858000"/>
              <a:gd name="connsiteX294" fmla="*/ 4689678 w 7467600"/>
              <a:gd name="connsiteY294" fmla="*/ 6440241 h 6858000"/>
              <a:gd name="connsiteX295" fmla="*/ 4477543 w 7467600"/>
              <a:gd name="connsiteY295" fmla="*/ 6674836 h 6858000"/>
              <a:gd name="connsiteX296" fmla="*/ 4329957 w 7467600"/>
              <a:gd name="connsiteY296" fmla="*/ 6858000 h 6858000"/>
              <a:gd name="connsiteX297" fmla="*/ 4218595 w 7467600"/>
              <a:gd name="connsiteY297" fmla="*/ 6858000 h 6858000"/>
              <a:gd name="connsiteX298" fmla="*/ 4368888 w 7467600"/>
              <a:gd name="connsiteY298" fmla="*/ 6668412 h 6858000"/>
              <a:gd name="connsiteX299" fmla="*/ 4563091 w 7467600"/>
              <a:gd name="connsiteY299" fmla="*/ 6442508 h 6858000"/>
              <a:gd name="connsiteX300" fmla="*/ 5387324 w 7467600"/>
              <a:gd name="connsiteY300" fmla="*/ 5705830 h 6858000"/>
              <a:gd name="connsiteX301" fmla="*/ 5073620 w 7467600"/>
              <a:gd name="connsiteY301" fmla="*/ 5955437 h 6858000"/>
              <a:gd name="connsiteX302" fmla="*/ 4689789 w 7467600"/>
              <a:gd name="connsiteY302" fmla="*/ 6268382 h 6858000"/>
              <a:gd name="connsiteX303" fmla="*/ 4418722 w 7467600"/>
              <a:gd name="connsiteY303" fmla="*/ 6570886 h 6858000"/>
              <a:gd name="connsiteX304" fmla="*/ 4214944 w 7467600"/>
              <a:gd name="connsiteY304" fmla="*/ 6858000 h 6858000"/>
              <a:gd name="connsiteX305" fmla="*/ 4177898 w 7467600"/>
              <a:gd name="connsiteY305" fmla="*/ 6858000 h 6858000"/>
              <a:gd name="connsiteX306" fmla="*/ 4391597 w 7467600"/>
              <a:gd name="connsiteY306" fmla="*/ 6556370 h 6858000"/>
              <a:gd name="connsiteX307" fmla="*/ 4668889 w 7467600"/>
              <a:gd name="connsiteY307" fmla="*/ 6246399 h 6858000"/>
              <a:gd name="connsiteX308" fmla="*/ 5055427 w 7467600"/>
              <a:gd name="connsiteY308" fmla="*/ 5931476 h 6858000"/>
              <a:gd name="connsiteX309" fmla="*/ 5371814 w 7467600"/>
              <a:gd name="connsiteY309" fmla="*/ 5678975 h 6858000"/>
              <a:gd name="connsiteX310" fmla="*/ 4987918 w 7467600"/>
              <a:gd name="connsiteY310" fmla="*/ 5838701 h 6858000"/>
              <a:gd name="connsiteX311" fmla="*/ 4317146 w 7467600"/>
              <a:gd name="connsiteY311" fmla="*/ 6587716 h 6858000"/>
              <a:gd name="connsiteX312" fmla="*/ 4171627 w 7467600"/>
              <a:gd name="connsiteY312" fmla="*/ 6858000 h 6858000"/>
              <a:gd name="connsiteX313" fmla="*/ 4081585 w 7467600"/>
              <a:gd name="connsiteY313" fmla="*/ 6858000 h 6858000"/>
              <a:gd name="connsiteX314" fmla="*/ 4238603 w 7467600"/>
              <a:gd name="connsiteY314" fmla="*/ 6559341 h 6858000"/>
              <a:gd name="connsiteX315" fmla="*/ 4778333 w 7467600"/>
              <a:gd name="connsiteY315" fmla="*/ 5873626 h 6858000"/>
              <a:gd name="connsiteX316" fmla="*/ 5414185 w 7467600"/>
              <a:gd name="connsiteY316" fmla="*/ 5573882 h 6858000"/>
              <a:gd name="connsiteX317" fmla="*/ 5959648 w 7467600"/>
              <a:gd name="connsiteY317" fmla="*/ 4760797 h 6858000"/>
              <a:gd name="connsiteX318" fmla="*/ 5355019 w 7467600"/>
              <a:gd name="connsiteY318" fmla="*/ 4734672 h 6858000"/>
              <a:gd name="connsiteX319" fmla="*/ 5083565 w 7467600"/>
              <a:gd name="connsiteY319" fmla="*/ 5179121 h 6858000"/>
              <a:gd name="connsiteX320" fmla="*/ 4713577 w 7467600"/>
              <a:gd name="connsiteY320" fmla="*/ 5616803 h 6858000"/>
              <a:gd name="connsiteX321" fmla="*/ 3989559 w 7467600"/>
              <a:gd name="connsiteY321" fmla="*/ 6145945 h 6858000"/>
              <a:gd name="connsiteX322" fmla="*/ 3939824 w 7467600"/>
              <a:gd name="connsiteY322" fmla="*/ 6066900 h 6858000"/>
              <a:gd name="connsiteX323" fmla="*/ 4584537 w 7467600"/>
              <a:gd name="connsiteY323" fmla="*/ 5324826 h 6858000"/>
              <a:gd name="connsiteX324" fmla="*/ 5037105 w 7467600"/>
              <a:gd name="connsiteY324" fmla="*/ 5088765 h 6858000"/>
              <a:gd name="connsiteX325" fmla="*/ 5039930 w 7467600"/>
              <a:gd name="connsiteY325" fmla="*/ 5089585 h 6858000"/>
              <a:gd name="connsiteX326" fmla="*/ 5263764 w 7467600"/>
              <a:gd name="connsiteY326" fmla="*/ 4735525 h 6858000"/>
              <a:gd name="connsiteX327" fmla="*/ 4086300 w 7467600"/>
              <a:gd name="connsiteY327" fmla="*/ 4884599 h 6858000"/>
              <a:gd name="connsiteX328" fmla="*/ 4085485 w 7467600"/>
              <a:gd name="connsiteY328" fmla="*/ 4899070 h 6858000"/>
              <a:gd name="connsiteX329" fmla="*/ 3871915 w 7467600"/>
              <a:gd name="connsiteY329" fmla="*/ 5253645 h 6858000"/>
              <a:gd name="connsiteX330" fmla="*/ 3799374 w 7467600"/>
              <a:gd name="connsiteY330" fmla="*/ 5466127 h 6858000"/>
              <a:gd name="connsiteX331" fmla="*/ 3498850 w 7467600"/>
              <a:gd name="connsiteY331" fmla="*/ 6661888 h 6858000"/>
              <a:gd name="connsiteX332" fmla="*/ 3399216 w 7467600"/>
              <a:gd name="connsiteY332" fmla="*/ 6858000 h 6858000"/>
              <a:gd name="connsiteX333" fmla="*/ 3303688 w 7467600"/>
              <a:gd name="connsiteY333" fmla="*/ 6858000 h 6858000"/>
              <a:gd name="connsiteX334" fmla="*/ 3391774 w 7467600"/>
              <a:gd name="connsiteY334" fmla="*/ 6697181 h 6858000"/>
              <a:gd name="connsiteX335" fmla="*/ 3735540 w 7467600"/>
              <a:gd name="connsiteY335" fmla="*/ 5546923 h 6858000"/>
              <a:gd name="connsiteX336" fmla="*/ 3729438 w 7467600"/>
              <a:gd name="connsiteY336" fmla="*/ 5569058 h 6858000"/>
              <a:gd name="connsiteX337" fmla="*/ 3707782 w 7467600"/>
              <a:gd name="connsiteY337" fmla="*/ 5644908 h 6858000"/>
              <a:gd name="connsiteX338" fmla="*/ 3583827 w 7467600"/>
              <a:gd name="connsiteY338" fmla="*/ 6039215 h 6858000"/>
              <a:gd name="connsiteX339" fmla="*/ 3547861 w 7467600"/>
              <a:gd name="connsiteY339" fmla="*/ 6129609 h 6858000"/>
              <a:gd name="connsiteX340" fmla="*/ 3490905 w 7467600"/>
              <a:gd name="connsiteY340" fmla="*/ 6277660 h 6858000"/>
              <a:gd name="connsiteX341" fmla="*/ 3455859 w 7467600"/>
              <a:gd name="connsiteY341" fmla="*/ 6391301 h 6858000"/>
              <a:gd name="connsiteX342" fmla="*/ 3429112 w 7467600"/>
              <a:gd name="connsiteY342" fmla="*/ 6479469 h 6858000"/>
              <a:gd name="connsiteX343" fmla="*/ 3304862 w 7467600"/>
              <a:gd name="connsiteY343" fmla="*/ 6796476 h 6858000"/>
              <a:gd name="connsiteX344" fmla="*/ 3276071 w 7467600"/>
              <a:gd name="connsiteY344" fmla="*/ 6858000 h 6858000"/>
              <a:gd name="connsiteX345" fmla="*/ 3240805 w 7467600"/>
              <a:gd name="connsiteY345" fmla="*/ 6858000 h 6858000"/>
              <a:gd name="connsiteX346" fmla="*/ 3275917 w 7467600"/>
              <a:gd name="connsiteY346" fmla="*/ 6783192 h 6858000"/>
              <a:gd name="connsiteX347" fmla="*/ 3399358 w 7467600"/>
              <a:gd name="connsiteY347" fmla="*/ 6469011 h 6858000"/>
              <a:gd name="connsiteX348" fmla="*/ 3425650 w 7467600"/>
              <a:gd name="connsiteY348" fmla="*/ 6381333 h 6858000"/>
              <a:gd name="connsiteX349" fmla="*/ 3460661 w 7467600"/>
              <a:gd name="connsiteY349" fmla="*/ 6266763 h 6858000"/>
              <a:gd name="connsiteX350" fmla="*/ 3518021 w 7467600"/>
              <a:gd name="connsiteY350" fmla="*/ 6117298 h 6858000"/>
              <a:gd name="connsiteX351" fmla="*/ 3554035 w 7467600"/>
              <a:gd name="connsiteY351" fmla="*/ 6027832 h 6858000"/>
              <a:gd name="connsiteX352" fmla="*/ 3677174 w 7467600"/>
              <a:gd name="connsiteY352" fmla="*/ 5636351 h 6858000"/>
              <a:gd name="connsiteX353" fmla="*/ 3698819 w 7467600"/>
              <a:gd name="connsiteY353" fmla="*/ 5560503 h 6858000"/>
              <a:gd name="connsiteX354" fmla="*/ 3702094 w 7467600"/>
              <a:gd name="connsiteY354" fmla="*/ 5549194 h 6858000"/>
              <a:gd name="connsiteX355" fmla="*/ 3398355 w 7467600"/>
              <a:gd name="connsiteY355" fmla="*/ 6094603 h 6858000"/>
              <a:gd name="connsiteX356" fmla="*/ 3193941 w 7467600"/>
              <a:gd name="connsiteY356" fmla="*/ 6798775 h 6858000"/>
              <a:gd name="connsiteX357" fmla="*/ 3184140 w 7467600"/>
              <a:gd name="connsiteY357" fmla="*/ 6858000 h 6858000"/>
              <a:gd name="connsiteX358" fmla="*/ 3099978 w 7467600"/>
              <a:gd name="connsiteY358" fmla="*/ 6858000 h 6858000"/>
              <a:gd name="connsiteX359" fmla="*/ 3101556 w 7467600"/>
              <a:gd name="connsiteY359" fmla="*/ 6843337 h 6858000"/>
              <a:gd name="connsiteX360" fmla="*/ 3370162 w 7467600"/>
              <a:gd name="connsiteY360" fmla="*/ 5785550 h 6858000"/>
              <a:gd name="connsiteX361" fmla="*/ 3746477 w 7467600"/>
              <a:gd name="connsiteY361" fmla="*/ 5377889 h 6858000"/>
              <a:gd name="connsiteX362" fmla="*/ 3863399 w 7467600"/>
              <a:gd name="connsiteY362" fmla="*/ 5087257 h 6858000"/>
              <a:gd name="connsiteX363" fmla="*/ 3968712 w 7467600"/>
              <a:gd name="connsiteY363" fmla="*/ 4913989 h 6858000"/>
              <a:gd name="connsiteX364" fmla="*/ 2792390 w 7467600"/>
              <a:gd name="connsiteY364" fmla="*/ 5382974 h 6858000"/>
              <a:gd name="connsiteX365" fmla="*/ 2714982 w 7467600"/>
              <a:gd name="connsiteY365" fmla="*/ 5427051 h 6858000"/>
              <a:gd name="connsiteX366" fmla="*/ 2813361 w 7467600"/>
              <a:gd name="connsiteY366" fmla="*/ 6023912 h 6858000"/>
              <a:gd name="connsiteX367" fmla="*/ 2688430 w 7467600"/>
              <a:gd name="connsiteY367" fmla="*/ 6801564 h 6858000"/>
              <a:gd name="connsiteX368" fmla="*/ 2629626 w 7467600"/>
              <a:gd name="connsiteY368" fmla="*/ 6763394 h 6858000"/>
              <a:gd name="connsiteX369" fmla="*/ 2565328 w 7467600"/>
              <a:gd name="connsiteY369" fmla="*/ 5516399 h 6858000"/>
              <a:gd name="connsiteX370" fmla="*/ 1922999 w 7467600"/>
              <a:gd name="connsiteY370" fmla="*/ 5980343 h 6858000"/>
              <a:gd name="connsiteX371" fmla="*/ 1950261 w 7467600"/>
              <a:gd name="connsiteY371" fmla="*/ 6405858 h 6858000"/>
              <a:gd name="connsiteX372" fmla="*/ 2365554 w 7467600"/>
              <a:gd name="connsiteY372" fmla="*/ 6759107 h 6858000"/>
              <a:gd name="connsiteX373" fmla="*/ 2424142 w 7467600"/>
              <a:gd name="connsiteY373" fmla="*/ 6858000 h 6858000"/>
              <a:gd name="connsiteX374" fmla="*/ 2395994 w 7467600"/>
              <a:gd name="connsiteY374" fmla="*/ 6858000 h 6858000"/>
              <a:gd name="connsiteX375" fmla="*/ 2392863 w 7467600"/>
              <a:gd name="connsiteY375" fmla="*/ 6852964 h 6858000"/>
              <a:gd name="connsiteX376" fmla="*/ 2017589 w 7467600"/>
              <a:gd name="connsiteY376" fmla="*/ 6493982 h 6858000"/>
              <a:gd name="connsiteX377" fmla="*/ 2147336 w 7467600"/>
              <a:gd name="connsiteY377" fmla="*/ 6594052 h 6858000"/>
              <a:gd name="connsiteX378" fmla="*/ 2207047 w 7467600"/>
              <a:gd name="connsiteY378" fmla="*/ 6654540 h 6858000"/>
              <a:gd name="connsiteX379" fmla="*/ 2299106 w 7467600"/>
              <a:gd name="connsiteY379" fmla="*/ 6778931 h 6858000"/>
              <a:gd name="connsiteX380" fmla="*/ 2314430 w 7467600"/>
              <a:gd name="connsiteY380" fmla="*/ 6801144 h 6858000"/>
              <a:gd name="connsiteX381" fmla="*/ 2352406 w 7467600"/>
              <a:gd name="connsiteY381" fmla="*/ 6858000 h 6858000"/>
              <a:gd name="connsiteX382" fmla="*/ 2314492 w 7467600"/>
              <a:gd name="connsiteY382" fmla="*/ 6858000 h 6858000"/>
              <a:gd name="connsiteX383" fmla="*/ 2288095 w 7467600"/>
              <a:gd name="connsiteY383" fmla="*/ 6818030 h 6858000"/>
              <a:gd name="connsiteX384" fmla="*/ 2272768 w 7467600"/>
              <a:gd name="connsiteY384" fmla="*/ 6795822 h 6858000"/>
              <a:gd name="connsiteX385" fmla="*/ 2182715 w 7467600"/>
              <a:gd name="connsiteY385" fmla="*/ 6675071 h 6858000"/>
              <a:gd name="connsiteX386" fmla="*/ 2032061 w 7467600"/>
              <a:gd name="connsiteY386" fmla="*/ 6541380 h 6858000"/>
              <a:gd name="connsiteX387" fmla="*/ 2257220 w 7467600"/>
              <a:gd name="connsiteY387" fmla="*/ 6826257 h 6858000"/>
              <a:gd name="connsiteX388" fmla="*/ 2281324 w 7467600"/>
              <a:gd name="connsiteY388" fmla="*/ 6858000 h 6858000"/>
              <a:gd name="connsiteX389" fmla="*/ 2242860 w 7467600"/>
              <a:gd name="connsiteY389" fmla="*/ 6858000 h 6858000"/>
              <a:gd name="connsiteX390" fmla="*/ 2232818 w 7467600"/>
              <a:gd name="connsiteY390" fmla="*/ 6844926 h 6858000"/>
              <a:gd name="connsiteX391" fmla="*/ 1990172 w 7467600"/>
              <a:gd name="connsiteY391" fmla="*/ 6542121 h 6858000"/>
              <a:gd name="connsiteX392" fmla="*/ 2124090 w 7467600"/>
              <a:gd name="connsiteY392" fmla="*/ 6761017 h 6858000"/>
              <a:gd name="connsiteX393" fmla="*/ 2200380 w 7467600"/>
              <a:gd name="connsiteY393" fmla="*/ 6858000 h 6858000"/>
              <a:gd name="connsiteX394" fmla="*/ 2147507 w 7467600"/>
              <a:gd name="connsiteY394" fmla="*/ 6858000 h 6858000"/>
              <a:gd name="connsiteX395" fmla="*/ 2070668 w 7467600"/>
              <a:gd name="connsiteY395" fmla="*/ 6761520 h 6858000"/>
              <a:gd name="connsiteX396" fmla="*/ 1975142 w 7467600"/>
              <a:gd name="connsiteY396" fmla="*/ 6585570 h 6858000"/>
              <a:gd name="connsiteX397" fmla="*/ 2050035 w 7467600"/>
              <a:gd name="connsiteY397" fmla="*/ 6813345 h 6858000"/>
              <a:gd name="connsiteX398" fmla="*/ 2063025 w 7467600"/>
              <a:gd name="connsiteY398" fmla="*/ 6858000 h 6858000"/>
              <a:gd name="connsiteX399" fmla="*/ 2021675 w 7467600"/>
              <a:gd name="connsiteY399" fmla="*/ 6858000 h 6858000"/>
              <a:gd name="connsiteX400" fmla="*/ 2019308 w 7467600"/>
              <a:gd name="connsiteY400" fmla="*/ 6847118 h 6858000"/>
              <a:gd name="connsiteX401" fmla="*/ 1938835 w 7467600"/>
              <a:gd name="connsiteY401" fmla="*/ 6551160 h 6858000"/>
              <a:gd name="connsiteX402" fmla="*/ 1953230 w 7467600"/>
              <a:gd name="connsiteY402" fmla="*/ 6759699 h 6858000"/>
              <a:gd name="connsiteX403" fmla="*/ 1956763 w 7467600"/>
              <a:gd name="connsiteY403" fmla="*/ 6778191 h 6858000"/>
              <a:gd name="connsiteX404" fmla="*/ 1967925 w 7467600"/>
              <a:gd name="connsiteY404" fmla="*/ 6858000 h 6858000"/>
              <a:gd name="connsiteX405" fmla="*/ 1936622 w 7467600"/>
              <a:gd name="connsiteY405" fmla="*/ 6858000 h 6858000"/>
              <a:gd name="connsiteX406" fmla="*/ 1926261 w 7467600"/>
              <a:gd name="connsiteY406" fmla="*/ 6784064 h 6858000"/>
              <a:gd name="connsiteX407" fmla="*/ 1922724 w 7467600"/>
              <a:gd name="connsiteY407" fmla="*/ 6765577 h 6858000"/>
              <a:gd name="connsiteX408" fmla="*/ 1904650 w 7467600"/>
              <a:gd name="connsiteY408" fmla="*/ 6639616 h 6858000"/>
              <a:gd name="connsiteX409" fmla="*/ 1885273 w 7467600"/>
              <a:gd name="connsiteY409" fmla="*/ 6858000 h 6858000"/>
              <a:gd name="connsiteX410" fmla="*/ 1854363 w 7467600"/>
              <a:gd name="connsiteY410" fmla="*/ 6858000 h 6858000"/>
              <a:gd name="connsiteX411" fmla="*/ 1880391 w 7467600"/>
              <a:gd name="connsiteY411" fmla="*/ 6603796 h 6858000"/>
              <a:gd name="connsiteX412" fmla="*/ 1818273 w 7467600"/>
              <a:gd name="connsiteY412" fmla="*/ 6715729 h 6858000"/>
              <a:gd name="connsiteX413" fmla="*/ 1794691 w 7467600"/>
              <a:gd name="connsiteY413" fmla="*/ 6843239 h 6858000"/>
              <a:gd name="connsiteX414" fmla="*/ 1794914 w 7467600"/>
              <a:gd name="connsiteY414" fmla="*/ 6858000 h 6858000"/>
              <a:gd name="connsiteX415" fmla="*/ 1746128 w 7467600"/>
              <a:gd name="connsiteY415" fmla="*/ 6858000 h 6858000"/>
              <a:gd name="connsiteX416" fmla="*/ 1753934 w 7467600"/>
              <a:gd name="connsiteY416" fmla="*/ 6724796 h 6858000"/>
              <a:gd name="connsiteX417" fmla="*/ 1792053 w 7467600"/>
              <a:gd name="connsiteY417" fmla="*/ 6572396 h 6858000"/>
              <a:gd name="connsiteX418" fmla="*/ 1862248 w 7467600"/>
              <a:gd name="connsiteY418" fmla="*/ 6266397 h 6858000"/>
              <a:gd name="connsiteX419" fmla="*/ 1862250 w 7467600"/>
              <a:gd name="connsiteY419" fmla="*/ 6033531 h 6858000"/>
              <a:gd name="connsiteX420" fmla="*/ 1211999 w 7467600"/>
              <a:gd name="connsiteY420" fmla="*/ 6683610 h 6858000"/>
              <a:gd name="connsiteX421" fmla="*/ 1213266 w 7467600"/>
              <a:gd name="connsiteY421" fmla="*/ 6691947 h 6858000"/>
              <a:gd name="connsiteX422" fmla="*/ 1203370 w 7467600"/>
              <a:gd name="connsiteY422" fmla="*/ 6850676 h 6858000"/>
              <a:gd name="connsiteX423" fmla="*/ 1203671 w 7467600"/>
              <a:gd name="connsiteY423" fmla="*/ 6858000 h 6858000"/>
              <a:gd name="connsiteX424" fmla="*/ 1143180 w 7467600"/>
              <a:gd name="connsiteY424" fmla="*/ 6858000 h 6858000"/>
              <a:gd name="connsiteX425" fmla="*/ 1142176 w 7467600"/>
              <a:gd name="connsiteY425" fmla="*/ 6766045 h 6858000"/>
              <a:gd name="connsiteX426" fmla="*/ 1067484 w 7467600"/>
              <a:gd name="connsiteY426" fmla="*/ 6858000 h 6858000"/>
              <a:gd name="connsiteX427" fmla="*/ 953928 w 7467600"/>
              <a:gd name="connsiteY427" fmla="*/ 6858000 h 6858000"/>
              <a:gd name="connsiteX428" fmla="*/ 959715 w 7467600"/>
              <a:gd name="connsiteY428" fmla="*/ 6850185 h 6858000"/>
              <a:gd name="connsiteX429" fmla="*/ 1483788 w 7467600"/>
              <a:gd name="connsiteY429" fmla="*/ 6259174 h 6858000"/>
              <a:gd name="connsiteX430" fmla="*/ 1100671 w 7467600"/>
              <a:gd name="connsiteY430" fmla="*/ 6252137 h 6858000"/>
              <a:gd name="connsiteX431" fmla="*/ 1090144 w 7467600"/>
              <a:gd name="connsiteY431" fmla="*/ 6256748 h 6858000"/>
              <a:gd name="connsiteX432" fmla="*/ 1095872 w 7467600"/>
              <a:gd name="connsiteY432" fmla="*/ 6271892 h 6858000"/>
              <a:gd name="connsiteX433" fmla="*/ 262785 w 7467600"/>
              <a:gd name="connsiteY433" fmla="*/ 6845450 h 6858000"/>
              <a:gd name="connsiteX434" fmla="*/ 209968 w 7467600"/>
              <a:gd name="connsiteY434" fmla="*/ 6770713 h 6858000"/>
              <a:gd name="connsiteX435" fmla="*/ 873460 w 7467600"/>
              <a:gd name="connsiteY435" fmla="*/ 6253768 h 6858000"/>
              <a:gd name="connsiteX436" fmla="*/ 192686 w 7467600"/>
              <a:gd name="connsiteY436" fmla="*/ 5849257 h 6858000"/>
              <a:gd name="connsiteX437" fmla="*/ 4696 w 7467600"/>
              <a:gd name="connsiteY437" fmla="*/ 5697668 h 6858000"/>
              <a:gd name="connsiteX438" fmla="*/ 0 w 7467600"/>
              <a:gd name="connsiteY438" fmla="*/ 5689984 h 6858000"/>
              <a:gd name="connsiteX439" fmla="*/ 0 w 7467600"/>
              <a:gd name="connsiteY439" fmla="*/ 5513472 h 6858000"/>
              <a:gd name="connsiteX440" fmla="*/ 174101 w 7467600"/>
              <a:gd name="connsiteY440" fmla="*/ 5620277 h 6858000"/>
              <a:gd name="connsiteX441" fmla="*/ 891800 w 7467600"/>
              <a:gd name="connsiteY441" fmla="*/ 6036935 h 6858000"/>
              <a:gd name="connsiteX442" fmla="*/ 1072219 w 7467600"/>
              <a:gd name="connsiteY442" fmla="*/ 6169443 h 6858000"/>
              <a:gd name="connsiteX443" fmla="*/ 1074117 w 7467600"/>
              <a:gd name="connsiteY443" fmla="*/ 6170301 h 6858000"/>
              <a:gd name="connsiteX444" fmla="*/ 1083114 w 7467600"/>
              <a:gd name="connsiteY444" fmla="*/ 6174131 h 6858000"/>
              <a:gd name="connsiteX445" fmla="*/ 1543010 w 7467600"/>
              <a:gd name="connsiteY445" fmla="*/ 6191140 h 6858000"/>
              <a:gd name="connsiteX446" fmla="*/ 1551080 w 7467600"/>
              <a:gd name="connsiteY446" fmla="*/ 6195006 h 6858000"/>
              <a:gd name="connsiteX447" fmla="*/ 2345443 w 7467600"/>
              <a:gd name="connsiteY447" fmla="*/ 5549882 h 6858000"/>
              <a:gd name="connsiteX448" fmla="*/ 1721499 w 7467600"/>
              <a:gd name="connsiteY448" fmla="*/ 5599969 h 6858000"/>
              <a:gd name="connsiteX449" fmla="*/ 767716 w 7467600"/>
              <a:gd name="connsiteY449" fmla="*/ 5472768 h 6858000"/>
              <a:gd name="connsiteX450" fmla="*/ 722147 w 7467600"/>
              <a:gd name="connsiteY450" fmla="*/ 5393091 h 6858000"/>
              <a:gd name="connsiteX451" fmla="*/ 1485552 w 7467600"/>
              <a:gd name="connsiteY451" fmla="*/ 5313202 h 6858000"/>
              <a:gd name="connsiteX452" fmla="*/ 2143004 w 7467600"/>
              <a:gd name="connsiteY452" fmla="*/ 5402420 h 6858000"/>
              <a:gd name="connsiteX453" fmla="*/ 1933391 w 7467600"/>
              <a:gd name="connsiteY453" fmla="*/ 5156971 h 6858000"/>
              <a:gd name="connsiteX454" fmla="*/ 1827118 w 7467600"/>
              <a:gd name="connsiteY454" fmla="*/ 4968410 h 6858000"/>
              <a:gd name="connsiteX455" fmla="*/ 1837349 w 7467600"/>
              <a:gd name="connsiteY455" fmla="*/ 4956357 h 6858000"/>
              <a:gd name="connsiteX456" fmla="*/ 2162835 w 7467600"/>
              <a:gd name="connsiteY456" fmla="*/ 5187853 h 6858000"/>
              <a:gd name="connsiteX457" fmla="*/ 2257167 w 7467600"/>
              <a:gd name="connsiteY457" fmla="*/ 5462123 h 6858000"/>
              <a:gd name="connsiteX458" fmla="*/ 2261598 w 7467600"/>
              <a:gd name="connsiteY458" fmla="*/ 5467998 h 6858000"/>
              <a:gd name="connsiteX459" fmla="*/ 2437177 w 7467600"/>
              <a:gd name="connsiteY459" fmla="*/ 5479608 h 6858000"/>
              <a:gd name="connsiteX460" fmla="*/ 2445247 w 7467600"/>
              <a:gd name="connsiteY460" fmla="*/ 5483476 h 6858000"/>
              <a:gd name="connsiteX461" fmla="*/ 2743626 w 7467600"/>
              <a:gd name="connsiteY461" fmla="*/ 5304819 h 6858000"/>
              <a:gd name="connsiteX462" fmla="*/ 3048102 w 7467600"/>
              <a:gd name="connsiteY462" fmla="*/ 5150595 h 6858000"/>
              <a:gd name="connsiteX463" fmla="*/ 1799414 w 7467600"/>
              <a:gd name="connsiteY463" fmla="*/ 4694732 h 6858000"/>
              <a:gd name="connsiteX464" fmla="*/ 1771735 w 7467600"/>
              <a:gd name="connsiteY464" fmla="*/ 4619929 h 6858000"/>
              <a:gd name="connsiteX465" fmla="*/ 3104273 w 7467600"/>
              <a:gd name="connsiteY465" fmla="*/ 5076159 h 6858000"/>
              <a:gd name="connsiteX466" fmla="*/ 3113245 w 7467600"/>
              <a:gd name="connsiteY466" fmla="*/ 5090705 h 6858000"/>
              <a:gd name="connsiteX467" fmla="*/ 3126294 w 7467600"/>
              <a:gd name="connsiteY467" fmla="*/ 5114400 h 6858000"/>
              <a:gd name="connsiteX468" fmla="*/ 3937433 w 7467600"/>
              <a:gd name="connsiteY468" fmla="*/ 4830473 h 6858000"/>
              <a:gd name="connsiteX469" fmla="*/ 3590475 w 7467600"/>
              <a:gd name="connsiteY469" fmla="*/ 4597974 h 6858000"/>
              <a:gd name="connsiteX470" fmla="*/ 3100264 w 7467600"/>
              <a:gd name="connsiteY470" fmla="*/ 4579845 h 6858000"/>
              <a:gd name="connsiteX471" fmla="*/ 2183576 w 7467600"/>
              <a:gd name="connsiteY471" fmla="*/ 4227150 h 6858000"/>
              <a:gd name="connsiteX472" fmla="*/ 2151029 w 7467600"/>
              <a:gd name="connsiteY472" fmla="*/ 4146947 h 6858000"/>
              <a:gd name="connsiteX473" fmla="*/ 3563434 w 7467600"/>
              <a:gd name="connsiteY473" fmla="*/ 4469115 h 6858000"/>
              <a:gd name="connsiteX474" fmla="*/ 3177952 w 7467600"/>
              <a:gd name="connsiteY474" fmla="*/ 3657386 h 6858000"/>
              <a:gd name="connsiteX475" fmla="*/ 3189263 w 7467600"/>
              <a:gd name="connsiteY475" fmla="*/ 3625726 h 6858000"/>
              <a:gd name="connsiteX476" fmla="*/ 3560912 w 7467600"/>
              <a:gd name="connsiteY476" fmla="*/ 4079863 h 6858000"/>
              <a:gd name="connsiteX477" fmla="*/ 3626636 w 7467600"/>
              <a:gd name="connsiteY477" fmla="*/ 4512230 h 6858000"/>
              <a:gd name="connsiteX478" fmla="*/ 3653088 w 7467600"/>
              <a:gd name="connsiteY478" fmla="*/ 4521417 h 6858000"/>
              <a:gd name="connsiteX479" fmla="*/ 3988128 w 7467600"/>
              <a:gd name="connsiteY479" fmla="*/ 4817267 h 6858000"/>
              <a:gd name="connsiteX480" fmla="*/ 4830582 w 7467600"/>
              <a:gd name="connsiteY480" fmla="*/ 4676000 h 6858000"/>
              <a:gd name="connsiteX481" fmla="*/ 4830100 w 7467600"/>
              <a:gd name="connsiteY481" fmla="*/ 4675554 h 6858000"/>
              <a:gd name="connsiteX482" fmla="*/ 4036318 w 7467600"/>
              <a:gd name="connsiteY482" fmla="*/ 4147013 h 6858000"/>
              <a:gd name="connsiteX483" fmla="*/ 3432098 w 7467600"/>
              <a:gd name="connsiteY483" fmla="*/ 3537312 h 6858000"/>
              <a:gd name="connsiteX484" fmla="*/ 3446761 w 7467600"/>
              <a:gd name="connsiteY484" fmla="*/ 3461278 h 6858000"/>
              <a:gd name="connsiteX485" fmla="*/ 4419733 w 7467600"/>
              <a:gd name="connsiteY485" fmla="*/ 3963555 h 6858000"/>
              <a:gd name="connsiteX486" fmla="*/ 4781371 w 7467600"/>
              <a:gd name="connsiteY486" fmla="*/ 4458604 h 6858000"/>
              <a:gd name="connsiteX487" fmla="*/ 4780440 w 7467600"/>
              <a:gd name="connsiteY487" fmla="*/ 4470290 h 6858000"/>
              <a:gd name="connsiteX488" fmla="*/ 4898954 w 7467600"/>
              <a:gd name="connsiteY488" fmla="*/ 4662092 h 6858000"/>
              <a:gd name="connsiteX489" fmla="*/ 4900699 w 7467600"/>
              <a:gd name="connsiteY489" fmla="*/ 4670867 h 6858000"/>
              <a:gd name="connsiteX490" fmla="*/ 5714511 w 7467600"/>
              <a:gd name="connsiteY490" fmla="*/ 4663483 h 6858000"/>
              <a:gd name="connsiteX491" fmla="*/ 5464793 w 7467600"/>
              <a:gd name="connsiteY491" fmla="*/ 4393556 h 6858000"/>
              <a:gd name="connsiteX492" fmla="*/ 5461897 w 7467600"/>
              <a:gd name="connsiteY492" fmla="*/ 4390879 h 6858000"/>
              <a:gd name="connsiteX493" fmla="*/ 4294126 w 7467600"/>
              <a:gd name="connsiteY493" fmla="*/ 3303048 h 6858000"/>
              <a:gd name="connsiteX494" fmla="*/ 4305321 w 7467600"/>
              <a:gd name="connsiteY494" fmla="*/ 3256953 h 6858000"/>
              <a:gd name="connsiteX495" fmla="*/ 4949299 w 7467600"/>
              <a:gd name="connsiteY495" fmla="*/ 3766336 h 6858000"/>
              <a:gd name="connsiteX496" fmla="*/ 5291452 w 7467600"/>
              <a:gd name="connsiteY496" fmla="*/ 4076801 h 6858000"/>
              <a:gd name="connsiteX497" fmla="*/ 5434998 w 7467600"/>
              <a:gd name="connsiteY497" fmla="*/ 4254100 h 6858000"/>
              <a:gd name="connsiteX498" fmla="*/ 5351015 w 7467600"/>
              <a:gd name="connsiteY498" fmla="*/ 3760989 h 6858000"/>
              <a:gd name="connsiteX499" fmla="*/ 5413780 w 7467600"/>
              <a:gd name="connsiteY499" fmla="*/ 2966265 h 6858000"/>
              <a:gd name="connsiteX500" fmla="*/ 5425627 w 7467600"/>
              <a:gd name="connsiteY500" fmla="*/ 2954192 h 6858000"/>
              <a:gd name="connsiteX501" fmla="*/ 6604735 w 7467600"/>
              <a:gd name="connsiteY501" fmla="*/ 2041381 h 6858000"/>
              <a:gd name="connsiteX502" fmla="*/ 7204487 w 7467600"/>
              <a:gd name="connsiteY502" fmla="*/ 2742112 h 6858000"/>
              <a:gd name="connsiteX503" fmla="*/ 7131592 w 7467600"/>
              <a:gd name="connsiteY503" fmla="*/ 2672096 h 6858000"/>
              <a:gd name="connsiteX504" fmla="*/ 6996344 w 7467600"/>
              <a:gd name="connsiteY504" fmla="*/ 2518310 h 6858000"/>
              <a:gd name="connsiteX505" fmla="*/ 6735495 w 7467600"/>
              <a:gd name="connsiteY505" fmla="*/ 2196890 h 6858000"/>
              <a:gd name="connsiteX506" fmla="*/ 6721901 w 7467600"/>
              <a:gd name="connsiteY506" fmla="*/ 2179274 h 6858000"/>
              <a:gd name="connsiteX507" fmla="*/ 6604735 w 7467600"/>
              <a:gd name="connsiteY507" fmla="*/ 2041381 h 6858000"/>
              <a:gd name="connsiteX508" fmla="*/ 6591670 w 7467600"/>
              <a:gd name="connsiteY508" fmla="*/ 1988277 h 6858000"/>
              <a:gd name="connsiteX509" fmla="*/ 6747349 w 7467600"/>
              <a:gd name="connsiteY509" fmla="*/ 2160069 h 6858000"/>
              <a:gd name="connsiteX510" fmla="*/ 6760943 w 7467600"/>
              <a:gd name="connsiteY510" fmla="*/ 2177686 h 6858000"/>
              <a:gd name="connsiteX511" fmla="*/ 7021065 w 7467600"/>
              <a:gd name="connsiteY511" fmla="*/ 2498102 h 6858000"/>
              <a:gd name="connsiteX512" fmla="*/ 7155223 w 7467600"/>
              <a:gd name="connsiteY512" fmla="*/ 2650386 h 6858000"/>
              <a:gd name="connsiteX513" fmla="*/ 7203167 w 7467600"/>
              <a:gd name="connsiteY513" fmla="*/ 2697288 h 6858000"/>
              <a:gd name="connsiteX514" fmla="*/ 6937703 w 7467600"/>
              <a:gd name="connsiteY514" fmla="*/ 2321981 h 6858000"/>
              <a:gd name="connsiteX515" fmla="*/ 6591670 w 7467600"/>
              <a:gd name="connsiteY515" fmla="*/ 1988277 h 6858000"/>
              <a:gd name="connsiteX516" fmla="*/ 5798671 w 7467600"/>
              <a:gd name="connsiteY516" fmla="*/ 1981601 h 6858000"/>
              <a:gd name="connsiteX517" fmla="*/ 5754709 w 7467600"/>
              <a:gd name="connsiteY517" fmla="*/ 2071454 h 6858000"/>
              <a:gd name="connsiteX518" fmla="*/ 5763044 w 7467600"/>
              <a:gd name="connsiteY518" fmla="*/ 2842206 h 6858000"/>
              <a:gd name="connsiteX519" fmla="*/ 5764974 w 7467600"/>
              <a:gd name="connsiteY519" fmla="*/ 2799609 h 6858000"/>
              <a:gd name="connsiteX520" fmla="*/ 5767665 w 7467600"/>
              <a:gd name="connsiteY520" fmla="*/ 2666409 h 6858000"/>
              <a:gd name="connsiteX521" fmla="*/ 5763055 w 7467600"/>
              <a:gd name="connsiteY521" fmla="*/ 2579705 h 6858000"/>
              <a:gd name="connsiteX522" fmla="*/ 5758079 w 7467600"/>
              <a:gd name="connsiteY522" fmla="*/ 2492508 h 6858000"/>
              <a:gd name="connsiteX523" fmla="*/ 5779325 w 7467600"/>
              <a:gd name="connsiteY523" fmla="*/ 2197069 h 6858000"/>
              <a:gd name="connsiteX524" fmla="*/ 5798671 w 7467600"/>
              <a:gd name="connsiteY524" fmla="*/ 1981601 h 6858000"/>
              <a:gd name="connsiteX525" fmla="*/ 5829202 w 7467600"/>
              <a:gd name="connsiteY525" fmla="*/ 1971679 h 6858000"/>
              <a:gd name="connsiteX526" fmla="*/ 5809558 w 7467600"/>
              <a:gd name="connsiteY526" fmla="*/ 2198043 h 6858000"/>
              <a:gd name="connsiteX527" fmla="*/ 5788653 w 7467600"/>
              <a:gd name="connsiteY527" fmla="*/ 2489430 h 6858000"/>
              <a:gd name="connsiteX528" fmla="*/ 5793439 w 7467600"/>
              <a:gd name="connsiteY528" fmla="*/ 2575235 h 6858000"/>
              <a:gd name="connsiteX529" fmla="*/ 5796837 w 7467600"/>
              <a:gd name="connsiteY529" fmla="*/ 2637633 h 6858000"/>
              <a:gd name="connsiteX530" fmla="*/ 5818614 w 7467600"/>
              <a:gd name="connsiteY530" fmla="*/ 2473055 h 6858000"/>
              <a:gd name="connsiteX531" fmla="*/ 5829202 w 7467600"/>
              <a:gd name="connsiteY531" fmla="*/ 1971679 h 6858000"/>
              <a:gd name="connsiteX532" fmla="*/ 5911389 w 7467600"/>
              <a:gd name="connsiteY532" fmla="*/ 1898371 h 6858000"/>
              <a:gd name="connsiteX533" fmla="*/ 6237627 w 7467600"/>
              <a:gd name="connsiteY533" fmla="*/ 2231921 h 6858000"/>
              <a:gd name="connsiteX534" fmla="*/ 5911389 w 7467600"/>
              <a:gd name="connsiteY534" fmla="*/ 1898371 h 6858000"/>
              <a:gd name="connsiteX535" fmla="*/ 6944437 w 7467600"/>
              <a:gd name="connsiteY535" fmla="*/ 1575402 h 6858000"/>
              <a:gd name="connsiteX536" fmla="*/ 6304730 w 7467600"/>
              <a:gd name="connsiteY536" fmla="*/ 1766654 h 6858000"/>
              <a:gd name="connsiteX537" fmla="*/ 6944437 w 7467600"/>
              <a:gd name="connsiteY537" fmla="*/ 1575402 h 6858000"/>
              <a:gd name="connsiteX538" fmla="*/ 7019523 w 7467600"/>
              <a:gd name="connsiteY538" fmla="*/ 1519450 h 6858000"/>
              <a:gd name="connsiteX539" fmla="*/ 6298091 w 7467600"/>
              <a:gd name="connsiteY539" fmla="*/ 1737122 h 6858000"/>
              <a:gd name="connsiteX540" fmla="*/ 7019523 w 7467600"/>
              <a:gd name="connsiteY540" fmla="*/ 1519450 h 6858000"/>
              <a:gd name="connsiteX541" fmla="*/ 2399523 w 7467600"/>
              <a:gd name="connsiteY541" fmla="*/ 1428234 h 6858000"/>
              <a:gd name="connsiteX542" fmla="*/ 2224982 w 7467600"/>
              <a:gd name="connsiteY542" fmla="*/ 1826201 h 6858000"/>
              <a:gd name="connsiteX543" fmla="*/ 2096099 w 7467600"/>
              <a:gd name="connsiteY543" fmla="*/ 2345900 h 6858000"/>
              <a:gd name="connsiteX544" fmla="*/ 2283317 w 7467600"/>
              <a:gd name="connsiteY544" fmla="*/ 1796925 h 6858000"/>
              <a:gd name="connsiteX545" fmla="*/ 2399523 w 7467600"/>
              <a:gd name="connsiteY545" fmla="*/ 1428234 h 6858000"/>
              <a:gd name="connsiteX546" fmla="*/ 2448558 w 7467600"/>
              <a:gd name="connsiteY546" fmla="*/ 1373435 h 6858000"/>
              <a:gd name="connsiteX547" fmla="*/ 2312521 w 7467600"/>
              <a:gd name="connsiteY547" fmla="*/ 1806140 h 6858000"/>
              <a:gd name="connsiteX548" fmla="*/ 2127533 w 7467600"/>
              <a:gd name="connsiteY548" fmla="*/ 2348380 h 6858000"/>
              <a:gd name="connsiteX549" fmla="*/ 2358080 w 7467600"/>
              <a:gd name="connsiteY549" fmla="*/ 1866134 h 6858000"/>
              <a:gd name="connsiteX550" fmla="*/ 2407436 w 7467600"/>
              <a:gd name="connsiteY550" fmla="*/ 1651070 h 6858000"/>
              <a:gd name="connsiteX551" fmla="*/ 2448558 w 7467600"/>
              <a:gd name="connsiteY551" fmla="*/ 1373435 h 6858000"/>
              <a:gd name="connsiteX552" fmla="*/ 278707 w 7467600"/>
              <a:gd name="connsiteY552" fmla="*/ 1352270 h 6858000"/>
              <a:gd name="connsiteX553" fmla="*/ 321570 w 7467600"/>
              <a:gd name="connsiteY553" fmla="*/ 1861610 h 6858000"/>
              <a:gd name="connsiteX554" fmla="*/ 294281 w 7467600"/>
              <a:gd name="connsiteY554" fmla="*/ 1440658 h 6858000"/>
              <a:gd name="connsiteX555" fmla="*/ 278707 w 7467600"/>
              <a:gd name="connsiteY555" fmla="*/ 1352270 h 6858000"/>
              <a:gd name="connsiteX556" fmla="*/ 1423821 w 7467600"/>
              <a:gd name="connsiteY556" fmla="*/ 1351958 h 6858000"/>
              <a:gd name="connsiteX557" fmla="*/ 1638521 w 7467600"/>
              <a:gd name="connsiteY557" fmla="*/ 1908470 h 6858000"/>
              <a:gd name="connsiteX558" fmla="*/ 1754199 w 7467600"/>
              <a:gd name="connsiteY558" fmla="*/ 2149284 h 6858000"/>
              <a:gd name="connsiteX559" fmla="*/ 1908359 w 7467600"/>
              <a:gd name="connsiteY559" fmla="*/ 2364988 h 6858000"/>
              <a:gd name="connsiteX560" fmla="*/ 1647661 w 7467600"/>
              <a:gd name="connsiteY560" fmla="*/ 1825945 h 6858000"/>
              <a:gd name="connsiteX561" fmla="*/ 1423821 w 7467600"/>
              <a:gd name="connsiteY561" fmla="*/ 1351958 h 6858000"/>
              <a:gd name="connsiteX562" fmla="*/ 1431890 w 7467600"/>
              <a:gd name="connsiteY562" fmla="*/ 1306475 h 6858000"/>
              <a:gd name="connsiteX563" fmla="*/ 1507597 w 7467600"/>
              <a:gd name="connsiteY563" fmla="*/ 1446132 h 6858000"/>
              <a:gd name="connsiteX564" fmla="*/ 1674586 w 7467600"/>
              <a:gd name="connsiteY564" fmla="*/ 1813832 h 6858000"/>
              <a:gd name="connsiteX565" fmla="*/ 1815950 w 7467600"/>
              <a:gd name="connsiteY565" fmla="*/ 2128564 h 6858000"/>
              <a:gd name="connsiteX566" fmla="*/ 1984242 w 7467600"/>
              <a:gd name="connsiteY566" fmla="*/ 2430829 h 6858000"/>
              <a:gd name="connsiteX567" fmla="*/ 2014023 w 7467600"/>
              <a:gd name="connsiteY567" fmla="*/ 2450995 h 6858000"/>
              <a:gd name="connsiteX568" fmla="*/ 1747337 w 7467600"/>
              <a:gd name="connsiteY568" fmla="*/ 1855264 h 6858000"/>
              <a:gd name="connsiteX569" fmla="*/ 1533749 w 7467600"/>
              <a:gd name="connsiteY569" fmla="*/ 1478656 h 6858000"/>
              <a:gd name="connsiteX570" fmla="*/ 1431890 w 7467600"/>
              <a:gd name="connsiteY570" fmla="*/ 1306475 h 6858000"/>
              <a:gd name="connsiteX571" fmla="*/ 5052692 w 7467600"/>
              <a:gd name="connsiteY571" fmla="*/ 1292994 h 6858000"/>
              <a:gd name="connsiteX572" fmla="*/ 5200661 w 7467600"/>
              <a:gd name="connsiteY572" fmla="*/ 1635186 h 6858000"/>
              <a:gd name="connsiteX573" fmla="*/ 5297138 w 7467600"/>
              <a:gd name="connsiteY573" fmla="*/ 1906351 h 6858000"/>
              <a:gd name="connsiteX574" fmla="*/ 5052692 w 7467600"/>
              <a:gd name="connsiteY574" fmla="*/ 1292994 h 6858000"/>
              <a:gd name="connsiteX575" fmla="*/ 5009948 w 7467600"/>
              <a:gd name="connsiteY575" fmla="*/ 1273619 h 6858000"/>
              <a:gd name="connsiteX576" fmla="*/ 5121777 w 7467600"/>
              <a:gd name="connsiteY576" fmla="*/ 1654213 h 6858000"/>
              <a:gd name="connsiteX577" fmla="*/ 5293545 w 7467600"/>
              <a:gd name="connsiteY577" fmla="*/ 2072247 h 6858000"/>
              <a:gd name="connsiteX578" fmla="*/ 5294042 w 7467600"/>
              <a:gd name="connsiteY578" fmla="*/ 2065019 h 6858000"/>
              <a:gd name="connsiteX579" fmla="*/ 5171936 w 7467600"/>
              <a:gd name="connsiteY579" fmla="*/ 1647613 h 6858000"/>
              <a:gd name="connsiteX580" fmla="*/ 5009948 w 7467600"/>
              <a:gd name="connsiteY580" fmla="*/ 1273619 h 6858000"/>
              <a:gd name="connsiteX581" fmla="*/ 655236 w 7467600"/>
              <a:gd name="connsiteY581" fmla="*/ 1268632 h 6858000"/>
              <a:gd name="connsiteX582" fmla="*/ 839521 w 7467600"/>
              <a:gd name="connsiteY582" fmla="*/ 1685315 h 6858000"/>
              <a:gd name="connsiteX583" fmla="*/ 1109416 w 7467600"/>
              <a:gd name="connsiteY583" fmla="*/ 2061663 h 6858000"/>
              <a:gd name="connsiteX584" fmla="*/ 1298300 w 7467600"/>
              <a:gd name="connsiteY584" fmla="*/ 2247742 h 6858000"/>
              <a:gd name="connsiteX585" fmla="*/ 1125871 w 7467600"/>
              <a:gd name="connsiteY585" fmla="*/ 1989513 h 6858000"/>
              <a:gd name="connsiteX586" fmla="*/ 981574 w 7467600"/>
              <a:gd name="connsiteY586" fmla="*/ 1783157 h 6858000"/>
              <a:gd name="connsiteX587" fmla="*/ 922198 w 7467600"/>
              <a:gd name="connsiteY587" fmla="*/ 1677437 h 6858000"/>
              <a:gd name="connsiteX588" fmla="*/ 869293 w 7467600"/>
              <a:gd name="connsiteY588" fmla="*/ 1583214 h 6858000"/>
              <a:gd name="connsiteX589" fmla="*/ 751431 w 7467600"/>
              <a:gd name="connsiteY589" fmla="*/ 1405731 h 6858000"/>
              <a:gd name="connsiteX590" fmla="*/ 655236 w 7467600"/>
              <a:gd name="connsiteY590" fmla="*/ 1268632 h 6858000"/>
              <a:gd name="connsiteX591" fmla="*/ 6516292 w 7467600"/>
              <a:gd name="connsiteY591" fmla="*/ 1263064 h 6858000"/>
              <a:gd name="connsiteX592" fmla="*/ 5736320 w 7467600"/>
              <a:gd name="connsiteY592" fmla="*/ 1501803 h 6858000"/>
              <a:gd name="connsiteX593" fmla="*/ 6516292 w 7467600"/>
              <a:gd name="connsiteY593" fmla="*/ 1263064 h 6858000"/>
              <a:gd name="connsiteX594" fmla="*/ 291466 w 7467600"/>
              <a:gd name="connsiteY594" fmla="*/ 1250369 h 6858000"/>
              <a:gd name="connsiteX595" fmla="*/ 323180 w 7467600"/>
              <a:gd name="connsiteY595" fmla="*/ 1435283 h 6858000"/>
              <a:gd name="connsiteX596" fmla="*/ 349381 w 7467600"/>
              <a:gd name="connsiteY596" fmla="*/ 1875041 h 6858000"/>
              <a:gd name="connsiteX597" fmla="*/ 374363 w 7467600"/>
              <a:gd name="connsiteY597" fmla="*/ 1506494 h 6858000"/>
              <a:gd name="connsiteX598" fmla="*/ 302168 w 7467600"/>
              <a:gd name="connsiteY598" fmla="*/ 1274495 h 6858000"/>
              <a:gd name="connsiteX599" fmla="*/ 291466 w 7467600"/>
              <a:gd name="connsiteY599" fmla="*/ 1250369 h 6858000"/>
              <a:gd name="connsiteX600" fmla="*/ 678222 w 7467600"/>
              <a:gd name="connsiteY600" fmla="*/ 1248670 h 6858000"/>
              <a:gd name="connsiteX601" fmla="*/ 775536 w 7467600"/>
              <a:gd name="connsiteY601" fmla="*/ 1388015 h 6858000"/>
              <a:gd name="connsiteX602" fmla="*/ 894529 w 7467600"/>
              <a:gd name="connsiteY602" fmla="*/ 1567739 h 6858000"/>
              <a:gd name="connsiteX603" fmla="*/ 948000 w 7467600"/>
              <a:gd name="connsiteY603" fmla="*/ 1663088 h 6858000"/>
              <a:gd name="connsiteX604" fmla="*/ 1006812 w 7467600"/>
              <a:gd name="connsiteY604" fmla="*/ 1767683 h 6858000"/>
              <a:gd name="connsiteX605" fmla="*/ 1149133 w 7467600"/>
              <a:gd name="connsiteY605" fmla="*/ 1971513 h 6858000"/>
              <a:gd name="connsiteX606" fmla="*/ 1333952 w 7467600"/>
              <a:gd name="connsiteY606" fmla="*/ 2251620 h 6858000"/>
              <a:gd name="connsiteX607" fmla="*/ 1337329 w 7467600"/>
              <a:gd name="connsiteY607" fmla="*/ 2258350 h 6858000"/>
              <a:gd name="connsiteX608" fmla="*/ 1014726 w 7467600"/>
              <a:gd name="connsiteY608" fmla="*/ 1615556 h 6858000"/>
              <a:gd name="connsiteX609" fmla="*/ 678222 w 7467600"/>
              <a:gd name="connsiteY609" fmla="*/ 1248670 h 6858000"/>
              <a:gd name="connsiteX610" fmla="*/ 6691602 w 7467600"/>
              <a:gd name="connsiteY610" fmla="*/ 1140573 h 6858000"/>
              <a:gd name="connsiteX611" fmla="*/ 6571100 w 7467600"/>
              <a:gd name="connsiteY611" fmla="*/ 1183662 h 6858000"/>
              <a:gd name="connsiteX612" fmla="*/ 6241687 w 7467600"/>
              <a:gd name="connsiteY612" fmla="*/ 1257600 h 6858000"/>
              <a:gd name="connsiteX613" fmla="*/ 5693009 w 7467600"/>
              <a:gd name="connsiteY613" fmla="*/ 1478256 h 6858000"/>
              <a:gd name="connsiteX614" fmla="*/ 6548420 w 7467600"/>
              <a:gd name="connsiteY614" fmla="*/ 1214599 h 6858000"/>
              <a:gd name="connsiteX615" fmla="*/ 6605473 w 7467600"/>
              <a:gd name="connsiteY615" fmla="*/ 1184686 h 6858000"/>
              <a:gd name="connsiteX616" fmla="*/ 6691602 w 7467600"/>
              <a:gd name="connsiteY616" fmla="*/ 1140573 h 6858000"/>
              <a:gd name="connsiteX617" fmla="*/ 4002475 w 7467600"/>
              <a:gd name="connsiteY617" fmla="*/ 1037802 h 6858000"/>
              <a:gd name="connsiteX618" fmla="*/ 4000324 w 7467600"/>
              <a:gd name="connsiteY618" fmla="*/ 1039362 h 6858000"/>
              <a:gd name="connsiteX619" fmla="*/ 4002862 w 7467600"/>
              <a:gd name="connsiteY619" fmla="*/ 1042866 h 6858000"/>
              <a:gd name="connsiteX620" fmla="*/ 4002475 w 7467600"/>
              <a:gd name="connsiteY620" fmla="*/ 1037802 h 6858000"/>
              <a:gd name="connsiteX621" fmla="*/ 506322 w 7467600"/>
              <a:gd name="connsiteY621" fmla="*/ 1020997 h 6858000"/>
              <a:gd name="connsiteX622" fmla="*/ 533068 w 7467600"/>
              <a:gd name="connsiteY622" fmla="*/ 1029409 h 6858000"/>
              <a:gd name="connsiteX623" fmla="*/ 1232525 w 7467600"/>
              <a:gd name="connsiteY623" fmla="*/ 1804675 h 6858000"/>
              <a:gd name="connsiteX624" fmla="*/ 1388858 w 7467600"/>
              <a:gd name="connsiteY624" fmla="*/ 2368011 h 6858000"/>
              <a:gd name="connsiteX625" fmla="*/ 1384098 w 7467600"/>
              <a:gd name="connsiteY625" fmla="*/ 2378125 h 6858000"/>
              <a:gd name="connsiteX626" fmla="*/ 1425393 w 7467600"/>
              <a:gd name="connsiteY626" fmla="*/ 2589124 h 6858000"/>
              <a:gd name="connsiteX627" fmla="*/ 1424001 w 7467600"/>
              <a:gd name="connsiteY627" fmla="*/ 2597541 h 6858000"/>
              <a:gd name="connsiteX628" fmla="*/ 2152729 w 7467600"/>
              <a:gd name="connsiteY628" fmla="*/ 2864487 h 6858000"/>
              <a:gd name="connsiteX629" fmla="*/ 2020609 w 7467600"/>
              <a:gd name="connsiteY629" fmla="*/ 2539671 h 6858000"/>
              <a:gd name="connsiteX630" fmla="*/ 2018920 w 7467600"/>
              <a:gd name="connsiteY630" fmla="*/ 2536309 h 6858000"/>
              <a:gd name="connsiteX631" fmla="*/ 1342441 w 7467600"/>
              <a:gd name="connsiteY631" fmla="*/ 1173017 h 6858000"/>
              <a:gd name="connsiteX632" fmla="*/ 1367925 w 7467600"/>
              <a:gd name="connsiteY632" fmla="*/ 1135648 h 6858000"/>
              <a:gd name="connsiteX633" fmla="*/ 1771401 w 7467600"/>
              <a:gd name="connsiteY633" fmla="*/ 1806673 h 6858000"/>
              <a:gd name="connsiteX634" fmla="*/ 1972385 w 7467600"/>
              <a:gd name="connsiteY634" fmla="*/ 2198735 h 6858000"/>
              <a:gd name="connsiteX635" fmla="*/ 2040892 w 7467600"/>
              <a:gd name="connsiteY635" fmla="*/ 2405205 h 6858000"/>
              <a:gd name="connsiteX636" fmla="*/ 2131689 w 7467600"/>
              <a:gd name="connsiteY636" fmla="*/ 1936926 h 6858000"/>
              <a:gd name="connsiteX637" fmla="*/ 2454820 w 7467600"/>
              <a:gd name="connsiteY637" fmla="*/ 1248808 h 6858000"/>
              <a:gd name="connsiteX638" fmla="*/ 2492512 w 7467600"/>
              <a:gd name="connsiteY638" fmla="*/ 1302920 h 6858000"/>
              <a:gd name="connsiteX639" fmla="*/ 2081216 w 7467600"/>
              <a:gd name="connsiteY639" fmla="*/ 2527513 h 6858000"/>
              <a:gd name="connsiteX640" fmla="*/ 2081211 w 7467600"/>
              <a:gd name="connsiteY640" fmla="*/ 2528916 h 6858000"/>
              <a:gd name="connsiteX641" fmla="*/ 2199067 w 7467600"/>
              <a:gd name="connsiteY641" fmla="*/ 2884061 h 6858000"/>
              <a:gd name="connsiteX642" fmla="*/ 3192586 w 7467600"/>
              <a:gd name="connsiteY642" fmla="*/ 3411496 h 6858000"/>
              <a:gd name="connsiteX643" fmla="*/ 3182620 w 7467600"/>
              <a:gd name="connsiteY643" fmla="*/ 3483279 h 6858000"/>
              <a:gd name="connsiteX644" fmla="*/ 2435119 w 7467600"/>
              <a:gd name="connsiteY644" fmla="*/ 3080173 h 6858000"/>
              <a:gd name="connsiteX645" fmla="*/ 2410152 w 7467600"/>
              <a:gd name="connsiteY645" fmla="*/ 3063751 h 6858000"/>
              <a:gd name="connsiteX646" fmla="*/ 2408099 w 7467600"/>
              <a:gd name="connsiteY646" fmla="*/ 3064403 h 6858000"/>
              <a:gd name="connsiteX647" fmla="*/ 2407218 w 7467600"/>
              <a:gd name="connsiteY647" fmla="*/ 3070324 h 6858000"/>
              <a:gd name="connsiteX648" fmla="*/ 2380138 w 7467600"/>
              <a:gd name="connsiteY648" fmla="*/ 3099341 h 6858000"/>
              <a:gd name="connsiteX649" fmla="*/ 1765923 w 7467600"/>
              <a:gd name="connsiteY649" fmla="*/ 3581043 h 6858000"/>
              <a:gd name="connsiteX650" fmla="*/ 1702258 w 7467600"/>
              <a:gd name="connsiteY650" fmla="*/ 3612286 h 6858000"/>
              <a:gd name="connsiteX651" fmla="*/ 1538370 w 7467600"/>
              <a:gd name="connsiteY651" fmla="*/ 3811804 h 6858000"/>
              <a:gd name="connsiteX652" fmla="*/ 542867 w 7467600"/>
              <a:gd name="connsiteY652" fmla="*/ 4944092 h 6858000"/>
              <a:gd name="connsiteX653" fmla="*/ 515800 w 7467600"/>
              <a:gd name="connsiteY653" fmla="*/ 4862180 h 6858000"/>
              <a:gd name="connsiteX654" fmla="*/ 909145 w 7467600"/>
              <a:gd name="connsiteY654" fmla="*/ 4199225 h 6858000"/>
              <a:gd name="connsiteX655" fmla="*/ 1214067 w 7467600"/>
              <a:gd name="connsiteY655" fmla="*/ 3908561 h 6858000"/>
              <a:gd name="connsiteX656" fmla="*/ 640967 w 7467600"/>
              <a:gd name="connsiteY656" fmla="*/ 4105601 h 6858000"/>
              <a:gd name="connsiteX657" fmla="*/ 112563 w 7467600"/>
              <a:gd name="connsiteY657" fmla="*/ 4396952 h 6858000"/>
              <a:gd name="connsiteX658" fmla="*/ 0 w 7467600"/>
              <a:gd name="connsiteY658" fmla="*/ 4466006 h 6858000"/>
              <a:gd name="connsiteX659" fmla="*/ 0 w 7467600"/>
              <a:gd name="connsiteY659" fmla="*/ 4233763 h 6858000"/>
              <a:gd name="connsiteX660" fmla="*/ 36881 w 7467600"/>
              <a:gd name="connsiteY660" fmla="*/ 4200118 h 6858000"/>
              <a:gd name="connsiteX661" fmla="*/ 910534 w 7467600"/>
              <a:gd name="connsiteY661" fmla="*/ 3629753 h 6858000"/>
              <a:gd name="connsiteX662" fmla="*/ 1578717 w 7467600"/>
              <a:gd name="connsiteY662" fmla="*/ 3575982 h 6858000"/>
              <a:gd name="connsiteX663" fmla="*/ 2338780 w 7467600"/>
              <a:gd name="connsiteY663" fmla="*/ 3033725 h 6858000"/>
              <a:gd name="connsiteX664" fmla="*/ 1807991 w 7467600"/>
              <a:gd name="connsiteY664" fmla="*/ 2807184 h 6858000"/>
              <a:gd name="connsiteX665" fmla="*/ 1416358 w 7467600"/>
              <a:gd name="connsiteY665" fmla="*/ 3112571 h 6858000"/>
              <a:gd name="connsiteX666" fmla="*/ 939066 w 7467600"/>
              <a:gd name="connsiteY666" fmla="*/ 3378798 h 6858000"/>
              <a:gd name="connsiteX667" fmla="*/ 115099 w 7467600"/>
              <a:gd name="connsiteY667" fmla="*/ 3607650 h 6858000"/>
              <a:gd name="connsiteX668" fmla="*/ 97284 w 7467600"/>
              <a:gd name="connsiteY668" fmla="*/ 3520393 h 6858000"/>
              <a:gd name="connsiteX669" fmla="*/ 922050 w 7467600"/>
              <a:gd name="connsiteY669" fmla="*/ 3074867 h 6858000"/>
              <a:gd name="connsiteX670" fmla="*/ 1405265 w 7467600"/>
              <a:gd name="connsiteY670" fmla="*/ 3016319 h 6858000"/>
              <a:gd name="connsiteX671" fmla="*/ 1407512 w 7467600"/>
              <a:gd name="connsiteY671" fmla="*/ 3018001 h 6858000"/>
              <a:gd name="connsiteX672" fmla="*/ 1726266 w 7467600"/>
              <a:gd name="connsiteY672" fmla="*/ 2777274 h 6858000"/>
              <a:gd name="connsiteX673" fmla="*/ 625390 w 7467600"/>
              <a:gd name="connsiteY673" fmla="*/ 2514541 h 6858000"/>
              <a:gd name="connsiteX674" fmla="*/ 619799 w 7467600"/>
              <a:gd name="connsiteY674" fmla="*/ 2527180 h 6858000"/>
              <a:gd name="connsiteX675" fmla="*/ 310030 w 7467600"/>
              <a:gd name="connsiteY675" fmla="*/ 2771818 h 6858000"/>
              <a:gd name="connsiteX676" fmla="*/ 173877 w 7467600"/>
              <a:gd name="connsiteY676" fmla="*/ 2937056 h 6858000"/>
              <a:gd name="connsiteX677" fmla="*/ 77889 w 7467600"/>
              <a:gd name="connsiteY677" fmla="*/ 3138440 h 6858000"/>
              <a:gd name="connsiteX678" fmla="*/ 0 w 7467600"/>
              <a:gd name="connsiteY678" fmla="*/ 3271395 h 6858000"/>
              <a:gd name="connsiteX679" fmla="*/ 0 w 7467600"/>
              <a:gd name="connsiteY679" fmla="*/ 3153002 h 6858000"/>
              <a:gd name="connsiteX680" fmla="*/ 2386 w 7467600"/>
              <a:gd name="connsiteY680" fmla="*/ 3149203 h 6858000"/>
              <a:gd name="connsiteX681" fmla="*/ 89753 w 7467600"/>
              <a:gd name="connsiteY681" fmla="*/ 2987702 h 6858000"/>
              <a:gd name="connsiteX682" fmla="*/ 76869 w 7467600"/>
              <a:gd name="connsiteY682" fmla="*/ 3005404 h 6858000"/>
              <a:gd name="connsiteX683" fmla="*/ 32049 w 7467600"/>
              <a:gd name="connsiteY683" fmla="*/ 3065814 h 6858000"/>
              <a:gd name="connsiteX684" fmla="*/ 0 w 7467600"/>
              <a:gd name="connsiteY684" fmla="*/ 3108744 h 6858000"/>
              <a:gd name="connsiteX685" fmla="*/ 0 w 7467600"/>
              <a:gd name="connsiteY685" fmla="*/ 3058059 h 6858000"/>
              <a:gd name="connsiteX686" fmla="*/ 7610 w 7467600"/>
              <a:gd name="connsiteY686" fmla="*/ 3047889 h 6858000"/>
              <a:gd name="connsiteX687" fmla="*/ 52419 w 7467600"/>
              <a:gd name="connsiteY687" fmla="*/ 2987479 h 6858000"/>
              <a:gd name="connsiteX688" fmla="*/ 59142 w 7467600"/>
              <a:gd name="connsiteY688" fmla="*/ 2978488 h 6858000"/>
              <a:gd name="connsiteX689" fmla="*/ 0 w 7467600"/>
              <a:gd name="connsiteY689" fmla="*/ 3015334 h 6858000"/>
              <a:gd name="connsiteX690" fmla="*/ 0 w 7467600"/>
              <a:gd name="connsiteY690" fmla="*/ 2914286 h 6858000"/>
              <a:gd name="connsiteX691" fmla="*/ 36383 w 7467600"/>
              <a:gd name="connsiteY691" fmla="*/ 2901128 h 6858000"/>
              <a:gd name="connsiteX692" fmla="*/ 156329 w 7467600"/>
              <a:gd name="connsiteY692" fmla="*/ 2840533 h 6858000"/>
              <a:gd name="connsiteX693" fmla="*/ 358355 w 7467600"/>
              <a:gd name="connsiteY693" fmla="*/ 2620471 h 6858000"/>
              <a:gd name="connsiteX694" fmla="*/ 510577 w 7467600"/>
              <a:gd name="connsiteY694" fmla="*/ 2501244 h 6858000"/>
              <a:gd name="connsiteX695" fmla="*/ 211967 w 7467600"/>
              <a:gd name="connsiteY695" fmla="*/ 2479171 h 6858000"/>
              <a:gd name="connsiteX696" fmla="*/ 0 w 7467600"/>
              <a:gd name="connsiteY696" fmla="*/ 2476398 h 6858000"/>
              <a:gd name="connsiteX697" fmla="*/ 0 w 7467600"/>
              <a:gd name="connsiteY697" fmla="*/ 2389189 h 6858000"/>
              <a:gd name="connsiteX698" fmla="*/ 103062 w 7467600"/>
              <a:gd name="connsiteY698" fmla="*/ 2389518 h 6858000"/>
              <a:gd name="connsiteX699" fmla="*/ 510734 w 7467600"/>
              <a:gd name="connsiteY699" fmla="*/ 2416201 h 6858000"/>
              <a:gd name="connsiteX700" fmla="*/ 279257 w 7467600"/>
              <a:gd name="connsiteY700" fmla="*/ 2092102 h 6858000"/>
              <a:gd name="connsiteX701" fmla="*/ 65265 w 7467600"/>
              <a:gd name="connsiteY701" fmla="*/ 2006049 h 6858000"/>
              <a:gd name="connsiteX702" fmla="*/ 0 w 7467600"/>
              <a:gd name="connsiteY702" fmla="*/ 1982532 h 6858000"/>
              <a:gd name="connsiteX703" fmla="*/ 0 w 7467600"/>
              <a:gd name="connsiteY703" fmla="*/ 1912789 h 6858000"/>
              <a:gd name="connsiteX704" fmla="*/ 97460 w 7467600"/>
              <a:gd name="connsiteY704" fmla="*/ 1953725 h 6858000"/>
              <a:gd name="connsiteX705" fmla="*/ 221272 w 7467600"/>
              <a:gd name="connsiteY705" fmla="*/ 1980766 h 6858000"/>
              <a:gd name="connsiteX706" fmla="*/ 116765 w 7467600"/>
              <a:gd name="connsiteY706" fmla="*/ 1911033 h 6858000"/>
              <a:gd name="connsiteX707" fmla="*/ 16405 w 7467600"/>
              <a:gd name="connsiteY707" fmla="*/ 1803412 h 6858000"/>
              <a:gd name="connsiteX708" fmla="*/ 0 w 7467600"/>
              <a:gd name="connsiteY708" fmla="*/ 1784777 h 6858000"/>
              <a:gd name="connsiteX709" fmla="*/ 0 w 7467600"/>
              <a:gd name="connsiteY709" fmla="*/ 1740082 h 6858000"/>
              <a:gd name="connsiteX710" fmla="*/ 39394 w 7467600"/>
              <a:gd name="connsiteY710" fmla="*/ 1784856 h 6858000"/>
              <a:gd name="connsiteX711" fmla="*/ 135813 w 7467600"/>
              <a:gd name="connsiteY711" fmla="*/ 1888838 h 6858000"/>
              <a:gd name="connsiteX712" fmla="*/ 242575 w 7467600"/>
              <a:gd name="connsiteY712" fmla="*/ 1958841 h 6858000"/>
              <a:gd name="connsiteX713" fmla="*/ 82197 w 7467600"/>
              <a:gd name="connsiteY713" fmla="*/ 1754826 h 6858000"/>
              <a:gd name="connsiteX714" fmla="*/ 0 w 7467600"/>
              <a:gd name="connsiteY714" fmla="*/ 1679650 h 6858000"/>
              <a:gd name="connsiteX715" fmla="*/ 0 w 7467600"/>
              <a:gd name="connsiteY715" fmla="*/ 1602463 h 6858000"/>
              <a:gd name="connsiteX716" fmla="*/ 84689 w 7467600"/>
              <a:gd name="connsiteY716" fmla="*/ 1677442 h 6858000"/>
              <a:gd name="connsiteX717" fmla="*/ 298437 w 7467600"/>
              <a:gd name="connsiteY717" fmla="*/ 1968019 h 6858000"/>
              <a:gd name="connsiteX718" fmla="*/ 227269 w 7467600"/>
              <a:gd name="connsiteY718" fmla="*/ 1114064 h 6858000"/>
              <a:gd name="connsiteX719" fmla="*/ 248003 w 7467600"/>
              <a:gd name="connsiteY719" fmla="*/ 1089613 h 6858000"/>
              <a:gd name="connsiteX720" fmla="*/ 427020 w 7467600"/>
              <a:gd name="connsiteY720" fmla="*/ 1619803 h 6858000"/>
              <a:gd name="connsiteX721" fmla="*/ 340345 w 7467600"/>
              <a:gd name="connsiteY721" fmla="*/ 2027739 h 6858000"/>
              <a:gd name="connsiteX722" fmla="*/ 360865 w 7467600"/>
              <a:gd name="connsiteY722" fmla="*/ 2044827 h 6858000"/>
              <a:gd name="connsiteX723" fmla="*/ 560414 w 7467600"/>
              <a:gd name="connsiteY723" fmla="*/ 2421457 h 6858000"/>
              <a:gd name="connsiteX724" fmla="*/ 1359703 w 7467600"/>
              <a:gd name="connsiteY724" fmla="*/ 2578554 h 6858000"/>
              <a:gd name="connsiteX725" fmla="*/ 1359422 w 7467600"/>
              <a:gd name="connsiteY725" fmla="*/ 2577994 h 6858000"/>
              <a:gd name="connsiteX726" fmla="*/ 828701 w 7467600"/>
              <a:gd name="connsiteY726" fmla="*/ 1839520 h 6858000"/>
              <a:gd name="connsiteX727" fmla="*/ 494427 w 7467600"/>
              <a:gd name="connsiteY727" fmla="*/ 1092333 h 6858000"/>
              <a:gd name="connsiteX728" fmla="*/ 506322 w 7467600"/>
              <a:gd name="connsiteY728" fmla="*/ 1020997 h 6858000"/>
              <a:gd name="connsiteX729" fmla="*/ 4570198 w 7467600"/>
              <a:gd name="connsiteY729" fmla="*/ 978081 h 6858000"/>
              <a:gd name="connsiteX730" fmla="*/ 4523691 w 7467600"/>
              <a:gd name="connsiteY730" fmla="*/ 1127776 h 6858000"/>
              <a:gd name="connsiteX731" fmla="*/ 4509875 w 7467600"/>
              <a:gd name="connsiteY731" fmla="*/ 1167552 h 6858000"/>
              <a:gd name="connsiteX732" fmla="*/ 4478168 w 7467600"/>
              <a:gd name="connsiteY732" fmla="*/ 1260735 h 6858000"/>
              <a:gd name="connsiteX733" fmla="*/ 4409309 w 7467600"/>
              <a:gd name="connsiteY733" fmla="*/ 1666996 h 6858000"/>
              <a:gd name="connsiteX734" fmla="*/ 4370031 w 7467600"/>
              <a:gd name="connsiteY734" fmla="*/ 1955666 h 6858000"/>
              <a:gd name="connsiteX735" fmla="*/ 4570198 w 7467600"/>
              <a:gd name="connsiteY735" fmla="*/ 978081 h 6858000"/>
              <a:gd name="connsiteX736" fmla="*/ 4557898 w 7467600"/>
              <a:gd name="connsiteY736" fmla="*/ 900011 h 6858000"/>
              <a:gd name="connsiteX737" fmla="*/ 4344840 w 7467600"/>
              <a:gd name="connsiteY737" fmla="*/ 1922038 h 6858000"/>
              <a:gd name="connsiteX738" fmla="*/ 4378710 w 7467600"/>
              <a:gd name="connsiteY738" fmla="*/ 1665516 h 6858000"/>
              <a:gd name="connsiteX739" fmla="*/ 4448798 w 7467600"/>
              <a:gd name="connsiteY739" fmla="*/ 1253024 h 6858000"/>
              <a:gd name="connsiteX740" fmla="*/ 4480315 w 7467600"/>
              <a:gd name="connsiteY740" fmla="*/ 1158454 h 6858000"/>
              <a:gd name="connsiteX741" fmla="*/ 4494133 w 7467600"/>
              <a:gd name="connsiteY741" fmla="*/ 1118676 h 6858000"/>
              <a:gd name="connsiteX742" fmla="*/ 4557898 w 7467600"/>
              <a:gd name="connsiteY742" fmla="*/ 900011 h 6858000"/>
              <a:gd name="connsiteX743" fmla="*/ 5870151 w 7467600"/>
              <a:gd name="connsiteY743" fmla="*/ 898890 h 6858000"/>
              <a:gd name="connsiteX744" fmla="*/ 5861335 w 7467600"/>
              <a:gd name="connsiteY744" fmla="*/ 899177 h 6858000"/>
              <a:gd name="connsiteX745" fmla="*/ 5843702 w 7467600"/>
              <a:gd name="connsiteY745" fmla="*/ 899748 h 6858000"/>
              <a:gd name="connsiteX746" fmla="*/ 5651107 w 7467600"/>
              <a:gd name="connsiteY746" fmla="*/ 920306 h 6858000"/>
              <a:gd name="connsiteX747" fmla="*/ 5459407 w 7467600"/>
              <a:gd name="connsiteY747" fmla="*/ 940975 h 6858000"/>
              <a:gd name="connsiteX748" fmla="*/ 5374846 w 7467600"/>
              <a:gd name="connsiteY748" fmla="*/ 941988 h 6858000"/>
              <a:gd name="connsiteX749" fmla="*/ 5256105 w 7467600"/>
              <a:gd name="connsiteY749" fmla="*/ 945632 h 6858000"/>
              <a:gd name="connsiteX750" fmla="*/ 5107071 w 7467600"/>
              <a:gd name="connsiteY750" fmla="*/ 969720 h 6858000"/>
              <a:gd name="connsiteX751" fmla="*/ 4998681 w 7467600"/>
              <a:gd name="connsiteY751" fmla="*/ 988771 h 6858000"/>
              <a:gd name="connsiteX752" fmla="*/ 5870151 w 7467600"/>
              <a:gd name="connsiteY752" fmla="*/ 898890 h 6858000"/>
              <a:gd name="connsiteX753" fmla="*/ 5504425 w 7467600"/>
              <a:gd name="connsiteY753" fmla="*/ 848067 h 6858000"/>
              <a:gd name="connsiteX754" fmla="*/ 4968849 w 7467600"/>
              <a:gd name="connsiteY754" fmla="*/ 962318 h 6858000"/>
              <a:gd name="connsiteX755" fmla="*/ 5104039 w 7467600"/>
              <a:gd name="connsiteY755" fmla="*/ 940634 h 6858000"/>
              <a:gd name="connsiteX756" fmla="*/ 5256311 w 7467600"/>
              <a:gd name="connsiteY756" fmla="*/ 916490 h 6858000"/>
              <a:gd name="connsiteX757" fmla="*/ 5377381 w 7467600"/>
              <a:gd name="connsiteY757" fmla="*/ 912671 h 6858000"/>
              <a:gd name="connsiteX758" fmla="*/ 5460148 w 7467600"/>
              <a:gd name="connsiteY758" fmla="*/ 911442 h 6858000"/>
              <a:gd name="connsiteX759" fmla="*/ 5648971 w 7467600"/>
              <a:gd name="connsiteY759" fmla="*/ 891331 h 6858000"/>
              <a:gd name="connsiteX760" fmla="*/ 5844807 w 7467600"/>
              <a:gd name="connsiteY760" fmla="*/ 870718 h 6858000"/>
              <a:gd name="connsiteX761" fmla="*/ 5862975 w 7467600"/>
              <a:gd name="connsiteY761" fmla="*/ 869756 h 6858000"/>
              <a:gd name="connsiteX762" fmla="*/ 5920887 w 7467600"/>
              <a:gd name="connsiteY762" fmla="*/ 865929 h 6858000"/>
              <a:gd name="connsiteX763" fmla="*/ 5504425 w 7467600"/>
              <a:gd name="connsiteY763" fmla="*/ 848067 h 6858000"/>
              <a:gd name="connsiteX764" fmla="*/ 3607114 w 7467600"/>
              <a:gd name="connsiteY764" fmla="*/ 467441 h 6858000"/>
              <a:gd name="connsiteX765" fmla="*/ 3296242 w 7467600"/>
              <a:gd name="connsiteY765" fmla="*/ 807991 h 6858000"/>
              <a:gd name="connsiteX766" fmla="*/ 3174674 w 7467600"/>
              <a:gd name="connsiteY766" fmla="*/ 919759 h 6858000"/>
              <a:gd name="connsiteX767" fmla="*/ 3042978 w 7467600"/>
              <a:gd name="connsiteY767" fmla="*/ 1054894 h 6858000"/>
              <a:gd name="connsiteX768" fmla="*/ 2968914 w 7467600"/>
              <a:gd name="connsiteY768" fmla="*/ 1133756 h 6858000"/>
              <a:gd name="connsiteX769" fmla="*/ 3103823 w 7467600"/>
              <a:gd name="connsiteY769" fmla="*/ 1026814 h 6858000"/>
              <a:gd name="connsiteX770" fmla="*/ 3607114 w 7467600"/>
              <a:gd name="connsiteY770" fmla="*/ 467441 h 6858000"/>
              <a:gd name="connsiteX771" fmla="*/ 3744487 w 7467600"/>
              <a:gd name="connsiteY771" fmla="*/ 383136 h 6858000"/>
              <a:gd name="connsiteX772" fmla="*/ 3970213 w 7467600"/>
              <a:gd name="connsiteY772" fmla="*/ 995559 h 6858000"/>
              <a:gd name="connsiteX773" fmla="*/ 3744487 w 7467600"/>
              <a:gd name="connsiteY773" fmla="*/ 383136 h 6858000"/>
              <a:gd name="connsiteX774" fmla="*/ 3624562 w 7467600"/>
              <a:gd name="connsiteY774" fmla="*/ 367041 h 6858000"/>
              <a:gd name="connsiteX775" fmla="*/ 3489712 w 7467600"/>
              <a:gd name="connsiteY775" fmla="*/ 485386 h 6858000"/>
              <a:gd name="connsiteX776" fmla="*/ 3182994 w 7467600"/>
              <a:gd name="connsiteY776" fmla="*/ 828265 h 6858000"/>
              <a:gd name="connsiteX777" fmla="*/ 2892114 w 7467600"/>
              <a:gd name="connsiteY777" fmla="*/ 1172635 h 6858000"/>
              <a:gd name="connsiteX778" fmla="*/ 3021459 w 7467600"/>
              <a:gd name="connsiteY778" fmla="*/ 1035385 h 6858000"/>
              <a:gd name="connsiteX779" fmla="*/ 3153873 w 7467600"/>
              <a:gd name="connsiteY779" fmla="*/ 898971 h 6858000"/>
              <a:gd name="connsiteX780" fmla="*/ 3276511 w 7467600"/>
              <a:gd name="connsiteY780" fmla="*/ 786423 h 6858000"/>
              <a:gd name="connsiteX781" fmla="*/ 3584154 w 7467600"/>
              <a:gd name="connsiteY781" fmla="*/ 448218 h 6858000"/>
              <a:gd name="connsiteX782" fmla="*/ 3624562 w 7467600"/>
              <a:gd name="connsiteY782" fmla="*/ 367041 h 6858000"/>
              <a:gd name="connsiteX783" fmla="*/ 3766672 w 7467600"/>
              <a:gd name="connsiteY783" fmla="*/ 359429 h 6858000"/>
              <a:gd name="connsiteX784" fmla="*/ 3996338 w 7467600"/>
              <a:gd name="connsiteY784" fmla="*/ 968237 h 6858000"/>
              <a:gd name="connsiteX785" fmla="*/ 3766672 w 7467600"/>
              <a:gd name="connsiteY785" fmla="*/ 359429 h 6858000"/>
              <a:gd name="connsiteX786" fmla="*/ 5805386 w 7467600"/>
              <a:gd name="connsiteY786" fmla="*/ 239240 h 6858000"/>
              <a:gd name="connsiteX787" fmla="*/ 5736947 w 7467600"/>
              <a:gd name="connsiteY787" fmla="*/ 261367 h 6858000"/>
              <a:gd name="connsiteX788" fmla="*/ 5427012 w 7467600"/>
              <a:gd name="connsiteY788" fmla="*/ 311272 h 6858000"/>
              <a:gd name="connsiteX789" fmla="*/ 5147818 w 7467600"/>
              <a:gd name="connsiteY789" fmla="*/ 322112 h 6858000"/>
              <a:gd name="connsiteX790" fmla="*/ 5060854 w 7467600"/>
              <a:gd name="connsiteY790" fmla="*/ 311882 h 6858000"/>
              <a:gd name="connsiteX791" fmla="*/ 4945989 w 7467600"/>
              <a:gd name="connsiteY791" fmla="*/ 300516 h 6858000"/>
              <a:gd name="connsiteX792" fmla="*/ 5410479 w 7467600"/>
              <a:gd name="connsiteY792" fmla="*/ 348434 h 6858000"/>
              <a:gd name="connsiteX793" fmla="*/ 5805386 w 7467600"/>
              <a:gd name="connsiteY793" fmla="*/ 239240 h 6858000"/>
              <a:gd name="connsiteX794" fmla="*/ 5905192 w 7467600"/>
              <a:gd name="connsiteY794" fmla="*/ 163079 h 6858000"/>
              <a:gd name="connsiteX795" fmla="*/ 5865655 w 7467600"/>
              <a:gd name="connsiteY795" fmla="*/ 171901 h 6858000"/>
              <a:gd name="connsiteX796" fmla="*/ 5259740 w 7467600"/>
              <a:gd name="connsiteY796" fmla="*/ 257013 h 6858000"/>
              <a:gd name="connsiteX797" fmla="*/ 5208466 w 7467600"/>
              <a:gd name="connsiteY797" fmla="*/ 257550 h 6858000"/>
              <a:gd name="connsiteX798" fmla="*/ 4980204 w 7467600"/>
              <a:gd name="connsiteY798" fmla="*/ 271903 h 6858000"/>
              <a:gd name="connsiteX799" fmla="*/ 5068068 w 7467600"/>
              <a:gd name="connsiteY799" fmla="*/ 282244 h 6858000"/>
              <a:gd name="connsiteX800" fmla="*/ 5153231 w 7467600"/>
              <a:gd name="connsiteY800" fmla="*/ 292240 h 6858000"/>
              <a:gd name="connsiteX801" fmla="*/ 5426491 w 7467600"/>
              <a:gd name="connsiteY801" fmla="*/ 281128 h 6858000"/>
              <a:gd name="connsiteX802" fmla="*/ 5731212 w 7467600"/>
              <a:gd name="connsiteY802" fmla="*/ 231951 h 6858000"/>
              <a:gd name="connsiteX803" fmla="*/ 5905192 w 7467600"/>
              <a:gd name="connsiteY803" fmla="*/ 163079 h 6858000"/>
              <a:gd name="connsiteX804" fmla="*/ 5944437 w 7467600"/>
              <a:gd name="connsiteY804" fmla="*/ 113829 h 6858000"/>
              <a:gd name="connsiteX805" fmla="*/ 5825032 w 7467600"/>
              <a:gd name="connsiteY805" fmla="*/ 146405 h 6858000"/>
              <a:gd name="connsiteX806" fmla="*/ 4955599 w 7467600"/>
              <a:gd name="connsiteY806" fmla="*/ 247008 h 6858000"/>
              <a:gd name="connsiteX807" fmla="*/ 5210104 w 7467600"/>
              <a:gd name="connsiteY807" fmla="*/ 228123 h 6858000"/>
              <a:gd name="connsiteX808" fmla="*/ 5261015 w 7467600"/>
              <a:gd name="connsiteY808" fmla="*/ 227087 h 6858000"/>
              <a:gd name="connsiteX809" fmla="*/ 5861181 w 7467600"/>
              <a:gd name="connsiteY809" fmla="*/ 143093 h 6858000"/>
              <a:gd name="connsiteX810" fmla="*/ 5961252 w 7467600"/>
              <a:gd name="connsiteY810" fmla="*/ 114820 h 6858000"/>
              <a:gd name="connsiteX811" fmla="*/ 5944437 w 7467600"/>
              <a:gd name="connsiteY811" fmla="*/ 113829 h 6858000"/>
              <a:gd name="connsiteX812" fmla="*/ 3882765 w 7467600"/>
              <a:gd name="connsiteY812" fmla="*/ 0 h 6858000"/>
              <a:gd name="connsiteX813" fmla="*/ 3995099 w 7467600"/>
              <a:gd name="connsiteY813" fmla="*/ 0 h 6858000"/>
              <a:gd name="connsiteX814" fmla="*/ 4163818 w 7467600"/>
              <a:gd name="connsiteY814" fmla="*/ 234104 h 6858000"/>
              <a:gd name="connsiteX815" fmla="*/ 4172099 w 7467600"/>
              <a:gd name="connsiteY815" fmla="*/ 234207 h 6858000"/>
              <a:gd name="connsiteX816" fmla="*/ 4784282 w 7467600"/>
              <a:gd name="connsiteY816" fmla="*/ 276561 h 6858000"/>
              <a:gd name="connsiteX817" fmla="*/ 4801687 w 7467600"/>
              <a:gd name="connsiteY817" fmla="*/ 267764 h 6858000"/>
              <a:gd name="connsiteX818" fmla="*/ 6082788 w 7467600"/>
              <a:gd name="connsiteY818" fmla="*/ 64119 h 6858000"/>
              <a:gd name="connsiteX819" fmla="*/ 6099442 w 7467600"/>
              <a:gd name="connsiteY819" fmla="*/ 82568 h 6858000"/>
              <a:gd name="connsiteX820" fmla="*/ 4804137 w 7467600"/>
              <a:gd name="connsiteY820" fmla="*/ 320931 h 6858000"/>
              <a:gd name="connsiteX821" fmla="*/ 4227047 w 7467600"/>
              <a:gd name="connsiteY821" fmla="*/ 313415 h 6858000"/>
              <a:gd name="connsiteX822" fmla="*/ 4346041 w 7467600"/>
              <a:gd name="connsiteY822" fmla="*/ 456086 h 6858000"/>
              <a:gd name="connsiteX823" fmla="*/ 4870967 w 7467600"/>
              <a:gd name="connsiteY823" fmla="*/ 963061 h 6858000"/>
              <a:gd name="connsiteX824" fmla="*/ 4889647 w 7467600"/>
              <a:gd name="connsiteY824" fmla="*/ 957147 h 6858000"/>
              <a:gd name="connsiteX825" fmla="*/ 5422504 w 7467600"/>
              <a:gd name="connsiteY825" fmla="*/ 805191 h 6858000"/>
              <a:gd name="connsiteX826" fmla="*/ 6087656 w 7467600"/>
              <a:gd name="connsiteY826" fmla="*/ 826703 h 6858000"/>
              <a:gd name="connsiteX827" fmla="*/ 6058717 w 7467600"/>
              <a:gd name="connsiteY827" fmla="*/ 865992 h 6858000"/>
              <a:gd name="connsiteX828" fmla="*/ 4974153 w 7467600"/>
              <a:gd name="connsiteY828" fmla="*/ 1045456 h 6858000"/>
              <a:gd name="connsiteX829" fmla="*/ 5627835 w 7467600"/>
              <a:gd name="connsiteY829" fmla="*/ 1472077 h 6858000"/>
              <a:gd name="connsiteX830" fmla="*/ 5629817 w 7467600"/>
              <a:gd name="connsiteY830" fmla="*/ 1471412 h 6858000"/>
              <a:gd name="connsiteX831" fmla="*/ 5634124 w 7467600"/>
              <a:gd name="connsiteY831" fmla="*/ 1470572 h 6858000"/>
              <a:gd name="connsiteX832" fmla="*/ 5755832 w 7467600"/>
              <a:gd name="connsiteY832" fmla="*/ 1383886 h 6858000"/>
              <a:gd name="connsiteX833" fmla="*/ 6014186 w 7467600"/>
              <a:gd name="connsiteY833" fmla="*/ 1279799 h 6858000"/>
              <a:gd name="connsiteX834" fmla="*/ 6901619 w 7467600"/>
              <a:gd name="connsiteY834" fmla="*/ 1047874 h 6858000"/>
              <a:gd name="connsiteX835" fmla="*/ 6931566 w 7467600"/>
              <a:gd name="connsiteY835" fmla="*/ 1062034 h 6858000"/>
              <a:gd name="connsiteX836" fmla="*/ 5790982 w 7467600"/>
              <a:gd name="connsiteY836" fmla="*/ 1561380 h 6858000"/>
              <a:gd name="connsiteX837" fmla="*/ 6188971 w 7467600"/>
              <a:gd name="connsiteY837" fmla="*/ 1755168 h 6858000"/>
              <a:gd name="connsiteX838" fmla="*/ 6202446 w 7467600"/>
              <a:gd name="connsiteY838" fmla="*/ 1752268 h 6858000"/>
              <a:gd name="connsiteX839" fmla="*/ 7179560 w 7467600"/>
              <a:gd name="connsiteY839" fmla="*/ 1467551 h 6858000"/>
              <a:gd name="connsiteX840" fmla="*/ 7158730 w 7467600"/>
              <a:gd name="connsiteY840" fmla="*/ 1507835 h 6858000"/>
              <a:gd name="connsiteX841" fmla="*/ 6326959 w 7467600"/>
              <a:gd name="connsiteY841" fmla="*/ 1817686 h 6858000"/>
              <a:gd name="connsiteX842" fmla="*/ 6537433 w 7467600"/>
              <a:gd name="connsiteY842" fmla="*/ 1907790 h 6858000"/>
              <a:gd name="connsiteX843" fmla="*/ 6550221 w 7467600"/>
              <a:gd name="connsiteY843" fmla="*/ 1910729 h 6858000"/>
              <a:gd name="connsiteX844" fmla="*/ 6964438 w 7467600"/>
              <a:gd name="connsiteY844" fmla="*/ 2209505 h 6858000"/>
              <a:gd name="connsiteX845" fmla="*/ 7367862 w 7467600"/>
              <a:gd name="connsiteY845" fmla="*/ 2806833 h 6858000"/>
              <a:gd name="connsiteX846" fmla="*/ 7364329 w 7467600"/>
              <a:gd name="connsiteY846" fmla="*/ 2826907 h 6858000"/>
              <a:gd name="connsiteX847" fmla="*/ 7290545 w 7467600"/>
              <a:gd name="connsiteY847" fmla="*/ 2850663 h 6858000"/>
              <a:gd name="connsiteX848" fmla="*/ 6472036 w 7467600"/>
              <a:gd name="connsiteY848" fmla="*/ 1959003 h 6858000"/>
              <a:gd name="connsiteX849" fmla="*/ 5792897 w 7467600"/>
              <a:gd name="connsiteY849" fmla="*/ 1647747 h 6858000"/>
              <a:gd name="connsiteX850" fmla="*/ 5842751 w 7467600"/>
              <a:gd name="connsiteY850" fmla="*/ 1816112 h 6858000"/>
              <a:gd name="connsiteX851" fmla="*/ 5847424 w 7467600"/>
              <a:gd name="connsiteY851" fmla="*/ 1815776 h 6858000"/>
              <a:gd name="connsiteX852" fmla="*/ 6399821 w 7467600"/>
              <a:gd name="connsiteY852" fmla="*/ 2344799 h 6858000"/>
              <a:gd name="connsiteX853" fmla="*/ 6323232 w 7467600"/>
              <a:gd name="connsiteY853" fmla="*/ 2389634 h 6858000"/>
              <a:gd name="connsiteX854" fmla="*/ 5942958 w 7467600"/>
              <a:gd name="connsiteY854" fmla="*/ 2077708 h 6858000"/>
              <a:gd name="connsiteX855" fmla="*/ 5921559 w 7467600"/>
              <a:gd name="connsiteY855" fmla="*/ 2378596 h 6858000"/>
              <a:gd name="connsiteX856" fmla="*/ 5817651 w 7467600"/>
              <a:gd name="connsiteY856" fmla="*/ 3023919 h 6858000"/>
              <a:gd name="connsiteX857" fmla="*/ 5729634 w 7467600"/>
              <a:gd name="connsiteY857" fmla="*/ 3051849 h 6858000"/>
              <a:gd name="connsiteX858" fmla="*/ 5611018 w 7467600"/>
              <a:gd name="connsiteY858" fmla="*/ 2316769 h 6858000"/>
              <a:gd name="connsiteX859" fmla="*/ 5687608 w 7467600"/>
              <a:gd name="connsiteY859" fmla="*/ 2039972 h 6858000"/>
              <a:gd name="connsiteX860" fmla="*/ 5657554 w 7467600"/>
              <a:gd name="connsiteY860" fmla="*/ 1576445 h 6858000"/>
              <a:gd name="connsiteX861" fmla="*/ 5150475 w 7467600"/>
              <a:gd name="connsiteY861" fmla="*/ 1274012 h 6858000"/>
              <a:gd name="connsiteX862" fmla="*/ 5349142 w 7467600"/>
              <a:gd name="connsiteY862" fmla="*/ 2204405 h 6858000"/>
              <a:gd name="connsiteX863" fmla="*/ 5262214 w 7467600"/>
              <a:gd name="connsiteY863" fmla="*/ 2233836 h 6858000"/>
              <a:gd name="connsiteX864" fmla="*/ 4981539 w 7467600"/>
              <a:gd name="connsiteY864" fmla="*/ 1542201 h 6858000"/>
              <a:gd name="connsiteX865" fmla="*/ 4958461 w 7467600"/>
              <a:gd name="connsiteY865" fmla="*/ 1136957 h 6858000"/>
              <a:gd name="connsiteX866" fmla="*/ 4655015 w 7467600"/>
              <a:gd name="connsiteY866" fmla="*/ 891426 h 6858000"/>
              <a:gd name="connsiteX867" fmla="*/ 4348002 w 7467600"/>
              <a:gd name="connsiteY867" fmla="*/ 2205895 h 6858000"/>
              <a:gd name="connsiteX868" fmla="*/ 4262250 w 7467600"/>
              <a:gd name="connsiteY868" fmla="*/ 2219972 h 6858000"/>
              <a:gd name="connsiteX869" fmla="*/ 4550611 w 7467600"/>
              <a:gd name="connsiteY869" fmla="*/ 817540 h 6858000"/>
              <a:gd name="connsiteX870" fmla="*/ 4564418 w 7467600"/>
              <a:gd name="connsiteY870" fmla="*/ 808293 h 6858000"/>
              <a:gd name="connsiteX871" fmla="*/ 4266388 w 7467600"/>
              <a:gd name="connsiteY871" fmla="*/ 500083 h 6858000"/>
              <a:gd name="connsiteX872" fmla="*/ 4032842 w 7467600"/>
              <a:gd name="connsiteY872" fmla="*/ 211809 h 6858000"/>
              <a:gd name="connsiteX873" fmla="*/ 3882765 w 7467600"/>
              <a:gd name="connsiteY873" fmla="*/ 0 h 6858000"/>
              <a:gd name="connsiteX874" fmla="*/ 3721337 w 7467600"/>
              <a:gd name="connsiteY874" fmla="*/ 0 h 6858000"/>
              <a:gd name="connsiteX875" fmla="*/ 3797544 w 7467600"/>
              <a:gd name="connsiteY875" fmla="*/ 0 h 6858000"/>
              <a:gd name="connsiteX876" fmla="*/ 3775734 w 7467600"/>
              <a:gd name="connsiteY876" fmla="*/ 95131 h 6858000"/>
              <a:gd name="connsiteX877" fmla="*/ 3724807 w 7467600"/>
              <a:gd name="connsiteY877" fmla="*/ 272257 h 6858000"/>
              <a:gd name="connsiteX878" fmla="*/ 3726844 w 7467600"/>
              <a:gd name="connsiteY878" fmla="*/ 282988 h 6858000"/>
              <a:gd name="connsiteX879" fmla="*/ 3742664 w 7467600"/>
              <a:gd name="connsiteY879" fmla="*/ 279918 h 6858000"/>
              <a:gd name="connsiteX880" fmla="*/ 4103910 w 7467600"/>
              <a:gd name="connsiteY880" fmla="*/ 1161917 h 6858000"/>
              <a:gd name="connsiteX881" fmla="*/ 4020269 w 7467600"/>
              <a:gd name="connsiteY881" fmla="*/ 1200406 h 6858000"/>
              <a:gd name="connsiteX882" fmla="*/ 3674882 w 7467600"/>
              <a:gd name="connsiteY882" fmla="*/ 488524 h 6858000"/>
              <a:gd name="connsiteX883" fmla="*/ 3132682 w 7467600"/>
              <a:gd name="connsiteY883" fmla="*/ 1072284 h 6858000"/>
              <a:gd name="connsiteX884" fmla="*/ 2716346 w 7467600"/>
              <a:gd name="connsiteY884" fmla="*/ 1276376 h 6858000"/>
              <a:gd name="connsiteX885" fmla="*/ 2716772 w 7467600"/>
              <a:gd name="connsiteY885" fmla="*/ 1255462 h 6858000"/>
              <a:gd name="connsiteX886" fmla="*/ 3471096 w 7467600"/>
              <a:gd name="connsiteY886" fmla="*/ 437072 h 6858000"/>
              <a:gd name="connsiteX887" fmla="*/ 3639057 w 7467600"/>
              <a:gd name="connsiteY887" fmla="*/ 286334 h 6858000"/>
              <a:gd name="connsiteX888" fmla="*/ 3640309 w 7467600"/>
              <a:gd name="connsiteY888" fmla="*/ 284664 h 6858000"/>
              <a:gd name="connsiteX889" fmla="*/ 3646022 w 7467600"/>
              <a:gd name="connsiteY889" fmla="*/ 276711 h 6858000"/>
              <a:gd name="connsiteX890" fmla="*/ 3707943 w 7467600"/>
              <a:gd name="connsiteY890" fmla="*/ 65958 h 6858000"/>
              <a:gd name="connsiteX891" fmla="*/ 3721337 w 7467600"/>
              <a:gd name="connsiteY891" fmla="*/ 0 h 6858000"/>
              <a:gd name="connsiteX892" fmla="*/ 2867960 w 7467600"/>
              <a:gd name="connsiteY892" fmla="*/ 0 h 6858000"/>
              <a:gd name="connsiteX893" fmla="*/ 2926351 w 7467600"/>
              <a:gd name="connsiteY893" fmla="*/ 0 h 6858000"/>
              <a:gd name="connsiteX894" fmla="*/ 2902823 w 7467600"/>
              <a:gd name="connsiteY894" fmla="*/ 262929 h 6858000"/>
              <a:gd name="connsiteX895" fmla="*/ 2940663 w 7467600"/>
              <a:gd name="connsiteY895" fmla="*/ 140884 h 6858000"/>
              <a:gd name="connsiteX896" fmla="*/ 2947039 w 7467600"/>
              <a:gd name="connsiteY896" fmla="*/ 122524 h 6858000"/>
              <a:gd name="connsiteX897" fmla="*/ 2984316 w 7467600"/>
              <a:gd name="connsiteY897" fmla="*/ 0 h 6858000"/>
              <a:gd name="connsiteX898" fmla="*/ 3016114 w 7467600"/>
              <a:gd name="connsiteY898" fmla="*/ 0 h 6858000"/>
              <a:gd name="connsiteX899" fmla="*/ 2979949 w 7467600"/>
              <a:gd name="connsiteY899" fmla="*/ 119274 h 6858000"/>
              <a:gd name="connsiteX900" fmla="*/ 3023879 w 7467600"/>
              <a:gd name="connsiteY900" fmla="*/ 0 h 6858000"/>
              <a:gd name="connsiteX901" fmla="*/ 3105400 w 7467600"/>
              <a:gd name="connsiteY901" fmla="*/ 0 h 6858000"/>
              <a:gd name="connsiteX902" fmla="*/ 3094669 w 7467600"/>
              <a:gd name="connsiteY902" fmla="*/ 30308 h 6858000"/>
              <a:gd name="connsiteX903" fmla="*/ 2901945 w 7467600"/>
              <a:gd name="connsiteY903" fmla="*/ 466538 h 6858000"/>
              <a:gd name="connsiteX904" fmla="*/ 2815209 w 7467600"/>
              <a:gd name="connsiteY904" fmla="*/ 497361 h 6858000"/>
              <a:gd name="connsiteX905" fmla="*/ 2844845 w 7467600"/>
              <a:gd name="connsiteY905" fmla="*/ 127638 h 6858000"/>
              <a:gd name="connsiteX906" fmla="*/ 2867960 w 7467600"/>
              <a:gd name="connsiteY906" fmla="*/ 0 h 6858000"/>
              <a:gd name="connsiteX907" fmla="*/ 1057230 w 7467600"/>
              <a:gd name="connsiteY907" fmla="*/ 0 h 6858000"/>
              <a:gd name="connsiteX908" fmla="*/ 1111003 w 7467600"/>
              <a:gd name="connsiteY908" fmla="*/ 0 h 6858000"/>
              <a:gd name="connsiteX909" fmla="*/ 1125553 w 7467600"/>
              <a:gd name="connsiteY909" fmla="*/ 52588 h 6858000"/>
              <a:gd name="connsiteX910" fmla="*/ 1304276 w 7467600"/>
              <a:gd name="connsiteY910" fmla="*/ 476275 h 6858000"/>
              <a:gd name="connsiteX911" fmla="*/ 1492066 w 7467600"/>
              <a:gd name="connsiteY911" fmla="*/ 886333 h 6858000"/>
              <a:gd name="connsiteX912" fmla="*/ 1423698 w 7467600"/>
              <a:gd name="connsiteY912" fmla="*/ 710817 h 6858000"/>
              <a:gd name="connsiteX913" fmla="*/ 1357609 w 7467600"/>
              <a:gd name="connsiteY913" fmla="*/ 532892 h 6858000"/>
              <a:gd name="connsiteX914" fmla="*/ 1309550 w 7467600"/>
              <a:gd name="connsiteY914" fmla="*/ 374031 h 6858000"/>
              <a:gd name="connsiteX915" fmla="*/ 1193673 w 7467600"/>
              <a:gd name="connsiteY915" fmla="*/ 49533 h 6858000"/>
              <a:gd name="connsiteX916" fmla="*/ 1164391 w 7467600"/>
              <a:gd name="connsiteY916" fmla="*/ 0 h 6858000"/>
              <a:gd name="connsiteX917" fmla="*/ 1200666 w 7467600"/>
              <a:gd name="connsiteY917" fmla="*/ 0 h 6858000"/>
              <a:gd name="connsiteX918" fmla="*/ 1223408 w 7467600"/>
              <a:gd name="connsiteY918" fmla="*/ 38996 h 6858000"/>
              <a:gd name="connsiteX919" fmla="*/ 1339635 w 7467600"/>
              <a:gd name="connsiteY919" fmla="*/ 365517 h 6858000"/>
              <a:gd name="connsiteX920" fmla="*/ 1387469 w 7467600"/>
              <a:gd name="connsiteY920" fmla="*/ 523079 h 6858000"/>
              <a:gd name="connsiteX921" fmla="*/ 1452685 w 7467600"/>
              <a:gd name="connsiteY921" fmla="*/ 699806 h 6858000"/>
              <a:gd name="connsiteX922" fmla="*/ 1492092 w 7467600"/>
              <a:gd name="connsiteY922" fmla="*/ 800424 h 6858000"/>
              <a:gd name="connsiteX923" fmla="*/ 1455302 w 7467600"/>
              <a:gd name="connsiteY923" fmla="*/ 632913 h 6858000"/>
              <a:gd name="connsiteX924" fmla="*/ 1222336 w 7467600"/>
              <a:gd name="connsiteY924" fmla="*/ 9480 h 6858000"/>
              <a:gd name="connsiteX925" fmla="*/ 1214634 w 7467600"/>
              <a:gd name="connsiteY925" fmla="*/ 0 h 6858000"/>
              <a:gd name="connsiteX926" fmla="*/ 1289827 w 7467600"/>
              <a:gd name="connsiteY926" fmla="*/ 0 h 6858000"/>
              <a:gd name="connsiteX927" fmla="*/ 1321076 w 7467600"/>
              <a:gd name="connsiteY927" fmla="*/ 59722 h 6858000"/>
              <a:gd name="connsiteX928" fmla="*/ 1512579 w 7467600"/>
              <a:gd name="connsiteY928" fmla="*/ 626441 h 6858000"/>
              <a:gd name="connsiteX929" fmla="*/ 1506076 w 7467600"/>
              <a:gd name="connsiteY929" fmla="*/ 1089289 h 6858000"/>
              <a:gd name="connsiteX930" fmla="*/ 1486346 w 7467600"/>
              <a:gd name="connsiteY930" fmla="*/ 1079919 h 6858000"/>
              <a:gd name="connsiteX931" fmla="*/ 1070511 w 7467600"/>
              <a:gd name="connsiteY931" fmla="*/ 48609 h 6858000"/>
              <a:gd name="connsiteX932" fmla="*/ 1057230 w 7467600"/>
              <a:gd name="connsiteY932" fmla="*/ 0 h 6858000"/>
              <a:gd name="connsiteX933" fmla="*/ 43151 w 7467600"/>
              <a:gd name="connsiteY933" fmla="*/ 0 h 6858000"/>
              <a:gd name="connsiteX934" fmla="*/ 95283 w 7467600"/>
              <a:gd name="connsiteY934" fmla="*/ 0 h 6858000"/>
              <a:gd name="connsiteX935" fmla="*/ 300708 w 7467600"/>
              <a:gd name="connsiteY935" fmla="*/ 154571 h 6858000"/>
              <a:gd name="connsiteX936" fmla="*/ 530414 w 7467600"/>
              <a:gd name="connsiteY936" fmla="*/ 354673 h 6858000"/>
              <a:gd name="connsiteX937" fmla="*/ 333785 w 7467600"/>
              <a:gd name="connsiteY937" fmla="*/ 161564 h 6858000"/>
              <a:gd name="connsiteX938" fmla="*/ 147005 w 7467600"/>
              <a:gd name="connsiteY938" fmla="*/ 0 h 6858000"/>
              <a:gd name="connsiteX939" fmla="*/ 272509 w 7467600"/>
              <a:gd name="connsiteY939" fmla="*/ 0 h 6858000"/>
              <a:gd name="connsiteX940" fmla="*/ 326276 w 7467600"/>
              <a:gd name="connsiteY940" fmla="*/ 45847 h 6858000"/>
              <a:gd name="connsiteX941" fmla="*/ 823759 w 7467600"/>
              <a:gd name="connsiteY941" fmla="*/ 574145 h 6858000"/>
              <a:gd name="connsiteX942" fmla="*/ 811254 w 7467600"/>
              <a:gd name="connsiteY942" fmla="*/ 665546 h 6858000"/>
              <a:gd name="connsiteX943" fmla="*/ 154042 w 7467600"/>
              <a:gd name="connsiteY943" fmla="*/ 261522 h 6858000"/>
              <a:gd name="connsiteX944" fmla="*/ 13550 w 7467600"/>
              <a:gd name="connsiteY944" fmla="*/ 158423 h 6858000"/>
              <a:gd name="connsiteX945" fmla="*/ 0 w 7467600"/>
              <a:gd name="connsiteY945" fmla="*/ 146618 h 6858000"/>
              <a:gd name="connsiteX946" fmla="*/ 0 w 7467600"/>
              <a:gd name="connsiteY946" fmla="*/ 59161 h 6858000"/>
              <a:gd name="connsiteX947" fmla="*/ 45427 w 7467600"/>
              <a:gd name="connsiteY947" fmla="*/ 101078 h 6858000"/>
              <a:gd name="connsiteX948" fmla="*/ 630103 w 7467600"/>
              <a:gd name="connsiteY948" fmla="*/ 485885 h 6858000"/>
              <a:gd name="connsiteX949" fmla="*/ 532040 w 7467600"/>
              <a:gd name="connsiteY949" fmla="*/ 399359 h 6858000"/>
              <a:gd name="connsiteX950" fmla="*/ 517618 w 7467600"/>
              <a:gd name="connsiteY950" fmla="*/ 385726 h 6858000"/>
              <a:gd name="connsiteX951" fmla="*/ 285074 w 7467600"/>
              <a:gd name="connsiteY951" fmla="*/ 182755 h 6858000"/>
              <a:gd name="connsiteX952" fmla="*/ 43151 w 7467600"/>
              <a:gd name="connsiteY95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1019354 w 7467600"/>
              <a:gd name="connsiteY20" fmla="*/ 6315006 h 6858000"/>
              <a:gd name="connsiteX21" fmla="*/ 441046 w 7467600"/>
              <a:gd name="connsiteY21" fmla="*/ 6691153 h 6858000"/>
              <a:gd name="connsiteX22" fmla="*/ 1019354 w 7467600"/>
              <a:gd name="connsiteY22" fmla="*/ 6315006 h 6858000"/>
              <a:gd name="connsiteX23" fmla="*/ 991680 w 7467600"/>
              <a:gd name="connsiteY23" fmla="*/ 6298413 h 6858000"/>
              <a:gd name="connsiteX24" fmla="*/ 409060 w 7467600"/>
              <a:gd name="connsiteY24" fmla="*/ 6671470 h 6858000"/>
              <a:gd name="connsiteX25" fmla="*/ 991680 w 7467600"/>
              <a:gd name="connsiteY25" fmla="*/ 6298413 h 6858000"/>
              <a:gd name="connsiteX26" fmla="*/ 103333 w 7467600"/>
              <a:gd name="connsiteY26" fmla="*/ 5699602 h 6858000"/>
              <a:gd name="connsiteX27" fmla="*/ 233938 w 7467600"/>
              <a:gd name="connsiteY27" fmla="*/ 5809416 h 6858000"/>
              <a:gd name="connsiteX28" fmla="*/ 883580 w 7467600"/>
              <a:gd name="connsiteY28" fmla="*/ 6180710 h 6858000"/>
              <a:gd name="connsiteX29" fmla="*/ 487337 w 7467600"/>
              <a:gd name="connsiteY29" fmla="*/ 5950182 h 6858000"/>
              <a:gd name="connsiteX30" fmla="*/ 354051 w 7467600"/>
              <a:gd name="connsiteY30" fmla="*/ 5854912 h 6858000"/>
              <a:gd name="connsiteX31" fmla="*/ 195436 w 7467600"/>
              <a:gd name="connsiteY31" fmla="*/ 5755068 h 6858000"/>
              <a:gd name="connsiteX32" fmla="*/ 103333 w 7467600"/>
              <a:gd name="connsiteY32" fmla="*/ 5699602 h 6858000"/>
              <a:gd name="connsiteX33" fmla="*/ 5539432 w 7467600"/>
              <a:gd name="connsiteY33" fmla="*/ 5642928 h 6858000"/>
              <a:gd name="connsiteX34" fmla="*/ 5555462 w 7467600"/>
              <a:gd name="connsiteY34" fmla="*/ 5694454 h 6858000"/>
              <a:gd name="connsiteX35" fmla="*/ 5828270 w 7467600"/>
              <a:gd name="connsiteY35" fmla="*/ 6320663 h 6858000"/>
              <a:gd name="connsiteX36" fmla="*/ 5947416 w 7467600"/>
              <a:gd name="connsiteY36" fmla="*/ 6574846 h 6858000"/>
              <a:gd name="connsiteX37" fmla="*/ 5539432 w 7467600"/>
              <a:gd name="connsiteY37" fmla="*/ 5642928 h 6858000"/>
              <a:gd name="connsiteX38" fmla="*/ 51253 w 7467600"/>
              <a:gd name="connsiteY38" fmla="*/ 5631825 h 6858000"/>
              <a:gd name="connsiteX39" fmla="*/ 211622 w 7467600"/>
              <a:gd name="connsiteY39" fmla="*/ 5728803 h 6858000"/>
              <a:gd name="connsiteX40" fmla="*/ 371652 w 7467600"/>
              <a:gd name="connsiteY40" fmla="*/ 5829062 h 6858000"/>
              <a:gd name="connsiteX41" fmla="*/ 505903 w 7467600"/>
              <a:gd name="connsiteY41" fmla="*/ 5925221 h 6858000"/>
              <a:gd name="connsiteX42" fmla="*/ 899240 w 7467600"/>
              <a:gd name="connsiteY42" fmla="*/ 6153068 h 6858000"/>
              <a:gd name="connsiteX43" fmla="*/ 988114 w 7467600"/>
              <a:gd name="connsiteY43" fmla="*/ 6174204 h 6858000"/>
              <a:gd name="connsiteX44" fmla="*/ 845971 w 7467600"/>
              <a:gd name="connsiteY44" fmla="*/ 6067177 h 6858000"/>
              <a:gd name="connsiteX45" fmla="*/ 448057 w 7467600"/>
              <a:gd name="connsiteY45" fmla="*/ 5841376 h 6858000"/>
              <a:gd name="connsiteX46" fmla="*/ 51253 w 7467600"/>
              <a:gd name="connsiteY46" fmla="*/ 5631825 h 6858000"/>
              <a:gd name="connsiteX47" fmla="*/ 2606687 w 7467600"/>
              <a:gd name="connsiteY47" fmla="*/ 5630718 h 6858000"/>
              <a:gd name="connsiteX48" fmla="*/ 2645658 w 7467600"/>
              <a:gd name="connsiteY48" fmla="*/ 6640259 h 6858000"/>
              <a:gd name="connsiteX49" fmla="*/ 2606687 w 7467600"/>
              <a:gd name="connsiteY49" fmla="*/ 5630718 h 6858000"/>
              <a:gd name="connsiteX50" fmla="*/ 3642057 w 7467600"/>
              <a:gd name="connsiteY50" fmla="*/ 5573487 h 6858000"/>
              <a:gd name="connsiteX51" fmla="*/ 3632981 w 7467600"/>
              <a:gd name="connsiteY51" fmla="*/ 5579437 h 6858000"/>
              <a:gd name="connsiteX52" fmla="*/ 3382436 w 7467600"/>
              <a:gd name="connsiteY52" fmla="*/ 5952726 h 6858000"/>
              <a:gd name="connsiteX53" fmla="*/ 3191929 w 7467600"/>
              <a:gd name="connsiteY53" fmla="*/ 6662669 h 6858000"/>
              <a:gd name="connsiteX54" fmla="*/ 3369898 w 7467600"/>
              <a:gd name="connsiteY54" fmla="*/ 6081771 h 6858000"/>
              <a:gd name="connsiteX55" fmla="*/ 3642057 w 7467600"/>
              <a:gd name="connsiteY55" fmla="*/ 5573487 h 6858000"/>
              <a:gd name="connsiteX56" fmla="*/ 2650666 w 7467600"/>
              <a:gd name="connsiteY56" fmla="*/ 5530686 h 6858000"/>
              <a:gd name="connsiteX57" fmla="*/ 2650249 w 7467600"/>
              <a:gd name="connsiteY57" fmla="*/ 5532101 h 6858000"/>
              <a:gd name="connsiteX58" fmla="*/ 2663808 w 7467600"/>
              <a:gd name="connsiteY58" fmla="*/ 6535215 h 6858000"/>
              <a:gd name="connsiteX59" fmla="*/ 2665418 w 7467600"/>
              <a:gd name="connsiteY59" fmla="*/ 6132756 h 6858000"/>
              <a:gd name="connsiteX60" fmla="*/ 2650666 w 7467600"/>
              <a:gd name="connsiteY60" fmla="*/ 5530686 h 6858000"/>
              <a:gd name="connsiteX61" fmla="*/ 2680277 w 7467600"/>
              <a:gd name="connsiteY61" fmla="*/ 5479204 h 6858000"/>
              <a:gd name="connsiteX62" fmla="*/ 2678972 w 7467600"/>
              <a:gd name="connsiteY62" fmla="*/ 5481582 h 6858000"/>
              <a:gd name="connsiteX63" fmla="*/ 2696666 w 7467600"/>
              <a:gd name="connsiteY63" fmla="*/ 6133836 h 6858000"/>
              <a:gd name="connsiteX64" fmla="*/ 2695769 w 7467600"/>
              <a:gd name="connsiteY64" fmla="*/ 6390955 h 6858000"/>
              <a:gd name="connsiteX65" fmla="*/ 2739893 w 7467600"/>
              <a:gd name="connsiteY65" fmla="*/ 6108357 h 6858000"/>
              <a:gd name="connsiteX66" fmla="*/ 2680277 w 7467600"/>
              <a:gd name="connsiteY66" fmla="*/ 5479204 h 6858000"/>
              <a:gd name="connsiteX67" fmla="*/ 1132195 w 7467600"/>
              <a:gd name="connsiteY67" fmla="*/ 5467980 h 6858000"/>
              <a:gd name="connsiteX68" fmla="*/ 1679056 w 7467600"/>
              <a:gd name="connsiteY68" fmla="*/ 5516907 h 6858000"/>
              <a:gd name="connsiteX69" fmla="*/ 2128648 w 7467600"/>
              <a:gd name="connsiteY69" fmla="*/ 5474249 h 6858000"/>
              <a:gd name="connsiteX70" fmla="*/ 1825619 w 7467600"/>
              <a:gd name="connsiteY70" fmla="*/ 5478447 h 6858000"/>
              <a:gd name="connsiteX71" fmla="*/ 1737798 w 7467600"/>
              <a:gd name="connsiteY71" fmla="*/ 5483353 h 6858000"/>
              <a:gd name="connsiteX72" fmla="*/ 1132195 w 7467600"/>
              <a:gd name="connsiteY72" fmla="*/ 5467980 h 6858000"/>
              <a:gd name="connsiteX73" fmla="*/ 1456157 w 7467600"/>
              <a:gd name="connsiteY73" fmla="*/ 5371404 h 6858000"/>
              <a:gd name="connsiteX74" fmla="*/ 1244432 w 7467600"/>
              <a:gd name="connsiteY74" fmla="*/ 5385601 h 6858000"/>
              <a:gd name="connsiteX75" fmla="*/ 973990 w 7467600"/>
              <a:gd name="connsiteY75" fmla="*/ 5424940 h 6858000"/>
              <a:gd name="connsiteX76" fmla="*/ 1103809 w 7467600"/>
              <a:gd name="connsiteY76" fmla="*/ 5433720 h 6858000"/>
              <a:gd name="connsiteX77" fmla="*/ 1123454 w 7467600"/>
              <a:gd name="connsiteY77" fmla="*/ 5435727 h 6858000"/>
              <a:gd name="connsiteX78" fmla="*/ 1737017 w 7467600"/>
              <a:gd name="connsiteY78" fmla="*/ 5452183 h 6858000"/>
              <a:gd name="connsiteX79" fmla="*/ 1824397 w 7467600"/>
              <a:gd name="connsiteY79" fmla="*/ 5447757 h 6858000"/>
              <a:gd name="connsiteX80" fmla="*/ 2070059 w 7467600"/>
              <a:gd name="connsiteY80" fmla="*/ 5441660 h 6858000"/>
              <a:gd name="connsiteX81" fmla="*/ 1456157 w 7467600"/>
              <a:gd name="connsiteY81" fmla="*/ 5371404 h 6858000"/>
              <a:gd name="connsiteX82" fmla="*/ 4988186 w 7467600"/>
              <a:gd name="connsiteY82" fmla="*/ 5216467 h 6858000"/>
              <a:gd name="connsiteX83" fmla="*/ 4777334 w 7467600"/>
              <a:gd name="connsiteY83" fmla="*/ 5406072 h 6858000"/>
              <a:gd name="connsiteX84" fmla="*/ 4718341 w 7467600"/>
              <a:gd name="connsiteY84" fmla="*/ 5468043 h 6858000"/>
              <a:gd name="connsiteX85" fmla="*/ 4604655 w 7467600"/>
              <a:gd name="connsiteY85" fmla="*/ 5583434 h 6858000"/>
              <a:gd name="connsiteX86" fmla="*/ 4565074 w 7467600"/>
              <a:gd name="connsiteY86" fmla="*/ 5618550 h 6858000"/>
              <a:gd name="connsiteX87" fmla="*/ 4988186 w 7467600"/>
              <a:gd name="connsiteY87" fmla="*/ 5216467 h 6858000"/>
              <a:gd name="connsiteX88" fmla="*/ 4978032 w 7467600"/>
              <a:gd name="connsiteY88" fmla="*/ 5183809 h 6858000"/>
              <a:gd name="connsiteX89" fmla="*/ 4463413 w 7467600"/>
              <a:gd name="connsiteY89" fmla="*/ 5615162 h 6858000"/>
              <a:gd name="connsiteX90" fmla="*/ 4358134 w 7467600"/>
              <a:gd name="connsiteY90" fmla="*/ 5742791 h 6858000"/>
              <a:gd name="connsiteX91" fmla="*/ 4376219 w 7467600"/>
              <a:gd name="connsiteY91" fmla="*/ 5729027 h 6858000"/>
              <a:gd name="connsiteX92" fmla="*/ 4582340 w 7467600"/>
              <a:gd name="connsiteY92" fmla="*/ 5561037 h 6858000"/>
              <a:gd name="connsiteX93" fmla="*/ 4694684 w 7467600"/>
              <a:gd name="connsiteY93" fmla="*/ 5447098 h 6858000"/>
              <a:gd name="connsiteX94" fmla="*/ 4754123 w 7467600"/>
              <a:gd name="connsiteY94" fmla="*/ 5384643 h 6858000"/>
              <a:gd name="connsiteX95" fmla="*/ 4978032 w 7467600"/>
              <a:gd name="connsiteY95" fmla="*/ 5183809 h 6858000"/>
              <a:gd name="connsiteX96" fmla="*/ 1903353 w 7467600"/>
              <a:gd name="connsiteY96" fmla="*/ 5044827 h 6858000"/>
              <a:gd name="connsiteX97" fmla="*/ 1936931 w 7467600"/>
              <a:gd name="connsiteY97" fmla="*/ 5093954 h 6858000"/>
              <a:gd name="connsiteX98" fmla="*/ 2195868 w 7467600"/>
              <a:gd name="connsiteY98" fmla="*/ 5396574 h 6858000"/>
              <a:gd name="connsiteX99" fmla="*/ 2088852 w 7467600"/>
              <a:gd name="connsiteY99" fmla="*/ 5166123 h 6858000"/>
              <a:gd name="connsiteX100" fmla="*/ 1958241 w 7467600"/>
              <a:gd name="connsiteY100" fmla="*/ 5067955 h 6858000"/>
              <a:gd name="connsiteX101" fmla="*/ 1903353 w 7467600"/>
              <a:gd name="connsiteY101" fmla="*/ 5044827 h 6858000"/>
              <a:gd name="connsiteX102" fmla="*/ 1979378 w 7467600"/>
              <a:gd name="connsiteY102" fmla="*/ 4769504 h 6858000"/>
              <a:gd name="connsiteX103" fmla="*/ 2882120 w 7467600"/>
              <a:gd name="connsiteY103" fmla="*/ 5064547 h 6858000"/>
              <a:gd name="connsiteX104" fmla="*/ 2793103 w 7467600"/>
              <a:gd name="connsiteY104" fmla="*/ 5039699 h 6858000"/>
              <a:gd name="connsiteX105" fmla="*/ 2770041 w 7467600"/>
              <a:gd name="connsiteY105" fmla="*/ 5033634 h 6858000"/>
              <a:gd name="connsiteX106" fmla="*/ 1979378 w 7467600"/>
              <a:gd name="connsiteY106" fmla="*/ 4769504 h 6858000"/>
              <a:gd name="connsiteX107" fmla="*/ 1927410 w 7467600"/>
              <a:gd name="connsiteY107" fmla="*/ 4716164 h 6858000"/>
              <a:gd name="connsiteX108" fmla="*/ 1959587 w 7467600"/>
              <a:gd name="connsiteY108" fmla="*/ 4728849 h 6858000"/>
              <a:gd name="connsiteX109" fmla="*/ 2777707 w 7467600"/>
              <a:gd name="connsiteY109" fmla="*/ 5003991 h 6858000"/>
              <a:gd name="connsiteX110" fmla="*/ 2800768 w 7467600"/>
              <a:gd name="connsiteY110" fmla="*/ 5010056 h 6858000"/>
              <a:gd name="connsiteX111" fmla="*/ 2879408 w 7467600"/>
              <a:gd name="connsiteY111" fmla="*/ 5031590 h 6858000"/>
              <a:gd name="connsiteX112" fmla="*/ 2862295 w 7467600"/>
              <a:gd name="connsiteY112" fmla="*/ 5022958 h 6858000"/>
              <a:gd name="connsiteX113" fmla="*/ 2813343 w 7467600"/>
              <a:gd name="connsiteY113" fmla="*/ 4998369 h 6858000"/>
              <a:gd name="connsiteX114" fmla="*/ 2646245 w 7467600"/>
              <a:gd name="connsiteY114" fmla="*/ 4930999 h 6858000"/>
              <a:gd name="connsiteX115" fmla="*/ 1999243 w 7467600"/>
              <a:gd name="connsiteY115" fmla="*/ 4730524 h 6858000"/>
              <a:gd name="connsiteX116" fmla="*/ 1979527 w 7467600"/>
              <a:gd name="connsiteY116" fmla="*/ 4726651 h 6858000"/>
              <a:gd name="connsiteX117" fmla="*/ 1927410 w 7467600"/>
              <a:gd name="connsiteY117" fmla="*/ 4716164 h 6858000"/>
              <a:gd name="connsiteX118" fmla="*/ 1997014 w 7467600"/>
              <a:gd name="connsiteY118" fmla="*/ 4698007 h 6858000"/>
              <a:gd name="connsiteX119" fmla="*/ 2005458 w 7467600"/>
              <a:gd name="connsiteY119" fmla="*/ 4699540 h 6858000"/>
              <a:gd name="connsiteX120" fmla="*/ 2657186 w 7467600"/>
              <a:gd name="connsiteY120" fmla="*/ 4901687 h 6858000"/>
              <a:gd name="connsiteX121" fmla="*/ 2826662 w 7467600"/>
              <a:gd name="connsiteY121" fmla="*/ 4970362 h 6858000"/>
              <a:gd name="connsiteX122" fmla="*/ 2876100 w 7467600"/>
              <a:gd name="connsiteY122" fmla="*/ 4995397 h 6858000"/>
              <a:gd name="connsiteX123" fmla="*/ 3042600 w 7467600"/>
              <a:gd name="connsiteY123" fmla="*/ 5059532 h 6858000"/>
              <a:gd name="connsiteX124" fmla="*/ 1997014 w 7467600"/>
              <a:gd name="connsiteY124" fmla="*/ 4698007 h 6858000"/>
              <a:gd name="connsiteX125" fmla="*/ 2305292 w 7467600"/>
              <a:gd name="connsiteY125" fmla="*/ 4219492 h 6858000"/>
              <a:gd name="connsiteX126" fmla="*/ 3360922 w 7467600"/>
              <a:gd name="connsiteY126" fmla="*/ 4529373 h 6858000"/>
              <a:gd name="connsiteX127" fmla="*/ 3492420 w 7467600"/>
              <a:gd name="connsiteY127" fmla="*/ 4510145 h 6858000"/>
              <a:gd name="connsiteX128" fmla="*/ 3364086 w 7467600"/>
              <a:gd name="connsiteY128" fmla="*/ 4480340 h 6858000"/>
              <a:gd name="connsiteX129" fmla="*/ 3225818 w 7467600"/>
              <a:gd name="connsiteY129" fmla="*/ 4411822 h 6858000"/>
              <a:gd name="connsiteX130" fmla="*/ 3129696 w 7467600"/>
              <a:gd name="connsiteY130" fmla="*/ 4360704 h 6858000"/>
              <a:gd name="connsiteX131" fmla="*/ 2814545 w 7467600"/>
              <a:gd name="connsiteY131" fmla="*/ 4282955 h 6858000"/>
              <a:gd name="connsiteX132" fmla="*/ 2305292 w 7467600"/>
              <a:gd name="connsiteY132" fmla="*/ 4219492 h 6858000"/>
              <a:gd name="connsiteX133" fmla="*/ 2626982 w 7467600"/>
              <a:gd name="connsiteY133" fmla="*/ 4206450 h 6858000"/>
              <a:gd name="connsiteX134" fmla="*/ 2490617 w 7467600"/>
              <a:gd name="connsiteY134" fmla="*/ 4206951 h 6858000"/>
              <a:gd name="connsiteX135" fmla="*/ 2819869 w 7467600"/>
              <a:gd name="connsiteY135" fmla="*/ 4252936 h 6858000"/>
              <a:gd name="connsiteX136" fmla="*/ 3143018 w 7467600"/>
              <a:gd name="connsiteY136" fmla="*/ 4332698 h 6858000"/>
              <a:gd name="connsiteX137" fmla="*/ 3241520 w 7467600"/>
              <a:gd name="connsiteY137" fmla="*/ 4385112 h 6858000"/>
              <a:gd name="connsiteX138" fmla="*/ 3374575 w 7467600"/>
              <a:gd name="connsiteY138" fmla="*/ 4451517 h 6858000"/>
              <a:gd name="connsiteX139" fmla="*/ 3505221 w 7467600"/>
              <a:gd name="connsiteY139" fmla="*/ 4480757 h 6858000"/>
              <a:gd name="connsiteX140" fmla="*/ 2626982 w 7467600"/>
              <a:gd name="connsiteY140" fmla="*/ 4206450 h 6858000"/>
              <a:gd name="connsiteX141" fmla="*/ 1310106 w 7467600"/>
              <a:gd name="connsiteY141" fmla="*/ 3943217 h 6858000"/>
              <a:gd name="connsiteX142" fmla="*/ 854994 w 7467600"/>
              <a:gd name="connsiteY142" fmla="*/ 4399136 h 6858000"/>
              <a:gd name="connsiteX143" fmla="*/ 742462 w 7467600"/>
              <a:gd name="connsiteY143" fmla="*/ 4594648 h 6858000"/>
              <a:gd name="connsiteX144" fmla="*/ 820602 w 7467600"/>
              <a:gd name="connsiteY144" fmla="*/ 4485915 h 6858000"/>
              <a:gd name="connsiteX145" fmla="*/ 878295 w 7467600"/>
              <a:gd name="connsiteY145" fmla="*/ 4403594 h 6858000"/>
              <a:gd name="connsiteX146" fmla="*/ 1240607 w 7467600"/>
              <a:gd name="connsiteY146" fmla="*/ 4010401 h 6858000"/>
              <a:gd name="connsiteX147" fmla="*/ 1310106 w 7467600"/>
              <a:gd name="connsiteY147" fmla="*/ 3943217 h 6858000"/>
              <a:gd name="connsiteX148" fmla="*/ 1423113 w 7467600"/>
              <a:gd name="connsiteY148" fmla="*/ 3874565 h 6858000"/>
              <a:gd name="connsiteX149" fmla="*/ 1260565 w 7467600"/>
              <a:gd name="connsiteY149" fmla="*/ 4031982 h 6858000"/>
              <a:gd name="connsiteX150" fmla="*/ 901900 w 7467600"/>
              <a:gd name="connsiteY150" fmla="*/ 4421236 h 6858000"/>
              <a:gd name="connsiteX151" fmla="*/ 845044 w 7467600"/>
              <a:gd name="connsiteY151" fmla="*/ 4502436 h 6858000"/>
              <a:gd name="connsiteX152" fmla="*/ 685926 w 7467600"/>
              <a:gd name="connsiteY152" fmla="*/ 4703069 h 6858000"/>
              <a:gd name="connsiteX153" fmla="*/ 684248 w 7467600"/>
              <a:gd name="connsiteY153" fmla="*/ 4706721 h 6858000"/>
              <a:gd name="connsiteX154" fmla="*/ 1423113 w 7467600"/>
              <a:gd name="connsiteY154" fmla="*/ 3874565 h 6858000"/>
              <a:gd name="connsiteX155" fmla="*/ 3316479 w 7467600"/>
              <a:gd name="connsiteY155" fmla="*/ 3872136 h 6858000"/>
              <a:gd name="connsiteX156" fmla="*/ 3546806 w 7467600"/>
              <a:gd name="connsiteY156" fmla="*/ 4356139 h 6858000"/>
              <a:gd name="connsiteX157" fmla="*/ 3364433 w 7467600"/>
              <a:gd name="connsiteY157" fmla="*/ 3953121 h 6858000"/>
              <a:gd name="connsiteX158" fmla="*/ 3316479 w 7467600"/>
              <a:gd name="connsiteY158" fmla="*/ 3872136 h 6858000"/>
              <a:gd name="connsiteX159" fmla="*/ 3291335 w 7467600"/>
              <a:gd name="connsiteY159" fmla="*/ 3767420 h 6858000"/>
              <a:gd name="connsiteX160" fmla="*/ 3390805 w 7467600"/>
              <a:gd name="connsiteY160" fmla="*/ 3937163 h 6858000"/>
              <a:gd name="connsiteX161" fmla="*/ 3579062 w 7467600"/>
              <a:gd name="connsiteY161" fmla="*/ 4359040 h 6858000"/>
              <a:gd name="connsiteX162" fmla="*/ 3467355 w 7467600"/>
              <a:gd name="connsiteY162" fmla="*/ 3988130 h 6858000"/>
              <a:gd name="connsiteX163" fmla="*/ 3310753 w 7467600"/>
              <a:gd name="connsiteY163" fmla="*/ 3787140 h 6858000"/>
              <a:gd name="connsiteX164" fmla="*/ 3291335 w 7467600"/>
              <a:gd name="connsiteY164" fmla="*/ 3767420 h 6858000"/>
              <a:gd name="connsiteX165" fmla="*/ 1635889 w 7467600"/>
              <a:gd name="connsiteY165" fmla="*/ 3709494 h 6858000"/>
              <a:gd name="connsiteX166" fmla="*/ 1634800 w 7467600"/>
              <a:gd name="connsiteY166" fmla="*/ 3731111 h 6858000"/>
              <a:gd name="connsiteX167" fmla="*/ 1635889 w 7467600"/>
              <a:gd name="connsiteY167" fmla="*/ 3709494 h 6858000"/>
              <a:gd name="connsiteX168" fmla="*/ 1510397 w 7467600"/>
              <a:gd name="connsiteY168" fmla="*/ 3684705 h 6858000"/>
              <a:gd name="connsiteX169" fmla="*/ 1146550 w 7467600"/>
              <a:gd name="connsiteY169" fmla="*/ 3802012 h 6858000"/>
              <a:gd name="connsiteX170" fmla="*/ 698834 w 7467600"/>
              <a:gd name="connsiteY170" fmla="*/ 3952272 h 6858000"/>
              <a:gd name="connsiteX171" fmla="*/ 34256 w 7467600"/>
              <a:gd name="connsiteY171" fmla="*/ 4347603 h 6858000"/>
              <a:gd name="connsiteX172" fmla="*/ 527241 w 7467600"/>
              <a:gd name="connsiteY172" fmla="*/ 4065078 h 6858000"/>
              <a:gd name="connsiteX173" fmla="*/ 1510397 w 7467600"/>
              <a:gd name="connsiteY173" fmla="*/ 3684705 h 6858000"/>
              <a:gd name="connsiteX174" fmla="*/ 1313114 w 7467600"/>
              <a:gd name="connsiteY174" fmla="*/ 3655216 h 6858000"/>
              <a:gd name="connsiteX175" fmla="*/ 1109304 w 7467600"/>
              <a:gd name="connsiteY175" fmla="*/ 3669030 h 6858000"/>
              <a:gd name="connsiteX176" fmla="*/ 8129 w 7467600"/>
              <a:gd name="connsiteY176" fmla="*/ 4330519 h 6858000"/>
              <a:gd name="connsiteX177" fmla="*/ 687572 w 7467600"/>
              <a:gd name="connsiteY177" fmla="*/ 3925629 h 6858000"/>
              <a:gd name="connsiteX178" fmla="*/ 1138365 w 7467600"/>
              <a:gd name="connsiteY178" fmla="*/ 3774515 h 6858000"/>
              <a:gd name="connsiteX179" fmla="*/ 1505579 w 7467600"/>
              <a:gd name="connsiteY179" fmla="*/ 3655526 h 6858000"/>
              <a:gd name="connsiteX180" fmla="*/ 1313114 w 7467600"/>
              <a:gd name="connsiteY180" fmla="*/ 3655216 h 6858000"/>
              <a:gd name="connsiteX181" fmla="*/ 3655073 w 7467600"/>
              <a:gd name="connsiteY181" fmla="*/ 3650884 h 6858000"/>
              <a:gd name="connsiteX182" fmla="*/ 3989938 w 7467600"/>
              <a:gd name="connsiteY182" fmla="*/ 3991685 h 6858000"/>
              <a:gd name="connsiteX183" fmla="*/ 4393907 w 7467600"/>
              <a:gd name="connsiteY183" fmla="*/ 4261258 h 6858000"/>
              <a:gd name="connsiteX184" fmla="*/ 4648051 w 7467600"/>
              <a:gd name="connsiteY184" fmla="*/ 4374051 h 6858000"/>
              <a:gd name="connsiteX185" fmla="*/ 4383389 w 7467600"/>
              <a:gd name="connsiteY185" fmla="*/ 4184369 h 6858000"/>
              <a:gd name="connsiteX186" fmla="*/ 4165508 w 7467600"/>
              <a:gd name="connsiteY186" fmla="*/ 4035196 h 6858000"/>
              <a:gd name="connsiteX187" fmla="*/ 4068162 w 7467600"/>
              <a:gd name="connsiteY187" fmla="*/ 3953394 h 6858000"/>
              <a:gd name="connsiteX188" fmla="*/ 3981416 w 7467600"/>
              <a:gd name="connsiteY188" fmla="*/ 3880482 h 6858000"/>
              <a:gd name="connsiteX189" fmla="*/ 3800147 w 7467600"/>
              <a:gd name="connsiteY189" fmla="*/ 3749872 h 6858000"/>
              <a:gd name="connsiteX190" fmla="*/ 3655073 w 7467600"/>
              <a:gd name="connsiteY190" fmla="*/ 3650884 h 6858000"/>
              <a:gd name="connsiteX191" fmla="*/ 3670252 w 7467600"/>
              <a:gd name="connsiteY191" fmla="*/ 3622798 h 6858000"/>
              <a:gd name="connsiteX192" fmla="*/ 3817258 w 7467600"/>
              <a:gd name="connsiteY192" fmla="*/ 3723577 h 6858000"/>
              <a:gd name="connsiteX193" fmla="*/ 4000461 w 7467600"/>
              <a:gd name="connsiteY193" fmla="*/ 3855966 h 6858000"/>
              <a:gd name="connsiteX194" fmla="*/ 4088180 w 7467600"/>
              <a:gd name="connsiteY194" fmla="*/ 3929774 h 6858000"/>
              <a:gd name="connsiteX195" fmla="*/ 4184555 w 7467600"/>
              <a:gd name="connsiteY195" fmla="*/ 4010683 h 6858000"/>
              <a:gd name="connsiteX196" fmla="*/ 4399563 w 7467600"/>
              <a:gd name="connsiteY196" fmla="*/ 4158106 h 6858000"/>
              <a:gd name="connsiteX197" fmla="*/ 4684469 w 7467600"/>
              <a:gd name="connsiteY197" fmla="*/ 4364680 h 6858000"/>
              <a:gd name="connsiteX198" fmla="*/ 4690271 w 7467600"/>
              <a:gd name="connsiteY198" fmla="*/ 4370034 h 6858000"/>
              <a:gd name="connsiteX199" fmla="*/ 4136093 w 7467600"/>
              <a:gd name="connsiteY199" fmla="*/ 3858466 h 6858000"/>
              <a:gd name="connsiteX200" fmla="*/ 3670252 w 7467600"/>
              <a:gd name="connsiteY200" fmla="*/ 3622798 h 6858000"/>
              <a:gd name="connsiteX201" fmla="*/ 4440129 w 7467600"/>
              <a:gd name="connsiteY201" fmla="*/ 3448571 h 6858000"/>
              <a:gd name="connsiteX202" fmla="*/ 4856525 w 7467600"/>
              <a:gd name="connsiteY202" fmla="*/ 3915351 h 6858000"/>
              <a:gd name="connsiteX203" fmla="*/ 5059055 w 7467600"/>
              <a:gd name="connsiteY203" fmla="*/ 4108918 h 6858000"/>
              <a:gd name="connsiteX204" fmla="*/ 5290070 w 7467600"/>
              <a:gd name="connsiteY204" fmla="*/ 4263619 h 6858000"/>
              <a:gd name="connsiteX205" fmla="*/ 4834991 w 7467600"/>
              <a:gd name="connsiteY205" fmla="*/ 3830985 h 6858000"/>
              <a:gd name="connsiteX206" fmla="*/ 4440129 w 7467600"/>
              <a:gd name="connsiteY206" fmla="*/ 3448571 h 6858000"/>
              <a:gd name="connsiteX207" fmla="*/ 4441737 w 7467600"/>
              <a:gd name="connsiteY207" fmla="*/ 3399734 h 6858000"/>
              <a:gd name="connsiteX208" fmla="*/ 4431236 w 7467600"/>
              <a:gd name="connsiteY208" fmla="*/ 3400954 h 6858000"/>
              <a:gd name="connsiteX209" fmla="*/ 4557150 w 7467600"/>
              <a:gd name="connsiteY209" fmla="*/ 3510023 h 6858000"/>
              <a:gd name="connsiteX210" fmla="*/ 4856936 w 7467600"/>
              <a:gd name="connsiteY210" fmla="*/ 3809146 h 6858000"/>
              <a:gd name="connsiteX211" fmla="*/ 5111996 w 7467600"/>
              <a:gd name="connsiteY211" fmla="*/ 4065759 h 6858000"/>
              <a:gd name="connsiteX212" fmla="*/ 5388878 w 7467600"/>
              <a:gd name="connsiteY212" fmla="*/ 4300185 h 6858000"/>
              <a:gd name="connsiteX213" fmla="*/ 5425556 w 7467600"/>
              <a:gd name="connsiteY213" fmla="*/ 4308967 h 6858000"/>
              <a:gd name="connsiteX214" fmla="*/ 4943646 w 7467600"/>
              <a:gd name="connsiteY214" fmla="*/ 3822916 h 6858000"/>
              <a:gd name="connsiteX215" fmla="*/ 4594837 w 7467600"/>
              <a:gd name="connsiteY215" fmla="*/ 3532274 h 6858000"/>
              <a:gd name="connsiteX216" fmla="*/ 4441737 w 7467600"/>
              <a:gd name="connsiteY216" fmla="*/ 3399734 h 6858000"/>
              <a:gd name="connsiteX217" fmla="*/ 5425834 w 7467600"/>
              <a:gd name="connsiteY217" fmla="*/ 3162785 h 6858000"/>
              <a:gd name="connsiteX218" fmla="*/ 5401644 w 7467600"/>
              <a:gd name="connsiteY218" fmla="*/ 3617847 h 6858000"/>
              <a:gd name="connsiteX219" fmla="*/ 5467256 w 7467600"/>
              <a:gd name="connsiteY219" fmla="*/ 4175494 h 6858000"/>
              <a:gd name="connsiteX220" fmla="*/ 5448069 w 7467600"/>
              <a:gd name="connsiteY220" fmla="*/ 3567554 h 6858000"/>
              <a:gd name="connsiteX221" fmla="*/ 5425834 w 7467600"/>
              <a:gd name="connsiteY221" fmla="*/ 3162785 h 6858000"/>
              <a:gd name="connsiteX222" fmla="*/ 1318687 w 7467600"/>
              <a:gd name="connsiteY222" fmla="*/ 3113840 h 6858000"/>
              <a:gd name="connsiteX223" fmla="*/ 1066793 w 7467600"/>
              <a:gd name="connsiteY223" fmla="*/ 3212171 h 6858000"/>
              <a:gd name="connsiteX224" fmla="*/ 993319 w 7467600"/>
              <a:gd name="connsiteY224" fmla="*/ 3247648 h 6858000"/>
              <a:gd name="connsiteX225" fmla="*/ 853081 w 7467600"/>
              <a:gd name="connsiteY225" fmla="*/ 3312410 h 6858000"/>
              <a:gd name="connsiteX226" fmla="*/ 805957 w 7467600"/>
              <a:gd name="connsiteY226" fmla="*/ 3330443 h 6858000"/>
              <a:gd name="connsiteX227" fmla="*/ 1318687 w 7467600"/>
              <a:gd name="connsiteY227" fmla="*/ 3113840 h 6858000"/>
              <a:gd name="connsiteX228" fmla="*/ 5453702 w 7467600"/>
              <a:gd name="connsiteY228" fmla="*/ 3090882 h 6858000"/>
              <a:gd name="connsiteX229" fmla="*/ 5480135 w 7467600"/>
              <a:gd name="connsiteY229" fmla="*/ 3565802 h 6858000"/>
              <a:gd name="connsiteX230" fmla="*/ 5499023 w 7467600"/>
              <a:gd name="connsiteY230" fmla="*/ 4166310 h 6858000"/>
              <a:gd name="connsiteX231" fmla="*/ 5547022 w 7467600"/>
              <a:gd name="connsiteY231" fmla="*/ 3607838 h 6858000"/>
              <a:gd name="connsiteX232" fmla="*/ 5515964 w 7467600"/>
              <a:gd name="connsiteY232" fmla="*/ 3378541 h 6858000"/>
              <a:gd name="connsiteX233" fmla="*/ 5453702 w 7467600"/>
              <a:gd name="connsiteY233" fmla="*/ 3090882 h 6858000"/>
              <a:gd name="connsiteX234" fmla="*/ 1238695 w 7467600"/>
              <a:gd name="connsiteY234" fmla="*/ 3076820 h 6858000"/>
              <a:gd name="connsiteX235" fmla="*/ 716371 w 7467600"/>
              <a:gd name="connsiteY235" fmla="*/ 3293249 h 6858000"/>
              <a:gd name="connsiteX236" fmla="*/ 579522 w 7467600"/>
              <a:gd name="connsiteY236" fmla="*/ 3371759 h 6858000"/>
              <a:gd name="connsiteX237" fmla="*/ 600288 w 7467600"/>
              <a:gd name="connsiteY237" fmla="*/ 3365555 h 6858000"/>
              <a:gd name="connsiteX238" fmla="*/ 840692 w 7467600"/>
              <a:gd name="connsiteY238" fmla="*/ 3284921 h 6858000"/>
              <a:gd name="connsiteX239" fmla="*/ 979248 w 7467600"/>
              <a:gd name="connsiteY239" fmla="*/ 3221003 h 6858000"/>
              <a:gd name="connsiteX240" fmla="*/ 1053282 w 7467600"/>
              <a:gd name="connsiteY240" fmla="*/ 3185247 h 6858000"/>
              <a:gd name="connsiteX241" fmla="*/ 1320603 w 7467600"/>
              <a:gd name="connsiteY241" fmla="*/ 3081281 h 6858000"/>
              <a:gd name="connsiteX242" fmla="*/ 1238695 w 7467600"/>
              <a:gd name="connsiteY242" fmla="*/ 3076820 h 6858000"/>
              <a:gd name="connsiteX243" fmla="*/ 5425627 w 7467600"/>
              <a:gd name="connsiteY243" fmla="*/ 2954192 h 6858000"/>
              <a:gd name="connsiteX244" fmla="*/ 5470770 w 7467600"/>
              <a:gd name="connsiteY244" fmla="*/ 3005435 h 6858000"/>
              <a:gd name="connsiteX245" fmla="*/ 5519779 w 7467600"/>
              <a:gd name="connsiteY245" fmla="*/ 4359223 h 6858000"/>
              <a:gd name="connsiteX246" fmla="*/ 5520293 w 7467600"/>
              <a:gd name="connsiteY246" fmla="*/ 4360602 h 6858000"/>
              <a:gd name="connsiteX247" fmla="*/ 5767221 w 7467600"/>
              <a:gd name="connsiteY247" fmla="*/ 4665564 h 6858000"/>
              <a:gd name="connsiteX248" fmla="*/ 6937169 w 7467600"/>
              <a:gd name="connsiteY248" fmla="*/ 4815941 h 6858000"/>
              <a:gd name="connsiteX249" fmla="*/ 6953922 w 7467600"/>
              <a:gd name="connsiteY249" fmla="*/ 4890068 h 6858000"/>
              <a:gd name="connsiteX250" fmla="*/ 6071359 w 7467600"/>
              <a:gd name="connsiteY250" fmla="*/ 4770770 h 6858000"/>
              <a:gd name="connsiteX251" fmla="*/ 6038839 w 7467600"/>
              <a:gd name="connsiteY251" fmla="*/ 4764474 h 6858000"/>
              <a:gd name="connsiteX252" fmla="*/ 6038706 w 7467600"/>
              <a:gd name="connsiteY252" fmla="*/ 4763847 h 6858000"/>
              <a:gd name="connsiteX253" fmla="*/ 6037784 w 7467600"/>
              <a:gd name="connsiteY253" fmla="*/ 4764270 h 6858000"/>
              <a:gd name="connsiteX254" fmla="*/ 6038839 w 7467600"/>
              <a:gd name="connsiteY254" fmla="*/ 4764474 h 6858000"/>
              <a:gd name="connsiteX255" fmla="*/ 6040338 w 7467600"/>
              <a:gd name="connsiteY255" fmla="*/ 4771418 h 6858000"/>
              <a:gd name="connsiteX256" fmla="*/ 6024488 w 7467600"/>
              <a:gd name="connsiteY256" fmla="*/ 4809903 h 6858000"/>
              <a:gd name="connsiteX257" fmla="*/ 5599771 w 7467600"/>
              <a:gd name="connsiteY257" fmla="*/ 5509652 h 6858000"/>
              <a:gd name="connsiteX258" fmla="*/ 5548843 w 7467600"/>
              <a:gd name="connsiteY258" fmla="*/ 5563845 h 6858000"/>
              <a:gd name="connsiteX259" fmla="*/ 5940952 w 7467600"/>
              <a:gd name="connsiteY259" fmla="*/ 6250028 h 6858000"/>
              <a:gd name="connsiteX260" fmla="*/ 6043441 w 7467600"/>
              <a:gd name="connsiteY260" fmla="*/ 6665847 h 6858000"/>
              <a:gd name="connsiteX261" fmla="*/ 6093432 w 7467600"/>
              <a:gd name="connsiteY261" fmla="*/ 6858000 h 6858000"/>
              <a:gd name="connsiteX262" fmla="*/ 6034344 w 7467600"/>
              <a:gd name="connsiteY262" fmla="*/ 6858000 h 6858000"/>
              <a:gd name="connsiteX263" fmla="*/ 6026679 w 7467600"/>
              <a:gd name="connsiteY263" fmla="*/ 6836959 h 6858000"/>
              <a:gd name="connsiteX264" fmla="*/ 5800441 w 7467600"/>
              <a:gd name="connsiteY264" fmla="*/ 6335286 h 6858000"/>
              <a:gd name="connsiteX265" fmla="*/ 5526562 w 7467600"/>
              <a:gd name="connsiteY265" fmla="*/ 5705388 h 6858000"/>
              <a:gd name="connsiteX266" fmla="*/ 5519640 w 7467600"/>
              <a:gd name="connsiteY266" fmla="*/ 5683774 h 6858000"/>
              <a:gd name="connsiteX267" fmla="*/ 5844559 w 7467600"/>
              <a:gd name="connsiteY267" fmla="*/ 6553349 h 6858000"/>
              <a:gd name="connsiteX268" fmla="*/ 5975994 w 7467600"/>
              <a:gd name="connsiteY268" fmla="*/ 6858000 h 6858000"/>
              <a:gd name="connsiteX269" fmla="*/ 5898547 w 7467600"/>
              <a:gd name="connsiteY269" fmla="*/ 6858000 h 6858000"/>
              <a:gd name="connsiteX270" fmla="*/ 5682041 w 7467600"/>
              <a:gd name="connsiteY270" fmla="*/ 6355860 h 6858000"/>
              <a:gd name="connsiteX271" fmla="*/ 5461758 w 7467600"/>
              <a:gd name="connsiteY271" fmla="*/ 5820220 h 6858000"/>
              <a:gd name="connsiteX272" fmla="*/ 5237282 w 7467600"/>
              <a:gd name="connsiteY272" fmla="*/ 6579086 h 6858000"/>
              <a:gd name="connsiteX273" fmla="*/ 5115009 w 7467600"/>
              <a:gd name="connsiteY273" fmla="*/ 6858000 h 6858000"/>
              <a:gd name="connsiteX274" fmla="*/ 5028074 w 7467600"/>
              <a:gd name="connsiteY274" fmla="*/ 6858000 h 6858000"/>
              <a:gd name="connsiteX275" fmla="*/ 5079508 w 7467600"/>
              <a:gd name="connsiteY275" fmla="*/ 6749074 h 6858000"/>
              <a:gd name="connsiteX276" fmla="*/ 5371846 w 7467600"/>
              <a:gd name="connsiteY276" fmla="*/ 5924413 h 6858000"/>
              <a:gd name="connsiteX277" fmla="*/ 5270512 w 7467600"/>
              <a:gd name="connsiteY277" fmla="*/ 6138975 h 6858000"/>
              <a:gd name="connsiteX278" fmla="*/ 5062409 w 7467600"/>
              <a:gd name="connsiteY278" fmla="*/ 6653544 h 6858000"/>
              <a:gd name="connsiteX279" fmla="*/ 5036628 w 7467600"/>
              <a:gd name="connsiteY279" fmla="*/ 6754247 h 6858000"/>
              <a:gd name="connsiteX280" fmla="*/ 5009112 w 7467600"/>
              <a:gd name="connsiteY280" fmla="*/ 6858000 h 6858000"/>
              <a:gd name="connsiteX281" fmla="*/ 4976679 w 7467600"/>
              <a:gd name="connsiteY281" fmla="*/ 6858000 h 6858000"/>
              <a:gd name="connsiteX282" fmla="*/ 5006537 w 7467600"/>
              <a:gd name="connsiteY282" fmla="*/ 6747068 h 6858000"/>
              <a:gd name="connsiteX283" fmla="*/ 5032723 w 7467600"/>
              <a:gd name="connsiteY283" fmla="*/ 6644957 h 6858000"/>
              <a:gd name="connsiteX284" fmla="*/ 5242949 w 7467600"/>
              <a:gd name="connsiteY284" fmla="*/ 6125175 h 6858000"/>
              <a:gd name="connsiteX285" fmla="*/ 5286321 w 7467600"/>
              <a:gd name="connsiteY285" fmla="*/ 6033555 h 6858000"/>
              <a:gd name="connsiteX286" fmla="*/ 5008210 w 7467600"/>
              <a:gd name="connsiteY286" fmla="*/ 6649194 h 6858000"/>
              <a:gd name="connsiteX287" fmla="*/ 4986321 w 7467600"/>
              <a:gd name="connsiteY287" fmla="*/ 6765687 h 6858000"/>
              <a:gd name="connsiteX288" fmla="*/ 4973474 w 7467600"/>
              <a:gd name="connsiteY288" fmla="*/ 6858000 h 6858000"/>
              <a:gd name="connsiteX289" fmla="*/ 4907178 w 7467600"/>
              <a:gd name="connsiteY289" fmla="*/ 6858000 h 6858000"/>
              <a:gd name="connsiteX290" fmla="*/ 4910810 w 7467600"/>
              <a:gd name="connsiteY290" fmla="*/ 6829660 h 6858000"/>
              <a:gd name="connsiteX291" fmla="*/ 4987461 w 7467600"/>
              <a:gd name="connsiteY291" fmla="*/ 6432994 h 6858000"/>
              <a:gd name="connsiteX292" fmla="*/ 5179262 w 7467600"/>
              <a:gd name="connsiteY292" fmla="*/ 6035044 h 6858000"/>
              <a:gd name="connsiteX293" fmla="*/ 4689678 w 7467600"/>
              <a:gd name="connsiteY293" fmla="*/ 6440241 h 6858000"/>
              <a:gd name="connsiteX294" fmla="*/ 4477543 w 7467600"/>
              <a:gd name="connsiteY294" fmla="*/ 6674836 h 6858000"/>
              <a:gd name="connsiteX295" fmla="*/ 4329957 w 7467600"/>
              <a:gd name="connsiteY295" fmla="*/ 6858000 h 6858000"/>
              <a:gd name="connsiteX296" fmla="*/ 4218595 w 7467600"/>
              <a:gd name="connsiteY296" fmla="*/ 6858000 h 6858000"/>
              <a:gd name="connsiteX297" fmla="*/ 4368888 w 7467600"/>
              <a:gd name="connsiteY297" fmla="*/ 6668412 h 6858000"/>
              <a:gd name="connsiteX298" fmla="*/ 4563091 w 7467600"/>
              <a:gd name="connsiteY298" fmla="*/ 6442508 h 6858000"/>
              <a:gd name="connsiteX299" fmla="*/ 5387324 w 7467600"/>
              <a:gd name="connsiteY299" fmla="*/ 5705830 h 6858000"/>
              <a:gd name="connsiteX300" fmla="*/ 5073620 w 7467600"/>
              <a:gd name="connsiteY300" fmla="*/ 5955437 h 6858000"/>
              <a:gd name="connsiteX301" fmla="*/ 4689789 w 7467600"/>
              <a:gd name="connsiteY301" fmla="*/ 6268382 h 6858000"/>
              <a:gd name="connsiteX302" fmla="*/ 4418722 w 7467600"/>
              <a:gd name="connsiteY302" fmla="*/ 6570886 h 6858000"/>
              <a:gd name="connsiteX303" fmla="*/ 4214944 w 7467600"/>
              <a:gd name="connsiteY303" fmla="*/ 6858000 h 6858000"/>
              <a:gd name="connsiteX304" fmla="*/ 4177898 w 7467600"/>
              <a:gd name="connsiteY304" fmla="*/ 6858000 h 6858000"/>
              <a:gd name="connsiteX305" fmla="*/ 4391597 w 7467600"/>
              <a:gd name="connsiteY305" fmla="*/ 6556370 h 6858000"/>
              <a:gd name="connsiteX306" fmla="*/ 4668889 w 7467600"/>
              <a:gd name="connsiteY306" fmla="*/ 6246399 h 6858000"/>
              <a:gd name="connsiteX307" fmla="*/ 5055427 w 7467600"/>
              <a:gd name="connsiteY307" fmla="*/ 5931476 h 6858000"/>
              <a:gd name="connsiteX308" fmla="*/ 5371814 w 7467600"/>
              <a:gd name="connsiteY308" fmla="*/ 5678975 h 6858000"/>
              <a:gd name="connsiteX309" fmla="*/ 4987918 w 7467600"/>
              <a:gd name="connsiteY309" fmla="*/ 5838701 h 6858000"/>
              <a:gd name="connsiteX310" fmla="*/ 4317146 w 7467600"/>
              <a:gd name="connsiteY310" fmla="*/ 6587716 h 6858000"/>
              <a:gd name="connsiteX311" fmla="*/ 4171627 w 7467600"/>
              <a:gd name="connsiteY311" fmla="*/ 6858000 h 6858000"/>
              <a:gd name="connsiteX312" fmla="*/ 4081585 w 7467600"/>
              <a:gd name="connsiteY312" fmla="*/ 6858000 h 6858000"/>
              <a:gd name="connsiteX313" fmla="*/ 4238603 w 7467600"/>
              <a:gd name="connsiteY313" fmla="*/ 6559341 h 6858000"/>
              <a:gd name="connsiteX314" fmla="*/ 4778333 w 7467600"/>
              <a:gd name="connsiteY314" fmla="*/ 5873626 h 6858000"/>
              <a:gd name="connsiteX315" fmla="*/ 5414185 w 7467600"/>
              <a:gd name="connsiteY315" fmla="*/ 5573882 h 6858000"/>
              <a:gd name="connsiteX316" fmla="*/ 5959648 w 7467600"/>
              <a:gd name="connsiteY316" fmla="*/ 4760797 h 6858000"/>
              <a:gd name="connsiteX317" fmla="*/ 5355019 w 7467600"/>
              <a:gd name="connsiteY317" fmla="*/ 4734672 h 6858000"/>
              <a:gd name="connsiteX318" fmla="*/ 5083565 w 7467600"/>
              <a:gd name="connsiteY318" fmla="*/ 5179121 h 6858000"/>
              <a:gd name="connsiteX319" fmla="*/ 4713577 w 7467600"/>
              <a:gd name="connsiteY319" fmla="*/ 5616803 h 6858000"/>
              <a:gd name="connsiteX320" fmla="*/ 3989559 w 7467600"/>
              <a:gd name="connsiteY320" fmla="*/ 6145945 h 6858000"/>
              <a:gd name="connsiteX321" fmla="*/ 3939824 w 7467600"/>
              <a:gd name="connsiteY321" fmla="*/ 6066900 h 6858000"/>
              <a:gd name="connsiteX322" fmla="*/ 4584537 w 7467600"/>
              <a:gd name="connsiteY322" fmla="*/ 5324826 h 6858000"/>
              <a:gd name="connsiteX323" fmla="*/ 5037105 w 7467600"/>
              <a:gd name="connsiteY323" fmla="*/ 5088765 h 6858000"/>
              <a:gd name="connsiteX324" fmla="*/ 5039930 w 7467600"/>
              <a:gd name="connsiteY324" fmla="*/ 5089585 h 6858000"/>
              <a:gd name="connsiteX325" fmla="*/ 5263764 w 7467600"/>
              <a:gd name="connsiteY325" fmla="*/ 4735525 h 6858000"/>
              <a:gd name="connsiteX326" fmla="*/ 4086300 w 7467600"/>
              <a:gd name="connsiteY326" fmla="*/ 4884599 h 6858000"/>
              <a:gd name="connsiteX327" fmla="*/ 4085485 w 7467600"/>
              <a:gd name="connsiteY327" fmla="*/ 4899070 h 6858000"/>
              <a:gd name="connsiteX328" fmla="*/ 3871915 w 7467600"/>
              <a:gd name="connsiteY328" fmla="*/ 5253645 h 6858000"/>
              <a:gd name="connsiteX329" fmla="*/ 3799374 w 7467600"/>
              <a:gd name="connsiteY329" fmla="*/ 5466127 h 6858000"/>
              <a:gd name="connsiteX330" fmla="*/ 3498850 w 7467600"/>
              <a:gd name="connsiteY330" fmla="*/ 6661888 h 6858000"/>
              <a:gd name="connsiteX331" fmla="*/ 3399216 w 7467600"/>
              <a:gd name="connsiteY331" fmla="*/ 6858000 h 6858000"/>
              <a:gd name="connsiteX332" fmla="*/ 3303688 w 7467600"/>
              <a:gd name="connsiteY332" fmla="*/ 6858000 h 6858000"/>
              <a:gd name="connsiteX333" fmla="*/ 3391774 w 7467600"/>
              <a:gd name="connsiteY333" fmla="*/ 6697181 h 6858000"/>
              <a:gd name="connsiteX334" fmla="*/ 3735540 w 7467600"/>
              <a:gd name="connsiteY334" fmla="*/ 5546923 h 6858000"/>
              <a:gd name="connsiteX335" fmla="*/ 3729438 w 7467600"/>
              <a:gd name="connsiteY335" fmla="*/ 5569058 h 6858000"/>
              <a:gd name="connsiteX336" fmla="*/ 3707782 w 7467600"/>
              <a:gd name="connsiteY336" fmla="*/ 5644908 h 6858000"/>
              <a:gd name="connsiteX337" fmla="*/ 3583827 w 7467600"/>
              <a:gd name="connsiteY337" fmla="*/ 6039215 h 6858000"/>
              <a:gd name="connsiteX338" fmla="*/ 3547861 w 7467600"/>
              <a:gd name="connsiteY338" fmla="*/ 6129609 h 6858000"/>
              <a:gd name="connsiteX339" fmla="*/ 3490905 w 7467600"/>
              <a:gd name="connsiteY339" fmla="*/ 6277660 h 6858000"/>
              <a:gd name="connsiteX340" fmla="*/ 3455859 w 7467600"/>
              <a:gd name="connsiteY340" fmla="*/ 6391301 h 6858000"/>
              <a:gd name="connsiteX341" fmla="*/ 3429112 w 7467600"/>
              <a:gd name="connsiteY341" fmla="*/ 6479469 h 6858000"/>
              <a:gd name="connsiteX342" fmla="*/ 3304862 w 7467600"/>
              <a:gd name="connsiteY342" fmla="*/ 6796476 h 6858000"/>
              <a:gd name="connsiteX343" fmla="*/ 3276071 w 7467600"/>
              <a:gd name="connsiteY343" fmla="*/ 6858000 h 6858000"/>
              <a:gd name="connsiteX344" fmla="*/ 3240805 w 7467600"/>
              <a:gd name="connsiteY344" fmla="*/ 6858000 h 6858000"/>
              <a:gd name="connsiteX345" fmla="*/ 3275917 w 7467600"/>
              <a:gd name="connsiteY345" fmla="*/ 6783192 h 6858000"/>
              <a:gd name="connsiteX346" fmla="*/ 3399358 w 7467600"/>
              <a:gd name="connsiteY346" fmla="*/ 6469011 h 6858000"/>
              <a:gd name="connsiteX347" fmla="*/ 3425650 w 7467600"/>
              <a:gd name="connsiteY347" fmla="*/ 6381333 h 6858000"/>
              <a:gd name="connsiteX348" fmla="*/ 3460661 w 7467600"/>
              <a:gd name="connsiteY348" fmla="*/ 6266763 h 6858000"/>
              <a:gd name="connsiteX349" fmla="*/ 3518021 w 7467600"/>
              <a:gd name="connsiteY349" fmla="*/ 6117298 h 6858000"/>
              <a:gd name="connsiteX350" fmla="*/ 3554035 w 7467600"/>
              <a:gd name="connsiteY350" fmla="*/ 6027832 h 6858000"/>
              <a:gd name="connsiteX351" fmla="*/ 3677174 w 7467600"/>
              <a:gd name="connsiteY351" fmla="*/ 5636351 h 6858000"/>
              <a:gd name="connsiteX352" fmla="*/ 3698819 w 7467600"/>
              <a:gd name="connsiteY352" fmla="*/ 5560503 h 6858000"/>
              <a:gd name="connsiteX353" fmla="*/ 3702094 w 7467600"/>
              <a:gd name="connsiteY353" fmla="*/ 5549194 h 6858000"/>
              <a:gd name="connsiteX354" fmla="*/ 3398355 w 7467600"/>
              <a:gd name="connsiteY354" fmla="*/ 6094603 h 6858000"/>
              <a:gd name="connsiteX355" fmla="*/ 3193941 w 7467600"/>
              <a:gd name="connsiteY355" fmla="*/ 6798775 h 6858000"/>
              <a:gd name="connsiteX356" fmla="*/ 3184140 w 7467600"/>
              <a:gd name="connsiteY356" fmla="*/ 6858000 h 6858000"/>
              <a:gd name="connsiteX357" fmla="*/ 3099978 w 7467600"/>
              <a:gd name="connsiteY357" fmla="*/ 6858000 h 6858000"/>
              <a:gd name="connsiteX358" fmla="*/ 3101556 w 7467600"/>
              <a:gd name="connsiteY358" fmla="*/ 6843337 h 6858000"/>
              <a:gd name="connsiteX359" fmla="*/ 3370162 w 7467600"/>
              <a:gd name="connsiteY359" fmla="*/ 5785550 h 6858000"/>
              <a:gd name="connsiteX360" fmla="*/ 3746477 w 7467600"/>
              <a:gd name="connsiteY360" fmla="*/ 5377889 h 6858000"/>
              <a:gd name="connsiteX361" fmla="*/ 3863399 w 7467600"/>
              <a:gd name="connsiteY361" fmla="*/ 5087257 h 6858000"/>
              <a:gd name="connsiteX362" fmla="*/ 3968712 w 7467600"/>
              <a:gd name="connsiteY362" fmla="*/ 4913989 h 6858000"/>
              <a:gd name="connsiteX363" fmla="*/ 2792390 w 7467600"/>
              <a:gd name="connsiteY363" fmla="*/ 5382974 h 6858000"/>
              <a:gd name="connsiteX364" fmla="*/ 2714982 w 7467600"/>
              <a:gd name="connsiteY364" fmla="*/ 5427051 h 6858000"/>
              <a:gd name="connsiteX365" fmla="*/ 2813361 w 7467600"/>
              <a:gd name="connsiteY365" fmla="*/ 6023912 h 6858000"/>
              <a:gd name="connsiteX366" fmla="*/ 2688430 w 7467600"/>
              <a:gd name="connsiteY366" fmla="*/ 6801564 h 6858000"/>
              <a:gd name="connsiteX367" fmla="*/ 2629626 w 7467600"/>
              <a:gd name="connsiteY367" fmla="*/ 6763394 h 6858000"/>
              <a:gd name="connsiteX368" fmla="*/ 2565328 w 7467600"/>
              <a:gd name="connsiteY368" fmla="*/ 5516399 h 6858000"/>
              <a:gd name="connsiteX369" fmla="*/ 1922999 w 7467600"/>
              <a:gd name="connsiteY369" fmla="*/ 5980343 h 6858000"/>
              <a:gd name="connsiteX370" fmla="*/ 1950261 w 7467600"/>
              <a:gd name="connsiteY370" fmla="*/ 6405858 h 6858000"/>
              <a:gd name="connsiteX371" fmla="*/ 2365554 w 7467600"/>
              <a:gd name="connsiteY371" fmla="*/ 6759107 h 6858000"/>
              <a:gd name="connsiteX372" fmla="*/ 2424142 w 7467600"/>
              <a:gd name="connsiteY372" fmla="*/ 6858000 h 6858000"/>
              <a:gd name="connsiteX373" fmla="*/ 2395994 w 7467600"/>
              <a:gd name="connsiteY373" fmla="*/ 6858000 h 6858000"/>
              <a:gd name="connsiteX374" fmla="*/ 2392863 w 7467600"/>
              <a:gd name="connsiteY374" fmla="*/ 6852964 h 6858000"/>
              <a:gd name="connsiteX375" fmla="*/ 2017589 w 7467600"/>
              <a:gd name="connsiteY375" fmla="*/ 6493982 h 6858000"/>
              <a:gd name="connsiteX376" fmla="*/ 2147336 w 7467600"/>
              <a:gd name="connsiteY376" fmla="*/ 6594052 h 6858000"/>
              <a:gd name="connsiteX377" fmla="*/ 2207047 w 7467600"/>
              <a:gd name="connsiteY377" fmla="*/ 6654540 h 6858000"/>
              <a:gd name="connsiteX378" fmla="*/ 2299106 w 7467600"/>
              <a:gd name="connsiteY378" fmla="*/ 6778931 h 6858000"/>
              <a:gd name="connsiteX379" fmla="*/ 2314430 w 7467600"/>
              <a:gd name="connsiteY379" fmla="*/ 6801144 h 6858000"/>
              <a:gd name="connsiteX380" fmla="*/ 2352406 w 7467600"/>
              <a:gd name="connsiteY380" fmla="*/ 6858000 h 6858000"/>
              <a:gd name="connsiteX381" fmla="*/ 2314492 w 7467600"/>
              <a:gd name="connsiteY381" fmla="*/ 6858000 h 6858000"/>
              <a:gd name="connsiteX382" fmla="*/ 2288095 w 7467600"/>
              <a:gd name="connsiteY382" fmla="*/ 6818030 h 6858000"/>
              <a:gd name="connsiteX383" fmla="*/ 2272768 w 7467600"/>
              <a:gd name="connsiteY383" fmla="*/ 6795822 h 6858000"/>
              <a:gd name="connsiteX384" fmla="*/ 2182715 w 7467600"/>
              <a:gd name="connsiteY384" fmla="*/ 6675071 h 6858000"/>
              <a:gd name="connsiteX385" fmla="*/ 2032061 w 7467600"/>
              <a:gd name="connsiteY385" fmla="*/ 6541380 h 6858000"/>
              <a:gd name="connsiteX386" fmla="*/ 2257220 w 7467600"/>
              <a:gd name="connsiteY386" fmla="*/ 6826257 h 6858000"/>
              <a:gd name="connsiteX387" fmla="*/ 2281324 w 7467600"/>
              <a:gd name="connsiteY387" fmla="*/ 6858000 h 6858000"/>
              <a:gd name="connsiteX388" fmla="*/ 2242860 w 7467600"/>
              <a:gd name="connsiteY388" fmla="*/ 6858000 h 6858000"/>
              <a:gd name="connsiteX389" fmla="*/ 2232818 w 7467600"/>
              <a:gd name="connsiteY389" fmla="*/ 6844926 h 6858000"/>
              <a:gd name="connsiteX390" fmla="*/ 1990172 w 7467600"/>
              <a:gd name="connsiteY390" fmla="*/ 6542121 h 6858000"/>
              <a:gd name="connsiteX391" fmla="*/ 2124090 w 7467600"/>
              <a:gd name="connsiteY391" fmla="*/ 6761017 h 6858000"/>
              <a:gd name="connsiteX392" fmla="*/ 2200380 w 7467600"/>
              <a:gd name="connsiteY392" fmla="*/ 6858000 h 6858000"/>
              <a:gd name="connsiteX393" fmla="*/ 2147507 w 7467600"/>
              <a:gd name="connsiteY393" fmla="*/ 6858000 h 6858000"/>
              <a:gd name="connsiteX394" fmla="*/ 2070668 w 7467600"/>
              <a:gd name="connsiteY394" fmla="*/ 6761520 h 6858000"/>
              <a:gd name="connsiteX395" fmla="*/ 1975142 w 7467600"/>
              <a:gd name="connsiteY395" fmla="*/ 6585570 h 6858000"/>
              <a:gd name="connsiteX396" fmla="*/ 2050035 w 7467600"/>
              <a:gd name="connsiteY396" fmla="*/ 6813345 h 6858000"/>
              <a:gd name="connsiteX397" fmla="*/ 2063025 w 7467600"/>
              <a:gd name="connsiteY397" fmla="*/ 6858000 h 6858000"/>
              <a:gd name="connsiteX398" fmla="*/ 2021675 w 7467600"/>
              <a:gd name="connsiteY398" fmla="*/ 6858000 h 6858000"/>
              <a:gd name="connsiteX399" fmla="*/ 2019308 w 7467600"/>
              <a:gd name="connsiteY399" fmla="*/ 6847118 h 6858000"/>
              <a:gd name="connsiteX400" fmla="*/ 1938835 w 7467600"/>
              <a:gd name="connsiteY400" fmla="*/ 6551160 h 6858000"/>
              <a:gd name="connsiteX401" fmla="*/ 1953230 w 7467600"/>
              <a:gd name="connsiteY401" fmla="*/ 6759699 h 6858000"/>
              <a:gd name="connsiteX402" fmla="*/ 1956763 w 7467600"/>
              <a:gd name="connsiteY402" fmla="*/ 6778191 h 6858000"/>
              <a:gd name="connsiteX403" fmla="*/ 1967925 w 7467600"/>
              <a:gd name="connsiteY403" fmla="*/ 6858000 h 6858000"/>
              <a:gd name="connsiteX404" fmla="*/ 1936622 w 7467600"/>
              <a:gd name="connsiteY404" fmla="*/ 6858000 h 6858000"/>
              <a:gd name="connsiteX405" fmla="*/ 1926261 w 7467600"/>
              <a:gd name="connsiteY405" fmla="*/ 6784064 h 6858000"/>
              <a:gd name="connsiteX406" fmla="*/ 1922724 w 7467600"/>
              <a:gd name="connsiteY406" fmla="*/ 6765577 h 6858000"/>
              <a:gd name="connsiteX407" fmla="*/ 1904650 w 7467600"/>
              <a:gd name="connsiteY407" fmla="*/ 6639616 h 6858000"/>
              <a:gd name="connsiteX408" fmla="*/ 1885273 w 7467600"/>
              <a:gd name="connsiteY408" fmla="*/ 6858000 h 6858000"/>
              <a:gd name="connsiteX409" fmla="*/ 1854363 w 7467600"/>
              <a:gd name="connsiteY409" fmla="*/ 6858000 h 6858000"/>
              <a:gd name="connsiteX410" fmla="*/ 1880391 w 7467600"/>
              <a:gd name="connsiteY410" fmla="*/ 6603796 h 6858000"/>
              <a:gd name="connsiteX411" fmla="*/ 1818273 w 7467600"/>
              <a:gd name="connsiteY411" fmla="*/ 6715729 h 6858000"/>
              <a:gd name="connsiteX412" fmla="*/ 1794691 w 7467600"/>
              <a:gd name="connsiteY412" fmla="*/ 6843239 h 6858000"/>
              <a:gd name="connsiteX413" fmla="*/ 1794914 w 7467600"/>
              <a:gd name="connsiteY413" fmla="*/ 6858000 h 6858000"/>
              <a:gd name="connsiteX414" fmla="*/ 1746128 w 7467600"/>
              <a:gd name="connsiteY414" fmla="*/ 6858000 h 6858000"/>
              <a:gd name="connsiteX415" fmla="*/ 1753934 w 7467600"/>
              <a:gd name="connsiteY415" fmla="*/ 6724796 h 6858000"/>
              <a:gd name="connsiteX416" fmla="*/ 1792053 w 7467600"/>
              <a:gd name="connsiteY416" fmla="*/ 6572396 h 6858000"/>
              <a:gd name="connsiteX417" fmla="*/ 1862248 w 7467600"/>
              <a:gd name="connsiteY417" fmla="*/ 6266397 h 6858000"/>
              <a:gd name="connsiteX418" fmla="*/ 1862250 w 7467600"/>
              <a:gd name="connsiteY418" fmla="*/ 6033531 h 6858000"/>
              <a:gd name="connsiteX419" fmla="*/ 1211999 w 7467600"/>
              <a:gd name="connsiteY419" fmla="*/ 6683610 h 6858000"/>
              <a:gd name="connsiteX420" fmla="*/ 1213266 w 7467600"/>
              <a:gd name="connsiteY420" fmla="*/ 6691947 h 6858000"/>
              <a:gd name="connsiteX421" fmla="*/ 1203370 w 7467600"/>
              <a:gd name="connsiteY421" fmla="*/ 6850676 h 6858000"/>
              <a:gd name="connsiteX422" fmla="*/ 1203671 w 7467600"/>
              <a:gd name="connsiteY422" fmla="*/ 6858000 h 6858000"/>
              <a:gd name="connsiteX423" fmla="*/ 1143180 w 7467600"/>
              <a:gd name="connsiteY423" fmla="*/ 6858000 h 6858000"/>
              <a:gd name="connsiteX424" fmla="*/ 1142176 w 7467600"/>
              <a:gd name="connsiteY424" fmla="*/ 6766045 h 6858000"/>
              <a:gd name="connsiteX425" fmla="*/ 1067484 w 7467600"/>
              <a:gd name="connsiteY425" fmla="*/ 6858000 h 6858000"/>
              <a:gd name="connsiteX426" fmla="*/ 953928 w 7467600"/>
              <a:gd name="connsiteY426" fmla="*/ 6858000 h 6858000"/>
              <a:gd name="connsiteX427" fmla="*/ 959715 w 7467600"/>
              <a:gd name="connsiteY427" fmla="*/ 6850185 h 6858000"/>
              <a:gd name="connsiteX428" fmla="*/ 1483788 w 7467600"/>
              <a:gd name="connsiteY428" fmla="*/ 6259174 h 6858000"/>
              <a:gd name="connsiteX429" fmla="*/ 1100671 w 7467600"/>
              <a:gd name="connsiteY429" fmla="*/ 6252137 h 6858000"/>
              <a:gd name="connsiteX430" fmla="*/ 1090144 w 7467600"/>
              <a:gd name="connsiteY430" fmla="*/ 6256748 h 6858000"/>
              <a:gd name="connsiteX431" fmla="*/ 1095872 w 7467600"/>
              <a:gd name="connsiteY431" fmla="*/ 6271892 h 6858000"/>
              <a:gd name="connsiteX432" fmla="*/ 262785 w 7467600"/>
              <a:gd name="connsiteY432" fmla="*/ 6845450 h 6858000"/>
              <a:gd name="connsiteX433" fmla="*/ 209968 w 7467600"/>
              <a:gd name="connsiteY433" fmla="*/ 6770713 h 6858000"/>
              <a:gd name="connsiteX434" fmla="*/ 873460 w 7467600"/>
              <a:gd name="connsiteY434" fmla="*/ 6253768 h 6858000"/>
              <a:gd name="connsiteX435" fmla="*/ 192686 w 7467600"/>
              <a:gd name="connsiteY435" fmla="*/ 5849257 h 6858000"/>
              <a:gd name="connsiteX436" fmla="*/ 4696 w 7467600"/>
              <a:gd name="connsiteY436" fmla="*/ 5697668 h 6858000"/>
              <a:gd name="connsiteX437" fmla="*/ 0 w 7467600"/>
              <a:gd name="connsiteY437" fmla="*/ 5689984 h 6858000"/>
              <a:gd name="connsiteX438" fmla="*/ 0 w 7467600"/>
              <a:gd name="connsiteY438" fmla="*/ 5513472 h 6858000"/>
              <a:gd name="connsiteX439" fmla="*/ 174101 w 7467600"/>
              <a:gd name="connsiteY439" fmla="*/ 5620277 h 6858000"/>
              <a:gd name="connsiteX440" fmla="*/ 891800 w 7467600"/>
              <a:gd name="connsiteY440" fmla="*/ 6036935 h 6858000"/>
              <a:gd name="connsiteX441" fmla="*/ 1072219 w 7467600"/>
              <a:gd name="connsiteY441" fmla="*/ 6169443 h 6858000"/>
              <a:gd name="connsiteX442" fmla="*/ 1074117 w 7467600"/>
              <a:gd name="connsiteY442" fmla="*/ 6170301 h 6858000"/>
              <a:gd name="connsiteX443" fmla="*/ 1083114 w 7467600"/>
              <a:gd name="connsiteY443" fmla="*/ 6174131 h 6858000"/>
              <a:gd name="connsiteX444" fmla="*/ 1543010 w 7467600"/>
              <a:gd name="connsiteY444" fmla="*/ 6191140 h 6858000"/>
              <a:gd name="connsiteX445" fmla="*/ 1551080 w 7467600"/>
              <a:gd name="connsiteY445" fmla="*/ 6195006 h 6858000"/>
              <a:gd name="connsiteX446" fmla="*/ 2345443 w 7467600"/>
              <a:gd name="connsiteY446" fmla="*/ 5549882 h 6858000"/>
              <a:gd name="connsiteX447" fmla="*/ 1721499 w 7467600"/>
              <a:gd name="connsiteY447" fmla="*/ 5599969 h 6858000"/>
              <a:gd name="connsiteX448" fmla="*/ 767716 w 7467600"/>
              <a:gd name="connsiteY448" fmla="*/ 5472768 h 6858000"/>
              <a:gd name="connsiteX449" fmla="*/ 722147 w 7467600"/>
              <a:gd name="connsiteY449" fmla="*/ 5393091 h 6858000"/>
              <a:gd name="connsiteX450" fmla="*/ 1485552 w 7467600"/>
              <a:gd name="connsiteY450" fmla="*/ 5313202 h 6858000"/>
              <a:gd name="connsiteX451" fmla="*/ 2143004 w 7467600"/>
              <a:gd name="connsiteY451" fmla="*/ 5402420 h 6858000"/>
              <a:gd name="connsiteX452" fmla="*/ 1933391 w 7467600"/>
              <a:gd name="connsiteY452" fmla="*/ 5156971 h 6858000"/>
              <a:gd name="connsiteX453" fmla="*/ 1827118 w 7467600"/>
              <a:gd name="connsiteY453" fmla="*/ 4968410 h 6858000"/>
              <a:gd name="connsiteX454" fmla="*/ 1837349 w 7467600"/>
              <a:gd name="connsiteY454" fmla="*/ 4956357 h 6858000"/>
              <a:gd name="connsiteX455" fmla="*/ 2162835 w 7467600"/>
              <a:gd name="connsiteY455" fmla="*/ 5187853 h 6858000"/>
              <a:gd name="connsiteX456" fmla="*/ 2257167 w 7467600"/>
              <a:gd name="connsiteY456" fmla="*/ 5462123 h 6858000"/>
              <a:gd name="connsiteX457" fmla="*/ 2261598 w 7467600"/>
              <a:gd name="connsiteY457" fmla="*/ 5467998 h 6858000"/>
              <a:gd name="connsiteX458" fmla="*/ 2437177 w 7467600"/>
              <a:gd name="connsiteY458" fmla="*/ 5479608 h 6858000"/>
              <a:gd name="connsiteX459" fmla="*/ 2445247 w 7467600"/>
              <a:gd name="connsiteY459" fmla="*/ 5483476 h 6858000"/>
              <a:gd name="connsiteX460" fmla="*/ 2743626 w 7467600"/>
              <a:gd name="connsiteY460" fmla="*/ 5304819 h 6858000"/>
              <a:gd name="connsiteX461" fmla="*/ 3048102 w 7467600"/>
              <a:gd name="connsiteY461" fmla="*/ 5150595 h 6858000"/>
              <a:gd name="connsiteX462" fmla="*/ 1799414 w 7467600"/>
              <a:gd name="connsiteY462" fmla="*/ 4694732 h 6858000"/>
              <a:gd name="connsiteX463" fmla="*/ 1771735 w 7467600"/>
              <a:gd name="connsiteY463" fmla="*/ 4619929 h 6858000"/>
              <a:gd name="connsiteX464" fmla="*/ 3104273 w 7467600"/>
              <a:gd name="connsiteY464" fmla="*/ 5076159 h 6858000"/>
              <a:gd name="connsiteX465" fmla="*/ 3113245 w 7467600"/>
              <a:gd name="connsiteY465" fmla="*/ 5090705 h 6858000"/>
              <a:gd name="connsiteX466" fmla="*/ 3126294 w 7467600"/>
              <a:gd name="connsiteY466" fmla="*/ 5114400 h 6858000"/>
              <a:gd name="connsiteX467" fmla="*/ 3937433 w 7467600"/>
              <a:gd name="connsiteY467" fmla="*/ 4830473 h 6858000"/>
              <a:gd name="connsiteX468" fmla="*/ 3590475 w 7467600"/>
              <a:gd name="connsiteY468" fmla="*/ 4597974 h 6858000"/>
              <a:gd name="connsiteX469" fmla="*/ 3100264 w 7467600"/>
              <a:gd name="connsiteY469" fmla="*/ 4579845 h 6858000"/>
              <a:gd name="connsiteX470" fmla="*/ 2183576 w 7467600"/>
              <a:gd name="connsiteY470" fmla="*/ 4227150 h 6858000"/>
              <a:gd name="connsiteX471" fmla="*/ 2151029 w 7467600"/>
              <a:gd name="connsiteY471" fmla="*/ 4146947 h 6858000"/>
              <a:gd name="connsiteX472" fmla="*/ 3563434 w 7467600"/>
              <a:gd name="connsiteY472" fmla="*/ 4469115 h 6858000"/>
              <a:gd name="connsiteX473" fmla="*/ 3177952 w 7467600"/>
              <a:gd name="connsiteY473" fmla="*/ 3657386 h 6858000"/>
              <a:gd name="connsiteX474" fmla="*/ 3189263 w 7467600"/>
              <a:gd name="connsiteY474" fmla="*/ 3625726 h 6858000"/>
              <a:gd name="connsiteX475" fmla="*/ 3560912 w 7467600"/>
              <a:gd name="connsiteY475" fmla="*/ 4079863 h 6858000"/>
              <a:gd name="connsiteX476" fmla="*/ 3626636 w 7467600"/>
              <a:gd name="connsiteY476" fmla="*/ 4512230 h 6858000"/>
              <a:gd name="connsiteX477" fmla="*/ 3653088 w 7467600"/>
              <a:gd name="connsiteY477" fmla="*/ 4521417 h 6858000"/>
              <a:gd name="connsiteX478" fmla="*/ 3988128 w 7467600"/>
              <a:gd name="connsiteY478" fmla="*/ 4817267 h 6858000"/>
              <a:gd name="connsiteX479" fmla="*/ 4830582 w 7467600"/>
              <a:gd name="connsiteY479" fmla="*/ 4676000 h 6858000"/>
              <a:gd name="connsiteX480" fmla="*/ 4830100 w 7467600"/>
              <a:gd name="connsiteY480" fmla="*/ 4675554 h 6858000"/>
              <a:gd name="connsiteX481" fmla="*/ 4036318 w 7467600"/>
              <a:gd name="connsiteY481" fmla="*/ 4147013 h 6858000"/>
              <a:gd name="connsiteX482" fmla="*/ 3432098 w 7467600"/>
              <a:gd name="connsiteY482" fmla="*/ 3537312 h 6858000"/>
              <a:gd name="connsiteX483" fmla="*/ 3446761 w 7467600"/>
              <a:gd name="connsiteY483" fmla="*/ 3461278 h 6858000"/>
              <a:gd name="connsiteX484" fmla="*/ 4419733 w 7467600"/>
              <a:gd name="connsiteY484" fmla="*/ 3963555 h 6858000"/>
              <a:gd name="connsiteX485" fmla="*/ 4781371 w 7467600"/>
              <a:gd name="connsiteY485" fmla="*/ 4458604 h 6858000"/>
              <a:gd name="connsiteX486" fmla="*/ 4780440 w 7467600"/>
              <a:gd name="connsiteY486" fmla="*/ 4470290 h 6858000"/>
              <a:gd name="connsiteX487" fmla="*/ 4898954 w 7467600"/>
              <a:gd name="connsiteY487" fmla="*/ 4662092 h 6858000"/>
              <a:gd name="connsiteX488" fmla="*/ 4900699 w 7467600"/>
              <a:gd name="connsiteY488" fmla="*/ 4670867 h 6858000"/>
              <a:gd name="connsiteX489" fmla="*/ 5714511 w 7467600"/>
              <a:gd name="connsiteY489" fmla="*/ 4663483 h 6858000"/>
              <a:gd name="connsiteX490" fmla="*/ 5464793 w 7467600"/>
              <a:gd name="connsiteY490" fmla="*/ 4393556 h 6858000"/>
              <a:gd name="connsiteX491" fmla="*/ 5461897 w 7467600"/>
              <a:gd name="connsiteY491" fmla="*/ 4390879 h 6858000"/>
              <a:gd name="connsiteX492" fmla="*/ 4294126 w 7467600"/>
              <a:gd name="connsiteY492" fmla="*/ 3303048 h 6858000"/>
              <a:gd name="connsiteX493" fmla="*/ 4305321 w 7467600"/>
              <a:gd name="connsiteY493" fmla="*/ 3256953 h 6858000"/>
              <a:gd name="connsiteX494" fmla="*/ 4949299 w 7467600"/>
              <a:gd name="connsiteY494" fmla="*/ 3766336 h 6858000"/>
              <a:gd name="connsiteX495" fmla="*/ 5291452 w 7467600"/>
              <a:gd name="connsiteY495" fmla="*/ 4076801 h 6858000"/>
              <a:gd name="connsiteX496" fmla="*/ 5434998 w 7467600"/>
              <a:gd name="connsiteY496" fmla="*/ 4254100 h 6858000"/>
              <a:gd name="connsiteX497" fmla="*/ 5351015 w 7467600"/>
              <a:gd name="connsiteY497" fmla="*/ 3760989 h 6858000"/>
              <a:gd name="connsiteX498" fmla="*/ 5413780 w 7467600"/>
              <a:gd name="connsiteY498" fmla="*/ 2966265 h 6858000"/>
              <a:gd name="connsiteX499" fmla="*/ 5425627 w 7467600"/>
              <a:gd name="connsiteY499" fmla="*/ 2954192 h 6858000"/>
              <a:gd name="connsiteX500" fmla="*/ 6604735 w 7467600"/>
              <a:gd name="connsiteY500" fmla="*/ 2041381 h 6858000"/>
              <a:gd name="connsiteX501" fmla="*/ 7204487 w 7467600"/>
              <a:gd name="connsiteY501" fmla="*/ 2742112 h 6858000"/>
              <a:gd name="connsiteX502" fmla="*/ 7131592 w 7467600"/>
              <a:gd name="connsiteY502" fmla="*/ 2672096 h 6858000"/>
              <a:gd name="connsiteX503" fmla="*/ 6996344 w 7467600"/>
              <a:gd name="connsiteY503" fmla="*/ 2518310 h 6858000"/>
              <a:gd name="connsiteX504" fmla="*/ 6735495 w 7467600"/>
              <a:gd name="connsiteY504" fmla="*/ 2196890 h 6858000"/>
              <a:gd name="connsiteX505" fmla="*/ 6721901 w 7467600"/>
              <a:gd name="connsiteY505" fmla="*/ 2179274 h 6858000"/>
              <a:gd name="connsiteX506" fmla="*/ 6604735 w 7467600"/>
              <a:gd name="connsiteY506" fmla="*/ 2041381 h 6858000"/>
              <a:gd name="connsiteX507" fmla="*/ 6591670 w 7467600"/>
              <a:gd name="connsiteY507" fmla="*/ 1988277 h 6858000"/>
              <a:gd name="connsiteX508" fmla="*/ 6747349 w 7467600"/>
              <a:gd name="connsiteY508" fmla="*/ 2160069 h 6858000"/>
              <a:gd name="connsiteX509" fmla="*/ 6760943 w 7467600"/>
              <a:gd name="connsiteY509" fmla="*/ 2177686 h 6858000"/>
              <a:gd name="connsiteX510" fmla="*/ 7021065 w 7467600"/>
              <a:gd name="connsiteY510" fmla="*/ 2498102 h 6858000"/>
              <a:gd name="connsiteX511" fmla="*/ 7155223 w 7467600"/>
              <a:gd name="connsiteY511" fmla="*/ 2650386 h 6858000"/>
              <a:gd name="connsiteX512" fmla="*/ 7203167 w 7467600"/>
              <a:gd name="connsiteY512" fmla="*/ 2697288 h 6858000"/>
              <a:gd name="connsiteX513" fmla="*/ 6937703 w 7467600"/>
              <a:gd name="connsiteY513" fmla="*/ 2321981 h 6858000"/>
              <a:gd name="connsiteX514" fmla="*/ 6591670 w 7467600"/>
              <a:gd name="connsiteY514" fmla="*/ 1988277 h 6858000"/>
              <a:gd name="connsiteX515" fmla="*/ 5798671 w 7467600"/>
              <a:gd name="connsiteY515" fmla="*/ 1981601 h 6858000"/>
              <a:gd name="connsiteX516" fmla="*/ 5754709 w 7467600"/>
              <a:gd name="connsiteY516" fmla="*/ 2071454 h 6858000"/>
              <a:gd name="connsiteX517" fmla="*/ 5763044 w 7467600"/>
              <a:gd name="connsiteY517" fmla="*/ 2842206 h 6858000"/>
              <a:gd name="connsiteX518" fmla="*/ 5764974 w 7467600"/>
              <a:gd name="connsiteY518" fmla="*/ 2799609 h 6858000"/>
              <a:gd name="connsiteX519" fmla="*/ 5767665 w 7467600"/>
              <a:gd name="connsiteY519" fmla="*/ 2666409 h 6858000"/>
              <a:gd name="connsiteX520" fmla="*/ 5763055 w 7467600"/>
              <a:gd name="connsiteY520" fmla="*/ 2579705 h 6858000"/>
              <a:gd name="connsiteX521" fmla="*/ 5758079 w 7467600"/>
              <a:gd name="connsiteY521" fmla="*/ 2492508 h 6858000"/>
              <a:gd name="connsiteX522" fmla="*/ 5779325 w 7467600"/>
              <a:gd name="connsiteY522" fmla="*/ 2197069 h 6858000"/>
              <a:gd name="connsiteX523" fmla="*/ 5798671 w 7467600"/>
              <a:gd name="connsiteY523" fmla="*/ 1981601 h 6858000"/>
              <a:gd name="connsiteX524" fmla="*/ 5829202 w 7467600"/>
              <a:gd name="connsiteY524" fmla="*/ 1971679 h 6858000"/>
              <a:gd name="connsiteX525" fmla="*/ 5809558 w 7467600"/>
              <a:gd name="connsiteY525" fmla="*/ 2198043 h 6858000"/>
              <a:gd name="connsiteX526" fmla="*/ 5788653 w 7467600"/>
              <a:gd name="connsiteY526" fmla="*/ 2489430 h 6858000"/>
              <a:gd name="connsiteX527" fmla="*/ 5793439 w 7467600"/>
              <a:gd name="connsiteY527" fmla="*/ 2575235 h 6858000"/>
              <a:gd name="connsiteX528" fmla="*/ 5796837 w 7467600"/>
              <a:gd name="connsiteY528" fmla="*/ 2637633 h 6858000"/>
              <a:gd name="connsiteX529" fmla="*/ 5818614 w 7467600"/>
              <a:gd name="connsiteY529" fmla="*/ 2473055 h 6858000"/>
              <a:gd name="connsiteX530" fmla="*/ 5829202 w 7467600"/>
              <a:gd name="connsiteY530" fmla="*/ 1971679 h 6858000"/>
              <a:gd name="connsiteX531" fmla="*/ 5911389 w 7467600"/>
              <a:gd name="connsiteY531" fmla="*/ 1898371 h 6858000"/>
              <a:gd name="connsiteX532" fmla="*/ 6237627 w 7467600"/>
              <a:gd name="connsiteY532" fmla="*/ 2231921 h 6858000"/>
              <a:gd name="connsiteX533" fmla="*/ 5911389 w 7467600"/>
              <a:gd name="connsiteY533" fmla="*/ 1898371 h 6858000"/>
              <a:gd name="connsiteX534" fmla="*/ 6944437 w 7467600"/>
              <a:gd name="connsiteY534" fmla="*/ 1575402 h 6858000"/>
              <a:gd name="connsiteX535" fmla="*/ 6304730 w 7467600"/>
              <a:gd name="connsiteY535" fmla="*/ 1766654 h 6858000"/>
              <a:gd name="connsiteX536" fmla="*/ 6944437 w 7467600"/>
              <a:gd name="connsiteY536" fmla="*/ 1575402 h 6858000"/>
              <a:gd name="connsiteX537" fmla="*/ 7019523 w 7467600"/>
              <a:gd name="connsiteY537" fmla="*/ 1519450 h 6858000"/>
              <a:gd name="connsiteX538" fmla="*/ 6298091 w 7467600"/>
              <a:gd name="connsiteY538" fmla="*/ 1737122 h 6858000"/>
              <a:gd name="connsiteX539" fmla="*/ 7019523 w 7467600"/>
              <a:gd name="connsiteY539" fmla="*/ 1519450 h 6858000"/>
              <a:gd name="connsiteX540" fmla="*/ 2399523 w 7467600"/>
              <a:gd name="connsiteY540" fmla="*/ 1428234 h 6858000"/>
              <a:gd name="connsiteX541" fmla="*/ 2224982 w 7467600"/>
              <a:gd name="connsiteY541" fmla="*/ 1826201 h 6858000"/>
              <a:gd name="connsiteX542" fmla="*/ 2096099 w 7467600"/>
              <a:gd name="connsiteY542" fmla="*/ 2345900 h 6858000"/>
              <a:gd name="connsiteX543" fmla="*/ 2283317 w 7467600"/>
              <a:gd name="connsiteY543" fmla="*/ 1796925 h 6858000"/>
              <a:gd name="connsiteX544" fmla="*/ 2399523 w 7467600"/>
              <a:gd name="connsiteY544" fmla="*/ 1428234 h 6858000"/>
              <a:gd name="connsiteX545" fmla="*/ 2448558 w 7467600"/>
              <a:gd name="connsiteY545" fmla="*/ 1373435 h 6858000"/>
              <a:gd name="connsiteX546" fmla="*/ 2312521 w 7467600"/>
              <a:gd name="connsiteY546" fmla="*/ 1806140 h 6858000"/>
              <a:gd name="connsiteX547" fmla="*/ 2127533 w 7467600"/>
              <a:gd name="connsiteY547" fmla="*/ 2348380 h 6858000"/>
              <a:gd name="connsiteX548" fmla="*/ 2358080 w 7467600"/>
              <a:gd name="connsiteY548" fmla="*/ 1866134 h 6858000"/>
              <a:gd name="connsiteX549" fmla="*/ 2407436 w 7467600"/>
              <a:gd name="connsiteY549" fmla="*/ 1651070 h 6858000"/>
              <a:gd name="connsiteX550" fmla="*/ 2448558 w 7467600"/>
              <a:gd name="connsiteY550" fmla="*/ 1373435 h 6858000"/>
              <a:gd name="connsiteX551" fmla="*/ 278707 w 7467600"/>
              <a:gd name="connsiteY551" fmla="*/ 1352270 h 6858000"/>
              <a:gd name="connsiteX552" fmla="*/ 321570 w 7467600"/>
              <a:gd name="connsiteY552" fmla="*/ 1861610 h 6858000"/>
              <a:gd name="connsiteX553" fmla="*/ 294281 w 7467600"/>
              <a:gd name="connsiteY553" fmla="*/ 1440658 h 6858000"/>
              <a:gd name="connsiteX554" fmla="*/ 278707 w 7467600"/>
              <a:gd name="connsiteY554" fmla="*/ 1352270 h 6858000"/>
              <a:gd name="connsiteX555" fmla="*/ 1423821 w 7467600"/>
              <a:gd name="connsiteY555" fmla="*/ 1351958 h 6858000"/>
              <a:gd name="connsiteX556" fmla="*/ 1638521 w 7467600"/>
              <a:gd name="connsiteY556" fmla="*/ 1908470 h 6858000"/>
              <a:gd name="connsiteX557" fmla="*/ 1754199 w 7467600"/>
              <a:gd name="connsiteY557" fmla="*/ 2149284 h 6858000"/>
              <a:gd name="connsiteX558" fmla="*/ 1908359 w 7467600"/>
              <a:gd name="connsiteY558" fmla="*/ 2364988 h 6858000"/>
              <a:gd name="connsiteX559" fmla="*/ 1647661 w 7467600"/>
              <a:gd name="connsiteY559" fmla="*/ 1825945 h 6858000"/>
              <a:gd name="connsiteX560" fmla="*/ 1423821 w 7467600"/>
              <a:gd name="connsiteY560" fmla="*/ 1351958 h 6858000"/>
              <a:gd name="connsiteX561" fmla="*/ 1431890 w 7467600"/>
              <a:gd name="connsiteY561" fmla="*/ 1306475 h 6858000"/>
              <a:gd name="connsiteX562" fmla="*/ 1507597 w 7467600"/>
              <a:gd name="connsiteY562" fmla="*/ 1446132 h 6858000"/>
              <a:gd name="connsiteX563" fmla="*/ 1674586 w 7467600"/>
              <a:gd name="connsiteY563" fmla="*/ 1813832 h 6858000"/>
              <a:gd name="connsiteX564" fmla="*/ 1815950 w 7467600"/>
              <a:gd name="connsiteY564" fmla="*/ 2128564 h 6858000"/>
              <a:gd name="connsiteX565" fmla="*/ 1984242 w 7467600"/>
              <a:gd name="connsiteY565" fmla="*/ 2430829 h 6858000"/>
              <a:gd name="connsiteX566" fmla="*/ 2014023 w 7467600"/>
              <a:gd name="connsiteY566" fmla="*/ 2450995 h 6858000"/>
              <a:gd name="connsiteX567" fmla="*/ 1747337 w 7467600"/>
              <a:gd name="connsiteY567" fmla="*/ 1855264 h 6858000"/>
              <a:gd name="connsiteX568" fmla="*/ 1533749 w 7467600"/>
              <a:gd name="connsiteY568" fmla="*/ 1478656 h 6858000"/>
              <a:gd name="connsiteX569" fmla="*/ 1431890 w 7467600"/>
              <a:gd name="connsiteY569" fmla="*/ 1306475 h 6858000"/>
              <a:gd name="connsiteX570" fmla="*/ 5052692 w 7467600"/>
              <a:gd name="connsiteY570" fmla="*/ 1292994 h 6858000"/>
              <a:gd name="connsiteX571" fmla="*/ 5200661 w 7467600"/>
              <a:gd name="connsiteY571" fmla="*/ 1635186 h 6858000"/>
              <a:gd name="connsiteX572" fmla="*/ 5297138 w 7467600"/>
              <a:gd name="connsiteY572" fmla="*/ 1906351 h 6858000"/>
              <a:gd name="connsiteX573" fmla="*/ 5052692 w 7467600"/>
              <a:gd name="connsiteY573" fmla="*/ 1292994 h 6858000"/>
              <a:gd name="connsiteX574" fmla="*/ 5009948 w 7467600"/>
              <a:gd name="connsiteY574" fmla="*/ 1273619 h 6858000"/>
              <a:gd name="connsiteX575" fmla="*/ 5121777 w 7467600"/>
              <a:gd name="connsiteY575" fmla="*/ 1654213 h 6858000"/>
              <a:gd name="connsiteX576" fmla="*/ 5293545 w 7467600"/>
              <a:gd name="connsiteY576" fmla="*/ 2072247 h 6858000"/>
              <a:gd name="connsiteX577" fmla="*/ 5294042 w 7467600"/>
              <a:gd name="connsiteY577" fmla="*/ 2065019 h 6858000"/>
              <a:gd name="connsiteX578" fmla="*/ 5171936 w 7467600"/>
              <a:gd name="connsiteY578" fmla="*/ 1647613 h 6858000"/>
              <a:gd name="connsiteX579" fmla="*/ 5009948 w 7467600"/>
              <a:gd name="connsiteY579" fmla="*/ 1273619 h 6858000"/>
              <a:gd name="connsiteX580" fmla="*/ 655236 w 7467600"/>
              <a:gd name="connsiteY580" fmla="*/ 1268632 h 6858000"/>
              <a:gd name="connsiteX581" fmla="*/ 839521 w 7467600"/>
              <a:gd name="connsiteY581" fmla="*/ 1685315 h 6858000"/>
              <a:gd name="connsiteX582" fmla="*/ 1109416 w 7467600"/>
              <a:gd name="connsiteY582" fmla="*/ 2061663 h 6858000"/>
              <a:gd name="connsiteX583" fmla="*/ 1298300 w 7467600"/>
              <a:gd name="connsiteY583" fmla="*/ 2247742 h 6858000"/>
              <a:gd name="connsiteX584" fmla="*/ 1125871 w 7467600"/>
              <a:gd name="connsiteY584" fmla="*/ 1989513 h 6858000"/>
              <a:gd name="connsiteX585" fmla="*/ 981574 w 7467600"/>
              <a:gd name="connsiteY585" fmla="*/ 1783157 h 6858000"/>
              <a:gd name="connsiteX586" fmla="*/ 922198 w 7467600"/>
              <a:gd name="connsiteY586" fmla="*/ 1677437 h 6858000"/>
              <a:gd name="connsiteX587" fmla="*/ 869293 w 7467600"/>
              <a:gd name="connsiteY587" fmla="*/ 1583214 h 6858000"/>
              <a:gd name="connsiteX588" fmla="*/ 751431 w 7467600"/>
              <a:gd name="connsiteY588" fmla="*/ 1405731 h 6858000"/>
              <a:gd name="connsiteX589" fmla="*/ 655236 w 7467600"/>
              <a:gd name="connsiteY589" fmla="*/ 1268632 h 6858000"/>
              <a:gd name="connsiteX590" fmla="*/ 6516292 w 7467600"/>
              <a:gd name="connsiteY590" fmla="*/ 1263064 h 6858000"/>
              <a:gd name="connsiteX591" fmla="*/ 5736320 w 7467600"/>
              <a:gd name="connsiteY591" fmla="*/ 1501803 h 6858000"/>
              <a:gd name="connsiteX592" fmla="*/ 6516292 w 7467600"/>
              <a:gd name="connsiteY592" fmla="*/ 1263064 h 6858000"/>
              <a:gd name="connsiteX593" fmla="*/ 291466 w 7467600"/>
              <a:gd name="connsiteY593" fmla="*/ 1250369 h 6858000"/>
              <a:gd name="connsiteX594" fmla="*/ 323180 w 7467600"/>
              <a:gd name="connsiteY594" fmla="*/ 1435283 h 6858000"/>
              <a:gd name="connsiteX595" fmla="*/ 349381 w 7467600"/>
              <a:gd name="connsiteY595" fmla="*/ 1875041 h 6858000"/>
              <a:gd name="connsiteX596" fmla="*/ 374363 w 7467600"/>
              <a:gd name="connsiteY596" fmla="*/ 1506494 h 6858000"/>
              <a:gd name="connsiteX597" fmla="*/ 302168 w 7467600"/>
              <a:gd name="connsiteY597" fmla="*/ 1274495 h 6858000"/>
              <a:gd name="connsiteX598" fmla="*/ 291466 w 7467600"/>
              <a:gd name="connsiteY598" fmla="*/ 1250369 h 6858000"/>
              <a:gd name="connsiteX599" fmla="*/ 678222 w 7467600"/>
              <a:gd name="connsiteY599" fmla="*/ 1248670 h 6858000"/>
              <a:gd name="connsiteX600" fmla="*/ 775536 w 7467600"/>
              <a:gd name="connsiteY600" fmla="*/ 1388015 h 6858000"/>
              <a:gd name="connsiteX601" fmla="*/ 894529 w 7467600"/>
              <a:gd name="connsiteY601" fmla="*/ 1567739 h 6858000"/>
              <a:gd name="connsiteX602" fmla="*/ 948000 w 7467600"/>
              <a:gd name="connsiteY602" fmla="*/ 1663088 h 6858000"/>
              <a:gd name="connsiteX603" fmla="*/ 1006812 w 7467600"/>
              <a:gd name="connsiteY603" fmla="*/ 1767683 h 6858000"/>
              <a:gd name="connsiteX604" fmla="*/ 1149133 w 7467600"/>
              <a:gd name="connsiteY604" fmla="*/ 1971513 h 6858000"/>
              <a:gd name="connsiteX605" fmla="*/ 1333952 w 7467600"/>
              <a:gd name="connsiteY605" fmla="*/ 2251620 h 6858000"/>
              <a:gd name="connsiteX606" fmla="*/ 1337329 w 7467600"/>
              <a:gd name="connsiteY606" fmla="*/ 2258350 h 6858000"/>
              <a:gd name="connsiteX607" fmla="*/ 1014726 w 7467600"/>
              <a:gd name="connsiteY607" fmla="*/ 1615556 h 6858000"/>
              <a:gd name="connsiteX608" fmla="*/ 678222 w 7467600"/>
              <a:gd name="connsiteY608" fmla="*/ 1248670 h 6858000"/>
              <a:gd name="connsiteX609" fmla="*/ 6691602 w 7467600"/>
              <a:gd name="connsiteY609" fmla="*/ 1140573 h 6858000"/>
              <a:gd name="connsiteX610" fmla="*/ 6571100 w 7467600"/>
              <a:gd name="connsiteY610" fmla="*/ 1183662 h 6858000"/>
              <a:gd name="connsiteX611" fmla="*/ 6241687 w 7467600"/>
              <a:gd name="connsiteY611" fmla="*/ 1257600 h 6858000"/>
              <a:gd name="connsiteX612" fmla="*/ 5693009 w 7467600"/>
              <a:gd name="connsiteY612" fmla="*/ 1478256 h 6858000"/>
              <a:gd name="connsiteX613" fmla="*/ 6548420 w 7467600"/>
              <a:gd name="connsiteY613" fmla="*/ 1214599 h 6858000"/>
              <a:gd name="connsiteX614" fmla="*/ 6605473 w 7467600"/>
              <a:gd name="connsiteY614" fmla="*/ 1184686 h 6858000"/>
              <a:gd name="connsiteX615" fmla="*/ 6691602 w 7467600"/>
              <a:gd name="connsiteY615" fmla="*/ 1140573 h 6858000"/>
              <a:gd name="connsiteX616" fmla="*/ 4002475 w 7467600"/>
              <a:gd name="connsiteY616" fmla="*/ 1037802 h 6858000"/>
              <a:gd name="connsiteX617" fmla="*/ 4000324 w 7467600"/>
              <a:gd name="connsiteY617" fmla="*/ 1039362 h 6858000"/>
              <a:gd name="connsiteX618" fmla="*/ 4002862 w 7467600"/>
              <a:gd name="connsiteY618" fmla="*/ 1042866 h 6858000"/>
              <a:gd name="connsiteX619" fmla="*/ 4002475 w 7467600"/>
              <a:gd name="connsiteY619" fmla="*/ 1037802 h 6858000"/>
              <a:gd name="connsiteX620" fmla="*/ 506322 w 7467600"/>
              <a:gd name="connsiteY620" fmla="*/ 1020997 h 6858000"/>
              <a:gd name="connsiteX621" fmla="*/ 533068 w 7467600"/>
              <a:gd name="connsiteY621" fmla="*/ 1029409 h 6858000"/>
              <a:gd name="connsiteX622" fmla="*/ 1232525 w 7467600"/>
              <a:gd name="connsiteY622" fmla="*/ 1804675 h 6858000"/>
              <a:gd name="connsiteX623" fmla="*/ 1388858 w 7467600"/>
              <a:gd name="connsiteY623" fmla="*/ 2368011 h 6858000"/>
              <a:gd name="connsiteX624" fmla="*/ 1384098 w 7467600"/>
              <a:gd name="connsiteY624" fmla="*/ 2378125 h 6858000"/>
              <a:gd name="connsiteX625" fmla="*/ 1425393 w 7467600"/>
              <a:gd name="connsiteY625" fmla="*/ 2589124 h 6858000"/>
              <a:gd name="connsiteX626" fmla="*/ 1424001 w 7467600"/>
              <a:gd name="connsiteY626" fmla="*/ 2597541 h 6858000"/>
              <a:gd name="connsiteX627" fmla="*/ 2152729 w 7467600"/>
              <a:gd name="connsiteY627" fmla="*/ 2864487 h 6858000"/>
              <a:gd name="connsiteX628" fmla="*/ 2020609 w 7467600"/>
              <a:gd name="connsiteY628" fmla="*/ 2539671 h 6858000"/>
              <a:gd name="connsiteX629" fmla="*/ 2018920 w 7467600"/>
              <a:gd name="connsiteY629" fmla="*/ 2536309 h 6858000"/>
              <a:gd name="connsiteX630" fmla="*/ 1342441 w 7467600"/>
              <a:gd name="connsiteY630" fmla="*/ 1173017 h 6858000"/>
              <a:gd name="connsiteX631" fmla="*/ 1367925 w 7467600"/>
              <a:gd name="connsiteY631" fmla="*/ 1135648 h 6858000"/>
              <a:gd name="connsiteX632" fmla="*/ 1771401 w 7467600"/>
              <a:gd name="connsiteY632" fmla="*/ 1806673 h 6858000"/>
              <a:gd name="connsiteX633" fmla="*/ 1972385 w 7467600"/>
              <a:gd name="connsiteY633" fmla="*/ 2198735 h 6858000"/>
              <a:gd name="connsiteX634" fmla="*/ 2040892 w 7467600"/>
              <a:gd name="connsiteY634" fmla="*/ 2405205 h 6858000"/>
              <a:gd name="connsiteX635" fmla="*/ 2131689 w 7467600"/>
              <a:gd name="connsiteY635" fmla="*/ 1936926 h 6858000"/>
              <a:gd name="connsiteX636" fmla="*/ 2454820 w 7467600"/>
              <a:gd name="connsiteY636" fmla="*/ 1248808 h 6858000"/>
              <a:gd name="connsiteX637" fmla="*/ 2492512 w 7467600"/>
              <a:gd name="connsiteY637" fmla="*/ 1302920 h 6858000"/>
              <a:gd name="connsiteX638" fmla="*/ 2081216 w 7467600"/>
              <a:gd name="connsiteY638" fmla="*/ 2527513 h 6858000"/>
              <a:gd name="connsiteX639" fmla="*/ 2081211 w 7467600"/>
              <a:gd name="connsiteY639" fmla="*/ 2528916 h 6858000"/>
              <a:gd name="connsiteX640" fmla="*/ 2199067 w 7467600"/>
              <a:gd name="connsiteY640" fmla="*/ 2884061 h 6858000"/>
              <a:gd name="connsiteX641" fmla="*/ 3192586 w 7467600"/>
              <a:gd name="connsiteY641" fmla="*/ 3411496 h 6858000"/>
              <a:gd name="connsiteX642" fmla="*/ 3182620 w 7467600"/>
              <a:gd name="connsiteY642" fmla="*/ 3483279 h 6858000"/>
              <a:gd name="connsiteX643" fmla="*/ 2435119 w 7467600"/>
              <a:gd name="connsiteY643" fmla="*/ 3080173 h 6858000"/>
              <a:gd name="connsiteX644" fmla="*/ 2410152 w 7467600"/>
              <a:gd name="connsiteY644" fmla="*/ 3063751 h 6858000"/>
              <a:gd name="connsiteX645" fmla="*/ 2408099 w 7467600"/>
              <a:gd name="connsiteY645" fmla="*/ 3064403 h 6858000"/>
              <a:gd name="connsiteX646" fmla="*/ 2407218 w 7467600"/>
              <a:gd name="connsiteY646" fmla="*/ 3070324 h 6858000"/>
              <a:gd name="connsiteX647" fmla="*/ 2380138 w 7467600"/>
              <a:gd name="connsiteY647" fmla="*/ 3099341 h 6858000"/>
              <a:gd name="connsiteX648" fmla="*/ 1765923 w 7467600"/>
              <a:gd name="connsiteY648" fmla="*/ 3581043 h 6858000"/>
              <a:gd name="connsiteX649" fmla="*/ 1702258 w 7467600"/>
              <a:gd name="connsiteY649" fmla="*/ 3612286 h 6858000"/>
              <a:gd name="connsiteX650" fmla="*/ 1538370 w 7467600"/>
              <a:gd name="connsiteY650" fmla="*/ 3811804 h 6858000"/>
              <a:gd name="connsiteX651" fmla="*/ 542867 w 7467600"/>
              <a:gd name="connsiteY651" fmla="*/ 4944092 h 6858000"/>
              <a:gd name="connsiteX652" fmla="*/ 515800 w 7467600"/>
              <a:gd name="connsiteY652" fmla="*/ 4862180 h 6858000"/>
              <a:gd name="connsiteX653" fmla="*/ 909145 w 7467600"/>
              <a:gd name="connsiteY653" fmla="*/ 4199225 h 6858000"/>
              <a:gd name="connsiteX654" fmla="*/ 1214067 w 7467600"/>
              <a:gd name="connsiteY654" fmla="*/ 3908561 h 6858000"/>
              <a:gd name="connsiteX655" fmla="*/ 640967 w 7467600"/>
              <a:gd name="connsiteY655" fmla="*/ 4105601 h 6858000"/>
              <a:gd name="connsiteX656" fmla="*/ 112563 w 7467600"/>
              <a:gd name="connsiteY656" fmla="*/ 4396952 h 6858000"/>
              <a:gd name="connsiteX657" fmla="*/ 0 w 7467600"/>
              <a:gd name="connsiteY657" fmla="*/ 4466006 h 6858000"/>
              <a:gd name="connsiteX658" fmla="*/ 0 w 7467600"/>
              <a:gd name="connsiteY658" fmla="*/ 4233763 h 6858000"/>
              <a:gd name="connsiteX659" fmla="*/ 36881 w 7467600"/>
              <a:gd name="connsiteY659" fmla="*/ 4200118 h 6858000"/>
              <a:gd name="connsiteX660" fmla="*/ 910534 w 7467600"/>
              <a:gd name="connsiteY660" fmla="*/ 3629753 h 6858000"/>
              <a:gd name="connsiteX661" fmla="*/ 1578717 w 7467600"/>
              <a:gd name="connsiteY661" fmla="*/ 3575982 h 6858000"/>
              <a:gd name="connsiteX662" fmla="*/ 2338780 w 7467600"/>
              <a:gd name="connsiteY662" fmla="*/ 3033725 h 6858000"/>
              <a:gd name="connsiteX663" fmla="*/ 1807991 w 7467600"/>
              <a:gd name="connsiteY663" fmla="*/ 2807184 h 6858000"/>
              <a:gd name="connsiteX664" fmla="*/ 1416358 w 7467600"/>
              <a:gd name="connsiteY664" fmla="*/ 3112571 h 6858000"/>
              <a:gd name="connsiteX665" fmla="*/ 939066 w 7467600"/>
              <a:gd name="connsiteY665" fmla="*/ 3378798 h 6858000"/>
              <a:gd name="connsiteX666" fmla="*/ 115099 w 7467600"/>
              <a:gd name="connsiteY666" fmla="*/ 3607650 h 6858000"/>
              <a:gd name="connsiteX667" fmla="*/ 97284 w 7467600"/>
              <a:gd name="connsiteY667" fmla="*/ 3520393 h 6858000"/>
              <a:gd name="connsiteX668" fmla="*/ 922050 w 7467600"/>
              <a:gd name="connsiteY668" fmla="*/ 3074867 h 6858000"/>
              <a:gd name="connsiteX669" fmla="*/ 1405265 w 7467600"/>
              <a:gd name="connsiteY669" fmla="*/ 3016319 h 6858000"/>
              <a:gd name="connsiteX670" fmla="*/ 1407512 w 7467600"/>
              <a:gd name="connsiteY670" fmla="*/ 3018001 h 6858000"/>
              <a:gd name="connsiteX671" fmla="*/ 1726266 w 7467600"/>
              <a:gd name="connsiteY671" fmla="*/ 2777274 h 6858000"/>
              <a:gd name="connsiteX672" fmla="*/ 625390 w 7467600"/>
              <a:gd name="connsiteY672" fmla="*/ 2514541 h 6858000"/>
              <a:gd name="connsiteX673" fmla="*/ 619799 w 7467600"/>
              <a:gd name="connsiteY673" fmla="*/ 2527180 h 6858000"/>
              <a:gd name="connsiteX674" fmla="*/ 310030 w 7467600"/>
              <a:gd name="connsiteY674" fmla="*/ 2771818 h 6858000"/>
              <a:gd name="connsiteX675" fmla="*/ 173877 w 7467600"/>
              <a:gd name="connsiteY675" fmla="*/ 2937056 h 6858000"/>
              <a:gd name="connsiteX676" fmla="*/ 77889 w 7467600"/>
              <a:gd name="connsiteY676" fmla="*/ 3138440 h 6858000"/>
              <a:gd name="connsiteX677" fmla="*/ 0 w 7467600"/>
              <a:gd name="connsiteY677" fmla="*/ 3271395 h 6858000"/>
              <a:gd name="connsiteX678" fmla="*/ 0 w 7467600"/>
              <a:gd name="connsiteY678" fmla="*/ 3153002 h 6858000"/>
              <a:gd name="connsiteX679" fmla="*/ 2386 w 7467600"/>
              <a:gd name="connsiteY679" fmla="*/ 3149203 h 6858000"/>
              <a:gd name="connsiteX680" fmla="*/ 89753 w 7467600"/>
              <a:gd name="connsiteY680" fmla="*/ 2987702 h 6858000"/>
              <a:gd name="connsiteX681" fmla="*/ 76869 w 7467600"/>
              <a:gd name="connsiteY681" fmla="*/ 3005404 h 6858000"/>
              <a:gd name="connsiteX682" fmla="*/ 32049 w 7467600"/>
              <a:gd name="connsiteY682" fmla="*/ 3065814 h 6858000"/>
              <a:gd name="connsiteX683" fmla="*/ 0 w 7467600"/>
              <a:gd name="connsiteY683" fmla="*/ 3108744 h 6858000"/>
              <a:gd name="connsiteX684" fmla="*/ 0 w 7467600"/>
              <a:gd name="connsiteY684" fmla="*/ 3058059 h 6858000"/>
              <a:gd name="connsiteX685" fmla="*/ 7610 w 7467600"/>
              <a:gd name="connsiteY685" fmla="*/ 3047889 h 6858000"/>
              <a:gd name="connsiteX686" fmla="*/ 52419 w 7467600"/>
              <a:gd name="connsiteY686" fmla="*/ 2987479 h 6858000"/>
              <a:gd name="connsiteX687" fmla="*/ 59142 w 7467600"/>
              <a:gd name="connsiteY687" fmla="*/ 2978488 h 6858000"/>
              <a:gd name="connsiteX688" fmla="*/ 0 w 7467600"/>
              <a:gd name="connsiteY688" fmla="*/ 3015334 h 6858000"/>
              <a:gd name="connsiteX689" fmla="*/ 0 w 7467600"/>
              <a:gd name="connsiteY689" fmla="*/ 2914286 h 6858000"/>
              <a:gd name="connsiteX690" fmla="*/ 36383 w 7467600"/>
              <a:gd name="connsiteY690" fmla="*/ 2901128 h 6858000"/>
              <a:gd name="connsiteX691" fmla="*/ 156329 w 7467600"/>
              <a:gd name="connsiteY691" fmla="*/ 2840533 h 6858000"/>
              <a:gd name="connsiteX692" fmla="*/ 358355 w 7467600"/>
              <a:gd name="connsiteY692" fmla="*/ 2620471 h 6858000"/>
              <a:gd name="connsiteX693" fmla="*/ 510577 w 7467600"/>
              <a:gd name="connsiteY693" fmla="*/ 2501244 h 6858000"/>
              <a:gd name="connsiteX694" fmla="*/ 211967 w 7467600"/>
              <a:gd name="connsiteY694" fmla="*/ 2479171 h 6858000"/>
              <a:gd name="connsiteX695" fmla="*/ 0 w 7467600"/>
              <a:gd name="connsiteY695" fmla="*/ 2476398 h 6858000"/>
              <a:gd name="connsiteX696" fmla="*/ 0 w 7467600"/>
              <a:gd name="connsiteY696" fmla="*/ 2389189 h 6858000"/>
              <a:gd name="connsiteX697" fmla="*/ 103062 w 7467600"/>
              <a:gd name="connsiteY697" fmla="*/ 2389518 h 6858000"/>
              <a:gd name="connsiteX698" fmla="*/ 510734 w 7467600"/>
              <a:gd name="connsiteY698" fmla="*/ 2416201 h 6858000"/>
              <a:gd name="connsiteX699" fmla="*/ 279257 w 7467600"/>
              <a:gd name="connsiteY699" fmla="*/ 2092102 h 6858000"/>
              <a:gd name="connsiteX700" fmla="*/ 65265 w 7467600"/>
              <a:gd name="connsiteY700" fmla="*/ 2006049 h 6858000"/>
              <a:gd name="connsiteX701" fmla="*/ 0 w 7467600"/>
              <a:gd name="connsiteY701" fmla="*/ 1982532 h 6858000"/>
              <a:gd name="connsiteX702" fmla="*/ 0 w 7467600"/>
              <a:gd name="connsiteY702" fmla="*/ 1912789 h 6858000"/>
              <a:gd name="connsiteX703" fmla="*/ 97460 w 7467600"/>
              <a:gd name="connsiteY703" fmla="*/ 1953725 h 6858000"/>
              <a:gd name="connsiteX704" fmla="*/ 221272 w 7467600"/>
              <a:gd name="connsiteY704" fmla="*/ 1980766 h 6858000"/>
              <a:gd name="connsiteX705" fmla="*/ 116765 w 7467600"/>
              <a:gd name="connsiteY705" fmla="*/ 1911033 h 6858000"/>
              <a:gd name="connsiteX706" fmla="*/ 16405 w 7467600"/>
              <a:gd name="connsiteY706" fmla="*/ 1803412 h 6858000"/>
              <a:gd name="connsiteX707" fmla="*/ 0 w 7467600"/>
              <a:gd name="connsiteY707" fmla="*/ 1784777 h 6858000"/>
              <a:gd name="connsiteX708" fmla="*/ 0 w 7467600"/>
              <a:gd name="connsiteY708" fmla="*/ 1740082 h 6858000"/>
              <a:gd name="connsiteX709" fmla="*/ 39394 w 7467600"/>
              <a:gd name="connsiteY709" fmla="*/ 1784856 h 6858000"/>
              <a:gd name="connsiteX710" fmla="*/ 135813 w 7467600"/>
              <a:gd name="connsiteY710" fmla="*/ 1888838 h 6858000"/>
              <a:gd name="connsiteX711" fmla="*/ 242575 w 7467600"/>
              <a:gd name="connsiteY711" fmla="*/ 1958841 h 6858000"/>
              <a:gd name="connsiteX712" fmla="*/ 82197 w 7467600"/>
              <a:gd name="connsiteY712" fmla="*/ 1754826 h 6858000"/>
              <a:gd name="connsiteX713" fmla="*/ 0 w 7467600"/>
              <a:gd name="connsiteY713" fmla="*/ 1679650 h 6858000"/>
              <a:gd name="connsiteX714" fmla="*/ 0 w 7467600"/>
              <a:gd name="connsiteY714" fmla="*/ 1602463 h 6858000"/>
              <a:gd name="connsiteX715" fmla="*/ 84689 w 7467600"/>
              <a:gd name="connsiteY715" fmla="*/ 1677442 h 6858000"/>
              <a:gd name="connsiteX716" fmla="*/ 298437 w 7467600"/>
              <a:gd name="connsiteY716" fmla="*/ 1968019 h 6858000"/>
              <a:gd name="connsiteX717" fmla="*/ 227269 w 7467600"/>
              <a:gd name="connsiteY717" fmla="*/ 1114064 h 6858000"/>
              <a:gd name="connsiteX718" fmla="*/ 248003 w 7467600"/>
              <a:gd name="connsiteY718" fmla="*/ 1089613 h 6858000"/>
              <a:gd name="connsiteX719" fmla="*/ 427020 w 7467600"/>
              <a:gd name="connsiteY719" fmla="*/ 1619803 h 6858000"/>
              <a:gd name="connsiteX720" fmla="*/ 340345 w 7467600"/>
              <a:gd name="connsiteY720" fmla="*/ 2027739 h 6858000"/>
              <a:gd name="connsiteX721" fmla="*/ 360865 w 7467600"/>
              <a:gd name="connsiteY721" fmla="*/ 2044827 h 6858000"/>
              <a:gd name="connsiteX722" fmla="*/ 560414 w 7467600"/>
              <a:gd name="connsiteY722" fmla="*/ 2421457 h 6858000"/>
              <a:gd name="connsiteX723" fmla="*/ 1359703 w 7467600"/>
              <a:gd name="connsiteY723" fmla="*/ 2578554 h 6858000"/>
              <a:gd name="connsiteX724" fmla="*/ 1359422 w 7467600"/>
              <a:gd name="connsiteY724" fmla="*/ 2577994 h 6858000"/>
              <a:gd name="connsiteX725" fmla="*/ 828701 w 7467600"/>
              <a:gd name="connsiteY725" fmla="*/ 1839520 h 6858000"/>
              <a:gd name="connsiteX726" fmla="*/ 494427 w 7467600"/>
              <a:gd name="connsiteY726" fmla="*/ 1092333 h 6858000"/>
              <a:gd name="connsiteX727" fmla="*/ 506322 w 7467600"/>
              <a:gd name="connsiteY727" fmla="*/ 1020997 h 6858000"/>
              <a:gd name="connsiteX728" fmla="*/ 4570198 w 7467600"/>
              <a:gd name="connsiteY728" fmla="*/ 978081 h 6858000"/>
              <a:gd name="connsiteX729" fmla="*/ 4523691 w 7467600"/>
              <a:gd name="connsiteY729" fmla="*/ 1127776 h 6858000"/>
              <a:gd name="connsiteX730" fmla="*/ 4509875 w 7467600"/>
              <a:gd name="connsiteY730" fmla="*/ 1167552 h 6858000"/>
              <a:gd name="connsiteX731" fmla="*/ 4478168 w 7467600"/>
              <a:gd name="connsiteY731" fmla="*/ 1260735 h 6858000"/>
              <a:gd name="connsiteX732" fmla="*/ 4409309 w 7467600"/>
              <a:gd name="connsiteY732" fmla="*/ 1666996 h 6858000"/>
              <a:gd name="connsiteX733" fmla="*/ 4370031 w 7467600"/>
              <a:gd name="connsiteY733" fmla="*/ 1955666 h 6858000"/>
              <a:gd name="connsiteX734" fmla="*/ 4570198 w 7467600"/>
              <a:gd name="connsiteY734" fmla="*/ 978081 h 6858000"/>
              <a:gd name="connsiteX735" fmla="*/ 4557898 w 7467600"/>
              <a:gd name="connsiteY735" fmla="*/ 900011 h 6858000"/>
              <a:gd name="connsiteX736" fmla="*/ 4344840 w 7467600"/>
              <a:gd name="connsiteY736" fmla="*/ 1922038 h 6858000"/>
              <a:gd name="connsiteX737" fmla="*/ 4378710 w 7467600"/>
              <a:gd name="connsiteY737" fmla="*/ 1665516 h 6858000"/>
              <a:gd name="connsiteX738" fmla="*/ 4448798 w 7467600"/>
              <a:gd name="connsiteY738" fmla="*/ 1253024 h 6858000"/>
              <a:gd name="connsiteX739" fmla="*/ 4480315 w 7467600"/>
              <a:gd name="connsiteY739" fmla="*/ 1158454 h 6858000"/>
              <a:gd name="connsiteX740" fmla="*/ 4494133 w 7467600"/>
              <a:gd name="connsiteY740" fmla="*/ 1118676 h 6858000"/>
              <a:gd name="connsiteX741" fmla="*/ 4557898 w 7467600"/>
              <a:gd name="connsiteY741" fmla="*/ 900011 h 6858000"/>
              <a:gd name="connsiteX742" fmla="*/ 5870151 w 7467600"/>
              <a:gd name="connsiteY742" fmla="*/ 898890 h 6858000"/>
              <a:gd name="connsiteX743" fmla="*/ 5861335 w 7467600"/>
              <a:gd name="connsiteY743" fmla="*/ 899177 h 6858000"/>
              <a:gd name="connsiteX744" fmla="*/ 5843702 w 7467600"/>
              <a:gd name="connsiteY744" fmla="*/ 899748 h 6858000"/>
              <a:gd name="connsiteX745" fmla="*/ 5651107 w 7467600"/>
              <a:gd name="connsiteY745" fmla="*/ 920306 h 6858000"/>
              <a:gd name="connsiteX746" fmla="*/ 5459407 w 7467600"/>
              <a:gd name="connsiteY746" fmla="*/ 940975 h 6858000"/>
              <a:gd name="connsiteX747" fmla="*/ 5374846 w 7467600"/>
              <a:gd name="connsiteY747" fmla="*/ 941988 h 6858000"/>
              <a:gd name="connsiteX748" fmla="*/ 5256105 w 7467600"/>
              <a:gd name="connsiteY748" fmla="*/ 945632 h 6858000"/>
              <a:gd name="connsiteX749" fmla="*/ 5107071 w 7467600"/>
              <a:gd name="connsiteY749" fmla="*/ 969720 h 6858000"/>
              <a:gd name="connsiteX750" fmla="*/ 4998681 w 7467600"/>
              <a:gd name="connsiteY750" fmla="*/ 988771 h 6858000"/>
              <a:gd name="connsiteX751" fmla="*/ 5870151 w 7467600"/>
              <a:gd name="connsiteY751" fmla="*/ 898890 h 6858000"/>
              <a:gd name="connsiteX752" fmla="*/ 5504425 w 7467600"/>
              <a:gd name="connsiteY752" fmla="*/ 848067 h 6858000"/>
              <a:gd name="connsiteX753" fmla="*/ 4968849 w 7467600"/>
              <a:gd name="connsiteY753" fmla="*/ 962318 h 6858000"/>
              <a:gd name="connsiteX754" fmla="*/ 5104039 w 7467600"/>
              <a:gd name="connsiteY754" fmla="*/ 940634 h 6858000"/>
              <a:gd name="connsiteX755" fmla="*/ 5256311 w 7467600"/>
              <a:gd name="connsiteY755" fmla="*/ 916490 h 6858000"/>
              <a:gd name="connsiteX756" fmla="*/ 5377381 w 7467600"/>
              <a:gd name="connsiteY756" fmla="*/ 912671 h 6858000"/>
              <a:gd name="connsiteX757" fmla="*/ 5460148 w 7467600"/>
              <a:gd name="connsiteY757" fmla="*/ 911442 h 6858000"/>
              <a:gd name="connsiteX758" fmla="*/ 5648971 w 7467600"/>
              <a:gd name="connsiteY758" fmla="*/ 891331 h 6858000"/>
              <a:gd name="connsiteX759" fmla="*/ 5844807 w 7467600"/>
              <a:gd name="connsiteY759" fmla="*/ 870718 h 6858000"/>
              <a:gd name="connsiteX760" fmla="*/ 5862975 w 7467600"/>
              <a:gd name="connsiteY760" fmla="*/ 869756 h 6858000"/>
              <a:gd name="connsiteX761" fmla="*/ 5920887 w 7467600"/>
              <a:gd name="connsiteY761" fmla="*/ 865929 h 6858000"/>
              <a:gd name="connsiteX762" fmla="*/ 5504425 w 7467600"/>
              <a:gd name="connsiteY762" fmla="*/ 848067 h 6858000"/>
              <a:gd name="connsiteX763" fmla="*/ 3607114 w 7467600"/>
              <a:gd name="connsiteY763" fmla="*/ 467441 h 6858000"/>
              <a:gd name="connsiteX764" fmla="*/ 3296242 w 7467600"/>
              <a:gd name="connsiteY764" fmla="*/ 807991 h 6858000"/>
              <a:gd name="connsiteX765" fmla="*/ 3174674 w 7467600"/>
              <a:gd name="connsiteY765" fmla="*/ 919759 h 6858000"/>
              <a:gd name="connsiteX766" fmla="*/ 3042978 w 7467600"/>
              <a:gd name="connsiteY766" fmla="*/ 1054894 h 6858000"/>
              <a:gd name="connsiteX767" fmla="*/ 2968914 w 7467600"/>
              <a:gd name="connsiteY767" fmla="*/ 1133756 h 6858000"/>
              <a:gd name="connsiteX768" fmla="*/ 3103823 w 7467600"/>
              <a:gd name="connsiteY768" fmla="*/ 1026814 h 6858000"/>
              <a:gd name="connsiteX769" fmla="*/ 3607114 w 7467600"/>
              <a:gd name="connsiteY769" fmla="*/ 467441 h 6858000"/>
              <a:gd name="connsiteX770" fmla="*/ 3744487 w 7467600"/>
              <a:gd name="connsiteY770" fmla="*/ 383136 h 6858000"/>
              <a:gd name="connsiteX771" fmla="*/ 3970213 w 7467600"/>
              <a:gd name="connsiteY771" fmla="*/ 995559 h 6858000"/>
              <a:gd name="connsiteX772" fmla="*/ 3744487 w 7467600"/>
              <a:gd name="connsiteY772" fmla="*/ 383136 h 6858000"/>
              <a:gd name="connsiteX773" fmla="*/ 3624562 w 7467600"/>
              <a:gd name="connsiteY773" fmla="*/ 367041 h 6858000"/>
              <a:gd name="connsiteX774" fmla="*/ 3489712 w 7467600"/>
              <a:gd name="connsiteY774" fmla="*/ 485386 h 6858000"/>
              <a:gd name="connsiteX775" fmla="*/ 3182994 w 7467600"/>
              <a:gd name="connsiteY775" fmla="*/ 828265 h 6858000"/>
              <a:gd name="connsiteX776" fmla="*/ 2892114 w 7467600"/>
              <a:gd name="connsiteY776" fmla="*/ 1172635 h 6858000"/>
              <a:gd name="connsiteX777" fmla="*/ 3021459 w 7467600"/>
              <a:gd name="connsiteY777" fmla="*/ 1035385 h 6858000"/>
              <a:gd name="connsiteX778" fmla="*/ 3153873 w 7467600"/>
              <a:gd name="connsiteY778" fmla="*/ 898971 h 6858000"/>
              <a:gd name="connsiteX779" fmla="*/ 3276511 w 7467600"/>
              <a:gd name="connsiteY779" fmla="*/ 786423 h 6858000"/>
              <a:gd name="connsiteX780" fmla="*/ 3584154 w 7467600"/>
              <a:gd name="connsiteY780" fmla="*/ 448218 h 6858000"/>
              <a:gd name="connsiteX781" fmla="*/ 3624562 w 7467600"/>
              <a:gd name="connsiteY781" fmla="*/ 367041 h 6858000"/>
              <a:gd name="connsiteX782" fmla="*/ 3766672 w 7467600"/>
              <a:gd name="connsiteY782" fmla="*/ 359429 h 6858000"/>
              <a:gd name="connsiteX783" fmla="*/ 3996338 w 7467600"/>
              <a:gd name="connsiteY783" fmla="*/ 968237 h 6858000"/>
              <a:gd name="connsiteX784" fmla="*/ 3766672 w 7467600"/>
              <a:gd name="connsiteY784" fmla="*/ 359429 h 6858000"/>
              <a:gd name="connsiteX785" fmla="*/ 5805386 w 7467600"/>
              <a:gd name="connsiteY785" fmla="*/ 239240 h 6858000"/>
              <a:gd name="connsiteX786" fmla="*/ 5736947 w 7467600"/>
              <a:gd name="connsiteY786" fmla="*/ 261367 h 6858000"/>
              <a:gd name="connsiteX787" fmla="*/ 5427012 w 7467600"/>
              <a:gd name="connsiteY787" fmla="*/ 311272 h 6858000"/>
              <a:gd name="connsiteX788" fmla="*/ 5147818 w 7467600"/>
              <a:gd name="connsiteY788" fmla="*/ 322112 h 6858000"/>
              <a:gd name="connsiteX789" fmla="*/ 5060854 w 7467600"/>
              <a:gd name="connsiteY789" fmla="*/ 311882 h 6858000"/>
              <a:gd name="connsiteX790" fmla="*/ 4945989 w 7467600"/>
              <a:gd name="connsiteY790" fmla="*/ 300516 h 6858000"/>
              <a:gd name="connsiteX791" fmla="*/ 5410479 w 7467600"/>
              <a:gd name="connsiteY791" fmla="*/ 348434 h 6858000"/>
              <a:gd name="connsiteX792" fmla="*/ 5805386 w 7467600"/>
              <a:gd name="connsiteY792" fmla="*/ 239240 h 6858000"/>
              <a:gd name="connsiteX793" fmla="*/ 5905192 w 7467600"/>
              <a:gd name="connsiteY793" fmla="*/ 163079 h 6858000"/>
              <a:gd name="connsiteX794" fmla="*/ 5865655 w 7467600"/>
              <a:gd name="connsiteY794" fmla="*/ 171901 h 6858000"/>
              <a:gd name="connsiteX795" fmla="*/ 5259740 w 7467600"/>
              <a:gd name="connsiteY795" fmla="*/ 257013 h 6858000"/>
              <a:gd name="connsiteX796" fmla="*/ 5208466 w 7467600"/>
              <a:gd name="connsiteY796" fmla="*/ 257550 h 6858000"/>
              <a:gd name="connsiteX797" fmla="*/ 4980204 w 7467600"/>
              <a:gd name="connsiteY797" fmla="*/ 271903 h 6858000"/>
              <a:gd name="connsiteX798" fmla="*/ 5068068 w 7467600"/>
              <a:gd name="connsiteY798" fmla="*/ 282244 h 6858000"/>
              <a:gd name="connsiteX799" fmla="*/ 5153231 w 7467600"/>
              <a:gd name="connsiteY799" fmla="*/ 292240 h 6858000"/>
              <a:gd name="connsiteX800" fmla="*/ 5426491 w 7467600"/>
              <a:gd name="connsiteY800" fmla="*/ 281128 h 6858000"/>
              <a:gd name="connsiteX801" fmla="*/ 5731212 w 7467600"/>
              <a:gd name="connsiteY801" fmla="*/ 231951 h 6858000"/>
              <a:gd name="connsiteX802" fmla="*/ 5905192 w 7467600"/>
              <a:gd name="connsiteY802" fmla="*/ 163079 h 6858000"/>
              <a:gd name="connsiteX803" fmla="*/ 5944437 w 7467600"/>
              <a:gd name="connsiteY803" fmla="*/ 113829 h 6858000"/>
              <a:gd name="connsiteX804" fmla="*/ 5825032 w 7467600"/>
              <a:gd name="connsiteY804" fmla="*/ 146405 h 6858000"/>
              <a:gd name="connsiteX805" fmla="*/ 4955599 w 7467600"/>
              <a:gd name="connsiteY805" fmla="*/ 247008 h 6858000"/>
              <a:gd name="connsiteX806" fmla="*/ 5210104 w 7467600"/>
              <a:gd name="connsiteY806" fmla="*/ 228123 h 6858000"/>
              <a:gd name="connsiteX807" fmla="*/ 5261015 w 7467600"/>
              <a:gd name="connsiteY807" fmla="*/ 227087 h 6858000"/>
              <a:gd name="connsiteX808" fmla="*/ 5861181 w 7467600"/>
              <a:gd name="connsiteY808" fmla="*/ 143093 h 6858000"/>
              <a:gd name="connsiteX809" fmla="*/ 5961252 w 7467600"/>
              <a:gd name="connsiteY809" fmla="*/ 114820 h 6858000"/>
              <a:gd name="connsiteX810" fmla="*/ 5944437 w 7467600"/>
              <a:gd name="connsiteY810" fmla="*/ 113829 h 6858000"/>
              <a:gd name="connsiteX811" fmla="*/ 3882765 w 7467600"/>
              <a:gd name="connsiteY811" fmla="*/ 0 h 6858000"/>
              <a:gd name="connsiteX812" fmla="*/ 3995099 w 7467600"/>
              <a:gd name="connsiteY812" fmla="*/ 0 h 6858000"/>
              <a:gd name="connsiteX813" fmla="*/ 4163818 w 7467600"/>
              <a:gd name="connsiteY813" fmla="*/ 234104 h 6858000"/>
              <a:gd name="connsiteX814" fmla="*/ 4172099 w 7467600"/>
              <a:gd name="connsiteY814" fmla="*/ 234207 h 6858000"/>
              <a:gd name="connsiteX815" fmla="*/ 4784282 w 7467600"/>
              <a:gd name="connsiteY815" fmla="*/ 276561 h 6858000"/>
              <a:gd name="connsiteX816" fmla="*/ 4801687 w 7467600"/>
              <a:gd name="connsiteY816" fmla="*/ 267764 h 6858000"/>
              <a:gd name="connsiteX817" fmla="*/ 6082788 w 7467600"/>
              <a:gd name="connsiteY817" fmla="*/ 64119 h 6858000"/>
              <a:gd name="connsiteX818" fmla="*/ 6099442 w 7467600"/>
              <a:gd name="connsiteY818" fmla="*/ 82568 h 6858000"/>
              <a:gd name="connsiteX819" fmla="*/ 4804137 w 7467600"/>
              <a:gd name="connsiteY819" fmla="*/ 320931 h 6858000"/>
              <a:gd name="connsiteX820" fmla="*/ 4227047 w 7467600"/>
              <a:gd name="connsiteY820" fmla="*/ 313415 h 6858000"/>
              <a:gd name="connsiteX821" fmla="*/ 4346041 w 7467600"/>
              <a:gd name="connsiteY821" fmla="*/ 456086 h 6858000"/>
              <a:gd name="connsiteX822" fmla="*/ 4870967 w 7467600"/>
              <a:gd name="connsiteY822" fmla="*/ 963061 h 6858000"/>
              <a:gd name="connsiteX823" fmla="*/ 4889647 w 7467600"/>
              <a:gd name="connsiteY823" fmla="*/ 957147 h 6858000"/>
              <a:gd name="connsiteX824" fmla="*/ 5422504 w 7467600"/>
              <a:gd name="connsiteY824" fmla="*/ 805191 h 6858000"/>
              <a:gd name="connsiteX825" fmla="*/ 6087656 w 7467600"/>
              <a:gd name="connsiteY825" fmla="*/ 826703 h 6858000"/>
              <a:gd name="connsiteX826" fmla="*/ 6058717 w 7467600"/>
              <a:gd name="connsiteY826" fmla="*/ 865992 h 6858000"/>
              <a:gd name="connsiteX827" fmla="*/ 4974153 w 7467600"/>
              <a:gd name="connsiteY827" fmla="*/ 1045456 h 6858000"/>
              <a:gd name="connsiteX828" fmla="*/ 5627835 w 7467600"/>
              <a:gd name="connsiteY828" fmla="*/ 1472077 h 6858000"/>
              <a:gd name="connsiteX829" fmla="*/ 5629817 w 7467600"/>
              <a:gd name="connsiteY829" fmla="*/ 1471412 h 6858000"/>
              <a:gd name="connsiteX830" fmla="*/ 5634124 w 7467600"/>
              <a:gd name="connsiteY830" fmla="*/ 1470572 h 6858000"/>
              <a:gd name="connsiteX831" fmla="*/ 5755832 w 7467600"/>
              <a:gd name="connsiteY831" fmla="*/ 1383886 h 6858000"/>
              <a:gd name="connsiteX832" fmla="*/ 6014186 w 7467600"/>
              <a:gd name="connsiteY832" fmla="*/ 1279799 h 6858000"/>
              <a:gd name="connsiteX833" fmla="*/ 6901619 w 7467600"/>
              <a:gd name="connsiteY833" fmla="*/ 1047874 h 6858000"/>
              <a:gd name="connsiteX834" fmla="*/ 6931566 w 7467600"/>
              <a:gd name="connsiteY834" fmla="*/ 1062034 h 6858000"/>
              <a:gd name="connsiteX835" fmla="*/ 5790982 w 7467600"/>
              <a:gd name="connsiteY835" fmla="*/ 1561380 h 6858000"/>
              <a:gd name="connsiteX836" fmla="*/ 6188971 w 7467600"/>
              <a:gd name="connsiteY836" fmla="*/ 1755168 h 6858000"/>
              <a:gd name="connsiteX837" fmla="*/ 6202446 w 7467600"/>
              <a:gd name="connsiteY837" fmla="*/ 1752268 h 6858000"/>
              <a:gd name="connsiteX838" fmla="*/ 7179560 w 7467600"/>
              <a:gd name="connsiteY838" fmla="*/ 1467551 h 6858000"/>
              <a:gd name="connsiteX839" fmla="*/ 7158730 w 7467600"/>
              <a:gd name="connsiteY839" fmla="*/ 1507835 h 6858000"/>
              <a:gd name="connsiteX840" fmla="*/ 6326959 w 7467600"/>
              <a:gd name="connsiteY840" fmla="*/ 1817686 h 6858000"/>
              <a:gd name="connsiteX841" fmla="*/ 6537433 w 7467600"/>
              <a:gd name="connsiteY841" fmla="*/ 1907790 h 6858000"/>
              <a:gd name="connsiteX842" fmla="*/ 6550221 w 7467600"/>
              <a:gd name="connsiteY842" fmla="*/ 1910729 h 6858000"/>
              <a:gd name="connsiteX843" fmla="*/ 6964438 w 7467600"/>
              <a:gd name="connsiteY843" fmla="*/ 2209505 h 6858000"/>
              <a:gd name="connsiteX844" fmla="*/ 7367862 w 7467600"/>
              <a:gd name="connsiteY844" fmla="*/ 2806833 h 6858000"/>
              <a:gd name="connsiteX845" fmla="*/ 7364329 w 7467600"/>
              <a:gd name="connsiteY845" fmla="*/ 2826907 h 6858000"/>
              <a:gd name="connsiteX846" fmla="*/ 7290545 w 7467600"/>
              <a:gd name="connsiteY846" fmla="*/ 2850663 h 6858000"/>
              <a:gd name="connsiteX847" fmla="*/ 6472036 w 7467600"/>
              <a:gd name="connsiteY847" fmla="*/ 1959003 h 6858000"/>
              <a:gd name="connsiteX848" fmla="*/ 5792897 w 7467600"/>
              <a:gd name="connsiteY848" fmla="*/ 1647747 h 6858000"/>
              <a:gd name="connsiteX849" fmla="*/ 5842751 w 7467600"/>
              <a:gd name="connsiteY849" fmla="*/ 1816112 h 6858000"/>
              <a:gd name="connsiteX850" fmla="*/ 5847424 w 7467600"/>
              <a:gd name="connsiteY850" fmla="*/ 1815776 h 6858000"/>
              <a:gd name="connsiteX851" fmla="*/ 6399821 w 7467600"/>
              <a:gd name="connsiteY851" fmla="*/ 2344799 h 6858000"/>
              <a:gd name="connsiteX852" fmla="*/ 6323232 w 7467600"/>
              <a:gd name="connsiteY852" fmla="*/ 2389634 h 6858000"/>
              <a:gd name="connsiteX853" fmla="*/ 5942958 w 7467600"/>
              <a:gd name="connsiteY853" fmla="*/ 2077708 h 6858000"/>
              <a:gd name="connsiteX854" fmla="*/ 5921559 w 7467600"/>
              <a:gd name="connsiteY854" fmla="*/ 2378596 h 6858000"/>
              <a:gd name="connsiteX855" fmla="*/ 5817651 w 7467600"/>
              <a:gd name="connsiteY855" fmla="*/ 3023919 h 6858000"/>
              <a:gd name="connsiteX856" fmla="*/ 5729634 w 7467600"/>
              <a:gd name="connsiteY856" fmla="*/ 3051849 h 6858000"/>
              <a:gd name="connsiteX857" fmla="*/ 5611018 w 7467600"/>
              <a:gd name="connsiteY857" fmla="*/ 2316769 h 6858000"/>
              <a:gd name="connsiteX858" fmla="*/ 5687608 w 7467600"/>
              <a:gd name="connsiteY858" fmla="*/ 2039972 h 6858000"/>
              <a:gd name="connsiteX859" fmla="*/ 5657554 w 7467600"/>
              <a:gd name="connsiteY859" fmla="*/ 1576445 h 6858000"/>
              <a:gd name="connsiteX860" fmla="*/ 5150475 w 7467600"/>
              <a:gd name="connsiteY860" fmla="*/ 1274012 h 6858000"/>
              <a:gd name="connsiteX861" fmla="*/ 5349142 w 7467600"/>
              <a:gd name="connsiteY861" fmla="*/ 2204405 h 6858000"/>
              <a:gd name="connsiteX862" fmla="*/ 5262214 w 7467600"/>
              <a:gd name="connsiteY862" fmla="*/ 2233836 h 6858000"/>
              <a:gd name="connsiteX863" fmla="*/ 4981539 w 7467600"/>
              <a:gd name="connsiteY863" fmla="*/ 1542201 h 6858000"/>
              <a:gd name="connsiteX864" fmla="*/ 4958461 w 7467600"/>
              <a:gd name="connsiteY864" fmla="*/ 1136957 h 6858000"/>
              <a:gd name="connsiteX865" fmla="*/ 4655015 w 7467600"/>
              <a:gd name="connsiteY865" fmla="*/ 891426 h 6858000"/>
              <a:gd name="connsiteX866" fmla="*/ 4348002 w 7467600"/>
              <a:gd name="connsiteY866" fmla="*/ 2205895 h 6858000"/>
              <a:gd name="connsiteX867" fmla="*/ 4262250 w 7467600"/>
              <a:gd name="connsiteY867" fmla="*/ 2219972 h 6858000"/>
              <a:gd name="connsiteX868" fmla="*/ 4550611 w 7467600"/>
              <a:gd name="connsiteY868" fmla="*/ 817540 h 6858000"/>
              <a:gd name="connsiteX869" fmla="*/ 4564418 w 7467600"/>
              <a:gd name="connsiteY869" fmla="*/ 808293 h 6858000"/>
              <a:gd name="connsiteX870" fmla="*/ 4266388 w 7467600"/>
              <a:gd name="connsiteY870" fmla="*/ 500083 h 6858000"/>
              <a:gd name="connsiteX871" fmla="*/ 4032842 w 7467600"/>
              <a:gd name="connsiteY871" fmla="*/ 211809 h 6858000"/>
              <a:gd name="connsiteX872" fmla="*/ 3882765 w 7467600"/>
              <a:gd name="connsiteY872" fmla="*/ 0 h 6858000"/>
              <a:gd name="connsiteX873" fmla="*/ 3721337 w 7467600"/>
              <a:gd name="connsiteY873" fmla="*/ 0 h 6858000"/>
              <a:gd name="connsiteX874" fmla="*/ 3797544 w 7467600"/>
              <a:gd name="connsiteY874" fmla="*/ 0 h 6858000"/>
              <a:gd name="connsiteX875" fmla="*/ 3775734 w 7467600"/>
              <a:gd name="connsiteY875" fmla="*/ 95131 h 6858000"/>
              <a:gd name="connsiteX876" fmla="*/ 3724807 w 7467600"/>
              <a:gd name="connsiteY876" fmla="*/ 272257 h 6858000"/>
              <a:gd name="connsiteX877" fmla="*/ 3726844 w 7467600"/>
              <a:gd name="connsiteY877" fmla="*/ 282988 h 6858000"/>
              <a:gd name="connsiteX878" fmla="*/ 3742664 w 7467600"/>
              <a:gd name="connsiteY878" fmla="*/ 279918 h 6858000"/>
              <a:gd name="connsiteX879" fmla="*/ 4103910 w 7467600"/>
              <a:gd name="connsiteY879" fmla="*/ 1161917 h 6858000"/>
              <a:gd name="connsiteX880" fmla="*/ 4020269 w 7467600"/>
              <a:gd name="connsiteY880" fmla="*/ 1200406 h 6858000"/>
              <a:gd name="connsiteX881" fmla="*/ 3674882 w 7467600"/>
              <a:gd name="connsiteY881" fmla="*/ 488524 h 6858000"/>
              <a:gd name="connsiteX882" fmla="*/ 3132682 w 7467600"/>
              <a:gd name="connsiteY882" fmla="*/ 1072284 h 6858000"/>
              <a:gd name="connsiteX883" fmla="*/ 2716346 w 7467600"/>
              <a:gd name="connsiteY883" fmla="*/ 1276376 h 6858000"/>
              <a:gd name="connsiteX884" fmla="*/ 2716772 w 7467600"/>
              <a:gd name="connsiteY884" fmla="*/ 1255462 h 6858000"/>
              <a:gd name="connsiteX885" fmla="*/ 3471096 w 7467600"/>
              <a:gd name="connsiteY885" fmla="*/ 437072 h 6858000"/>
              <a:gd name="connsiteX886" fmla="*/ 3639057 w 7467600"/>
              <a:gd name="connsiteY886" fmla="*/ 286334 h 6858000"/>
              <a:gd name="connsiteX887" fmla="*/ 3640309 w 7467600"/>
              <a:gd name="connsiteY887" fmla="*/ 284664 h 6858000"/>
              <a:gd name="connsiteX888" fmla="*/ 3646022 w 7467600"/>
              <a:gd name="connsiteY888" fmla="*/ 276711 h 6858000"/>
              <a:gd name="connsiteX889" fmla="*/ 3707943 w 7467600"/>
              <a:gd name="connsiteY889" fmla="*/ 65958 h 6858000"/>
              <a:gd name="connsiteX890" fmla="*/ 3721337 w 7467600"/>
              <a:gd name="connsiteY890" fmla="*/ 0 h 6858000"/>
              <a:gd name="connsiteX891" fmla="*/ 2867960 w 7467600"/>
              <a:gd name="connsiteY891" fmla="*/ 0 h 6858000"/>
              <a:gd name="connsiteX892" fmla="*/ 2926351 w 7467600"/>
              <a:gd name="connsiteY892" fmla="*/ 0 h 6858000"/>
              <a:gd name="connsiteX893" fmla="*/ 2902823 w 7467600"/>
              <a:gd name="connsiteY893" fmla="*/ 262929 h 6858000"/>
              <a:gd name="connsiteX894" fmla="*/ 2940663 w 7467600"/>
              <a:gd name="connsiteY894" fmla="*/ 140884 h 6858000"/>
              <a:gd name="connsiteX895" fmla="*/ 2947039 w 7467600"/>
              <a:gd name="connsiteY895" fmla="*/ 122524 h 6858000"/>
              <a:gd name="connsiteX896" fmla="*/ 2984316 w 7467600"/>
              <a:gd name="connsiteY896" fmla="*/ 0 h 6858000"/>
              <a:gd name="connsiteX897" fmla="*/ 3016114 w 7467600"/>
              <a:gd name="connsiteY897" fmla="*/ 0 h 6858000"/>
              <a:gd name="connsiteX898" fmla="*/ 2979949 w 7467600"/>
              <a:gd name="connsiteY898" fmla="*/ 119274 h 6858000"/>
              <a:gd name="connsiteX899" fmla="*/ 3023879 w 7467600"/>
              <a:gd name="connsiteY899" fmla="*/ 0 h 6858000"/>
              <a:gd name="connsiteX900" fmla="*/ 3105400 w 7467600"/>
              <a:gd name="connsiteY900" fmla="*/ 0 h 6858000"/>
              <a:gd name="connsiteX901" fmla="*/ 3094669 w 7467600"/>
              <a:gd name="connsiteY901" fmla="*/ 30308 h 6858000"/>
              <a:gd name="connsiteX902" fmla="*/ 2901945 w 7467600"/>
              <a:gd name="connsiteY902" fmla="*/ 466538 h 6858000"/>
              <a:gd name="connsiteX903" fmla="*/ 2815209 w 7467600"/>
              <a:gd name="connsiteY903" fmla="*/ 497361 h 6858000"/>
              <a:gd name="connsiteX904" fmla="*/ 2844845 w 7467600"/>
              <a:gd name="connsiteY904" fmla="*/ 127638 h 6858000"/>
              <a:gd name="connsiteX905" fmla="*/ 2867960 w 7467600"/>
              <a:gd name="connsiteY905" fmla="*/ 0 h 6858000"/>
              <a:gd name="connsiteX906" fmla="*/ 1057230 w 7467600"/>
              <a:gd name="connsiteY906" fmla="*/ 0 h 6858000"/>
              <a:gd name="connsiteX907" fmla="*/ 1111003 w 7467600"/>
              <a:gd name="connsiteY907" fmla="*/ 0 h 6858000"/>
              <a:gd name="connsiteX908" fmla="*/ 1125553 w 7467600"/>
              <a:gd name="connsiteY908" fmla="*/ 52588 h 6858000"/>
              <a:gd name="connsiteX909" fmla="*/ 1304276 w 7467600"/>
              <a:gd name="connsiteY909" fmla="*/ 476275 h 6858000"/>
              <a:gd name="connsiteX910" fmla="*/ 1492066 w 7467600"/>
              <a:gd name="connsiteY910" fmla="*/ 886333 h 6858000"/>
              <a:gd name="connsiteX911" fmla="*/ 1423698 w 7467600"/>
              <a:gd name="connsiteY911" fmla="*/ 710817 h 6858000"/>
              <a:gd name="connsiteX912" fmla="*/ 1357609 w 7467600"/>
              <a:gd name="connsiteY912" fmla="*/ 532892 h 6858000"/>
              <a:gd name="connsiteX913" fmla="*/ 1309550 w 7467600"/>
              <a:gd name="connsiteY913" fmla="*/ 374031 h 6858000"/>
              <a:gd name="connsiteX914" fmla="*/ 1193673 w 7467600"/>
              <a:gd name="connsiteY914" fmla="*/ 49533 h 6858000"/>
              <a:gd name="connsiteX915" fmla="*/ 1164391 w 7467600"/>
              <a:gd name="connsiteY915" fmla="*/ 0 h 6858000"/>
              <a:gd name="connsiteX916" fmla="*/ 1200666 w 7467600"/>
              <a:gd name="connsiteY916" fmla="*/ 0 h 6858000"/>
              <a:gd name="connsiteX917" fmla="*/ 1223408 w 7467600"/>
              <a:gd name="connsiteY917" fmla="*/ 38996 h 6858000"/>
              <a:gd name="connsiteX918" fmla="*/ 1339635 w 7467600"/>
              <a:gd name="connsiteY918" fmla="*/ 365517 h 6858000"/>
              <a:gd name="connsiteX919" fmla="*/ 1387469 w 7467600"/>
              <a:gd name="connsiteY919" fmla="*/ 523079 h 6858000"/>
              <a:gd name="connsiteX920" fmla="*/ 1452685 w 7467600"/>
              <a:gd name="connsiteY920" fmla="*/ 699806 h 6858000"/>
              <a:gd name="connsiteX921" fmla="*/ 1492092 w 7467600"/>
              <a:gd name="connsiteY921" fmla="*/ 800424 h 6858000"/>
              <a:gd name="connsiteX922" fmla="*/ 1455302 w 7467600"/>
              <a:gd name="connsiteY922" fmla="*/ 632913 h 6858000"/>
              <a:gd name="connsiteX923" fmla="*/ 1222336 w 7467600"/>
              <a:gd name="connsiteY923" fmla="*/ 9480 h 6858000"/>
              <a:gd name="connsiteX924" fmla="*/ 1214634 w 7467600"/>
              <a:gd name="connsiteY924" fmla="*/ 0 h 6858000"/>
              <a:gd name="connsiteX925" fmla="*/ 1289827 w 7467600"/>
              <a:gd name="connsiteY925" fmla="*/ 0 h 6858000"/>
              <a:gd name="connsiteX926" fmla="*/ 1321076 w 7467600"/>
              <a:gd name="connsiteY926" fmla="*/ 59722 h 6858000"/>
              <a:gd name="connsiteX927" fmla="*/ 1512579 w 7467600"/>
              <a:gd name="connsiteY927" fmla="*/ 626441 h 6858000"/>
              <a:gd name="connsiteX928" fmla="*/ 1506076 w 7467600"/>
              <a:gd name="connsiteY928" fmla="*/ 1089289 h 6858000"/>
              <a:gd name="connsiteX929" fmla="*/ 1486346 w 7467600"/>
              <a:gd name="connsiteY929" fmla="*/ 1079919 h 6858000"/>
              <a:gd name="connsiteX930" fmla="*/ 1070511 w 7467600"/>
              <a:gd name="connsiteY930" fmla="*/ 48609 h 6858000"/>
              <a:gd name="connsiteX931" fmla="*/ 1057230 w 7467600"/>
              <a:gd name="connsiteY931" fmla="*/ 0 h 6858000"/>
              <a:gd name="connsiteX932" fmla="*/ 43151 w 7467600"/>
              <a:gd name="connsiteY932" fmla="*/ 0 h 6858000"/>
              <a:gd name="connsiteX933" fmla="*/ 95283 w 7467600"/>
              <a:gd name="connsiteY933" fmla="*/ 0 h 6858000"/>
              <a:gd name="connsiteX934" fmla="*/ 300708 w 7467600"/>
              <a:gd name="connsiteY934" fmla="*/ 154571 h 6858000"/>
              <a:gd name="connsiteX935" fmla="*/ 530414 w 7467600"/>
              <a:gd name="connsiteY935" fmla="*/ 354673 h 6858000"/>
              <a:gd name="connsiteX936" fmla="*/ 333785 w 7467600"/>
              <a:gd name="connsiteY936" fmla="*/ 161564 h 6858000"/>
              <a:gd name="connsiteX937" fmla="*/ 147005 w 7467600"/>
              <a:gd name="connsiteY937" fmla="*/ 0 h 6858000"/>
              <a:gd name="connsiteX938" fmla="*/ 272509 w 7467600"/>
              <a:gd name="connsiteY938" fmla="*/ 0 h 6858000"/>
              <a:gd name="connsiteX939" fmla="*/ 326276 w 7467600"/>
              <a:gd name="connsiteY939" fmla="*/ 45847 h 6858000"/>
              <a:gd name="connsiteX940" fmla="*/ 823759 w 7467600"/>
              <a:gd name="connsiteY940" fmla="*/ 574145 h 6858000"/>
              <a:gd name="connsiteX941" fmla="*/ 811254 w 7467600"/>
              <a:gd name="connsiteY941" fmla="*/ 665546 h 6858000"/>
              <a:gd name="connsiteX942" fmla="*/ 154042 w 7467600"/>
              <a:gd name="connsiteY942" fmla="*/ 261522 h 6858000"/>
              <a:gd name="connsiteX943" fmla="*/ 13550 w 7467600"/>
              <a:gd name="connsiteY943" fmla="*/ 158423 h 6858000"/>
              <a:gd name="connsiteX944" fmla="*/ 0 w 7467600"/>
              <a:gd name="connsiteY944" fmla="*/ 146618 h 6858000"/>
              <a:gd name="connsiteX945" fmla="*/ 0 w 7467600"/>
              <a:gd name="connsiteY945" fmla="*/ 59161 h 6858000"/>
              <a:gd name="connsiteX946" fmla="*/ 45427 w 7467600"/>
              <a:gd name="connsiteY946" fmla="*/ 101078 h 6858000"/>
              <a:gd name="connsiteX947" fmla="*/ 630103 w 7467600"/>
              <a:gd name="connsiteY947" fmla="*/ 485885 h 6858000"/>
              <a:gd name="connsiteX948" fmla="*/ 532040 w 7467600"/>
              <a:gd name="connsiteY948" fmla="*/ 399359 h 6858000"/>
              <a:gd name="connsiteX949" fmla="*/ 517618 w 7467600"/>
              <a:gd name="connsiteY949" fmla="*/ 385726 h 6858000"/>
              <a:gd name="connsiteX950" fmla="*/ 285074 w 7467600"/>
              <a:gd name="connsiteY950" fmla="*/ 182755 h 6858000"/>
              <a:gd name="connsiteX951" fmla="*/ 43151 w 7467600"/>
              <a:gd name="connsiteY95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7410696 w 7467600"/>
              <a:gd name="connsiteY18" fmla="*/ 6803861 h 6858000"/>
              <a:gd name="connsiteX19" fmla="*/ 1019354 w 7467600"/>
              <a:gd name="connsiteY19" fmla="*/ 6315006 h 6858000"/>
              <a:gd name="connsiteX20" fmla="*/ 441046 w 7467600"/>
              <a:gd name="connsiteY20" fmla="*/ 6691153 h 6858000"/>
              <a:gd name="connsiteX21" fmla="*/ 1019354 w 7467600"/>
              <a:gd name="connsiteY21" fmla="*/ 6315006 h 6858000"/>
              <a:gd name="connsiteX22" fmla="*/ 991680 w 7467600"/>
              <a:gd name="connsiteY22" fmla="*/ 6298413 h 6858000"/>
              <a:gd name="connsiteX23" fmla="*/ 409060 w 7467600"/>
              <a:gd name="connsiteY23" fmla="*/ 6671470 h 6858000"/>
              <a:gd name="connsiteX24" fmla="*/ 991680 w 7467600"/>
              <a:gd name="connsiteY24" fmla="*/ 6298413 h 6858000"/>
              <a:gd name="connsiteX25" fmla="*/ 103333 w 7467600"/>
              <a:gd name="connsiteY25" fmla="*/ 5699602 h 6858000"/>
              <a:gd name="connsiteX26" fmla="*/ 233938 w 7467600"/>
              <a:gd name="connsiteY26" fmla="*/ 5809416 h 6858000"/>
              <a:gd name="connsiteX27" fmla="*/ 883580 w 7467600"/>
              <a:gd name="connsiteY27" fmla="*/ 6180710 h 6858000"/>
              <a:gd name="connsiteX28" fmla="*/ 487337 w 7467600"/>
              <a:gd name="connsiteY28" fmla="*/ 5950182 h 6858000"/>
              <a:gd name="connsiteX29" fmla="*/ 354051 w 7467600"/>
              <a:gd name="connsiteY29" fmla="*/ 5854912 h 6858000"/>
              <a:gd name="connsiteX30" fmla="*/ 195436 w 7467600"/>
              <a:gd name="connsiteY30" fmla="*/ 5755068 h 6858000"/>
              <a:gd name="connsiteX31" fmla="*/ 103333 w 7467600"/>
              <a:gd name="connsiteY31" fmla="*/ 5699602 h 6858000"/>
              <a:gd name="connsiteX32" fmla="*/ 5539432 w 7467600"/>
              <a:gd name="connsiteY32" fmla="*/ 5642928 h 6858000"/>
              <a:gd name="connsiteX33" fmla="*/ 5555462 w 7467600"/>
              <a:gd name="connsiteY33" fmla="*/ 5694454 h 6858000"/>
              <a:gd name="connsiteX34" fmla="*/ 5828270 w 7467600"/>
              <a:gd name="connsiteY34" fmla="*/ 6320663 h 6858000"/>
              <a:gd name="connsiteX35" fmla="*/ 5947416 w 7467600"/>
              <a:gd name="connsiteY35" fmla="*/ 6574846 h 6858000"/>
              <a:gd name="connsiteX36" fmla="*/ 5539432 w 7467600"/>
              <a:gd name="connsiteY36" fmla="*/ 5642928 h 6858000"/>
              <a:gd name="connsiteX37" fmla="*/ 51253 w 7467600"/>
              <a:gd name="connsiteY37" fmla="*/ 5631825 h 6858000"/>
              <a:gd name="connsiteX38" fmla="*/ 211622 w 7467600"/>
              <a:gd name="connsiteY38" fmla="*/ 5728803 h 6858000"/>
              <a:gd name="connsiteX39" fmla="*/ 371652 w 7467600"/>
              <a:gd name="connsiteY39" fmla="*/ 5829062 h 6858000"/>
              <a:gd name="connsiteX40" fmla="*/ 505903 w 7467600"/>
              <a:gd name="connsiteY40" fmla="*/ 5925221 h 6858000"/>
              <a:gd name="connsiteX41" fmla="*/ 899240 w 7467600"/>
              <a:gd name="connsiteY41" fmla="*/ 6153068 h 6858000"/>
              <a:gd name="connsiteX42" fmla="*/ 988114 w 7467600"/>
              <a:gd name="connsiteY42" fmla="*/ 6174204 h 6858000"/>
              <a:gd name="connsiteX43" fmla="*/ 845971 w 7467600"/>
              <a:gd name="connsiteY43" fmla="*/ 6067177 h 6858000"/>
              <a:gd name="connsiteX44" fmla="*/ 448057 w 7467600"/>
              <a:gd name="connsiteY44" fmla="*/ 5841376 h 6858000"/>
              <a:gd name="connsiteX45" fmla="*/ 51253 w 7467600"/>
              <a:gd name="connsiteY45" fmla="*/ 5631825 h 6858000"/>
              <a:gd name="connsiteX46" fmla="*/ 2606687 w 7467600"/>
              <a:gd name="connsiteY46" fmla="*/ 5630718 h 6858000"/>
              <a:gd name="connsiteX47" fmla="*/ 2645658 w 7467600"/>
              <a:gd name="connsiteY47" fmla="*/ 6640259 h 6858000"/>
              <a:gd name="connsiteX48" fmla="*/ 2606687 w 7467600"/>
              <a:gd name="connsiteY48" fmla="*/ 5630718 h 6858000"/>
              <a:gd name="connsiteX49" fmla="*/ 3642057 w 7467600"/>
              <a:gd name="connsiteY49" fmla="*/ 5573487 h 6858000"/>
              <a:gd name="connsiteX50" fmla="*/ 3632981 w 7467600"/>
              <a:gd name="connsiteY50" fmla="*/ 5579437 h 6858000"/>
              <a:gd name="connsiteX51" fmla="*/ 3382436 w 7467600"/>
              <a:gd name="connsiteY51" fmla="*/ 5952726 h 6858000"/>
              <a:gd name="connsiteX52" fmla="*/ 3191929 w 7467600"/>
              <a:gd name="connsiteY52" fmla="*/ 6662669 h 6858000"/>
              <a:gd name="connsiteX53" fmla="*/ 3369898 w 7467600"/>
              <a:gd name="connsiteY53" fmla="*/ 6081771 h 6858000"/>
              <a:gd name="connsiteX54" fmla="*/ 3642057 w 7467600"/>
              <a:gd name="connsiteY54" fmla="*/ 5573487 h 6858000"/>
              <a:gd name="connsiteX55" fmla="*/ 2650666 w 7467600"/>
              <a:gd name="connsiteY55" fmla="*/ 5530686 h 6858000"/>
              <a:gd name="connsiteX56" fmla="*/ 2650249 w 7467600"/>
              <a:gd name="connsiteY56" fmla="*/ 5532101 h 6858000"/>
              <a:gd name="connsiteX57" fmla="*/ 2663808 w 7467600"/>
              <a:gd name="connsiteY57" fmla="*/ 6535215 h 6858000"/>
              <a:gd name="connsiteX58" fmla="*/ 2665418 w 7467600"/>
              <a:gd name="connsiteY58" fmla="*/ 6132756 h 6858000"/>
              <a:gd name="connsiteX59" fmla="*/ 2650666 w 7467600"/>
              <a:gd name="connsiteY59" fmla="*/ 5530686 h 6858000"/>
              <a:gd name="connsiteX60" fmla="*/ 2680277 w 7467600"/>
              <a:gd name="connsiteY60" fmla="*/ 5479204 h 6858000"/>
              <a:gd name="connsiteX61" fmla="*/ 2678972 w 7467600"/>
              <a:gd name="connsiteY61" fmla="*/ 5481582 h 6858000"/>
              <a:gd name="connsiteX62" fmla="*/ 2696666 w 7467600"/>
              <a:gd name="connsiteY62" fmla="*/ 6133836 h 6858000"/>
              <a:gd name="connsiteX63" fmla="*/ 2695769 w 7467600"/>
              <a:gd name="connsiteY63" fmla="*/ 6390955 h 6858000"/>
              <a:gd name="connsiteX64" fmla="*/ 2739893 w 7467600"/>
              <a:gd name="connsiteY64" fmla="*/ 6108357 h 6858000"/>
              <a:gd name="connsiteX65" fmla="*/ 2680277 w 7467600"/>
              <a:gd name="connsiteY65" fmla="*/ 5479204 h 6858000"/>
              <a:gd name="connsiteX66" fmla="*/ 1132195 w 7467600"/>
              <a:gd name="connsiteY66" fmla="*/ 5467980 h 6858000"/>
              <a:gd name="connsiteX67" fmla="*/ 1679056 w 7467600"/>
              <a:gd name="connsiteY67" fmla="*/ 5516907 h 6858000"/>
              <a:gd name="connsiteX68" fmla="*/ 2128648 w 7467600"/>
              <a:gd name="connsiteY68" fmla="*/ 5474249 h 6858000"/>
              <a:gd name="connsiteX69" fmla="*/ 1825619 w 7467600"/>
              <a:gd name="connsiteY69" fmla="*/ 5478447 h 6858000"/>
              <a:gd name="connsiteX70" fmla="*/ 1737798 w 7467600"/>
              <a:gd name="connsiteY70" fmla="*/ 5483353 h 6858000"/>
              <a:gd name="connsiteX71" fmla="*/ 1132195 w 7467600"/>
              <a:gd name="connsiteY71" fmla="*/ 5467980 h 6858000"/>
              <a:gd name="connsiteX72" fmla="*/ 1456157 w 7467600"/>
              <a:gd name="connsiteY72" fmla="*/ 5371404 h 6858000"/>
              <a:gd name="connsiteX73" fmla="*/ 1244432 w 7467600"/>
              <a:gd name="connsiteY73" fmla="*/ 5385601 h 6858000"/>
              <a:gd name="connsiteX74" fmla="*/ 973990 w 7467600"/>
              <a:gd name="connsiteY74" fmla="*/ 5424940 h 6858000"/>
              <a:gd name="connsiteX75" fmla="*/ 1103809 w 7467600"/>
              <a:gd name="connsiteY75" fmla="*/ 5433720 h 6858000"/>
              <a:gd name="connsiteX76" fmla="*/ 1123454 w 7467600"/>
              <a:gd name="connsiteY76" fmla="*/ 5435727 h 6858000"/>
              <a:gd name="connsiteX77" fmla="*/ 1737017 w 7467600"/>
              <a:gd name="connsiteY77" fmla="*/ 5452183 h 6858000"/>
              <a:gd name="connsiteX78" fmla="*/ 1824397 w 7467600"/>
              <a:gd name="connsiteY78" fmla="*/ 5447757 h 6858000"/>
              <a:gd name="connsiteX79" fmla="*/ 2070059 w 7467600"/>
              <a:gd name="connsiteY79" fmla="*/ 5441660 h 6858000"/>
              <a:gd name="connsiteX80" fmla="*/ 1456157 w 7467600"/>
              <a:gd name="connsiteY80" fmla="*/ 5371404 h 6858000"/>
              <a:gd name="connsiteX81" fmla="*/ 4988186 w 7467600"/>
              <a:gd name="connsiteY81" fmla="*/ 5216467 h 6858000"/>
              <a:gd name="connsiteX82" fmla="*/ 4777334 w 7467600"/>
              <a:gd name="connsiteY82" fmla="*/ 5406072 h 6858000"/>
              <a:gd name="connsiteX83" fmla="*/ 4718341 w 7467600"/>
              <a:gd name="connsiteY83" fmla="*/ 5468043 h 6858000"/>
              <a:gd name="connsiteX84" fmla="*/ 4604655 w 7467600"/>
              <a:gd name="connsiteY84" fmla="*/ 5583434 h 6858000"/>
              <a:gd name="connsiteX85" fmla="*/ 4565074 w 7467600"/>
              <a:gd name="connsiteY85" fmla="*/ 5618550 h 6858000"/>
              <a:gd name="connsiteX86" fmla="*/ 4988186 w 7467600"/>
              <a:gd name="connsiteY86" fmla="*/ 5216467 h 6858000"/>
              <a:gd name="connsiteX87" fmla="*/ 4978032 w 7467600"/>
              <a:gd name="connsiteY87" fmla="*/ 5183809 h 6858000"/>
              <a:gd name="connsiteX88" fmla="*/ 4463413 w 7467600"/>
              <a:gd name="connsiteY88" fmla="*/ 5615162 h 6858000"/>
              <a:gd name="connsiteX89" fmla="*/ 4358134 w 7467600"/>
              <a:gd name="connsiteY89" fmla="*/ 5742791 h 6858000"/>
              <a:gd name="connsiteX90" fmla="*/ 4376219 w 7467600"/>
              <a:gd name="connsiteY90" fmla="*/ 5729027 h 6858000"/>
              <a:gd name="connsiteX91" fmla="*/ 4582340 w 7467600"/>
              <a:gd name="connsiteY91" fmla="*/ 5561037 h 6858000"/>
              <a:gd name="connsiteX92" fmla="*/ 4694684 w 7467600"/>
              <a:gd name="connsiteY92" fmla="*/ 5447098 h 6858000"/>
              <a:gd name="connsiteX93" fmla="*/ 4754123 w 7467600"/>
              <a:gd name="connsiteY93" fmla="*/ 5384643 h 6858000"/>
              <a:gd name="connsiteX94" fmla="*/ 4978032 w 7467600"/>
              <a:gd name="connsiteY94" fmla="*/ 5183809 h 6858000"/>
              <a:gd name="connsiteX95" fmla="*/ 1903353 w 7467600"/>
              <a:gd name="connsiteY95" fmla="*/ 5044827 h 6858000"/>
              <a:gd name="connsiteX96" fmla="*/ 1936931 w 7467600"/>
              <a:gd name="connsiteY96" fmla="*/ 5093954 h 6858000"/>
              <a:gd name="connsiteX97" fmla="*/ 2195868 w 7467600"/>
              <a:gd name="connsiteY97" fmla="*/ 5396574 h 6858000"/>
              <a:gd name="connsiteX98" fmla="*/ 2088852 w 7467600"/>
              <a:gd name="connsiteY98" fmla="*/ 5166123 h 6858000"/>
              <a:gd name="connsiteX99" fmla="*/ 1958241 w 7467600"/>
              <a:gd name="connsiteY99" fmla="*/ 5067955 h 6858000"/>
              <a:gd name="connsiteX100" fmla="*/ 1903353 w 7467600"/>
              <a:gd name="connsiteY100" fmla="*/ 5044827 h 6858000"/>
              <a:gd name="connsiteX101" fmla="*/ 1979378 w 7467600"/>
              <a:gd name="connsiteY101" fmla="*/ 4769504 h 6858000"/>
              <a:gd name="connsiteX102" fmla="*/ 2882120 w 7467600"/>
              <a:gd name="connsiteY102" fmla="*/ 5064547 h 6858000"/>
              <a:gd name="connsiteX103" fmla="*/ 2793103 w 7467600"/>
              <a:gd name="connsiteY103" fmla="*/ 5039699 h 6858000"/>
              <a:gd name="connsiteX104" fmla="*/ 2770041 w 7467600"/>
              <a:gd name="connsiteY104" fmla="*/ 5033634 h 6858000"/>
              <a:gd name="connsiteX105" fmla="*/ 1979378 w 7467600"/>
              <a:gd name="connsiteY105" fmla="*/ 4769504 h 6858000"/>
              <a:gd name="connsiteX106" fmla="*/ 1927410 w 7467600"/>
              <a:gd name="connsiteY106" fmla="*/ 4716164 h 6858000"/>
              <a:gd name="connsiteX107" fmla="*/ 1959587 w 7467600"/>
              <a:gd name="connsiteY107" fmla="*/ 4728849 h 6858000"/>
              <a:gd name="connsiteX108" fmla="*/ 2777707 w 7467600"/>
              <a:gd name="connsiteY108" fmla="*/ 5003991 h 6858000"/>
              <a:gd name="connsiteX109" fmla="*/ 2800768 w 7467600"/>
              <a:gd name="connsiteY109" fmla="*/ 5010056 h 6858000"/>
              <a:gd name="connsiteX110" fmla="*/ 2879408 w 7467600"/>
              <a:gd name="connsiteY110" fmla="*/ 5031590 h 6858000"/>
              <a:gd name="connsiteX111" fmla="*/ 2862295 w 7467600"/>
              <a:gd name="connsiteY111" fmla="*/ 5022958 h 6858000"/>
              <a:gd name="connsiteX112" fmla="*/ 2813343 w 7467600"/>
              <a:gd name="connsiteY112" fmla="*/ 4998369 h 6858000"/>
              <a:gd name="connsiteX113" fmla="*/ 2646245 w 7467600"/>
              <a:gd name="connsiteY113" fmla="*/ 4930999 h 6858000"/>
              <a:gd name="connsiteX114" fmla="*/ 1999243 w 7467600"/>
              <a:gd name="connsiteY114" fmla="*/ 4730524 h 6858000"/>
              <a:gd name="connsiteX115" fmla="*/ 1979527 w 7467600"/>
              <a:gd name="connsiteY115" fmla="*/ 4726651 h 6858000"/>
              <a:gd name="connsiteX116" fmla="*/ 1927410 w 7467600"/>
              <a:gd name="connsiteY116" fmla="*/ 4716164 h 6858000"/>
              <a:gd name="connsiteX117" fmla="*/ 1997014 w 7467600"/>
              <a:gd name="connsiteY117" fmla="*/ 4698007 h 6858000"/>
              <a:gd name="connsiteX118" fmla="*/ 2005458 w 7467600"/>
              <a:gd name="connsiteY118" fmla="*/ 4699540 h 6858000"/>
              <a:gd name="connsiteX119" fmla="*/ 2657186 w 7467600"/>
              <a:gd name="connsiteY119" fmla="*/ 4901687 h 6858000"/>
              <a:gd name="connsiteX120" fmla="*/ 2826662 w 7467600"/>
              <a:gd name="connsiteY120" fmla="*/ 4970362 h 6858000"/>
              <a:gd name="connsiteX121" fmla="*/ 2876100 w 7467600"/>
              <a:gd name="connsiteY121" fmla="*/ 4995397 h 6858000"/>
              <a:gd name="connsiteX122" fmla="*/ 3042600 w 7467600"/>
              <a:gd name="connsiteY122" fmla="*/ 5059532 h 6858000"/>
              <a:gd name="connsiteX123" fmla="*/ 1997014 w 7467600"/>
              <a:gd name="connsiteY123" fmla="*/ 4698007 h 6858000"/>
              <a:gd name="connsiteX124" fmla="*/ 2305292 w 7467600"/>
              <a:gd name="connsiteY124" fmla="*/ 4219492 h 6858000"/>
              <a:gd name="connsiteX125" fmla="*/ 3360922 w 7467600"/>
              <a:gd name="connsiteY125" fmla="*/ 4529373 h 6858000"/>
              <a:gd name="connsiteX126" fmla="*/ 3492420 w 7467600"/>
              <a:gd name="connsiteY126" fmla="*/ 4510145 h 6858000"/>
              <a:gd name="connsiteX127" fmla="*/ 3364086 w 7467600"/>
              <a:gd name="connsiteY127" fmla="*/ 4480340 h 6858000"/>
              <a:gd name="connsiteX128" fmla="*/ 3225818 w 7467600"/>
              <a:gd name="connsiteY128" fmla="*/ 4411822 h 6858000"/>
              <a:gd name="connsiteX129" fmla="*/ 3129696 w 7467600"/>
              <a:gd name="connsiteY129" fmla="*/ 4360704 h 6858000"/>
              <a:gd name="connsiteX130" fmla="*/ 2814545 w 7467600"/>
              <a:gd name="connsiteY130" fmla="*/ 4282955 h 6858000"/>
              <a:gd name="connsiteX131" fmla="*/ 2305292 w 7467600"/>
              <a:gd name="connsiteY131" fmla="*/ 4219492 h 6858000"/>
              <a:gd name="connsiteX132" fmla="*/ 2626982 w 7467600"/>
              <a:gd name="connsiteY132" fmla="*/ 4206450 h 6858000"/>
              <a:gd name="connsiteX133" fmla="*/ 2490617 w 7467600"/>
              <a:gd name="connsiteY133" fmla="*/ 4206951 h 6858000"/>
              <a:gd name="connsiteX134" fmla="*/ 2819869 w 7467600"/>
              <a:gd name="connsiteY134" fmla="*/ 4252936 h 6858000"/>
              <a:gd name="connsiteX135" fmla="*/ 3143018 w 7467600"/>
              <a:gd name="connsiteY135" fmla="*/ 4332698 h 6858000"/>
              <a:gd name="connsiteX136" fmla="*/ 3241520 w 7467600"/>
              <a:gd name="connsiteY136" fmla="*/ 4385112 h 6858000"/>
              <a:gd name="connsiteX137" fmla="*/ 3374575 w 7467600"/>
              <a:gd name="connsiteY137" fmla="*/ 4451517 h 6858000"/>
              <a:gd name="connsiteX138" fmla="*/ 3505221 w 7467600"/>
              <a:gd name="connsiteY138" fmla="*/ 4480757 h 6858000"/>
              <a:gd name="connsiteX139" fmla="*/ 2626982 w 7467600"/>
              <a:gd name="connsiteY139" fmla="*/ 4206450 h 6858000"/>
              <a:gd name="connsiteX140" fmla="*/ 1310106 w 7467600"/>
              <a:gd name="connsiteY140" fmla="*/ 3943217 h 6858000"/>
              <a:gd name="connsiteX141" fmla="*/ 854994 w 7467600"/>
              <a:gd name="connsiteY141" fmla="*/ 4399136 h 6858000"/>
              <a:gd name="connsiteX142" fmla="*/ 742462 w 7467600"/>
              <a:gd name="connsiteY142" fmla="*/ 4594648 h 6858000"/>
              <a:gd name="connsiteX143" fmla="*/ 820602 w 7467600"/>
              <a:gd name="connsiteY143" fmla="*/ 4485915 h 6858000"/>
              <a:gd name="connsiteX144" fmla="*/ 878295 w 7467600"/>
              <a:gd name="connsiteY144" fmla="*/ 4403594 h 6858000"/>
              <a:gd name="connsiteX145" fmla="*/ 1240607 w 7467600"/>
              <a:gd name="connsiteY145" fmla="*/ 4010401 h 6858000"/>
              <a:gd name="connsiteX146" fmla="*/ 1310106 w 7467600"/>
              <a:gd name="connsiteY146" fmla="*/ 3943217 h 6858000"/>
              <a:gd name="connsiteX147" fmla="*/ 1423113 w 7467600"/>
              <a:gd name="connsiteY147" fmla="*/ 3874565 h 6858000"/>
              <a:gd name="connsiteX148" fmla="*/ 1260565 w 7467600"/>
              <a:gd name="connsiteY148" fmla="*/ 4031982 h 6858000"/>
              <a:gd name="connsiteX149" fmla="*/ 901900 w 7467600"/>
              <a:gd name="connsiteY149" fmla="*/ 4421236 h 6858000"/>
              <a:gd name="connsiteX150" fmla="*/ 845044 w 7467600"/>
              <a:gd name="connsiteY150" fmla="*/ 4502436 h 6858000"/>
              <a:gd name="connsiteX151" fmla="*/ 685926 w 7467600"/>
              <a:gd name="connsiteY151" fmla="*/ 4703069 h 6858000"/>
              <a:gd name="connsiteX152" fmla="*/ 684248 w 7467600"/>
              <a:gd name="connsiteY152" fmla="*/ 4706721 h 6858000"/>
              <a:gd name="connsiteX153" fmla="*/ 1423113 w 7467600"/>
              <a:gd name="connsiteY153" fmla="*/ 3874565 h 6858000"/>
              <a:gd name="connsiteX154" fmla="*/ 3316479 w 7467600"/>
              <a:gd name="connsiteY154" fmla="*/ 3872136 h 6858000"/>
              <a:gd name="connsiteX155" fmla="*/ 3546806 w 7467600"/>
              <a:gd name="connsiteY155" fmla="*/ 4356139 h 6858000"/>
              <a:gd name="connsiteX156" fmla="*/ 3364433 w 7467600"/>
              <a:gd name="connsiteY156" fmla="*/ 3953121 h 6858000"/>
              <a:gd name="connsiteX157" fmla="*/ 3316479 w 7467600"/>
              <a:gd name="connsiteY157" fmla="*/ 3872136 h 6858000"/>
              <a:gd name="connsiteX158" fmla="*/ 3291335 w 7467600"/>
              <a:gd name="connsiteY158" fmla="*/ 3767420 h 6858000"/>
              <a:gd name="connsiteX159" fmla="*/ 3390805 w 7467600"/>
              <a:gd name="connsiteY159" fmla="*/ 3937163 h 6858000"/>
              <a:gd name="connsiteX160" fmla="*/ 3579062 w 7467600"/>
              <a:gd name="connsiteY160" fmla="*/ 4359040 h 6858000"/>
              <a:gd name="connsiteX161" fmla="*/ 3467355 w 7467600"/>
              <a:gd name="connsiteY161" fmla="*/ 3988130 h 6858000"/>
              <a:gd name="connsiteX162" fmla="*/ 3310753 w 7467600"/>
              <a:gd name="connsiteY162" fmla="*/ 3787140 h 6858000"/>
              <a:gd name="connsiteX163" fmla="*/ 3291335 w 7467600"/>
              <a:gd name="connsiteY163" fmla="*/ 3767420 h 6858000"/>
              <a:gd name="connsiteX164" fmla="*/ 1635889 w 7467600"/>
              <a:gd name="connsiteY164" fmla="*/ 3709494 h 6858000"/>
              <a:gd name="connsiteX165" fmla="*/ 1634800 w 7467600"/>
              <a:gd name="connsiteY165" fmla="*/ 3731111 h 6858000"/>
              <a:gd name="connsiteX166" fmla="*/ 1635889 w 7467600"/>
              <a:gd name="connsiteY166" fmla="*/ 3709494 h 6858000"/>
              <a:gd name="connsiteX167" fmla="*/ 1510397 w 7467600"/>
              <a:gd name="connsiteY167" fmla="*/ 3684705 h 6858000"/>
              <a:gd name="connsiteX168" fmla="*/ 1146550 w 7467600"/>
              <a:gd name="connsiteY168" fmla="*/ 3802012 h 6858000"/>
              <a:gd name="connsiteX169" fmla="*/ 698834 w 7467600"/>
              <a:gd name="connsiteY169" fmla="*/ 3952272 h 6858000"/>
              <a:gd name="connsiteX170" fmla="*/ 34256 w 7467600"/>
              <a:gd name="connsiteY170" fmla="*/ 4347603 h 6858000"/>
              <a:gd name="connsiteX171" fmla="*/ 527241 w 7467600"/>
              <a:gd name="connsiteY171" fmla="*/ 4065078 h 6858000"/>
              <a:gd name="connsiteX172" fmla="*/ 1510397 w 7467600"/>
              <a:gd name="connsiteY172" fmla="*/ 3684705 h 6858000"/>
              <a:gd name="connsiteX173" fmla="*/ 1313114 w 7467600"/>
              <a:gd name="connsiteY173" fmla="*/ 3655216 h 6858000"/>
              <a:gd name="connsiteX174" fmla="*/ 1109304 w 7467600"/>
              <a:gd name="connsiteY174" fmla="*/ 3669030 h 6858000"/>
              <a:gd name="connsiteX175" fmla="*/ 8129 w 7467600"/>
              <a:gd name="connsiteY175" fmla="*/ 4330519 h 6858000"/>
              <a:gd name="connsiteX176" fmla="*/ 687572 w 7467600"/>
              <a:gd name="connsiteY176" fmla="*/ 3925629 h 6858000"/>
              <a:gd name="connsiteX177" fmla="*/ 1138365 w 7467600"/>
              <a:gd name="connsiteY177" fmla="*/ 3774515 h 6858000"/>
              <a:gd name="connsiteX178" fmla="*/ 1505579 w 7467600"/>
              <a:gd name="connsiteY178" fmla="*/ 3655526 h 6858000"/>
              <a:gd name="connsiteX179" fmla="*/ 1313114 w 7467600"/>
              <a:gd name="connsiteY179" fmla="*/ 3655216 h 6858000"/>
              <a:gd name="connsiteX180" fmla="*/ 3655073 w 7467600"/>
              <a:gd name="connsiteY180" fmla="*/ 3650884 h 6858000"/>
              <a:gd name="connsiteX181" fmla="*/ 3989938 w 7467600"/>
              <a:gd name="connsiteY181" fmla="*/ 3991685 h 6858000"/>
              <a:gd name="connsiteX182" fmla="*/ 4393907 w 7467600"/>
              <a:gd name="connsiteY182" fmla="*/ 4261258 h 6858000"/>
              <a:gd name="connsiteX183" fmla="*/ 4648051 w 7467600"/>
              <a:gd name="connsiteY183" fmla="*/ 4374051 h 6858000"/>
              <a:gd name="connsiteX184" fmla="*/ 4383389 w 7467600"/>
              <a:gd name="connsiteY184" fmla="*/ 4184369 h 6858000"/>
              <a:gd name="connsiteX185" fmla="*/ 4165508 w 7467600"/>
              <a:gd name="connsiteY185" fmla="*/ 4035196 h 6858000"/>
              <a:gd name="connsiteX186" fmla="*/ 4068162 w 7467600"/>
              <a:gd name="connsiteY186" fmla="*/ 3953394 h 6858000"/>
              <a:gd name="connsiteX187" fmla="*/ 3981416 w 7467600"/>
              <a:gd name="connsiteY187" fmla="*/ 3880482 h 6858000"/>
              <a:gd name="connsiteX188" fmla="*/ 3800147 w 7467600"/>
              <a:gd name="connsiteY188" fmla="*/ 3749872 h 6858000"/>
              <a:gd name="connsiteX189" fmla="*/ 3655073 w 7467600"/>
              <a:gd name="connsiteY189" fmla="*/ 3650884 h 6858000"/>
              <a:gd name="connsiteX190" fmla="*/ 3670252 w 7467600"/>
              <a:gd name="connsiteY190" fmla="*/ 3622798 h 6858000"/>
              <a:gd name="connsiteX191" fmla="*/ 3817258 w 7467600"/>
              <a:gd name="connsiteY191" fmla="*/ 3723577 h 6858000"/>
              <a:gd name="connsiteX192" fmla="*/ 4000461 w 7467600"/>
              <a:gd name="connsiteY192" fmla="*/ 3855966 h 6858000"/>
              <a:gd name="connsiteX193" fmla="*/ 4088180 w 7467600"/>
              <a:gd name="connsiteY193" fmla="*/ 3929774 h 6858000"/>
              <a:gd name="connsiteX194" fmla="*/ 4184555 w 7467600"/>
              <a:gd name="connsiteY194" fmla="*/ 4010683 h 6858000"/>
              <a:gd name="connsiteX195" fmla="*/ 4399563 w 7467600"/>
              <a:gd name="connsiteY195" fmla="*/ 4158106 h 6858000"/>
              <a:gd name="connsiteX196" fmla="*/ 4684469 w 7467600"/>
              <a:gd name="connsiteY196" fmla="*/ 4364680 h 6858000"/>
              <a:gd name="connsiteX197" fmla="*/ 4690271 w 7467600"/>
              <a:gd name="connsiteY197" fmla="*/ 4370034 h 6858000"/>
              <a:gd name="connsiteX198" fmla="*/ 4136093 w 7467600"/>
              <a:gd name="connsiteY198" fmla="*/ 3858466 h 6858000"/>
              <a:gd name="connsiteX199" fmla="*/ 3670252 w 7467600"/>
              <a:gd name="connsiteY199" fmla="*/ 3622798 h 6858000"/>
              <a:gd name="connsiteX200" fmla="*/ 4440129 w 7467600"/>
              <a:gd name="connsiteY200" fmla="*/ 3448571 h 6858000"/>
              <a:gd name="connsiteX201" fmla="*/ 4856525 w 7467600"/>
              <a:gd name="connsiteY201" fmla="*/ 3915351 h 6858000"/>
              <a:gd name="connsiteX202" fmla="*/ 5059055 w 7467600"/>
              <a:gd name="connsiteY202" fmla="*/ 4108918 h 6858000"/>
              <a:gd name="connsiteX203" fmla="*/ 5290070 w 7467600"/>
              <a:gd name="connsiteY203" fmla="*/ 4263619 h 6858000"/>
              <a:gd name="connsiteX204" fmla="*/ 4834991 w 7467600"/>
              <a:gd name="connsiteY204" fmla="*/ 3830985 h 6858000"/>
              <a:gd name="connsiteX205" fmla="*/ 4440129 w 7467600"/>
              <a:gd name="connsiteY205" fmla="*/ 3448571 h 6858000"/>
              <a:gd name="connsiteX206" fmla="*/ 4441737 w 7467600"/>
              <a:gd name="connsiteY206" fmla="*/ 3399734 h 6858000"/>
              <a:gd name="connsiteX207" fmla="*/ 4431236 w 7467600"/>
              <a:gd name="connsiteY207" fmla="*/ 3400954 h 6858000"/>
              <a:gd name="connsiteX208" fmla="*/ 4557150 w 7467600"/>
              <a:gd name="connsiteY208" fmla="*/ 3510023 h 6858000"/>
              <a:gd name="connsiteX209" fmla="*/ 4856936 w 7467600"/>
              <a:gd name="connsiteY209" fmla="*/ 3809146 h 6858000"/>
              <a:gd name="connsiteX210" fmla="*/ 5111996 w 7467600"/>
              <a:gd name="connsiteY210" fmla="*/ 4065759 h 6858000"/>
              <a:gd name="connsiteX211" fmla="*/ 5388878 w 7467600"/>
              <a:gd name="connsiteY211" fmla="*/ 4300185 h 6858000"/>
              <a:gd name="connsiteX212" fmla="*/ 5425556 w 7467600"/>
              <a:gd name="connsiteY212" fmla="*/ 4308967 h 6858000"/>
              <a:gd name="connsiteX213" fmla="*/ 4943646 w 7467600"/>
              <a:gd name="connsiteY213" fmla="*/ 3822916 h 6858000"/>
              <a:gd name="connsiteX214" fmla="*/ 4594837 w 7467600"/>
              <a:gd name="connsiteY214" fmla="*/ 3532274 h 6858000"/>
              <a:gd name="connsiteX215" fmla="*/ 4441737 w 7467600"/>
              <a:gd name="connsiteY215" fmla="*/ 3399734 h 6858000"/>
              <a:gd name="connsiteX216" fmla="*/ 5425834 w 7467600"/>
              <a:gd name="connsiteY216" fmla="*/ 3162785 h 6858000"/>
              <a:gd name="connsiteX217" fmla="*/ 5401644 w 7467600"/>
              <a:gd name="connsiteY217" fmla="*/ 3617847 h 6858000"/>
              <a:gd name="connsiteX218" fmla="*/ 5467256 w 7467600"/>
              <a:gd name="connsiteY218" fmla="*/ 4175494 h 6858000"/>
              <a:gd name="connsiteX219" fmla="*/ 5448069 w 7467600"/>
              <a:gd name="connsiteY219" fmla="*/ 3567554 h 6858000"/>
              <a:gd name="connsiteX220" fmla="*/ 5425834 w 7467600"/>
              <a:gd name="connsiteY220" fmla="*/ 3162785 h 6858000"/>
              <a:gd name="connsiteX221" fmla="*/ 1318687 w 7467600"/>
              <a:gd name="connsiteY221" fmla="*/ 3113840 h 6858000"/>
              <a:gd name="connsiteX222" fmla="*/ 1066793 w 7467600"/>
              <a:gd name="connsiteY222" fmla="*/ 3212171 h 6858000"/>
              <a:gd name="connsiteX223" fmla="*/ 993319 w 7467600"/>
              <a:gd name="connsiteY223" fmla="*/ 3247648 h 6858000"/>
              <a:gd name="connsiteX224" fmla="*/ 853081 w 7467600"/>
              <a:gd name="connsiteY224" fmla="*/ 3312410 h 6858000"/>
              <a:gd name="connsiteX225" fmla="*/ 805957 w 7467600"/>
              <a:gd name="connsiteY225" fmla="*/ 3330443 h 6858000"/>
              <a:gd name="connsiteX226" fmla="*/ 1318687 w 7467600"/>
              <a:gd name="connsiteY226" fmla="*/ 3113840 h 6858000"/>
              <a:gd name="connsiteX227" fmla="*/ 5453702 w 7467600"/>
              <a:gd name="connsiteY227" fmla="*/ 3090882 h 6858000"/>
              <a:gd name="connsiteX228" fmla="*/ 5480135 w 7467600"/>
              <a:gd name="connsiteY228" fmla="*/ 3565802 h 6858000"/>
              <a:gd name="connsiteX229" fmla="*/ 5499023 w 7467600"/>
              <a:gd name="connsiteY229" fmla="*/ 4166310 h 6858000"/>
              <a:gd name="connsiteX230" fmla="*/ 5547022 w 7467600"/>
              <a:gd name="connsiteY230" fmla="*/ 3607838 h 6858000"/>
              <a:gd name="connsiteX231" fmla="*/ 5515964 w 7467600"/>
              <a:gd name="connsiteY231" fmla="*/ 3378541 h 6858000"/>
              <a:gd name="connsiteX232" fmla="*/ 5453702 w 7467600"/>
              <a:gd name="connsiteY232" fmla="*/ 3090882 h 6858000"/>
              <a:gd name="connsiteX233" fmla="*/ 1238695 w 7467600"/>
              <a:gd name="connsiteY233" fmla="*/ 3076820 h 6858000"/>
              <a:gd name="connsiteX234" fmla="*/ 716371 w 7467600"/>
              <a:gd name="connsiteY234" fmla="*/ 3293249 h 6858000"/>
              <a:gd name="connsiteX235" fmla="*/ 579522 w 7467600"/>
              <a:gd name="connsiteY235" fmla="*/ 3371759 h 6858000"/>
              <a:gd name="connsiteX236" fmla="*/ 600288 w 7467600"/>
              <a:gd name="connsiteY236" fmla="*/ 3365555 h 6858000"/>
              <a:gd name="connsiteX237" fmla="*/ 840692 w 7467600"/>
              <a:gd name="connsiteY237" fmla="*/ 3284921 h 6858000"/>
              <a:gd name="connsiteX238" fmla="*/ 979248 w 7467600"/>
              <a:gd name="connsiteY238" fmla="*/ 3221003 h 6858000"/>
              <a:gd name="connsiteX239" fmla="*/ 1053282 w 7467600"/>
              <a:gd name="connsiteY239" fmla="*/ 3185247 h 6858000"/>
              <a:gd name="connsiteX240" fmla="*/ 1320603 w 7467600"/>
              <a:gd name="connsiteY240" fmla="*/ 3081281 h 6858000"/>
              <a:gd name="connsiteX241" fmla="*/ 1238695 w 7467600"/>
              <a:gd name="connsiteY241" fmla="*/ 3076820 h 6858000"/>
              <a:gd name="connsiteX242" fmla="*/ 5425627 w 7467600"/>
              <a:gd name="connsiteY242" fmla="*/ 2954192 h 6858000"/>
              <a:gd name="connsiteX243" fmla="*/ 5470770 w 7467600"/>
              <a:gd name="connsiteY243" fmla="*/ 3005435 h 6858000"/>
              <a:gd name="connsiteX244" fmla="*/ 5519779 w 7467600"/>
              <a:gd name="connsiteY244" fmla="*/ 4359223 h 6858000"/>
              <a:gd name="connsiteX245" fmla="*/ 5520293 w 7467600"/>
              <a:gd name="connsiteY245" fmla="*/ 4360602 h 6858000"/>
              <a:gd name="connsiteX246" fmla="*/ 5767221 w 7467600"/>
              <a:gd name="connsiteY246" fmla="*/ 4665564 h 6858000"/>
              <a:gd name="connsiteX247" fmla="*/ 6937169 w 7467600"/>
              <a:gd name="connsiteY247" fmla="*/ 4815941 h 6858000"/>
              <a:gd name="connsiteX248" fmla="*/ 6953922 w 7467600"/>
              <a:gd name="connsiteY248" fmla="*/ 4890068 h 6858000"/>
              <a:gd name="connsiteX249" fmla="*/ 6071359 w 7467600"/>
              <a:gd name="connsiteY249" fmla="*/ 4770770 h 6858000"/>
              <a:gd name="connsiteX250" fmla="*/ 6038839 w 7467600"/>
              <a:gd name="connsiteY250" fmla="*/ 4764474 h 6858000"/>
              <a:gd name="connsiteX251" fmla="*/ 6038706 w 7467600"/>
              <a:gd name="connsiteY251" fmla="*/ 4763847 h 6858000"/>
              <a:gd name="connsiteX252" fmla="*/ 6037784 w 7467600"/>
              <a:gd name="connsiteY252" fmla="*/ 4764270 h 6858000"/>
              <a:gd name="connsiteX253" fmla="*/ 6038839 w 7467600"/>
              <a:gd name="connsiteY253" fmla="*/ 4764474 h 6858000"/>
              <a:gd name="connsiteX254" fmla="*/ 6040338 w 7467600"/>
              <a:gd name="connsiteY254" fmla="*/ 4771418 h 6858000"/>
              <a:gd name="connsiteX255" fmla="*/ 6024488 w 7467600"/>
              <a:gd name="connsiteY255" fmla="*/ 4809903 h 6858000"/>
              <a:gd name="connsiteX256" fmla="*/ 5599771 w 7467600"/>
              <a:gd name="connsiteY256" fmla="*/ 5509652 h 6858000"/>
              <a:gd name="connsiteX257" fmla="*/ 5548843 w 7467600"/>
              <a:gd name="connsiteY257" fmla="*/ 5563845 h 6858000"/>
              <a:gd name="connsiteX258" fmla="*/ 5940952 w 7467600"/>
              <a:gd name="connsiteY258" fmla="*/ 6250028 h 6858000"/>
              <a:gd name="connsiteX259" fmla="*/ 6043441 w 7467600"/>
              <a:gd name="connsiteY259" fmla="*/ 6665847 h 6858000"/>
              <a:gd name="connsiteX260" fmla="*/ 6093432 w 7467600"/>
              <a:gd name="connsiteY260" fmla="*/ 6858000 h 6858000"/>
              <a:gd name="connsiteX261" fmla="*/ 6034344 w 7467600"/>
              <a:gd name="connsiteY261" fmla="*/ 6858000 h 6858000"/>
              <a:gd name="connsiteX262" fmla="*/ 6026679 w 7467600"/>
              <a:gd name="connsiteY262" fmla="*/ 6836959 h 6858000"/>
              <a:gd name="connsiteX263" fmla="*/ 5800441 w 7467600"/>
              <a:gd name="connsiteY263" fmla="*/ 6335286 h 6858000"/>
              <a:gd name="connsiteX264" fmla="*/ 5526562 w 7467600"/>
              <a:gd name="connsiteY264" fmla="*/ 5705388 h 6858000"/>
              <a:gd name="connsiteX265" fmla="*/ 5519640 w 7467600"/>
              <a:gd name="connsiteY265" fmla="*/ 5683774 h 6858000"/>
              <a:gd name="connsiteX266" fmla="*/ 5844559 w 7467600"/>
              <a:gd name="connsiteY266" fmla="*/ 6553349 h 6858000"/>
              <a:gd name="connsiteX267" fmla="*/ 5975994 w 7467600"/>
              <a:gd name="connsiteY267" fmla="*/ 6858000 h 6858000"/>
              <a:gd name="connsiteX268" fmla="*/ 5898547 w 7467600"/>
              <a:gd name="connsiteY268" fmla="*/ 6858000 h 6858000"/>
              <a:gd name="connsiteX269" fmla="*/ 5682041 w 7467600"/>
              <a:gd name="connsiteY269" fmla="*/ 6355860 h 6858000"/>
              <a:gd name="connsiteX270" fmla="*/ 5461758 w 7467600"/>
              <a:gd name="connsiteY270" fmla="*/ 5820220 h 6858000"/>
              <a:gd name="connsiteX271" fmla="*/ 5237282 w 7467600"/>
              <a:gd name="connsiteY271" fmla="*/ 6579086 h 6858000"/>
              <a:gd name="connsiteX272" fmla="*/ 5115009 w 7467600"/>
              <a:gd name="connsiteY272" fmla="*/ 6858000 h 6858000"/>
              <a:gd name="connsiteX273" fmla="*/ 5028074 w 7467600"/>
              <a:gd name="connsiteY273" fmla="*/ 6858000 h 6858000"/>
              <a:gd name="connsiteX274" fmla="*/ 5079508 w 7467600"/>
              <a:gd name="connsiteY274" fmla="*/ 6749074 h 6858000"/>
              <a:gd name="connsiteX275" fmla="*/ 5371846 w 7467600"/>
              <a:gd name="connsiteY275" fmla="*/ 5924413 h 6858000"/>
              <a:gd name="connsiteX276" fmla="*/ 5270512 w 7467600"/>
              <a:gd name="connsiteY276" fmla="*/ 6138975 h 6858000"/>
              <a:gd name="connsiteX277" fmla="*/ 5062409 w 7467600"/>
              <a:gd name="connsiteY277" fmla="*/ 6653544 h 6858000"/>
              <a:gd name="connsiteX278" fmla="*/ 5036628 w 7467600"/>
              <a:gd name="connsiteY278" fmla="*/ 6754247 h 6858000"/>
              <a:gd name="connsiteX279" fmla="*/ 5009112 w 7467600"/>
              <a:gd name="connsiteY279" fmla="*/ 6858000 h 6858000"/>
              <a:gd name="connsiteX280" fmla="*/ 4976679 w 7467600"/>
              <a:gd name="connsiteY280" fmla="*/ 6858000 h 6858000"/>
              <a:gd name="connsiteX281" fmla="*/ 5006537 w 7467600"/>
              <a:gd name="connsiteY281" fmla="*/ 6747068 h 6858000"/>
              <a:gd name="connsiteX282" fmla="*/ 5032723 w 7467600"/>
              <a:gd name="connsiteY282" fmla="*/ 6644957 h 6858000"/>
              <a:gd name="connsiteX283" fmla="*/ 5242949 w 7467600"/>
              <a:gd name="connsiteY283" fmla="*/ 6125175 h 6858000"/>
              <a:gd name="connsiteX284" fmla="*/ 5286321 w 7467600"/>
              <a:gd name="connsiteY284" fmla="*/ 6033555 h 6858000"/>
              <a:gd name="connsiteX285" fmla="*/ 5008210 w 7467600"/>
              <a:gd name="connsiteY285" fmla="*/ 6649194 h 6858000"/>
              <a:gd name="connsiteX286" fmla="*/ 4986321 w 7467600"/>
              <a:gd name="connsiteY286" fmla="*/ 6765687 h 6858000"/>
              <a:gd name="connsiteX287" fmla="*/ 4973474 w 7467600"/>
              <a:gd name="connsiteY287" fmla="*/ 6858000 h 6858000"/>
              <a:gd name="connsiteX288" fmla="*/ 4907178 w 7467600"/>
              <a:gd name="connsiteY288" fmla="*/ 6858000 h 6858000"/>
              <a:gd name="connsiteX289" fmla="*/ 4910810 w 7467600"/>
              <a:gd name="connsiteY289" fmla="*/ 6829660 h 6858000"/>
              <a:gd name="connsiteX290" fmla="*/ 4987461 w 7467600"/>
              <a:gd name="connsiteY290" fmla="*/ 6432994 h 6858000"/>
              <a:gd name="connsiteX291" fmla="*/ 5179262 w 7467600"/>
              <a:gd name="connsiteY291" fmla="*/ 6035044 h 6858000"/>
              <a:gd name="connsiteX292" fmla="*/ 4689678 w 7467600"/>
              <a:gd name="connsiteY292" fmla="*/ 6440241 h 6858000"/>
              <a:gd name="connsiteX293" fmla="*/ 4477543 w 7467600"/>
              <a:gd name="connsiteY293" fmla="*/ 6674836 h 6858000"/>
              <a:gd name="connsiteX294" fmla="*/ 4329957 w 7467600"/>
              <a:gd name="connsiteY294" fmla="*/ 6858000 h 6858000"/>
              <a:gd name="connsiteX295" fmla="*/ 4218595 w 7467600"/>
              <a:gd name="connsiteY295" fmla="*/ 6858000 h 6858000"/>
              <a:gd name="connsiteX296" fmla="*/ 4368888 w 7467600"/>
              <a:gd name="connsiteY296" fmla="*/ 6668412 h 6858000"/>
              <a:gd name="connsiteX297" fmla="*/ 4563091 w 7467600"/>
              <a:gd name="connsiteY297" fmla="*/ 6442508 h 6858000"/>
              <a:gd name="connsiteX298" fmla="*/ 5387324 w 7467600"/>
              <a:gd name="connsiteY298" fmla="*/ 5705830 h 6858000"/>
              <a:gd name="connsiteX299" fmla="*/ 5073620 w 7467600"/>
              <a:gd name="connsiteY299" fmla="*/ 5955437 h 6858000"/>
              <a:gd name="connsiteX300" fmla="*/ 4689789 w 7467600"/>
              <a:gd name="connsiteY300" fmla="*/ 6268382 h 6858000"/>
              <a:gd name="connsiteX301" fmla="*/ 4418722 w 7467600"/>
              <a:gd name="connsiteY301" fmla="*/ 6570886 h 6858000"/>
              <a:gd name="connsiteX302" fmla="*/ 4214944 w 7467600"/>
              <a:gd name="connsiteY302" fmla="*/ 6858000 h 6858000"/>
              <a:gd name="connsiteX303" fmla="*/ 4177898 w 7467600"/>
              <a:gd name="connsiteY303" fmla="*/ 6858000 h 6858000"/>
              <a:gd name="connsiteX304" fmla="*/ 4391597 w 7467600"/>
              <a:gd name="connsiteY304" fmla="*/ 6556370 h 6858000"/>
              <a:gd name="connsiteX305" fmla="*/ 4668889 w 7467600"/>
              <a:gd name="connsiteY305" fmla="*/ 6246399 h 6858000"/>
              <a:gd name="connsiteX306" fmla="*/ 5055427 w 7467600"/>
              <a:gd name="connsiteY306" fmla="*/ 5931476 h 6858000"/>
              <a:gd name="connsiteX307" fmla="*/ 5371814 w 7467600"/>
              <a:gd name="connsiteY307" fmla="*/ 5678975 h 6858000"/>
              <a:gd name="connsiteX308" fmla="*/ 4987918 w 7467600"/>
              <a:gd name="connsiteY308" fmla="*/ 5838701 h 6858000"/>
              <a:gd name="connsiteX309" fmla="*/ 4317146 w 7467600"/>
              <a:gd name="connsiteY309" fmla="*/ 6587716 h 6858000"/>
              <a:gd name="connsiteX310" fmla="*/ 4171627 w 7467600"/>
              <a:gd name="connsiteY310" fmla="*/ 6858000 h 6858000"/>
              <a:gd name="connsiteX311" fmla="*/ 4081585 w 7467600"/>
              <a:gd name="connsiteY311" fmla="*/ 6858000 h 6858000"/>
              <a:gd name="connsiteX312" fmla="*/ 4238603 w 7467600"/>
              <a:gd name="connsiteY312" fmla="*/ 6559341 h 6858000"/>
              <a:gd name="connsiteX313" fmla="*/ 4778333 w 7467600"/>
              <a:gd name="connsiteY313" fmla="*/ 5873626 h 6858000"/>
              <a:gd name="connsiteX314" fmla="*/ 5414185 w 7467600"/>
              <a:gd name="connsiteY314" fmla="*/ 5573882 h 6858000"/>
              <a:gd name="connsiteX315" fmla="*/ 5959648 w 7467600"/>
              <a:gd name="connsiteY315" fmla="*/ 4760797 h 6858000"/>
              <a:gd name="connsiteX316" fmla="*/ 5355019 w 7467600"/>
              <a:gd name="connsiteY316" fmla="*/ 4734672 h 6858000"/>
              <a:gd name="connsiteX317" fmla="*/ 5083565 w 7467600"/>
              <a:gd name="connsiteY317" fmla="*/ 5179121 h 6858000"/>
              <a:gd name="connsiteX318" fmla="*/ 4713577 w 7467600"/>
              <a:gd name="connsiteY318" fmla="*/ 5616803 h 6858000"/>
              <a:gd name="connsiteX319" fmla="*/ 3989559 w 7467600"/>
              <a:gd name="connsiteY319" fmla="*/ 6145945 h 6858000"/>
              <a:gd name="connsiteX320" fmla="*/ 3939824 w 7467600"/>
              <a:gd name="connsiteY320" fmla="*/ 6066900 h 6858000"/>
              <a:gd name="connsiteX321" fmla="*/ 4584537 w 7467600"/>
              <a:gd name="connsiteY321" fmla="*/ 5324826 h 6858000"/>
              <a:gd name="connsiteX322" fmla="*/ 5037105 w 7467600"/>
              <a:gd name="connsiteY322" fmla="*/ 5088765 h 6858000"/>
              <a:gd name="connsiteX323" fmla="*/ 5039930 w 7467600"/>
              <a:gd name="connsiteY323" fmla="*/ 5089585 h 6858000"/>
              <a:gd name="connsiteX324" fmla="*/ 5263764 w 7467600"/>
              <a:gd name="connsiteY324" fmla="*/ 4735525 h 6858000"/>
              <a:gd name="connsiteX325" fmla="*/ 4086300 w 7467600"/>
              <a:gd name="connsiteY325" fmla="*/ 4884599 h 6858000"/>
              <a:gd name="connsiteX326" fmla="*/ 4085485 w 7467600"/>
              <a:gd name="connsiteY326" fmla="*/ 4899070 h 6858000"/>
              <a:gd name="connsiteX327" fmla="*/ 3871915 w 7467600"/>
              <a:gd name="connsiteY327" fmla="*/ 5253645 h 6858000"/>
              <a:gd name="connsiteX328" fmla="*/ 3799374 w 7467600"/>
              <a:gd name="connsiteY328" fmla="*/ 5466127 h 6858000"/>
              <a:gd name="connsiteX329" fmla="*/ 3498850 w 7467600"/>
              <a:gd name="connsiteY329" fmla="*/ 6661888 h 6858000"/>
              <a:gd name="connsiteX330" fmla="*/ 3399216 w 7467600"/>
              <a:gd name="connsiteY330" fmla="*/ 6858000 h 6858000"/>
              <a:gd name="connsiteX331" fmla="*/ 3303688 w 7467600"/>
              <a:gd name="connsiteY331" fmla="*/ 6858000 h 6858000"/>
              <a:gd name="connsiteX332" fmla="*/ 3391774 w 7467600"/>
              <a:gd name="connsiteY332" fmla="*/ 6697181 h 6858000"/>
              <a:gd name="connsiteX333" fmla="*/ 3735540 w 7467600"/>
              <a:gd name="connsiteY333" fmla="*/ 5546923 h 6858000"/>
              <a:gd name="connsiteX334" fmla="*/ 3729438 w 7467600"/>
              <a:gd name="connsiteY334" fmla="*/ 5569058 h 6858000"/>
              <a:gd name="connsiteX335" fmla="*/ 3707782 w 7467600"/>
              <a:gd name="connsiteY335" fmla="*/ 5644908 h 6858000"/>
              <a:gd name="connsiteX336" fmla="*/ 3583827 w 7467600"/>
              <a:gd name="connsiteY336" fmla="*/ 6039215 h 6858000"/>
              <a:gd name="connsiteX337" fmla="*/ 3547861 w 7467600"/>
              <a:gd name="connsiteY337" fmla="*/ 6129609 h 6858000"/>
              <a:gd name="connsiteX338" fmla="*/ 3490905 w 7467600"/>
              <a:gd name="connsiteY338" fmla="*/ 6277660 h 6858000"/>
              <a:gd name="connsiteX339" fmla="*/ 3455859 w 7467600"/>
              <a:gd name="connsiteY339" fmla="*/ 6391301 h 6858000"/>
              <a:gd name="connsiteX340" fmla="*/ 3429112 w 7467600"/>
              <a:gd name="connsiteY340" fmla="*/ 6479469 h 6858000"/>
              <a:gd name="connsiteX341" fmla="*/ 3304862 w 7467600"/>
              <a:gd name="connsiteY341" fmla="*/ 6796476 h 6858000"/>
              <a:gd name="connsiteX342" fmla="*/ 3276071 w 7467600"/>
              <a:gd name="connsiteY342" fmla="*/ 6858000 h 6858000"/>
              <a:gd name="connsiteX343" fmla="*/ 3240805 w 7467600"/>
              <a:gd name="connsiteY343" fmla="*/ 6858000 h 6858000"/>
              <a:gd name="connsiteX344" fmla="*/ 3275917 w 7467600"/>
              <a:gd name="connsiteY344" fmla="*/ 6783192 h 6858000"/>
              <a:gd name="connsiteX345" fmla="*/ 3399358 w 7467600"/>
              <a:gd name="connsiteY345" fmla="*/ 6469011 h 6858000"/>
              <a:gd name="connsiteX346" fmla="*/ 3425650 w 7467600"/>
              <a:gd name="connsiteY346" fmla="*/ 6381333 h 6858000"/>
              <a:gd name="connsiteX347" fmla="*/ 3460661 w 7467600"/>
              <a:gd name="connsiteY347" fmla="*/ 6266763 h 6858000"/>
              <a:gd name="connsiteX348" fmla="*/ 3518021 w 7467600"/>
              <a:gd name="connsiteY348" fmla="*/ 6117298 h 6858000"/>
              <a:gd name="connsiteX349" fmla="*/ 3554035 w 7467600"/>
              <a:gd name="connsiteY349" fmla="*/ 6027832 h 6858000"/>
              <a:gd name="connsiteX350" fmla="*/ 3677174 w 7467600"/>
              <a:gd name="connsiteY350" fmla="*/ 5636351 h 6858000"/>
              <a:gd name="connsiteX351" fmla="*/ 3698819 w 7467600"/>
              <a:gd name="connsiteY351" fmla="*/ 5560503 h 6858000"/>
              <a:gd name="connsiteX352" fmla="*/ 3702094 w 7467600"/>
              <a:gd name="connsiteY352" fmla="*/ 5549194 h 6858000"/>
              <a:gd name="connsiteX353" fmla="*/ 3398355 w 7467600"/>
              <a:gd name="connsiteY353" fmla="*/ 6094603 h 6858000"/>
              <a:gd name="connsiteX354" fmla="*/ 3193941 w 7467600"/>
              <a:gd name="connsiteY354" fmla="*/ 6798775 h 6858000"/>
              <a:gd name="connsiteX355" fmla="*/ 3184140 w 7467600"/>
              <a:gd name="connsiteY355" fmla="*/ 6858000 h 6858000"/>
              <a:gd name="connsiteX356" fmla="*/ 3099978 w 7467600"/>
              <a:gd name="connsiteY356" fmla="*/ 6858000 h 6858000"/>
              <a:gd name="connsiteX357" fmla="*/ 3101556 w 7467600"/>
              <a:gd name="connsiteY357" fmla="*/ 6843337 h 6858000"/>
              <a:gd name="connsiteX358" fmla="*/ 3370162 w 7467600"/>
              <a:gd name="connsiteY358" fmla="*/ 5785550 h 6858000"/>
              <a:gd name="connsiteX359" fmla="*/ 3746477 w 7467600"/>
              <a:gd name="connsiteY359" fmla="*/ 5377889 h 6858000"/>
              <a:gd name="connsiteX360" fmla="*/ 3863399 w 7467600"/>
              <a:gd name="connsiteY360" fmla="*/ 5087257 h 6858000"/>
              <a:gd name="connsiteX361" fmla="*/ 3968712 w 7467600"/>
              <a:gd name="connsiteY361" fmla="*/ 4913989 h 6858000"/>
              <a:gd name="connsiteX362" fmla="*/ 2792390 w 7467600"/>
              <a:gd name="connsiteY362" fmla="*/ 5382974 h 6858000"/>
              <a:gd name="connsiteX363" fmla="*/ 2714982 w 7467600"/>
              <a:gd name="connsiteY363" fmla="*/ 5427051 h 6858000"/>
              <a:gd name="connsiteX364" fmla="*/ 2813361 w 7467600"/>
              <a:gd name="connsiteY364" fmla="*/ 6023912 h 6858000"/>
              <a:gd name="connsiteX365" fmla="*/ 2688430 w 7467600"/>
              <a:gd name="connsiteY365" fmla="*/ 6801564 h 6858000"/>
              <a:gd name="connsiteX366" fmla="*/ 2629626 w 7467600"/>
              <a:gd name="connsiteY366" fmla="*/ 6763394 h 6858000"/>
              <a:gd name="connsiteX367" fmla="*/ 2565328 w 7467600"/>
              <a:gd name="connsiteY367" fmla="*/ 5516399 h 6858000"/>
              <a:gd name="connsiteX368" fmla="*/ 1922999 w 7467600"/>
              <a:gd name="connsiteY368" fmla="*/ 5980343 h 6858000"/>
              <a:gd name="connsiteX369" fmla="*/ 1950261 w 7467600"/>
              <a:gd name="connsiteY369" fmla="*/ 6405858 h 6858000"/>
              <a:gd name="connsiteX370" fmla="*/ 2365554 w 7467600"/>
              <a:gd name="connsiteY370" fmla="*/ 6759107 h 6858000"/>
              <a:gd name="connsiteX371" fmla="*/ 2424142 w 7467600"/>
              <a:gd name="connsiteY371" fmla="*/ 6858000 h 6858000"/>
              <a:gd name="connsiteX372" fmla="*/ 2395994 w 7467600"/>
              <a:gd name="connsiteY372" fmla="*/ 6858000 h 6858000"/>
              <a:gd name="connsiteX373" fmla="*/ 2392863 w 7467600"/>
              <a:gd name="connsiteY373" fmla="*/ 6852964 h 6858000"/>
              <a:gd name="connsiteX374" fmla="*/ 2017589 w 7467600"/>
              <a:gd name="connsiteY374" fmla="*/ 6493982 h 6858000"/>
              <a:gd name="connsiteX375" fmla="*/ 2147336 w 7467600"/>
              <a:gd name="connsiteY375" fmla="*/ 6594052 h 6858000"/>
              <a:gd name="connsiteX376" fmla="*/ 2207047 w 7467600"/>
              <a:gd name="connsiteY376" fmla="*/ 6654540 h 6858000"/>
              <a:gd name="connsiteX377" fmla="*/ 2299106 w 7467600"/>
              <a:gd name="connsiteY377" fmla="*/ 6778931 h 6858000"/>
              <a:gd name="connsiteX378" fmla="*/ 2314430 w 7467600"/>
              <a:gd name="connsiteY378" fmla="*/ 6801144 h 6858000"/>
              <a:gd name="connsiteX379" fmla="*/ 2352406 w 7467600"/>
              <a:gd name="connsiteY379" fmla="*/ 6858000 h 6858000"/>
              <a:gd name="connsiteX380" fmla="*/ 2314492 w 7467600"/>
              <a:gd name="connsiteY380" fmla="*/ 6858000 h 6858000"/>
              <a:gd name="connsiteX381" fmla="*/ 2288095 w 7467600"/>
              <a:gd name="connsiteY381" fmla="*/ 6818030 h 6858000"/>
              <a:gd name="connsiteX382" fmla="*/ 2272768 w 7467600"/>
              <a:gd name="connsiteY382" fmla="*/ 6795822 h 6858000"/>
              <a:gd name="connsiteX383" fmla="*/ 2182715 w 7467600"/>
              <a:gd name="connsiteY383" fmla="*/ 6675071 h 6858000"/>
              <a:gd name="connsiteX384" fmla="*/ 2032061 w 7467600"/>
              <a:gd name="connsiteY384" fmla="*/ 6541380 h 6858000"/>
              <a:gd name="connsiteX385" fmla="*/ 2257220 w 7467600"/>
              <a:gd name="connsiteY385" fmla="*/ 6826257 h 6858000"/>
              <a:gd name="connsiteX386" fmla="*/ 2281324 w 7467600"/>
              <a:gd name="connsiteY386" fmla="*/ 6858000 h 6858000"/>
              <a:gd name="connsiteX387" fmla="*/ 2242860 w 7467600"/>
              <a:gd name="connsiteY387" fmla="*/ 6858000 h 6858000"/>
              <a:gd name="connsiteX388" fmla="*/ 2232818 w 7467600"/>
              <a:gd name="connsiteY388" fmla="*/ 6844926 h 6858000"/>
              <a:gd name="connsiteX389" fmla="*/ 1990172 w 7467600"/>
              <a:gd name="connsiteY389" fmla="*/ 6542121 h 6858000"/>
              <a:gd name="connsiteX390" fmla="*/ 2124090 w 7467600"/>
              <a:gd name="connsiteY390" fmla="*/ 6761017 h 6858000"/>
              <a:gd name="connsiteX391" fmla="*/ 2200380 w 7467600"/>
              <a:gd name="connsiteY391" fmla="*/ 6858000 h 6858000"/>
              <a:gd name="connsiteX392" fmla="*/ 2147507 w 7467600"/>
              <a:gd name="connsiteY392" fmla="*/ 6858000 h 6858000"/>
              <a:gd name="connsiteX393" fmla="*/ 2070668 w 7467600"/>
              <a:gd name="connsiteY393" fmla="*/ 6761520 h 6858000"/>
              <a:gd name="connsiteX394" fmla="*/ 1975142 w 7467600"/>
              <a:gd name="connsiteY394" fmla="*/ 6585570 h 6858000"/>
              <a:gd name="connsiteX395" fmla="*/ 2050035 w 7467600"/>
              <a:gd name="connsiteY395" fmla="*/ 6813345 h 6858000"/>
              <a:gd name="connsiteX396" fmla="*/ 2063025 w 7467600"/>
              <a:gd name="connsiteY396" fmla="*/ 6858000 h 6858000"/>
              <a:gd name="connsiteX397" fmla="*/ 2021675 w 7467600"/>
              <a:gd name="connsiteY397" fmla="*/ 6858000 h 6858000"/>
              <a:gd name="connsiteX398" fmla="*/ 2019308 w 7467600"/>
              <a:gd name="connsiteY398" fmla="*/ 6847118 h 6858000"/>
              <a:gd name="connsiteX399" fmla="*/ 1938835 w 7467600"/>
              <a:gd name="connsiteY399" fmla="*/ 6551160 h 6858000"/>
              <a:gd name="connsiteX400" fmla="*/ 1953230 w 7467600"/>
              <a:gd name="connsiteY400" fmla="*/ 6759699 h 6858000"/>
              <a:gd name="connsiteX401" fmla="*/ 1956763 w 7467600"/>
              <a:gd name="connsiteY401" fmla="*/ 6778191 h 6858000"/>
              <a:gd name="connsiteX402" fmla="*/ 1967925 w 7467600"/>
              <a:gd name="connsiteY402" fmla="*/ 6858000 h 6858000"/>
              <a:gd name="connsiteX403" fmla="*/ 1936622 w 7467600"/>
              <a:gd name="connsiteY403" fmla="*/ 6858000 h 6858000"/>
              <a:gd name="connsiteX404" fmla="*/ 1926261 w 7467600"/>
              <a:gd name="connsiteY404" fmla="*/ 6784064 h 6858000"/>
              <a:gd name="connsiteX405" fmla="*/ 1922724 w 7467600"/>
              <a:gd name="connsiteY405" fmla="*/ 6765577 h 6858000"/>
              <a:gd name="connsiteX406" fmla="*/ 1904650 w 7467600"/>
              <a:gd name="connsiteY406" fmla="*/ 6639616 h 6858000"/>
              <a:gd name="connsiteX407" fmla="*/ 1885273 w 7467600"/>
              <a:gd name="connsiteY407" fmla="*/ 6858000 h 6858000"/>
              <a:gd name="connsiteX408" fmla="*/ 1854363 w 7467600"/>
              <a:gd name="connsiteY408" fmla="*/ 6858000 h 6858000"/>
              <a:gd name="connsiteX409" fmla="*/ 1880391 w 7467600"/>
              <a:gd name="connsiteY409" fmla="*/ 6603796 h 6858000"/>
              <a:gd name="connsiteX410" fmla="*/ 1818273 w 7467600"/>
              <a:gd name="connsiteY410" fmla="*/ 6715729 h 6858000"/>
              <a:gd name="connsiteX411" fmla="*/ 1794691 w 7467600"/>
              <a:gd name="connsiteY411" fmla="*/ 6843239 h 6858000"/>
              <a:gd name="connsiteX412" fmla="*/ 1794914 w 7467600"/>
              <a:gd name="connsiteY412" fmla="*/ 6858000 h 6858000"/>
              <a:gd name="connsiteX413" fmla="*/ 1746128 w 7467600"/>
              <a:gd name="connsiteY413" fmla="*/ 6858000 h 6858000"/>
              <a:gd name="connsiteX414" fmla="*/ 1753934 w 7467600"/>
              <a:gd name="connsiteY414" fmla="*/ 6724796 h 6858000"/>
              <a:gd name="connsiteX415" fmla="*/ 1792053 w 7467600"/>
              <a:gd name="connsiteY415" fmla="*/ 6572396 h 6858000"/>
              <a:gd name="connsiteX416" fmla="*/ 1862248 w 7467600"/>
              <a:gd name="connsiteY416" fmla="*/ 6266397 h 6858000"/>
              <a:gd name="connsiteX417" fmla="*/ 1862250 w 7467600"/>
              <a:gd name="connsiteY417" fmla="*/ 6033531 h 6858000"/>
              <a:gd name="connsiteX418" fmla="*/ 1211999 w 7467600"/>
              <a:gd name="connsiteY418" fmla="*/ 6683610 h 6858000"/>
              <a:gd name="connsiteX419" fmla="*/ 1213266 w 7467600"/>
              <a:gd name="connsiteY419" fmla="*/ 6691947 h 6858000"/>
              <a:gd name="connsiteX420" fmla="*/ 1203370 w 7467600"/>
              <a:gd name="connsiteY420" fmla="*/ 6850676 h 6858000"/>
              <a:gd name="connsiteX421" fmla="*/ 1203671 w 7467600"/>
              <a:gd name="connsiteY421" fmla="*/ 6858000 h 6858000"/>
              <a:gd name="connsiteX422" fmla="*/ 1143180 w 7467600"/>
              <a:gd name="connsiteY422" fmla="*/ 6858000 h 6858000"/>
              <a:gd name="connsiteX423" fmla="*/ 1142176 w 7467600"/>
              <a:gd name="connsiteY423" fmla="*/ 6766045 h 6858000"/>
              <a:gd name="connsiteX424" fmla="*/ 1067484 w 7467600"/>
              <a:gd name="connsiteY424" fmla="*/ 6858000 h 6858000"/>
              <a:gd name="connsiteX425" fmla="*/ 953928 w 7467600"/>
              <a:gd name="connsiteY425" fmla="*/ 6858000 h 6858000"/>
              <a:gd name="connsiteX426" fmla="*/ 959715 w 7467600"/>
              <a:gd name="connsiteY426" fmla="*/ 6850185 h 6858000"/>
              <a:gd name="connsiteX427" fmla="*/ 1483788 w 7467600"/>
              <a:gd name="connsiteY427" fmla="*/ 6259174 h 6858000"/>
              <a:gd name="connsiteX428" fmla="*/ 1100671 w 7467600"/>
              <a:gd name="connsiteY428" fmla="*/ 6252137 h 6858000"/>
              <a:gd name="connsiteX429" fmla="*/ 1090144 w 7467600"/>
              <a:gd name="connsiteY429" fmla="*/ 6256748 h 6858000"/>
              <a:gd name="connsiteX430" fmla="*/ 1095872 w 7467600"/>
              <a:gd name="connsiteY430" fmla="*/ 6271892 h 6858000"/>
              <a:gd name="connsiteX431" fmla="*/ 262785 w 7467600"/>
              <a:gd name="connsiteY431" fmla="*/ 6845450 h 6858000"/>
              <a:gd name="connsiteX432" fmla="*/ 209968 w 7467600"/>
              <a:gd name="connsiteY432" fmla="*/ 6770713 h 6858000"/>
              <a:gd name="connsiteX433" fmla="*/ 873460 w 7467600"/>
              <a:gd name="connsiteY433" fmla="*/ 6253768 h 6858000"/>
              <a:gd name="connsiteX434" fmla="*/ 192686 w 7467600"/>
              <a:gd name="connsiteY434" fmla="*/ 5849257 h 6858000"/>
              <a:gd name="connsiteX435" fmla="*/ 4696 w 7467600"/>
              <a:gd name="connsiteY435" fmla="*/ 5697668 h 6858000"/>
              <a:gd name="connsiteX436" fmla="*/ 0 w 7467600"/>
              <a:gd name="connsiteY436" fmla="*/ 5689984 h 6858000"/>
              <a:gd name="connsiteX437" fmla="*/ 0 w 7467600"/>
              <a:gd name="connsiteY437" fmla="*/ 5513472 h 6858000"/>
              <a:gd name="connsiteX438" fmla="*/ 174101 w 7467600"/>
              <a:gd name="connsiteY438" fmla="*/ 5620277 h 6858000"/>
              <a:gd name="connsiteX439" fmla="*/ 891800 w 7467600"/>
              <a:gd name="connsiteY439" fmla="*/ 6036935 h 6858000"/>
              <a:gd name="connsiteX440" fmla="*/ 1072219 w 7467600"/>
              <a:gd name="connsiteY440" fmla="*/ 6169443 h 6858000"/>
              <a:gd name="connsiteX441" fmla="*/ 1074117 w 7467600"/>
              <a:gd name="connsiteY441" fmla="*/ 6170301 h 6858000"/>
              <a:gd name="connsiteX442" fmla="*/ 1083114 w 7467600"/>
              <a:gd name="connsiteY442" fmla="*/ 6174131 h 6858000"/>
              <a:gd name="connsiteX443" fmla="*/ 1543010 w 7467600"/>
              <a:gd name="connsiteY443" fmla="*/ 6191140 h 6858000"/>
              <a:gd name="connsiteX444" fmla="*/ 1551080 w 7467600"/>
              <a:gd name="connsiteY444" fmla="*/ 6195006 h 6858000"/>
              <a:gd name="connsiteX445" fmla="*/ 2345443 w 7467600"/>
              <a:gd name="connsiteY445" fmla="*/ 5549882 h 6858000"/>
              <a:gd name="connsiteX446" fmla="*/ 1721499 w 7467600"/>
              <a:gd name="connsiteY446" fmla="*/ 5599969 h 6858000"/>
              <a:gd name="connsiteX447" fmla="*/ 767716 w 7467600"/>
              <a:gd name="connsiteY447" fmla="*/ 5472768 h 6858000"/>
              <a:gd name="connsiteX448" fmla="*/ 722147 w 7467600"/>
              <a:gd name="connsiteY448" fmla="*/ 5393091 h 6858000"/>
              <a:gd name="connsiteX449" fmla="*/ 1485552 w 7467600"/>
              <a:gd name="connsiteY449" fmla="*/ 5313202 h 6858000"/>
              <a:gd name="connsiteX450" fmla="*/ 2143004 w 7467600"/>
              <a:gd name="connsiteY450" fmla="*/ 5402420 h 6858000"/>
              <a:gd name="connsiteX451" fmla="*/ 1933391 w 7467600"/>
              <a:gd name="connsiteY451" fmla="*/ 5156971 h 6858000"/>
              <a:gd name="connsiteX452" fmla="*/ 1827118 w 7467600"/>
              <a:gd name="connsiteY452" fmla="*/ 4968410 h 6858000"/>
              <a:gd name="connsiteX453" fmla="*/ 1837349 w 7467600"/>
              <a:gd name="connsiteY453" fmla="*/ 4956357 h 6858000"/>
              <a:gd name="connsiteX454" fmla="*/ 2162835 w 7467600"/>
              <a:gd name="connsiteY454" fmla="*/ 5187853 h 6858000"/>
              <a:gd name="connsiteX455" fmla="*/ 2257167 w 7467600"/>
              <a:gd name="connsiteY455" fmla="*/ 5462123 h 6858000"/>
              <a:gd name="connsiteX456" fmla="*/ 2261598 w 7467600"/>
              <a:gd name="connsiteY456" fmla="*/ 5467998 h 6858000"/>
              <a:gd name="connsiteX457" fmla="*/ 2437177 w 7467600"/>
              <a:gd name="connsiteY457" fmla="*/ 5479608 h 6858000"/>
              <a:gd name="connsiteX458" fmla="*/ 2445247 w 7467600"/>
              <a:gd name="connsiteY458" fmla="*/ 5483476 h 6858000"/>
              <a:gd name="connsiteX459" fmla="*/ 2743626 w 7467600"/>
              <a:gd name="connsiteY459" fmla="*/ 5304819 h 6858000"/>
              <a:gd name="connsiteX460" fmla="*/ 3048102 w 7467600"/>
              <a:gd name="connsiteY460" fmla="*/ 5150595 h 6858000"/>
              <a:gd name="connsiteX461" fmla="*/ 1799414 w 7467600"/>
              <a:gd name="connsiteY461" fmla="*/ 4694732 h 6858000"/>
              <a:gd name="connsiteX462" fmla="*/ 1771735 w 7467600"/>
              <a:gd name="connsiteY462" fmla="*/ 4619929 h 6858000"/>
              <a:gd name="connsiteX463" fmla="*/ 3104273 w 7467600"/>
              <a:gd name="connsiteY463" fmla="*/ 5076159 h 6858000"/>
              <a:gd name="connsiteX464" fmla="*/ 3113245 w 7467600"/>
              <a:gd name="connsiteY464" fmla="*/ 5090705 h 6858000"/>
              <a:gd name="connsiteX465" fmla="*/ 3126294 w 7467600"/>
              <a:gd name="connsiteY465" fmla="*/ 5114400 h 6858000"/>
              <a:gd name="connsiteX466" fmla="*/ 3937433 w 7467600"/>
              <a:gd name="connsiteY466" fmla="*/ 4830473 h 6858000"/>
              <a:gd name="connsiteX467" fmla="*/ 3590475 w 7467600"/>
              <a:gd name="connsiteY467" fmla="*/ 4597974 h 6858000"/>
              <a:gd name="connsiteX468" fmla="*/ 3100264 w 7467600"/>
              <a:gd name="connsiteY468" fmla="*/ 4579845 h 6858000"/>
              <a:gd name="connsiteX469" fmla="*/ 2183576 w 7467600"/>
              <a:gd name="connsiteY469" fmla="*/ 4227150 h 6858000"/>
              <a:gd name="connsiteX470" fmla="*/ 2151029 w 7467600"/>
              <a:gd name="connsiteY470" fmla="*/ 4146947 h 6858000"/>
              <a:gd name="connsiteX471" fmla="*/ 3563434 w 7467600"/>
              <a:gd name="connsiteY471" fmla="*/ 4469115 h 6858000"/>
              <a:gd name="connsiteX472" fmla="*/ 3177952 w 7467600"/>
              <a:gd name="connsiteY472" fmla="*/ 3657386 h 6858000"/>
              <a:gd name="connsiteX473" fmla="*/ 3189263 w 7467600"/>
              <a:gd name="connsiteY473" fmla="*/ 3625726 h 6858000"/>
              <a:gd name="connsiteX474" fmla="*/ 3560912 w 7467600"/>
              <a:gd name="connsiteY474" fmla="*/ 4079863 h 6858000"/>
              <a:gd name="connsiteX475" fmla="*/ 3626636 w 7467600"/>
              <a:gd name="connsiteY475" fmla="*/ 4512230 h 6858000"/>
              <a:gd name="connsiteX476" fmla="*/ 3653088 w 7467600"/>
              <a:gd name="connsiteY476" fmla="*/ 4521417 h 6858000"/>
              <a:gd name="connsiteX477" fmla="*/ 3988128 w 7467600"/>
              <a:gd name="connsiteY477" fmla="*/ 4817267 h 6858000"/>
              <a:gd name="connsiteX478" fmla="*/ 4830582 w 7467600"/>
              <a:gd name="connsiteY478" fmla="*/ 4676000 h 6858000"/>
              <a:gd name="connsiteX479" fmla="*/ 4830100 w 7467600"/>
              <a:gd name="connsiteY479" fmla="*/ 4675554 h 6858000"/>
              <a:gd name="connsiteX480" fmla="*/ 4036318 w 7467600"/>
              <a:gd name="connsiteY480" fmla="*/ 4147013 h 6858000"/>
              <a:gd name="connsiteX481" fmla="*/ 3432098 w 7467600"/>
              <a:gd name="connsiteY481" fmla="*/ 3537312 h 6858000"/>
              <a:gd name="connsiteX482" fmla="*/ 3446761 w 7467600"/>
              <a:gd name="connsiteY482" fmla="*/ 3461278 h 6858000"/>
              <a:gd name="connsiteX483" fmla="*/ 4419733 w 7467600"/>
              <a:gd name="connsiteY483" fmla="*/ 3963555 h 6858000"/>
              <a:gd name="connsiteX484" fmla="*/ 4781371 w 7467600"/>
              <a:gd name="connsiteY484" fmla="*/ 4458604 h 6858000"/>
              <a:gd name="connsiteX485" fmla="*/ 4780440 w 7467600"/>
              <a:gd name="connsiteY485" fmla="*/ 4470290 h 6858000"/>
              <a:gd name="connsiteX486" fmla="*/ 4898954 w 7467600"/>
              <a:gd name="connsiteY486" fmla="*/ 4662092 h 6858000"/>
              <a:gd name="connsiteX487" fmla="*/ 4900699 w 7467600"/>
              <a:gd name="connsiteY487" fmla="*/ 4670867 h 6858000"/>
              <a:gd name="connsiteX488" fmla="*/ 5714511 w 7467600"/>
              <a:gd name="connsiteY488" fmla="*/ 4663483 h 6858000"/>
              <a:gd name="connsiteX489" fmla="*/ 5464793 w 7467600"/>
              <a:gd name="connsiteY489" fmla="*/ 4393556 h 6858000"/>
              <a:gd name="connsiteX490" fmla="*/ 5461897 w 7467600"/>
              <a:gd name="connsiteY490" fmla="*/ 4390879 h 6858000"/>
              <a:gd name="connsiteX491" fmla="*/ 4294126 w 7467600"/>
              <a:gd name="connsiteY491" fmla="*/ 3303048 h 6858000"/>
              <a:gd name="connsiteX492" fmla="*/ 4305321 w 7467600"/>
              <a:gd name="connsiteY492" fmla="*/ 3256953 h 6858000"/>
              <a:gd name="connsiteX493" fmla="*/ 4949299 w 7467600"/>
              <a:gd name="connsiteY493" fmla="*/ 3766336 h 6858000"/>
              <a:gd name="connsiteX494" fmla="*/ 5291452 w 7467600"/>
              <a:gd name="connsiteY494" fmla="*/ 4076801 h 6858000"/>
              <a:gd name="connsiteX495" fmla="*/ 5434998 w 7467600"/>
              <a:gd name="connsiteY495" fmla="*/ 4254100 h 6858000"/>
              <a:gd name="connsiteX496" fmla="*/ 5351015 w 7467600"/>
              <a:gd name="connsiteY496" fmla="*/ 3760989 h 6858000"/>
              <a:gd name="connsiteX497" fmla="*/ 5413780 w 7467600"/>
              <a:gd name="connsiteY497" fmla="*/ 2966265 h 6858000"/>
              <a:gd name="connsiteX498" fmla="*/ 5425627 w 7467600"/>
              <a:gd name="connsiteY498" fmla="*/ 2954192 h 6858000"/>
              <a:gd name="connsiteX499" fmla="*/ 6604735 w 7467600"/>
              <a:gd name="connsiteY499" fmla="*/ 2041381 h 6858000"/>
              <a:gd name="connsiteX500" fmla="*/ 7204487 w 7467600"/>
              <a:gd name="connsiteY500" fmla="*/ 2742112 h 6858000"/>
              <a:gd name="connsiteX501" fmla="*/ 7131592 w 7467600"/>
              <a:gd name="connsiteY501" fmla="*/ 2672096 h 6858000"/>
              <a:gd name="connsiteX502" fmla="*/ 6996344 w 7467600"/>
              <a:gd name="connsiteY502" fmla="*/ 2518310 h 6858000"/>
              <a:gd name="connsiteX503" fmla="*/ 6735495 w 7467600"/>
              <a:gd name="connsiteY503" fmla="*/ 2196890 h 6858000"/>
              <a:gd name="connsiteX504" fmla="*/ 6721901 w 7467600"/>
              <a:gd name="connsiteY504" fmla="*/ 2179274 h 6858000"/>
              <a:gd name="connsiteX505" fmla="*/ 6604735 w 7467600"/>
              <a:gd name="connsiteY505" fmla="*/ 2041381 h 6858000"/>
              <a:gd name="connsiteX506" fmla="*/ 6591670 w 7467600"/>
              <a:gd name="connsiteY506" fmla="*/ 1988277 h 6858000"/>
              <a:gd name="connsiteX507" fmla="*/ 6747349 w 7467600"/>
              <a:gd name="connsiteY507" fmla="*/ 2160069 h 6858000"/>
              <a:gd name="connsiteX508" fmla="*/ 6760943 w 7467600"/>
              <a:gd name="connsiteY508" fmla="*/ 2177686 h 6858000"/>
              <a:gd name="connsiteX509" fmla="*/ 7021065 w 7467600"/>
              <a:gd name="connsiteY509" fmla="*/ 2498102 h 6858000"/>
              <a:gd name="connsiteX510" fmla="*/ 7155223 w 7467600"/>
              <a:gd name="connsiteY510" fmla="*/ 2650386 h 6858000"/>
              <a:gd name="connsiteX511" fmla="*/ 7203167 w 7467600"/>
              <a:gd name="connsiteY511" fmla="*/ 2697288 h 6858000"/>
              <a:gd name="connsiteX512" fmla="*/ 6937703 w 7467600"/>
              <a:gd name="connsiteY512" fmla="*/ 2321981 h 6858000"/>
              <a:gd name="connsiteX513" fmla="*/ 6591670 w 7467600"/>
              <a:gd name="connsiteY513" fmla="*/ 1988277 h 6858000"/>
              <a:gd name="connsiteX514" fmla="*/ 5798671 w 7467600"/>
              <a:gd name="connsiteY514" fmla="*/ 1981601 h 6858000"/>
              <a:gd name="connsiteX515" fmla="*/ 5754709 w 7467600"/>
              <a:gd name="connsiteY515" fmla="*/ 2071454 h 6858000"/>
              <a:gd name="connsiteX516" fmla="*/ 5763044 w 7467600"/>
              <a:gd name="connsiteY516" fmla="*/ 2842206 h 6858000"/>
              <a:gd name="connsiteX517" fmla="*/ 5764974 w 7467600"/>
              <a:gd name="connsiteY517" fmla="*/ 2799609 h 6858000"/>
              <a:gd name="connsiteX518" fmla="*/ 5767665 w 7467600"/>
              <a:gd name="connsiteY518" fmla="*/ 2666409 h 6858000"/>
              <a:gd name="connsiteX519" fmla="*/ 5763055 w 7467600"/>
              <a:gd name="connsiteY519" fmla="*/ 2579705 h 6858000"/>
              <a:gd name="connsiteX520" fmla="*/ 5758079 w 7467600"/>
              <a:gd name="connsiteY520" fmla="*/ 2492508 h 6858000"/>
              <a:gd name="connsiteX521" fmla="*/ 5779325 w 7467600"/>
              <a:gd name="connsiteY521" fmla="*/ 2197069 h 6858000"/>
              <a:gd name="connsiteX522" fmla="*/ 5798671 w 7467600"/>
              <a:gd name="connsiteY522" fmla="*/ 1981601 h 6858000"/>
              <a:gd name="connsiteX523" fmla="*/ 5829202 w 7467600"/>
              <a:gd name="connsiteY523" fmla="*/ 1971679 h 6858000"/>
              <a:gd name="connsiteX524" fmla="*/ 5809558 w 7467600"/>
              <a:gd name="connsiteY524" fmla="*/ 2198043 h 6858000"/>
              <a:gd name="connsiteX525" fmla="*/ 5788653 w 7467600"/>
              <a:gd name="connsiteY525" fmla="*/ 2489430 h 6858000"/>
              <a:gd name="connsiteX526" fmla="*/ 5793439 w 7467600"/>
              <a:gd name="connsiteY526" fmla="*/ 2575235 h 6858000"/>
              <a:gd name="connsiteX527" fmla="*/ 5796837 w 7467600"/>
              <a:gd name="connsiteY527" fmla="*/ 2637633 h 6858000"/>
              <a:gd name="connsiteX528" fmla="*/ 5818614 w 7467600"/>
              <a:gd name="connsiteY528" fmla="*/ 2473055 h 6858000"/>
              <a:gd name="connsiteX529" fmla="*/ 5829202 w 7467600"/>
              <a:gd name="connsiteY529" fmla="*/ 1971679 h 6858000"/>
              <a:gd name="connsiteX530" fmla="*/ 5911389 w 7467600"/>
              <a:gd name="connsiteY530" fmla="*/ 1898371 h 6858000"/>
              <a:gd name="connsiteX531" fmla="*/ 6237627 w 7467600"/>
              <a:gd name="connsiteY531" fmla="*/ 2231921 h 6858000"/>
              <a:gd name="connsiteX532" fmla="*/ 5911389 w 7467600"/>
              <a:gd name="connsiteY532" fmla="*/ 1898371 h 6858000"/>
              <a:gd name="connsiteX533" fmla="*/ 6944437 w 7467600"/>
              <a:gd name="connsiteY533" fmla="*/ 1575402 h 6858000"/>
              <a:gd name="connsiteX534" fmla="*/ 6304730 w 7467600"/>
              <a:gd name="connsiteY534" fmla="*/ 1766654 h 6858000"/>
              <a:gd name="connsiteX535" fmla="*/ 6944437 w 7467600"/>
              <a:gd name="connsiteY535" fmla="*/ 1575402 h 6858000"/>
              <a:gd name="connsiteX536" fmla="*/ 7019523 w 7467600"/>
              <a:gd name="connsiteY536" fmla="*/ 1519450 h 6858000"/>
              <a:gd name="connsiteX537" fmla="*/ 6298091 w 7467600"/>
              <a:gd name="connsiteY537" fmla="*/ 1737122 h 6858000"/>
              <a:gd name="connsiteX538" fmla="*/ 7019523 w 7467600"/>
              <a:gd name="connsiteY538" fmla="*/ 1519450 h 6858000"/>
              <a:gd name="connsiteX539" fmla="*/ 2399523 w 7467600"/>
              <a:gd name="connsiteY539" fmla="*/ 1428234 h 6858000"/>
              <a:gd name="connsiteX540" fmla="*/ 2224982 w 7467600"/>
              <a:gd name="connsiteY540" fmla="*/ 1826201 h 6858000"/>
              <a:gd name="connsiteX541" fmla="*/ 2096099 w 7467600"/>
              <a:gd name="connsiteY541" fmla="*/ 2345900 h 6858000"/>
              <a:gd name="connsiteX542" fmla="*/ 2283317 w 7467600"/>
              <a:gd name="connsiteY542" fmla="*/ 1796925 h 6858000"/>
              <a:gd name="connsiteX543" fmla="*/ 2399523 w 7467600"/>
              <a:gd name="connsiteY543" fmla="*/ 1428234 h 6858000"/>
              <a:gd name="connsiteX544" fmla="*/ 2448558 w 7467600"/>
              <a:gd name="connsiteY544" fmla="*/ 1373435 h 6858000"/>
              <a:gd name="connsiteX545" fmla="*/ 2312521 w 7467600"/>
              <a:gd name="connsiteY545" fmla="*/ 1806140 h 6858000"/>
              <a:gd name="connsiteX546" fmla="*/ 2127533 w 7467600"/>
              <a:gd name="connsiteY546" fmla="*/ 2348380 h 6858000"/>
              <a:gd name="connsiteX547" fmla="*/ 2358080 w 7467600"/>
              <a:gd name="connsiteY547" fmla="*/ 1866134 h 6858000"/>
              <a:gd name="connsiteX548" fmla="*/ 2407436 w 7467600"/>
              <a:gd name="connsiteY548" fmla="*/ 1651070 h 6858000"/>
              <a:gd name="connsiteX549" fmla="*/ 2448558 w 7467600"/>
              <a:gd name="connsiteY549" fmla="*/ 1373435 h 6858000"/>
              <a:gd name="connsiteX550" fmla="*/ 278707 w 7467600"/>
              <a:gd name="connsiteY550" fmla="*/ 1352270 h 6858000"/>
              <a:gd name="connsiteX551" fmla="*/ 321570 w 7467600"/>
              <a:gd name="connsiteY551" fmla="*/ 1861610 h 6858000"/>
              <a:gd name="connsiteX552" fmla="*/ 294281 w 7467600"/>
              <a:gd name="connsiteY552" fmla="*/ 1440658 h 6858000"/>
              <a:gd name="connsiteX553" fmla="*/ 278707 w 7467600"/>
              <a:gd name="connsiteY553" fmla="*/ 1352270 h 6858000"/>
              <a:gd name="connsiteX554" fmla="*/ 1423821 w 7467600"/>
              <a:gd name="connsiteY554" fmla="*/ 1351958 h 6858000"/>
              <a:gd name="connsiteX555" fmla="*/ 1638521 w 7467600"/>
              <a:gd name="connsiteY555" fmla="*/ 1908470 h 6858000"/>
              <a:gd name="connsiteX556" fmla="*/ 1754199 w 7467600"/>
              <a:gd name="connsiteY556" fmla="*/ 2149284 h 6858000"/>
              <a:gd name="connsiteX557" fmla="*/ 1908359 w 7467600"/>
              <a:gd name="connsiteY557" fmla="*/ 2364988 h 6858000"/>
              <a:gd name="connsiteX558" fmla="*/ 1647661 w 7467600"/>
              <a:gd name="connsiteY558" fmla="*/ 1825945 h 6858000"/>
              <a:gd name="connsiteX559" fmla="*/ 1423821 w 7467600"/>
              <a:gd name="connsiteY559" fmla="*/ 1351958 h 6858000"/>
              <a:gd name="connsiteX560" fmla="*/ 1431890 w 7467600"/>
              <a:gd name="connsiteY560" fmla="*/ 1306475 h 6858000"/>
              <a:gd name="connsiteX561" fmla="*/ 1507597 w 7467600"/>
              <a:gd name="connsiteY561" fmla="*/ 1446132 h 6858000"/>
              <a:gd name="connsiteX562" fmla="*/ 1674586 w 7467600"/>
              <a:gd name="connsiteY562" fmla="*/ 1813832 h 6858000"/>
              <a:gd name="connsiteX563" fmla="*/ 1815950 w 7467600"/>
              <a:gd name="connsiteY563" fmla="*/ 2128564 h 6858000"/>
              <a:gd name="connsiteX564" fmla="*/ 1984242 w 7467600"/>
              <a:gd name="connsiteY564" fmla="*/ 2430829 h 6858000"/>
              <a:gd name="connsiteX565" fmla="*/ 2014023 w 7467600"/>
              <a:gd name="connsiteY565" fmla="*/ 2450995 h 6858000"/>
              <a:gd name="connsiteX566" fmla="*/ 1747337 w 7467600"/>
              <a:gd name="connsiteY566" fmla="*/ 1855264 h 6858000"/>
              <a:gd name="connsiteX567" fmla="*/ 1533749 w 7467600"/>
              <a:gd name="connsiteY567" fmla="*/ 1478656 h 6858000"/>
              <a:gd name="connsiteX568" fmla="*/ 1431890 w 7467600"/>
              <a:gd name="connsiteY568" fmla="*/ 1306475 h 6858000"/>
              <a:gd name="connsiteX569" fmla="*/ 5052692 w 7467600"/>
              <a:gd name="connsiteY569" fmla="*/ 1292994 h 6858000"/>
              <a:gd name="connsiteX570" fmla="*/ 5200661 w 7467600"/>
              <a:gd name="connsiteY570" fmla="*/ 1635186 h 6858000"/>
              <a:gd name="connsiteX571" fmla="*/ 5297138 w 7467600"/>
              <a:gd name="connsiteY571" fmla="*/ 1906351 h 6858000"/>
              <a:gd name="connsiteX572" fmla="*/ 5052692 w 7467600"/>
              <a:gd name="connsiteY572" fmla="*/ 1292994 h 6858000"/>
              <a:gd name="connsiteX573" fmla="*/ 5009948 w 7467600"/>
              <a:gd name="connsiteY573" fmla="*/ 1273619 h 6858000"/>
              <a:gd name="connsiteX574" fmla="*/ 5121777 w 7467600"/>
              <a:gd name="connsiteY574" fmla="*/ 1654213 h 6858000"/>
              <a:gd name="connsiteX575" fmla="*/ 5293545 w 7467600"/>
              <a:gd name="connsiteY575" fmla="*/ 2072247 h 6858000"/>
              <a:gd name="connsiteX576" fmla="*/ 5294042 w 7467600"/>
              <a:gd name="connsiteY576" fmla="*/ 2065019 h 6858000"/>
              <a:gd name="connsiteX577" fmla="*/ 5171936 w 7467600"/>
              <a:gd name="connsiteY577" fmla="*/ 1647613 h 6858000"/>
              <a:gd name="connsiteX578" fmla="*/ 5009948 w 7467600"/>
              <a:gd name="connsiteY578" fmla="*/ 1273619 h 6858000"/>
              <a:gd name="connsiteX579" fmla="*/ 655236 w 7467600"/>
              <a:gd name="connsiteY579" fmla="*/ 1268632 h 6858000"/>
              <a:gd name="connsiteX580" fmla="*/ 839521 w 7467600"/>
              <a:gd name="connsiteY580" fmla="*/ 1685315 h 6858000"/>
              <a:gd name="connsiteX581" fmla="*/ 1109416 w 7467600"/>
              <a:gd name="connsiteY581" fmla="*/ 2061663 h 6858000"/>
              <a:gd name="connsiteX582" fmla="*/ 1298300 w 7467600"/>
              <a:gd name="connsiteY582" fmla="*/ 2247742 h 6858000"/>
              <a:gd name="connsiteX583" fmla="*/ 1125871 w 7467600"/>
              <a:gd name="connsiteY583" fmla="*/ 1989513 h 6858000"/>
              <a:gd name="connsiteX584" fmla="*/ 981574 w 7467600"/>
              <a:gd name="connsiteY584" fmla="*/ 1783157 h 6858000"/>
              <a:gd name="connsiteX585" fmla="*/ 922198 w 7467600"/>
              <a:gd name="connsiteY585" fmla="*/ 1677437 h 6858000"/>
              <a:gd name="connsiteX586" fmla="*/ 869293 w 7467600"/>
              <a:gd name="connsiteY586" fmla="*/ 1583214 h 6858000"/>
              <a:gd name="connsiteX587" fmla="*/ 751431 w 7467600"/>
              <a:gd name="connsiteY587" fmla="*/ 1405731 h 6858000"/>
              <a:gd name="connsiteX588" fmla="*/ 655236 w 7467600"/>
              <a:gd name="connsiteY588" fmla="*/ 1268632 h 6858000"/>
              <a:gd name="connsiteX589" fmla="*/ 6516292 w 7467600"/>
              <a:gd name="connsiteY589" fmla="*/ 1263064 h 6858000"/>
              <a:gd name="connsiteX590" fmla="*/ 5736320 w 7467600"/>
              <a:gd name="connsiteY590" fmla="*/ 1501803 h 6858000"/>
              <a:gd name="connsiteX591" fmla="*/ 6516292 w 7467600"/>
              <a:gd name="connsiteY591" fmla="*/ 1263064 h 6858000"/>
              <a:gd name="connsiteX592" fmla="*/ 291466 w 7467600"/>
              <a:gd name="connsiteY592" fmla="*/ 1250369 h 6858000"/>
              <a:gd name="connsiteX593" fmla="*/ 323180 w 7467600"/>
              <a:gd name="connsiteY593" fmla="*/ 1435283 h 6858000"/>
              <a:gd name="connsiteX594" fmla="*/ 349381 w 7467600"/>
              <a:gd name="connsiteY594" fmla="*/ 1875041 h 6858000"/>
              <a:gd name="connsiteX595" fmla="*/ 374363 w 7467600"/>
              <a:gd name="connsiteY595" fmla="*/ 1506494 h 6858000"/>
              <a:gd name="connsiteX596" fmla="*/ 302168 w 7467600"/>
              <a:gd name="connsiteY596" fmla="*/ 1274495 h 6858000"/>
              <a:gd name="connsiteX597" fmla="*/ 291466 w 7467600"/>
              <a:gd name="connsiteY597" fmla="*/ 1250369 h 6858000"/>
              <a:gd name="connsiteX598" fmla="*/ 678222 w 7467600"/>
              <a:gd name="connsiteY598" fmla="*/ 1248670 h 6858000"/>
              <a:gd name="connsiteX599" fmla="*/ 775536 w 7467600"/>
              <a:gd name="connsiteY599" fmla="*/ 1388015 h 6858000"/>
              <a:gd name="connsiteX600" fmla="*/ 894529 w 7467600"/>
              <a:gd name="connsiteY600" fmla="*/ 1567739 h 6858000"/>
              <a:gd name="connsiteX601" fmla="*/ 948000 w 7467600"/>
              <a:gd name="connsiteY601" fmla="*/ 1663088 h 6858000"/>
              <a:gd name="connsiteX602" fmla="*/ 1006812 w 7467600"/>
              <a:gd name="connsiteY602" fmla="*/ 1767683 h 6858000"/>
              <a:gd name="connsiteX603" fmla="*/ 1149133 w 7467600"/>
              <a:gd name="connsiteY603" fmla="*/ 1971513 h 6858000"/>
              <a:gd name="connsiteX604" fmla="*/ 1333952 w 7467600"/>
              <a:gd name="connsiteY604" fmla="*/ 2251620 h 6858000"/>
              <a:gd name="connsiteX605" fmla="*/ 1337329 w 7467600"/>
              <a:gd name="connsiteY605" fmla="*/ 2258350 h 6858000"/>
              <a:gd name="connsiteX606" fmla="*/ 1014726 w 7467600"/>
              <a:gd name="connsiteY606" fmla="*/ 1615556 h 6858000"/>
              <a:gd name="connsiteX607" fmla="*/ 678222 w 7467600"/>
              <a:gd name="connsiteY607" fmla="*/ 1248670 h 6858000"/>
              <a:gd name="connsiteX608" fmla="*/ 6691602 w 7467600"/>
              <a:gd name="connsiteY608" fmla="*/ 1140573 h 6858000"/>
              <a:gd name="connsiteX609" fmla="*/ 6571100 w 7467600"/>
              <a:gd name="connsiteY609" fmla="*/ 1183662 h 6858000"/>
              <a:gd name="connsiteX610" fmla="*/ 6241687 w 7467600"/>
              <a:gd name="connsiteY610" fmla="*/ 1257600 h 6858000"/>
              <a:gd name="connsiteX611" fmla="*/ 5693009 w 7467600"/>
              <a:gd name="connsiteY611" fmla="*/ 1478256 h 6858000"/>
              <a:gd name="connsiteX612" fmla="*/ 6548420 w 7467600"/>
              <a:gd name="connsiteY612" fmla="*/ 1214599 h 6858000"/>
              <a:gd name="connsiteX613" fmla="*/ 6605473 w 7467600"/>
              <a:gd name="connsiteY613" fmla="*/ 1184686 h 6858000"/>
              <a:gd name="connsiteX614" fmla="*/ 6691602 w 7467600"/>
              <a:gd name="connsiteY614" fmla="*/ 1140573 h 6858000"/>
              <a:gd name="connsiteX615" fmla="*/ 4002475 w 7467600"/>
              <a:gd name="connsiteY615" fmla="*/ 1037802 h 6858000"/>
              <a:gd name="connsiteX616" fmla="*/ 4000324 w 7467600"/>
              <a:gd name="connsiteY616" fmla="*/ 1039362 h 6858000"/>
              <a:gd name="connsiteX617" fmla="*/ 4002862 w 7467600"/>
              <a:gd name="connsiteY617" fmla="*/ 1042866 h 6858000"/>
              <a:gd name="connsiteX618" fmla="*/ 4002475 w 7467600"/>
              <a:gd name="connsiteY618" fmla="*/ 1037802 h 6858000"/>
              <a:gd name="connsiteX619" fmla="*/ 506322 w 7467600"/>
              <a:gd name="connsiteY619" fmla="*/ 1020997 h 6858000"/>
              <a:gd name="connsiteX620" fmla="*/ 533068 w 7467600"/>
              <a:gd name="connsiteY620" fmla="*/ 1029409 h 6858000"/>
              <a:gd name="connsiteX621" fmla="*/ 1232525 w 7467600"/>
              <a:gd name="connsiteY621" fmla="*/ 1804675 h 6858000"/>
              <a:gd name="connsiteX622" fmla="*/ 1388858 w 7467600"/>
              <a:gd name="connsiteY622" fmla="*/ 2368011 h 6858000"/>
              <a:gd name="connsiteX623" fmla="*/ 1384098 w 7467600"/>
              <a:gd name="connsiteY623" fmla="*/ 2378125 h 6858000"/>
              <a:gd name="connsiteX624" fmla="*/ 1425393 w 7467600"/>
              <a:gd name="connsiteY624" fmla="*/ 2589124 h 6858000"/>
              <a:gd name="connsiteX625" fmla="*/ 1424001 w 7467600"/>
              <a:gd name="connsiteY625" fmla="*/ 2597541 h 6858000"/>
              <a:gd name="connsiteX626" fmla="*/ 2152729 w 7467600"/>
              <a:gd name="connsiteY626" fmla="*/ 2864487 h 6858000"/>
              <a:gd name="connsiteX627" fmla="*/ 2020609 w 7467600"/>
              <a:gd name="connsiteY627" fmla="*/ 2539671 h 6858000"/>
              <a:gd name="connsiteX628" fmla="*/ 2018920 w 7467600"/>
              <a:gd name="connsiteY628" fmla="*/ 2536309 h 6858000"/>
              <a:gd name="connsiteX629" fmla="*/ 1342441 w 7467600"/>
              <a:gd name="connsiteY629" fmla="*/ 1173017 h 6858000"/>
              <a:gd name="connsiteX630" fmla="*/ 1367925 w 7467600"/>
              <a:gd name="connsiteY630" fmla="*/ 1135648 h 6858000"/>
              <a:gd name="connsiteX631" fmla="*/ 1771401 w 7467600"/>
              <a:gd name="connsiteY631" fmla="*/ 1806673 h 6858000"/>
              <a:gd name="connsiteX632" fmla="*/ 1972385 w 7467600"/>
              <a:gd name="connsiteY632" fmla="*/ 2198735 h 6858000"/>
              <a:gd name="connsiteX633" fmla="*/ 2040892 w 7467600"/>
              <a:gd name="connsiteY633" fmla="*/ 2405205 h 6858000"/>
              <a:gd name="connsiteX634" fmla="*/ 2131689 w 7467600"/>
              <a:gd name="connsiteY634" fmla="*/ 1936926 h 6858000"/>
              <a:gd name="connsiteX635" fmla="*/ 2454820 w 7467600"/>
              <a:gd name="connsiteY635" fmla="*/ 1248808 h 6858000"/>
              <a:gd name="connsiteX636" fmla="*/ 2492512 w 7467600"/>
              <a:gd name="connsiteY636" fmla="*/ 1302920 h 6858000"/>
              <a:gd name="connsiteX637" fmla="*/ 2081216 w 7467600"/>
              <a:gd name="connsiteY637" fmla="*/ 2527513 h 6858000"/>
              <a:gd name="connsiteX638" fmla="*/ 2081211 w 7467600"/>
              <a:gd name="connsiteY638" fmla="*/ 2528916 h 6858000"/>
              <a:gd name="connsiteX639" fmla="*/ 2199067 w 7467600"/>
              <a:gd name="connsiteY639" fmla="*/ 2884061 h 6858000"/>
              <a:gd name="connsiteX640" fmla="*/ 3192586 w 7467600"/>
              <a:gd name="connsiteY640" fmla="*/ 3411496 h 6858000"/>
              <a:gd name="connsiteX641" fmla="*/ 3182620 w 7467600"/>
              <a:gd name="connsiteY641" fmla="*/ 3483279 h 6858000"/>
              <a:gd name="connsiteX642" fmla="*/ 2435119 w 7467600"/>
              <a:gd name="connsiteY642" fmla="*/ 3080173 h 6858000"/>
              <a:gd name="connsiteX643" fmla="*/ 2410152 w 7467600"/>
              <a:gd name="connsiteY643" fmla="*/ 3063751 h 6858000"/>
              <a:gd name="connsiteX644" fmla="*/ 2408099 w 7467600"/>
              <a:gd name="connsiteY644" fmla="*/ 3064403 h 6858000"/>
              <a:gd name="connsiteX645" fmla="*/ 2407218 w 7467600"/>
              <a:gd name="connsiteY645" fmla="*/ 3070324 h 6858000"/>
              <a:gd name="connsiteX646" fmla="*/ 2380138 w 7467600"/>
              <a:gd name="connsiteY646" fmla="*/ 3099341 h 6858000"/>
              <a:gd name="connsiteX647" fmla="*/ 1765923 w 7467600"/>
              <a:gd name="connsiteY647" fmla="*/ 3581043 h 6858000"/>
              <a:gd name="connsiteX648" fmla="*/ 1702258 w 7467600"/>
              <a:gd name="connsiteY648" fmla="*/ 3612286 h 6858000"/>
              <a:gd name="connsiteX649" fmla="*/ 1538370 w 7467600"/>
              <a:gd name="connsiteY649" fmla="*/ 3811804 h 6858000"/>
              <a:gd name="connsiteX650" fmla="*/ 542867 w 7467600"/>
              <a:gd name="connsiteY650" fmla="*/ 4944092 h 6858000"/>
              <a:gd name="connsiteX651" fmla="*/ 515800 w 7467600"/>
              <a:gd name="connsiteY651" fmla="*/ 4862180 h 6858000"/>
              <a:gd name="connsiteX652" fmla="*/ 909145 w 7467600"/>
              <a:gd name="connsiteY652" fmla="*/ 4199225 h 6858000"/>
              <a:gd name="connsiteX653" fmla="*/ 1214067 w 7467600"/>
              <a:gd name="connsiteY653" fmla="*/ 3908561 h 6858000"/>
              <a:gd name="connsiteX654" fmla="*/ 640967 w 7467600"/>
              <a:gd name="connsiteY654" fmla="*/ 4105601 h 6858000"/>
              <a:gd name="connsiteX655" fmla="*/ 112563 w 7467600"/>
              <a:gd name="connsiteY655" fmla="*/ 4396952 h 6858000"/>
              <a:gd name="connsiteX656" fmla="*/ 0 w 7467600"/>
              <a:gd name="connsiteY656" fmla="*/ 4466006 h 6858000"/>
              <a:gd name="connsiteX657" fmla="*/ 0 w 7467600"/>
              <a:gd name="connsiteY657" fmla="*/ 4233763 h 6858000"/>
              <a:gd name="connsiteX658" fmla="*/ 36881 w 7467600"/>
              <a:gd name="connsiteY658" fmla="*/ 4200118 h 6858000"/>
              <a:gd name="connsiteX659" fmla="*/ 910534 w 7467600"/>
              <a:gd name="connsiteY659" fmla="*/ 3629753 h 6858000"/>
              <a:gd name="connsiteX660" fmla="*/ 1578717 w 7467600"/>
              <a:gd name="connsiteY660" fmla="*/ 3575982 h 6858000"/>
              <a:gd name="connsiteX661" fmla="*/ 2338780 w 7467600"/>
              <a:gd name="connsiteY661" fmla="*/ 3033725 h 6858000"/>
              <a:gd name="connsiteX662" fmla="*/ 1807991 w 7467600"/>
              <a:gd name="connsiteY662" fmla="*/ 2807184 h 6858000"/>
              <a:gd name="connsiteX663" fmla="*/ 1416358 w 7467600"/>
              <a:gd name="connsiteY663" fmla="*/ 3112571 h 6858000"/>
              <a:gd name="connsiteX664" fmla="*/ 939066 w 7467600"/>
              <a:gd name="connsiteY664" fmla="*/ 3378798 h 6858000"/>
              <a:gd name="connsiteX665" fmla="*/ 115099 w 7467600"/>
              <a:gd name="connsiteY665" fmla="*/ 3607650 h 6858000"/>
              <a:gd name="connsiteX666" fmla="*/ 97284 w 7467600"/>
              <a:gd name="connsiteY666" fmla="*/ 3520393 h 6858000"/>
              <a:gd name="connsiteX667" fmla="*/ 922050 w 7467600"/>
              <a:gd name="connsiteY667" fmla="*/ 3074867 h 6858000"/>
              <a:gd name="connsiteX668" fmla="*/ 1405265 w 7467600"/>
              <a:gd name="connsiteY668" fmla="*/ 3016319 h 6858000"/>
              <a:gd name="connsiteX669" fmla="*/ 1407512 w 7467600"/>
              <a:gd name="connsiteY669" fmla="*/ 3018001 h 6858000"/>
              <a:gd name="connsiteX670" fmla="*/ 1726266 w 7467600"/>
              <a:gd name="connsiteY670" fmla="*/ 2777274 h 6858000"/>
              <a:gd name="connsiteX671" fmla="*/ 625390 w 7467600"/>
              <a:gd name="connsiteY671" fmla="*/ 2514541 h 6858000"/>
              <a:gd name="connsiteX672" fmla="*/ 619799 w 7467600"/>
              <a:gd name="connsiteY672" fmla="*/ 2527180 h 6858000"/>
              <a:gd name="connsiteX673" fmla="*/ 310030 w 7467600"/>
              <a:gd name="connsiteY673" fmla="*/ 2771818 h 6858000"/>
              <a:gd name="connsiteX674" fmla="*/ 173877 w 7467600"/>
              <a:gd name="connsiteY674" fmla="*/ 2937056 h 6858000"/>
              <a:gd name="connsiteX675" fmla="*/ 77889 w 7467600"/>
              <a:gd name="connsiteY675" fmla="*/ 3138440 h 6858000"/>
              <a:gd name="connsiteX676" fmla="*/ 0 w 7467600"/>
              <a:gd name="connsiteY676" fmla="*/ 3271395 h 6858000"/>
              <a:gd name="connsiteX677" fmla="*/ 0 w 7467600"/>
              <a:gd name="connsiteY677" fmla="*/ 3153002 h 6858000"/>
              <a:gd name="connsiteX678" fmla="*/ 2386 w 7467600"/>
              <a:gd name="connsiteY678" fmla="*/ 3149203 h 6858000"/>
              <a:gd name="connsiteX679" fmla="*/ 89753 w 7467600"/>
              <a:gd name="connsiteY679" fmla="*/ 2987702 h 6858000"/>
              <a:gd name="connsiteX680" fmla="*/ 76869 w 7467600"/>
              <a:gd name="connsiteY680" fmla="*/ 3005404 h 6858000"/>
              <a:gd name="connsiteX681" fmla="*/ 32049 w 7467600"/>
              <a:gd name="connsiteY681" fmla="*/ 3065814 h 6858000"/>
              <a:gd name="connsiteX682" fmla="*/ 0 w 7467600"/>
              <a:gd name="connsiteY682" fmla="*/ 3108744 h 6858000"/>
              <a:gd name="connsiteX683" fmla="*/ 0 w 7467600"/>
              <a:gd name="connsiteY683" fmla="*/ 3058059 h 6858000"/>
              <a:gd name="connsiteX684" fmla="*/ 7610 w 7467600"/>
              <a:gd name="connsiteY684" fmla="*/ 3047889 h 6858000"/>
              <a:gd name="connsiteX685" fmla="*/ 52419 w 7467600"/>
              <a:gd name="connsiteY685" fmla="*/ 2987479 h 6858000"/>
              <a:gd name="connsiteX686" fmla="*/ 59142 w 7467600"/>
              <a:gd name="connsiteY686" fmla="*/ 2978488 h 6858000"/>
              <a:gd name="connsiteX687" fmla="*/ 0 w 7467600"/>
              <a:gd name="connsiteY687" fmla="*/ 3015334 h 6858000"/>
              <a:gd name="connsiteX688" fmla="*/ 0 w 7467600"/>
              <a:gd name="connsiteY688" fmla="*/ 2914286 h 6858000"/>
              <a:gd name="connsiteX689" fmla="*/ 36383 w 7467600"/>
              <a:gd name="connsiteY689" fmla="*/ 2901128 h 6858000"/>
              <a:gd name="connsiteX690" fmla="*/ 156329 w 7467600"/>
              <a:gd name="connsiteY690" fmla="*/ 2840533 h 6858000"/>
              <a:gd name="connsiteX691" fmla="*/ 358355 w 7467600"/>
              <a:gd name="connsiteY691" fmla="*/ 2620471 h 6858000"/>
              <a:gd name="connsiteX692" fmla="*/ 510577 w 7467600"/>
              <a:gd name="connsiteY692" fmla="*/ 2501244 h 6858000"/>
              <a:gd name="connsiteX693" fmla="*/ 211967 w 7467600"/>
              <a:gd name="connsiteY693" fmla="*/ 2479171 h 6858000"/>
              <a:gd name="connsiteX694" fmla="*/ 0 w 7467600"/>
              <a:gd name="connsiteY694" fmla="*/ 2476398 h 6858000"/>
              <a:gd name="connsiteX695" fmla="*/ 0 w 7467600"/>
              <a:gd name="connsiteY695" fmla="*/ 2389189 h 6858000"/>
              <a:gd name="connsiteX696" fmla="*/ 103062 w 7467600"/>
              <a:gd name="connsiteY696" fmla="*/ 2389518 h 6858000"/>
              <a:gd name="connsiteX697" fmla="*/ 510734 w 7467600"/>
              <a:gd name="connsiteY697" fmla="*/ 2416201 h 6858000"/>
              <a:gd name="connsiteX698" fmla="*/ 279257 w 7467600"/>
              <a:gd name="connsiteY698" fmla="*/ 2092102 h 6858000"/>
              <a:gd name="connsiteX699" fmla="*/ 65265 w 7467600"/>
              <a:gd name="connsiteY699" fmla="*/ 2006049 h 6858000"/>
              <a:gd name="connsiteX700" fmla="*/ 0 w 7467600"/>
              <a:gd name="connsiteY700" fmla="*/ 1982532 h 6858000"/>
              <a:gd name="connsiteX701" fmla="*/ 0 w 7467600"/>
              <a:gd name="connsiteY701" fmla="*/ 1912789 h 6858000"/>
              <a:gd name="connsiteX702" fmla="*/ 97460 w 7467600"/>
              <a:gd name="connsiteY702" fmla="*/ 1953725 h 6858000"/>
              <a:gd name="connsiteX703" fmla="*/ 221272 w 7467600"/>
              <a:gd name="connsiteY703" fmla="*/ 1980766 h 6858000"/>
              <a:gd name="connsiteX704" fmla="*/ 116765 w 7467600"/>
              <a:gd name="connsiteY704" fmla="*/ 1911033 h 6858000"/>
              <a:gd name="connsiteX705" fmla="*/ 16405 w 7467600"/>
              <a:gd name="connsiteY705" fmla="*/ 1803412 h 6858000"/>
              <a:gd name="connsiteX706" fmla="*/ 0 w 7467600"/>
              <a:gd name="connsiteY706" fmla="*/ 1784777 h 6858000"/>
              <a:gd name="connsiteX707" fmla="*/ 0 w 7467600"/>
              <a:gd name="connsiteY707" fmla="*/ 1740082 h 6858000"/>
              <a:gd name="connsiteX708" fmla="*/ 39394 w 7467600"/>
              <a:gd name="connsiteY708" fmla="*/ 1784856 h 6858000"/>
              <a:gd name="connsiteX709" fmla="*/ 135813 w 7467600"/>
              <a:gd name="connsiteY709" fmla="*/ 1888838 h 6858000"/>
              <a:gd name="connsiteX710" fmla="*/ 242575 w 7467600"/>
              <a:gd name="connsiteY710" fmla="*/ 1958841 h 6858000"/>
              <a:gd name="connsiteX711" fmla="*/ 82197 w 7467600"/>
              <a:gd name="connsiteY711" fmla="*/ 1754826 h 6858000"/>
              <a:gd name="connsiteX712" fmla="*/ 0 w 7467600"/>
              <a:gd name="connsiteY712" fmla="*/ 1679650 h 6858000"/>
              <a:gd name="connsiteX713" fmla="*/ 0 w 7467600"/>
              <a:gd name="connsiteY713" fmla="*/ 1602463 h 6858000"/>
              <a:gd name="connsiteX714" fmla="*/ 84689 w 7467600"/>
              <a:gd name="connsiteY714" fmla="*/ 1677442 h 6858000"/>
              <a:gd name="connsiteX715" fmla="*/ 298437 w 7467600"/>
              <a:gd name="connsiteY715" fmla="*/ 1968019 h 6858000"/>
              <a:gd name="connsiteX716" fmla="*/ 227269 w 7467600"/>
              <a:gd name="connsiteY716" fmla="*/ 1114064 h 6858000"/>
              <a:gd name="connsiteX717" fmla="*/ 248003 w 7467600"/>
              <a:gd name="connsiteY717" fmla="*/ 1089613 h 6858000"/>
              <a:gd name="connsiteX718" fmla="*/ 427020 w 7467600"/>
              <a:gd name="connsiteY718" fmla="*/ 1619803 h 6858000"/>
              <a:gd name="connsiteX719" fmla="*/ 340345 w 7467600"/>
              <a:gd name="connsiteY719" fmla="*/ 2027739 h 6858000"/>
              <a:gd name="connsiteX720" fmla="*/ 360865 w 7467600"/>
              <a:gd name="connsiteY720" fmla="*/ 2044827 h 6858000"/>
              <a:gd name="connsiteX721" fmla="*/ 560414 w 7467600"/>
              <a:gd name="connsiteY721" fmla="*/ 2421457 h 6858000"/>
              <a:gd name="connsiteX722" fmla="*/ 1359703 w 7467600"/>
              <a:gd name="connsiteY722" fmla="*/ 2578554 h 6858000"/>
              <a:gd name="connsiteX723" fmla="*/ 1359422 w 7467600"/>
              <a:gd name="connsiteY723" fmla="*/ 2577994 h 6858000"/>
              <a:gd name="connsiteX724" fmla="*/ 828701 w 7467600"/>
              <a:gd name="connsiteY724" fmla="*/ 1839520 h 6858000"/>
              <a:gd name="connsiteX725" fmla="*/ 494427 w 7467600"/>
              <a:gd name="connsiteY725" fmla="*/ 1092333 h 6858000"/>
              <a:gd name="connsiteX726" fmla="*/ 506322 w 7467600"/>
              <a:gd name="connsiteY726" fmla="*/ 1020997 h 6858000"/>
              <a:gd name="connsiteX727" fmla="*/ 4570198 w 7467600"/>
              <a:gd name="connsiteY727" fmla="*/ 978081 h 6858000"/>
              <a:gd name="connsiteX728" fmla="*/ 4523691 w 7467600"/>
              <a:gd name="connsiteY728" fmla="*/ 1127776 h 6858000"/>
              <a:gd name="connsiteX729" fmla="*/ 4509875 w 7467600"/>
              <a:gd name="connsiteY729" fmla="*/ 1167552 h 6858000"/>
              <a:gd name="connsiteX730" fmla="*/ 4478168 w 7467600"/>
              <a:gd name="connsiteY730" fmla="*/ 1260735 h 6858000"/>
              <a:gd name="connsiteX731" fmla="*/ 4409309 w 7467600"/>
              <a:gd name="connsiteY731" fmla="*/ 1666996 h 6858000"/>
              <a:gd name="connsiteX732" fmla="*/ 4370031 w 7467600"/>
              <a:gd name="connsiteY732" fmla="*/ 1955666 h 6858000"/>
              <a:gd name="connsiteX733" fmla="*/ 4570198 w 7467600"/>
              <a:gd name="connsiteY733" fmla="*/ 978081 h 6858000"/>
              <a:gd name="connsiteX734" fmla="*/ 4557898 w 7467600"/>
              <a:gd name="connsiteY734" fmla="*/ 900011 h 6858000"/>
              <a:gd name="connsiteX735" fmla="*/ 4344840 w 7467600"/>
              <a:gd name="connsiteY735" fmla="*/ 1922038 h 6858000"/>
              <a:gd name="connsiteX736" fmla="*/ 4378710 w 7467600"/>
              <a:gd name="connsiteY736" fmla="*/ 1665516 h 6858000"/>
              <a:gd name="connsiteX737" fmla="*/ 4448798 w 7467600"/>
              <a:gd name="connsiteY737" fmla="*/ 1253024 h 6858000"/>
              <a:gd name="connsiteX738" fmla="*/ 4480315 w 7467600"/>
              <a:gd name="connsiteY738" fmla="*/ 1158454 h 6858000"/>
              <a:gd name="connsiteX739" fmla="*/ 4494133 w 7467600"/>
              <a:gd name="connsiteY739" fmla="*/ 1118676 h 6858000"/>
              <a:gd name="connsiteX740" fmla="*/ 4557898 w 7467600"/>
              <a:gd name="connsiteY740" fmla="*/ 900011 h 6858000"/>
              <a:gd name="connsiteX741" fmla="*/ 5870151 w 7467600"/>
              <a:gd name="connsiteY741" fmla="*/ 898890 h 6858000"/>
              <a:gd name="connsiteX742" fmla="*/ 5861335 w 7467600"/>
              <a:gd name="connsiteY742" fmla="*/ 899177 h 6858000"/>
              <a:gd name="connsiteX743" fmla="*/ 5843702 w 7467600"/>
              <a:gd name="connsiteY743" fmla="*/ 899748 h 6858000"/>
              <a:gd name="connsiteX744" fmla="*/ 5651107 w 7467600"/>
              <a:gd name="connsiteY744" fmla="*/ 920306 h 6858000"/>
              <a:gd name="connsiteX745" fmla="*/ 5459407 w 7467600"/>
              <a:gd name="connsiteY745" fmla="*/ 940975 h 6858000"/>
              <a:gd name="connsiteX746" fmla="*/ 5374846 w 7467600"/>
              <a:gd name="connsiteY746" fmla="*/ 941988 h 6858000"/>
              <a:gd name="connsiteX747" fmla="*/ 5256105 w 7467600"/>
              <a:gd name="connsiteY747" fmla="*/ 945632 h 6858000"/>
              <a:gd name="connsiteX748" fmla="*/ 5107071 w 7467600"/>
              <a:gd name="connsiteY748" fmla="*/ 969720 h 6858000"/>
              <a:gd name="connsiteX749" fmla="*/ 4998681 w 7467600"/>
              <a:gd name="connsiteY749" fmla="*/ 988771 h 6858000"/>
              <a:gd name="connsiteX750" fmla="*/ 5870151 w 7467600"/>
              <a:gd name="connsiteY750" fmla="*/ 898890 h 6858000"/>
              <a:gd name="connsiteX751" fmla="*/ 5504425 w 7467600"/>
              <a:gd name="connsiteY751" fmla="*/ 848067 h 6858000"/>
              <a:gd name="connsiteX752" fmla="*/ 4968849 w 7467600"/>
              <a:gd name="connsiteY752" fmla="*/ 962318 h 6858000"/>
              <a:gd name="connsiteX753" fmla="*/ 5104039 w 7467600"/>
              <a:gd name="connsiteY753" fmla="*/ 940634 h 6858000"/>
              <a:gd name="connsiteX754" fmla="*/ 5256311 w 7467600"/>
              <a:gd name="connsiteY754" fmla="*/ 916490 h 6858000"/>
              <a:gd name="connsiteX755" fmla="*/ 5377381 w 7467600"/>
              <a:gd name="connsiteY755" fmla="*/ 912671 h 6858000"/>
              <a:gd name="connsiteX756" fmla="*/ 5460148 w 7467600"/>
              <a:gd name="connsiteY756" fmla="*/ 911442 h 6858000"/>
              <a:gd name="connsiteX757" fmla="*/ 5648971 w 7467600"/>
              <a:gd name="connsiteY757" fmla="*/ 891331 h 6858000"/>
              <a:gd name="connsiteX758" fmla="*/ 5844807 w 7467600"/>
              <a:gd name="connsiteY758" fmla="*/ 870718 h 6858000"/>
              <a:gd name="connsiteX759" fmla="*/ 5862975 w 7467600"/>
              <a:gd name="connsiteY759" fmla="*/ 869756 h 6858000"/>
              <a:gd name="connsiteX760" fmla="*/ 5920887 w 7467600"/>
              <a:gd name="connsiteY760" fmla="*/ 865929 h 6858000"/>
              <a:gd name="connsiteX761" fmla="*/ 5504425 w 7467600"/>
              <a:gd name="connsiteY761" fmla="*/ 848067 h 6858000"/>
              <a:gd name="connsiteX762" fmla="*/ 3607114 w 7467600"/>
              <a:gd name="connsiteY762" fmla="*/ 467441 h 6858000"/>
              <a:gd name="connsiteX763" fmla="*/ 3296242 w 7467600"/>
              <a:gd name="connsiteY763" fmla="*/ 807991 h 6858000"/>
              <a:gd name="connsiteX764" fmla="*/ 3174674 w 7467600"/>
              <a:gd name="connsiteY764" fmla="*/ 919759 h 6858000"/>
              <a:gd name="connsiteX765" fmla="*/ 3042978 w 7467600"/>
              <a:gd name="connsiteY765" fmla="*/ 1054894 h 6858000"/>
              <a:gd name="connsiteX766" fmla="*/ 2968914 w 7467600"/>
              <a:gd name="connsiteY766" fmla="*/ 1133756 h 6858000"/>
              <a:gd name="connsiteX767" fmla="*/ 3103823 w 7467600"/>
              <a:gd name="connsiteY767" fmla="*/ 1026814 h 6858000"/>
              <a:gd name="connsiteX768" fmla="*/ 3607114 w 7467600"/>
              <a:gd name="connsiteY768" fmla="*/ 467441 h 6858000"/>
              <a:gd name="connsiteX769" fmla="*/ 3744487 w 7467600"/>
              <a:gd name="connsiteY769" fmla="*/ 383136 h 6858000"/>
              <a:gd name="connsiteX770" fmla="*/ 3970213 w 7467600"/>
              <a:gd name="connsiteY770" fmla="*/ 995559 h 6858000"/>
              <a:gd name="connsiteX771" fmla="*/ 3744487 w 7467600"/>
              <a:gd name="connsiteY771" fmla="*/ 383136 h 6858000"/>
              <a:gd name="connsiteX772" fmla="*/ 3624562 w 7467600"/>
              <a:gd name="connsiteY772" fmla="*/ 367041 h 6858000"/>
              <a:gd name="connsiteX773" fmla="*/ 3489712 w 7467600"/>
              <a:gd name="connsiteY773" fmla="*/ 485386 h 6858000"/>
              <a:gd name="connsiteX774" fmla="*/ 3182994 w 7467600"/>
              <a:gd name="connsiteY774" fmla="*/ 828265 h 6858000"/>
              <a:gd name="connsiteX775" fmla="*/ 2892114 w 7467600"/>
              <a:gd name="connsiteY775" fmla="*/ 1172635 h 6858000"/>
              <a:gd name="connsiteX776" fmla="*/ 3021459 w 7467600"/>
              <a:gd name="connsiteY776" fmla="*/ 1035385 h 6858000"/>
              <a:gd name="connsiteX777" fmla="*/ 3153873 w 7467600"/>
              <a:gd name="connsiteY777" fmla="*/ 898971 h 6858000"/>
              <a:gd name="connsiteX778" fmla="*/ 3276511 w 7467600"/>
              <a:gd name="connsiteY778" fmla="*/ 786423 h 6858000"/>
              <a:gd name="connsiteX779" fmla="*/ 3584154 w 7467600"/>
              <a:gd name="connsiteY779" fmla="*/ 448218 h 6858000"/>
              <a:gd name="connsiteX780" fmla="*/ 3624562 w 7467600"/>
              <a:gd name="connsiteY780" fmla="*/ 367041 h 6858000"/>
              <a:gd name="connsiteX781" fmla="*/ 3766672 w 7467600"/>
              <a:gd name="connsiteY781" fmla="*/ 359429 h 6858000"/>
              <a:gd name="connsiteX782" fmla="*/ 3996338 w 7467600"/>
              <a:gd name="connsiteY782" fmla="*/ 968237 h 6858000"/>
              <a:gd name="connsiteX783" fmla="*/ 3766672 w 7467600"/>
              <a:gd name="connsiteY783" fmla="*/ 359429 h 6858000"/>
              <a:gd name="connsiteX784" fmla="*/ 5805386 w 7467600"/>
              <a:gd name="connsiteY784" fmla="*/ 239240 h 6858000"/>
              <a:gd name="connsiteX785" fmla="*/ 5736947 w 7467600"/>
              <a:gd name="connsiteY785" fmla="*/ 261367 h 6858000"/>
              <a:gd name="connsiteX786" fmla="*/ 5427012 w 7467600"/>
              <a:gd name="connsiteY786" fmla="*/ 311272 h 6858000"/>
              <a:gd name="connsiteX787" fmla="*/ 5147818 w 7467600"/>
              <a:gd name="connsiteY787" fmla="*/ 322112 h 6858000"/>
              <a:gd name="connsiteX788" fmla="*/ 5060854 w 7467600"/>
              <a:gd name="connsiteY788" fmla="*/ 311882 h 6858000"/>
              <a:gd name="connsiteX789" fmla="*/ 4945989 w 7467600"/>
              <a:gd name="connsiteY789" fmla="*/ 300516 h 6858000"/>
              <a:gd name="connsiteX790" fmla="*/ 5410479 w 7467600"/>
              <a:gd name="connsiteY790" fmla="*/ 348434 h 6858000"/>
              <a:gd name="connsiteX791" fmla="*/ 5805386 w 7467600"/>
              <a:gd name="connsiteY791" fmla="*/ 239240 h 6858000"/>
              <a:gd name="connsiteX792" fmla="*/ 5905192 w 7467600"/>
              <a:gd name="connsiteY792" fmla="*/ 163079 h 6858000"/>
              <a:gd name="connsiteX793" fmla="*/ 5865655 w 7467600"/>
              <a:gd name="connsiteY793" fmla="*/ 171901 h 6858000"/>
              <a:gd name="connsiteX794" fmla="*/ 5259740 w 7467600"/>
              <a:gd name="connsiteY794" fmla="*/ 257013 h 6858000"/>
              <a:gd name="connsiteX795" fmla="*/ 5208466 w 7467600"/>
              <a:gd name="connsiteY795" fmla="*/ 257550 h 6858000"/>
              <a:gd name="connsiteX796" fmla="*/ 4980204 w 7467600"/>
              <a:gd name="connsiteY796" fmla="*/ 271903 h 6858000"/>
              <a:gd name="connsiteX797" fmla="*/ 5068068 w 7467600"/>
              <a:gd name="connsiteY797" fmla="*/ 282244 h 6858000"/>
              <a:gd name="connsiteX798" fmla="*/ 5153231 w 7467600"/>
              <a:gd name="connsiteY798" fmla="*/ 292240 h 6858000"/>
              <a:gd name="connsiteX799" fmla="*/ 5426491 w 7467600"/>
              <a:gd name="connsiteY799" fmla="*/ 281128 h 6858000"/>
              <a:gd name="connsiteX800" fmla="*/ 5731212 w 7467600"/>
              <a:gd name="connsiteY800" fmla="*/ 231951 h 6858000"/>
              <a:gd name="connsiteX801" fmla="*/ 5905192 w 7467600"/>
              <a:gd name="connsiteY801" fmla="*/ 163079 h 6858000"/>
              <a:gd name="connsiteX802" fmla="*/ 5944437 w 7467600"/>
              <a:gd name="connsiteY802" fmla="*/ 113829 h 6858000"/>
              <a:gd name="connsiteX803" fmla="*/ 5825032 w 7467600"/>
              <a:gd name="connsiteY803" fmla="*/ 146405 h 6858000"/>
              <a:gd name="connsiteX804" fmla="*/ 4955599 w 7467600"/>
              <a:gd name="connsiteY804" fmla="*/ 247008 h 6858000"/>
              <a:gd name="connsiteX805" fmla="*/ 5210104 w 7467600"/>
              <a:gd name="connsiteY805" fmla="*/ 228123 h 6858000"/>
              <a:gd name="connsiteX806" fmla="*/ 5261015 w 7467600"/>
              <a:gd name="connsiteY806" fmla="*/ 227087 h 6858000"/>
              <a:gd name="connsiteX807" fmla="*/ 5861181 w 7467600"/>
              <a:gd name="connsiteY807" fmla="*/ 143093 h 6858000"/>
              <a:gd name="connsiteX808" fmla="*/ 5961252 w 7467600"/>
              <a:gd name="connsiteY808" fmla="*/ 114820 h 6858000"/>
              <a:gd name="connsiteX809" fmla="*/ 5944437 w 7467600"/>
              <a:gd name="connsiteY809" fmla="*/ 113829 h 6858000"/>
              <a:gd name="connsiteX810" fmla="*/ 3882765 w 7467600"/>
              <a:gd name="connsiteY810" fmla="*/ 0 h 6858000"/>
              <a:gd name="connsiteX811" fmla="*/ 3995099 w 7467600"/>
              <a:gd name="connsiteY811" fmla="*/ 0 h 6858000"/>
              <a:gd name="connsiteX812" fmla="*/ 4163818 w 7467600"/>
              <a:gd name="connsiteY812" fmla="*/ 234104 h 6858000"/>
              <a:gd name="connsiteX813" fmla="*/ 4172099 w 7467600"/>
              <a:gd name="connsiteY813" fmla="*/ 234207 h 6858000"/>
              <a:gd name="connsiteX814" fmla="*/ 4784282 w 7467600"/>
              <a:gd name="connsiteY814" fmla="*/ 276561 h 6858000"/>
              <a:gd name="connsiteX815" fmla="*/ 4801687 w 7467600"/>
              <a:gd name="connsiteY815" fmla="*/ 267764 h 6858000"/>
              <a:gd name="connsiteX816" fmla="*/ 6082788 w 7467600"/>
              <a:gd name="connsiteY816" fmla="*/ 64119 h 6858000"/>
              <a:gd name="connsiteX817" fmla="*/ 6099442 w 7467600"/>
              <a:gd name="connsiteY817" fmla="*/ 82568 h 6858000"/>
              <a:gd name="connsiteX818" fmla="*/ 4804137 w 7467600"/>
              <a:gd name="connsiteY818" fmla="*/ 320931 h 6858000"/>
              <a:gd name="connsiteX819" fmla="*/ 4227047 w 7467600"/>
              <a:gd name="connsiteY819" fmla="*/ 313415 h 6858000"/>
              <a:gd name="connsiteX820" fmla="*/ 4346041 w 7467600"/>
              <a:gd name="connsiteY820" fmla="*/ 456086 h 6858000"/>
              <a:gd name="connsiteX821" fmla="*/ 4870967 w 7467600"/>
              <a:gd name="connsiteY821" fmla="*/ 963061 h 6858000"/>
              <a:gd name="connsiteX822" fmla="*/ 4889647 w 7467600"/>
              <a:gd name="connsiteY822" fmla="*/ 957147 h 6858000"/>
              <a:gd name="connsiteX823" fmla="*/ 5422504 w 7467600"/>
              <a:gd name="connsiteY823" fmla="*/ 805191 h 6858000"/>
              <a:gd name="connsiteX824" fmla="*/ 6087656 w 7467600"/>
              <a:gd name="connsiteY824" fmla="*/ 826703 h 6858000"/>
              <a:gd name="connsiteX825" fmla="*/ 6058717 w 7467600"/>
              <a:gd name="connsiteY825" fmla="*/ 865992 h 6858000"/>
              <a:gd name="connsiteX826" fmla="*/ 4974153 w 7467600"/>
              <a:gd name="connsiteY826" fmla="*/ 1045456 h 6858000"/>
              <a:gd name="connsiteX827" fmla="*/ 5627835 w 7467600"/>
              <a:gd name="connsiteY827" fmla="*/ 1472077 h 6858000"/>
              <a:gd name="connsiteX828" fmla="*/ 5629817 w 7467600"/>
              <a:gd name="connsiteY828" fmla="*/ 1471412 h 6858000"/>
              <a:gd name="connsiteX829" fmla="*/ 5634124 w 7467600"/>
              <a:gd name="connsiteY829" fmla="*/ 1470572 h 6858000"/>
              <a:gd name="connsiteX830" fmla="*/ 5755832 w 7467600"/>
              <a:gd name="connsiteY830" fmla="*/ 1383886 h 6858000"/>
              <a:gd name="connsiteX831" fmla="*/ 6014186 w 7467600"/>
              <a:gd name="connsiteY831" fmla="*/ 1279799 h 6858000"/>
              <a:gd name="connsiteX832" fmla="*/ 6901619 w 7467600"/>
              <a:gd name="connsiteY832" fmla="*/ 1047874 h 6858000"/>
              <a:gd name="connsiteX833" fmla="*/ 6931566 w 7467600"/>
              <a:gd name="connsiteY833" fmla="*/ 1062034 h 6858000"/>
              <a:gd name="connsiteX834" fmla="*/ 5790982 w 7467600"/>
              <a:gd name="connsiteY834" fmla="*/ 1561380 h 6858000"/>
              <a:gd name="connsiteX835" fmla="*/ 6188971 w 7467600"/>
              <a:gd name="connsiteY835" fmla="*/ 1755168 h 6858000"/>
              <a:gd name="connsiteX836" fmla="*/ 6202446 w 7467600"/>
              <a:gd name="connsiteY836" fmla="*/ 1752268 h 6858000"/>
              <a:gd name="connsiteX837" fmla="*/ 7179560 w 7467600"/>
              <a:gd name="connsiteY837" fmla="*/ 1467551 h 6858000"/>
              <a:gd name="connsiteX838" fmla="*/ 7158730 w 7467600"/>
              <a:gd name="connsiteY838" fmla="*/ 1507835 h 6858000"/>
              <a:gd name="connsiteX839" fmla="*/ 6326959 w 7467600"/>
              <a:gd name="connsiteY839" fmla="*/ 1817686 h 6858000"/>
              <a:gd name="connsiteX840" fmla="*/ 6537433 w 7467600"/>
              <a:gd name="connsiteY840" fmla="*/ 1907790 h 6858000"/>
              <a:gd name="connsiteX841" fmla="*/ 6550221 w 7467600"/>
              <a:gd name="connsiteY841" fmla="*/ 1910729 h 6858000"/>
              <a:gd name="connsiteX842" fmla="*/ 6964438 w 7467600"/>
              <a:gd name="connsiteY842" fmla="*/ 2209505 h 6858000"/>
              <a:gd name="connsiteX843" fmla="*/ 7367862 w 7467600"/>
              <a:gd name="connsiteY843" fmla="*/ 2806833 h 6858000"/>
              <a:gd name="connsiteX844" fmla="*/ 7364329 w 7467600"/>
              <a:gd name="connsiteY844" fmla="*/ 2826907 h 6858000"/>
              <a:gd name="connsiteX845" fmla="*/ 7290545 w 7467600"/>
              <a:gd name="connsiteY845" fmla="*/ 2850663 h 6858000"/>
              <a:gd name="connsiteX846" fmla="*/ 6472036 w 7467600"/>
              <a:gd name="connsiteY846" fmla="*/ 1959003 h 6858000"/>
              <a:gd name="connsiteX847" fmla="*/ 5792897 w 7467600"/>
              <a:gd name="connsiteY847" fmla="*/ 1647747 h 6858000"/>
              <a:gd name="connsiteX848" fmla="*/ 5842751 w 7467600"/>
              <a:gd name="connsiteY848" fmla="*/ 1816112 h 6858000"/>
              <a:gd name="connsiteX849" fmla="*/ 5847424 w 7467600"/>
              <a:gd name="connsiteY849" fmla="*/ 1815776 h 6858000"/>
              <a:gd name="connsiteX850" fmla="*/ 6399821 w 7467600"/>
              <a:gd name="connsiteY850" fmla="*/ 2344799 h 6858000"/>
              <a:gd name="connsiteX851" fmla="*/ 6323232 w 7467600"/>
              <a:gd name="connsiteY851" fmla="*/ 2389634 h 6858000"/>
              <a:gd name="connsiteX852" fmla="*/ 5942958 w 7467600"/>
              <a:gd name="connsiteY852" fmla="*/ 2077708 h 6858000"/>
              <a:gd name="connsiteX853" fmla="*/ 5921559 w 7467600"/>
              <a:gd name="connsiteY853" fmla="*/ 2378596 h 6858000"/>
              <a:gd name="connsiteX854" fmla="*/ 5817651 w 7467600"/>
              <a:gd name="connsiteY854" fmla="*/ 3023919 h 6858000"/>
              <a:gd name="connsiteX855" fmla="*/ 5729634 w 7467600"/>
              <a:gd name="connsiteY855" fmla="*/ 3051849 h 6858000"/>
              <a:gd name="connsiteX856" fmla="*/ 5611018 w 7467600"/>
              <a:gd name="connsiteY856" fmla="*/ 2316769 h 6858000"/>
              <a:gd name="connsiteX857" fmla="*/ 5687608 w 7467600"/>
              <a:gd name="connsiteY857" fmla="*/ 2039972 h 6858000"/>
              <a:gd name="connsiteX858" fmla="*/ 5657554 w 7467600"/>
              <a:gd name="connsiteY858" fmla="*/ 1576445 h 6858000"/>
              <a:gd name="connsiteX859" fmla="*/ 5150475 w 7467600"/>
              <a:gd name="connsiteY859" fmla="*/ 1274012 h 6858000"/>
              <a:gd name="connsiteX860" fmla="*/ 5349142 w 7467600"/>
              <a:gd name="connsiteY860" fmla="*/ 2204405 h 6858000"/>
              <a:gd name="connsiteX861" fmla="*/ 5262214 w 7467600"/>
              <a:gd name="connsiteY861" fmla="*/ 2233836 h 6858000"/>
              <a:gd name="connsiteX862" fmla="*/ 4981539 w 7467600"/>
              <a:gd name="connsiteY862" fmla="*/ 1542201 h 6858000"/>
              <a:gd name="connsiteX863" fmla="*/ 4958461 w 7467600"/>
              <a:gd name="connsiteY863" fmla="*/ 1136957 h 6858000"/>
              <a:gd name="connsiteX864" fmla="*/ 4655015 w 7467600"/>
              <a:gd name="connsiteY864" fmla="*/ 891426 h 6858000"/>
              <a:gd name="connsiteX865" fmla="*/ 4348002 w 7467600"/>
              <a:gd name="connsiteY865" fmla="*/ 2205895 h 6858000"/>
              <a:gd name="connsiteX866" fmla="*/ 4262250 w 7467600"/>
              <a:gd name="connsiteY866" fmla="*/ 2219972 h 6858000"/>
              <a:gd name="connsiteX867" fmla="*/ 4550611 w 7467600"/>
              <a:gd name="connsiteY867" fmla="*/ 817540 h 6858000"/>
              <a:gd name="connsiteX868" fmla="*/ 4564418 w 7467600"/>
              <a:gd name="connsiteY868" fmla="*/ 808293 h 6858000"/>
              <a:gd name="connsiteX869" fmla="*/ 4266388 w 7467600"/>
              <a:gd name="connsiteY869" fmla="*/ 500083 h 6858000"/>
              <a:gd name="connsiteX870" fmla="*/ 4032842 w 7467600"/>
              <a:gd name="connsiteY870" fmla="*/ 211809 h 6858000"/>
              <a:gd name="connsiteX871" fmla="*/ 3882765 w 7467600"/>
              <a:gd name="connsiteY871" fmla="*/ 0 h 6858000"/>
              <a:gd name="connsiteX872" fmla="*/ 3721337 w 7467600"/>
              <a:gd name="connsiteY872" fmla="*/ 0 h 6858000"/>
              <a:gd name="connsiteX873" fmla="*/ 3797544 w 7467600"/>
              <a:gd name="connsiteY873" fmla="*/ 0 h 6858000"/>
              <a:gd name="connsiteX874" fmla="*/ 3775734 w 7467600"/>
              <a:gd name="connsiteY874" fmla="*/ 95131 h 6858000"/>
              <a:gd name="connsiteX875" fmla="*/ 3724807 w 7467600"/>
              <a:gd name="connsiteY875" fmla="*/ 272257 h 6858000"/>
              <a:gd name="connsiteX876" fmla="*/ 3726844 w 7467600"/>
              <a:gd name="connsiteY876" fmla="*/ 282988 h 6858000"/>
              <a:gd name="connsiteX877" fmla="*/ 3742664 w 7467600"/>
              <a:gd name="connsiteY877" fmla="*/ 279918 h 6858000"/>
              <a:gd name="connsiteX878" fmla="*/ 4103910 w 7467600"/>
              <a:gd name="connsiteY878" fmla="*/ 1161917 h 6858000"/>
              <a:gd name="connsiteX879" fmla="*/ 4020269 w 7467600"/>
              <a:gd name="connsiteY879" fmla="*/ 1200406 h 6858000"/>
              <a:gd name="connsiteX880" fmla="*/ 3674882 w 7467600"/>
              <a:gd name="connsiteY880" fmla="*/ 488524 h 6858000"/>
              <a:gd name="connsiteX881" fmla="*/ 3132682 w 7467600"/>
              <a:gd name="connsiteY881" fmla="*/ 1072284 h 6858000"/>
              <a:gd name="connsiteX882" fmla="*/ 2716346 w 7467600"/>
              <a:gd name="connsiteY882" fmla="*/ 1276376 h 6858000"/>
              <a:gd name="connsiteX883" fmla="*/ 2716772 w 7467600"/>
              <a:gd name="connsiteY883" fmla="*/ 1255462 h 6858000"/>
              <a:gd name="connsiteX884" fmla="*/ 3471096 w 7467600"/>
              <a:gd name="connsiteY884" fmla="*/ 437072 h 6858000"/>
              <a:gd name="connsiteX885" fmla="*/ 3639057 w 7467600"/>
              <a:gd name="connsiteY885" fmla="*/ 286334 h 6858000"/>
              <a:gd name="connsiteX886" fmla="*/ 3640309 w 7467600"/>
              <a:gd name="connsiteY886" fmla="*/ 284664 h 6858000"/>
              <a:gd name="connsiteX887" fmla="*/ 3646022 w 7467600"/>
              <a:gd name="connsiteY887" fmla="*/ 276711 h 6858000"/>
              <a:gd name="connsiteX888" fmla="*/ 3707943 w 7467600"/>
              <a:gd name="connsiteY888" fmla="*/ 65958 h 6858000"/>
              <a:gd name="connsiteX889" fmla="*/ 3721337 w 7467600"/>
              <a:gd name="connsiteY889" fmla="*/ 0 h 6858000"/>
              <a:gd name="connsiteX890" fmla="*/ 2867960 w 7467600"/>
              <a:gd name="connsiteY890" fmla="*/ 0 h 6858000"/>
              <a:gd name="connsiteX891" fmla="*/ 2926351 w 7467600"/>
              <a:gd name="connsiteY891" fmla="*/ 0 h 6858000"/>
              <a:gd name="connsiteX892" fmla="*/ 2902823 w 7467600"/>
              <a:gd name="connsiteY892" fmla="*/ 262929 h 6858000"/>
              <a:gd name="connsiteX893" fmla="*/ 2940663 w 7467600"/>
              <a:gd name="connsiteY893" fmla="*/ 140884 h 6858000"/>
              <a:gd name="connsiteX894" fmla="*/ 2947039 w 7467600"/>
              <a:gd name="connsiteY894" fmla="*/ 122524 h 6858000"/>
              <a:gd name="connsiteX895" fmla="*/ 2984316 w 7467600"/>
              <a:gd name="connsiteY895" fmla="*/ 0 h 6858000"/>
              <a:gd name="connsiteX896" fmla="*/ 3016114 w 7467600"/>
              <a:gd name="connsiteY896" fmla="*/ 0 h 6858000"/>
              <a:gd name="connsiteX897" fmla="*/ 2979949 w 7467600"/>
              <a:gd name="connsiteY897" fmla="*/ 119274 h 6858000"/>
              <a:gd name="connsiteX898" fmla="*/ 3023879 w 7467600"/>
              <a:gd name="connsiteY898" fmla="*/ 0 h 6858000"/>
              <a:gd name="connsiteX899" fmla="*/ 3105400 w 7467600"/>
              <a:gd name="connsiteY899" fmla="*/ 0 h 6858000"/>
              <a:gd name="connsiteX900" fmla="*/ 3094669 w 7467600"/>
              <a:gd name="connsiteY900" fmla="*/ 30308 h 6858000"/>
              <a:gd name="connsiteX901" fmla="*/ 2901945 w 7467600"/>
              <a:gd name="connsiteY901" fmla="*/ 466538 h 6858000"/>
              <a:gd name="connsiteX902" fmla="*/ 2815209 w 7467600"/>
              <a:gd name="connsiteY902" fmla="*/ 497361 h 6858000"/>
              <a:gd name="connsiteX903" fmla="*/ 2844845 w 7467600"/>
              <a:gd name="connsiteY903" fmla="*/ 127638 h 6858000"/>
              <a:gd name="connsiteX904" fmla="*/ 2867960 w 7467600"/>
              <a:gd name="connsiteY904" fmla="*/ 0 h 6858000"/>
              <a:gd name="connsiteX905" fmla="*/ 1057230 w 7467600"/>
              <a:gd name="connsiteY905" fmla="*/ 0 h 6858000"/>
              <a:gd name="connsiteX906" fmla="*/ 1111003 w 7467600"/>
              <a:gd name="connsiteY906" fmla="*/ 0 h 6858000"/>
              <a:gd name="connsiteX907" fmla="*/ 1125553 w 7467600"/>
              <a:gd name="connsiteY907" fmla="*/ 52588 h 6858000"/>
              <a:gd name="connsiteX908" fmla="*/ 1304276 w 7467600"/>
              <a:gd name="connsiteY908" fmla="*/ 476275 h 6858000"/>
              <a:gd name="connsiteX909" fmla="*/ 1492066 w 7467600"/>
              <a:gd name="connsiteY909" fmla="*/ 886333 h 6858000"/>
              <a:gd name="connsiteX910" fmla="*/ 1423698 w 7467600"/>
              <a:gd name="connsiteY910" fmla="*/ 710817 h 6858000"/>
              <a:gd name="connsiteX911" fmla="*/ 1357609 w 7467600"/>
              <a:gd name="connsiteY911" fmla="*/ 532892 h 6858000"/>
              <a:gd name="connsiteX912" fmla="*/ 1309550 w 7467600"/>
              <a:gd name="connsiteY912" fmla="*/ 374031 h 6858000"/>
              <a:gd name="connsiteX913" fmla="*/ 1193673 w 7467600"/>
              <a:gd name="connsiteY913" fmla="*/ 49533 h 6858000"/>
              <a:gd name="connsiteX914" fmla="*/ 1164391 w 7467600"/>
              <a:gd name="connsiteY914" fmla="*/ 0 h 6858000"/>
              <a:gd name="connsiteX915" fmla="*/ 1200666 w 7467600"/>
              <a:gd name="connsiteY915" fmla="*/ 0 h 6858000"/>
              <a:gd name="connsiteX916" fmla="*/ 1223408 w 7467600"/>
              <a:gd name="connsiteY916" fmla="*/ 38996 h 6858000"/>
              <a:gd name="connsiteX917" fmla="*/ 1339635 w 7467600"/>
              <a:gd name="connsiteY917" fmla="*/ 365517 h 6858000"/>
              <a:gd name="connsiteX918" fmla="*/ 1387469 w 7467600"/>
              <a:gd name="connsiteY918" fmla="*/ 523079 h 6858000"/>
              <a:gd name="connsiteX919" fmla="*/ 1452685 w 7467600"/>
              <a:gd name="connsiteY919" fmla="*/ 699806 h 6858000"/>
              <a:gd name="connsiteX920" fmla="*/ 1492092 w 7467600"/>
              <a:gd name="connsiteY920" fmla="*/ 800424 h 6858000"/>
              <a:gd name="connsiteX921" fmla="*/ 1455302 w 7467600"/>
              <a:gd name="connsiteY921" fmla="*/ 632913 h 6858000"/>
              <a:gd name="connsiteX922" fmla="*/ 1222336 w 7467600"/>
              <a:gd name="connsiteY922" fmla="*/ 9480 h 6858000"/>
              <a:gd name="connsiteX923" fmla="*/ 1214634 w 7467600"/>
              <a:gd name="connsiteY923" fmla="*/ 0 h 6858000"/>
              <a:gd name="connsiteX924" fmla="*/ 1289827 w 7467600"/>
              <a:gd name="connsiteY924" fmla="*/ 0 h 6858000"/>
              <a:gd name="connsiteX925" fmla="*/ 1321076 w 7467600"/>
              <a:gd name="connsiteY925" fmla="*/ 59722 h 6858000"/>
              <a:gd name="connsiteX926" fmla="*/ 1512579 w 7467600"/>
              <a:gd name="connsiteY926" fmla="*/ 626441 h 6858000"/>
              <a:gd name="connsiteX927" fmla="*/ 1506076 w 7467600"/>
              <a:gd name="connsiteY927" fmla="*/ 1089289 h 6858000"/>
              <a:gd name="connsiteX928" fmla="*/ 1486346 w 7467600"/>
              <a:gd name="connsiteY928" fmla="*/ 1079919 h 6858000"/>
              <a:gd name="connsiteX929" fmla="*/ 1070511 w 7467600"/>
              <a:gd name="connsiteY929" fmla="*/ 48609 h 6858000"/>
              <a:gd name="connsiteX930" fmla="*/ 1057230 w 7467600"/>
              <a:gd name="connsiteY930" fmla="*/ 0 h 6858000"/>
              <a:gd name="connsiteX931" fmla="*/ 43151 w 7467600"/>
              <a:gd name="connsiteY931" fmla="*/ 0 h 6858000"/>
              <a:gd name="connsiteX932" fmla="*/ 95283 w 7467600"/>
              <a:gd name="connsiteY932" fmla="*/ 0 h 6858000"/>
              <a:gd name="connsiteX933" fmla="*/ 300708 w 7467600"/>
              <a:gd name="connsiteY933" fmla="*/ 154571 h 6858000"/>
              <a:gd name="connsiteX934" fmla="*/ 530414 w 7467600"/>
              <a:gd name="connsiteY934" fmla="*/ 354673 h 6858000"/>
              <a:gd name="connsiteX935" fmla="*/ 333785 w 7467600"/>
              <a:gd name="connsiteY935" fmla="*/ 161564 h 6858000"/>
              <a:gd name="connsiteX936" fmla="*/ 147005 w 7467600"/>
              <a:gd name="connsiteY936" fmla="*/ 0 h 6858000"/>
              <a:gd name="connsiteX937" fmla="*/ 272509 w 7467600"/>
              <a:gd name="connsiteY937" fmla="*/ 0 h 6858000"/>
              <a:gd name="connsiteX938" fmla="*/ 326276 w 7467600"/>
              <a:gd name="connsiteY938" fmla="*/ 45847 h 6858000"/>
              <a:gd name="connsiteX939" fmla="*/ 823759 w 7467600"/>
              <a:gd name="connsiteY939" fmla="*/ 574145 h 6858000"/>
              <a:gd name="connsiteX940" fmla="*/ 811254 w 7467600"/>
              <a:gd name="connsiteY940" fmla="*/ 665546 h 6858000"/>
              <a:gd name="connsiteX941" fmla="*/ 154042 w 7467600"/>
              <a:gd name="connsiteY941" fmla="*/ 261522 h 6858000"/>
              <a:gd name="connsiteX942" fmla="*/ 13550 w 7467600"/>
              <a:gd name="connsiteY942" fmla="*/ 158423 h 6858000"/>
              <a:gd name="connsiteX943" fmla="*/ 0 w 7467600"/>
              <a:gd name="connsiteY943" fmla="*/ 146618 h 6858000"/>
              <a:gd name="connsiteX944" fmla="*/ 0 w 7467600"/>
              <a:gd name="connsiteY944" fmla="*/ 59161 h 6858000"/>
              <a:gd name="connsiteX945" fmla="*/ 45427 w 7467600"/>
              <a:gd name="connsiteY945" fmla="*/ 101078 h 6858000"/>
              <a:gd name="connsiteX946" fmla="*/ 630103 w 7467600"/>
              <a:gd name="connsiteY946" fmla="*/ 485885 h 6858000"/>
              <a:gd name="connsiteX947" fmla="*/ 532040 w 7467600"/>
              <a:gd name="connsiteY947" fmla="*/ 399359 h 6858000"/>
              <a:gd name="connsiteX948" fmla="*/ 517618 w 7467600"/>
              <a:gd name="connsiteY948" fmla="*/ 385726 h 6858000"/>
              <a:gd name="connsiteX949" fmla="*/ 285074 w 7467600"/>
              <a:gd name="connsiteY949" fmla="*/ 182755 h 6858000"/>
              <a:gd name="connsiteX950" fmla="*/ 43151 w 7467600"/>
              <a:gd name="connsiteY95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3149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1019354 w 7467600"/>
              <a:gd name="connsiteY18" fmla="*/ 6315006 h 6858000"/>
              <a:gd name="connsiteX19" fmla="*/ 441046 w 7467600"/>
              <a:gd name="connsiteY19" fmla="*/ 6691153 h 6858000"/>
              <a:gd name="connsiteX20" fmla="*/ 1019354 w 7467600"/>
              <a:gd name="connsiteY20" fmla="*/ 6315006 h 6858000"/>
              <a:gd name="connsiteX21" fmla="*/ 991680 w 7467600"/>
              <a:gd name="connsiteY21" fmla="*/ 6298413 h 6858000"/>
              <a:gd name="connsiteX22" fmla="*/ 409060 w 7467600"/>
              <a:gd name="connsiteY22" fmla="*/ 6671470 h 6858000"/>
              <a:gd name="connsiteX23" fmla="*/ 991680 w 7467600"/>
              <a:gd name="connsiteY23" fmla="*/ 6298413 h 6858000"/>
              <a:gd name="connsiteX24" fmla="*/ 103333 w 7467600"/>
              <a:gd name="connsiteY24" fmla="*/ 5699602 h 6858000"/>
              <a:gd name="connsiteX25" fmla="*/ 233938 w 7467600"/>
              <a:gd name="connsiteY25" fmla="*/ 5809416 h 6858000"/>
              <a:gd name="connsiteX26" fmla="*/ 883580 w 7467600"/>
              <a:gd name="connsiteY26" fmla="*/ 6180710 h 6858000"/>
              <a:gd name="connsiteX27" fmla="*/ 487337 w 7467600"/>
              <a:gd name="connsiteY27" fmla="*/ 5950182 h 6858000"/>
              <a:gd name="connsiteX28" fmla="*/ 354051 w 7467600"/>
              <a:gd name="connsiteY28" fmla="*/ 5854912 h 6858000"/>
              <a:gd name="connsiteX29" fmla="*/ 195436 w 7467600"/>
              <a:gd name="connsiteY29" fmla="*/ 5755068 h 6858000"/>
              <a:gd name="connsiteX30" fmla="*/ 103333 w 7467600"/>
              <a:gd name="connsiteY30" fmla="*/ 5699602 h 6858000"/>
              <a:gd name="connsiteX31" fmla="*/ 5539432 w 7467600"/>
              <a:gd name="connsiteY31" fmla="*/ 5642928 h 6858000"/>
              <a:gd name="connsiteX32" fmla="*/ 5555462 w 7467600"/>
              <a:gd name="connsiteY32" fmla="*/ 5694454 h 6858000"/>
              <a:gd name="connsiteX33" fmla="*/ 5828270 w 7467600"/>
              <a:gd name="connsiteY33" fmla="*/ 6320663 h 6858000"/>
              <a:gd name="connsiteX34" fmla="*/ 5947416 w 7467600"/>
              <a:gd name="connsiteY34" fmla="*/ 6574846 h 6858000"/>
              <a:gd name="connsiteX35" fmla="*/ 5539432 w 7467600"/>
              <a:gd name="connsiteY35" fmla="*/ 5642928 h 6858000"/>
              <a:gd name="connsiteX36" fmla="*/ 51253 w 7467600"/>
              <a:gd name="connsiteY36" fmla="*/ 5631825 h 6858000"/>
              <a:gd name="connsiteX37" fmla="*/ 211622 w 7467600"/>
              <a:gd name="connsiteY37" fmla="*/ 5728803 h 6858000"/>
              <a:gd name="connsiteX38" fmla="*/ 371652 w 7467600"/>
              <a:gd name="connsiteY38" fmla="*/ 5829062 h 6858000"/>
              <a:gd name="connsiteX39" fmla="*/ 505903 w 7467600"/>
              <a:gd name="connsiteY39" fmla="*/ 5925221 h 6858000"/>
              <a:gd name="connsiteX40" fmla="*/ 899240 w 7467600"/>
              <a:gd name="connsiteY40" fmla="*/ 6153068 h 6858000"/>
              <a:gd name="connsiteX41" fmla="*/ 988114 w 7467600"/>
              <a:gd name="connsiteY41" fmla="*/ 6174204 h 6858000"/>
              <a:gd name="connsiteX42" fmla="*/ 845971 w 7467600"/>
              <a:gd name="connsiteY42" fmla="*/ 6067177 h 6858000"/>
              <a:gd name="connsiteX43" fmla="*/ 448057 w 7467600"/>
              <a:gd name="connsiteY43" fmla="*/ 5841376 h 6858000"/>
              <a:gd name="connsiteX44" fmla="*/ 51253 w 7467600"/>
              <a:gd name="connsiteY44" fmla="*/ 5631825 h 6858000"/>
              <a:gd name="connsiteX45" fmla="*/ 2606687 w 7467600"/>
              <a:gd name="connsiteY45" fmla="*/ 5630718 h 6858000"/>
              <a:gd name="connsiteX46" fmla="*/ 2645658 w 7467600"/>
              <a:gd name="connsiteY46" fmla="*/ 6640259 h 6858000"/>
              <a:gd name="connsiteX47" fmla="*/ 2606687 w 7467600"/>
              <a:gd name="connsiteY47" fmla="*/ 5630718 h 6858000"/>
              <a:gd name="connsiteX48" fmla="*/ 3642057 w 7467600"/>
              <a:gd name="connsiteY48" fmla="*/ 5573487 h 6858000"/>
              <a:gd name="connsiteX49" fmla="*/ 3632981 w 7467600"/>
              <a:gd name="connsiteY49" fmla="*/ 5579437 h 6858000"/>
              <a:gd name="connsiteX50" fmla="*/ 3382436 w 7467600"/>
              <a:gd name="connsiteY50" fmla="*/ 5952726 h 6858000"/>
              <a:gd name="connsiteX51" fmla="*/ 3191929 w 7467600"/>
              <a:gd name="connsiteY51" fmla="*/ 6662669 h 6858000"/>
              <a:gd name="connsiteX52" fmla="*/ 3369898 w 7467600"/>
              <a:gd name="connsiteY52" fmla="*/ 6081771 h 6858000"/>
              <a:gd name="connsiteX53" fmla="*/ 3642057 w 7467600"/>
              <a:gd name="connsiteY53" fmla="*/ 5573487 h 6858000"/>
              <a:gd name="connsiteX54" fmla="*/ 2650666 w 7467600"/>
              <a:gd name="connsiteY54" fmla="*/ 5530686 h 6858000"/>
              <a:gd name="connsiteX55" fmla="*/ 2650249 w 7467600"/>
              <a:gd name="connsiteY55" fmla="*/ 5532101 h 6858000"/>
              <a:gd name="connsiteX56" fmla="*/ 2663808 w 7467600"/>
              <a:gd name="connsiteY56" fmla="*/ 6535215 h 6858000"/>
              <a:gd name="connsiteX57" fmla="*/ 2665418 w 7467600"/>
              <a:gd name="connsiteY57" fmla="*/ 6132756 h 6858000"/>
              <a:gd name="connsiteX58" fmla="*/ 2650666 w 7467600"/>
              <a:gd name="connsiteY58" fmla="*/ 5530686 h 6858000"/>
              <a:gd name="connsiteX59" fmla="*/ 2680277 w 7467600"/>
              <a:gd name="connsiteY59" fmla="*/ 5479204 h 6858000"/>
              <a:gd name="connsiteX60" fmla="*/ 2678972 w 7467600"/>
              <a:gd name="connsiteY60" fmla="*/ 5481582 h 6858000"/>
              <a:gd name="connsiteX61" fmla="*/ 2696666 w 7467600"/>
              <a:gd name="connsiteY61" fmla="*/ 6133836 h 6858000"/>
              <a:gd name="connsiteX62" fmla="*/ 2695769 w 7467600"/>
              <a:gd name="connsiteY62" fmla="*/ 6390955 h 6858000"/>
              <a:gd name="connsiteX63" fmla="*/ 2739893 w 7467600"/>
              <a:gd name="connsiteY63" fmla="*/ 6108357 h 6858000"/>
              <a:gd name="connsiteX64" fmla="*/ 2680277 w 7467600"/>
              <a:gd name="connsiteY64" fmla="*/ 5479204 h 6858000"/>
              <a:gd name="connsiteX65" fmla="*/ 1132195 w 7467600"/>
              <a:gd name="connsiteY65" fmla="*/ 5467980 h 6858000"/>
              <a:gd name="connsiteX66" fmla="*/ 1679056 w 7467600"/>
              <a:gd name="connsiteY66" fmla="*/ 5516907 h 6858000"/>
              <a:gd name="connsiteX67" fmla="*/ 2128648 w 7467600"/>
              <a:gd name="connsiteY67" fmla="*/ 5474249 h 6858000"/>
              <a:gd name="connsiteX68" fmla="*/ 1825619 w 7467600"/>
              <a:gd name="connsiteY68" fmla="*/ 5478447 h 6858000"/>
              <a:gd name="connsiteX69" fmla="*/ 1737798 w 7467600"/>
              <a:gd name="connsiteY69" fmla="*/ 5483353 h 6858000"/>
              <a:gd name="connsiteX70" fmla="*/ 1132195 w 7467600"/>
              <a:gd name="connsiteY70" fmla="*/ 5467980 h 6858000"/>
              <a:gd name="connsiteX71" fmla="*/ 1456157 w 7467600"/>
              <a:gd name="connsiteY71" fmla="*/ 5371404 h 6858000"/>
              <a:gd name="connsiteX72" fmla="*/ 1244432 w 7467600"/>
              <a:gd name="connsiteY72" fmla="*/ 5385601 h 6858000"/>
              <a:gd name="connsiteX73" fmla="*/ 973990 w 7467600"/>
              <a:gd name="connsiteY73" fmla="*/ 5424940 h 6858000"/>
              <a:gd name="connsiteX74" fmla="*/ 1103809 w 7467600"/>
              <a:gd name="connsiteY74" fmla="*/ 5433720 h 6858000"/>
              <a:gd name="connsiteX75" fmla="*/ 1123454 w 7467600"/>
              <a:gd name="connsiteY75" fmla="*/ 5435727 h 6858000"/>
              <a:gd name="connsiteX76" fmla="*/ 1737017 w 7467600"/>
              <a:gd name="connsiteY76" fmla="*/ 5452183 h 6858000"/>
              <a:gd name="connsiteX77" fmla="*/ 1824397 w 7467600"/>
              <a:gd name="connsiteY77" fmla="*/ 5447757 h 6858000"/>
              <a:gd name="connsiteX78" fmla="*/ 2070059 w 7467600"/>
              <a:gd name="connsiteY78" fmla="*/ 5441660 h 6858000"/>
              <a:gd name="connsiteX79" fmla="*/ 1456157 w 7467600"/>
              <a:gd name="connsiteY79" fmla="*/ 5371404 h 6858000"/>
              <a:gd name="connsiteX80" fmla="*/ 4988186 w 7467600"/>
              <a:gd name="connsiteY80" fmla="*/ 5216467 h 6858000"/>
              <a:gd name="connsiteX81" fmla="*/ 4777334 w 7467600"/>
              <a:gd name="connsiteY81" fmla="*/ 5406072 h 6858000"/>
              <a:gd name="connsiteX82" fmla="*/ 4718341 w 7467600"/>
              <a:gd name="connsiteY82" fmla="*/ 5468043 h 6858000"/>
              <a:gd name="connsiteX83" fmla="*/ 4604655 w 7467600"/>
              <a:gd name="connsiteY83" fmla="*/ 5583434 h 6858000"/>
              <a:gd name="connsiteX84" fmla="*/ 4565074 w 7467600"/>
              <a:gd name="connsiteY84" fmla="*/ 5618550 h 6858000"/>
              <a:gd name="connsiteX85" fmla="*/ 4988186 w 7467600"/>
              <a:gd name="connsiteY85" fmla="*/ 5216467 h 6858000"/>
              <a:gd name="connsiteX86" fmla="*/ 4978032 w 7467600"/>
              <a:gd name="connsiteY86" fmla="*/ 5183809 h 6858000"/>
              <a:gd name="connsiteX87" fmla="*/ 4463413 w 7467600"/>
              <a:gd name="connsiteY87" fmla="*/ 5615162 h 6858000"/>
              <a:gd name="connsiteX88" fmla="*/ 4358134 w 7467600"/>
              <a:gd name="connsiteY88" fmla="*/ 5742791 h 6858000"/>
              <a:gd name="connsiteX89" fmla="*/ 4376219 w 7467600"/>
              <a:gd name="connsiteY89" fmla="*/ 5729027 h 6858000"/>
              <a:gd name="connsiteX90" fmla="*/ 4582340 w 7467600"/>
              <a:gd name="connsiteY90" fmla="*/ 5561037 h 6858000"/>
              <a:gd name="connsiteX91" fmla="*/ 4694684 w 7467600"/>
              <a:gd name="connsiteY91" fmla="*/ 5447098 h 6858000"/>
              <a:gd name="connsiteX92" fmla="*/ 4754123 w 7467600"/>
              <a:gd name="connsiteY92" fmla="*/ 5384643 h 6858000"/>
              <a:gd name="connsiteX93" fmla="*/ 4978032 w 7467600"/>
              <a:gd name="connsiteY93" fmla="*/ 5183809 h 6858000"/>
              <a:gd name="connsiteX94" fmla="*/ 1903353 w 7467600"/>
              <a:gd name="connsiteY94" fmla="*/ 5044827 h 6858000"/>
              <a:gd name="connsiteX95" fmla="*/ 1936931 w 7467600"/>
              <a:gd name="connsiteY95" fmla="*/ 5093954 h 6858000"/>
              <a:gd name="connsiteX96" fmla="*/ 2195868 w 7467600"/>
              <a:gd name="connsiteY96" fmla="*/ 5396574 h 6858000"/>
              <a:gd name="connsiteX97" fmla="*/ 2088852 w 7467600"/>
              <a:gd name="connsiteY97" fmla="*/ 5166123 h 6858000"/>
              <a:gd name="connsiteX98" fmla="*/ 1958241 w 7467600"/>
              <a:gd name="connsiteY98" fmla="*/ 5067955 h 6858000"/>
              <a:gd name="connsiteX99" fmla="*/ 1903353 w 7467600"/>
              <a:gd name="connsiteY99" fmla="*/ 5044827 h 6858000"/>
              <a:gd name="connsiteX100" fmla="*/ 1979378 w 7467600"/>
              <a:gd name="connsiteY100" fmla="*/ 4769504 h 6858000"/>
              <a:gd name="connsiteX101" fmla="*/ 2882120 w 7467600"/>
              <a:gd name="connsiteY101" fmla="*/ 5064547 h 6858000"/>
              <a:gd name="connsiteX102" fmla="*/ 2793103 w 7467600"/>
              <a:gd name="connsiteY102" fmla="*/ 5039699 h 6858000"/>
              <a:gd name="connsiteX103" fmla="*/ 2770041 w 7467600"/>
              <a:gd name="connsiteY103" fmla="*/ 5033634 h 6858000"/>
              <a:gd name="connsiteX104" fmla="*/ 1979378 w 7467600"/>
              <a:gd name="connsiteY104" fmla="*/ 4769504 h 6858000"/>
              <a:gd name="connsiteX105" fmla="*/ 1927410 w 7467600"/>
              <a:gd name="connsiteY105" fmla="*/ 4716164 h 6858000"/>
              <a:gd name="connsiteX106" fmla="*/ 1959587 w 7467600"/>
              <a:gd name="connsiteY106" fmla="*/ 4728849 h 6858000"/>
              <a:gd name="connsiteX107" fmla="*/ 2777707 w 7467600"/>
              <a:gd name="connsiteY107" fmla="*/ 5003991 h 6858000"/>
              <a:gd name="connsiteX108" fmla="*/ 2800768 w 7467600"/>
              <a:gd name="connsiteY108" fmla="*/ 5010056 h 6858000"/>
              <a:gd name="connsiteX109" fmla="*/ 2879408 w 7467600"/>
              <a:gd name="connsiteY109" fmla="*/ 5031590 h 6858000"/>
              <a:gd name="connsiteX110" fmla="*/ 2862295 w 7467600"/>
              <a:gd name="connsiteY110" fmla="*/ 5022958 h 6858000"/>
              <a:gd name="connsiteX111" fmla="*/ 2813343 w 7467600"/>
              <a:gd name="connsiteY111" fmla="*/ 4998369 h 6858000"/>
              <a:gd name="connsiteX112" fmla="*/ 2646245 w 7467600"/>
              <a:gd name="connsiteY112" fmla="*/ 4930999 h 6858000"/>
              <a:gd name="connsiteX113" fmla="*/ 1999243 w 7467600"/>
              <a:gd name="connsiteY113" fmla="*/ 4730524 h 6858000"/>
              <a:gd name="connsiteX114" fmla="*/ 1979527 w 7467600"/>
              <a:gd name="connsiteY114" fmla="*/ 4726651 h 6858000"/>
              <a:gd name="connsiteX115" fmla="*/ 1927410 w 7467600"/>
              <a:gd name="connsiteY115" fmla="*/ 4716164 h 6858000"/>
              <a:gd name="connsiteX116" fmla="*/ 1997014 w 7467600"/>
              <a:gd name="connsiteY116" fmla="*/ 4698007 h 6858000"/>
              <a:gd name="connsiteX117" fmla="*/ 2005458 w 7467600"/>
              <a:gd name="connsiteY117" fmla="*/ 4699540 h 6858000"/>
              <a:gd name="connsiteX118" fmla="*/ 2657186 w 7467600"/>
              <a:gd name="connsiteY118" fmla="*/ 4901687 h 6858000"/>
              <a:gd name="connsiteX119" fmla="*/ 2826662 w 7467600"/>
              <a:gd name="connsiteY119" fmla="*/ 4970362 h 6858000"/>
              <a:gd name="connsiteX120" fmla="*/ 2876100 w 7467600"/>
              <a:gd name="connsiteY120" fmla="*/ 4995397 h 6858000"/>
              <a:gd name="connsiteX121" fmla="*/ 3042600 w 7467600"/>
              <a:gd name="connsiteY121" fmla="*/ 5059532 h 6858000"/>
              <a:gd name="connsiteX122" fmla="*/ 1997014 w 7467600"/>
              <a:gd name="connsiteY122" fmla="*/ 4698007 h 6858000"/>
              <a:gd name="connsiteX123" fmla="*/ 2305292 w 7467600"/>
              <a:gd name="connsiteY123" fmla="*/ 4219492 h 6858000"/>
              <a:gd name="connsiteX124" fmla="*/ 3360922 w 7467600"/>
              <a:gd name="connsiteY124" fmla="*/ 4529373 h 6858000"/>
              <a:gd name="connsiteX125" fmla="*/ 3492420 w 7467600"/>
              <a:gd name="connsiteY125" fmla="*/ 4510145 h 6858000"/>
              <a:gd name="connsiteX126" fmla="*/ 3364086 w 7467600"/>
              <a:gd name="connsiteY126" fmla="*/ 4480340 h 6858000"/>
              <a:gd name="connsiteX127" fmla="*/ 3225818 w 7467600"/>
              <a:gd name="connsiteY127" fmla="*/ 4411822 h 6858000"/>
              <a:gd name="connsiteX128" fmla="*/ 3129696 w 7467600"/>
              <a:gd name="connsiteY128" fmla="*/ 4360704 h 6858000"/>
              <a:gd name="connsiteX129" fmla="*/ 2814545 w 7467600"/>
              <a:gd name="connsiteY129" fmla="*/ 4282955 h 6858000"/>
              <a:gd name="connsiteX130" fmla="*/ 2305292 w 7467600"/>
              <a:gd name="connsiteY130" fmla="*/ 4219492 h 6858000"/>
              <a:gd name="connsiteX131" fmla="*/ 2626982 w 7467600"/>
              <a:gd name="connsiteY131" fmla="*/ 4206450 h 6858000"/>
              <a:gd name="connsiteX132" fmla="*/ 2490617 w 7467600"/>
              <a:gd name="connsiteY132" fmla="*/ 4206951 h 6858000"/>
              <a:gd name="connsiteX133" fmla="*/ 2819869 w 7467600"/>
              <a:gd name="connsiteY133" fmla="*/ 4252936 h 6858000"/>
              <a:gd name="connsiteX134" fmla="*/ 3143018 w 7467600"/>
              <a:gd name="connsiteY134" fmla="*/ 4332698 h 6858000"/>
              <a:gd name="connsiteX135" fmla="*/ 3241520 w 7467600"/>
              <a:gd name="connsiteY135" fmla="*/ 4385112 h 6858000"/>
              <a:gd name="connsiteX136" fmla="*/ 3374575 w 7467600"/>
              <a:gd name="connsiteY136" fmla="*/ 4451517 h 6858000"/>
              <a:gd name="connsiteX137" fmla="*/ 3505221 w 7467600"/>
              <a:gd name="connsiteY137" fmla="*/ 4480757 h 6858000"/>
              <a:gd name="connsiteX138" fmla="*/ 2626982 w 7467600"/>
              <a:gd name="connsiteY138" fmla="*/ 4206450 h 6858000"/>
              <a:gd name="connsiteX139" fmla="*/ 1310106 w 7467600"/>
              <a:gd name="connsiteY139" fmla="*/ 3943217 h 6858000"/>
              <a:gd name="connsiteX140" fmla="*/ 854994 w 7467600"/>
              <a:gd name="connsiteY140" fmla="*/ 4399136 h 6858000"/>
              <a:gd name="connsiteX141" fmla="*/ 742462 w 7467600"/>
              <a:gd name="connsiteY141" fmla="*/ 4594648 h 6858000"/>
              <a:gd name="connsiteX142" fmla="*/ 820602 w 7467600"/>
              <a:gd name="connsiteY142" fmla="*/ 4485915 h 6858000"/>
              <a:gd name="connsiteX143" fmla="*/ 878295 w 7467600"/>
              <a:gd name="connsiteY143" fmla="*/ 4403594 h 6858000"/>
              <a:gd name="connsiteX144" fmla="*/ 1240607 w 7467600"/>
              <a:gd name="connsiteY144" fmla="*/ 4010401 h 6858000"/>
              <a:gd name="connsiteX145" fmla="*/ 1310106 w 7467600"/>
              <a:gd name="connsiteY145" fmla="*/ 3943217 h 6858000"/>
              <a:gd name="connsiteX146" fmla="*/ 1423113 w 7467600"/>
              <a:gd name="connsiteY146" fmla="*/ 3874565 h 6858000"/>
              <a:gd name="connsiteX147" fmla="*/ 1260565 w 7467600"/>
              <a:gd name="connsiteY147" fmla="*/ 4031982 h 6858000"/>
              <a:gd name="connsiteX148" fmla="*/ 901900 w 7467600"/>
              <a:gd name="connsiteY148" fmla="*/ 4421236 h 6858000"/>
              <a:gd name="connsiteX149" fmla="*/ 845044 w 7467600"/>
              <a:gd name="connsiteY149" fmla="*/ 4502436 h 6858000"/>
              <a:gd name="connsiteX150" fmla="*/ 685926 w 7467600"/>
              <a:gd name="connsiteY150" fmla="*/ 4703069 h 6858000"/>
              <a:gd name="connsiteX151" fmla="*/ 684248 w 7467600"/>
              <a:gd name="connsiteY151" fmla="*/ 4706721 h 6858000"/>
              <a:gd name="connsiteX152" fmla="*/ 1423113 w 7467600"/>
              <a:gd name="connsiteY152" fmla="*/ 3874565 h 6858000"/>
              <a:gd name="connsiteX153" fmla="*/ 3316479 w 7467600"/>
              <a:gd name="connsiteY153" fmla="*/ 3872136 h 6858000"/>
              <a:gd name="connsiteX154" fmla="*/ 3546806 w 7467600"/>
              <a:gd name="connsiteY154" fmla="*/ 4356139 h 6858000"/>
              <a:gd name="connsiteX155" fmla="*/ 3364433 w 7467600"/>
              <a:gd name="connsiteY155" fmla="*/ 3953121 h 6858000"/>
              <a:gd name="connsiteX156" fmla="*/ 3316479 w 7467600"/>
              <a:gd name="connsiteY156" fmla="*/ 3872136 h 6858000"/>
              <a:gd name="connsiteX157" fmla="*/ 3291335 w 7467600"/>
              <a:gd name="connsiteY157" fmla="*/ 3767420 h 6858000"/>
              <a:gd name="connsiteX158" fmla="*/ 3390805 w 7467600"/>
              <a:gd name="connsiteY158" fmla="*/ 3937163 h 6858000"/>
              <a:gd name="connsiteX159" fmla="*/ 3579062 w 7467600"/>
              <a:gd name="connsiteY159" fmla="*/ 4359040 h 6858000"/>
              <a:gd name="connsiteX160" fmla="*/ 3467355 w 7467600"/>
              <a:gd name="connsiteY160" fmla="*/ 3988130 h 6858000"/>
              <a:gd name="connsiteX161" fmla="*/ 3310753 w 7467600"/>
              <a:gd name="connsiteY161" fmla="*/ 3787140 h 6858000"/>
              <a:gd name="connsiteX162" fmla="*/ 3291335 w 7467600"/>
              <a:gd name="connsiteY162" fmla="*/ 3767420 h 6858000"/>
              <a:gd name="connsiteX163" fmla="*/ 1635889 w 7467600"/>
              <a:gd name="connsiteY163" fmla="*/ 3709494 h 6858000"/>
              <a:gd name="connsiteX164" fmla="*/ 1634800 w 7467600"/>
              <a:gd name="connsiteY164" fmla="*/ 3731111 h 6858000"/>
              <a:gd name="connsiteX165" fmla="*/ 1635889 w 7467600"/>
              <a:gd name="connsiteY165" fmla="*/ 3709494 h 6858000"/>
              <a:gd name="connsiteX166" fmla="*/ 1510397 w 7467600"/>
              <a:gd name="connsiteY166" fmla="*/ 3684705 h 6858000"/>
              <a:gd name="connsiteX167" fmla="*/ 1146550 w 7467600"/>
              <a:gd name="connsiteY167" fmla="*/ 3802012 h 6858000"/>
              <a:gd name="connsiteX168" fmla="*/ 698834 w 7467600"/>
              <a:gd name="connsiteY168" fmla="*/ 3952272 h 6858000"/>
              <a:gd name="connsiteX169" fmla="*/ 34256 w 7467600"/>
              <a:gd name="connsiteY169" fmla="*/ 4347603 h 6858000"/>
              <a:gd name="connsiteX170" fmla="*/ 527241 w 7467600"/>
              <a:gd name="connsiteY170" fmla="*/ 4065078 h 6858000"/>
              <a:gd name="connsiteX171" fmla="*/ 1510397 w 7467600"/>
              <a:gd name="connsiteY171" fmla="*/ 3684705 h 6858000"/>
              <a:gd name="connsiteX172" fmla="*/ 1313114 w 7467600"/>
              <a:gd name="connsiteY172" fmla="*/ 3655216 h 6858000"/>
              <a:gd name="connsiteX173" fmla="*/ 1109304 w 7467600"/>
              <a:gd name="connsiteY173" fmla="*/ 3669030 h 6858000"/>
              <a:gd name="connsiteX174" fmla="*/ 8129 w 7467600"/>
              <a:gd name="connsiteY174" fmla="*/ 4330519 h 6858000"/>
              <a:gd name="connsiteX175" fmla="*/ 687572 w 7467600"/>
              <a:gd name="connsiteY175" fmla="*/ 3925629 h 6858000"/>
              <a:gd name="connsiteX176" fmla="*/ 1138365 w 7467600"/>
              <a:gd name="connsiteY176" fmla="*/ 3774515 h 6858000"/>
              <a:gd name="connsiteX177" fmla="*/ 1505579 w 7467600"/>
              <a:gd name="connsiteY177" fmla="*/ 3655526 h 6858000"/>
              <a:gd name="connsiteX178" fmla="*/ 1313114 w 7467600"/>
              <a:gd name="connsiteY178" fmla="*/ 3655216 h 6858000"/>
              <a:gd name="connsiteX179" fmla="*/ 3655073 w 7467600"/>
              <a:gd name="connsiteY179" fmla="*/ 3650884 h 6858000"/>
              <a:gd name="connsiteX180" fmla="*/ 3989938 w 7467600"/>
              <a:gd name="connsiteY180" fmla="*/ 3991685 h 6858000"/>
              <a:gd name="connsiteX181" fmla="*/ 4393907 w 7467600"/>
              <a:gd name="connsiteY181" fmla="*/ 4261258 h 6858000"/>
              <a:gd name="connsiteX182" fmla="*/ 4648051 w 7467600"/>
              <a:gd name="connsiteY182" fmla="*/ 4374051 h 6858000"/>
              <a:gd name="connsiteX183" fmla="*/ 4383389 w 7467600"/>
              <a:gd name="connsiteY183" fmla="*/ 4184369 h 6858000"/>
              <a:gd name="connsiteX184" fmla="*/ 4165508 w 7467600"/>
              <a:gd name="connsiteY184" fmla="*/ 4035196 h 6858000"/>
              <a:gd name="connsiteX185" fmla="*/ 4068162 w 7467600"/>
              <a:gd name="connsiteY185" fmla="*/ 3953394 h 6858000"/>
              <a:gd name="connsiteX186" fmla="*/ 3981416 w 7467600"/>
              <a:gd name="connsiteY186" fmla="*/ 3880482 h 6858000"/>
              <a:gd name="connsiteX187" fmla="*/ 3800147 w 7467600"/>
              <a:gd name="connsiteY187" fmla="*/ 3749872 h 6858000"/>
              <a:gd name="connsiteX188" fmla="*/ 3655073 w 7467600"/>
              <a:gd name="connsiteY188" fmla="*/ 3650884 h 6858000"/>
              <a:gd name="connsiteX189" fmla="*/ 3670252 w 7467600"/>
              <a:gd name="connsiteY189" fmla="*/ 3622798 h 6858000"/>
              <a:gd name="connsiteX190" fmla="*/ 3817258 w 7467600"/>
              <a:gd name="connsiteY190" fmla="*/ 3723577 h 6858000"/>
              <a:gd name="connsiteX191" fmla="*/ 4000461 w 7467600"/>
              <a:gd name="connsiteY191" fmla="*/ 3855966 h 6858000"/>
              <a:gd name="connsiteX192" fmla="*/ 4088180 w 7467600"/>
              <a:gd name="connsiteY192" fmla="*/ 3929774 h 6858000"/>
              <a:gd name="connsiteX193" fmla="*/ 4184555 w 7467600"/>
              <a:gd name="connsiteY193" fmla="*/ 4010683 h 6858000"/>
              <a:gd name="connsiteX194" fmla="*/ 4399563 w 7467600"/>
              <a:gd name="connsiteY194" fmla="*/ 4158106 h 6858000"/>
              <a:gd name="connsiteX195" fmla="*/ 4684469 w 7467600"/>
              <a:gd name="connsiteY195" fmla="*/ 4364680 h 6858000"/>
              <a:gd name="connsiteX196" fmla="*/ 4690271 w 7467600"/>
              <a:gd name="connsiteY196" fmla="*/ 4370034 h 6858000"/>
              <a:gd name="connsiteX197" fmla="*/ 4136093 w 7467600"/>
              <a:gd name="connsiteY197" fmla="*/ 3858466 h 6858000"/>
              <a:gd name="connsiteX198" fmla="*/ 3670252 w 7467600"/>
              <a:gd name="connsiteY198" fmla="*/ 3622798 h 6858000"/>
              <a:gd name="connsiteX199" fmla="*/ 4440129 w 7467600"/>
              <a:gd name="connsiteY199" fmla="*/ 3448571 h 6858000"/>
              <a:gd name="connsiteX200" fmla="*/ 4856525 w 7467600"/>
              <a:gd name="connsiteY200" fmla="*/ 3915351 h 6858000"/>
              <a:gd name="connsiteX201" fmla="*/ 5059055 w 7467600"/>
              <a:gd name="connsiteY201" fmla="*/ 4108918 h 6858000"/>
              <a:gd name="connsiteX202" fmla="*/ 5290070 w 7467600"/>
              <a:gd name="connsiteY202" fmla="*/ 4263619 h 6858000"/>
              <a:gd name="connsiteX203" fmla="*/ 4834991 w 7467600"/>
              <a:gd name="connsiteY203" fmla="*/ 3830985 h 6858000"/>
              <a:gd name="connsiteX204" fmla="*/ 4440129 w 7467600"/>
              <a:gd name="connsiteY204" fmla="*/ 3448571 h 6858000"/>
              <a:gd name="connsiteX205" fmla="*/ 4441737 w 7467600"/>
              <a:gd name="connsiteY205" fmla="*/ 3399734 h 6858000"/>
              <a:gd name="connsiteX206" fmla="*/ 4431236 w 7467600"/>
              <a:gd name="connsiteY206" fmla="*/ 3400954 h 6858000"/>
              <a:gd name="connsiteX207" fmla="*/ 4557150 w 7467600"/>
              <a:gd name="connsiteY207" fmla="*/ 3510023 h 6858000"/>
              <a:gd name="connsiteX208" fmla="*/ 4856936 w 7467600"/>
              <a:gd name="connsiteY208" fmla="*/ 3809146 h 6858000"/>
              <a:gd name="connsiteX209" fmla="*/ 5111996 w 7467600"/>
              <a:gd name="connsiteY209" fmla="*/ 4065759 h 6858000"/>
              <a:gd name="connsiteX210" fmla="*/ 5388878 w 7467600"/>
              <a:gd name="connsiteY210" fmla="*/ 4300185 h 6858000"/>
              <a:gd name="connsiteX211" fmla="*/ 5425556 w 7467600"/>
              <a:gd name="connsiteY211" fmla="*/ 4308967 h 6858000"/>
              <a:gd name="connsiteX212" fmla="*/ 4943646 w 7467600"/>
              <a:gd name="connsiteY212" fmla="*/ 3822916 h 6858000"/>
              <a:gd name="connsiteX213" fmla="*/ 4594837 w 7467600"/>
              <a:gd name="connsiteY213" fmla="*/ 3532274 h 6858000"/>
              <a:gd name="connsiteX214" fmla="*/ 4441737 w 7467600"/>
              <a:gd name="connsiteY214" fmla="*/ 3399734 h 6858000"/>
              <a:gd name="connsiteX215" fmla="*/ 5425834 w 7467600"/>
              <a:gd name="connsiteY215" fmla="*/ 3162785 h 6858000"/>
              <a:gd name="connsiteX216" fmla="*/ 5401644 w 7467600"/>
              <a:gd name="connsiteY216" fmla="*/ 3617847 h 6858000"/>
              <a:gd name="connsiteX217" fmla="*/ 5467256 w 7467600"/>
              <a:gd name="connsiteY217" fmla="*/ 4175494 h 6858000"/>
              <a:gd name="connsiteX218" fmla="*/ 5448069 w 7467600"/>
              <a:gd name="connsiteY218" fmla="*/ 3567554 h 6858000"/>
              <a:gd name="connsiteX219" fmla="*/ 5425834 w 7467600"/>
              <a:gd name="connsiteY219" fmla="*/ 3162785 h 6858000"/>
              <a:gd name="connsiteX220" fmla="*/ 1318687 w 7467600"/>
              <a:gd name="connsiteY220" fmla="*/ 3113840 h 6858000"/>
              <a:gd name="connsiteX221" fmla="*/ 1066793 w 7467600"/>
              <a:gd name="connsiteY221" fmla="*/ 3212171 h 6858000"/>
              <a:gd name="connsiteX222" fmla="*/ 993319 w 7467600"/>
              <a:gd name="connsiteY222" fmla="*/ 3247648 h 6858000"/>
              <a:gd name="connsiteX223" fmla="*/ 853081 w 7467600"/>
              <a:gd name="connsiteY223" fmla="*/ 3312410 h 6858000"/>
              <a:gd name="connsiteX224" fmla="*/ 805957 w 7467600"/>
              <a:gd name="connsiteY224" fmla="*/ 3330443 h 6858000"/>
              <a:gd name="connsiteX225" fmla="*/ 1318687 w 7467600"/>
              <a:gd name="connsiteY225" fmla="*/ 3113840 h 6858000"/>
              <a:gd name="connsiteX226" fmla="*/ 5453702 w 7467600"/>
              <a:gd name="connsiteY226" fmla="*/ 3090882 h 6858000"/>
              <a:gd name="connsiteX227" fmla="*/ 5480135 w 7467600"/>
              <a:gd name="connsiteY227" fmla="*/ 3565802 h 6858000"/>
              <a:gd name="connsiteX228" fmla="*/ 5499023 w 7467600"/>
              <a:gd name="connsiteY228" fmla="*/ 4166310 h 6858000"/>
              <a:gd name="connsiteX229" fmla="*/ 5547022 w 7467600"/>
              <a:gd name="connsiteY229" fmla="*/ 3607838 h 6858000"/>
              <a:gd name="connsiteX230" fmla="*/ 5515964 w 7467600"/>
              <a:gd name="connsiteY230" fmla="*/ 3378541 h 6858000"/>
              <a:gd name="connsiteX231" fmla="*/ 5453702 w 7467600"/>
              <a:gd name="connsiteY231" fmla="*/ 3090882 h 6858000"/>
              <a:gd name="connsiteX232" fmla="*/ 1238695 w 7467600"/>
              <a:gd name="connsiteY232" fmla="*/ 3076820 h 6858000"/>
              <a:gd name="connsiteX233" fmla="*/ 716371 w 7467600"/>
              <a:gd name="connsiteY233" fmla="*/ 3293249 h 6858000"/>
              <a:gd name="connsiteX234" fmla="*/ 579522 w 7467600"/>
              <a:gd name="connsiteY234" fmla="*/ 3371759 h 6858000"/>
              <a:gd name="connsiteX235" fmla="*/ 600288 w 7467600"/>
              <a:gd name="connsiteY235" fmla="*/ 3365555 h 6858000"/>
              <a:gd name="connsiteX236" fmla="*/ 840692 w 7467600"/>
              <a:gd name="connsiteY236" fmla="*/ 3284921 h 6858000"/>
              <a:gd name="connsiteX237" fmla="*/ 979248 w 7467600"/>
              <a:gd name="connsiteY237" fmla="*/ 3221003 h 6858000"/>
              <a:gd name="connsiteX238" fmla="*/ 1053282 w 7467600"/>
              <a:gd name="connsiteY238" fmla="*/ 3185247 h 6858000"/>
              <a:gd name="connsiteX239" fmla="*/ 1320603 w 7467600"/>
              <a:gd name="connsiteY239" fmla="*/ 3081281 h 6858000"/>
              <a:gd name="connsiteX240" fmla="*/ 1238695 w 7467600"/>
              <a:gd name="connsiteY240" fmla="*/ 3076820 h 6858000"/>
              <a:gd name="connsiteX241" fmla="*/ 5425627 w 7467600"/>
              <a:gd name="connsiteY241" fmla="*/ 2954192 h 6858000"/>
              <a:gd name="connsiteX242" fmla="*/ 5470770 w 7467600"/>
              <a:gd name="connsiteY242" fmla="*/ 3005435 h 6858000"/>
              <a:gd name="connsiteX243" fmla="*/ 5519779 w 7467600"/>
              <a:gd name="connsiteY243" fmla="*/ 4359223 h 6858000"/>
              <a:gd name="connsiteX244" fmla="*/ 5520293 w 7467600"/>
              <a:gd name="connsiteY244" fmla="*/ 4360602 h 6858000"/>
              <a:gd name="connsiteX245" fmla="*/ 5767221 w 7467600"/>
              <a:gd name="connsiteY245" fmla="*/ 4665564 h 6858000"/>
              <a:gd name="connsiteX246" fmla="*/ 6937169 w 7467600"/>
              <a:gd name="connsiteY246" fmla="*/ 4815941 h 6858000"/>
              <a:gd name="connsiteX247" fmla="*/ 6953922 w 7467600"/>
              <a:gd name="connsiteY247" fmla="*/ 4890068 h 6858000"/>
              <a:gd name="connsiteX248" fmla="*/ 6071359 w 7467600"/>
              <a:gd name="connsiteY248" fmla="*/ 4770770 h 6858000"/>
              <a:gd name="connsiteX249" fmla="*/ 6038839 w 7467600"/>
              <a:gd name="connsiteY249" fmla="*/ 4764474 h 6858000"/>
              <a:gd name="connsiteX250" fmla="*/ 6038706 w 7467600"/>
              <a:gd name="connsiteY250" fmla="*/ 4763847 h 6858000"/>
              <a:gd name="connsiteX251" fmla="*/ 6037784 w 7467600"/>
              <a:gd name="connsiteY251" fmla="*/ 4764270 h 6858000"/>
              <a:gd name="connsiteX252" fmla="*/ 6038839 w 7467600"/>
              <a:gd name="connsiteY252" fmla="*/ 4764474 h 6858000"/>
              <a:gd name="connsiteX253" fmla="*/ 6040338 w 7467600"/>
              <a:gd name="connsiteY253" fmla="*/ 4771418 h 6858000"/>
              <a:gd name="connsiteX254" fmla="*/ 6024488 w 7467600"/>
              <a:gd name="connsiteY254" fmla="*/ 4809903 h 6858000"/>
              <a:gd name="connsiteX255" fmla="*/ 5599771 w 7467600"/>
              <a:gd name="connsiteY255" fmla="*/ 5509652 h 6858000"/>
              <a:gd name="connsiteX256" fmla="*/ 5548843 w 7467600"/>
              <a:gd name="connsiteY256" fmla="*/ 5563845 h 6858000"/>
              <a:gd name="connsiteX257" fmla="*/ 5940952 w 7467600"/>
              <a:gd name="connsiteY257" fmla="*/ 6250028 h 6858000"/>
              <a:gd name="connsiteX258" fmla="*/ 6043441 w 7467600"/>
              <a:gd name="connsiteY258" fmla="*/ 6665847 h 6858000"/>
              <a:gd name="connsiteX259" fmla="*/ 6093432 w 7467600"/>
              <a:gd name="connsiteY259" fmla="*/ 6858000 h 6858000"/>
              <a:gd name="connsiteX260" fmla="*/ 6034344 w 7467600"/>
              <a:gd name="connsiteY260" fmla="*/ 6858000 h 6858000"/>
              <a:gd name="connsiteX261" fmla="*/ 6026679 w 7467600"/>
              <a:gd name="connsiteY261" fmla="*/ 6836959 h 6858000"/>
              <a:gd name="connsiteX262" fmla="*/ 5800441 w 7467600"/>
              <a:gd name="connsiteY262" fmla="*/ 6335286 h 6858000"/>
              <a:gd name="connsiteX263" fmla="*/ 5526562 w 7467600"/>
              <a:gd name="connsiteY263" fmla="*/ 5705388 h 6858000"/>
              <a:gd name="connsiteX264" fmla="*/ 5519640 w 7467600"/>
              <a:gd name="connsiteY264" fmla="*/ 5683774 h 6858000"/>
              <a:gd name="connsiteX265" fmla="*/ 5844559 w 7467600"/>
              <a:gd name="connsiteY265" fmla="*/ 6553349 h 6858000"/>
              <a:gd name="connsiteX266" fmla="*/ 5975994 w 7467600"/>
              <a:gd name="connsiteY266" fmla="*/ 6858000 h 6858000"/>
              <a:gd name="connsiteX267" fmla="*/ 5898547 w 7467600"/>
              <a:gd name="connsiteY267" fmla="*/ 6858000 h 6858000"/>
              <a:gd name="connsiteX268" fmla="*/ 5682041 w 7467600"/>
              <a:gd name="connsiteY268" fmla="*/ 6355860 h 6858000"/>
              <a:gd name="connsiteX269" fmla="*/ 5461758 w 7467600"/>
              <a:gd name="connsiteY269" fmla="*/ 5820220 h 6858000"/>
              <a:gd name="connsiteX270" fmla="*/ 5237282 w 7467600"/>
              <a:gd name="connsiteY270" fmla="*/ 6579086 h 6858000"/>
              <a:gd name="connsiteX271" fmla="*/ 5115009 w 7467600"/>
              <a:gd name="connsiteY271" fmla="*/ 6858000 h 6858000"/>
              <a:gd name="connsiteX272" fmla="*/ 5028074 w 7467600"/>
              <a:gd name="connsiteY272" fmla="*/ 6858000 h 6858000"/>
              <a:gd name="connsiteX273" fmla="*/ 5079508 w 7467600"/>
              <a:gd name="connsiteY273" fmla="*/ 6749074 h 6858000"/>
              <a:gd name="connsiteX274" fmla="*/ 5371846 w 7467600"/>
              <a:gd name="connsiteY274" fmla="*/ 5924413 h 6858000"/>
              <a:gd name="connsiteX275" fmla="*/ 5270512 w 7467600"/>
              <a:gd name="connsiteY275" fmla="*/ 6138975 h 6858000"/>
              <a:gd name="connsiteX276" fmla="*/ 5062409 w 7467600"/>
              <a:gd name="connsiteY276" fmla="*/ 6653544 h 6858000"/>
              <a:gd name="connsiteX277" fmla="*/ 5036628 w 7467600"/>
              <a:gd name="connsiteY277" fmla="*/ 6754247 h 6858000"/>
              <a:gd name="connsiteX278" fmla="*/ 5009112 w 7467600"/>
              <a:gd name="connsiteY278" fmla="*/ 6858000 h 6858000"/>
              <a:gd name="connsiteX279" fmla="*/ 4976679 w 7467600"/>
              <a:gd name="connsiteY279" fmla="*/ 6858000 h 6858000"/>
              <a:gd name="connsiteX280" fmla="*/ 5006537 w 7467600"/>
              <a:gd name="connsiteY280" fmla="*/ 6747068 h 6858000"/>
              <a:gd name="connsiteX281" fmla="*/ 5032723 w 7467600"/>
              <a:gd name="connsiteY281" fmla="*/ 6644957 h 6858000"/>
              <a:gd name="connsiteX282" fmla="*/ 5242949 w 7467600"/>
              <a:gd name="connsiteY282" fmla="*/ 6125175 h 6858000"/>
              <a:gd name="connsiteX283" fmla="*/ 5286321 w 7467600"/>
              <a:gd name="connsiteY283" fmla="*/ 6033555 h 6858000"/>
              <a:gd name="connsiteX284" fmla="*/ 5008210 w 7467600"/>
              <a:gd name="connsiteY284" fmla="*/ 6649194 h 6858000"/>
              <a:gd name="connsiteX285" fmla="*/ 4986321 w 7467600"/>
              <a:gd name="connsiteY285" fmla="*/ 6765687 h 6858000"/>
              <a:gd name="connsiteX286" fmla="*/ 4973474 w 7467600"/>
              <a:gd name="connsiteY286" fmla="*/ 6858000 h 6858000"/>
              <a:gd name="connsiteX287" fmla="*/ 4907178 w 7467600"/>
              <a:gd name="connsiteY287" fmla="*/ 6858000 h 6858000"/>
              <a:gd name="connsiteX288" fmla="*/ 4910810 w 7467600"/>
              <a:gd name="connsiteY288" fmla="*/ 6829660 h 6858000"/>
              <a:gd name="connsiteX289" fmla="*/ 4987461 w 7467600"/>
              <a:gd name="connsiteY289" fmla="*/ 6432994 h 6858000"/>
              <a:gd name="connsiteX290" fmla="*/ 5179262 w 7467600"/>
              <a:gd name="connsiteY290" fmla="*/ 6035044 h 6858000"/>
              <a:gd name="connsiteX291" fmla="*/ 4689678 w 7467600"/>
              <a:gd name="connsiteY291" fmla="*/ 6440241 h 6858000"/>
              <a:gd name="connsiteX292" fmla="*/ 4477543 w 7467600"/>
              <a:gd name="connsiteY292" fmla="*/ 6674836 h 6858000"/>
              <a:gd name="connsiteX293" fmla="*/ 4329957 w 7467600"/>
              <a:gd name="connsiteY293" fmla="*/ 6858000 h 6858000"/>
              <a:gd name="connsiteX294" fmla="*/ 4218595 w 7467600"/>
              <a:gd name="connsiteY294" fmla="*/ 6858000 h 6858000"/>
              <a:gd name="connsiteX295" fmla="*/ 4368888 w 7467600"/>
              <a:gd name="connsiteY295" fmla="*/ 6668412 h 6858000"/>
              <a:gd name="connsiteX296" fmla="*/ 4563091 w 7467600"/>
              <a:gd name="connsiteY296" fmla="*/ 6442508 h 6858000"/>
              <a:gd name="connsiteX297" fmla="*/ 5387324 w 7467600"/>
              <a:gd name="connsiteY297" fmla="*/ 5705830 h 6858000"/>
              <a:gd name="connsiteX298" fmla="*/ 5073620 w 7467600"/>
              <a:gd name="connsiteY298" fmla="*/ 5955437 h 6858000"/>
              <a:gd name="connsiteX299" fmla="*/ 4689789 w 7467600"/>
              <a:gd name="connsiteY299" fmla="*/ 6268382 h 6858000"/>
              <a:gd name="connsiteX300" fmla="*/ 4418722 w 7467600"/>
              <a:gd name="connsiteY300" fmla="*/ 6570886 h 6858000"/>
              <a:gd name="connsiteX301" fmla="*/ 4214944 w 7467600"/>
              <a:gd name="connsiteY301" fmla="*/ 6858000 h 6858000"/>
              <a:gd name="connsiteX302" fmla="*/ 4177898 w 7467600"/>
              <a:gd name="connsiteY302" fmla="*/ 6858000 h 6858000"/>
              <a:gd name="connsiteX303" fmla="*/ 4391597 w 7467600"/>
              <a:gd name="connsiteY303" fmla="*/ 6556370 h 6858000"/>
              <a:gd name="connsiteX304" fmla="*/ 4668889 w 7467600"/>
              <a:gd name="connsiteY304" fmla="*/ 6246399 h 6858000"/>
              <a:gd name="connsiteX305" fmla="*/ 5055427 w 7467600"/>
              <a:gd name="connsiteY305" fmla="*/ 5931476 h 6858000"/>
              <a:gd name="connsiteX306" fmla="*/ 5371814 w 7467600"/>
              <a:gd name="connsiteY306" fmla="*/ 5678975 h 6858000"/>
              <a:gd name="connsiteX307" fmla="*/ 4987918 w 7467600"/>
              <a:gd name="connsiteY307" fmla="*/ 5838701 h 6858000"/>
              <a:gd name="connsiteX308" fmla="*/ 4317146 w 7467600"/>
              <a:gd name="connsiteY308" fmla="*/ 6587716 h 6858000"/>
              <a:gd name="connsiteX309" fmla="*/ 4171627 w 7467600"/>
              <a:gd name="connsiteY309" fmla="*/ 6858000 h 6858000"/>
              <a:gd name="connsiteX310" fmla="*/ 4081585 w 7467600"/>
              <a:gd name="connsiteY310" fmla="*/ 6858000 h 6858000"/>
              <a:gd name="connsiteX311" fmla="*/ 4238603 w 7467600"/>
              <a:gd name="connsiteY311" fmla="*/ 6559341 h 6858000"/>
              <a:gd name="connsiteX312" fmla="*/ 4778333 w 7467600"/>
              <a:gd name="connsiteY312" fmla="*/ 5873626 h 6858000"/>
              <a:gd name="connsiteX313" fmla="*/ 5414185 w 7467600"/>
              <a:gd name="connsiteY313" fmla="*/ 5573882 h 6858000"/>
              <a:gd name="connsiteX314" fmla="*/ 5959648 w 7467600"/>
              <a:gd name="connsiteY314" fmla="*/ 4760797 h 6858000"/>
              <a:gd name="connsiteX315" fmla="*/ 5355019 w 7467600"/>
              <a:gd name="connsiteY315" fmla="*/ 4734672 h 6858000"/>
              <a:gd name="connsiteX316" fmla="*/ 5083565 w 7467600"/>
              <a:gd name="connsiteY316" fmla="*/ 5179121 h 6858000"/>
              <a:gd name="connsiteX317" fmla="*/ 4713577 w 7467600"/>
              <a:gd name="connsiteY317" fmla="*/ 5616803 h 6858000"/>
              <a:gd name="connsiteX318" fmla="*/ 3989559 w 7467600"/>
              <a:gd name="connsiteY318" fmla="*/ 6145945 h 6858000"/>
              <a:gd name="connsiteX319" fmla="*/ 3939824 w 7467600"/>
              <a:gd name="connsiteY319" fmla="*/ 6066900 h 6858000"/>
              <a:gd name="connsiteX320" fmla="*/ 4584537 w 7467600"/>
              <a:gd name="connsiteY320" fmla="*/ 5324826 h 6858000"/>
              <a:gd name="connsiteX321" fmla="*/ 5037105 w 7467600"/>
              <a:gd name="connsiteY321" fmla="*/ 5088765 h 6858000"/>
              <a:gd name="connsiteX322" fmla="*/ 5039930 w 7467600"/>
              <a:gd name="connsiteY322" fmla="*/ 5089585 h 6858000"/>
              <a:gd name="connsiteX323" fmla="*/ 5263764 w 7467600"/>
              <a:gd name="connsiteY323" fmla="*/ 4735525 h 6858000"/>
              <a:gd name="connsiteX324" fmla="*/ 4086300 w 7467600"/>
              <a:gd name="connsiteY324" fmla="*/ 4884599 h 6858000"/>
              <a:gd name="connsiteX325" fmla="*/ 4085485 w 7467600"/>
              <a:gd name="connsiteY325" fmla="*/ 4899070 h 6858000"/>
              <a:gd name="connsiteX326" fmla="*/ 3871915 w 7467600"/>
              <a:gd name="connsiteY326" fmla="*/ 5253645 h 6858000"/>
              <a:gd name="connsiteX327" fmla="*/ 3799374 w 7467600"/>
              <a:gd name="connsiteY327" fmla="*/ 5466127 h 6858000"/>
              <a:gd name="connsiteX328" fmla="*/ 3498850 w 7467600"/>
              <a:gd name="connsiteY328" fmla="*/ 6661888 h 6858000"/>
              <a:gd name="connsiteX329" fmla="*/ 3399216 w 7467600"/>
              <a:gd name="connsiteY329" fmla="*/ 6858000 h 6858000"/>
              <a:gd name="connsiteX330" fmla="*/ 3303688 w 7467600"/>
              <a:gd name="connsiteY330" fmla="*/ 6858000 h 6858000"/>
              <a:gd name="connsiteX331" fmla="*/ 3391774 w 7467600"/>
              <a:gd name="connsiteY331" fmla="*/ 6697181 h 6858000"/>
              <a:gd name="connsiteX332" fmla="*/ 3735540 w 7467600"/>
              <a:gd name="connsiteY332" fmla="*/ 5546923 h 6858000"/>
              <a:gd name="connsiteX333" fmla="*/ 3729438 w 7467600"/>
              <a:gd name="connsiteY333" fmla="*/ 5569058 h 6858000"/>
              <a:gd name="connsiteX334" fmla="*/ 3707782 w 7467600"/>
              <a:gd name="connsiteY334" fmla="*/ 5644908 h 6858000"/>
              <a:gd name="connsiteX335" fmla="*/ 3583827 w 7467600"/>
              <a:gd name="connsiteY335" fmla="*/ 6039215 h 6858000"/>
              <a:gd name="connsiteX336" fmla="*/ 3547861 w 7467600"/>
              <a:gd name="connsiteY336" fmla="*/ 6129609 h 6858000"/>
              <a:gd name="connsiteX337" fmla="*/ 3490905 w 7467600"/>
              <a:gd name="connsiteY337" fmla="*/ 6277660 h 6858000"/>
              <a:gd name="connsiteX338" fmla="*/ 3455859 w 7467600"/>
              <a:gd name="connsiteY338" fmla="*/ 6391301 h 6858000"/>
              <a:gd name="connsiteX339" fmla="*/ 3429112 w 7467600"/>
              <a:gd name="connsiteY339" fmla="*/ 6479469 h 6858000"/>
              <a:gd name="connsiteX340" fmla="*/ 3304862 w 7467600"/>
              <a:gd name="connsiteY340" fmla="*/ 6796476 h 6858000"/>
              <a:gd name="connsiteX341" fmla="*/ 3276071 w 7467600"/>
              <a:gd name="connsiteY341" fmla="*/ 6858000 h 6858000"/>
              <a:gd name="connsiteX342" fmla="*/ 3240805 w 7467600"/>
              <a:gd name="connsiteY342" fmla="*/ 6858000 h 6858000"/>
              <a:gd name="connsiteX343" fmla="*/ 3275917 w 7467600"/>
              <a:gd name="connsiteY343" fmla="*/ 6783192 h 6858000"/>
              <a:gd name="connsiteX344" fmla="*/ 3399358 w 7467600"/>
              <a:gd name="connsiteY344" fmla="*/ 6469011 h 6858000"/>
              <a:gd name="connsiteX345" fmla="*/ 3425650 w 7467600"/>
              <a:gd name="connsiteY345" fmla="*/ 6381333 h 6858000"/>
              <a:gd name="connsiteX346" fmla="*/ 3460661 w 7467600"/>
              <a:gd name="connsiteY346" fmla="*/ 6266763 h 6858000"/>
              <a:gd name="connsiteX347" fmla="*/ 3518021 w 7467600"/>
              <a:gd name="connsiteY347" fmla="*/ 6117298 h 6858000"/>
              <a:gd name="connsiteX348" fmla="*/ 3554035 w 7467600"/>
              <a:gd name="connsiteY348" fmla="*/ 6027832 h 6858000"/>
              <a:gd name="connsiteX349" fmla="*/ 3677174 w 7467600"/>
              <a:gd name="connsiteY349" fmla="*/ 5636351 h 6858000"/>
              <a:gd name="connsiteX350" fmla="*/ 3698819 w 7467600"/>
              <a:gd name="connsiteY350" fmla="*/ 5560503 h 6858000"/>
              <a:gd name="connsiteX351" fmla="*/ 3702094 w 7467600"/>
              <a:gd name="connsiteY351" fmla="*/ 5549194 h 6858000"/>
              <a:gd name="connsiteX352" fmla="*/ 3398355 w 7467600"/>
              <a:gd name="connsiteY352" fmla="*/ 6094603 h 6858000"/>
              <a:gd name="connsiteX353" fmla="*/ 3193941 w 7467600"/>
              <a:gd name="connsiteY353" fmla="*/ 6798775 h 6858000"/>
              <a:gd name="connsiteX354" fmla="*/ 3184140 w 7467600"/>
              <a:gd name="connsiteY354" fmla="*/ 6858000 h 6858000"/>
              <a:gd name="connsiteX355" fmla="*/ 3099978 w 7467600"/>
              <a:gd name="connsiteY355" fmla="*/ 6858000 h 6858000"/>
              <a:gd name="connsiteX356" fmla="*/ 3101556 w 7467600"/>
              <a:gd name="connsiteY356" fmla="*/ 6843337 h 6858000"/>
              <a:gd name="connsiteX357" fmla="*/ 3370162 w 7467600"/>
              <a:gd name="connsiteY357" fmla="*/ 5785550 h 6858000"/>
              <a:gd name="connsiteX358" fmla="*/ 3746477 w 7467600"/>
              <a:gd name="connsiteY358" fmla="*/ 5377889 h 6858000"/>
              <a:gd name="connsiteX359" fmla="*/ 3863399 w 7467600"/>
              <a:gd name="connsiteY359" fmla="*/ 5087257 h 6858000"/>
              <a:gd name="connsiteX360" fmla="*/ 3968712 w 7467600"/>
              <a:gd name="connsiteY360" fmla="*/ 4913989 h 6858000"/>
              <a:gd name="connsiteX361" fmla="*/ 2792390 w 7467600"/>
              <a:gd name="connsiteY361" fmla="*/ 5382974 h 6858000"/>
              <a:gd name="connsiteX362" fmla="*/ 2714982 w 7467600"/>
              <a:gd name="connsiteY362" fmla="*/ 5427051 h 6858000"/>
              <a:gd name="connsiteX363" fmla="*/ 2813361 w 7467600"/>
              <a:gd name="connsiteY363" fmla="*/ 6023912 h 6858000"/>
              <a:gd name="connsiteX364" fmla="*/ 2688430 w 7467600"/>
              <a:gd name="connsiteY364" fmla="*/ 6801564 h 6858000"/>
              <a:gd name="connsiteX365" fmla="*/ 2629626 w 7467600"/>
              <a:gd name="connsiteY365" fmla="*/ 6763394 h 6858000"/>
              <a:gd name="connsiteX366" fmla="*/ 2565328 w 7467600"/>
              <a:gd name="connsiteY366" fmla="*/ 5516399 h 6858000"/>
              <a:gd name="connsiteX367" fmla="*/ 1922999 w 7467600"/>
              <a:gd name="connsiteY367" fmla="*/ 5980343 h 6858000"/>
              <a:gd name="connsiteX368" fmla="*/ 1950261 w 7467600"/>
              <a:gd name="connsiteY368" fmla="*/ 6405858 h 6858000"/>
              <a:gd name="connsiteX369" fmla="*/ 2365554 w 7467600"/>
              <a:gd name="connsiteY369" fmla="*/ 6759107 h 6858000"/>
              <a:gd name="connsiteX370" fmla="*/ 2424142 w 7467600"/>
              <a:gd name="connsiteY370" fmla="*/ 6858000 h 6858000"/>
              <a:gd name="connsiteX371" fmla="*/ 2395994 w 7467600"/>
              <a:gd name="connsiteY371" fmla="*/ 6858000 h 6858000"/>
              <a:gd name="connsiteX372" fmla="*/ 2392863 w 7467600"/>
              <a:gd name="connsiteY372" fmla="*/ 6852964 h 6858000"/>
              <a:gd name="connsiteX373" fmla="*/ 2017589 w 7467600"/>
              <a:gd name="connsiteY373" fmla="*/ 6493982 h 6858000"/>
              <a:gd name="connsiteX374" fmla="*/ 2147336 w 7467600"/>
              <a:gd name="connsiteY374" fmla="*/ 6594052 h 6858000"/>
              <a:gd name="connsiteX375" fmla="*/ 2207047 w 7467600"/>
              <a:gd name="connsiteY375" fmla="*/ 6654540 h 6858000"/>
              <a:gd name="connsiteX376" fmla="*/ 2299106 w 7467600"/>
              <a:gd name="connsiteY376" fmla="*/ 6778931 h 6858000"/>
              <a:gd name="connsiteX377" fmla="*/ 2314430 w 7467600"/>
              <a:gd name="connsiteY377" fmla="*/ 6801144 h 6858000"/>
              <a:gd name="connsiteX378" fmla="*/ 2352406 w 7467600"/>
              <a:gd name="connsiteY378" fmla="*/ 6858000 h 6858000"/>
              <a:gd name="connsiteX379" fmla="*/ 2314492 w 7467600"/>
              <a:gd name="connsiteY379" fmla="*/ 6858000 h 6858000"/>
              <a:gd name="connsiteX380" fmla="*/ 2288095 w 7467600"/>
              <a:gd name="connsiteY380" fmla="*/ 6818030 h 6858000"/>
              <a:gd name="connsiteX381" fmla="*/ 2272768 w 7467600"/>
              <a:gd name="connsiteY381" fmla="*/ 6795822 h 6858000"/>
              <a:gd name="connsiteX382" fmla="*/ 2182715 w 7467600"/>
              <a:gd name="connsiteY382" fmla="*/ 6675071 h 6858000"/>
              <a:gd name="connsiteX383" fmla="*/ 2032061 w 7467600"/>
              <a:gd name="connsiteY383" fmla="*/ 6541380 h 6858000"/>
              <a:gd name="connsiteX384" fmla="*/ 2257220 w 7467600"/>
              <a:gd name="connsiteY384" fmla="*/ 6826257 h 6858000"/>
              <a:gd name="connsiteX385" fmla="*/ 2281324 w 7467600"/>
              <a:gd name="connsiteY385" fmla="*/ 6858000 h 6858000"/>
              <a:gd name="connsiteX386" fmla="*/ 2242860 w 7467600"/>
              <a:gd name="connsiteY386" fmla="*/ 6858000 h 6858000"/>
              <a:gd name="connsiteX387" fmla="*/ 2232818 w 7467600"/>
              <a:gd name="connsiteY387" fmla="*/ 6844926 h 6858000"/>
              <a:gd name="connsiteX388" fmla="*/ 1990172 w 7467600"/>
              <a:gd name="connsiteY388" fmla="*/ 6542121 h 6858000"/>
              <a:gd name="connsiteX389" fmla="*/ 2124090 w 7467600"/>
              <a:gd name="connsiteY389" fmla="*/ 6761017 h 6858000"/>
              <a:gd name="connsiteX390" fmla="*/ 2200380 w 7467600"/>
              <a:gd name="connsiteY390" fmla="*/ 6858000 h 6858000"/>
              <a:gd name="connsiteX391" fmla="*/ 2147507 w 7467600"/>
              <a:gd name="connsiteY391" fmla="*/ 6858000 h 6858000"/>
              <a:gd name="connsiteX392" fmla="*/ 2070668 w 7467600"/>
              <a:gd name="connsiteY392" fmla="*/ 6761520 h 6858000"/>
              <a:gd name="connsiteX393" fmla="*/ 1975142 w 7467600"/>
              <a:gd name="connsiteY393" fmla="*/ 6585570 h 6858000"/>
              <a:gd name="connsiteX394" fmla="*/ 2050035 w 7467600"/>
              <a:gd name="connsiteY394" fmla="*/ 6813345 h 6858000"/>
              <a:gd name="connsiteX395" fmla="*/ 2063025 w 7467600"/>
              <a:gd name="connsiteY395" fmla="*/ 6858000 h 6858000"/>
              <a:gd name="connsiteX396" fmla="*/ 2021675 w 7467600"/>
              <a:gd name="connsiteY396" fmla="*/ 6858000 h 6858000"/>
              <a:gd name="connsiteX397" fmla="*/ 2019308 w 7467600"/>
              <a:gd name="connsiteY397" fmla="*/ 6847118 h 6858000"/>
              <a:gd name="connsiteX398" fmla="*/ 1938835 w 7467600"/>
              <a:gd name="connsiteY398" fmla="*/ 6551160 h 6858000"/>
              <a:gd name="connsiteX399" fmla="*/ 1953230 w 7467600"/>
              <a:gd name="connsiteY399" fmla="*/ 6759699 h 6858000"/>
              <a:gd name="connsiteX400" fmla="*/ 1956763 w 7467600"/>
              <a:gd name="connsiteY400" fmla="*/ 6778191 h 6858000"/>
              <a:gd name="connsiteX401" fmla="*/ 1967925 w 7467600"/>
              <a:gd name="connsiteY401" fmla="*/ 6858000 h 6858000"/>
              <a:gd name="connsiteX402" fmla="*/ 1936622 w 7467600"/>
              <a:gd name="connsiteY402" fmla="*/ 6858000 h 6858000"/>
              <a:gd name="connsiteX403" fmla="*/ 1926261 w 7467600"/>
              <a:gd name="connsiteY403" fmla="*/ 6784064 h 6858000"/>
              <a:gd name="connsiteX404" fmla="*/ 1922724 w 7467600"/>
              <a:gd name="connsiteY404" fmla="*/ 6765577 h 6858000"/>
              <a:gd name="connsiteX405" fmla="*/ 1904650 w 7467600"/>
              <a:gd name="connsiteY405" fmla="*/ 6639616 h 6858000"/>
              <a:gd name="connsiteX406" fmla="*/ 1885273 w 7467600"/>
              <a:gd name="connsiteY406" fmla="*/ 6858000 h 6858000"/>
              <a:gd name="connsiteX407" fmla="*/ 1854363 w 7467600"/>
              <a:gd name="connsiteY407" fmla="*/ 6858000 h 6858000"/>
              <a:gd name="connsiteX408" fmla="*/ 1880391 w 7467600"/>
              <a:gd name="connsiteY408" fmla="*/ 6603796 h 6858000"/>
              <a:gd name="connsiteX409" fmla="*/ 1818273 w 7467600"/>
              <a:gd name="connsiteY409" fmla="*/ 6715729 h 6858000"/>
              <a:gd name="connsiteX410" fmla="*/ 1794691 w 7467600"/>
              <a:gd name="connsiteY410" fmla="*/ 6843239 h 6858000"/>
              <a:gd name="connsiteX411" fmla="*/ 1794914 w 7467600"/>
              <a:gd name="connsiteY411" fmla="*/ 6858000 h 6858000"/>
              <a:gd name="connsiteX412" fmla="*/ 1746128 w 7467600"/>
              <a:gd name="connsiteY412" fmla="*/ 6858000 h 6858000"/>
              <a:gd name="connsiteX413" fmla="*/ 1753934 w 7467600"/>
              <a:gd name="connsiteY413" fmla="*/ 6724796 h 6858000"/>
              <a:gd name="connsiteX414" fmla="*/ 1792053 w 7467600"/>
              <a:gd name="connsiteY414" fmla="*/ 6572396 h 6858000"/>
              <a:gd name="connsiteX415" fmla="*/ 1862248 w 7467600"/>
              <a:gd name="connsiteY415" fmla="*/ 6266397 h 6858000"/>
              <a:gd name="connsiteX416" fmla="*/ 1862250 w 7467600"/>
              <a:gd name="connsiteY416" fmla="*/ 6033531 h 6858000"/>
              <a:gd name="connsiteX417" fmla="*/ 1211999 w 7467600"/>
              <a:gd name="connsiteY417" fmla="*/ 6683610 h 6858000"/>
              <a:gd name="connsiteX418" fmla="*/ 1213266 w 7467600"/>
              <a:gd name="connsiteY418" fmla="*/ 6691947 h 6858000"/>
              <a:gd name="connsiteX419" fmla="*/ 1203370 w 7467600"/>
              <a:gd name="connsiteY419" fmla="*/ 6850676 h 6858000"/>
              <a:gd name="connsiteX420" fmla="*/ 1203671 w 7467600"/>
              <a:gd name="connsiteY420" fmla="*/ 6858000 h 6858000"/>
              <a:gd name="connsiteX421" fmla="*/ 1143180 w 7467600"/>
              <a:gd name="connsiteY421" fmla="*/ 6858000 h 6858000"/>
              <a:gd name="connsiteX422" fmla="*/ 1142176 w 7467600"/>
              <a:gd name="connsiteY422" fmla="*/ 6766045 h 6858000"/>
              <a:gd name="connsiteX423" fmla="*/ 1067484 w 7467600"/>
              <a:gd name="connsiteY423" fmla="*/ 6858000 h 6858000"/>
              <a:gd name="connsiteX424" fmla="*/ 953928 w 7467600"/>
              <a:gd name="connsiteY424" fmla="*/ 6858000 h 6858000"/>
              <a:gd name="connsiteX425" fmla="*/ 959715 w 7467600"/>
              <a:gd name="connsiteY425" fmla="*/ 6850185 h 6858000"/>
              <a:gd name="connsiteX426" fmla="*/ 1483788 w 7467600"/>
              <a:gd name="connsiteY426" fmla="*/ 6259174 h 6858000"/>
              <a:gd name="connsiteX427" fmla="*/ 1100671 w 7467600"/>
              <a:gd name="connsiteY427" fmla="*/ 6252137 h 6858000"/>
              <a:gd name="connsiteX428" fmla="*/ 1090144 w 7467600"/>
              <a:gd name="connsiteY428" fmla="*/ 6256748 h 6858000"/>
              <a:gd name="connsiteX429" fmla="*/ 1095872 w 7467600"/>
              <a:gd name="connsiteY429" fmla="*/ 6271892 h 6858000"/>
              <a:gd name="connsiteX430" fmla="*/ 262785 w 7467600"/>
              <a:gd name="connsiteY430" fmla="*/ 6845450 h 6858000"/>
              <a:gd name="connsiteX431" fmla="*/ 209968 w 7467600"/>
              <a:gd name="connsiteY431" fmla="*/ 6770713 h 6858000"/>
              <a:gd name="connsiteX432" fmla="*/ 873460 w 7467600"/>
              <a:gd name="connsiteY432" fmla="*/ 6253768 h 6858000"/>
              <a:gd name="connsiteX433" fmla="*/ 192686 w 7467600"/>
              <a:gd name="connsiteY433" fmla="*/ 5849257 h 6858000"/>
              <a:gd name="connsiteX434" fmla="*/ 4696 w 7467600"/>
              <a:gd name="connsiteY434" fmla="*/ 5697668 h 6858000"/>
              <a:gd name="connsiteX435" fmla="*/ 0 w 7467600"/>
              <a:gd name="connsiteY435" fmla="*/ 5689984 h 6858000"/>
              <a:gd name="connsiteX436" fmla="*/ 0 w 7467600"/>
              <a:gd name="connsiteY436" fmla="*/ 5513472 h 6858000"/>
              <a:gd name="connsiteX437" fmla="*/ 174101 w 7467600"/>
              <a:gd name="connsiteY437" fmla="*/ 5620277 h 6858000"/>
              <a:gd name="connsiteX438" fmla="*/ 891800 w 7467600"/>
              <a:gd name="connsiteY438" fmla="*/ 6036935 h 6858000"/>
              <a:gd name="connsiteX439" fmla="*/ 1072219 w 7467600"/>
              <a:gd name="connsiteY439" fmla="*/ 6169443 h 6858000"/>
              <a:gd name="connsiteX440" fmla="*/ 1074117 w 7467600"/>
              <a:gd name="connsiteY440" fmla="*/ 6170301 h 6858000"/>
              <a:gd name="connsiteX441" fmla="*/ 1083114 w 7467600"/>
              <a:gd name="connsiteY441" fmla="*/ 6174131 h 6858000"/>
              <a:gd name="connsiteX442" fmla="*/ 1543010 w 7467600"/>
              <a:gd name="connsiteY442" fmla="*/ 6191140 h 6858000"/>
              <a:gd name="connsiteX443" fmla="*/ 1551080 w 7467600"/>
              <a:gd name="connsiteY443" fmla="*/ 6195006 h 6858000"/>
              <a:gd name="connsiteX444" fmla="*/ 2345443 w 7467600"/>
              <a:gd name="connsiteY444" fmla="*/ 5549882 h 6858000"/>
              <a:gd name="connsiteX445" fmla="*/ 1721499 w 7467600"/>
              <a:gd name="connsiteY445" fmla="*/ 5599969 h 6858000"/>
              <a:gd name="connsiteX446" fmla="*/ 767716 w 7467600"/>
              <a:gd name="connsiteY446" fmla="*/ 5472768 h 6858000"/>
              <a:gd name="connsiteX447" fmla="*/ 722147 w 7467600"/>
              <a:gd name="connsiteY447" fmla="*/ 5393091 h 6858000"/>
              <a:gd name="connsiteX448" fmla="*/ 1485552 w 7467600"/>
              <a:gd name="connsiteY448" fmla="*/ 5313202 h 6858000"/>
              <a:gd name="connsiteX449" fmla="*/ 2143004 w 7467600"/>
              <a:gd name="connsiteY449" fmla="*/ 5402420 h 6858000"/>
              <a:gd name="connsiteX450" fmla="*/ 1933391 w 7467600"/>
              <a:gd name="connsiteY450" fmla="*/ 5156971 h 6858000"/>
              <a:gd name="connsiteX451" fmla="*/ 1827118 w 7467600"/>
              <a:gd name="connsiteY451" fmla="*/ 4968410 h 6858000"/>
              <a:gd name="connsiteX452" fmla="*/ 1837349 w 7467600"/>
              <a:gd name="connsiteY452" fmla="*/ 4956357 h 6858000"/>
              <a:gd name="connsiteX453" fmla="*/ 2162835 w 7467600"/>
              <a:gd name="connsiteY453" fmla="*/ 5187853 h 6858000"/>
              <a:gd name="connsiteX454" fmla="*/ 2257167 w 7467600"/>
              <a:gd name="connsiteY454" fmla="*/ 5462123 h 6858000"/>
              <a:gd name="connsiteX455" fmla="*/ 2261598 w 7467600"/>
              <a:gd name="connsiteY455" fmla="*/ 5467998 h 6858000"/>
              <a:gd name="connsiteX456" fmla="*/ 2437177 w 7467600"/>
              <a:gd name="connsiteY456" fmla="*/ 5479608 h 6858000"/>
              <a:gd name="connsiteX457" fmla="*/ 2445247 w 7467600"/>
              <a:gd name="connsiteY457" fmla="*/ 5483476 h 6858000"/>
              <a:gd name="connsiteX458" fmla="*/ 2743626 w 7467600"/>
              <a:gd name="connsiteY458" fmla="*/ 5304819 h 6858000"/>
              <a:gd name="connsiteX459" fmla="*/ 3048102 w 7467600"/>
              <a:gd name="connsiteY459" fmla="*/ 5150595 h 6858000"/>
              <a:gd name="connsiteX460" fmla="*/ 1799414 w 7467600"/>
              <a:gd name="connsiteY460" fmla="*/ 4694732 h 6858000"/>
              <a:gd name="connsiteX461" fmla="*/ 1771735 w 7467600"/>
              <a:gd name="connsiteY461" fmla="*/ 4619929 h 6858000"/>
              <a:gd name="connsiteX462" fmla="*/ 3104273 w 7467600"/>
              <a:gd name="connsiteY462" fmla="*/ 5076159 h 6858000"/>
              <a:gd name="connsiteX463" fmla="*/ 3113245 w 7467600"/>
              <a:gd name="connsiteY463" fmla="*/ 5090705 h 6858000"/>
              <a:gd name="connsiteX464" fmla="*/ 3126294 w 7467600"/>
              <a:gd name="connsiteY464" fmla="*/ 5114400 h 6858000"/>
              <a:gd name="connsiteX465" fmla="*/ 3937433 w 7467600"/>
              <a:gd name="connsiteY465" fmla="*/ 4830473 h 6858000"/>
              <a:gd name="connsiteX466" fmla="*/ 3590475 w 7467600"/>
              <a:gd name="connsiteY466" fmla="*/ 4597974 h 6858000"/>
              <a:gd name="connsiteX467" fmla="*/ 3100264 w 7467600"/>
              <a:gd name="connsiteY467" fmla="*/ 4579845 h 6858000"/>
              <a:gd name="connsiteX468" fmla="*/ 2183576 w 7467600"/>
              <a:gd name="connsiteY468" fmla="*/ 4227150 h 6858000"/>
              <a:gd name="connsiteX469" fmla="*/ 2151029 w 7467600"/>
              <a:gd name="connsiteY469" fmla="*/ 4146947 h 6858000"/>
              <a:gd name="connsiteX470" fmla="*/ 3563434 w 7467600"/>
              <a:gd name="connsiteY470" fmla="*/ 4469115 h 6858000"/>
              <a:gd name="connsiteX471" fmla="*/ 3177952 w 7467600"/>
              <a:gd name="connsiteY471" fmla="*/ 3657386 h 6858000"/>
              <a:gd name="connsiteX472" fmla="*/ 3189263 w 7467600"/>
              <a:gd name="connsiteY472" fmla="*/ 3625726 h 6858000"/>
              <a:gd name="connsiteX473" fmla="*/ 3560912 w 7467600"/>
              <a:gd name="connsiteY473" fmla="*/ 4079863 h 6858000"/>
              <a:gd name="connsiteX474" fmla="*/ 3626636 w 7467600"/>
              <a:gd name="connsiteY474" fmla="*/ 4512230 h 6858000"/>
              <a:gd name="connsiteX475" fmla="*/ 3653088 w 7467600"/>
              <a:gd name="connsiteY475" fmla="*/ 4521417 h 6858000"/>
              <a:gd name="connsiteX476" fmla="*/ 3988128 w 7467600"/>
              <a:gd name="connsiteY476" fmla="*/ 4817267 h 6858000"/>
              <a:gd name="connsiteX477" fmla="*/ 4830582 w 7467600"/>
              <a:gd name="connsiteY477" fmla="*/ 4676000 h 6858000"/>
              <a:gd name="connsiteX478" fmla="*/ 4830100 w 7467600"/>
              <a:gd name="connsiteY478" fmla="*/ 4675554 h 6858000"/>
              <a:gd name="connsiteX479" fmla="*/ 4036318 w 7467600"/>
              <a:gd name="connsiteY479" fmla="*/ 4147013 h 6858000"/>
              <a:gd name="connsiteX480" fmla="*/ 3432098 w 7467600"/>
              <a:gd name="connsiteY480" fmla="*/ 3537312 h 6858000"/>
              <a:gd name="connsiteX481" fmla="*/ 3446761 w 7467600"/>
              <a:gd name="connsiteY481" fmla="*/ 3461278 h 6858000"/>
              <a:gd name="connsiteX482" fmla="*/ 4419733 w 7467600"/>
              <a:gd name="connsiteY482" fmla="*/ 3963555 h 6858000"/>
              <a:gd name="connsiteX483" fmla="*/ 4781371 w 7467600"/>
              <a:gd name="connsiteY483" fmla="*/ 4458604 h 6858000"/>
              <a:gd name="connsiteX484" fmla="*/ 4780440 w 7467600"/>
              <a:gd name="connsiteY484" fmla="*/ 4470290 h 6858000"/>
              <a:gd name="connsiteX485" fmla="*/ 4898954 w 7467600"/>
              <a:gd name="connsiteY485" fmla="*/ 4662092 h 6858000"/>
              <a:gd name="connsiteX486" fmla="*/ 4900699 w 7467600"/>
              <a:gd name="connsiteY486" fmla="*/ 4670867 h 6858000"/>
              <a:gd name="connsiteX487" fmla="*/ 5714511 w 7467600"/>
              <a:gd name="connsiteY487" fmla="*/ 4663483 h 6858000"/>
              <a:gd name="connsiteX488" fmla="*/ 5464793 w 7467600"/>
              <a:gd name="connsiteY488" fmla="*/ 4393556 h 6858000"/>
              <a:gd name="connsiteX489" fmla="*/ 5461897 w 7467600"/>
              <a:gd name="connsiteY489" fmla="*/ 4390879 h 6858000"/>
              <a:gd name="connsiteX490" fmla="*/ 4294126 w 7467600"/>
              <a:gd name="connsiteY490" fmla="*/ 3303048 h 6858000"/>
              <a:gd name="connsiteX491" fmla="*/ 4305321 w 7467600"/>
              <a:gd name="connsiteY491" fmla="*/ 3256953 h 6858000"/>
              <a:gd name="connsiteX492" fmla="*/ 4949299 w 7467600"/>
              <a:gd name="connsiteY492" fmla="*/ 3766336 h 6858000"/>
              <a:gd name="connsiteX493" fmla="*/ 5291452 w 7467600"/>
              <a:gd name="connsiteY493" fmla="*/ 4076801 h 6858000"/>
              <a:gd name="connsiteX494" fmla="*/ 5434998 w 7467600"/>
              <a:gd name="connsiteY494" fmla="*/ 4254100 h 6858000"/>
              <a:gd name="connsiteX495" fmla="*/ 5351015 w 7467600"/>
              <a:gd name="connsiteY495" fmla="*/ 3760989 h 6858000"/>
              <a:gd name="connsiteX496" fmla="*/ 5413780 w 7467600"/>
              <a:gd name="connsiteY496" fmla="*/ 2966265 h 6858000"/>
              <a:gd name="connsiteX497" fmla="*/ 5425627 w 7467600"/>
              <a:gd name="connsiteY497" fmla="*/ 2954192 h 6858000"/>
              <a:gd name="connsiteX498" fmla="*/ 6604735 w 7467600"/>
              <a:gd name="connsiteY498" fmla="*/ 2041381 h 6858000"/>
              <a:gd name="connsiteX499" fmla="*/ 7204487 w 7467600"/>
              <a:gd name="connsiteY499" fmla="*/ 2742112 h 6858000"/>
              <a:gd name="connsiteX500" fmla="*/ 7131592 w 7467600"/>
              <a:gd name="connsiteY500" fmla="*/ 2672096 h 6858000"/>
              <a:gd name="connsiteX501" fmla="*/ 6996344 w 7467600"/>
              <a:gd name="connsiteY501" fmla="*/ 2518310 h 6858000"/>
              <a:gd name="connsiteX502" fmla="*/ 6735495 w 7467600"/>
              <a:gd name="connsiteY502" fmla="*/ 2196890 h 6858000"/>
              <a:gd name="connsiteX503" fmla="*/ 6721901 w 7467600"/>
              <a:gd name="connsiteY503" fmla="*/ 2179274 h 6858000"/>
              <a:gd name="connsiteX504" fmla="*/ 6604735 w 7467600"/>
              <a:gd name="connsiteY504" fmla="*/ 2041381 h 6858000"/>
              <a:gd name="connsiteX505" fmla="*/ 6591670 w 7467600"/>
              <a:gd name="connsiteY505" fmla="*/ 1988277 h 6858000"/>
              <a:gd name="connsiteX506" fmla="*/ 6747349 w 7467600"/>
              <a:gd name="connsiteY506" fmla="*/ 2160069 h 6858000"/>
              <a:gd name="connsiteX507" fmla="*/ 6760943 w 7467600"/>
              <a:gd name="connsiteY507" fmla="*/ 2177686 h 6858000"/>
              <a:gd name="connsiteX508" fmla="*/ 7021065 w 7467600"/>
              <a:gd name="connsiteY508" fmla="*/ 2498102 h 6858000"/>
              <a:gd name="connsiteX509" fmla="*/ 7155223 w 7467600"/>
              <a:gd name="connsiteY509" fmla="*/ 2650386 h 6858000"/>
              <a:gd name="connsiteX510" fmla="*/ 7203167 w 7467600"/>
              <a:gd name="connsiteY510" fmla="*/ 2697288 h 6858000"/>
              <a:gd name="connsiteX511" fmla="*/ 6937703 w 7467600"/>
              <a:gd name="connsiteY511" fmla="*/ 2321981 h 6858000"/>
              <a:gd name="connsiteX512" fmla="*/ 6591670 w 7467600"/>
              <a:gd name="connsiteY512" fmla="*/ 1988277 h 6858000"/>
              <a:gd name="connsiteX513" fmla="*/ 5798671 w 7467600"/>
              <a:gd name="connsiteY513" fmla="*/ 1981601 h 6858000"/>
              <a:gd name="connsiteX514" fmla="*/ 5754709 w 7467600"/>
              <a:gd name="connsiteY514" fmla="*/ 2071454 h 6858000"/>
              <a:gd name="connsiteX515" fmla="*/ 5763044 w 7467600"/>
              <a:gd name="connsiteY515" fmla="*/ 2842206 h 6858000"/>
              <a:gd name="connsiteX516" fmla="*/ 5764974 w 7467600"/>
              <a:gd name="connsiteY516" fmla="*/ 2799609 h 6858000"/>
              <a:gd name="connsiteX517" fmla="*/ 5767665 w 7467600"/>
              <a:gd name="connsiteY517" fmla="*/ 2666409 h 6858000"/>
              <a:gd name="connsiteX518" fmla="*/ 5763055 w 7467600"/>
              <a:gd name="connsiteY518" fmla="*/ 2579705 h 6858000"/>
              <a:gd name="connsiteX519" fmla="*/ 5758079 w 7467600"/>
              <a:gd name="connsiteY519" fmla="*/ 2492508 h 6858000"/>
              <a:gd name="connsiteX520" fmla="*/ 5779325 w 7467600"/>
              <a:gd name="connsiteY520" fmla="*/ 2197069 h 6858000"/>
              <a:gd name="connsiteX521" fmla="*/ 5798671 w 7467600"/>
              <a:gd name="connsiteY521" fmla="*/ 1981601 h 6858000"/>
              <a:gd name="connsiteX522" fmla="*/ 5829202 w 7467600"/>
              <a:gd name="connsiteY522" fmla="*/ 1971679 h 6858000"/>
              <a:gd name="connsiteX523" fmla="*/ 5809558 w 7467600"/>
              <a:gd name="connsiteY523" fmla="*/ 2198043 h 6858000"/>
              <a:gd name="connsiteX524" fmla="*/ 5788653 w 7467600"/>
              <a:gd name="connsiteY524" fmla="*/ 2489430 h 6858000"/>
              <a:gd name="connsiteX525" fmla="*/ 5793439 w 7467600"/>
              <a:gd name="connsiteY525" fmla="*/ 2575235 h 6858000"/>
              <a:gd name="connsiteX526" fmla="*/ 5796837 w 7467600"/>
              <a:gd name="connsiteY526" fmla="*/ 2637633 h 6858000"/>
              <a:gd name="connsiteX527" fmla="*/ 5818614 w 7467600"/>
              <a:gd name="connsiteY527" fmla="*/ 2473055 h 6858000"/>
              <a:gd name="connsiteX528" fmla="*/ 5829202 w 7467600"/>
              <a:gd name="connsiteY528" fmla="*/ 1971679 h 6858000"/>
              <a:gd name="connsiteX529" fmla="*/ 5911389 w 7467600"/>
              <a:gd name="connsiteY529" fmla="*/ 1898371 h 6858000"/>
              <a:gd name="connsiteX530" fmla="*/ 6237627 w 7467600"/>
              <a:gd name="connsiteY530" fmla="*/ 2231921 h 6858000"/>
              <a:gd name="connsiteX531" fmla="*/ 5911389 w 7467600"/>
              <a:gd name="connsiteY531" fmla="*/ 1898371 h 6858000"/>
              <a:gd name="connsiteX532" fmla="*/ 6944437 w 7467600"/>
              <a:gd name="connsiteY532" fmla="*/ 1575402 h 6858000"/>
              <a:gd name="connsiteX533" fmla="*/ 6304730 w 7467600"/>
              <a:gd name="connsiteY533" fmla="*/ 1766654 h 6858000"/>
              <a:gd name="connsiteX534" fmla="*/ 6944437 w 7467600"/>
              <a:gd name="connsiteY534" fmla="*/ 1575402 h 6858000"/>
              <a:gd name="connsiteX535" fmla="*/ 7019523 w 7467600"/>
              <a:gd name="connsiteY535" fmla="*/ 1519450 h 6858000"/>
              <a:gd name="connsiteX536" fmla="*/ 6298091 w 7467600"/>
              <a:gd name="connsiteY536" fmla="*/ 1737122 h 6858000"/>
              <a:gd name="connsiteX537" fmla="*/ 7019523 w 7467600"/>
              <a:gd name="connsiteY537" fmla="*/ 1519450 h 6858000"/>
              <a:gd name="connsiteX538" fmla="*/ 2399523 w 7467600"/>
              <a:gd name="connsiteY538" fmla="*/ 1428234 h 6858000"/>
              <a:gd name="connsiteX539" fmla="*/ 2224982 w 7467600"/>
              <a:gd name="connsiteY539" fmla="*/ 1826201 h 6858000"/>
              <a:gd name="connsiteX540" fmla="*/ 2096099 w 7467600"/>
              <a:gd name="connsiteY540" fmla="*/ 2345900 h 6858000"/>
              <a:gd name="connsiteX541" fmla="*/ 2283317 w 7467600"/>
              <a:gd name="connsiteY541" fmla="*/ 1796925 h 6858000"/>
              <a:gd name="connsiteX542" fmla="*/ 2399523 w 7467600"/>
              <a:gd name="connsiteY542" fmla="*/ 1428234 h 6858000"/>
              <a:gd name="connsiteX543" fmla="*/ 2448558 w 7467600"/>
              <a:gd name="connsiteY543" fmla="*/ 1373435 h 6858000"/>
              <a:gd name="connsiteX544" fmla="*/ 2312521 w 7467600"/>
              <a:gd name="connsiteY544" fmla="*/ 1806140 h 6858000"/>
              <a:gd name="connsiteX545" fmla="*/ 2127533 w 7467600"/>
              <a:gd name="connsiteY545" fmla="*/ 2348380 h 6858000"/>
              <a:gd name="connsiteX546" fmla="*/ 2358080 w 7467600"/>
              <a:gd name="connsiteY546" fmla="*/ 1866134 h 6858000"/>
              <a:gd name="connsiteX547" fmla="*/ 2407436 w 7467600"/>
              <a:gd name="connsiteY547" fmla="*/ 1651070 h 6858000"/>
              <a:gd name="connsiteX548" fmla="*/ 2448558 w 7467600"/>
              <a:gd name="connsiteY548" fmla="*/ 1373435 h 6858000"/>
              <a:gd name="connsiteX549" fmla="*/ 278707 w 7467600"/>
              <a:gd name="connsiteY549" fmla="*/ 1352270 h 6858000"/>
              <a:gd name="connsiteX550" fmla="*/ 321570 w 7467600"/>
              <a:gd name="connsiteY550" fmla="*/ 1861610 h 6858000"/>
              <a:gd name="connsiteX551" fmla="*/ 294281 w 7467600"/>
              <a:gd name="connsiteY551" fmla="*/ 1440658 h 6858000"/>
              <a:gd name="connsiteX552" fmla="*/ 278707 w 7467600"/>
              <a:gd name="connsiteY552" fmla="*/ 1352270 h 6858000"/>
              <a:gd name="connsiteX553" fmla="*/ 1423821 w 7467600"/>
              <a:gd name="connsiteY553" fmla="*/ 1351958 h 6858000"/>
              <a:gd name="connsiteX554" fmla="*/ 1638521 w 7467600"/>
              <a:gd name="connsiteY554" fmla="*/ 1908470 h 6858000"/>
              <a:gd name="connsiteX555" fmla="*/ 1754199 w 7467600"/>
              <a:gd name="connsiteY555" fmla="*/ 2149284 h 6858000"/>
              <a:gd name="connsiteX556" fmla="*/ 1908359 w 7467600"/>
              <a:gd name="connsiteY556" fmla="*/ 2364988 h 6858000"/>
              <a:gd name="connsiteX557" fmla="*/ 1647661 w 7467600"/>
              <a:gd name="connsiteY557" fmla="*/ 1825945 h 6858000"/>
              <a:gd name="connsiteX558" fmla="*/ 1423821 w 7467600"/>
              <a:gd name="connsiteY558" fmla="*/ 1351958 h 6858000"/>
              <a:gd name="connsiteX559" fmla="*/ 1431890 w 7467600"/>
              <a:gd name="connsiteY559" fmla="*/ 1306475 h 6858000"/>
              <a:gd name="connsiteX560" fmla="*/ 1507597 w 7467600"/>
              <a:gd name="connsiteY560" fmla="*/ 1446132 h 6858000"/>
              <a:gd name="connsiteX561" fmla="*/ 1674586 w 7467600"/>
              <a:gd name="connsiteY561" fmla="*/ 1813832 h 6858000"/>
              <a:gd name="connsiteX562" fmla="*/ 1815950 w 7467600"/>
              <a:gd name="connsiteY562" fmla="*/ 2128564 h 6858000"/>
              <a:gd name="connsiteX563" fmla="*/ 1984242 w 7467600"/>
              <a:gd name="connsiteY563" fmla="*/ 2430829 h 6858000"/>
              <a:gd name="connsiteX564" fmla="*/ 2014023 w 7467600"/>
              <a:gd name="connsiteY564" fmla="*/ 2450995 h 6858000"/>
              <a:gd name="connsiteX565" fmla="*/ 1747337 w 7467600"/>
              <a:gd name="connsiteY565" fmla="*/ 1855264 h 6858000"/>
              <a:gd name="connsiteX566" fmla="*/ 1533749 w 7467600"/>
              <a:gd name="connsiteY566" fmla="*/ 1478656 h 6858000"/>
              <a:gd name="connsiteX567" fmla="*/ 1431890 w 7467600"/>
              <a:gd name="connsiteY567" fmla="*/ 1306475 h 6858000"/>
              <a:gd name="connsiteX568" fmla="*/ 5052692 w 7467600"/>
              <a:gd name="connsiteY568" fmla="*/ 1292994 h 6858000"/>
              <a:gd name="connsiteX569" fmla="*/ 5200661 w 7467600"/>
              <a:gd name="connsiteY569" fmla="*/ 1635186 h 6858000"/>
              <a:gd name="connsiteX570" fmla="*/ 5297138 w 7467600"/>
              <a:gd name="connsiteY570" fmla="*/ 1906351 h 6858000"/>
              <a:gd name="connsiteX571" fmla="*/ 5052692 w 7467600"/>
              <a:gd name="connsiteY571" fmla="*/ 1292994 h 6858000"/>
              <a:gd name="connsiteX572" fmla="*/ 5009948 w 7467600"/>
              <a:gd name="connsiteY572" fmla="*/ 1273619 h 6858000"/>
              <a:gd name="connsiteX573" fmla="*/ 5121777 w 7467600"/>
              <a:gd name="connsiteY573" fmla="*/ 1654213 h 6858000"/>
              <a:gd name="connsiteX574" fmla="*/ 5293545 w 7467600"/>
              <a:gd name="connsiteY574" fmla="*/ 2072247 h 6858000"/>
              <a:gd name="connsiteX575" fmla="*/ 5294042 w 7467600"/>
              <a:gd name="connsiteY575" fmla="*/ 2065019 h 6858000"/>
              <a:gd name="connsiteX576" fmla="*/ 5171936 w 7467600"/>
              <a:gd name="connsiteY576" fmla="*/ 1647613 h 6858000"/>
              <a:gd name="connsiteX577" fmla="*/ 5009948 w 7467600"/>
              <a:gd name="connsiteY577" fmla="*/ 1273619 h 6858000"/>
              <a:gd name="connsiteX578" fmla="*/ 655236 w 7467600"/>
              <a:gd name="connsiteY578" fmla="*/ 1268632 h 6858000"/>
              <a:gd name="connsiteX579" fmla="*/ 839521 w 7467600"/>
              <a:gd name="connsiteY579" fmla="*/ 1685315 h 6858000"/>
              <a:gd name="connsiteX580" fmla="*/ 1109416 w 7467600"/>
              <a:gd name="connsiteY580" fmla="*/ 2061663 h 6858000"/>
              <a:gd name="connsiteX581" fmla="*/ 1298300 w 7467600"/>
              <a:gd name="connsiteY581" fmla="*/ 2247742 h 6858000"/>
              <a:gd name="connsiteX582" fmla="*/ 1125871 w 7467600"/>
              <a:gd name="connsiteY582" fmla="*/ 1989513 h 6858000"/>
              <a:gd name="connsiteX583" fmla="*/ 981574 w 7467600"/>
              <a:gd name="connsiteY583" fmla="*/ 1783157 h 6858000"/>
              <a:gd name="connsiteX584" fmla="*/ 922198 w 7467600"/>
              <a:gd name="connsiteY584" fmla="*/ 1677437 h 6858000"/>
              <a:gd name="connsiteX585" fmla="*/ 869293 w 7467600"/>
              <a:gd name="connsiteY585" fmla="*/ 1583214 h 6858000"/>
              <a:gd name="connsiteX586" fmla="*/ 751431 w 7467600"/>
              <a:gd name="connsiteY586" fmla="*/ 1405731 h 6858000"/>
              <a:gd name="connsiteX587" fmla="*/ 655236 w 7467600"/>
              <a:gd name="connsiteY587" fmla="*/ 1268632 h 6858000"/>
              <a:gd name="connsiteX588" fmla="*/ 6516292 w 7467600"/>
              <a:gd name="connsiteY588" fmla="*/ 1263064 h 6858000"/>
              <a:gd name="connsiteX589" fmla="*/ 5736320 w 7467600"/>
              <a:gd name="connsiteY589" fmla="*/ 1501803 h 6858000"/>
              <a:gd name="connsiteX590" fmla="*/ 6516292 w 7467600"/>
              <a:gd name="connsiteY590" fmla="*/ 1263064 h 6858000"/>
              <a:gd name="connsiteX591" fmla="*/ 291466 w 7467600"/>
              <a:gd name="connsiteY591" fmla="*/ 1250369 h 6858000"/>
              <a:gd name="connsiteX592" fmla="*/ 323180 w 7467600"/>
              <a:gd name="connsiteY592" fmla="*/ 1435283 h 6858000"/>
              <a:gd name="connsiteX593" fmla="*/ 349381 w 7467600"/>
              <a:gd name="connsiteY593" fmla="*/ 1875041 h 6858000"/>
              <a:gd name="connsiteX594" fmla="*/ 374363 w 7467600"/>
              <a:gd name="connsiteY594" fmla="*/ 1506494 h 6858000"/>
              <a:gd name="connsiteX595" fmla="*/ 302168 w 7467600"/>
              <a:gd name="connsiteY595" fmla="*/ 1274495 h 6858000"/>
              <a:gd name="connsiteX596" fmla="*/ 291466 w 7467600"/>
              <a:gd name="connsiteY596" fmla="*/ 1250369 h 6858000"/>
              <a:gd name="connsiteX597" fmla="*/ 678222 w 7467600"/>
              <a:gd name="connsiteY597" fmla="*/ 1248670 h 6858000"/>
              <a:gd name="connsiteX598" fmla="*/ 775536 w 7467600"/>
              <a:gd name="connsiteY598" fmla="*/ 1388015 h 6858000"/>
              <a:gd name="connsiteX599" fmla="*/ 894529 w 7467600"/>
              <a:gd name="connsiteY599" fmla="*/ 1567739 h 6858000"/>
              <a:gd name="connsiteX600" fmla="*/ 948000 w 7467600"/>
              <a:gd name="connsiteY600" fmla="*/ 1663088 h 6858000"/>
              <a:gd name="connsiteX601" fmla="*/ 1006812 w 7467600"/>
              <a:gd name="connsiteY601" fmla="*/ 1767683 h 6858000"/>
              <a:gd name="connsiteX602" fmla="*/ 1149133 w 7467600"/>
              <a:gd name="connsiteY602" fmla="*/ 1971513 h 6858000"/>
              <a:gd name="connsiteX603" fmla="*/ 1333952 w 7467600"/>
              <a:gd name="connsiteY603" fmla="*/ 2251620 h 6858000"/>
              <a:gd name="connsiteX604" fmla="*/ 1337329 w 7467600"/>
              <a:gd name="connsiteY604" fmla="*/ 2258350 h 6858000"/>
              <a:gd name="connsiteX605" fmla="*/ 1014726 w 7467600"/>
              <a:gd name="connsiteY605" fmla="*/ 1615556 h 6858000"/>
              <a:gd name="connsiteX606" fmla="*/ 678222 w 7467600"/>
              <a:gd name="connsiteY606" fmla="*/ 1248670 h 6858000"/>
              <a:gd name="connsiteX607" fmla="*/ 6691602 w 7467600"/>
              <a:gd name="connsiteY607" fmla="*/ 1140573 h 6858000"/>
              <a:gd name="connsiteX608" fmla="*/ 6571100 w 7467600"/>
              <a:gd name="connsiteY608" fmla="*/ 1183662 h 6858000"/>
              <a:gd name="connsiteX609" fmla="*/ 6241687 w 7467600"/>
              <a:gd name="connsiteY609" fmla="*/ 1257600 h 6858000"/>
              <a:gd name="connsiteX610" fmla="*/ 5693009 w 7467600"/>
              <a:gd name="connsiteY610" fmla="*/ 1478256 h 6858000"/>
              <a:gd name="connsiteX611" fmla="*/ 6548420 w 7467600"/>
              <a:gd name="connsiteY611" fmla="*/ 1214599 h 6858000"/>
              <a:gd name="connsiteX612" fmla="*/ 6605473 w 7467600"/>
              <a:gd name="connsiteY612" fmla="*/ 1184686 h 6858000"/>
              <a:gd name="connsiteX613" fmla="*/ 6691602 w 7467600"/>
              <a:gd name="connsiteY613" fmla="*/ 1140573 h 6858000"/>
              <a:gd name="connsiteX614" fmla="*/ 4002475 w 7467600"/>
              <a:gd name="connsiteY614" fmla="*/ 1037802 h 6858000"/>
              <a:gd name="connsiteX615" fmla="*/ 4000324 w 7467600"/>
              <a:gd name="connsiteY615" fmla="*/ 1039362 h 6858000"/>
              <a:gd name="connsiteX616" fmla="*/ 4002862 w 7467600"/>
              <a:gd name="connsiteY616" fmla="*/ 1042866 h 6858000"/>
              <a:gd name="connsiteX617" fmla="*/ 4002475 w 7467600"/>
              <a:gd name="connsiteY617" fmla="*/ 1037802 h 6858000"/>
              <a:gd name="connsiteX618" fmla="*/ 506322 w 7467600"/>
              <a:gd name="connsiteY618" fmla="*/ 1020997 h 6858000"/>
              <a:gd name="connsiteX619" fmla="*/ 533068 w 7467600"/>
              <a:gd name="connsiteY619" fmla="*/ 1029409 h 6858000"/>
              <a:gd name="connsiteX620" fmla="*/ 1232525 w 7467600"/>
              <a:gd name="connsiteY620" fmla="*/ 1804675 h 6858000"/>
              <a:gd name="connsiteX621" fmla="*/ 1388858 w 7467600"/>
              <a:gd name="connsiteY621" fmla="*/ 2368011 h 6858000"/>
              <a:gd name="connsiteX622" fmla="*/ 1384098 w 7467600"/>
              <a:gd name="connsiteY622" fmla="*/ 2378125 h 6858000"/>
              <a:gd name="connsiteX623" fmla="*/ 1425393 w 7467600"/>
              <a:gd name="connsiteY623" fmla="*/ 2589124 h 6858000"/>
              <a:gd name="connsiteX624" fmla="*/ 1424001 w 7467600"/>
              <a:gd name="connsiteY624" fmla="*/ 2597541 h 6858000"/>
              <a:gd name="connsiteX625" fmla="*/ 2152729 w 7467600"/>
              <a:gd name="connsiteY625" fmla="*/ 2864487 h 6858000"/>
              <a:gd name="connsiteX626" fmla="*/ 2020609 w 7467600"/>
              <a:gd name="connsiteY626" fmla="*/ 2539671 h 6858000"/>
              <a:gd name="connsiteX627" fmla="*/ 2018920 w 7467600"/>
              <a:gd name="connsiteY627" fmla="*/ 2536309 h 6858000"/>
              <a:gd name="connsiteX628" fmla="*/ 1342441 w 7467600"/>
              <a:gd name="connsiteY628" fmla="*/ 1173017 h 6858000"/>
              <a:gd name="connsiteX629" fmla="*/ 1367925 w 7467600"/>
              <a:gd name="connsiteY629" fmla="*/ 1135648 h 6858000"/>
              <a:gd name="connsiteX630" fmla="*/ 1771401 w 7467600"/>
              <a:gd name="connsiteY630" fmla="*/ 1806673 h 6858000"/>
              <a:gd name="connsiteX631" fmla="*/ 1972385 w 7467600"/>
              <a:gd name="connsiteY631" fmla="*/ 2198735 h 6858000"/>
              <a:gd name="connsiteX632" fmla="*/ 2040892 w 7467600"/>
              <a:gd name="connsiteY632" fmla="*/ 2405205 h 6858000"/>
              <a:gd name="connsiteX633" fmla="*/ 2131689 w 7467600"/>
              <a:gd name="connsiteY633" fmla="*/ 1936926 h 6858000"/>
              <a:gd name="connsiteX634" fmla="*/ 2454820 w 7467600"/>
              <a:gd name="connsiteY634" fmla="*/ 1248808 h 6858000"/>
              <a:gd name="connsiteX635" fmla="*/ 2492512 w 7467600"/>
              <a:gd name="connsiteY635" fmla="*/ 1302920 h 6858000"/>
              <a:gd name="connsiteX636" fmla="*/ 2081216 w 7467600"/>
              <a:gd name="connsiteY636" fmla="*/ 2527513 h 6858000"/>
              <a:gd name="connsiteX637" fmla="*/ 2081211 w 7467600"/>
              <a:gd name="connsiteY637" fmla="*/ 2528916 h 6858000"/>
              <a:gd name="connsiteX638" fmla="*/ 2199067 w 7467600"/>
              <a:gd name="connsiteY638" fmla="*/ 2884061 h 6858000"/>
              <a:gd name="connsiteX639" fmla="*/ 3192586 w 7467600"/>
              <a:gd name="connsiteY639" fmla="*/ 3411496 h 6858000"/>
              <a:gd name="connsiteX640" fmla="*/ 3182620 w 7467600"/>
              <a:gd name="connsiteY640" fmla="*/ 3483279 h 6858000"/>
              <a:gd name="connsiteX641" fmla="*/ 2435119 w 7467600"/>
              <a:gd name="connsiteY641" fmla="*/ 3080173 h 6858000"/>
              <a:gd name="connsiteX642" fmla="*/ 2410152 w 7467600"/>
              <a:gd name="connsiteY642" fmla="*/ 3063751 h 6858000"/>
              <a:gd name="connsiteX643" fmla="*/ 2408099 w 7467600"/>
              <a:gd name="connsiteY643" fmla="*/ 3064403 h 6858000"/>
              <a:gd name="connsiteX644" fmla="*/ 2407218 w 7467600"/>
              <a:gd name="connsiteY644" fmla="*/ 3070324 h 6858000"/>
              <a:gd name="connsiteX645" fmla="*/ 2380138 w 7467600"/>
              <a:gd name="connsiteY645" fmla="*/ 3099341 h 6858000"/>
              <a:gd name="connsiteX646" fmla="*/ 1765923 w 7467600"/>
              <a:gd name="connsiteY646" fmla="*/ 3581043 h 6858000"/>
              <a:gd name="connsiteX647" fmla="*/ 1702258 w 7467600"/>
              <a:gd name="connsiteY647" fmla="*/ 3612286 h 6858000"/>
              <a:gd name="connsiteX648" fmla="*/ 1538370 w 7467600"/>
              <a:gd name="connsiteY648" fmla="*/ 3811804 h 6858000"/>
              <a:gd name="connsiteX649" fmla="*/ 542867 w 7467600"/>
              <a:gd name="connsiteY649" fmla="*/ 4944092 h 6858000"/>
              <a:gd name="connsiteX650" fmla="*/ 515800 w 7467600"/>
              <a:gd name="connsiteY650" fmla="*/ 4862180 h 6858000"/>
              <a:gd name="connsiteX651" fmla="*/ 909145 w 7467600"/>
              <a:gd name="connsiteY651" fmla="*/ 4199225 h 6858000"/>
              <a:gd name="connsiteX652" fmla="*/ 1214067 w 7467600"/>
              <a:gd name="connsiteY652" fmla="*/ 3908561 h 6858000"/>
              <a:gd name="connsiteX653" fmla="*/ 640967 w 7467600"/>
              <a:gd name="connsiteY653" fmla="*/ 4105601 h 6858000"/>
              <a:gd name="connsiteX654" fmla="*/ 112563 w 7467600"/>
              <a:gd name="connsiteY654" fmla="*/ 4396952 h 6858000"/>
              <a:gd name="connsiteX655" fmla="*/ 0 w 7467600"/>
              <a:gd name="connsiteY655" fmla="*/ 4466006 h 6858000"/>
              <a:gd name="connsiteX656" fmla="*/ 0 w 7467600"/>
              <a:gd name="connsiteY656" fmla="*/ 4233763 h 6858000"/>
              <a:gd name="connsiteX657" fmla="*/ 36881 w 7467600"/>
              <a:gd name="connsiteY657" fmla="*/ 4200118 h 6858000"/>
              <a:gd name="connsiteX658" fmla="*/ 910534 w 7467600"/>
              <a:gd name="connsiteY658" fmla="*/ 3629753 h 6858000"/>
              <a:gd name="connsiteX659" fmla="*/ 1578717 w 7467600"/>
              <a:gd name="connsiteY659" fmla="*/ 3575982 h 6858000"/>
              <a:gd name="connsiteX660" fmla="*/ 2338780 w 7467600"/>
              <a:gd name="connsiteY660" fmla="*/ 3033725 h 6858000"/>
              <a:gd name="connsiteX661" fmla="*/ 1807991 w 7467600"/>
              <a:gd name="connsiteY661" fmla="*/ 2807184 h 6858000"/>
              <a:gd name="connsiteX662" fmla="*/ 1416358 w 7467600"/>
              <a:gd name="connsiteY662" fmla="*/ 3112571 h 6858000"/>
              <a:gd name="connsiteX663" fmla="*/ 939066 w 7467600"/>
              <a:gd name="connsiteY663" fmla="*/ 3378798 h 6858000"/>
              <a:gd name="connsiteX664" fmla="*/ 115099 w 7467600"/>
              <a:gd name="connsiteY664" fmla="*/ 3607650 h 6858000"/>
              <a:gd name="connsiteX665" fmla="*/ 97284 w 7467600"/>
              <a:gd name="connsiteY665" fmla="*/ 3520393 h 6858000"/>
              <a:gd name="connsiteX666" fmla="*/ 922050 w 7467600"/>
              <a:gd name="connsiteY666" fmla="*/ 3074867 h 6858000"/>
              <a:gd name="connsiteX667" fmla="*/ 1405265 w 7467600"/>
              <a:gd name="connsiteY667" fmla="*/ 3016319 h 6858000"/>
              <a:gd name="connsiteX668" fmla="*/ 1407512 w 7467600"/>
              <a:gd name="connsiteY668" fmla="*/ 3018001 h 6858000"/>
              <a:gd name="connsiteX669" fmla="*/ 1726266 w 7467600"/>
              <a:gd name="connsiteY669" fmla="*/ 2777274 h 6858000"/>
              <a:gd name="connsiteX670" fmla="*/ 625390 w 7467600"/>
              <a:gd name="connsiteY670" fmla="*/ 2514541 h 6858000"/>
              <a:gd name="connsiteX671" fmla="*/ 619799 w 7467600"/>
              <a:gd name="connsiteY671" fmla="*/ 2527180 h 6858000"/>
              <a:gd name="connsiteX672" fmla="*/ 310030 w 7467600"/>
              <a:gd name="connsiteY672" fmla="*/ 2771818 h 6858000"/>
              <a:gd name="connsiteX673" fmla="*/ 173877 w 7467600"/>
              <a:gd name="connsiteY673" fmla="*/ 2937056 h 6858000"/>
              <a:gd name="connsiteX674" fmla="*/ 77889 w 7467600"/>
              <a:gd name="connsiteY674" fmla="*/ 3138440 h 6858000"/>
              <a:gd name="connsiteX675" fmla="*/ 0 w 7467600"/>
              <a:gd name="connsiteY675" fmla="*/ 3271395 h 6858000"/>
              <a:gd name="connsiteX676" fmla="*/ 0 w 7467600"/>
              <a:gd name="connsiteY676" fmla="*/ 3153002 h 6858000"/>
              <a:gd name="connsiteX677" fmla="*/ 2386 w 7467600"/>
              <a:gd name="connsiteY677" fmla="*/ 3149203 h 6858000"/>
              <a:gd name="connsiteX678" fmla="*/ 89753 w 7467600"/>
              <a:gd name="connsiteY678" fmla="*/ 2987702 h 6858000"/>
              <a:gd name="connsiteX679" fmla="*/ 76869 w 7467600"/>
              <a:gd name="connsiteY679" fmla="*/ 3005404 h 6858000"/>
              <a:gd name="connsiteX680" fmla="*/ 32049 w 7467600"/>
              <a:gd name="connsiteY680" fmla="*/ 3065814 h 6858000"/>
              <a:gd name="connsiteX681" fmla="*/ 0 w 7467600"/>
              <a:gd name="connsiteY681" fmla="*/ 3108744 h 6858000"/>
              <a:gd name="connsiteX682" fmla="*/ 0 w 7467600"/>
              <a:gd name="connsiteY682" fmla="*/ 3058059 h 6858000"/>
              <a:gd name="connsiteX683" fmla="*/ 7610 w 7467600"/>
              <a:gd name="connsiteY683" fmla="*/ 3047889 h 6858000"/>
              <a:gd name="connsiteX684" fmla="*/ 52419 w 7467600"/>
              <a:gd name="connsiteY684" fmla="*/ 2987479 h 6858000"/>
              <a:gd name="connsiteX685" fmla="*/ 59142 w 7467600"/>
              <a:gd name="connsiteY685" fmla="*/ 2978488 h 6858000"/>
              <a:gd name="connsiteX686" fmla="*/ 0 w 7467600"/>
              <a:gd name="connsiteY686" fmla="*/ 3015334 h 6858000"/>
              <a:gd name="connsiteX687" fmla="*/ 0 w 7467600"/>
              <a:gd name="connsiteY687" fmla="*/ 2914286 h 6858000"/>
              <a:gd name="connsiteX688" fmla="*/ 36383 w 7467600"/>
              <a:gd name="connsiteY688" fmla="*/ 2901128 h 6858000"/>
              <a:gd name="connsiteX689" fmla="*/ 156329 w 7467600"/>
              <a:gd name="connsiteY689" fmla="*/ 2840533 h 6858000"/>
              <a:gd name="connsiteX690" fmla="*/ 358355 w 7467600"/>
              <a:gd name="connsiteY690" fmla="*/ 2620471 h 6858000"/>
              <a:gd name="connsiteX691" fmla="*/ 510577 w 7467600"/>
              <a:gd name="connsiteY691" fmla="*/ 2501244 h 6858000"/>
              <a:gd name="connsiteX692" fmla="*/ 211967 w 7467600"/>
              <a:gd name="connsiteY692" fmla="*/ 2479171 h 6858000"/>
              <a:gd name="connsiteX693" fmla="*/ 0 w 7467600"/>
              <a:gd name="connsiteY693" fmla="*/ 2476398 h 6858000"/>
              <a:gd name="connsiteX694" fmla="*/ 0 w 7467600"/>
              <a:gd name="connsiteY694" fmla="*/ 2389189 h 6858000"/>
              <a:gd name="connsiteX695" fmla="*/ 103062 w 7467600"/>
              <a:gd name="connsiteY695" fmla="*/ 2389518 h 6858000"/>
              <a:gd name="connsiteX696" fmla="*/ 510734 w 7467600"/>
              <a:gd name="connsiteY696" fmla="*/ 2416201 h 6858000"/>
              <a:gd name="connsiteX697" fmla="*/ 279257 w 7467600"/>
              <a:gd name="connsiteY697" fmla="*/ 2092102 h 6858000"/>
              <a:gd name="connsiteX698" fmla="*/ 65265 w 7467600"/>
              <a:gd name="connsiteY698" fmla="*/ 2006049 h 6858000"/>
              <a:gd name="connsiteX699" fmla="*/ 0 w 7467600"/>
              <a:gd name="connsiteY699" fmla="*/ 1982532 h 6858000"/>
              <a:gd name="connsiteX700" fmla="*/ 0 w 7467600"/>
              <a:gd name="connsiteY700" fmla="*/ 1912789 h 6858000"/>
              <a:gd name="connsiteX701" fmla="*/ 97460 w 7467600"/>
              <a:gd name="connsiteY701" fmla="*/ 1953725 h 6858000"/>
              <a:gd name="connsiteX702" fmla="*/ 221272 w 7467600"/>
              <a:gd name="connsiteY702" fmla="*/ 1980766 h 6858000"/>
              <a:gd name="connsiteX703" fmla="*/ 116765 w 7467600"/>
              <a:gd name="connsiteY703" fmla="*/ 1911033 h 6858000"/>
              <a:gd name="connsiteX704" fmla="*/ 16405 w 7467600"/>
              <a:gd name="connsiteY704" fmla="*/ 1803412 h 6858000"/>
              <a:gd name="connsiteX705" fmla="*/ 0 w 7467600"/>
              <a:gd name="connsiteY705" fmla="*/ 1784777 h 6858000"/>
              <a:gd name="connsiteX706" fmla="*/ 0 w 7467600"/>
              <a:gd name="connsiteY706" fmla="*/ 1740082 h 6858000"/>
              <a:gd name="connsiteX707" fmla="*/ 39394 w 7467600"/>
              <a:gd name="connsiteY707" fmla="*/ 1784856 h 6858000"/>
              <a:gd name="connsiteX708" fmla="*/ 135813 w 7467600"/>
              <a:gd name="connsiteY708" fmla="*/ 1888838 h 6858000"/>
              <a:gd name="connsiteX709" fmla="*/ 242575 w 7467600"/>
              <a:gd name="connsiteY709" fmla="*/ 1958841 h 6858000"/>
              <a:gd name="connsiteX710" fmla="*/ 82197 w 7467600"/>
              <a:gd name="connsiteY710" fmla="*/ 1754826 h 6858000"/>
              <a:gd name="connsiteX711" fmla="*/ 0 w 7467600"/>
              <a:gd name="connsiteY711" fmla="*/ 1679650 h 6858000"/>
              <a:gd name="connsiteX712" fmla="*/ 0 w 7467600"/>
              <a:gd name="connsiteY712" fmla="*/ 1602463 h 6858000"/>
              <a:gd name="connsiteX713" fmla="*/ 84689 w 7467600"/>
              <a:gd name="connsiteY713" fmla="*/ 1677442 h 6858000"/>
              <a:gd name="connsiteX714" fmla="*/ 298437 w 7467600"/>
              <a:gd name="connsiteY714" fmla="*/ 1968019 h 6858000"/>
              <a:gd name="connsiteX715" fmla="*/ 227269 w 7467600"/>
              <a:gd name="connsiteY715" fmla="*/ 1114064 h 6858000"/>
              <a:gd name="connsiteX716" fmla="*/ 248003 w 7467600"/>
              <a:gd name="connsiteY716" fmla="*/ 1089613 h 6858000"/>
              <a:gd name="connsiteX717" fmla="*/ 427020 w 7467600"/>
              <a:gd name="connsiteY717" fmla="*/ 1619803 h 6858000"/>
              <a:gd name="connsiteX718" fmla="*/ 340345 w 7467600"/>
              <a:gd name="connsiteY718" fmla="*/ 2027739 h 6858000"/>
              <a:gd name="connsiteX719" fmla="*/ 360865 w 7467600"/>
              <a:gd name="connsiteY719" fmla="*/ 2044827 h 6858000"/>
              <a:gd name="connsiteX720" fmla="*/ 560414 w 7467600"/>
              <a:gd name="connsiteY720" fmla="*/ 2421457 h 6858000"/>
              <a:gd name="connsiteX721" fmla="*/ 1359703 w 7467600"/>
              <a:gd name="connsiteY721" fmla="*/ 2578554 h 6858000"/>
              <a:gd name="connsiteX722" fmla="*/ 1359422 w 7467600"/>
              <a:gd name="connsiteY722" fmla="*/ 2577994 h 6858000"/>
              <a:gd name="connsiteX723" fmla="*/ 828701 w 7467600"/>
              <a:gd name="connsiteY723" fmla="*/ 1839520 h 6858000"/>
              <a:gd name="connsiteX724" fmla="*/ 494427 w 7467600"/>
              <a:gd name="connsiteY724" fmla="*/ 1092333 h 6858000"/>
              <a:gd name="connsiteX725" fmla="*/ 506322 w 7467600"/>
              <a:gd name="connsiteY725" fmla="*/ 1020997 h 6858000"/>
              <a:gd name="connsiteX726" fmla="*/ 4570198 w 7467600"/>
              <a:gd name="connsiteY726" fmla="*/ 978081 h 6858000"/>
              <a:gd name="connsiteX727" fmla="*/ 4523691 w 7467600"/>
              <a:gd name="connsiteY727" fmla="*/ 1127776 h 6858000"/>
              <a:gd name="connsiteX728" fmla="*/ 4509875 w 7467600"/>
              <a:gd name="connsiteY728" fmla="*/ 1167552 h 6858000"/>
              <a:gd name="connsiteX729" fmla="*/ 4478168 w 7467600"/>
              <a:gd name="connsiteY729" fmla="*/ 1260735 h 6858000"/>
              <a:gd name="connsiteX730" fmla="*/ 4409309 w 7467600"/>
              <a:gd name="connsiteY730" fmla="*/ 1666996 h 6858000"/>
              <a:gd name="connsiteX731" fmla="*/ 4370031 w 7467600"/>
              <a:gd name="connsiteY731" fmla="*/ 1955666 h 6858000"/>
              <a:gd name="connsiteX732" fmla="*/ 4570198 w 7467600"/>
              <a:gd name="connsiteY732" fmla="*/ 978081 h 6858000"/>
              <a:gd name="connsiteX733" fmla="*/ 4557898 w 7467600"/>
              <a:gd name="connsiteY733" fmla="*/ 900011 h 6858000"/>
              <a:gd name="connsiteX734" fmla="*/ 4344840 w 7467600"/>
              <a:gd name="connsiteY734" fmla="*/ 1922038 h 6858000"/>
              <a:gd name="connsiteX735" fmla="*/ 4378710 w 7467600"/>
              <a:gd name="connsiteY735" fmla="*/ 1665516 h 6858000"/>
              <a:gd name="connsiteX736" fmla="*/ 4448798 w 7467600"/>
              <a:gd name="connsiteY736" fmla="*/ 1253024 h 6858000"/>
              <a:gd name="connsiteX737" fmla="*/ 4480315 w 7467600"/>
              <a:gd name="connsiteY737" fmla="*/ 1158454 h 6858000"/>
              <a:gd name="connsiteX738" fmla="*/ 4494133 w 7467600"/>
              <a:gd name="connsiteY738" fmla="*/ 1118676 h 6858000"/>
              <a:gd name="connsiteX739" fmla="*/ 4557898 w 7467600"/>
              <a:gd name="connsiteY739" fmla="*/ 900011 h 6858000"/>
              <a:gd name="connsiteX740" fmla="*/ 5870151 w 7467600"/>
              <a:gd name="connsiteY740" fmla="*/ 898890 h 6858000"/>
              <a:gd name="connsiteX741" fmla="*/ 5861335 w 7467600"/>
              <a:gd name="connsiteY741" fmla="*/ 899177 h 6858000"/>
              <a:gd name="connsiteX742" fmla="*/ 5843702 w 7467600"/>
              <a:gd name="connsiteY742" fmla="*/ 899748 h 6858000"/>
              <a:gd name="connsiteX743" fmla="*/ 5651107 w 7467600"/>
              <a:gd name="connsiteY743" fmla="*/ 920306 h 6858000"/>
              <a:gd name="connsiteX744" fmla="*/ 5459407 w 7467600"/>
              <a:gd name="connsiteY744" fmla="*/ 940975 h 6858000"/>
              <a:gd name="connsiteX745" fmla="*/ 5374846 w 7467600"/>
              <a:gd name="connsiteY745" fmla="*/ 941988 h 6858000"/>
              <a:gd name="connsiteX746" fmla="*/ 5256105 w 7467600"/>
              <a:gd name="connsiteY746" fmla="*/ 945632 h 6858000"/>
              <a:gd name="connsiteX747" fmla="*/ 5107071 w 7467600"/>
              <a:gd name="connsiteY747" fmla="*/ 969720 h 6858000"/>
              <a:gd name="connsiteX748" fmla="*/ 4998681 w 7467600"/>
              <a:gd name="connsiteY748" fmla="*/ 988771 h 6858000"/>
              <a:gd name="connsiteX749" fmla="*/ 5870151 w 7467600"/>
              <a:gd name="connsiteY749" fmla="*/ 898890 h 6858000"/>
              <a:gd name="connsiteX750" fmla="*/ 5504425 w 7467600"/>
              <a:gd name="connsiteY750" fmla="*/ 848067 h 6858000"/>
              <a:gd name="connsiteX751" fmla="*/ 4968849 w 7467600"/>
              <a:gd name="connsiteY751" fmla="*/ 962318 h 6858000"/>
              <a:gd name="connsiteX752" fmla="*/ 5104039 w 7467600"/>
              <a:gd name="connsiteY752" fmla="*/ 940634 h 6858000"/>
              <a:gd name="connsiteX753" fmla="*/ 5256311 w 7467600"/>
              <a:gd name="connsiteY753" fmla="*/ 916490 h 6858000"/>
              <a:gd name="connsiteX754" fmla="*/ 5377381 w 7467600"/>
              <a:gd name="connsiteY754" fmla="*/ 912671 h 6858000"/>
              <a:gd name="connsiteX755" fmla="*/ 5460148 w 7467600"/>
              <a:gd name="connsiteY755" fmla="*/ 911442 h 6858000"/>
              <a:gd name="connsiteX756" fmla="*/ 5648971 w 7467600"/>
              <a:gd name="connsiteY756" fmla="*/ 891331 h 6858000"/>
              <a:gd name="connsiteX757" fmla="*/ 5844807 w 7467600"/>
              <a:gd name="connsiteY757" fmla="*/ 870718 h 6858000"/>
              <a:gd name="connsiteX758" fmla="*/ 5862975 w 7467600"/>
              <a:gd name="connsiteY758" fmla="*/ 869756 h 6858000"/>
              <a:gd name="connsiteX759" fmla="*/ 5920887 w 7467600"/>
              <a:gd name="connsiteY759" fmla="*/ 865929 h 6858000"/>
              <a:gd name="connsiteX760" fmla="*/ 5504425 w 7467600"/>
              <a:gd name="connsiteY760" fmla="*/ 848067 h 6858000"/>
              <a:gd name="connsiteX761" fmla="*/ 3607114 w 7467600"/>
              <a:gd name="connsiteY761" fmla="*/ 467441 h 6858000"/>
              <a:gd name="connsiteX762" fmla="*/ 3296242 w 7467600"/>
              <a:gd name="connsiteY762" fmla="*/ 807991 h 6858000"/>
              <a:gd name="connsiteX763" fmla="*/ 3174674 w 7467600"/>
              <a:gd name="connsiteY763" fmla="*/ 919759 h 6858000"/>
              <a:gd name="connsiteX764" fmla="*/ 3042978 w 7467600"/>
              <a:gd name="connsiteY764" fmla="*/ 1054894 h 6858000"/>
              <a:gd name="connsiteX765" fmla="*/ 2968914 w 7467600"/>
              <a:gd name="connsiteY765" fmla="*/ 1133756 h 6858000"/>
              <a:gd name="connsiteX766" fmla="*/ 3103823 w 7467600"/>
              <a:gd name="connsiteY766" fmla="*/ 1026814 h 6858000"/>
              <a:gd name="connsiteX767" fmla="*/ 3607114 w 7467600"/>
              <a:gd name="connsiteY767" fmla="*/ 467441 h 6858000"/>
              <a:gd name="connsiteX768" fmla="*/ 3744487 w 7467600"/>
              <a:gd name="connsiteY768" fmla="*/ 383136 h 6858000"/>
              <a:gd name="connsiteX769" fmla="*/ 3970213 w 7467600"/>
              <a:gd name="connsiteY769" fmla="*/ 995559 h 6858000"/>
              <a:gd name="connsiteX770" fmla="*/ 3744487 w 7467600"/>
              <a:gd name="connsiteY770" fmla="*/ 383136 h 6858000"/>
              <a:gd name="connsiteX771" fmla="*/ 3624562 w 7467600"/>
              <a:gd name="connsiteY771" fmla="*/ 367041 h 6858000"/>
              <a:gd name="connsiteX772" fmla="*/ 3489712 w 7467600"/>
              <a:gd name="connsiteY772" fmla="*/ 485386 h 6858000"/>
              <a:gd name="connsiteX773" fmla="*/ 3182994 w 7467600"/>
              <a:gd name="connsiteY773" fmla="*/ 828265 h 6858000"/>
              <a:gd name="connsiteX774" fmla="*/ 2892114 w 7467600"/>
              <a:gd name="connsiteY774" fmla="*/ 1172635 h 6858000"/>
              <a:gd name="connsiteX775" fmla="*/ 3021459 w 7467600"/>
              <a:gd name="connsiteY775" fmla="*/ 1035385 h 6858000"/>
              <a:gd name="connsiteX776" fmla="*/ 3153873 w 7467600"/>
              <a:gd name="connsiteY776" fmla="*/ 898971 h 6858000"/>
              <a:gd name="connsiteX777" fmla="*/ 3276511 w 7467600"/>
              <a:gd name="connsiteY777" fmla="*/ 786423 h 6858000"/>
              <a:gd name="connsiteX778" fmla="*/ 3584154 w 7467600"/>
              <a:gd name="connsiteY778" fmla="*/ 448218 h 6858000"/>
              <a:gd name="connsiteX779" fmla="*/ 3624562 w 7467600"/>
              <a:gd name="connsiteY779" fmla="*/ 367041 h 6858000"/>
              <a:gd name="connsiteX780" fmla="*/ 3766672 w 7467600"/>
              <a:gd name="connsiteY780" fmla="*/ 359429 h 6858000"/>
              <a:gd name="connsiteX781" fmla="*/ 3996338 w 7467600"/>
              <a:gd name="connsiteY781" fmla="*/ 968237 h 6858000"/>
              <a:gd name="connsiteX782" fmla="*/ 3766672 w 7467600"/>
              <a:gd name="connsiteY782" fmla="*/ 359429 h 6858000"/>
              <a:gd name="connsiteX783" fmla="*/ 5805386 w 7467600"/>
              <a:gd name="connsiteY783" fmla="*/ 239240 h 6858000"/>
              <a:gd name="connsiteX784" fmla="*/ 5736947 w 7467600"/>
              <a:gd name="connsiteY784" fmla="*/ 261367 h 6858000"/>
              <a:gd name="connsiteX785" fmla="*/ 5427012 w 7467600"/>
              <a:gd name="connsiteY785" fmla="*/ 311272 h 6858000"/>
              <a:gd name="connsiteX786" fmla="*/ 5147818 w 7467600"/>
              <a:gd name="connsiteY786" fmla="*/ 322112 h 6858000"/>
              <a:gd name="connsiteX787" fmla="*/ 5060854 w 7467600"/>
              <a:gd name="connsiteY787" fmla="*/ 311882 h 6858000"/>
              <a:gd name="connsiteX788" fmla="*/ 4945989 w 7467600"/>
              <a:gd name="connsiteY788" fmla="*/ 300516 h 6858000"/>
              <a:gd name="connsiteX789" fmla="*/ 5410479 w 7467600"/>
              <a:gd name="connsiteY789" fmla="*/ 348434 h 6858000"/>
              <a:gd name="connsiteX790" fmla="*/ 5805386 w 7467600"/>
              <a:gd name="connsiteY790" fmla="*/ 239240 h 6858000"/>
              <a:gd name="connsiteX791" fmla="*/ 5905192 w 7467600"/>
              <a:gd name="connsiteY791" fmla="*/ 163079 h 6858000"/>
              <a:gd name="connsiteX792" fmla="*/ 5865655 w 7467600"/>
              <a:gd name="connsiteY792" fmla="*/ 171901 h 6858000"/>
              <a:gd name="connsiteX793" fmla="*/ 5259740 w 7467600"/>
              <a:gd name="connsiteY793" fmla="*/ 257013 h 6858000"/>
              <a:gd name="connsiteX794" fmla="*/ 5208466 w 7467600"/>
              <a:gd name="connsiteY794" fmla="*/ 257550 h 6858000"/>
              <a:gd name="connsiteX795" fmla="*/ 4980204 w 7467600"/>
              <a:gd name="connsiteY795" fmla="*/ 271903 h 6858000"/>
              <a:gd name="connsiteX796" fmla="*/ 5068068 w 7467600"/>
              <a:gd name="connsiteY796" fmla="*/ 282244 h 6858000"/>
              <a:gd name="connsiteX797" fmla="*/ 5153231 w 7467600"/>
              <a:gd name="connsiteY797" fmla="*/ 292240 h 6858000"/>
              <a:gd name="connsiteX798" fmla="*/ 5426491 w 7467600"/>
              <a:gd name="connsiteY798" fmla="*/ 281128 h 6858000"/>
              <a:gd name="connsiteX799" fmla="*/ 5731212 w 7467600"/>
              <a:gd name="connsiteY799" fmla="*/ 231951 h 6858000"/>
              <a:gd name="connsiteX800" fmla="*/ 5905192 w 7467600"/>
              <a:gd name="connsiteY800" fmla="*/ 163079 h 6858000"/>
              <a:gd name="connsiteX801" fmla="*/ 5944437 w 7467600"/>
              <a:gd name="connsiteY801" fmla="*/ 113829 h 6858000"/>
              <a:gd name="connsiteX802" fmla="*/ 5825032 w 7467600"/>
              <a:gd name="connsiteY802" fmla="*/ 146405 h 6858000"/>
              <a:gd name="connsiteX803" fmla="*/ 4955599 w 7467600"/>
              <a:gd name="connsiteY803" fmla="*/ 247008 h 6858000"/>
              <a:gd name="connsiteX804" fmla="*/ 5210104 w 7467600"/>
              <a:gd name="connsiteY804" fmla="*/ 228123 h 6858000"/>
              <a:gd name="connsiteX805" fmla="*/ 5261015 w 7467600"/>
              <a:gd name="connsiteY805" fmla="*/ 227087 h 6858000"/>
              <a:gd name="connsiteX806" fmla="*/ 5861181 w 7467600"/>
              <a:gd name="connsiteY806" fmla="*/ 143093 h 6858000"/>
              <a:gd name="connsiteX807" fmla="*/ 5961252 w 7467600"/>
              <a:gd name="connsiteY807" fmla="*/ 114820 h 6858000"/>
              <a:gd name="connsiteX808" fmla="*/ 5944437 w 7467600"/>
              <a:gd name="connsiteY808" fmla="*/ 113829 h 6858000"/>
              <a:gd name="connsiteX809" fmla="*/ 3882765 w 7467600"/>
              <a:gd name="connsiteY809" fmla="*/ 0 h 6858000"/>
              <a:gd name="connsiteX810" fmla="*/ 3995099 w 7467600"/>
              <a:gd name="connsiteY810" fmla="*/ 0 h 6858000"/>
              <a:gd name="connsiteX811" fmla="*/ 4163818 w 7467600"/>
              <a:gd name="connsiteY811" fmla="*/ 234104 h 6858000"/>
              <a:gd name="connsiteX812" fmla="*/ 4172099 w 7467600"/>
              <a:gd name="connsiteY812" fmla="*/ 234207 h 6858000"/>
              <a:gd name="connsiteX813" fmla="*/ 4784282 w 7467600"/>
              <a:gd name="connsiteY813" fmla="*/ 276561 h 6858000"/>
              <a:gd name="connsiteX814" fmla="*/ 4801687 w 7467600"/>
              <a:gd name="connsiteY814" fmla="*/ 267764 h 6858000"/>
              <a:gd name="connsiteX815" fmla="*/ 6082788 w 7467600"/>
              <a:gd name="connsiteY815" fmla="*/ 64119 h 6858000"/>
              <a:gd name="connsiteX816" fmla="*/ 6099442 w 7467600"/>
              <a:gd name="connsiteY816" fmla="*/ 82568 h 6858000"/>
              <a:gd name="connsiteX817" fmla="*/ 4804137 w 7467600"/>
              <a:gd name="connsiteY817" fmla="*/ 320931 h 6858000"/>
              <a:gd name="connsiteX818" fmla="*/ 4227047 w 7467600"/>
              <a:gd name="connsiteY818" fmla="*/ 313415 h 6858000"/>
              <a:gd name="connsiteX819" fmla="*/ 4346041 w 7467600"/>
              <a:gd name="connsiteY819" fmla="*/ 456086 h 6858000"/>
              <a:gd name="connsiteX820" fmla="*/ 4870967 w 7467600"/>
              <a:gd name="connsiteY820" fmla="*/ 963061 h 6858000"/>
              <a:gd name="connsiteX821" fmla="*/ 4889647 w 7467600"/>
              <a:gd name="connsiteY821" fmla="*/ 957147 h 6858000"/>
              <a:gd name="connsiteX822" fmla="*/ 5422504 w 7467600"/>
              <a:gd name="connsiteY822" fmla="*/ 805191 h 6858000"/>
              <a:gd name="connsiteX823" fmla="*/ 6087656 w 7467600"/>
              <a:gd name="connsiteY823" fmla="*/ 826703 h 6858000"/>
              <a:gd name="connsiteX824" fmla="*/ 6058717 w 7467600"/>
              <a:gd name="connsiteY824" fmla="*/ 865992 h 6858000"/>
              <a:gd name="connsiteX825" fmla="*/ 4974153 w 7467600"/>
              <a:gd name="connsiteY825" fmla="*/ 1045456 h 6858000"/>
              <a:gd name="connsiteX826" fmla="*/ 5627835 w 7467600"/>
              <a:gd name="connsiteY826" fmla="*/ 1472077 h 6858000"/>
              <a:gd name="connsiteX827" fmla="*/ 5629817 w 7467600"/>
              <a:gd name="connsiteY827" fmla="*/ 1471412 h 6858000"/>
              <a:gd name="connsiteX828" fmla="*/ 5634124 w 7467600"/>
              <a:gd name="connsiteY828" fmla="*/ 1470572 h 6858000"/>
              <a:gd name="connsiteX829" fmla="*/ 5755832 w 7467600"/>
              <a:gd name="connsiteY829" fmla="*/ 1383886 h 6858000"/>
              <a:gd name="connsiteX830" fmla="*/ 6014186 w 7467600"/>
              <a:gd name="connsiteY830" fmla="*/ 1279799 h 6858000"/>
              <a:gd name="connsiteX831" fmla="*/ 6901619 w 7467600"/>
              <a:gd name="connsiteY831" fmla="*/ 1047874 h 6858000"/>
              <a:gd name="connsiteX832" fmla="*/ 6931566 w 7467600"/>
              <a:gd name="connsiteY832" fmla="*/ 1062034 h 6858000"/>
              <a:gd name="connsiteX833" fmla="*/ 5790982 w 7467600"/>
              <a:gd name="connsiteY833" fmla="*/ 1561380 h 6858000"/>
              <a:gd name="connsiteX834" fmla="*/ 6188971 w 7467600"/>
              <a:gd name="connsiteY834" fmla="*/ 1755168 h 6858000"/>
              <a:gd name="connsiteX835" fmla="*/ 6202446 w 7467600"/>
              <a:gd name="connsiteY835" fmla="*/ 1752268 h 6858000"/>
              <a:gd name="connsiteX836" fmla="*/ 7179560 w 7467600"/>
              <a:gd name="connsiteY836" fmla="*/ 1467551 h 6858000"/>
              <a:gd name="connsiteX837" fmla="*/ 7158730 w 7467600"/>
              <a:gd name="connsiteY837" fmla="*/ 1507835 h 6858000"/>
              <a:gd name="connsiteX838" fmla="*/ 6326959 w 7467600"/>
              <a:gd name="connsiteY838" fmla="*/ 1817686 h 6858000"/>
              <a:gd name="connsiteX839" fmla="*/ 6537433 w 7467600"/>
              <a:gd name="connsiteY839" fmla="*/ 1907790 h 6858000"/>
              <a:gd name="connsiteX840" fmla="*/ 6550221 w 7467600"/>
              <a:gd name="connsiteY840" fmla="*/ 1910729 h 6858000"/>
              <a:gd name="connsiteX841" fmla="*/ 6964438 w 7467600"/>
              <a:gd name="connsiteY841" fmla="*/ 2209505 h 6858000"/>
              <a:gd name="connsiteX842" fmla="*/ 7367862 w 7467600"/>
              <a:gd name="connsiteY842" fmla="*/ 2806833 h 6858000"/>
              <a:gd name="connsiteX843" fmla="*/ 7364329 w 7467600"/>
              <a:gd name="connsiteY843" fmla="*/ 2826907 h 6858000"/>
              <a:gd name="connsiteX844" fmla="*/ 7290545 w 7467600"/>
              <a:gd name="connsiteY844" fmla="*/ 2850663 h 6858000"/>
              <a:gd name="connsiteX845" fmla="*/ 6472036 w 7467600"/>
              <a:gd name="connsiteY845" fmla="*/ 1959003 h 6858000"/>
              <a:gd name="connsiteX846" fmla="*/ 5792897 w 7467600"/>
              <a:gd name="connsiteY846" fmla="*/ 1647747 h 6858000"/>
              <a:gd name="connsiteX847" fmla="*/ 5842751 w 7467600"/>
              <a:gd name="connsiteY847" fmla="*/ 1816112 h 6858000"/>
              <a:gd name="connsiteX848" fmla="*/ 5847424 w 7467600"/>
              <a:gd name="connsiteY848" fmla="*/ 1815776 h 6858000"/>
              <a:gd name="connsiteX849" fmla="*/ 6399821 w 7467600"/>
              <a:gd name="connsiteY849" fmla="*/ 2344799 h 6858000"/>
              <a:gd name="connsiteX850" fmla="*/ 6323232 w 7467600"/>
              <a:gd name="connsiteY850" fmla="*/ 2389634 h 6858000"/>
              <a:gd name="connsiteX851" fmla="*/ 5942958 w 7467600"/>
              <a:gd name="connsiteY851" fmla="*/ 2077708 h 6858000"/>
              <a:gd name="connsiteX852" fmla="*/ 5921559 w 7467600"/>
              <a:gd name="connsiteY852" fmla="*/ 2378596 h 6858000"/>
              <a:gd name="connsiteX853" fmla="*/ 5817651 w 7467600"/>
              <a:gd name="connsiteY853" fmla="*/ 3023919 h 6858000"/>
              <a:gd name="connsiteX854" fmla="*/ 5729634 w 7467600"/>
              <a:gd name="connsiteY854" fmla="*/ 3051849 h 6858000"/>
              <a:gd name="connsiteX855" fmla="*/ 5611018 w 7467600"/>
              <a:gd name="connsiteY855" fmla="*/ 2316769 h 6858000"/>
              <a:gd name="connsiteX856" fmla="*/ 5687608 w 7467600"/>
              <a:gd name="connsiteY856" fmla="*/ 2039972 h 6858000"/>
              <a:gd name="connsiteX857" fmla="*/ 5657554 w 7467600"/>
              <a:gd name="connsiteY857" fmla="*/ 1576445 h 6858000"/>
              <a:gd name="connsiteX858" fmla="*/ 5150475 w 7467600"/>
              <a:gd name="connsiteY858" fmla="*/ 1274012 h 6858000"/>
              <a:gd name="connsiteX859" fmla="*/ 5349142 w 7467600"/>
              <a:gd name="connsiteY859" fmla="*/ 2204405 h 6858000"/>
              <a:gd name="connsiteX860" fmla="*/ 5262214 w 7467600"/>
              <a:gd name="connsiteY860" fmla="*/ 2233836 h 6858000"/>
              <a:gd name="connsiteX861" fmla="*/ 4981539 w 7467600"/>
              <a:gd name="connsiteY861" fmla="*/ 1542201 h 6858000"/>
              <a:gd name="connsiteX862" fmla="*/ 4958461 w 7467600"/>
              <a:gd name="connsiteY862" fmla="*/ 1136957 h 6858000"/>
              <a:gd name="connsiteX863" fmla="*/ 4655015 w 7467600"/>
              <a:gd name="connsiteY863" fmla="*/ 891426 h 6858000"/>
              <a:gd name="connsiteX864" fmla="*/ 4348002 w 7467600"/>
              <a:gd name="connsiteY864" fmla="*/ 2205895 h 6858000"/>
              <a:gd name="connsiteX865" fmla="*/ 4262250 w 7467600"/>
              <a:gd name="connsiteY865" fmla="*/ 2219972 h 6858000"/>
              <a:gd name="connsiteX866" fmla="*/ 4550611 w 7467600"/>
              <a:gd name="connsiteY866" fmla="*/ 817540 h 6858000"/>
              <a:gd name="connsiteX867" fmla="*/ 4564418 w 7467600"/>
              <a:gd name="connsiteY867" fmla="*/ 808293 h 6858000"/>
              <a:gd name="connsiteX868" fmla="*/ 4266388 w 7467600"/>
              <a:gd name="connsiteY868" fmla="*/ 500083 h 6858000"/>
              <a:gd name="connsiteX869" fmla="*/ 4032842 w 7467600"/>
              <a:gd name="connsiteY869" fmla="*/ 211809 h 6858000"/>
              <a:gd name="connsiteX870" fmla="*/ 3882765 w 7467600"/>
              <a:gd name="connsiteY870" fmla="*/ 0 h 6858000"/>
              <a:gd name="connsiteX871" fmla="*/ 3721337 w 7467600"/>
              <a:gd name="connsiteY871" fmla="*/ 0 h 6858000"/>
              <a:gd name="connsiteX872" fmla="*/ 3797544 w 7467600"/>
              <a:gd name="connsiteY872" fmla="*/ 0 h 6858000"/>
              <a:gd name="connsiteX873" fmla="*/ 3775734 w 7467600"/>
              <a:gd name="connsiteY873" fmla="*/ 95131 h 6858000"/>
              <a:gd name="connsiteX874" fmla="*/ 3724807 w 7467600"/>
              <a:gd name="connsiteY874" fmla="*/ 272257 h 6858000"/>
              <a:gd name="connsiteX875" fmla="*/ 3726844 w 7467600"/>
              <a:gd name="connsiteY875" fmla="*/ 282988 h 6858000"/>
              <a:gd name="connsiteX876" fmla="*/ 3742664 w 7467600"/>
              <a:gd name="connsiteY876" fmla="*/ 279918 h 6858000"/>
              <a:gd name="connsiteX877" fmla="*/ 4103910 w 7467600"/>
              <a:gd name="connsiteY877" fmla="*/ 1161917 h 6858000"/>
              <a:gd name="connsiteX878" fmla="*/ 4020269 w 7467600"/>
              <a:gd name="connsiteY878" fmla="*/ 1200406 h 6858000"/>
              <a:gd name="connsiteX879" fmla="*/ 3674882 w 7467600"/>
              <a:gd name="connsiteY879" fmla="*/ 488524 h 6858000"/>
              <a:gd name="connsiteX880" fmla="*/ 3132682 w 7467600"/>
              <a:gd name="connsiteY880" fmla="*/ 1072284 h 6858000"/>
              <a:gd name="connsiteX881" fmla="*/ 2716346 w 7467600"/>
              <a:gd name="connsiteY881" fmla="*/ 1276376 h 6858000"/>
              <a:gd name="connsiteX882" fmla="*/ 2716772 w 7467600"/>
              <a:gd name="connsiteY882" fmla="*/ 1255462 h 6858000"/>
              <a:gd name="connsiteX883" fmla="*/ 3471096 w 7467600"/>
              <a:gd name="connsiteY883" fmla="*/ 437072 h 6858000"/>
              <a:gd name="connsiteX884" fmla="*/ 3639057 w 7467600"/>
              <a:gd name="connsiteY884" fmla="*/ 286334 h 6858000"/>
              <a:gd name="connsiteX885" fmla="*/ 3640309 w 7467600"/>
              <a:gd name="connsiteY885" fmla="*/ 284664 h 6858000"/>
              <a:gd name="connsiteX886" fmla="*/ 3646022 w 7467600"/>
              <a:gd name="connsiteY886" fmla="*/ 276711 h 6858000"/>
              <a:gd name="connsiteX887" fmla="*/ 3707943 w 7467600"/>
              <a:gd name="connsiteY887" fmla="*/ 65958 h 6858000"/>
              <a:gd name="connsiteX888" fmla="*/ 3721337 w 7467600"/>
              <a:gd name="connsiteY888" fmla="*/ 0 h 6858000"/>
              <a:gd name="connsiteX889" fmla="*/ 2867960 w 7467600"/>
              <a:gd name="connsiteY889" fmla="*/ 0 h 6858000"/>
              <a:gd name="connsiteX890" fmla="*/ 2926351 w 7467600"/>
              <a:gd name="connsiteY890" fmla="*/ 0 h 6858000"/>
              <a:gd name="connsiteX891" fmla="*/ 2902823 w 7467600"/>
              <a:gd name="connsiteY891" fmla="*/ 262929 h 6858000"/>
              <a:gd name="connsiteX892" fmla="*/ 2940663 w 7467600"/>
              <a:gd name="connsiteY892" fmla="*/ 140884 h 6858000"/>
              <a:gd name="connsiteX893" fmla="*/ 2947039 w 7467600"/>
              <a:gd name="connsiteY893" fmla="*/ 122524 h 6858000"/>
              <a:gd name="connsiteX894" fmla="*/ 2984316 w 7467600"/>
              <a:gd name="connsiteY894" fmla="*/ 0 h 6858000"/>
              <a:gd name="connsiteX895" fmla="*/ 3016114 w 7467600"/>
              <a:gd name="connsiteY895" fmla="*/ 0 h 6858000"/>
              <a:gd name="connsiteX896" fmla="*/ 2979949 w 7467600"/>
              <a:gd name="connsiteY896" fmla="*/ 119274 h 6858000"/>
              <a:gd name="connsiteX897" fmla="*/ 3023879 w 7467600"/>
              <a:gd name="connsiteY897" fmla="*/ 0 h 6858000"/>
              <a:gd name="connsiteX898" fmla="*/ 3105400 w 7467600"/>
              <a:gd name="connsiteY898" fmla="*/ 0 h 6858000"/>
              <a:gd name="connsiteX899" fmla="*/ 3094669 w 7467600"/>
              <a:gd name="connsiteY899" fmla="*/ 30308 h 6858000"/>
              <a:gd name="connsiteX900" fmla="*/ 2901945 w 7467600"/>
              <a:gd name="connsiteY900" fmla="*/ 466538 h 6858000"/>
              <a:gd name="connsiteX901" fmla="*/ 2815209 w 7467600"/>
              <a:gd name="connsiteY901" fmla="*/ 497361 h 6858000"/>
              <a:gd name="connsiteX902" fmla="*/ 2844845 w 7467600"/>
              <a:gd name="connsiteY902" fmla="*/ 127638 h 6858000"/>
              <a:gd name="connsiteX903" fmla="*/ 2867960 w 7467600"/>
              <a:gd name="connsiteY903" fmla="*/ 0 h 6858000"/>
              <a:gd name="connsiteX904" fmla="*/ 1057230 w 7467600"/>
              <a:gd name="connsiteY904" fmla="*/ 0 h 6858000"/>
              <a:gd name="connsiteX905" fmla="*/ 1111003 w 7467600"/>
              <a:gd name="connsiteY905" fmla="*/ 0 h 6858000"/>
              <a:gd name="connsiteX906" fmla="*/ 1125553 w 7467600"/>
              <a:gd name="connsiteY906" fmla="*/ 52588 h 6858000"/>
              <a:gd name="connsiteX907" fmla="*/ 1304276 w 7467600"/>
              <a:gd name="connsiteY907" fmla="*/ 476275 h 6858000"/>
              <a:gd name="connsiteX908" fmla="*/ 1492066 w 7467600"/>
              <a:gd name="connsiteY908" fmla="*/ 886333 h 6858000"/>
              <a:gd name="connsiteX909" fmla="*/ 1423698 w 7467600"/>
              <a:gd name="connsiteY909" fmla="*/ 710817 h 6858000"/>
              <a:gd name="connsiteX910" fmla="*/ 1357609 w 7467600"/>
              <a:gd name="connsiteY910" fmla="*/ 532892 h 6858000"/>
              <a:gd name="connsiteX911" fmla="*/ 1309550 w 7467600"/>
              <a:gd name="connsiteY911" fmla="*/ 374031 h 6858000"/>
              <a:gd name="connsiteX912" fmla="*/ 1193673 w 7467600"/>
              <a:gd name="connsiteY912" fmla="*/ 49533 h 6858000"/>
              <a:gd name="connsiteX913" fmla="*/ 1164391 w 7467600"/>
              <a:gd name="connsiteY913" fmla="*/ 0 h 6858000"/>
              <a:gd name="connsiteX914" fmla="*/ 1200666 w 7467600"/>
              <a:gd name="connsiteY914" fmla="*/ 0 h 6858000"/>
              <a:gd name="connsiteX915" fmla="*/ 1223408 w 7467600"/>
              <a:gd name="connsiteY915" fmla="*/ 38996 h 6858000"/>
              <a:gd name="connsiteX916" fmla="*/ 1339635 w 7467600"/>
              <a:gd name="connsiteY916" fmla="*/ 365517 h 6858000"/>
              <a:gd name="connsiteX917" fmla="*/ 1387469 w 7467600"/>
              <a:gd name="connsiteY917" fmla="*/ 523079 h 6858000"/>
              <a:gd name="connsiteX918" fmla="*/ 1452685 w 7467600"/>
              <a:gd name="connsiteY918" fmla="*/ 699806 h 6858000"/>
              <a:gd name="connsiteX919" fmla="*/ 1492092 w 7467600"/>
              <a:gd name="connsiteY919" fmla="*/ 800424 h 6858000"/>
              <a:gd name="connsiteX920" fmla="*/ 1455302 w 7467600"/>
              <a:gd name="connsiteY920" fmla="*/ 632913 h 6858000"/>
              <a:gd name="connsiteX921" fmla="*/ 1222336 w 7467600"/>
              <a:gd name="connsiteY921" fmla="*/ 9480 h 6858000"/>
              <a:gd name="connsiteX922" fmla="*/ 1214634 w 7467600"/>
              <a:gd name="connsiteY922" fmla="*/ 0 h 6858000"/>
              <a:gd name="connsiteX923" fmla="*/ 1289827 w 7467600"/>
              <a:gd name="connsiteY923" fmla="*/ 0 h 6858000"/>
              <a:gd name="connsiteX924" fmla="*/ 1321076 w 7467600"/>
              <a:gd name="connsiteY924" fmla="*/ 59722 h 6858000"/>
              <a:gd name="connsiteX925" fmla="*/ 1512579 w 7467600"/>
              <a:gd name="connsiteY925" fmla="*/ 626441 h 6858000"/>
              <a:gd name="connsiteX926" fmla="*/ 1506076 w 7467600"/>
              <a:gd name="connsiteY926" fmla="*/ 1089289 h 6858000"/>
              <a:gd name="connsiteX927" fmla="*/ 1486346 w 7467600"/>
              <a:gd name="connsiteY927" fmla="*/ 1079919 h 6858000"/>
              <a:gd name="connsiteX928" fmla="*/ 1070511 w 7467600"/>
              <a:gd name="connsiteY928" fmla="*/ 48609 h 6858000"/>
              <a:gd name="connsiteX929" fmla="*/ 1057230 w 7467600"/>
              <a:gd name="connsiteY929" fmla="*/ 0 h 6858000"/>
              <a:gd name="connsiteX930" fmla="*/ 43151 w 7467600"/>
              <a:gd name="connsiteY930" fmla="*/ 0 h 6858000"/>
              <a:gd name="connsiteX931" fmla="*/ 95283 w 7467600"/>
              <a:gd name="connsiteY931" fmla="*/ 0 h 6858000"/>
              <a:gd name="connsiteX932" fmla="*/ 300708 w 7467600"/>
              <a:gd name="connsiteY932" fmla="*/ 154571 h 6858000"/>
              <a:gd name="connsiteX933" fmla="*/ 530414 w 7467600"/>
              <a:gd name="connsiteY933" fmla="*/ 354673 h 6858000"/>
              <a:gd name="connsiteX934" fmla="*/ 333785 w 7467600"/>
              <a:gd name="connsiteY934" fmla="*/ 161564 h 6858000"/>
              <a:gd name="connsiteX935" fmla="*/ 147005 w 7467600"/>
              <a:gd name="connsiteY935" fmla="*/ 0 h 6858000"/>
              <a:gd name="connsiteX936" fmla="*/ 272509 w 7467600"/>
              <a:gd name="connsiteY936" fmla="*/ 0 h 6858000"/>
              <a:gd name="connsiteX937" fmla="*/ 326276 w 7467600"/>
              <a:gd name="connsiteY937" fmla="*/ 45847 h 6858000"/>
              <a:gd name="connsiteX938" fmla="*/ 823759 w 7467600"/>
              <a:gd name="connsiteY938" fmla="*/ 574145 h 6858000"/>
              <a:gd name="connsiteX939" fmla="*/ 811254 w 7467600"/>
              <a:gd name="connsiteY939" fmla="*/ 665546 h 6858000"/>
              <a:gd name="connsiteX940" fmla="*/ 154042 w 7467600"/>
              <a:gd name="connsiteY940" fmla="*/ 261522 h 6858000"/>
              <a:gd name="connsiteX941" fmla="*/ 13550 w 7467600"/>
              <a:gd name="connsiteY941" fmla="*/ 158423 h 6858000"/>
              <a:gd name="connsiteX942" fmla="*/ 0 w 7467600"/>
              <a:gd name="connsiteY942" fmla="*/ 146618 h 6858000"/>
              <a:gd name="connsiteX943" fmla="*/ 0 w 7467600"/>
              <a:gd name="connsiteY943" fmla="*/ 59161 h 6858000"/>
              <a:gd name="connsiteX944" fmla="*/ 45427 w 7467600"/>
              <a:gd name="connsiteY944" fmla="*/ 101078 h 6858000"/>
              <a:gd name="connsiteX945" fmla="*/ 630103 w 7467600"/>
              <a:gd name="connsiteY945" fmla="*/ 485885 h 6858000"/>
              <a:gd name="connsiteX946" fmla="*/ 532040 w 7467600"/>
              <a:gd name="connsiteY946" fmla="*/ 399359 h 6858000"/>
              <a:gd name="connsiteX947" fmla="*/ 517618 w 7467600"/>
              <a:gd name="connsiteY947" fmla="*/ 385726 h 6858000"/>
              <a:gd name="connsiteX948" fmla="*/ 285074 w 7467600"/>
              <a:gd name="connsiteY948" fmla="*/ 182755 h 6858000"/>
              <a:gd name="connsiteX949" fmla="*/ 43151 w 7467600"/>
              <a:gd name="connsiteY94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05948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1019354 w 7467600"/>
              <a:gd name="connsiteY17" fmla="*/ 6315006 h 6858000"/>
              <a:gd name="connsiteX18" fmla="*/ 441046 w 7467600"/>
              <a:gd name="connsiteY18" fmla="*/ 6691153 h 6858000"/>
              <a:gd name="connsiteX19" fmla="*/ 1019354 w 7467600"/>
              <a:gd name="connsiteY19" fmla="*/ 6315006 h 6858000"/>
              <a:gd name="connsiteX20" fmla="*/ 991680 w 7467600"/>
              <a:gd name="connsiteY20" fmla="*/ 6298413 h 6858000"/>
              <a:gd name="connsiteX21" fmla="*/ 409060 w 7467600"/>
              <a:gd name="connsiteY21" fmla="*/ 6671470 h 6858000"/>
              <a:gd name="connsiteX22" fmla="*/ 991680 w 7467600"/>
              <a:gd name="connsiteY22" fmla="*/ 6298413 h 6858000"/>
              <a:gd name="connsiteX23" fmla="*/ 103333 w 7467600"/>
              <a:gd name="connsiteY23" fmla="*/ 5699602 h 6858000"/>
              <a:gd name="connsiteX24" fmla="*/ 233938 w 7467600"/>
              <a:gd name="connsiteY24" fmla="*/ 5809416 h 6858000"/>
              <a:gd name="connsiteX25" fmla="*/ 883580 w 7467600"/>
              <a:gd name="connsiteY25" fmla="*/ 6180710 h 6858000"/>
              <a:gd name="connsiteX26" fmla="*/ 487337 w 7467600"/>
              <a:gd name="connsiteY26" fmla="*/ 5950182 h 6858000"/>
              <a:gd name="connsiteX27" fmla="*/ 354051 w 7467600"/>
              <a:gd name="connsiteY27" fmla="*/ 5854912 h 6858000"/>
              <a:gd name="connsiteX28" fmla="*/ 195436 w 7467600"/>
              <a:gd name="connsiteY28" fmla="*/ 5755068 h 6858000"/>
              <a:gd name="connsiteX29" fmla="*/ 103333 w 7467600"/>
              <a:gd name="connsiteY29" fmla="*/ 5699602 h 6858000"/>
              <a:gd name="connsiteX30" fmla="*/ 5539432 w 7467600"/>
              <a:gd name="connsiteY30" fmla="*/ 5642928 h 6858000"/>
              <a:gd name="connsiteX31" fmla="*/ 5555462 w 7467600"/>
              <a:gd name="connsiteY31" fmla="*/ 5694454 h 6858000"/>
              <a:gd name="connsiteX32" fmla="*/ 5828270 w 7467600"/>
              <a:gd name="connsiteY32" fmla="*/ 6320663 h 6858000"/>
              <a:gd name="connsiteX33" fmla="*/ 5947416 w 7467600"/>
              <a:gd name="connsiteY33" fmla="*/ 6574846 h 6858000"/>
              <a:gd name="connsiteX34" fmla="*/ 5539432 w 7467600"/>
              <a:gd name="connsiteY34" fmla="*/ 5642928 h 6858000"/>
              <a:gd name="connsiteX35" fmla="*/ 51253 w 7467600"/>
              <a:gd name="connsiteY35" fmla="*/ 5631825 h 6858000"/>
              <a:gd name="connsiteX36" fmla="*/ 211622 w 7467600"/>
              <a:gd name="connsiteY36" fmla="*/ 5728803 h 6858000"/>
              <a:gd name="connsiteX37" fmla="*/ 371652 w 7467600"/>
              <a:gd name="connsiteY37" fmla="*/ 5829062 h 6858000"/>
              <a:gd name="connsiteX38" fmla="*/ 505903 w 7467600"/>
              <a:gd name="connsiteY38" fmla="*/ 5925221 h 6858000"/>
              <a:gd name="connsiteX39" fmla="*/ 899240 w 7467600"/>
              <a:gd name="connsiteY39" fmla="*/ 6153068 h 6858000"/>
              <a:gd name="connsiteX40" fmla="*/ 988114 w 7467600"/>
              <a:gd name="connsiteY40" fmla="*/ 6174204 h 6858000"/>
              <a:gd name="connsiteX41" fmla="*/ 845971 w 7467600"/>
              <a:gd name="connsiteY41" fmla="*/ 6067177 h 6858000"/>
              <a:gd name="connsiteX42" fmla="*/ 448057 w 7467600"/>
              <a:gd name="connsiteY42" fmla="*/ 5841376 h 6858000"/>
              <a:gd name="connsiteX43" fmla="*/ 51253 w 7467600"/>
              <a:gd name="connsiteY43" fmla="*/ 5631825 h 6858000"/>
              <a:gd name="connsiteX44" fmla="*/ 2606687 w 7467600"/>
              <a:gd name="connsiteY44" fmla="*/ 5630718 h 6858000"/>
              <a:gd name="connsiteX45" fmla="*/ 2645658 w 7467600"/>
              <a:gd name="connsiteY45" fmla="*/ 6640259 h 6858000"/>
              <a:gd name="connsiteX46" fmla="*/ 2606687 w 7467600"/>
              <a:gd name="connsiteY46" fmla="*/ 5630718 h 6858000"/>
              <a:gd name="connsiteX47" fmla="*/ 3642057 w 7467600"/>
              <a:gd name="connsiteY47" fmla="*/ 5573487 h 6858000"/>
              <a:gd name="connsiteX48" fmla="*/ 3632981 w 7467600"/>
              <a:gd name="connsiteY48" fmla="*/ 5579437 h 6858000"/>
              <a:gd name="connsiteX49" fmla="*/ 3382436 w 7467600"/>
              <a:gd name="connsiteY49" fmla="*/ 5952726 h 6858000"/>
              <a:gd name="connsiteX50" fmla="*/ 3191929 w 7467600"/>
              <a:gd name="connsiteY50" fmla="*/ 6662669 h 6858000"/>
              <a:gd name="connsiteX51" fmla="*/ 3369898 w 7467600"/>
              <a:gd name="connsiteY51" fmla="*/ 6081771 h 6858000"/>
              <a:gd name="connsiteX52" fmla="*/ 3642057 w 7467600"/>
              <a:gd name="connsiteY52" fmla="*/ 5573487 h 6858000"/>
              <a:gd name="connsiteX53" fmla="*/ 2650666 w 7467600"/>
              <a:gd name="connsiteY53" fmla="*/ 5530686 h 6858000"/>
              <a:gd name="connsiteX54" fmla="*/ 2650249 w 7467600"/>
              <a:gd name="connsiteY54" fmla="*/ 5532101 h 6858000"/>
              <a:gd name="connsiteX55" fmla="*/ 2663808 w 7467600"/>
              <a:gd name="connsiteY55" fmla="*/ 6535215 h 6858000"/>
              <a:gd name="connsiteX56" fmla="*/ 2665418 w 7467600"/>
              <a:gd name="connsiteY56" fmla="*/ 6132756 h 6858000"/>
              <a:gd name="connsiteX57" fmla="*/ 2650666 w 7467600"/>
              <a:gd name="connsiteY57" fmla="*/ 5530686 h 6858000"/>
              <a:gd name="connsiteX58" fmla="*/ 2680277 w 7467600"/>
              <a:gd name="connsiteY58" fmla="*/ 5479204 h 6858000"/>
              <a:gd name="connsiteX59" fmla="*/ 2678972 w 7467600"/>
              <a:gd name="connsiteY59" fmla="*/ 5481582 h 6858000"/>
              <a:gd name="connsiteX60" fmla="*/ 2696666 w 7467600"/>
              <a:gd name="connsiteY60" fmla="*/ 6133836 h 6858000"/>
              <a:gd name="connsiteX61" fmla="*/ 2695769 w 7467600"/>
              <a:gd name="connsiteY61" fmla="*/ 6390955 h 6858000"/>
              <a:gd name="connsiteX62" fmla="*/ 2739893 w 7467600"/>
              <a:gd name="connsiteY62" fmla="*/ 6108357 h 6858000"/>
              <a:gd name="connsiteX63" fmla="*/ 2680277 w 7467600"/>
              <a:gd name="connsiteY63" fmla="*/ 5479204 h 6858000"/>
              <a:gd name="connsiteX64" fmla="*/ 1132195 w 7467600"/>
              <a:gd name="connsiteY64" fmla="*/ 5467980 h 6858000"/>
              <a:gd name="connsiteX65" fmla="*/ 1679056 w 7467600"/>
              <a:gd name="connsiteY65" fmla="*/ 5516907 h 6858000"/>
              <a:gd name="connsiteX66" fmla="*/ 2128648 w 7467600"/>
              <a:gd name="connsiteY66" fmla="*/ 5474249 h 6858000"/>
              <a:gd name="connsiteX67" fmla="*/ 1825619 w 7467600"/>
              <a:gd name="connsiteY67" fmla="*/ 5478447 h 6858000"/>
              <a:gd name="connsiteX68" fmla="*/ 1737798 w 7467600"/>
              <a:gd name="connsiteY68" fmla="*/ 5483353 h 6858000"/>
              <a:gd name="connsiteX69" fmla="*/ 1132195 w 7467600"/>
              <a:gd name="connsiteY69" fmla="*/ 5467980 h 6858000"/>
              <a:gd name="connsiteX70" fmla="*/ 1456157 w 7467600"/>
              <a:gd name="connsiteY70" fmla="*/ 5371404 h 6858000"/>
              <a:gd name="connsiteX71" fmla="*/ 1244432 w 7467600"/>
              <a:gd name="connsiteY71" fmla="*/ 5385601 h 6858000"/>
              <a:gd name="connsiteX72" fmla="*/ 973990 w 7467600"/>
              <a:gd name="connsiteY72" fmla="*/ 5424940 h 6858000"/>
              <a:gd name="connsiteX73" fmla="*/ 1103809 w 7467600"/>
              <a:gd name="connsiteY73" fmla="*/ 5433720 h 6858000"/>
              <a:gd name="connsiteX74" fmla="*/ 1123454 w 7467600"/>
              <a:gd name="connsiteY74" fmla="*/ 5435727 h 6858000"/>
              <a:gd name="connsiteX75" fmla="*/ 1737017 w 7467600"/>
              <a:gd name="connsiteY75" fmla="*/ 5452183 h 6858000"/>
              <a:gd name="connsiteX76" fmla="*/ 1824397 w 7467600"/>
              <a:gd name="connsiteY76" fmla="*/ 5447757 h 6858000"/>
              <a:gd name="connsiteX77" fmla="*/ 2070059 w 7467600"/>
              <a:gd name="connsiteY77" fmla="*/ 5441660 h 6858000"/>
              <a:gd name="connsiteX78" fmla="*/ 1456157 w 7467600"/>
              <a:gd name="connsiteY78" fmla="*/ 5371404 h 6858000"/>
              <a:gd name="connsiteX79" fmla="*/ 4988186 w 7467600"/>
              <a:gd name="connsiteY79" fmla="*/ 5216467 h 6858000"/>
              <a:gd name="connsiteX80" fmla="*/ 4777334 w 7467600"/>
              <a:gd name="connsiteY80" fmla="*/ 5406072 h 6858000"/>
              <a:gd name="connsiteX81" fmla="*/ 4718341 w 7467600"/>
              <a:gd name="connsiteY81" fmla="*/ 5468043 h 6858000"/>
              <a:gd name="connsiteX82" fmla="*/ 4604655 w 7467600"/>
              <a:gd name="connsiteY82" fmla="*/ 5583434 h 6858000"/>
              <a:gd name="connsiteX83" fmla="*/ 4565074 w 7467600"/>
              <a:gd name="connsiteY83" fmla="*/ 5618550 h 6858000"/>
              <a:gd name="connsiteX84" fmla="*/ 4988186 w 7467600"/>
              <a:gd name="connsiteY84" fmla="*/ 5216467 h 6858000"/>
              <a:gd name="connsiteX85" fmla="*/ 4978032 w 7467600"/>
              <a:gd name="connsiteY85" fmla="*/ 5183809 h 6858000"/>
              <a:gd name="connsiteX86" fmla="*/ 4463413 w 7467600"/>
              <a:gd name="connsiteY86" fmla="*/ 5615162 h 6858000"/>
              <a:gd name="connsiteX87" fmla="*/ 4358134 w 7467600"/>
              <a:gd name="connsiteY87" fmla="*/ 5742791 h 6858000"/>
              <a:gd name="connsiteX88" fmla="*/ 4376219 w 7467600"/>
              <a:gd name="connsiteY88" fmla="*/ 5729027 h 6858000"/>
              <a:gd name="connsiteX89" fmla="*/ 4582340 w 7467600"/>
              <a:gd name="connsiteY89" fmla="*/ 5561037 h 6858000"/>
              <a:gd name="connsiteX90" fmla="*/ 4694684 w 7467600"/>
              <a:gd name="connsiteY90" fmla="*/ 5447098 h 6858000"/>
              <a:gd name="connsiteX91" fmla="*/ 4754123 w 7467600"/>
              <a:gd name="connsiteY91" fmla="*/ 5384643 h 6858000"/>
              <a:gd name="connsiteX92" fmla="*/ 4978032 w 7467600"/>
              <a:gd name="connsiteY92" fmla="*/ 5183809 h 6858000"/>
              <a:gd name="connsiteX93" fmla="*/ 1903353 w 7467600"/>
              <a:gd name="connsiteY93" fmla="*/ 5044827 h 6858000"/>
              <a:gd name="connsiteX94" fmla="*/ 1936931 w 7467600"/>
              <a:gd name="connsiteY94" fmla="*/ 5093954 h 6858000"/>
              <a:gd name="connsiteX95" fmla="*/ 2195868 w 7467600"/>
              <a:gd name="connsiteY95" fmla="*/ 5396574 h 6858000"/>
              <a:gd name="connsiteX96" fmla="*/ 2088852 w 7467600"/>
              <a:gd name="connsiteY96" fmla="*/ 5166123 h 6858000"/>
              <a:gd name="connsiteX97" fmla="*/ 1958241 w 7467600"/>
              <a:gd name="connsiteY97" fmla="*/ 5067955 h 6858000"/>
              <a:gd name="connsiteX98" fmla="*/ 1903353 w 7467600"/>
              <a:gd name="connsiteY98" fmla="*/ 5044827 h 6858000"/>
              <a:gd name="connsiteX99" fmla="*/ 1979378 w 7467600"/>
              <a:gd name="connsiteY99" fmla="*/ 4769504 h 6858000"/>
              <a:gd name="connsiteX100" fmla="*/ 2882120 w 7467600"/>
              <a:gd name="connsiteY100" fmla="*/ 5064547 h 6858000"/>
              <a:gd name="connsiteX101" fmla="*/ 2793103 w 7467600"/>
              <a:gd name="connsiteY101" fmla="*/ 5039699 h 6858000"/>
              <a:gd name="connsiteX102" fmla="*/ 2770041 w 7467600"/>
              <a:gd name="connsiteY102" fmla="*/ 5033634 h 6858000"/>
              <a:gd name="connsiteX103" fmla="*/ 1979378 w 7467600"/>
              <a:gd name="connsiteY103" fmla="*/ 4769504 h 6858000"/>
              <a:gd name="connsiteX104" fmla="*/ 1927410 w 7467600"/>
              <a:gd name="connsiteY104" fmla="*/ 4716164 h 6858000"/>
              <a:gd name="connsiteX105" fmla="*/ 1959587 w 7467600"/>
              <a:gd name="connsiteY105" fmla="*/ 4728849 h 6858000"/>
              <a:gd name="connsiteX106" fmla="*/ 2777707 w 7467600"/>
              <a:gd name="connsiteY106" fmla="*/ 5003991 h 6858000"/>
              <a:gd name="connsiteX107" fmla="*/ 2800768 w 7467600"/>
              <a:gd name="connsiteY107" fmla="*/ 5010056 h 6858000"/>
              <a:gd name="connsiteX108" fmla="*/ 2879408 w 7467600"/>
              <a:gd name="connsiteY108" fmla="*/ 5031590 h 6858000"/>
              <a:gd name="connsiteX109" fmla="*/ 2862295 w 7467600"/>
              <a:gd name="connsiteY109" fmla="*/ 5022958 h 6858000"/>
              <a:gd name="connsiteX110" fmla="*/ 2813343 w 7467600"/>
              <a:gd name="connsiteY110" fmla="*/ 4998369 h 6858000"/>
              <a:gd name="connsiteX111" fmla="*/ 2646245 w 7467600"/>
              <a:gd name="connsiteY111" fmla="*/ 4930999 h 6858000"/>
              <a:gd name="connsiteX112" fmla="*/ 1999243 w 7467600"/>
              <a:gd name="connsiteY112" fmla="*/ 4730524 h 6858000"/>
              <a:gd name="connsiteX113" fmla="*/ 1979527 w 7467600"/>
              <a:gd name="connsiteY113" fmla="*/ 4726651 h 6858000"/>
              <a:gd name="connsiteX114" fmla="*/ 1927410 w 7467600"/>
              <a:gd name="connsiteY114" fmla="*/ 4716164 h 6858000"/>
              <a:gd name="connsiteX115" fmla="*/ 1997014 w 7467600"/>
              <a:gd name="connsiteY115" fmla="*/ 4698007 h 6858000"/>
              <a:gd name="connsiteX116" fmla="*/ 2005458 w 7467600"/>
              <a:gd name="connsiteY116" fmla="*/ 4699540 h 6858000"/>
              <a:gd name="connsiteX117" fmla="*/ 2657186 w 7467600"/>
              <a:gd name="connsiteY117" fmla="*/ 4901687 h 6858000"/>
              <a:gd name="connsiteX118" fmla="*/ 2826662 w 7467600"/>
              <a:gd name="connsiteY118" fmla="*/ 4970362 h 6858000"/>
              <a:gd name="connsiteX119" fmla="*/ 2876100 w 7467600"/>
              <a:gd name="connsiteY119" fmla="*/ 4995397 h 6858000"/>
              <a:gd name="connsiteX120" fmla="*/ 3042600 w 7467600"/>
              <a:gd name="connsiteY120" fmla="*/ 5059532 h 6858000"/>
              <a:gd name="connsiteX121" fmla="*/ 1997014 w 7467600"/>
              <a:gd name="connsiteY121" fmla="*/ 4698007 h 6858000"/>
              <a:gd name="connsiteX122" fmla="*/ 2305292 w 7467600"/>
              <a:gd name="connsiteY122" fmla="*/ 4219492 h 6858000"/>
              <a:gd name="connsiteX123" fmla="*/ 3360922 w 7467600"/>
              <a:gd name="connsiteY123" fmla="*/ 4529373 h 6858000"/>
              <a:gd name="connsiteX124" fmla="*/ 3492420 w 7467600"/>
              <a:gd name="connsiteY124" fmla="*/ 4510145 h 6858000"/>
              <a:gd name="connsiteX125" fmla="*/ 3364086 w 7467600"/>
              <a:gd name="connsiteY125" fmla="*/ 4480340 h 6858000"/>
              <a:gd name="connsiteX126" fmla="*/ 3225818 w 7467600"/>
              <a:gd name="connsiteY126" fmla="*/ 4411822 h 6858000"/>
              <a:gd name="connsiteX127" fmla="*/ 3129696 w 7467600"/>
              <a:gd name="connsiteY127" fmla="*/ 4360704 h 6858000"/>
              <a:gd name="connsiteX128" fmla="*/ 2814545 w 7467600"/>
              <a:gd name="connsiteY128" fmla="*/ 4282955 h 6858000"/>
              <a:gd name="connsiteX129" fmla="*/ 2305292 w 7467600"/>
              <a:gd name="connsiteY129" fmla="*/ 4219492 h 6858000"/>
              <a:gd name="connsiteX130" fmla="*/ 2626982 w 7467600"/>
              <a:gd name="connsiteY130" fmla="*/ 4206450 h 6858000"/>
              <a:gd name="connsiteX131" fmla="*/ 2490617 w 7467600"/>
              <a:gd name="connsiteY131" fmla="*/ 4206951 h 6858000"/>
              <a:gd name="connsiteX132" fmla="*/ 2819869 w 7467600"/>
              <a:gd name="connsiteY132" fmla="*/ 4252936 h 6858000"/>
              <a:gd name="connsiteX133" fmla="*/ 3143018 w 7467600"/>
              <a:gd name="connsiteY133" fmla="*/ 4332698 h 6858000"/>
              <a:gd name="connsiteX134" fmla="*/ 3241520 w 7467600"/>
              <a:gd name="connsiteY134" fmla="*/ 4385112 h 6858000"/>
              <a:gd name="connsiteX135" fmla="*/ 3374575 w 7467600"/>
              <a:gd name="connsiteY135" fmla="*/ 4451517 h 6858000"/>
              <a:gd name="connsiteX136" fmla="*/ 3505221 w 7467600"/>
              <a:gd name="connsiteY136" fmla="*/ 4480757 h 6858000"/>
              <a:gd name="connsiteX137" fmla="*/ 2626982 w 7467600"/>
              <a:gd name="connsiteY137" fmla="*/ 4206450 h 6858000"/>
              <a:gd name="connsiteX138" fmla="*/ 1310106 w 7467600"/>
              <a:gd name="connsiteY138" fmla="*/ 3943217 h 6858000"/>
              <a:gd name="connsiteX139" fmla="*/ 854994 w 7467600"/>
              <a:gd name="connsiteY139" fmla="*/ 4399136 h 6858000"/>
              <a:gd name="connsiteX140" fmla="*/ 742462 w 7467600"/>
              <a:gd name="connsiteY140" fmla="*/ 4594648 h 6858000"/>
              <a:gd name="connsiteX141" fmla="*/ 820602 w 7467600"/>
              <a:gd name="connsiteY141" fmla="*/ 4485915 h 6858000"/>
              <a:gd name="connsiteX142" fmla="*/ 878295 w 7467600"/>
              <a:gd name="connsiteY142" fmla="*/ 4403594 h 6858000"/>
              <a:gd name="connsiteX143" fmla="*/ 1240607 w 7467600"/>
              <a:gd name="connsiteY143" fmla="*/ 4010401 h 6858000"/>
              <a:gd name="connsiteX144" fmla="*/ 1310106 w 7467600"/>
              <a:gd name="connsiteY144" fmla="*/ 3943217 h 6858000"/>
              <a:gd name="connsiteX145" fmla="*/ 1423113 w 7467600"/>
              <a:gd name="connsiteY145" fmla="*/ 3874565 h 6858000"/>
              <a:gd name="connsiteX146" fmla="*/ 1260565 w 7467600"/>
              <a:gd name="connsiteY146" fmla="*/ 4031982 h 6858000"/>
              <a:gd name="connsiteX147" fmla="*/ 901900 w 7467600"/>
              <a:gd name="connsiteY147" fmla="*/ 4421236 h 6858000"/>
              <a:gd name="connsiteX148" fmla="*/ 845044 w 7467600"/>
              <a:gd name="connsiteY148" fmla="*/ 4502436 h 6858000"/>
              <a:gd name="connsiteX149" fmla="*/ 685926 w 7467600"/>
              <a:gd name="connsiteY149" fmla="*/ 4703069 h 6858000"/>
              <a:gd name="connsiteX150" fmla="*/ 684248 w 7467600"/>
              <a:gd name="connsiteY150" fmla="*/ 4706721 h 6858000"/>
              <a:gd name="connsiteX151" fmla="*/ 1423113 w 7467600"/>
              <a:gd name="connsiteY151" fmla="*/ 3874565 h 6858000"/>
              <a:gd name="connsiteX152" fmla="*/ 3316479 w 7467600"/>
              <a:gd name="connsiteY152" fmla="*/ 3872136 h 6858000"/>
              <a:gd name="connsiteX153" fmla="*/ 3546806 w 7467600"/>
              <a:gd name="connsiteY153" fmla="*/ 4356139 h 6858000"/>
              <a:gd name="connsiteX154" fmla="*/ 3364433 w 7467600"/>
              <a:gd name="connsiteY154" fmla="*/ 3953121 h 6858000"/>
              <a:gd name="connsiteX155" fmla="*/ 3316479 w 7467600"/>
              <a:gd name="connsiteY155" fmla="*/ 3872136 h 6858000"/>
              <a:gd name="connsiteX156" fmla="*/ 3291335 w 7467600"/>
              <a:gd name="connsiteY156" fmla="*/ 3767420 h 6858000"/>
              <a:gd name="connsiteX157" fmla="*/ 3390805 w 7467600"/>
              <a:gd name="connsiteY157" fmla="*/ 3937163 h 6858000"/>
              <a:gd name="connsiteX158" fmla="*/ 3579062 w 7467600"/>
              <a:gd name="connsiteY158" fmla="*/ 4359040 h 6858000"/>
              <a:gd name="connsiteX159" fmla="*/ 3467355 w 7467600"/>
              <a:gd name="connsiteY159" fmla="*/ 3988130 h 6858000"/>
              <a:gd name="connsiteX160" fmla="*/ 3310753 w 7467600"/>
              <a:gd name="connsiteY160" fmla="*/ 3787140 h 6858000"/>
              <a:gd name="connsiteX161" fmla="*/ 3291335 w 7467600"/>
              <a:gd name="connsiteY161" fmla="*/ 3767420 h 6858000"/>
              <a:gd name="connsiteX162" fmla="*/ 1635889 w 7467600"/>
              <a:gd name="connsiteY162" fmla="*/ 3709494 h 6858000"/>
              <a:gd name="connsiteX163" fmla="*/ 1634800 w 7467600"/>
              <a:gd name="connsiteY163" fmla="*/ 3731111 h 6858000"/>
              <a:gd name="connsiteX164" fmla="*/ 1635889 w 7467600"/>
              <a:gd name="connsiteY164" fmla="*/ 3709494 h 6858000"/>
              <a:gd name="connsiteX165" fmla="*/ 1510397 w 7467600"/>
              <a:gd name="connsiteY165" fmla="*/ 3684705 h 6858000"/>
              <a:gd name="connsiteX166" fmla="*/ 1146550 w 7467600"/>
              <a:gd name="connsiteY166" fmla="*/ 3802012 h 6858000"/>
              <a:gd name="connsiteX167" fmla="*/ 698834 w 7467600"/>
              <a:gd name="connsiteY167" fmla="*/ 3952272 h 6858000"/>
              <a:gd name="connsiteX168" fmla="*/ 34256 w 7467600"/>
              <a:gd name="connsiteY168" fmla="*/ 4347603 h 6858000"/>
              <a:gd name="connsiteX169" fmla="*/ 527241 w 7467600"/>
              <a:gd name="connsiteY169" fmla="*/ 4065078 h 6858000"/>
              <a:gd name="connsiteX170" fmla="*/ 1510397 w 7467600"/>
              <a:gd name="connsiteY170" fmla="*/ 3684705 h 6858000"/>
              <a:gd name="connsiteX171" fmla="*/ 1313114 w 7467600"/>
              <a:gd name="connsiteY171" fmla="*/ 3655216 h 6858000"/>
              <a:gd name="connsiteX172" fmla="*/ 1109304 w 7467600"/>
              <a:gd name="connsiteY172" fmla="*/ 3669030 h 6858000"/>
              <a:gd name="connsiteX173" fmla="*/ 8129 w 7467600"/>
              <a:gd name="connsiteY173" fmla="*/ 4330519 h 6858000"/>
              <a:gd name="connsiteX174" fmla="*/ 687572 w 7467600"/>
              <a:gd name="connsiteY174" fmla="*/ 3925629 h 6858000"/>
              <a:gd name="connsiteX175" fmla="*/ 1138365 w 7467600"/>
              <a:gd name="connsiteY175" fmla="*/ 3774515 h 6858000"/>
              <a:gd name="connsiteX176" fmla="*/ 1505579 w 7467600"/>
              <a:gd name="connsiteY176" fmla="*/ 3655526 h 6858000"/>
              <a:gd name="connsiteX177" fmla="*/ 1313114 w 7467600"/>
              <a:gd name="connsiteY177" fmla="*/ 3655216 h 6858000"/>
              <a:gd name="connsiteX178" fmla="*/ 3655073 w 7467600"/>
              <a:gd name="connsiteY178" fmla="*/ 3650884 h 6858000"/>
              <a:gd name="connsiteX179" fmla="*/ 3989938 w 7467600"/>
              <a:gd name="connsiteY179" fmla="*/ 3991685 h 6858000"/>
              <a:gd name="connsiteX180" fmla="*/ 4393907 w 7467600"/>
              <a:gd name="connsiteY180" fmla="*/ 4261258 h 6858000"/>
              <a:gd name="connsiteX181" fmla="*/ 4648051 w 7467600"/>
              <a:gd name="connsiteY181" fmla="*/ 4374051 h 6858000"/>
              <a:gd name="connsiteX182" fmla="*/ 4383389 w 7467600"/>
              <a:gd name="connsiteY182" fmla="*/ 4184369 h 6858000"/>
              <a:gd name="connsiteX183" fmla="*/ 4165508 w 7467600"/>
              <a:gd name="connsiteY183" fmla="*/ 4035196 h 6858000"/>
              <a:gd name="connsiteX184" fmla="*/ 4068162 w 7467600"/>
              <a:gd name="connsiteY184" fmla="*/ 3953394 h 6858000"/>
              <a:gd name="connsiteX185" fmla="*/ 3981416 w 7467600"/>
              <a:gd name="connsiteY185" fmla="*/ 3880482 h 6858000"/>
              <a:gd name="connsiteX186" fmla="*/ 3800147 w 7467600"/>
              <a:gd name="connsiteY186" fmla="*/ 3749872 h 6858000"/>
              <a:gd name="connsiteX187" fmla="*/ 3655073 w 7467600"/>
              <a:gd name="connsiteY187" fmla="*/ 3650884 h 6858000"/>
              <a:gd name="connsiteX188" fmla="*/ 3670252 w 7467600"/>
              <a:gd name="connsiteY188" fmla="*/ 3622798 h 6858000"/>
              <a:gd name="connsiteX189" fmla="*/ 3817258 w 7467600"/>
              <a:gd name="connsiteY189" fmla="*/ 3723577 h 6858000"/>
              <a:gd name="connsiteX190" fmla="*/ 4000461 w 7467600"/>
              <a:gd name="connsiteY190" fmla="*/ 3855966 h 6858000"/>
              <a:gd name="connsiteX191" fmla="*/ 4088180 w 7467600"/>
              <a:gd name="connsiteY191" fmla="*/ 3929774 h 6858000"/>
              <a:gd name="connsiteX192" fmla="*/ 4184555 w 7467600"/>
              <a:gd name="connsiteY192" fmla="*/ 4010683 h 6858000"/>
              <a:gd name="connsiteX193" fmla="*/ 4399563 w 7467600"/>
              <a:gd name="connsiteY193" fmla="*/ 4158106 h 6858000"/>
              <a:gd name="connsiteX194" fmla="*/ 4684469 w 7467600"/>
              <a:gd name="connsiteY194" fmla="*/ 4364680 h 6858000"/>
              <a:gd name="connsiteX195" fmla="*/ 4690271 w 7467600"/>
              <a:gd name="connsiteY195" fmla="*/ 4370034 h 6858000"/>
              <a:gd name="connsiteX196" fmla="*/ 4136093 w 7467600"/>
              <a:gd name="connsiteY196" fmla="*/ 3858466 h 6858000"/>
              <a:gd name="connsiteX197" fmla="*/ 3670252 w 7467600"/>
              <a:gd name="connsiteY197" fmla="*/ 3622798 h 6858000"/>
              <a:gd name="connsiteX198" fmla="*/ 4440129 w 7467600"/>
              <a:gd name="connsiteY198" fmla="*/ 3448571 h 6858000"/>
              <a:gd name="connsiteX199" fmla="*/ 4856525 w 7467600"/>
              <a:gd name="connsiteY199" fmla="*/ 3915351 h 6858000"/>
              <a:gd name="connsiteX200" fmla="*/ 5059055 w 7467600"/>
              <a:gd name="connsiteY200" fmla="*/ 4108918 h 6858000"/>
              <a:gd name="connsiteX201" fmla="*/ 5290070 w 7467600"/>
              <a:gd name="connsiteY201" fmla="*/ 4263619 h 6858000"/>
              <a:gd name="connsiteX202" fmla="*/ 4834991 w 7467600"/>
              <a:gd name="connsiteY202" fmla="*/ 3830985 h 6858000"/>
              <a:gd name="connsiteX203" fmla="*/ 4440129 w 7467600"/>
              <a:gd name="connsiteY203" fmla="*/ 3448571 h 6858000"/>
              <a:gd name="connsiteX204" fmla="*/ 4441737 w 7467600"/>
              <a:gd name="connsiteY204" fmla="*/ 3399734 h 6858000"/>
              <a:gd name="connsiteX205" fmla="*/ 4431236 w 7467600"/>
              <a:gd name="connsiteY205" fmla="*/ 3400954 h 6858000"/>
              <a:gd name="connsiteX206" fmla="*/ 4557150 w 7467600"/>
              <a:gd name="connsiteY206" fmla="*/ 3510023 h 6858000"/>
              <a:gd name="connsiteX207" fmla="*/ 4856936 w 7467600"/>
              <a:gd name="connsiteY207" fmla="*/ 3809146 h 6858000"/>
              <a:gd name="connsiteX208" fmla="*/ 5111996 w 7467600"/>
              <a:gd name="connsiteY208" fmla="*/ 4065759 h 6858000"/>
              <a:gd name="connsiteX209" fmla="*/ 5388878 w 7467600"/>
              <a:gd name="connsiteY209" fmla="*/ 4300185 h 6858000"/>
              <a:gd name="connsiteX210" fmla="*/ 5425556 w 7467600"/>
              <a:gd name="connsiteY210" fmla="*/ 4308967 h 6858000"/>
              <a:gd name="connsiteX211" fmla="*/ 4943646 w 7467600"/>
              <a:gd name="connsiteY211" fmla="*/ 3822916 h 6858000"/>
              <a:gd name="connsiteX212" fmla="*/ 4594837 w 7467600"/>
              <a:gd name="connsiteY212" fmla="*/ 3532274 h 6858000"/>
              <a:gd name="connsiteX213" fmla="*/ 4441737 w 7467600"/>
              <a:gd name="connsiteY213" fmla="*/ 3399734 h 6858000"/>
              <a:gd name="connsiteX214" fmla="*/ 5425834 w 7467600"/>
              <a:gd name="connsiteY214" fmla="*/ 3162785 h 6858000"/>
              <a:gd name="connsiteX215" fmla="*/ 5401644 w 7467600"/>
              <a:gd name="connsiteY215" fmla="*/ 3617847 h 6858000"/>
              <a:gd name="connsiteX216" fmla="*/ 5467256 w 7467600"/>
              <a:gd name="connsiteY216" fmla="*/ 4175494 h 6858000"/>
              <a:gd name="connsiteX217" fmla="*/ 5448069 w 7467600"/>
              <a:gd name="connsiteY217" fmla="*/ 3567554 h 6858000"/>
              <a:gd name="connsiteX218" fmla="*/ 5425834 w 7467600"/>
              <a:gd name="connsiteY218" fmla="*/ 3162785 h 6858000"/>
              <a:gd name="connsiteX219" fmla="*/ 1318687 w 7467600"/>
              <a:gd name="connsiteY219" fmla="*/ 3113840 h 6858000"/>
              <a:gd name="connsiteX220" fmla="*/ 1066793 w 7467600"/>
              <a:gd name="connsiteY220" fmla="*/ 3212171 h 6858000"/>
              <a:gd name="connsiteX221" fmla="*/ 993319 w 7467600"/>
              <a:gd name="connsiteY221" fmla="*/ 3247648 h 6858000"/>
              <a:gd name="connsiteX222" fmla="*/ 853081 w 7467600"/>
              <a:gd name="connsiteY222" fmla="*/ 3312410 h 6858000"/>
              <a:gd name="connsiteX223" fmla="*/ 805957 w 7467600"/>
              <a:gd name="connsiteY223" fmla="*/ 3330443 h 6858000"/>
              <a:gd name="connsiteX224" fmla="*/ 1318687 w 7467600"/>
              <a:gd name="connsiteY224" fmla="*/ 3113840 h 6858000"/>
              <a:gd name="connsiteX225" fmla="*/ 5453702 w 7467600"/>
              <a:gd name="connsiteY225" fmla="*/ 3090882 h 6858000"/>
              <a:gd name="connsiteX226" fmla="*/ 5480135 w 7467600"/>
              <a:gd name="connsiteY226" fmla="*/ 3565802 h 6858000"/>
              <a:gd name="connsiteX227" fmla="*/ 5499023 w 7467600"/>
              <a:gd name="connsiteY227" fmla="*/ 4166310 h 6858000"/>
              <a:gd name="connsiteX228" fmla="*/ 5547022 w 7467600"/>
              <a:gd name="connsiteY228" fmla="*/ 3607838 h 6858000"/>
              <a:gd name="connsiteX229" fmla="*/ 5515964 w 7467600"/>
              <a:gd name="connsiteY229" fmla="*/ 3378541 h 6858000"/>
              <a:gd name="connsiteX230" fmla="*/ 5453702 w 7467600"/>
              <a:gd name="connsiteY230" fmla="*/ 3090882 h 6858000"/>
              <a:gd name="connsiteX231" fmla="*/ 1238695 w 7467600"/>
              <a:gd name="connsiteY231" fmla="*/ 3076820 h 6858000"/>
              <a:gd name="connsiteX232" fmla="*/ 716371 w 7467600"/>
              <a:gd name="connsiteY232" fmla="*/ 3293249 h 6858000"/>
              <a:gd name="connsiteX233" fmla="*/ 579522 w 7467600"/>
              <a:gd name="connsiteY233" fmla="*/ 3371759 h 6858000"/>
              <a:gd name="connsiteX234" fmla="*/ 600288 w 7467600"/>
              <a:gd name="connsiteY234" fmla="*/ 3365555 h 6858000"/>
              <a:gd name="connsiteX235" fmla="*/ 840692 w 7467600"/>
              <a:gd name="connsiteY235" fmla="*/ 3284921 h 6858000"/>
              <a:gd name="connsiteX236" fmla="*/ 979248 w 7467600"/>
              <a:gd name="connsiteY236" fmla="*/ 3221003 h 6858000"/>
              <a:gd name="connsiteX237" fmla="*/ 1053282 w 7467600"/>
              <a:gd name="connsiteY237" fmla="*/ 3185247 h 6858000"/>
              <a:gd name="connsiteX238" fmla="*/ 1320603 w 7467600"/>
              <a:gd name="connsiteY238" fmla="*/ 3081281 h 6858000"/>
              <a:gd name="connsiteX239" fmla="*/ 1238695 w 7467600"/>
              <a:gd name="connsiteY239" fmla="*/ 3076820 h 6858000"/>
              <a:gd name="connsiteX240" fmla="*/ 5425627 w 7467600"/>
              <a:gd name="connsiteY240" fmla="*/ 2954192 h 6858000"/>
              <a:gd name="connsiteX241" fmla="*/ 5470770 w 7467600"/>
              <a:gd name="connsiteY241" fmla="*/ 3005435 h 6858000"/>
              <a:gd name="connsiteX242" fmla="*/ 5519779 w 7467600"/>
              <a:gd name="connsiteY242" fmla="*/ 4359223 h 6858000"/>
              <a:gd name="connsiteX243" fmla="*/ 5520293 w 7467600"/>
              <a:gd name="connsiteY243" fmla="*/ 4360602 h 6858000"/>
              <a:gd name="connsiteX244" fmla="*/ 5767221 w 7467600"/>
              <a:gd name="connsiteY244" fmla="*/ 4665564 h 6858000"/>
              <a:gd name="connsiteX245" fmla="*/ 6937169 w 7467600"/>
              <a:gd name="connsiteY245" fmla="*/ 4815941 h 6858000"/>
              <a:gd name="connsiteX246" fmla="*/ 6953922 w 7467600"/>
              <a:gd name="connsiteY246" fmla="*/ 4890068 h 6858000"/>
              <a:gd name="connsiteX247" fmla="*/ 6071359 w 7467600"/>
              <a:gd name="connsiteY247" fmla="*/ 4770770 h 6858000"/>
              <a:gd name="connsiteX248" fmla="*/ 6038839 w 7467600"/>
              <a:gd name="connsiteY248" fmla="*/ 4764474 h 6858000"/>
              <a:gd name="connsiteX249" fmla="*/ 6038706 w 7467600"/>
              <a:gd name="connsiteY249" fmla="*/ 4763847 h 6858000"/>
              <a:gd name="connsiteX250" fmla="*/ 6037784 w 7467600"/>
              <a:gd name="connsiteY250" fmla="*/ 4764270 h 6858000"/>
              <a:gd name="connsiteX251" fmla="*/ 6038839 w 7467600"/>
              <a:gd name="connsiteY251" fmla="*/ 4764474 h 6858000"/>
              <a:gd name="connsiteX252" fmla="*/ 6040338 w 7467600"/>
              <a:gd name="connsiteY252" fmla="*/ 4771418 h 6858000"/>
              <a:gd name="connsiteX253" fmla="*/ 6024488 w 7467600"/>
              <a:gd name="connsiteY253" fmla="*/ 4809903 h 6858000"/>
              <a:gd name="connsiteX254" fmla="*/ 5599771 w 7467600"/>
              <a:gd name="connsiteY254" fmla="*/ 5509652 h 6858000"/>
              <a:gd name="connsiteX255" fmla="*/ 5548843 w 7467600"/>
              <a:gd name="connsiteY255" fmla="*/ 5563845 h 6858000"/>
              <a:gd name="connsiteX256" fmla="*/ 5940952 w 7467600"/>
              <a:gd name="connsiteY256" fmla="*/ 6250028 h 6858000"/>
              <a:gd name="connsiteX257" fmla="*/ 6043441 w 7467600"/>
              <a:gd name="connsiteY257" fmla="*/ 6665847 h 6858000"/>
              <a:gd name="connsiteX258" fmla="*/ 6093432 w 7467600"/>
              <a:gd name="connsiteY258" fmla="*/ 6858000 h 6858000"/>
              <a:gd name="connsiteX259" fmla="*/ 6034344 w 7467600"/>
              <a:gd name="connsiteY259" fmla="*/ 6858000 h 6858000"/>
              <a:gd name="connsiteX260" fmla="*/ 6026679 w 7467600"/>
              <a:gd name="connsiteY260" fmla="*/ 6836959 h 6858000"/>
              <a:gd name="connsiteX261" fmla="*/ 5800441 w 7467600"/>
              <a:gd name="connsiteY261" fmla="*/ 6335286 h 6858000"/>
              <a:gd name="connsiteX262" fmla="*/ 5526562 w 7467600"/>
              <a:gd name="connsiteY262" fmla="*/ 5705388 h 6858000"/>
              <a:gd name="connsiteX263" fmla="*/ 5519640 w 7467600"/>
              <a:gd name="connsiteY263" fmla="*/ 5683774 h 6858000"/>
              <a:gd name="connsiteX264" fmla="*/ 5844559 w 7467600"/>
              <a:gd name="connsiteY264" fmla="*/ 6553349 h 6858000"/>
              <a:gd name="connsiteX265" fmla="*/ 5975994 w 7467600"/>
              <a:gd name="connsiteY265" fmla="*/ 6858000 h 6858000"/>
              <a:gd name="connsiteX266" fmla="*/ 5898547 w 7467600"/>
              <a:gd name="connsiteY266" fmla="*/ 6858000 h 6858000"/>
              <a:gd name="connsiteX267" fmla="*/ 5682041 w 7467600"/>
              <a:gd name="connsiteY267" fmla="*/ 6355860 h 6858000"/>
              <a:gd name="connsiteX268" fmla="*/ 5461758 w 7467600"/>
              <a:gd name="connsiteY268" fmla="*/ 5820220 h 6858000"/>
              <a:gd name="connsiteX269" fmla="*/ 5237282 w 7467600"/>
              <a:gd name="connsiteY269" fmla="*/ 6579086 h 6858000"/>
              <a:gd name="connsiteX270" fmla="*/ 5115009 w 7467600"/>
              <a:gd name="connsiteY270" fmla="*/ 6858000 h 6858000"/>
              <a:gd name="connsiteX271" fmla="*/ 5028074 w 7467600"/>
              <a:gd name="connsiteY271" fmla="*/ 6858000 h 6858000"/>
              <a:gd name="connsiteX272" fmla="*/ 5079508 w 7467600"/>
              <a:gd name="connsiteY272" fmla="*/ 6749074 h 6858000"/>
              <a:gd name="connsiteX273" fmla="*/ 5371846 w 7467600"/>
              <a:gd name="connsiteY273" fmla="*/ 5924413 h 6858000"/>
              <a:gd name="connsiteX274" fmla="*/ 5270512 w 7467600"/>
              <a:gd name="connsiteY274" fmla="*/ 6138975 h 6858000"/>
              <a:gd name="connsiteX275" fmla="*/ 5062409 w 7467600"/>
              <a:gd name="connsiteY275" fmla="*/ 6653544 h 6858000"/>
              <a:gd name="connsiteX276" fmla="*/ 5036628 w 7467600"/>
              <a:gd name="connsiteY276" fmla="*/ 6754247 h 6858000"/>
              <a:gd name="connsiteX277" fmla="*/ 5009112 w 7467600"/>
              <a:gd name="connsiteY277" fmla="*/ 6858000 h 6858000"/>
              <a:gd name="connsiteX278" fmla="*/ 4976679 w 7467600"/>
              <a:gd name="connsiteY278" fmla="*/ 6858000 h 6858000"/>
              <a:gd name="connsiteX279" fmla="*/ 5006537 w 7467600"/>
              <a:gd name="connsiteY279" fmla="*/ 6747068 h 6858000"/>
              <a:gd name="connsiteX280" fmla="*/ 5032723 w 7467600"/>
              <a:gd name="connsiteY280" fmla="*/ 6644957 h 6858000"/>
              <a:gd name="connsiteX281" fmla="*/ 5242949 w 7467600"/>
              <a:gd name="connsiteY281" fmla="*/ 6125175 h 6858000"/>
              <a:gd name="connsiteX282" fmla="*/ 5286321 w 7467600"/>
              <a:gd name="connsiteY282" fmla="*/ 6033555 h 6858000"/>
              <a:gd name="connsiteX283" fmla="*/ 5008210 w 7467600"/>
              <a:gd name="connsiteY283" fmla="*/ 6649194 h 6858000"/>
              <a:gd name="connsiteX284" fmla="*/ 4986321 w 7467600"/>
              <a:gd name="connsiteY284" fmla="*/ 6765687 h 6858000"/>
              <a:gd name="connsiteX285" fmla="*/ 4973474 w 7467600"/>
              <a:gd name="connsiteY285" fmla="*/ 6858000 h 6858000"/>
              <a:gd name="connsiteX286" fmla="*/ 4907178 w 7467600"/>
              <a:gd name="connsiteY286" fmla="*/ 6858000 h 6858000"/>
              <a:gd name="connsiteX287" fmla="*/ 4910810 w 7467600"/>
              <a:gd name="connsiteY287" fmla="*/ 6829660 h 6858000"/>
              <a:gd name="connsiteX288" fmla="*/ 4987461 w 7467600"/>
              <a:gd name="connsiteY288" fmla="*/ 6432994 h 6858000"/>
              <a:gd name="connsiteX289" fmla="*/ 5179262 w 7467600"/>
              <a:gd name="connsiteY289" fmla="*/ 6035044 h 6858000"/>
              <a:gd name="connsiteX290" fmla="*/ 4689678 w 7467600"/>
              <a:gd name="connsiteY290" fmla="*/ 6440241 h 6858000"/>
              <a:gd name="connsiteX291" fmla="*/ 4477543 w 7467600"/>
              <a:gd name="connsiteY291" fmla="*/ 6674836 h 6858000"/>
              <a:gd name="connsiteX292" fmla="*/ 4329957 w 7467600"/>
              <a:gd name="connsiteY292" fmla="*/ 6858000 h 6858000"/>
              <a:gd name="connsiteX293" fmla="*/ 4218595 w 7467600"/>
              <a:gd name="connsiteY293" fmla="*/ 6858000 h 6858000"/>
              <a:gd name="connsiteX294" fmla="*/ 4368888 w 7467600"/>
              <a:gd name="connsiteY294" fmla="*/ 6668412 h 6858000"/>
              <a:gd name="connsiteX295" fmla="*/ 4563091 w 7467600"/>
              <a:gd name="connsiteY295" fmla="*/ 6442508 h 6858000"/>
              <a:gd name="connsiteX296" fmla="*/ 5387324 w 7467600"/>
              <a:gd name="connsiteY296" fmla="*/ 5705830 h 6858000"/>
              <a:gd name="connsiteX297" fmla="*/ 5073620 w 7467600"/>
              <a:gd name="connsiteY297" fmla="*/ 5955437 h 6858000"/>
              <a:gd name="connsiteX298" fmla="*/ 4689789 w 7467600"/>
              <a:gd name="connsiteY298" fmla="*/ 6268382 h 6858000"/>
              <a:gd name="connsiteX299" fmla="*/ 4418722 w 7467600"/>
              <a:gd name="connsiteY299" fmla="*/ 6570886 h 6858000"/>
              <a:gd name="connsiteX300" fmla="*/ 4214944 w 7467600"/>
              <a:gd name="connsiteY300" fmla="*/ 6858000 h 6858000"/>
              <a:gd name="connsiteX301" fmla="*/ 4177898 w 7467600"/>
              <a:gd name="connsiteY301" fmla="*/ 6858000 h 6858000"/>
              <a:gd name="connsiteX302" fmla="*/ 4391597 w 7467600"/>
              <a:gd name="connsiteY302" fmla="*/ 6556370 h 6858000"/>
              <a:gd name="connsiteX303" fmla="*/ 4668889 w 7467600"/>
              <a:gd name="connsiteY303" fmla="*/ 6246399 h 6858000"/>
              <a:gd name="connsiteX304" fmla="*/ 5055427 w 7467600"/>
              <a:gd name="connsiteY304" fmla="*/ 5931476 h 6858000"/>
              <a:gd name="connsiteX305" fmla="*/ 5371814 w 7467600"/>
              <a:gd name="connsiteY305" fmla="*/ 5678975 h 6858000"/>
              <a:gd name="connsiteX306" fmla="*/ 4987918 w 7467600"/>
              <a:gd name="connsiteY306" fmla="*/ 5838701 h 6858000"/>
              <a:gd name="connsiteX307" fmla="*/ 4317146 w 7467600"/>
              <a:gd name="connsiteY307" fmla="*/ 6587716 h 6858000"/>
              <a:gd name="connsiteX308" fmla="*/ 4171627 w 7467600"/>
              <a:gd name="connsiteY308" fmla="*/ 6858000 h 6858000"/>
              <a:gd name="connsiteX309" fmla="*/ 4081585 w 7467600"/>
              <a:gd name="connsiteY309" fmla="*/ 6858000 h 6858000"/>
              <a:gd name="connsiteX310" fmla="*/ 4238603 w 7467600"/>
              <a:gd name="connsiteY310" fmla="*/ 6559341 h 6858000"/>
              <a:gd name="connsiteX311" fmla="*/ 4778333 w 7467600"/>
              <a:gd name="connsiteY311" fmla="*/ 5873626 h 6858000"/>
              <a:gd name="connsiteX312" fmla="*/ 5414185 w 7467600"/>
              <a:gd name="connsiteY312" fmla="*/ 5573882 h 6858000"/>
              <a:gd name="connsiteX313" fmla="*/ 5959648 w 7467600"/>
              <a:gd name="connsiteY313" fmla="*/ 4760797 h 6858000"/>
              <a:gd name="connsiteX314" fmla="*/ 5355019 w 7467600"/>
              <a:gd name="connsiteY314" fmla="*/ 4734672 h 6858000"/>
              <a:gd name="connsiteX315" fmla="*/ 5083565 w 7467600"/>
              <a:gd name="connsiteY315" fmla="*/ 5179121 h 6858000"/>
              <a:gd name="connsiteX316" fmla="*/ 4713577 w 7467600"/>
              <a:gd name="connsiteY316" fmla="*/ 5616803 h 6858000"/>
              <a:gd name="connsiteX317" fmla="*/ 3989559 w 7467600"/>
              <a:gd name="connsiteY317" fmla="*/ 6145945 h 6858000"/>
              <a:gd name="connsiteX318" fmla="*/ 3939824 w 7467600"/>
              <a:gd name="connsiteY318" fmla="*/ 6066900 h 6858000"/>
              <a:gd name="connsiteX319" fmla="*/ 4584537 w 7467600"/>
              <a:gd name="connsiteY319" fmla="*/ 5324826 h 6858000"/>
              <a:gd name="connsiteX320" fmla="*/ 5037105 w 7467600"/>
              <a:gd name="connsiteY320" fmla="*/ 5088765 h 6858000"/>
              <a:gd name="connsiteX321" fmla="*/ 5039930 w 7467600"/>
              <a:gd name="connsiteY321" fmla="*/ 5089585 h 6858000"/>
              <a:gd name="connsiteX322" fmla="*/ 5263764 w 7467600"/>
              <a:gd name="connsiteY322" fmla="*/ 4735525 h 6858000"/>
              <a:gd name="connsiteX323" fmla="*/ 4086300 w 7467600"/>
              <a:gd name="connsiteY323" fmla="*/ 4884599 h 6858000"/>
              <a:gd name="connsiteX324" fmla="*/ 4085485 w 7467600"/>
              <a:gd name="connsiteY324" fmla="*/ 4899070 h 6858000"/>
              <a:gd name="connsiteX325" fmla="*/ 3871915 w 7467600"/>
              <a:gd name="connsiteY325" fmla="*/ 5253645 h 6858000"/>
              <a:gd name="connsiteX326" fmla="*/ 3799374 w 7467600"/>
              <a:gd name="connsiteY326" fmla="*/ 5466127 h 6858000"/>
              <a:gd name="connsiteX327" fmla="*/ 3498850 w 7467600"/>
              <a:gd name="connsiteY327" fmla="*/ 6661888 h 6858000"/>
              <a:gd name="connsiteX328" fmla="*/ 3399216 w 7467600"/>
              <a:gd name="connsiteY328" fmla="*/ 6858000 h 6858000"/>
              <a:gd name="connsiteX329" fmla="*/ 3303688 w 7467600"/>
              <a:gd name="connsiteY329" fmla="*/ 6858000 h 6858000"/>
              <a:gd name="connsiteX330" fmla="*/ 3391774 w 7467600"/>
              <a:gd name="connsiteY330" fmla="*/ 6697181 h 6858000"/>
              <a:gd name="connsiteX331" fmla="*/ 3735540 w 7467600"/>
              <a:gd name="connsiteY331" fmla="*/ 5546923 h 6858000"/>
              <a:gd name="connsiteX332" fmla="*/ 3729438 w 7467600"/>
              <a:gd name="connsiteY332" fmla="*/ 5569058 h 6858000"/>
              <a:gd name="connsiteX333" fmla="*/ 3707782 w 7467600"/>
              <a:gd name="connsiteY333" fmla="*/ 5644908 h 6858000"/>
              <a:gd name="connsiteX334" fmla="*/ 3583827 w 7467600"/>
              <a:gd name="connsiteY334" fmla="*/ 6039215 h 6858000"/>
              <a:gd name="connsiteX335" fmla="*/ 3547861 w 7467600"/>
              <a:gd name="connsiteY335" fmla="*/ 6129609 h 6858000"/>
              <a:gd name="connsiteX336" fmla="*/ 3490905 w 7467600"/>
              <a:gd name="connsiteY336" fmla="*/ 6277660 h 6858000"/>
              <a:gd name="connsiteX337" fmla="*/ 3455859 w 7467600"/>
              <a:gd name="connsiteY337" fmla="*/ 6391301 h 6858000"/>
              <a:gd name="connsiteX338" fmla="*/ 3429112 w 7467600"/>
              <a:gd name="connsiteY338" fmla="*/ 6479469 h 6858000"/>
              <a:gd name="connsiteX339" fmla="*/ 3304862 w 7467600"/>
              <a:gd name="connsiteY339" fmla="*/ 6796476 h 6858000"/>
              <a:gd name="connsiteX340" fmla="*/ 3276071 w 7467600"/>
              <a:gd name="connsiteY340" fmla="*/ 6858000 h 6858000"/>
              <a:gd name="connsiteX341" fmla="*/ 3240805 w 7467600"/>
              <a:gd name="connsiteY341" fmla="*/ 6858000 h 6858000"/>
              <a:gd name="connsiteX342" fmla="*/ 3275917 w 7467600"/>
              <a:gd name="connsiteY342" fmla="*/ 6783192 h 6858000"/>
              <a:gd name="connsiteX343" fmla="*/ 3399358 w 7467600"/>
              <a:gd name="connsiteY343" fmla="*/ 6469011 h 6858000"/>
              <a:gd name="connsiteX344" fmla="*/ 3425650 w 7467600"/>
              <a:gd name="connsiteY344" fmla="*/ 6381333 h 6858000"/>
              <a:gd name="connsiteX345" fmla="*/ 3460661 w 7467600"/>
              <a:gd name="connsiteY345" fmla="*/ 6266763 h 6858000"/>
              <a:gd name="connsiteX346" fmla="*/ 3518021 w 7467600"/>
              <a:gd name="connsiteY346" fmla="*/ 6117298 h 6858000"/>
              <a:gd name="connsiteX347" fmla="*/ 3554035 w 7467600"/>
              <a:gd name="connsiteY347" fmla="*/ 6027832 h 6858000"/>
              <a:gd name="connsiteX348" fmla="*/ 3677174 w 7467600"/>
              <a:gd name="connsiteY348" fmla="*/ 5636351 h 6858000"/>
              <a:gd name="connsiteX349" fmla="*/ 3698819 w 7467600"/>
              <a:gd name="connsiteY349" fmla="*/ 5560503 h 6858000"/>
              <a:gd name="connsiteX350" fmla="*/ 3702094 w 7467600"/>
              <a:gd name="connsiteY350" fmla="*/ 5549194 h 6858000"/>
              <a:gd name="connsiteX351" fmla="*/ 3398355 w 7467600"/>
              <a:gd name="connsiteY351" fmla="*/ 6094603 h 6858000"/>
              <a:gd name="connsiteX352" fmla="*/ 3193941 w 7467600"/>
              <a:gd name="connsiteY352" fmla="*/ 6798775 h 6858000"/>
              <a:gd name="connsiteX353" fmla="*/ 3184140 w 7467600"/>
              <a:gd name="connsiteY353" fmla="*/ 6858000 h 6858000"/>
              <a:gd name="connsiteX354" fmla="*/ 3099978 w 7467600"/>
              <a:gd name="connsiteY354" fmla="*/ 6858000 h 6858000"/>
              <a:gd name="connsiteX355" fmla="*/ 3101556 w 7467600"/>
              <a:gd name="connsiteY355" fmla="*/ 6843337 h 6858000"/>
              <a:gd name="connsiteX356" fmla="*/ 3370162 w 7467600"/>
              <a:gd name="connsiteY356" fmla="*/ 5785550 h 6858000"/>
              <a:gd name="connsiteX357" fmla="*/ 3746477 w 7467600"/>
              <a:gd name="connsiteY357" fmla="*/ 5377889 h 6858000"/>
              <a:gd name="connsiteX358" fmla="*/ 3863399 w 7467600"/>
              <a:gd name="connsiteY358" fmla="*/ 5087257 h 6858000"/>
              <a:gd name="connsiteX359" fmla="*/ 3968712 w 7467600"/>
              <a:gd name="connsiteY359" fmla="*/ 4913989 h 6858000"/>
              <a:gd name="connsiteX360" fmla="*/ 2792390 w 7467600"/>
              <a:gd name="connsiteY360" fmla="*/ 5382974 h 6858000"/>
              <a:gd name="connsiteX361" fmla="*/ 2714982 w 7467600"/>
              <a:gd name="connsiteY361" fmla="*/ 5427051 h 6858000"/>
              <a:gd name="connsiteX362" fmla="*/ 2813361 w 7467600"/>
              <a:gd name="connsiteY362" fmla="*/ 6023912 h 6858000"/>
              <a:gd name="connsiteX363" fmla="*/ 2688430 w 7467600"/>
              <a:gd name="connsiteY363" fmla="*/ 6801564 h 6858000"/>
              <a:gd name="connsiteX364" fmla="*/ 2629626 w 7467600"/>
              <a:gd name="connsiteY364" fmla="*/ 6763394 h 6858000"/>
              <a:gd name="connsiteX365" fmla="*/ 2565328 w 7467600"/>
              <a:gd name="connsiteY365" fmla="*/ 5516399 h 6858000"/>
              <a:gd name="connsiteX366" fmla="*/ 1922999 w 7467600"/>
              <a:gd name="connsiteY366" fmla="*/ 5980343 h 6858000"/>
              <a:gd name="connsiteX367" fmla="*/ 1950261 w 7467600"/>
              <a:gd name="connsiteY367" fmla="*/ 6405858 h 6858000"/>
              <a:gd name="connsiteX368" fmla="*/ 2365554 w 7467600"/>
              <a:gd name="connsiteY368" fmla="*/ 6759107 h 6858000"/>
              <a:gd name="connsiteX369" fmla="*/ 2424142 w 7467600"/>
              <a:gd name="connsiteY369" fmla="*/ 6858000 h 6858000"/>
              <a:gd name="connsiteX370" fmla="*/ 2395994 w 7467600"/>
              <a:gd name="connsiteY370" fmla="*/ 6858000 h 6858000"/>
              <a:gd name="connsiteX371" fmla="*/ 2392863 w 7467600"/>
              <a:gd name="connsiteY371" fmla="*/ 6852964 h 6858000"/>
              <a:gd name="connsiteX372" fmla="*/ 2017589 w 7467600"/>
              <a:gd name="connsiteY372" fmla="*/ 6493982 h 6858000"/>
              <a:gd name="connsiteX373" fmla="*/ 2147336 w 7467600"/>
              <a:gd name="connsiteY373" fmla="*/ 6594052 h 6858000"/>
              <a:gd name="connsiteX374" fmla="*/ 2207047 w 7467600"/>
              <a:gd name="connsiteY374" fmla="*/ 6654540 h 6858000"/>
              <a:gd name="connsiteX375" fmla="*/ 2299106 w 7467600"/>
              <a:gd name="connsiteY375" fmla="*/ 6778931 h 6858000"/>
              <a:gd name="connsiteX376" fmla="*/ 2314430 w 7467600"/>
              <a:gd name="connsiteY376" fmla="*/ 6801144 h 6858000"/>
              <a:gd name="connsiteX377" fmla="*/ 2352406 w 7467600"/>
              <a:gd name="connsiteY377" fmla="*/ 6858000 h 6858000"/>
              <a:gd name="connsiteX378" fmla="*/ 2314492 w 7467600"/>
              <a:gd name="connsiteY378" fmla="*/ 6858000 h 6858000"/>
              <a:gd name="connsiteX379" fmla="*/ 2288095 w 7467600"/>
              <a:gd name="connsiteY379" fmla="*/ 6818030 h 6858000"/>
              <a:gd name="connsiteX380" fmla="*/ 2272768 w 7467600"/>
              <a:gd name="connsiteY380" fmla="*/ 6795822 h 6858000"/>
              <a:gd name="connsiteX381" fmla="*/ 2182715 w 7467600"/>
              <a:gd name="connsiteY381" fmla="*/ 6675071 h 6858000"/>
              <a:gd name="connsiteX382" fmla="*/ 2032061 w 7467600"/>
              <a:gd name="connsiteY382" fmla="*/ 6541380 h 6858000"/>
              <a:gd name="connsiteX383" fmla="*/ 2257220 w 7467600"/>
              <a:gd name="connsiteY383" fmla="*/ 6826257 h 6858000"/>
              <a:gd name="connsiteX384" fmla="*/ 2281324 w 7467600"/>
              <a:gd name="connsiteY384" fmla="*/ 6858000 h 6858000"/>
              <a:gd name="connsiteX385" fmla="*/ 2242860 w 7467600"/>
              <a:gd name="connsiteY385" fmla="*/ 6858000 h 6858000"/>
              <a:gd name="connsiteX386" fmla="*/ 2232818 w 7467600"/>
              <a:gd name="connsiteY386" fmla="*/ 6844926 h 6858000"/>
              <a:gd name="connsiteX387" fmla="*/ 1990172 w 7467600"/>
              <a:gd name="connsiteY387" fmla="*/ 6542121 h 6858000"/>
              <a:gd name="connsiteX388" fmla="*/ 2124090 w 7467600"/>
              <a:gd name="connsiteY388" fmla="*/ 6761017 h 6858000"/>
              <a:gd name="connsiteX389" fmla="*/ 2200380 w 7467600"/>
              <a:gd name="connsiteY389" fmla="*/ 6858000 h 6858000"/>
              <a:gd name="connsiteX390" fmla="*/ 2147507 w 7467600"/>
              <a:gd name="connsiteY390" fmla="*/ 6858000 h 6858000"/>
              <a:gd name="connsiteX391" fmla="*/ 2070668 w 7467600"/>
              <a:gd name="connsiteY391" fmla="*/ 6761520 h 6858000"/>
              <a:gd name="connsiteX392" fmla="*/ 1975142 w 7467600"/>
              <a:gd name="connsiteY392" fmla="*/ 6585570 h 6858000"/>
              <a:gd name="connsiteX393" fmla="*/ 2050035 w 7467600"/>
              <a:gd name="connsiteY393" fmla="*/ 6813345 h 6858000"/>
              <a:gd name="connsiteX394" fmla="*/ 2063025 w 7467600"/>
              <a:gd name="connsiteY394" fmla="*/ 6858000 h 6858000"/>
              <a:gd name="connsiteX395" fmla="*/ 2021675 w 7467600"/>
              <a:gd name="connsiteY395" fmla="*/ 6858000 h 6858000"/>
              <a:gd name="connsiteX396" fmla="*/ 2019308 w 7467600"/>
              <a:gd name="connsiteY396" fmla="*/ 6847118 h 6858000"/>
              <a:gd name="connsiteX397" fmla="*/ 1938835 w 7467600"/>
              <a:gd name="connsiteY397" fmla="*/ 6551160 h 6858000"/>
              <a:gd name="connsiteX398" fmla="*/ 1953230 w 7467600"/>
              <a:gd name="connsiteY398" fmla="*/ 6759699 h 6858000"/>
              <a:gd name="connsiteX399" fmla="*/ 1956763 w 7467600"/>
              <a:gd name="connsiteY399" fmla="*/ 6778191 h 6858000"/>
              <a:gd name="connsiteX400" fmla="*/ 1967925 w 7467600"/>
              <a:gd name="connsiteY400" fmla="*/ 6858000 h 6858000"/>
              <a:gd name="connsiteX401" fmla="*/ 1936622 w 7467600"/>
              <a:gd name="connsiteY401" fmla="*/ 6858000 h 6858000"/>
              <a:gd name="connsiteX402" fmla="*/ 1926261 w 7467600"/>
              <a:gd name="connsiteY402" fmla="*/ 6784064 h 6858000"/>
              <a:gd name="connsiteX403" fmla="*/ 1922724 w 7467600"/>
              <a:gd name="connsiteY403" fmla="*/ 6765577 h 6858000"/>
              <a:gd name="connsiteX404" fmla="*/ 1904650 w 7467600"/>
              <a:gd name="connsiteY404" fmla="*/ 6639616 h 6858000"/>
              <a:gd name="connsiteX405" fmla="*/ 1885273 w 7467600"/>
              <a:gd name="connsiteY405" fmla="*/ 6858000 h 6858000"/>
              <a:gd name="connsiteX406" fmla="*/ 1854363 w 7467600"/>
              <a:gd name="connsiteY406" fmla="*/ 6858000 h 6858000"/>
              <a:gd name="connsiteX407" fmla="*/ 1880391 w 7467600"/>
              <a:gd name="connsiteY407" fmla="*/ 6603796 h 6858000"/>
              <a:gd name="connsiteX408" fmla="*/ 1818273 w 7467600"/>
              <a:gd name="connsiteY408" fmla="*/ 6715729 h 6858000"/>
              <a:gd name="connsiteX409" fmla="*/ 1794691 w 7467600"/>
              <a:gd name="connsiteY409" fmla="*/ 6843239 h 6858000"/>
              <a:gd name="connsiteX410" fmla="*/ 1794914 w 7467600"/>
              <a:gd name="connsiteY410" fmla="*/ 6858000 h 6858000"/>
              <a:gd name="connsiteX411" fmla="*/ 1746128 w 7467600"/>
              <a:gd name="connsiteY411" fmla="*/ 6858000 h 6858000"/>
              <a:gd name="connsiteX412" fmla="*/ 1753934 w 7467600"/>
              <a:gd name="connsiteY412" fmla="*/ 6724796 h 6858000"/>
              <a:gd name="connsiteX413" fmla="*/ 1792053 w 7467600"/>
              <a:gd name="connsiteY413" fmla="*/ 6572396 h 6858000"/>
              <a:gd name="connsiteX414" fmla="*/ 1862248 w 7467600"/>
              <a:gd name="connsiteY414" fmla="*/ 6266397 h 6858000"/>
              <a:gd name="connsiteX415" fmla="*/ 1862250 w 7467600"/>
              <a:gd name="connsiteY415" fmla="*/ 6033531 h 6858000"/>
              <a:gd name="connsiteX416" fmla="*/ 1211999 w 7467600"/>
              <a:gd name="connsiteY416" fmla="*/ 6683610 h 6858000"/>
              <a:gd name="connsiteX417" fmla="*/ 1213266 w 7467600"/>
              <a:gd name="connsiteY417" fmla="*/ 6691947 h 6858000"/>
              <a:gd name="connsiteX418" fmla="*/ 1203370 w 7467600"/>
              <a:gd name="connsiteY418" fmla="*/ 6850676 h 6858000"/>
              <a:gd name="connsiteX419" fmla="*/ 1203671 w 7467600"/>
              <a:gd name="connsiteY419" fmla="*/ 6858000 h 6858000"/>
              <a:gd name="connsiteX420" fmla="*/ 1143180 w 7467600"/>
              <a:gd name="connsiteY420" fmla="*/ 6858000 h 6858000"/>
              <a:gd name="connsiteX421" fmla="*/ 1142176 w 7467600"/>
              <a:gd name="connsiteY421" fmla="*/ 6766045 h 6858000"/>
              <a:gd name="connsiteX422" fmla="*/ 1067484 w 7467600"/>
              <a:gd name="connsiteY422" fmla="*/ 6858000 h 6858000"/>
              <a:gd name="connsiteX423" fmla="*/ 953928 w 7467600"/>
              <a:gd name="connsiteY423" fmla="*/ 6858000 h 6858000"/>
              <a:gd name="connsiteX424" fmla="*/ 959715 w 7467600"/>
              <a:gd name="connsiteY424" fmla="*/ 6850185 h 6858000"/>
              <a:gd name="connsiteX425" fmla="*/ 1483788 w 7467600"/>
              <a:gd name="connsiteY425" fmla="*/ 6259174 h 6858000"/>
              <a:gd name="connsiteX426" fmla="*/ 1100671 w 7467600"/>
              <a:gd name="connsiteY426" fmla="*/ 6252137 h 6858000"/>
              <a:gd name="connsiteX427" fmla="*/ 1090144 w 7467600"/>
              <a:gd name="connsiteY427" fmla="*/ 6256748 h 6858000"/>
              <a:gd name="connsiteX428" fmla="*/ 1095872 w 7467600"/>
              <a:gd name="connsiteY428" fmla="*/ 6271892 h 6858000"/>
              <a:gd name="connsiteX429" fmla="*/ 262785 w 7467600"/>
              <a:gd name="connsiteY429" fmla="*/ 6845450 h 6858000"/>
              <a:gd name="connsiteX430" fmla="*/ 209968 w 7467600"/>
              <a:gd name="connsiteY430" fmla="*/ 6770713 h 6858000"/>
              <a:gd name="connsiteX431" fmla="*/ 873460 w 7467600"/>
              <a:gd name="connsiteY431" fmla="*/ 6253768 h 6858000"/>
              <a:gd name="connsiteX432" fmla="*/ 192686 w 7467600"/>
              <a:gd name="connsiteY432" fmla="*/ 5849257 h 6858000"/>
              <a:gd name="connsiteX433" fmla="*/ 4696 w 7467600"/>
              <a:gd name="connsiteY433" fmla="*/ 5697668 h 6858000"/>
              <a:gd name="connsiteX434" fmla="*/ 0 w 7467600"/>
              <a:gd name="connsiteY434" fmla="*/ 5689984 h 6858000"/>
              <a:gd name="connsiteX435" fmla="*/ 0 w 7467600"/>
              <a:gd name="connsiteY435" fmla="*/ 5513472 h 6858000"/>
              <a:gd name="connsiteX436" fmla="*/ 174101 w 7467600"/>
              <a:gd name="connsiteY436" fmla="*/ 5620277 h 6858000"/>
              <a:gd name="connsiteX437" fmla="*/ 891800 w 7467600"/>
              <a:gd name="connsiteY437" fmla="*/ 6036935 h 6858000"/>
              <a:gd name="connsiteX438" fmla="*/ 1072219 w 7467600"/>
              <a:gd name="connsiteY438" fmla="*/ 6169443 h 6858000"/>
              <a:gd name="connsiteX439" fmla="*/ 1074117 w 7467600"/>
              <a:gd name="connsiteY439" fmla="*/ 6170301 h 6858000"/>
              <a:gd name="connsiteX440" fmla="*/ 1083114 w 7467600"/>
              <a:gd name="connsiteY440" fmla="*/ 6174131 h 6858000"/>
              <a:gd name="connsiteX441" fmla="*/ 1543010 w 7467600"/>
              <a:gd name="connsiteY441" fmla="*/ 6191140 h 6858000"/>
              <a:gd name="connsiteX442" fmla="*/ 1551080 w 7467600"/>
              <a:gd name="connsiteY442" fmla="*/ 6195006 h 6858000"/>
              <a:gd name="connsiteX443" fmla="*/ 2345443 w 7467600"/>
              <a:gd name="connsiteY443" fmla="*/ 5549882 h 6858000"/>
              <a:gd name="connsiteX444" fmla="*/ 1721499 w 7467600"/>
              <a:gd name="connsiteY444" fmla="*/ 5599969 h 6858000"/>
              <a:gd name="connsiteX445" fmla="*/ 767716 w 7467600"/>
              <a:gd name="connsiteY445" fmla="*/ 5472768 h 6858000"/>
              <a:gd name="connsiteX446" fmla="*/ 722147 w 7467600"/>
              <a:gd name="connsiteY446" fmla="*/ 5393091 h 6858000"/>
              <a:gd name="connsiteX447" fmla="*/ 1485552 w 7467600"/>
              <a:gd name="connsiteY447" fmla="*/ 5313202 h 6858000"/>
              <a:gd name="connsiteX448" fmla="*/ 2143004 w 7467600"/>
              <a:gd name="connsiteY448" fmla="*/ 5402420 h 6858000"/>
              <a:gd name="connsiteX449" fmla="*/ 1933391 w 7467600"/>
              <a:gd name="connsiteY449" fmla="*/ 5156971 h 6858000"/>
              <a:gd name="connsiteX450" fmla="*/ 1827118 w 7467600"/>
              <a:gd name="connsiteY450" fmla="*/ 4968410 h 6858000"/>
              <a:gd name="connsiteX451" fmla="*/ 1837349 w 7467600"/>
              <a:gd name="connsiteY451" fmla="*/ 4956357 h 6858000"/>
              <a:gd name="connsiteX452" fmla="*/ 2162835 w 7467600"/>
              <a:gd name="connsiteY452" fmla="*/ 5187853 h 6858000"/>
              <a:gd name="connsiteX453" fmla="*/ 2257167 w 7467600"/>
              <a:gd name="connsiteY453" fmla="*/ 5462123 h 6858000"/>
              <a:gd name="connsiteX454" fmla="*/ 2261598 w 7467600"/>
              <a:gd name="connsiteY454" fmla="*/ 5467998 h 6858000"/>
              <a:gd name="connsiteX455" fmla="*/ 2437177 w 7467600"/>
              <a:gd name="connsiteY455" fmla="*/ 5479608 h 6858000"/>
              <a:gd name="connsiteX456" fmla="*/ 2445247 w 7467600"/>
              <a:gd name="connsiteY456" fmla="*/ 5483476 h 6858000"/>
              <a:gd name="connsiteX457" fmla="*/ 2743626 w 7467600"/>
              <a:gd name="connsiteY457" fmla="*/ 5304819 h 6858000"/>
              <a:gd name="connsiteX458" fmla="*/ 3048102 w 7467600"/>
              <a:gd name="connsiteY458" fmla="*/ 5150595 h 6858000"/>
              <a:gd name="connsiteX459" fmla="*/ 1799414 w 7467600"/>
              <a:gd name="connsiteY459" fmla="*/ 4694732 h 6858000"/>
              <a:gd name="connsiteX460" fmla="*/ 1771735 w 7467600"/>
              <a:gd name="connsiteY460" fmla="*/ 4619929 h 6858000"/>
              <a:gd name="connsiteX461" fmla="*/ 3104273 w 7467600"/>
              <a:gd name="connsiteY461" fmla="*/ 5076159 h 6858000"/>
              <a:gd name="connsiteX462" fmla="*/ 3113245 w 7467600"/>
              <a:gd name="connsiteY462" fmla="*/ 5090705 h 6858000"/>
              <a:gd name="connsiteX463" fmla="*/ 3126294 w 7467600"/>
              <a:gd name="connsiteY463" fmla="*/ 5114400 h 6858000"/>
              <a:gd name="connsiteX464" fmla="*/ 3937433 w 7467600"/>
              <a:gd name="connsiteY464" fmla="*/ 4830473 h 6858000"/>
              <a:gd name="connsiteX465" fmla="*/ 3590475 w 7467600"/>
              <a:gd name="connsiteY465" fmla="*/ 4597974 h 6858000"/>
              <a:gd name="connsiteX466" fmla="*/ 3100264 w 7467600"/>
              <a:gd name="connsiteY466" fmla="*/ 4579845 h 6858000"/>
              <a:gd name="connsiteX467" fmla="*/ 2183576 w 7467600"/>
              <a:gd name="connsiteY467" fmla="*/ 4227150 h 6858000"/>
              <a:gd name="connsiteX468" fmla="*/ 2151029 w 7467600"/>
              <a:gd name="connsiteY468" fmla="*/ 4146947 h 6858000"/>
              <a:gd name="connsiteX469" fmla="*/ 3563434 w 7467600"/>
              <a:gd name="connsiteY469" fmla="*/ 4469115 h 6858000"/>
              <a:gd name="connsiteX470" fmla="*/ 3177952 w 7467600"/>
              <a:gd name="connsiteY470" fmla="*/ 3657386 h 6858000"/>
              <a:gd name="connsiteX471" fmla="*/ 3189263 w 7467600"/>
              <a:gd name="connsiteY471" fmla="*/ 3625726 h 6858000"/>
              <a:gd name="connsiteX472" fmla="*/ 3560912 w 7467600"/>
              <a:gd name="connsiteY472" fmla="*/ 4079863 h 6858000"/>
              <a:gd name="connsiteX473" fmla="*/ 3626636 w 7467600"/>
              <a:gd name="connsiteY473" fmla="*/ 4512230 h 6858000"/>
              <a:gd name="connsiteX474" fmla="*/ 3653088 w 7467600"/>
              <a:gd name="connsiteY474" fmla="*/ 4521417 h 6858000"/>
              <a:gd name="connsiteX475" fmla="*/ 3988128 w 7467600"/>
              <a:gd name="connsiteY475" fmla="*/ 4817267 h 6858000"/>
              <a:gd name="connsiteX476" fmla="*/ 4830582 w 7467600"/>
              <a:gd name="connsiteY476" fmla="*/ 4676000 h 6858000"/>
              <a:gd name="connsiteX477" fmla="*/ 4830100 w 7467600"/>
              <a:gd name="connsiteY477" fmla="*/ 4675554 h 6858000"/>
              <a:gd name="connsiteX478" fmla="*/ 4036318 w 7467600"/>
              <a:gd name="connsiteY478" fmla="*/ 4147013 h 6858000"/>
              <a:gd name="connsiteX479" fmla="*/ 3432098 w 7467600"/>
              <a:gd name="connsiteY479" fmla="*/ 3537312 h 6858000"/>
              <a:gd name="connsiteX480" fmla="*/ 3446761 w 7467600"/>
              <a:gd name="connsiteY480" fmla="*/ 3461278 h 6858000"/>
              <a:gd name="connsiteX481" fmla="*/ 4419733 w 7467600"/>
              <a:gd name="connsiteY481" fmla="*/ 3963555 h 6858000"/>
              <a:gd name="connsiteX482" fmla="*/ 4781371 w 7467600"/>
              <a:gd name="connsiteY482" fmla="*/ 4458604 h 6858000"/>
              <a:gd name="connsiteX483" fmla="*/ 4780440 w 7467600"/>
              <a:gd name="connsiteY483" fmla="*/ 4470290 h 6858000"/>
              <a:gd name="connsiteX484" fmla="*/ 4898954 w 7467600"/>
              <a:gd name="connsiteY484" fmla="*/ 4662092 h 6858000"/>
              <a:gd name="connsiteX485" fmla="*/ 4900699 w 7467600"/>
              <a:gd name="connsiteY485" fmla="*/ 4670867 h 6858000"/>
              <a:gd name="connsiteX486" fmla="*/ 5714511 w 7467600"/>
              <a:gd name="connsiteY486" fmla="*/ 4663483 h 6858000"/>
              <a:gd name="connsiteX487" fmla="*/ 5464793 w 7467600"/>
              <a:gd name="connsiteY487" fmla="*/ 4393556 h 6858000"/>
              <a:gd name="connsiteX488" fmla="*/ 5461897 w 7467600"/>
              <a:gd name="connsiteY488" fmla="*/ 4390879 h 6858000"/>
              <a:gd name="connsiteX489" fmla="*/ 4294126 w 7467600"/>
              <a:gd name="connsiteY489" fmla="*/ 3303048 h 6858000"/>
              <a:gd name="connsiteX490" fmla="*/ 4305321 w 7467600"/>
              <a:gd name="connsiteY490" fmla="*/ 3256953 h 6858000"/>
              <a:gd name="connsiteX491" fmla="*/ 4949299 w 7467600"/>
              <a:gd name="connsiteY491" fmla="*/ 3766336 h 6858000"/>
              <a:gd name="connsiteX492" fmla="*/ 5291452 w 7467600"/>
              <a:gd name="connsiteY492" fmla="*/ 4076801 h 6858000"/>
              <a:gd name="connsiteX493" fmla="*/ 5434998 w 7467600"/>
              <a:gd name="connsiteY493" fmla="*/ 4254100 h 6858000"/>
              <a:gd name="connsiteX494" fmla="*/ 5351015 w 7467600"/>
              <a:gd name="connsiteY494" fmla="*/ 3760989 h 6858000"/>
              <a:gd name="connsiteX495" fmla="*/ 5413780 w 7467600"/>
              <a:gd name="connsiteY495" fmla="*/ 2966265 h 6858000"/>
              <a:gd name="connsiteX496" fmla="*/ 5425627 w 7467600"/>
              <a:gd name="connsiteY496" fmla="*/ 2954192 h 6858000"/>
              <a:gd name="connsiteX497" fmla="*/ 6604735 w 7467600"/>
              <a:gd name="connsiteY497" fmla="*/ 2041381 h 6858000"/>
              <a:gd name="connsiteX498" fmla="*/ 7204487 w 7467600"/>
              <a:gd name="connsiteY498" fmla="*/ 2742112 h 6858000"/>
              <a:gd name="connsiteX499" fmla="*/ 7131592 w 7467600"/>
              <a:gd name="connsiteY499" fmla="*/ 2672096 h 6858000"/>
              <a:gd name="connsiteX500" fmla="*/ 6996344 w 7467600"/>
              <a:gd name="connsiteY500" fmla="*/ 2518310 h 6858000"/>
              <a:gd name="connsiteX501" fmla="*/ 6735495 w 7467600"/>
              <a:gd name="connsiteY501" fmla="*/ 2196890 h 6858000"/>
              <a:gd name="connsiteX502" fmla="*/ 6721901 w 7467600"/>
              <a:gd name="connsiteY502" fmla="*/ 2179274 h 6858000"/>
              <a:gd name="connsiteX503" fmla="*/ 6604735 w 7467600"/>
              <a:gd name="connsiteY503" fmla="*/ 2041381 h 6858000"/>
              <a:gd name="connsiteX504" fmla="*/ 6591670 w 7467600"/>
              <a:gd name="connsiteY504" fmla="*/ 1988277 h 6858000"/>
              <a:gd name="connsiteX505" fmla="*/ 6747349 w 7467600"/>
              <a:gd name="connsiteY505" fmla="*/ 2160069 h 6858000"/>
              <a:gd name="connsiteX506" fmla="*/ 6760943 w 7467600"/>
              <a:gd name="connsiteY506" fmla="*/ 2177686 h 6858000"/>
              <a:gd name="connsiteX507" fmla="*/ 7021065 w 7467600"/>
              <a:gd name="connsiteY507" fmla="*/ 2498102 h 6858000"/>
              <a:gd name="connsiteX508" fmla="*/ 7155223 w 7467600"/>
              <a:gd name="connsiteY508" fmla="*/ 2650386 h 6858000"/>
              <a:gd name="connsiteX509" fmla="*/ 7203167 w 7467600"/>
              <a:gd name="connsiteY509" fmla="*/ 2697288 h 6858000"/>
              <a:gd name="connsiteX510" fmla="*/ 6937703 w 7467600"/>
              <a:gd name="connsiteY510" fmla="*/ 2321981 h 6858000"/>
              <a:gd name="connsiteX511" fmla="*/ 6591670 w 7467600"/>
              <a:gd name="connsiteY511" fmla="*/ 1988277 h 6858000"/>
              <a:gd name="connsiteX512" fmla="*/ 5798671 w 7467600"/>
              <a:gd name="connsiteY512" fmla="*/ 1981601 h 6858000"/>
              <a:gd name="connsiteX513" fmla="*/ 5754709 w 7467600"/>
              <a:gd name="connsiteY513" fmla="*/ 2071454 h 6858000"/>
              <a:gd name="connsiteX514" fmla="*/ 5763044 w 7467600"/>
              <a:gd name="connsiteY514" fmla="*/ 2842206 h 6858000"/>
              <a:gd name="connsiteX515" fmla="*/ 5764974 w 7467600"/>
              <a:gd name="connsiteY515" fmla="*/ 2799609 h 6858000"/>
              <a:gd name="connsiteX516" fmla="*/ 5767665 w 7467600"/>
              <a:gd name="connsiteY516" fmla="*/ 2666409 h 6858000"/>
              <a:gd name="connsiteX517" fmla="*/ 5763055 w 7467600"/>
              <a:gd name="connsiteY517" fmla="*/ 2579705 h 6858000"/>
              <a:gd name="connsiteX518" fmla="*/ 5758079 w 7467600"/>
              <a:gd name="connsiteY518" fmla="*/ 2492508 h 6858000"/>
              <a:gd name="connsiteX519" fmla="*/ 5779325 w 7467600"/>
              <a:gd name="connsiteY519" fmla="*/ 2197069 h 6858000"/>
              <a:gd name="connsiteX520" fmla="*/ 5798671 w 7467600"/>
              <a:gd name="connsiteY520" fmla="*/ 1981601 h 6858000"/>
              <a:gd name="connsiteX521" fmla="*/ 5829202 w 7467600"/>
              <a:gd name="connsiteY521" fmla="*/ 1971679 h 6858000"/>
              <a:gd name="connsiteX522" fmla="*/ 5809558 w 7467600"/>
              <a:gd name="connsiteY522" fmla="*/ 2198043 h 6858000"/>
              <a:gd name="connsiteX523" fmla="*/ 5788653 w 7467600"/>
              <a:gd name="connsiteY523" fmla="*/ 2489430 h 6858000"/>
              <a:gd name="connsiteX524" fmla="*/ 5793439 w 7467600"/>
              <a:gd name="connsiteY524" fmla="*/ 2575235 h 6858000"/>
              <a:gd name="connsiteX525" fmla="*/ 5796837 w 7467600"/>
              <a:gd name="connsiteY525" fmla="*/ 2637633 h 6858000"/>
              <a:gd name="connsiteX526" fmla="*/ 5818614 w 7467600"/>
              <a:gd name="connsiteY526" fmla="*/ 2473055 h 6858000"/>
              <a:gd name="connsiteX527" fmla="*/ 5829202 w 7467600"/>
              <a:gd name="connsiteY527" fmla="*/ 1971679 h 6858000"/>
              <a:gd name="connsiteX528" fmla="*/ 5911389 w 7467600"/>
              <a:gd name="connsiteY528" fmla="*/ 1898371 h 6858000"/>
              <a:gd name="connsiteX529" fmla="*/ 6237627 w 7467600"/>
              <a:gd name="connsiteY529" fmla="*/ 2231921 h 6858000"/>
              <a:gd name="connsiteX530" fmla="*/ 5911389 w 7467600"/>
              <a:gd name="connsiteY530" fmla="*/ 1898371 h 6858000"/>
              <a:gd name="connsiteX531" fmla="*/ 6944437 w 7467600"/>
              <a:gd name="connsiteY531" fmla="*/ 1575402 h 6858000"/>
              <a:gd name="connsiteX532" fmla="*/ 6304730 w 7467600"/>
              <a:gd name="connsiteY532" fmla="*/ 1766654 h 6858000"/>
              <a:gd name="connsiteX533" fmla="*/ 6944437 w 7467600"/>
              <a:gd name="connsiteY533" fmla="*/ 1575402 h 6858000"/>
              <a:gd name="connsiteX534" fmla="*/ 7019523 w 7467600"/>
              <a:gd name="connsiteY534" fmla="*/ 1519450 h 6858000"/>
              <a:gd name="connsiteX535" fmla="*/ 6298091 w 7467600"/>
              <a:gd name="connsiteY535" fmla="*/ 1737122 h 6858000"/>
              <a:gd name="connsiteX536" fmla="*/ 7019523 w 7467600"/>
              <a:gd name="connsiteY536" fmla="*/ 1519450 h 6858000"/>
              <a:gd name="connsiteX537" fmla="*/ 2399523 w 7467600"/>
              <a:gd name="connsiteY537" fmla="*/ 1428234 h 6858000"/>
              <a:gd name="connsiteX538" fmla="*/ 2224982 w 7467600"/>
              <a:gd name="connsiteY538" fmla="*/ 1826201 h 6858000"/>
              <a:gd name="connsiteX539" fmla="*/ 2096099 w 7467600"/>
              <a:gd name="connsiteY539" fmla="*/ 2345900 h 6858000"/>
              <a:gd name="connsiteX540" fmla="*/ 2283317 w 7467600"/>
              <a:gd name="connsiteY540" fmla="*/ 1796925 h 6858000"/>
              <a:gd name="connsiteX541" fmla="*/ 2399523 w 7467600"/>
              <a:gd name="connsiteY541" fmla="*/ 1428234 h 6858000"/>
              <a:gd name="connsiteX542" fmla="*/ 2448558 w 7467600"/>
              <a:gd name="connsiteY542" fmla="*/ 1373435 h 6858000"/>
              <a:gd name="connsiteX543" fmla="*/ 2312521 w 7467600"/>
              <a:gd name="connsiteY543" fmla="*/ 1806140 h 6858000"/>
              <a:gd name="connsiteX544" fmla="*/ 2127533 w 7467600"/>
              <a:gd name="connsiteY544" fmla="*/ 2348380 h 6858000"/>
              <a:gd name="connsiteX545" fmla="*/ 2358080 w 7467600"/>
              <a:gd name="connsiteY545" fmla="*/ 1866134 h 6858000"/>
              <a:gd name="connsiteX546" fmla="*/ 2407436 w 7467600"/>
              <a:gd name="connsiteY546" fmla="*/ 1651070 h 6858000"/>
              <a:gd name="connsiteX547" fmla="*/ 2448558 w 7467600"/>
              <a:gd name="connsiteY547" fmla="*/ 1373435 h 6858000"/>
              <a:gd name="connsiteX548" fmla="*/ 278707 w 7467600"/>
              <a:gd name="connsiteY548" fmla="*/ 1352270 h 6858000"/>
              <a:gd name="connsiteX549" fmla="*/ 321570 w 7467600"/>
              <a:gd name="connsiteY549" fmla="*/ 1861610 h 6858000"/>
              <a:gd name="connsiteX550" fmla="*/ 294281 w 7467600"/>
              <a:gd name="connsiteY550" fmla="*/ 1440658 h 6858000"/>
              <a:gd name="connsiteX551" fmla="*/ 278707 w 7467600"/>
              <a:gd name="connsiteY551" fmla="*/ 1352270 h 6858000"/>
              <a:gd name="connsiteX552" fmla="*/ 1423821 w 7467600"/>
              <a:gd name="connsiteY552" fmla="*/ 1351958 h 6858000"/>
              <a:gd name="connsiteX553" fmla="*/ 1638521 w 7467600"/>
              <a:gd name="connsiteY553" fmla="*/ 1908470 h 6858000"/>
              <a:gd name="connsiteX554" fmla="*/ 1754199 w 7467600"/>
              <a:gd name="connsiteY554" fmla="*/ 2149284 h 6858000"/>
              <a:gd name="connsiteX555" fmla="*/ 1908359 w 7467600"/>
              <a:gd name="connsiteY555" fmla="*/ 2364988 h 6858000"/>
              <a:gd name="connsiteX556" fmla="*/ 1647661 w 7467600"/>
              <a:gd name="connsiteY556" fmla="*/ 1825945 h 6858000"/>
              <a:gd name="connsiteX557" fmla="*/ 1423821 w 7467600"/>
              <a:gd name="connsiteY557" fmla="*/ 1351958 h 6858000"/>
              <a:gd name="connsiteX558" fmla="*/ 1431890 w 7467600"/>
              <a:gd name="connsiteY558" fmla="*/ 1306475 h 6858000"/>
              <a:gd name="connsiteX559" fmla="*/ 1507597 w 7467600"/>
              <a:gd name="connsiteY559" fmla="*/ 1446132 h 6858000"/>
              <a:gd name="connsiteX560" fmla="*/ 1674586 w 7467600"/>
              <a:gd name="connsiteY560" fmla="*/ 1813832 h 6858000"/>
              <a:gd name="connsiteX561" fmla="*/ 1815950 w 7467600"/>
              <a:gd name="connsiteY561" fmla="*/ 2128564 h 6858000"/>
              <a:gd name="connsiteX562" fmla="*/ 1984242 w 7467600"/>
              <a:gd name="connsiteY562" fmla="*/ 2430829 h 6858000"/>
              <a:gd name="connsiteX563" fmla="*/ 2014023 w 7467600"/>
              <a:gd name="connsiteY563" fmla="*/ 2450995 h 6858000"/>
              <a:gd name="connsiteX564" fmla="*/ 1747337 w 7467600"/>
              <a:gd name="connsiteY564" fmla="*/ 1855264 h 6858000"/>
              <a:gd name="connsiteX565" fmla="*/ 1533749 w 7467600"/>
              <a:gd name="connsiteY565" fmla="*/ 1478656 h 6858000"/>
              <a:gd name="connsiteX566" fmla="*/ 1431890 w 7467600"/>
              <a:gd name="connsiteY566" fmla="*/ 1306475 h 6858000"/>
              <a:gd name="connsiteX567" fmla="*/ 5052692 w 7467600"/>
              <a:gd name="connsiteY567" fmla="*/ 1292994 h 6858000"/>
              <a:gd name="connsiteX568" fmla="*/ 5200661 w 7467600"/>
              <a:gd name="connsiteY568" fmla="*/ 1635186 h 6858000"/>
              <a:gd name="connsiteX569" fmla="*/ 5297138 w 7467600"/>
              <a:gd name="connsiteY569" fmla="*/ 1906351 h 6858000"/>
              <a:gd name="connsiteX570" fmla="*/ 5052692 w 7467600"/>
              <a:gd name="connsiteY570" fmla="*/ 1292994 h 6858000"/>
              <a:gd name="connsiteX571" fmla="*/ 5009948 w 7467600"/>
              <a:gd name="connsiteY571" fmla="*/ 1273619 h 6858000"/>
              <a:gd name="connsiteX572" fmla="*/ 5121777 w 7467600"/>
              <a:gd name="connsiteY572" fmla="*/ 1654213 h 6858000"/>
              <a:gd name="connsiteX573" fmla="*/ 5293545 w 7467600"/>
              <a:gd name="connsiteY573" fmla="*/ 2072247 h 6858000"/>
              <a:gd name="connsiteX574" fmla="*/ 5294042 w 7467600"/>
              <a:gd name="connsiteY574" fmla="*/ 2065019 h 6858000"/>
              <a:gd name="connsiteX575" fmla="*/ 5171936 w 7467600"/>
              <a:gd name="connsiteY575" fmla="*/ 1647613 h 6858000"/>
              <a:gd name="connsiteX576" fmla="*/ 5009948 w 7467600"/>
              <a:gd name="connsiteY576" fmla="*/ 1273619 h 6858000"/>
              <a:gd name="connsiteX577" fmla="*/ 655236 w 7467600"/>
              <a:gd name="connsiteY577" fmla="*/ 1268632 h 6858000"/>
              <a:gd name="connsiteX578" fmla="*/ 839521 w 7467600"/>
              <a:gd name="connsiteY578" fmla="*/ 1685315 h 6858000"/>
              <a:gd name="connsiteX579" fmla="*/ 1109416 w 7467600"/>
              <a:gd name="connsiteY579" fmla="*/ 2061663 h 6858000"/>
              <a:gd name="connsiteX580" fmla="*/ 1298300 w 7467600"/>
              <a:gd name="connsiteY580" fmla="*/ 2247742 h 6858000"/>
              <a:gd name="connsiteX581" fmla="*/ 1125871 w 7467600"/>
              <a:gd name="connsiteY581" fmla="*/ 1989513 h 6858000"/>
              <a:gd name="connsiteX582" fmla="*/ 981574 w 7467600"/>
              <a:gd name="connsiteY582" fmla="*/ 1783157 h 6858000"/>
              <a:gd name="connsiteX583" fmla="*/ 922198 w 7467600"/>
              <a:gd name="connsiteY583" fmla="*/ 1677437 h 6858000"/>
              <a:gd name="connsiteX584" fmla="*/ 869293 w 7467600"/>
              <a:gd name="connsiteY584" fmla="*/ 1583214 h 6858000"/>
              <a:gd name="connsiteX585" fmla="*/ 751431 w 7467600"/>
              <a:gd name="connsiteY585" fmla="*/ 1405731 h 6858000"/>
              <a:gd name="connsiteX586" fmla="*/ 655236 w 7467600"/>
              <a:gd name="connsiteY586" fmla="*/ 1268632 h 6858000"/>
              <a:gd name="connsiteX587" fmla="*/ 6516292 w 7467600"/>
              <a:gd name="connsiteY587" fmla="*/ 1263064 h 6858000"/>
              <a:gd name="connsiteX588" fmla="*/ 5736320 w 7467600"/>
              <a:gd name="connsiteY588" fmla="*/ 1501803 h 6858000"/>
              <a:gd name="connsiteX589" fmla="*/ 6516292 w 7467600"/>
              <a:gd name="connsiteY589" fmla="*/ 1263064 h 6858000"/>
              <a:gd name="connsiteX590" fmla="*/ 291466 w 7467600"/>
              <a:gd name="connsiteY590" fmla="*/ 1250369 h 6858000"/>
              <a:gd name="connsiteX591" fmla="*/ 323180 w 7467600"/>
              <a:gd name="connsiteY591" fmla="*/ 1435283 h 6858000"/>
              <a:gd name="connsiteX592" fmla="*/ 349381 w 7467600"/>
              <a:gd name="connsiteY592" fmla="*/ 1875041 h 6858000"/>
              <a:gd name="connsiteX593" fmla="*/ 374363 w 7467600"/>
              <a:gd name="connsiteY593" fmla="*/ 1506494 h 6858000"/>
              <a:gd name="connsiteX594" fmla="*/ 302168 w 7467600"/>
              <a:gd name="connsiteY594" fmla="*/ 1274495 h 6858000"/>
              <a:gd name="connsiteX595" fmla="*/ 291466 w 7467600"/>
              <a:gd name="connsiteY595" fmla="*/ 1250369 h 6858000"/>
              <a:gd name="connsiteX596" fmla="*/ 678222 w 7467600"/>
              <a:gd name="connsiteY596" fmla="*/ 1248670 h 6858000"/>
              <a:gd name="connsiteX597" fmla="*/ 775536 w 7467600"/>
              <a:gd name="connsiteY597" fmla="*/ 1388015 h 6858000"/>
              <a:gd name="connsiteX598" fmla="*/ 894529 w 7467600"/>
              <a:gd name="connsiteY598" fmla="*/ 1567739 h 6858000"/>
              <a:gd name="connsiteX599" fmla="*/ 948000 w 7467600"/>
              <a:gd name="connsiteY599" fmla="*/ 1663088 h 6858000"/>
              <a:gd name="connsiteX600" fmla="*/ 1006812 w 7467600"/>
              <a:gd name="connsiteY600" fmla="*/ 1767683 h 6858000"/>
              <a:gd name="connsiteX601" fmla="*/ 1149133 w 7467600"/>
              <a:gd name="connsiteY601" fmla="*/ 1971513 h 6858000"/>
              <a:gd name="connsiteX602" fmla="*/ 1333952 w 7467600"/>
              <a:gd name="connsiteY602" fmla="*/ 2251620 h 6858000"/>
              <a:gd name="connsiteX603" fmla="*/ 1337329 w 7467600"/>
              <a:gd name="connsiteY603" fmla="*/ 2258350 h 6858000"/>
              <a:gd name="connsiteX604" fmla="*/ 1014726 w 7467600"/>
              <a:gd name="connsiteY604" fmla="*/ 1615556 h 6858000"/>
              <a:gd name="connsiteX605" fmla="*/ 678222 w 7467600"/>
              <a:gd name="connsiteY605" fmla="*/ 1248670 h 6858000"/>
              <a:gd name="connsiteX606" fmla="*/ 6691602 w 7467600"/>
              <a:gd name="connsiteY606" fmla="*/ 1140573 h 6858000"/>
              <a:gd name="connsiteX607" fmla="*/ 6571100 w 7467600"/>
              <a:gd name="connsiteY607" fmla="*/ 1183662 h 6858000"/>
              <a:gd name="connsiteX608" fmla="*/ 6241687 w 7467600"/>
              <a:gd name="connsiteY608" fmla="*/ 1257600 h 6858000"/>
              <a:gd name="connsiteX609" fmla="*/ 5693009 w 7467600"/>
              <a:gd name="connsiteY609" fmla="*/ 1478256 h 6858000"/>
              <a:gd name="connsiteX610" fmla="*/ 6548420 w 7467600"/>
              <a:gd name="connsiteY610" fmla="*/ 1214599 h 6858000"/>
              <a:gd name="connsiteX611" fmla="*/ 6605473 w 7467600"/>
              <a:gd name="connsiteY611" fmla="*/ 1184686 h 6858000"/>
              <a:gd name="connsiteX612" fmla="*/ 6691602 w 7467600"/>
              <a:gd name="connsiteY612" fmla="*/ 1140573 h 6858000"/>
              <a:gd name="connsiteX613" fmla="*/ 4002475 w 7467600"/>
              <a:gd name="connsiteY613" fmla="*/ 1037802 h 6858000"/>
              <a:gd name="connsiteX614" fmla="*/ 4000324 w 7467600"/>
              <a:gd name="connsiteY614" fmla="*/ 1039362 h 6858000"/>
              <a:gd name="connsiteX615" fmla="*/ 4002862 w 7467600"/>
              <a:gd name="connsiteY615" fmla="*/ 1042866 h 6858000"/>
              <a:gd name="connsiteX616" fmla="*/ 4002475 w 7467600"/>
              <a:gd name="connsiteY616" fmla="*/ 1037802 h 6858000"/>
              <a:gd name="connsiteX617" fmla="*/ 506322 w 7467600"/>
              <a:gd name="connsiteY617" fmla="*/ 1020997 h 6858000"/>
              <a:gd name="connsiteX618" fmla="*/ 533068 w 7467600"/>
              <a:gd name="connsiteY618" fmla="*/ 1029409 h 6858000"/>
              <a:gd name="connsiteX619" fmla="*/ 1232525 w 7467600"/>
              <a:gd name="connsiteY619" fmla="*/ 1804675 h 6858000"/>
              <a:gd name="connsiteX620" fmla="*/ 1388858 w 7467600"/>
              <a:gd name="connsiteY620" fmla="*/ 2368011 h 6858000"/>
              <a:gd name="connsiteX621" fmla="*/ 1384098 w 7467600"/>
              <a:gd name="connsiteY621" fmla="*/ 2378125 h 6858000"/>
              <a:gd name="connsiteX622" fmla="*/ 1425393 w 7467600"/>
              <a:gd name="connsiteY622" fmla="*/ 2589124 h 6858000"/>
              <a:gd name="connsiteX623" fmla="*/ 1424001 w 7467600"/>
              <a:gd name="connsiteY623" fmla="*/ 2597541 h 6858000"/>
              <a:gd name="connsiteX624" fmla="*/ 2152729 w 7467600"/>
              <a:gd name="connsiteY624" fmla="*/ 2864487 h 6858000"/>
              <a:gd name="connsiteX625" fmla="*/ 2020609 w 7467600"/>
              <a:gd name="connsiteY625" fmla="*/ 2539671 h 6858000"/>
              <a:gd name="connsiteX626" fmla="*/ 2018920 w 7467600"/>
              <a:gd name="connsiteY626" fmla="*/ 2536309 h 6858000"/>
              <a:gd name="connsiteX627" fmla="*/ 1342441 w 7467600"/>
              <a:gd name="connsiteY627" fmla="*/ 1173017 h 6858000"/>
              <a:gd name="connsiteX628" fmla="*/ 1367925 w 7467600"/>
              <a:gd name="connsiteY628" fmla="*/ 1135648 h 6858000"/>
              <a:gd name="connsiteX629" fmla="*/ 1771401 w 7467600"/>
              <a:gd name="connsiteY629" fmla="*/ 1806673 h 6858000"/>
              <a:gd name="connsiteX630" fmla="*/ 1972385 w 7467600"/>
              <a:gd name="connsiteY630" fmla="*/ 2198735 h 6858000"/>
              <a:gd name="connsiteX631" fmla="*/ 2040892 w 7467600"/>
              <a:gd name="connsiteY631" fmla="*/ 2405205 h 6858000"/>
              <a:gd name="connsiteX632" fmla="*/ 2131689 w 7467600"/>
              <a:gd name="connsiteY632" fmla="*/ 1936926 h 6858000"/>
              <a:gd name="connsiteX633" fmla="*/ 2454820 w 7467600"/>
              <a:gd name="connsiteY633" fmla="*/ 1248808 h 6858000"/>
              <a:gd name="connsiteX634" fmla="*/ 2492512 w 7467600"/>
              <a:gd name="connsiteY634" fmla="*/ 1302920 h 6858000"/>
              <a:gd name="connsiteX635" fmla="*/ 2081216 w 7467600"/>
              <a:gd name="connsiteY635" fmla="*/ 2527513 h 6858000"/>
              <a:gd name="connsiteX636" fmla="*/ 2081211 w 7467600"/>
              <a:gd name="connsiteY636" fmla="*/ 2528916 h 6858000"/>
              <a:gd name="connsiteX637" fmla="*/ 2199067 w 7467600"/>
              <a:gd name="connsiteY637" fmla="*/ 2884061 h 6858000"/>
              <a:gd name="connsiteX638" fmla="*/ 3192586 w 7467600"/>
              <a:gd name="connsiteY638" fmla="*/ 3411496 h 6858000"/>
              <a:gd name="connsiteX639" fmla="*/ 3182620 w 7467600"/>
              <a:gd name="connsiteY639" fmla="*/ 3483279 h 6858000"/>
              <a:gd name="connsiteX640" fmla="*/ 2435119 w 7467600"/>
              <a:gd name="connsiteY640" fmla="*/ 3080173 h 6858000"/>
              <a:gd name="connsiteX641" fmla="*/ 2410152 w 7467600"/>
              <a:gd name="connsiteY641" fmla="*/ 3063751 h 6858000"/>
              <a:gd name="connsiteX642" fmla="*/ 2408099 w 7467600"/>
              <a:gd name="connsiteY642" fmla="*/ 3064403 h 6858000"/>
              <a:gd name="connsiteX643" fmla="*/ 2407218 w 7467600"/>
              <a:gd name="connsiteY643" fmla="*/ 3070324 h 6858000"/>
              <a:gd name="connsiteX644" fmla="*/ 2380138 w 7467600"/>
              <a:gd name="connsiteY644" fmla="*/ 3099341 h 6858000"/>
              <a:gd name="connsiteX645" fmla="*/ 1765923 w 7467600"/>
              <a:gd name="connsiteY645" fmla="*/ 3581043 h 6858000"/>
              <a:gd name="connsiteX646" fmla="*/ 1702258 w 7467600"/>
              <a:gd name="connsiteY646" fmla="*/ 3612286 h 6858000"/>
              <a:gd name="connsiteX647" fmla="*/ 1538370 w 7467600"/>
              <a:gd name="connsiteY647" fmla="*/ 3811804 h 6858000"/>
              <a:gd name="connsiteX648" fmla="*/ 542867 w 7467600"/>
              <a:gd name="connsiteY648" fmla="*/ 4944092 h 6858000"/>
              <a:gd name="connsiteX649" fmla="*/ 515800 w 7467600"/>
              <a:gd name="connsiteY649" fmla="*/ 4862180 h 6858000"/>
              <a:gd name="connsiteX650" fmla="*/ 909145 w 7467600"/>
              <a:gd name="connsiteY650" fmla="*/ 4199225 h 6858000"/>
              <a:gd name="connsiteX651" fmla="*/ 1214067 w 7467600"/>
              <a:gd name="connsiteY651" fmla="*/ 3908561 h 6858000"/>
              <a:gd name="connsiteX652" fmla="*/ 640967 w 7467600"/>
              <a:gd name="connsiteY652" fmla="*/ 4105601 h 6858000"/>
              <a:gd name="connsiteX653" fmla="*/ 112563 w 7467600"/>
              <a:gd name="connsiteY653" fmla="*/ 4396952 h 6858000"/>
              <a:gd name="connsiteX654" fmla="*/ 0 w 7467600"/>
              <a:gd name="connsiteY654" fmla="*/ 4466006 h 6858000"/>
              <a:gd name="connsiteX655" fmla="*/ 0 w 7467600"/>
              <a:gd name="connsiteY655" fmla="*/ 4233763 h 6858000"/>
              <a:gd name="connsiteX656" fmla="*/ 36881 w 7467600"/>
              <a:gd name="connsiteY656" fmla="*/ 4200118 h 6858000"/>
              <a:gd name="connsiteX657" fmla="*/ 910534 w 7467600"/>
              <a:gd name="connsiteY657" fmla="*/ 3629753 h 6858000"/>
              <a:gd name="connsiteX658" fmla="*/ 1578717 w 7467600"/>
              <a:gd name="connsiteY658" fmla="*/ 3575982 h 6858000"/>
              <a:gd name="connsiteX659" fmla="*/ 2338780 w 7467600"/>
              <a:gd name="connsiteY659" fmla="*/ 3033725 h 6858000"/>
              <a:gd name="connsiteX660" fmla="*/ 1807991 w 7467600"/>
              <a:gd name="connsiteY660" fmla="*/ 2807184 h 6858000"/>
              <a:gd name="connsiteX661" fmla="*/ 1416358 w 7467600"/>
              <a:gd name="connsiteY661" fmla="*/ 3112571 h 6858000"/>
              <a:gd name="connsiteX662" fmla="*/ 939066 w 7467600"/>
              <a:gd name="connsiteY662" fmla="*/ 3378798 h 6858000"/>
              <a:gd name="connsiteX663" fmla="*/ 115099 w 7467600"/>
              <a:gd name="connsiteY663" fmla="*/ 3607650 h 6858000"/>
              <a:gd name="connsiteX664" fmla="*/ 97284 w 7467600"/>
              <a:gd name="connsiteY664" fmla="*/ 3520393 h 6858000"/>
              <a:gd name="connsiteX665" fmla="*/ 922050 w 7467600"/>
              <a:gd name="connsiteY665" fmla="*/ 3074867 h 6858000"/>
              <a:gd name="connsiteX666" fmla="*/ 1405265 w 7467600"/>
              <a:gd name="connsiteY666" fmla="*/ 3016319 h 6858000"/>
              <a:gd name="connsiteX667" fmla="*/ 1407512 w 7467600"/>
              <a:gd name="connsiteY667" fmla="*/ 3018001 h 6858000"/>
              <a:gd name="connsiteX668" fmla="*/ 1726266 w 7467600"/>
              <a:gd name="connsiteY668" fmla="*/ 2777274 h 6858000"/>
              <a:gd name="connsiteX669" fmla="*/ 625390 w 7467600"/>
              <a:gd name="connsiteY669" fmla="*/ 2514541 h 6858000"/>
              <a:gd name="connsiteX670" fmla="*/ 619799 w 7467600"/>
              <a:gd name="connsiteY670" fmla="*/ 2527180 h 6858000"/>
              <a:gd name="connsiteX671" fmla="*/ 310030 w 7467600"/>
              <a:gd name="connsiteY671" fmla="*/ 2771818 h 6858000"/>
              <a:gd name="connsiteX672" fmla="*/ 173877 w 7467600"/>
              <a:gd name="connsiteY672" fmla="*/ 2937056 h 6858000"/>
              <a:gd name="connsiteX673" fmla="*/ 77889 w 7467600"/>
              <a:gd name="connsiteY673" fmla="*/ 3138440 h 6858000"/>
              <a:gd name="connsiteX674" fmla="*/ 0 w 7467600"/>
              <a:gd name="connsiteY674" fmla="*/ 3271395 h 6858000"/>
              <a:gd name="connsiteX675" fmla="*/ 0 w 7467600"/>
              <a:gd name="connsiteY675" fmla="*/ 3153002 h 6858000"/>
              <a:gd name="connsiteX676" fmla="*/ 2386 w 7467600"/>
              <a:gd name="connsiteY676" fmla="*/ 3149203 h 6858000"/>
              <a:gd name="connsiteX677" fmla="*/ 89753 w 7467600"/>
              <a:gd name="connsiteY677" fmla="*/ 2987702 h 6858000"/>
              <a:gd name="connsiteX678" fmla="*/ 76869 w 7467600"/>
              <a:gd name="connsiteY678" fmla="*/ 3005404 h 6858000"/>
              <a:gd name="connsiteX679" fmla="*/ 32049 w 7467600"/>
              <a:gd name="connsiteY679" fmla="*/ 3065814 h 6858000"/>
              <a:gd name="connsiteX680" fmla="*/ 0 w 7467600"/>
              <a:gd name="connsiteY680" fmla="*/ 3108744 h 6858000"/>
              <a:gd name="connsiteX681" fmla="*/ 0 w 7467600"/>
              <a:gd name="connsiteY681" fmla="*/ 3058059 h 6858000"/>
              <a:gd name="connsiteX682" fmla="*/ 7610 w 7467600"/>
              <a:gd name="connsiteY682" fmla="*/ 3047889 h 6858000"/>
              <a:gd name="connsiteX683" fmla="*/ 52419 w 7467600"/>
              <a:gd name="connsiteY683" fmla="*/ 2987479 h 6858000"/>
              <a:gd name="connsiteX684" fmla="*/ 59142 w 7467600"/>
              <a:gd name="connsiteY684" fmla="*/ 2978488 h 6858000"/>
              <a:gd name="connsiteX685" fmla="*/ 0 w 7467600"/>
              <a:gd name="connsiteY685" fmla="*/ 3015334 h 6858000"/>
              <a:gd name="connsiteX686" fmla="*/ 0 w 7467600"/>
              <a:gd name="connsiteY686" fmla="*/ 2914286 h 6858000"/>
              <a:gd name="connsiteX687" fmla="*/ 36383 w 7467600"/>
              <a:gd name="connsiteY687" fmla="*/ 2901128 h 6858000"/>
              <a:gd name="connsiteX688" fmla="*/ 156329 w 7467600"/>
              <a:gd name="connsiteY688" fmla="*/ 2840533 h 6858000"/>
              <a:gd name="connsiteX689" fmla="*/ 358355 w 7467600"/>
              <a:gd name="connsiteY689" fmla="*/ 2620471 h 6858000"/>
              <a:gd name="connsiteX690" fmla="*/ 510577 w 7467600"/>
              <a:gd name="connsiteY690" fmla="*/ 2501244 h 6858000"/>
              <a:gd name="connsiteX691" fmla="*/ 211967 w 7467600"/>
              <a:gd name="connsiteY691" fmla="*/ 2479171 h 6858000"/>
              <a:gd name="connsiteX692" fmla="*/ 0 w 7467600"/>
              <a:gd name="connsiteY692" fmla="*/ 2476398 h 6858000"/>
              <a:gd name="connsiteX693" fmla="*/ 0 w 7467600"/>
              <a:gd name="connsiteY693" fmla="*/ 2389189 h 6858000"/>
              <a:gd name="connsiteX694" fmla="*/ 103062 w 7467600"/>
              <a:gd name="connsiteY694" fmla="*/ 2389518 h 6858000"/>
              <a:gd name="connsiteX695" fmla="*/ 510734 w 7467600"/>
              <a:gd name="connsiteY695" fmla="*/ 2416201 h 6858000"/>
              <a:gd name="connsiteX696" fmla="*/ 279257 w 7467600"/>
              <a:gd name="connsiteY696" fmla="*/ 2092102 h 6858000"/>
              <a:gd name="connsiteX697" fmla="*/ 65265 w 7467600"/>
              <a:gd name="connsiteY697" fmla="*/ 2006049 h 6858000"/>
              <a:gd name="connsiteX698" fmla="*/ 0 w 7467600"/>
              <a:gd name="connsiteY698" fmla="*/ 1982532 h 6858000"/>
              <a:gd name="connsiteX699" fmla="*/ 0 w 7467600"/>
              <a:gd name="connsiteY699" fmla="*/ 1912789 h 6858000"/>
              <a:gd name="connsiteX700" fmla="*/ 97460 w 7467600"/>
              <a:gd name="connsiteY700" fmla="*/ 1953725 h 6858000"/>
              <a:gd name="connsiteX701" fmla="*/ 221272 w 7467600"/>
              <a:gd name="connsiteY701" fmla="*/ 1980766 h 6858000"/>
              <a:gd name="connsiteX702" fmla="*/ 116765 w 7467600"/>
              <a:gd name="connsiteY702" fmla="*/ 1911033 h 6858000"/>
              <a:gd name="connsiteX703" fmla="*/ 16405 w 7467600"/>
              <a:gd name="connsiteY703" fmla="*/ 1803412 h 6858000"/>
              <a:gd name="connsiteX704" fmla="*/ 0 w 7467600"/>
              <a:gd name="connsiteY704" fmla="*/ 1784777 h 6858000"/>
              <a:gd name="connsiteX705" fmla="*/ 0 w 7467600"/>
              <a:gd name="connsiteY705" fmla="*/ 1740082 h 6858000"/>
              <a:gd name="connsiteX706" fmla="*/ 39394 w 7467600"/>
              <a:gd name="connsiteY706" fmla="*/ 1784856 h 6858000"/>
              <a:gd name="connsiteX707" fmla="*/ 135813 w 7467600"/>
              <a:gd name="connsiteY707" fmla="*/ 1888838 h 6858000"/>
              <a:gd name="connsiteX708" fmla="*/ 242575 w 7467600"/>
              <a:gd name="connsiteY708" fmla="*/ 1958841 h 6858000"/>
              <a:gd name="connsiteX709" fmla="*/ 82197 w 7467600"/>
              <a:gd name="connsiteY709" fmla="*/ 1754826 h 6858000"/>
              <a:gd name="connsiteX710" fmla="*/ 0 w 7467600"/>
              <a:gd name="connsiteY710" fmla="*/ 1679650 h 6858000"/>
              <a:gd name="connsiteX711" fmla="*/ 0 w 7467600"/>
              <a:gd name="connsiteY711" fmla="*/ 1602463 h 6858000"/>
              <a:gd name="connsiteX712" fmla="*/ 84689 w 7467600"/>
              <a:gd name="connsiteY712" fmla="*/ 1677442 h 6858000"/>
              <a:gd name="connsiteX713" fmla="*/ 298437 w 7467600"/>
              <a:gd name="connsiteY713" fmla="*/ 1968019 h 6858000"/>
              <a:gd name="connsiteX714" fmla="*/ 227269 w 7467600"/>
              <a:gd name="connsiteY714" fmla="*/ 1114064 h 6858000"/>
              <a:gd name="connsiteX715" fmla="*/ 248003 w 7467600"/>
              <a:gd name="connsiteY715" fmla="*/ 1089613 h 6858000"/>
              <a:gd name="connsiteX716" fmla="*/ 427020 w 7467600"/>
              <a:gd name="connsiteY716" fmla="*/ 1619803 h 6858000"/>
              <a:gd name="connsiteX717" fmla="*/ 340345 w 7467600"/>
              <a:gd name="connsiteY717" fmla="*/ 2027739 h 6858000"/>
              <a:gd name="connsiteX718" fmla="*/ 360865 w 7467600"/>
              <a:gd name="connsiteY718" fmla="*/ 2044827 h 6858000"/>
              <a:gd name="connsiteX719" fmla="*/ 560414 w 7467600"/>
              <a:gd name="connsiteY719" fmla="*/ 2421457 h 6858000"/>
              <a:gd name="connsiteX720" fmla="*/ 1359703 w 7467600"/>
              <a:gd name="connsiteY720" fmla="*/ 2578554 h 6858000"/>
              <a:gd name="connsiteX721" fmla="*/ 1359422 w 7467600"/>
              <a:gd name="connsiteY721" fmla="*/ 2577994 h 6858000"/>
              <a:gd name="connsiteX722" fmla="*/ 828701 w 7467600"/>
              <a:gd name="connsiteY722" fmla="*/ 1839520 h 6858000"/>
              <a:gd name="connsiteX723" fmla="*/ 494427 w 7467600"/>
              <a:gd name="connsiteY723" fmla="*/ 1092333 h 6858000"/>
              <a:gd name="connsiteX724" fmla="*/ 506322 w 7467600"/>
              <a:gd name="connsiteY724" fmla="*/ 1020997 h 6858000"/>
              <a:gd name="connsiteX725" fmla="*/ 4570198 w 7467600"/>
              <a:gd name="connsiteY725" fmla="*/ 978081 h 6858000"/>
              <a:gd name="connsiteX726" fmla="*/ 4523691 w 7467600"/>
              <a:gd name="connsiteY726" fmla="*/ 1127776 h 6858000"/>
              <a:gd name="connsiteX727" fmla="*/ 4509875 w 7467600"/>
              <a:gd name="connsiteY727" fmla="*/ 1167552 h 6858000"/>
              <a:gd name="connsiteX728" fmla="*/ 4478168 w 7467600"/>
              <a:gd name="connsiteY728" fmla="*/ 1260735 h 6858000"/>
              <a:gd name="connsiteX729" fmla="*/ 4409309 w 7467600"/>
              <a:gd name="connsiteY729" fmla="*/ 1666996 h 6858000"/>
              <a:gd name="connsiteX730" fmla="*/ 4370031 w 7467600"/>
              <a:gd name="connsiteY730" fmla="*/ 1955666 h 6858000"/>
              <a:gd name="connsiteX731" fmla="*/ 4570198 w 7467600"/>
              <a:gd name="connsiteY731" fmla="*/ 978081 h 6858000"/>
              <a:gd name="connsiteX732" fmla="*/ 4557898 w 7467600"/>
              <a:gd name="connsiteY732" fmla="*/ 900011 h 6858000"/>
              <a:gd name="connsiteX733" fmla="*/ 4344840 w 7467600"/>
              <a:gd name="connsiteY733" fmla="*/ 1922038 h 6858000"/>
              <a:gd name="connsiteX734" fmla="*/ 4378710 w 7467600"/>
              <a:gd name="connsiteY734" fmla="*/ 1665516 h 6858000"/>
              <a:gd name="connsiteX735" fmla="*/ 4448798 w 7467600"/>
              <a:gd name="connsiteY735" fmla="*/ 1253024 h 6858000"/>
              <a:gd name="connsiteX736" fmla="*/ 4480315 w 7467600"/>
              <a:gd name="connsiteY736" fmla="*/ 1158454 h 6858000"/>
              <a:gd name="connsiteX737" fmla="*/ 4494133 w 7467600"/>
              <a:gd name="connsiteY737" fmla="*/ 1118676 h 6858000"/>
              <a:gd name="connsiteX738" fmla="*/ 4557898 w 7467600"/>
              <a:gd name="connsiteY738" fmla="*/ 900011 h 6858000"/>
              <a:gd name="connsiteX739" fmla="*/ 5870151 w 7467600"/>
              <a:gd name="connsiteY739" fmla="*/ 898890 h 6858000"/>
              <a:gd name="connsiteX740" fmla="*/ 5861335 w 7467600"/>
              <a:gd name="connsiteY740" fmla="*/ 899177 h 6858000"/>
              <a:gd name="connsiteX741" fmla="*/ 5843702 w 7467600"/>
              <a:gd name="connsiteY741" fmla="*/ 899748 h 6858000"/>
              <a:gd name="connsiteX742" fmla="*/ 5651107 w 7467600"/>
              <a:gd name="connsiteY742" fmla="*/ 920306 h 6858000"/>
              <a:gd name="connsiteX743" fmla="*/ 5459407 w 7467600"/>
              <a:gd name="connsiteY743" fmla="*/ 940975 h 6858000"/>
              <a:gd name="connsiteX744" fmla="*/ 5374846 w 7467600"/>
              <a:gd name="connsiteY744" fmla="*/ 941988 h 6858000"/>
              <a:gd name="connsiteX745" fmla="*/ 5256105 w 7467600"/>
              <a:gd name="connsiteY745" fmla="*/ 945632 h 6858000"/>
              <a:gd name="connsiteX746" fmla="*/ 5107071 w 7467600"/>
              <a:gd name="connsiteY746" fmla="*/ 969720 h 6858000"/>
              <a:gd name="connsiteX747" fmla="*/ 4998681 w 7467600"/>
              <a:gd name="connsiteY747" fmla="*/ 988771 h 6858000"/>
              <a:gd name="connsiteX748" fmla="*/ 5870151 w 7467600"/>
              <a:gd name="connsiteY748" fmla="*/ 898890 h 6858000"/>
              <a:gd name="connsiteX749" fmla="*/ 5504425 w 7467600"/>
              <a:gd name="connsiteY749" fmla="*/ 848067 h 6858000"/>
              <a:gd name="connsiteX750" fmla="*/ 4968849 w 7467600"/>
              <a:gd name="connsiteY750" fmla="*/ 962318 h 6858000"/>
              <a:gd name="connsiteX751" fmla="*/ 5104039 w 7467600"/>
              <a:gd name="connsiteY751" fmla="*/ 940634 h 6858000"/>
              <a:gd name="connsiteX752" fmla="*/ 5256311 w 7467600"/>
              <a:gd name="connsiteY752" fmla="*/ 916490 h 6858000"/>
              <a:gd name="connsiteX753" fmla="*/ 5377381 w 7467600"/>
              <a:gd name="connsiteY753" fmla="*/ 912671 h 6858000"/>
              <a:gd name="connsiteX754" fmla="*/ 5460148 w 7467600"/>
              <a:gd name="connsiteY754" fmla="*/ 911442 h 6858000"/>
              <a:gd name="connsiteX755" fmla="*/ 5648971 w 7467600"/>
              <a:gd name="connsiteY755" fmla="*/ 891331 h 6858000"/>
              <a:gd name="connsiteX756" fmla="*/ 5844807 w 7467600"/>
              <a:gd name="connsiteY756" fmla="*/ 870718 h 6858000"/>
              <a:gd name="connsiteX757" fmla="*/ 5862975 w 7467600"/>
              <a:gd name="connsiteY757" fmla="*/ 869756 h 6858000"/>
              <a:gd name="connsiteX758" fmla="*/ 5920887 w 7467600"/>
              <a:gd name="connsiteY758" fmla="*/ 865929 h 6858000"/>
              <a:gd name="connsiteX759" fmla="*/ 5504425 w 7467600"/>
              <a:gd name="connsiteY759" fmla="*/ 848067 h 6858000"/>
              <a:gd name="connsiteX760" fmla="*/ 3607114 w 7467600"/>
              <a:gd name="connsiteY760" fmla="*/ 467441 h 6858000"/>
              <a:gd name="connsiteX761" fmla="*/ 3296242 w 7467600"/>
              <a:gd name="connsiteY761" fmla="*/ 807991 h 6858000"/>
              <a:gd name="connsiteX762" fmla="*/ 3174674 w 7467600"/>
              <a:gd name="connsiteY762" fmla="*/ 919759 h 6858000"/>
              <a:gd name="connsiteX763" fmla="*/ 3042978 w 7467600"/>
              <a:gd name="connsiteY763" fmla="*/ 1054894 h 6858000"/>
              <a:gd name="connsiteX764" fmla="*/ 2968914 w 7467600"/>
              <a:gd name="connsiteY764" fmla="*/ 1133756 h 6858000"/>
              <a:gd name="connsiteX765" fmla="*/ 3103823 w 7467600"/>
              <a:gd name="connsiteY765" fmla="*/ 1026814 h 6858000"/>
              <a:gd name="connsiteX766" fmla="*/ 3607114 w 7467600"/>
              <a:gd name="connsiteY766" fmla="*/ 467441 h 6858000"/>
              <a:gd name="connsiteX767" fmla="*/ 3744487 w 7467600"/>
              <a:gd name="connsiteY767" fmla="*/ 383136 h 6858000"/>
              <a:gd name="connsiteX768" fmla="*/ 3970213 w 7467600"/>
              <a:gd name="connsiteY768" fmla="*/ 995559 h 6858000"/>
              <a:gd name="connsiteX769" fmla="*/ 3744487 w 7467600"/>
              <a:gd name="connsiteY769" fmla="*/ 383136 h 6858000"/>
              <a:gd name="connsiteX770" fmla="*/ 3624562 w 7467600"/>
              <a:gd name="connsiteY770" fmla="*/ 367041 h 6858000"/>
              <a:gd name="connsiteX771" fmla="*/ 3489712 w 7467600"/>
              <a:gd name="connsiteY771" fmla="*/ 485386 h 6858000"/>
              <a:gd name="connsiteX772" fmla="*/ 3182994 w 7467600"/>
              <a:gd name="connsiteY772" fmla="*/ 828265 h 6858000"/>
              <a:gd name="connsiteX773" fmla="*/ 2892114 w 7467600"/>
              <a:gd name="connsiteY773" fmla="*/ 1172635 h 6858000"/>
              <a:gd name="connsiteX774" fmla="*/ 3021459 w 7467600"/>
              <a:gd name="connsiteY774" fmla="*/ 1035385 h 6858000"/>
              <a:gd name="connsiteX775" fmla="*/ 3153873 w 7467600"/>
              <a:gd name="connsiteY775" fmla="*/ 898971 h 6858000"/>
              <a:gd name="connsiteX776" fmla="*/ 3276511 w 7467600"/>
              <a:gd name="connsiteY776" fmla="*/ 786423 h 6858000"/>
              <a:gd name="connsiteX777" fmla="*/ 3584154 w 7467600"/>
              <a:gd name="connsiteY777" fmla="*/ 448218 h 6858000"/>
              <a:gd name="connsiteX778" fmla="*/ 3624562 w 7467600"/>
              <a:gd name="connsiteY778" fmla="*/ 367041 h 6858000"/>
              <a:gd name="connsiteX779" fmla="*/ 3766672 w 7467600"/>
              <a:gd name="connsiteY779" fmla="*/ 359429 h 6858000"/>
              <a:gd name="connsiteX780" fmla="*/ 3996338 w 7467600"/>
              <a:gd name="connsiteY780" fmla="*/ 968237 h 6858000"/>
              <a:gd name="connsiteX781" fmla="*/ 3766672 w 7467600"/>
              <a:gd name="connsiteY781" fmla="*/ 359429 h 6858000"/>
              <a:gd name="connsiteX782" fmla="*/ 5805386 w 7467600"/>
              <a:gd name="connsiteY782" fmla="*/ 239240 h 6858000"/>
              <a:gd name="connsiteX783" fmla="*/ 5736947 w 7467600"/>
              <a:gd name="connsiteY783" fmla="*/ 261367 h 6858000"/>
              <a:gd name="connsiteX784" fmla="*/ 5427012 w 7467600"/>
              <a:gd name="connsiteY784" fmla="*/ 311272 h 6858000"/>
              <a:gd name="connsiteX785" fmla="*/ 5147818 w 7467600"/>
              <a:gd name="connsiteY785" fmla="*/ 322112 h 6858000"/>
              <a:gd name="connsiteX786" fmla="*/ 5060854 w 7467600"/>
              <a:gd name="connsiteY786" fmla="*/ 311882 h 6858000"/>
              <a:gd name="connsiteX787" fmla="*/ 4945989 w 7467600"/>
              <a:gd name="connsiteY787" fmla="*/ 300516 h 6858000"/>
              <a:gd name="connsiteX788" fmla="*/ 5410479 w 7467600"/>
              <a:gd name="connsiteY788" fmla="*/ 348434 h 6858000"/>
              <a:gd name="connsiteX789" fmla="*/ 5805386 w 7467600"/>
              <a:gd name="connsiteY789" fmla="*/ 239240 h 6858000"/>
              <a:gd name="connsiteX790" fmla="*/ 5905192 w 7467600"/>
              <a:gd name="connsiteY790" fmla="*/ 163079 h 6858000"/>
              <a:gd name="connsiteX791" fmla="*/ 5865655 w 7467600"/>
              <a:gd name="connsiteY791" fmla="*/ 171901 h 6858000"/>
              <a:gd name="connsiteX792" fmla="*/ 5259740 w 7467600"/>
              <a:gd name="connsiteY792" fmla="*/ 257013 h 6858000"/>
              <a:gd name="connsiteX793" fmla="*/ 5208466 w 7467600"/>
              <a:gd name="connsiteY793" fmla="*/ 257550 h 6858000"/>
              <a:gd name="connsiteX794" fmla="*/ 4980204 w 7467600"/>
              <a:gd name="connsiteY794" fmla="*/ 271903 h 6858000"/>
              <a:gd name="connsiteX795" fmla="*/ 5068068 w 7467600"/>
              <a:gd name="connsiteY795" fmla="*/ 282244 h 6858000"/>
              <a:gd name="connsiteX796" fmla="*/ 5153231 w 7467600"/>
              <a:gd name="connsiteY796" fmla="*/ 292240 h 6858000"/>
              <a:gd name="connsiteX797" fmla="*/ 5426491 w 7467600"/>
              <a:gd name="connsiteY797" fmla="*/ 281128 h 6858000"/>
              <a:gd name="connsiteX798" fmla="*/ 5731212 w 7467600"/>
              <a:gd name="connsiteY798" fmla="*/ 231951 h 6858000"/>
              <a:gd name="connsiteX799" fmla="*/ 5905192 w 7467600"/>
              <a:gd name="connsiteY799" fmla="*/ 163079 h 6858000"/>
              <a:gd name="connsiteX800" fmla="*/ 5944437 w 7467600"/>
              <a:gd name="connsiteY800" fmla="*/ 113829 h 6858000"/>
              <a:gd name="connsiteX801" fmla="*/ 5825032 w 7467600"/>
              <a:gd name="connsiteY801" fmla="*/ 146405 h 6858000"/>
              <a:gd name="connsiteX802" fmla="*/ 4955599 w 7467600"/>
              <a:gd name="connsiteY802" fmla="*/ 247008 h 6858000"/>
              <a:gd name="connsiteX803" fmla="*/ 5210104 w 7467600"/>
              <a:gd name="connsiteY803" fmla="*/ 228123 h 6858000"/>
              <a:gd name="connsiteX804" fmla="*/ 5261015 w 7467600"/>
              <a:gd name="connsiteY804" fmla="*/ 227087 h 6858000"/>
              <a:gd name="connsiteX805" fmla="*/ 5861181 w 7467600"/>
              <a:gd name="connsiteY805" fmla="*/ 143093 h 6858000"/>
              <a:gd name="connsiteX806" fmla="*/ 5961252 w 7467600"/>
              <a:gd name="connsiteY806" fmla="*/ 114820 h 6858000"/>
              <a:gd name="connsiteX807" fmla="*/ 5944437 w 7467600"/>
              <a:gd name="connsiteY807" fmla="*/ 113829 h 6858000"/>
              <a:gd name="connsiteX808" fmla="*/ 3882765 w 7467600"/>
              <a:gd name="connsiteY808" fmla="*/ 0 h 6858000"/>
              <a:gd name="connsiteX809" fmla="*/ 3995099 w 7467600"/>
              <a:gd name="connsiteY809" fmla="*/ 0 h 6858000"/>
              <a:gd name="connsiteX810" fmla="*/ 4163818 w 7467600"/>
              <a:gd name="connsiteY810" fmla="*/ 234104 h 6858000"/>
              <a:gd name="connsiteX811" fmla="*/ 4172099 w 7467600"/>
              <a:gd name="connsiteY811" fmla="*/ 234207 h 6858000"/>
              <a:gd name="connsiteX812" fmla="*/ 4784282 w 7467600"/>
              <a:gd name="connsiteY812" fmla="*/ 276561 h 6858000"/>
              <a:gd name="connsiteX813" fmla="*/ 4801687 w 7467600"/>
              <a:gd name="connsiteY813" fmla="*/ 267764 h 6858000"/>
              <a:gd name="connsiteX814" fmla="*/ 6082788 w 7467600"/>
              <a:gd name="connsiteY814" fmla="*/ 64119 h 6858000"/>
              <a:gd name="connsiteX815" fmla="*/ 6099442 w 7467600"/>
              <a:gd name="connsiteY815" fmla="*/ 82568 h 6858000"/>
              <a:gd name="connsiteX816" fmla="*/ 4804137 w 7467600"/>
              <a:gd name="connsiteY816" fmla="*/ 320931 h 6858000"/>
              <a:gd name="connsiteX817" fmla="*/ 4227047 w 7467600"/>
              <a:gd name="connsiteY817" fmla="*/ 313415 h 6858000"/>
              <a:gd name="connsiteX818" fmla="*/ 4346041 w 7467600"/>
              <a:gd name="connsiteY818" fmla="*/ 456086 h 6858000"/>
              <a:gd name="connsiteX819" fmla="*/ 4870967 w 7467600"/>
              <a:gd name="connsiteY819" fmla="*/ 963061 h 6858000"/>
              <a:gd name="connsiteX820" fmla="*/ 4889647 w 7467600"/>
              <a:gd name="connsiteY820" fmla="*/ 957147 h 6858000"/>
              <a:gd name="connsiteX821" fmla="*/ 5422504 w 7467600"/>
              <a:gd name="connsiteY821" fmla="*/ 805191 h 6858000"/>
              <a:gd name="connsiteX822" fmla="*/ 6087656 w 7467600"/>
              <a:gd name="connsiteY822" fmla="*/ 826703 h 6858000"/>
              <a:gd name="connsiteX823" fmla="*/ 6058717 w 7467600"/>
              <a:gd name="connsiteY823" fmla="*/ 865992 h 6858000"/>
              <a:gd name="connsiteX824" fmla="*/ 4974153 w 7467600"/>
              <a:gd name="connsiteY824" fmla="*/ 1045456 h 6858000"/>
              <a:gd name="connsiteX825" fmla="*/ 5627835 w 7467600"/>
              <a:gd name="connsiteY825" fmla="*/ 1472077 h 6858000"/>
              <a:gd name="connsiteX826" fmla="*/ 5629817 w 7467600"/>
              <a:gd name="connsiteY826" fmla="*/ 1471412 h 6858000"/>
              <a:gd name="connsiteX827" fmla="*/ 5634124 w 7467600"/>
              <a:gd name="connsiteY827" fmla="*/ 1470572 h 6858000"/>
              <a:gd name="connsiteX828" fmla="*/ 5755832 w 7467600"/>
              <a:gd name="connsiteY828" fmla="*/ 1383886 h 6858000"/>
              <a:gd name="connsiteX829" fmla="*/ 6014186 w 7467600"/>
              <a:gd name="connsiteY829" fmla="*/ 1279799 h 6858000"/>
              <a:gd name="connsiteX830" fmla="*/ 6901619 w 7467600"/>
              <a:gd name="connsiteY830" fmla="*/ 1047874 h 6858000"/>
              <a:gd name="connsiteX831" fmla="*/ 6931566 w 7467600"/>
              <a:gd name="connsiteY831" fmla="*/ 1062034 h 6858000"/>
              <a:gd name="connsiteX832" fmla="*/ 5790982 w 7467600"/>
              <a:gd name="connsiteY832" fmla="*/ 1561380 h 6858000"/>
              <a:gd name="connsiteX833" fmla="*/ 6188971 w 7467600"/>
              <a:gd name="connsiteY833" fmla="*/ 1755168 h 6858000"/>
              <a:gd name="connsiteX834" fmla="*/ 6202446 w 7467600"/>
              <a:gd name="connsiteY834" fmla="*/ 1752268 h 6858000"/>
              <a:gd name="connsiteX835" fmla="*/ 7179560 w 7467600"/>
              <a:gd name="connsiteY835" fmla="*/ 1467551 h 6858000"/>
              <a:gd name="connsiteX836" fmla="*/ 7158730 w 7467600"/>
              <a:gd name="connsiteY836" fmla="*/ 1507835 h 6858000"/>
              <a:gd name="connsiteX837" fmla="*/ 6326959 w 7467600"/>
              <a:gd name="connsiteY837" fmla="*/ 1817686 h 6858000"/>
              <a:gd name="connsiteX838" fmla="*/ 6537433 w 7467600"/>
              <a:gd name="connsiteY838" fmla="*/ 1907790 h 6858000"/>
              <a:gd name="connsiteX839" fmla="*/ 6550221 w 7467600"/>
              <a:gd name="connsiteY839" fmla="*/ 1910729 h 6858000"/>
              <a:gd name="connsiteX840" fmla="*/ 6964438 w 7467600"/>
              <a:gd name="connsiteY840" fmla="*/ 2209505 h 6858000"/>
              <a:gd name="connsiteX841" fmla="*/ 7367862 w 7467600"/>
              <a:gd name="connsiteY841" fmla="*/ 2806833 h 6858000"/>
              <a:gd name="connsiteX842" fmla="*/ 7364329 w 7467600"/>
              <a:gd name="connsiteY842" fmla="*/ 2826907 h 6858000"/>
              <a:gd name="connsiteX843" fmla="*/ 7290545 w 7467600"/>
              <a:gd name="connsiteY843" fmla="*/ 2850663 h 6858000"/>
              <a:gd name="connsiteX844" fmla="*/ 6472036 w 7467600"/>
              <a:gd name="connsiteY844" fmla="*/ 1959003 h 6858000"/>
              <a:gd name="connsiteX845" fmla="*/ 5792897 w 7467600"/>
              <a:gd name="connsiteY845" fmla="*/ 1647747 h 6858000"/>
              <a:gd name="connsiteX846" fmla="*/ 5842751 w 7467600"/>
              <a:gd name="connsiteY846" fmla="*/ 1816112 h 6858000"/>
              <a:gd name="connsiteX847" fmla="*/ 5847424 w 7467600"/>
              <a:gd name="connsiteY847" fmla="*/ 1815776 h 6858000"/>
              <a:gd name="connsiteX848" fmla="*/ 6399821 w 7467600"/>
              <a:gd name="connsiteY848" fmla="*/ 2344799 h 6858000"/>
              <a:gd name="connsiteX849" fmla="*/ 6323232 w 7467600"/>
              <a:gd name="connsiteY849" fmla="*/ 2389634 h 6858000"/>
              <a:gd name="connsiteX850" fmla="*/ 5942958 w 7467600"/>
              <a:gd name="connsiteY850" fmla="*/ 2077708 h 6858000"/>
              <a:gd name="connsiteX851" fmla="*/ 5921559 w 7467600"/>
              <a:gd name="connsiteY851" fmla="*/ 2378596 h 6858000"/>
              <a:gd name="connsiteX852" fmla="*/ 5817651 w 7467600"/>
              <a:gd name="connsiteY852" fmla="*/ 3023919 h 6858000"/>
              <a:gd name="connsiteX853" fmla="*/ 5729634 w 7467600"/>
              <a:gd name="connsiteY853" fmla="*/ 3051849 h 6858000"/>
              <a:gd name="connsiteX854" fmla="*/ 5611018 w 7467600"/>
              <a:gd name="connsiteY854" fmla="*/ 2316769 h 6858000"/>
              <a:gd name="connsiteX855" fmla="*/ 5687608 w 7467600"/>
              <a:gd name="connsiteY855" fmla="*/ 2039972 h 6858000"/>
              <a:gd name="connsiteX856" fmla="*/ 5657554 w 7467600"/>
              <a:gd name="connsiteY856" fmla="*/ 1576445 h 6858000"/>
              <a:gd name="connsiteX857" fmla="*/ 5150475 w 7467600"/>
              <a:gd name="connsiteY857" fmla="*/ 1274012 h 6858000"/>
              <a:gd name="connsiteX858" fmla="*/ 5349142 w 7467600"/>
              <a:gd name="connsiteY858" fmla="*/ 2204405 h 6858000"/>
              <a:gd name="connsiteX859" fmla="*/ 5262214 w 7467600"/>
              <a:gd name="connsiteY859" fmla="*/ 2233836 h 6858000"/>
              <a:gd name="connsiteX860" fmla="*/ 4981539 w 7467600"/>
              <a:gd name="connsiteY860" fmla="*/ 1542201 h 6858000"/>
              <a:gd name="connsiteX861" fmla="*/ 4958461 w 7467600"/>
              <a:gd name="connsiteY861" fmla="*/ 1136957 h 6858000"/>
              <a:gd name="connsiteX862" fmla="*/ 4655015 w 7467600"/>
              <a:gd name="connsiteY862" fmla="*/ 891426 h 6858000"/>
              <a:gd name="connsiteX863" fmla="*/ 4348002 w 7467600"/>
              <a:gd name="connsiteY863" fmla="*/ 2205895 h 6858000"/>
              <a:gd name="connsiteX864" fmla="*/ 4262250 w 7467600"/>
              <a:gd name="connsiteY864" fmla="*/ 2219972 h 6858000"/>
              <a:gd name="connsiteX865" fmla="*/ 4550611 w 7467600"/>
              <a:gd name="connsiteY865" fmla="*/ 817540 h 6858000"/>
              <a:gd name="connsiteX866" fmla="*/ 4564418 w 7467600"/>
              <a:gd name="connsiteY866" fmla="*/ 808293 h 6858000"/>
              <a:gd name="connsiteX867" fmla="*/ 4266388 w 7467600"/>
              <a:gd name="connsiteY867" fmla="*/ 500083 h 6858000"/>
              <a:gd name="connsiteX868" fmla="*/ 4032842 w 7467600"/>
              <a:gd name="connsiteY868" fmla="*/ 211809 h 6858000"/>
              <a:gd name="connsiteX869" fmla="*/ 3882765 w 7467600"/>
              <a:gd name="connsiteY869" fmla="*/ 0 h 6858000"/>
              <a:gd name="connsiteX870" fmla="*/ 3721337 w 7467600"/>
              <a:gd name="connsiteY870" fmla="*/ 0 h 6858000"/>
              <a:gd name="connsiteX871" fmla="*/ 3797544 w 7467600"/>
              <a:gd name="connsiteY871" fmla="*/ 0 h 6858000"/>
              <a:gd name="connsiteX872" fmla="*/ 3775734 w 7467600"/>
              <a:gd name="connsiteY872" fmla="*/ 95131 h 6858000"/>
              <a:gd name="connsiteX873" fmla="*/ 3724807 w 7467600"/>
              <a:gd name="connsiteY873" fmla="*/ 272257 h 6858000"/>
              <a:gd name="connsiteX874" fmla="*/ 3726844 w 7467600"/>
              <a:gd name="connsiteY874" fmla="*/ 282988 h 6858000"/>
              <a:gd name="connsiteX875" fmla="*/ 3742664 w 7467600"/>
              <a:gd name="connsiteY875" fmla="*/ 279918 h 6858000"/>
              <a:gd name="connsiteX876" fmla="*/ 4103910 w 7467600"/>
              <a:gd name="connsiteY876" fmla="*/ 1161917 h 6858000"/>
              <a:gd name="connsiteX877" fmla="*/ 4020269 w 7467600"/>
              <a:gd name="connsiteY877" fmla="*/ 1200406 h 6858000"/>
              <a:gd name="connsiteX878" fmla="*/ 3674882 w 7467600"/>
              <a:gd name="connsiteY878" fmla="*/ 488524 h 6858000"/>
              <a:gd name="connsiteX879" fmla="*/ 3132682 w 7467600"/>
              <a:gd name="connsiteY879" fmla="*/ 1072284 h 6858000"/>
              <a:gd name="connsiteX880" fmla="*/ 2716346 w 7467600"/>
              <a:gd name="connsiteY880" fmla="*/ 1276376 h 6858000"/>
              <a:gd name="connsiteX881" fmla="*/ 2716772 w 7467600"/>
              <a:gd name="connsiteY881" fmla="*/ 1255462 h 6858000"/>
              <a:gd name="connsiteX882" fmla="*/ 3471096 w 7467600"/>
              <a:gd name="connsiteY882" fmla="*/ 437072 h 6858000"/>
              <a:gd name="connsiteX883" fmla="*/ 3639057 w 7467600"/>
              <a:gd name="connsiteY883" fmla="*/ 286334 h 6858000"/>
              <a:gd name="connsiteX884" fmla="*/ 3640309 w 7467600"/>
              <a:gd name="connsiteY884" fmla="*/ 284664 h 6858000"/>
              <a:gd name="connsiteX885" fmla="*/ 3646022 w 7467600"/>
              <a:gd name="connsiteY885" fmla="*/ 276711 h 6858000"/>
              <a:gd name="connsiteX886" fmla="*/ 3707943 w 7467600"/>
              <a:gd name="connsiteY886" fmla="*/ 65958 h 6858000"/>
              <a:gd name="connsiteX887" fmla="*/ 3721337 w 7467600"/>
              <a:gd name="connsiteY887" fmla="*/ 0 h 6858000"/>
              <a:gd name="connsiteX888" fmla="*/ 2867960 w 7467600"/>
              <a:gd name="connsiteY888" fmla="*/ 0 h 6858000"/>
              <a:gd name="connsiteX889" fmla="*/ 2926351 w 7467600"/>
              <a:gd name="connsiteY889" fmla="*/ 0 h 6858000"/>
              <a:gd name="connsiteX890" fmla="*/ 2902823 w 7467600"/>
              <a:gd name="connsiteY890" fmla="*/ 262929 h 6858000"/>
              <a:gd name="connsiteX891" fmla="*/ 2940663 w 7467600"/>
              <a:gd name="connsiteY891" fmla="*/ 140884 h 6858000"/>
              <a:gd name="connsiteX892" fmla="*/ 2947039 w 7467600"/>
              <a:gd name="connsiteY892" fmla="*/ 122524 h 6858000"/>
              <a:gd name="connsiteX893" fmla="*/ 2984316 w 7467600"/>
              <a:gd name="connsiteY893" fmla="*/ 0 h 6858000"/>
              <a:gd name="connsiteX894" fmla="*/ 3016114 w 7467600"/>
              <a:gd name="connsiteY894" fmla="*/ 0 h 6858000"/>
              <a:gd name="connsiteX895" fmla="*/ 2979949 w 7467600"/>
              <a:gd name="connsiteY895" fmla="*/ 119274 h 6858000"/>
              <a:gd name="connsiteX896" fmla="*/ 3023879 w 7467600"/>
              <a:gd name="connsiteY896" fmla="*/ 0 h 6858000"/>
              <a:gd name="connsiteX897" fmla="*/ 3105400 w 7467600"/>
              <a:gd name="connsiteY897" fmla="*/ 0 h 6858000"/>
              <a:gd name="connsiteX898" fmla="*/ 3094669 w 7467600"/>
              <a:gd name="connsiteY898" fmla="*/ 30308 h 6858000"/>
              <a:gd name="connsiteX899" fmla="*/ 2901945 w 7467600"/>
              <a:gd name="connsiteY899" fmla="*/ 466538 h 6858000"/>
              <a:gd name="connsiteX900" fmla="*/ 2815209 w 7467600"/>
              <a:gd name="connsiteY900" fmla="*/ 497361 h 6858000"/>
              <a:gd name="connsiteX901" fmla="*/ 2844845 w 7467600"/>
              <a:gd name="connsiteY901" fmla="*/ 127638 h 6858000"/>
              <a:gd name="connsiteX902" fmla="*/ 2867960 w 7467600"/>
              <a:gd name="connsiteY902" fmla="*/ 0 h 6858000"/>
              <a:gd name="connsiteX903" fmla="*/ 1057230 w 7467600"/>
              <a:gd name="connsiteY903" fmla="*/ 0 h 6858000"/>
              <a:gd name="connsiteX904" fmla="*/ 1111003 w 7467600"/>
              <a:gd name="connsiteY904" fmla="*/ 0 h 6858000"/>
              <a:gd name="connsiteX905" fmla="*/ 1125553 w 7467600"/>
              <a:gd name="connsiteY905" fmla="*/ 52588 h 6858000"/>
              <a:gd name="connsiteX906" fmla="*/ 1304276 w 7467600"/>
              <a:gd name="connsiteY906" fmla="*/ 476275 h 6858000"/>
              <a:gd name="connsiteX907" fmla="*/ 1492066 w 7467600"/>
              <a:gd name="connsiteY907" fmla="*/ 886333 h 6858000"/>
              <a:gd name="connsiteX908" fmla="*/ 1423698 w 7467600"/>
              <a:gd name="connsiteY908" fmla="*/ 710817 h 6858000"/>
              <a:gd name="connsiteX909" fmla="*/ 1357609 w 7467600"/>
              <a:gd name="connsiteY909" fmla="*/ 532892 h 6858000"/>
              <a:gd name="connsiteX910" fmla="*/ 1309550 w 7467600"/>
              <a:gd name="connsiteY910" fmla="*/ 374031 h 6858000"/>
              <a:gd name="connsiteX911" fmla="*/ 1193673 w 7467600"/>
              <a:gd name="connsiteY911" fmla="*/ 49533 h 6858000"/>
              <a:gd name="connsiteX912" fmla="*/ 1164391 w 7467600"/>
              <a:gd name="connsiteY912" fmla="*/ 0 h 6858000"/>
              <a:gd name="connsiteX913" fmla="*/ 1200666 w 7467600"/>
              <a:gd name="connsiteY913" fmla="*/ 0 h 6858000"/>
              <a:gd name="connsiteX914" fmla="*/ 1223408 w 7467600"/>
              <a:gd name="connsiteY914" fmla="*/ 38996 h 6858000"/>
              <a:gd name="connsiteX915" fmla="*/ 1339635 w 7467600"/>
              <a:gd name="connsiteY915" fmla="*/ 365517 h 6858000"/>
              <a:gd name="connsiteX916" fmla="*/ 1387469 w 7467600"/>
              <a:gd name="connsiteY916" fmla="*/ 523079 h 6858000"/>
              <a:gd name="connsiteX917" fmla="*/ 1452685 w 7467600"/>
              <a:gd name="connsiteY917" fmla="*/ 699806 h 6858000"/>
              <a:gd name="connsiteX918" fmla="*/ 1492092 w 7467600"/>
              <a:gd name="connsiteY918" fmla="*/ 800424 h 6858000"/>
              <a:gd name="connsiteX919" fmla="*/ 1455302 w 7467600"/>
              <a:gd name="connsiteY919" fmla="*/ 632913 h 6858000"/>
              <a:gd name="connsiteX920" fmla="*/ 1222336 w 7467600"/>
              <a:gd name="connsiteY920" fmla="*/ 9480 h 6858000"/>
              <a:gd name="connsiteX921" fmla="*/ 1214634 w 7467600"/>
              <a:gd name="connsiteY921" fmla="*/ 0 h 6858000"/>
              <a:gd name="connsiteX922" fmla="*/ 1289827 w 7467600"/>
              <a:gd name="connsiteY922" fmla="*/ 0 h 6858000"/>
              <a:gd name="connsiteX923" fmla="*/ 1321076 w 7467600"/>
              <a:gd name="connsiteY923" fmla="*/ 59722 h 6858000"/>
              <a:gd name="connsiteX924" fmla="*/ 1512579 w 7467600"/>
              <a:gd name="connsiteY924" fmla="*/ 626441 h 6858000"/>
              <a:gd name="connsiteX925" fmla="*/ 1506076 w 7467600"/>
              <a:gd name="connsiteY925" fmla="*/ 1089289 h 6858000"/>
              <a:gd name="connsiteX926" fmla="*/ 1486346 w 7467600"/>
              <a:gd name="connsiteY926" fmla="*/ 1079919 h 6858000"/>
              <a:gd name="connsiteX927" fmla="*/ 1070511 w 7467600"/>
              <a:gd name="connsiteY927" fmla="*/ 48609 h 6858000"/>
              <a:gd name="connsiteX928" fmla="*/ 1057230 w 7467600"/>
              <a:gd name="connsiteY928" fmla="*/ 0 h 6858000"/>
              <a:gd name="connsiteX929" fmla="*/ 43151 w 7467600"/>
              <a:gd name="connsiteY929" fmla="*/ 0 h 6858000"/>
              <a:gd name="connsiteX930" fmla="*/ 95283 w 7467600"/>
              <a:gd name="connsiteY930" fmla="*/ 0 h 6858000"/>
              <a:gd name="connsiteX931" fmla="*/ 300708 w 7467600"/>
              <a:gd name="connsiteY931" fmla="*/ 154571 h 6858000"/>
              <a:gd name="connsiteX932" fmla="*/ 530414 w 7467600"/>
              <a:gd name="connsiteY932" fmla="*/ 354673 h 6858000"/>
              <a:gd name="connsiteX933" fmla="*/ 333785 w 7467600"/>
              <a:gd name="connsiteY933" fmla="*/ 161564 h 6858000"/>
              <a:gd name="connsiteX934" fmla="*/ 147005 w 7467600"/>
              <a:gd name="connsiteY934" fmla="*/ 0 h 6858000"/>
              <a:gd name="connsiteX935" fmla="*/ 272509 w 7467600"/>
              <a:gd name="connsiteY935" fmla="*/ 0 h 6858000"/>
              <a:gd name="connsiteX936" fmla="*/ 326276 w 7467600"/>
              <a:gd name="connsiteY936" fmla="*/ 45847 h 6858000"/>
              <a:gd name="connsiteX937" fmla="*/ 823759 w 7467600"/>
              <a:gd name="connsiteY937" fmla="*/ 574145 h 6858000"/>
              <a:gd name="connsiteX938" fmla="*/ 811254 w 7467600"/>
              <a:gd name="connsiteY938" fmla="*/ 665546 h 6858000"/>
              <a:gd name="connsiteX939" fmla="*/ 154042 w 7467600"/>
              <a:gd name="connsiteY939" fmla="*/ 261522 h 6858000"/>
              <a:gd name="connsiteX940" fmla="*/ 13550 w 7467600"/>
              <a:gd name="connsiteY940" fmla="*/ 158423 h 6858000"/>
              <a:gd name="connsiteX941" fmla="*/ 0 w 7467600"/>
              <a:gd name="connsiteY941" fmla="*/ 146618 h 6858000"/>
              <a:gd name="connsiteX942" fmla="*/ 0 w 7467600"/>
              <a:gd name="connsiteY942" fmla="*/ 59161 h 6858000"/>
              <a:gd name="connsiteX943" fmla="*/ 45427 w 7467600"/>
              <a:gd name="connsiteY943" fmla="*/ 101078 h 6858000"/>
              <a:gd name="connsiteX944" fmla="*/ 630103 w 7467600"/>
              <a:gd name="connsiteY944" fmla="*/ 485885 h 6858000"/>
              <a:gd name="connsiteX945" fmla="*/ 532040 w 7467600"/>
              <a:gd name="connsiteY945" fmla="*/ 399359 h 6858000"/>
              <a:gd name="connsiteX946" fmla="*/ 517618 w 7467600"/>
              <a:gd name="connsiteY946" fmla="*/ 385726 h 6858000"/>
              <a:gd name="connsiteX947" fmla="*/ 285074 w 7467600"/>
              <a:gd name="connsiteY947" fmla="*/ 182755 h 6858000"/>
              <a:gd name="connsiteX948" fmla="*/ 43151 w 7467600"/>
              <a:gd name="connsiteY94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67913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1019354 w 7467600"/>
              <a:gd name="connsiteY16" fmla="*/ 6315006 h 6858000"/>
              <a:gd name="connsiteX17" fmla="*/ 441046 w 7467600"/>
              <a:gd name="connsiteY17" fmla="*/ 6691153 h 6858000"/>
              <a:gd name="connsiteX18" fmla="*/ 1019354 w 7467600"/>
              <a:gd name="connsiteY18" fmla="*/ 6315006 h 6858000"/>
              <a:gd name="connsiteX19" fmla="*/ 991680 w 7467600"/>
              <a:gd name="connsiteY19" fmla="*/ 6298413 h 6858000"/>
              <a:gd name="connsiteX20" fmla="*/ 409060 w 7467600"/>
              <a:gd name="connsiteY20" fmla="*/ 6671470 h 6858000"/>
              <a:gd name="connsiteX21" fmla="*/ 991680 w 7467600"/>
              <a:gd name="connsiteY21" fmla="*/ 6298413 h 6858000"/>
              <a:gd name="connsiteX22" fmla="*/ 103333 w 7467600"/>
              <a:gd name="connsiteY22" fmla="*/ 5699602 h 6858000"/>
              <a:gd name="connsiteX23" fmla="*/ 233938 w 7467600"/>
              <a:gd name="connsiteY23" fmla="*/ 5809416 h 6858000"/>
              <a:gd name="connsiteX24" fmla="*/ 883580 w 7467600"/>
              <a:gd name="connsiteY24" fmla="*/ 6180710 h 6858000"/>
              <a:gd name="connsiteX25" fmla="*/ 487337 w 7467600"/>
              <a:gd name="connsiteY25" fmla="*/ 5950182 h 6858000"/>
              <a:gd name="connsiteX26" fmla="*/ 354051 w 7467600"/>
              <a:gd name="connsiteY26" fmla="*/ 5854912 h 6858000"/>
              <a:gd name="connsiteX27" fmla="*/ 195436 w 7467600"/>
              <a:gd name="connsiteY27" fmla="*/ 5755068 h 6858000"/>
              <a:gd name="connsiteX28" fmla="*/ 103333 w 7467600"/>
              <a:gd name="connsiteY28" fmla="*/ 5699602 h 6858000"/>
              <a:gd name="connsiteX29" fmla="*/ 5539432 w 7467600"/>
              <a:gd name="connsiteY29" fmla="*/ 5642928 h 6858000"/>
              <a:gd name="connsiteX30" fmla="*/ 5555462 w 7467600"/>
              <a:gd name="connsiteY30" fmla="*/ 5694454 h 6858000"/>
              <a:gd name="connsiteX31" fmla="*/ 5828270 w 7467600"/>
              <a:gd name="connsiteY31" fmla="*/ 6320663 h 6858000"/>
              <a:gd name="connsiteX32" fmla="*/ 5947416 w 7467600"/>
              <a:gd name="connsiteY32" fmla="*/ 6574846 h 6858000"/>
              <a:gd name="connsiteX33" fmla="*/ 5539432 w 7467600"/>
              <a:gd name="connsiteY33" fmla="*/ 5642928 h 6858000"/>
              <a:gd name="connsiteX34" fmla="*/ 51253 w 7467600"/>
              <a:gd name="connsiteY34" fmla="*/ 5631825 h 6858000"/>
              <a:gd name="connsiteX35" fmla="*/ 211622 w 7467600"/>
              <a:gd name="connsiteY35" fmla="*/ 5728803 h 6858000"/>
              <a:gd name="connsiteX36" fmla="*/ 371652 w 7467600"/>
              <a:gd name="connsiteY36" fmla="*/ 5829062 h 6858000"/>
              <a:gd name="connsiteX37" fmla="*/ 505903 w 7467600"/>
              <a:gd name="connsiteY37" fmla="*/ 5925221 h 6858000"/>
              <a:gd name="connsiteX38" fmla="*/ 899240 w 7467600"/>
              <a:gd name="connsiteY38" fmla="*/ 6153068 h 6858000"/>
              <a:gd name="connsiteX39" fmla="*/ 988114 w 7467600"/>
              <a:gd name="connsiteY39" fmla="*/ 6174204 h 6858000"/>
              <a:gd name="connsiteX40" fmla="*/ 845971 w 7467600"/>
              <a:gd name="connsiteY40" fmla="*/ 6067177 h 6858000"/>
              <a:gd name="connsiteX41" fmla="*/ 448057 w 7467600"/>
              <a:gd name="connsiteY41" fmla="*/ 5841376 h 6858000"/>
              <a:gd name="connsiteX42" fmla="*/ 51253 w 7467600"/>
              <a:gd name="connsiteY42" fmla="*/ 5631825 h 6858000"/>
              <a:gd name="connsiteX43" fmla="*/ 2606687 w 7467600"/>
              <a:gd name="connsiteY43" fmla="*/ 5630718 h 6858000"/>
              <a:gd name="connsiteX44" fmla="*/ 2645658 w 7467600"/>
              <a:gd name="connsiteY44" fmla="*/ 6640259 h 6858000"/>
              <a:gd name="connsiteX45" fmla="*/ 2606687 w 7467600"/>
              <a:gd name="connsiteY45" fmla="*/ 5630718 h 6858000"/>
              <a:gd name="connsiteX46" fmla="*/ 3642057 w 7467600"/>
              <a:gd name="connsiteY46" fmla="*/ 5573487 h 6858000"/>
              <a:gd name="connsiteX47" fmla="*/ 3632981 w 7467600"/>
              <a:gd name="connsiteY47" fmla="*/ 5579437 h 6858000"/>
              <a:gd name="connsiteX48" fmla="*/ 3382436 w 7467600"/>
              <a:gd name="connsiteY48" fmla="*/ 5952726 h 6858000"/>
              <a:gd name="connsiteX49" fmla="*/ 3191929 w 7467600"/>
              <a:gd name="connsiteY49" fmla="*/ 6662669 h 6858000"/>
              <a:gd name="connsiteX50" fmla="*/ 3369898 w 7467600"/>
              <a:gd name="connsiteY50" fmla="*/ 6081771 h 6858000"/>
              <a:gd name="connsiteX51" fmla="*/ 3642057 w 7467600"/>
              <a:gd name="connsiteY51" fmla="*/ 5573487 h 6858000"/>
              <a:gd name="connsiteX52" fmla="*/ 2650666 w 7467600"/>
              <a:gd name="connsiteY52" fmla="*/ 5530686 h 6858000"/>
              <a:gd name="connsiteX53" fmla="*/ 2650249 w 7467600"/>
              <a:gd name="connsiteY53" fmla="*/ 5532101 h 6858000"/>
              <a:gd name="connsiteX54" fmla="*/ 2663808 w 7467600"/>
              <a:gd name="connsiteY54" fmla="*/ 6535215 h 6858000"/>
              <a:gd name="connsiteX55" fmla="*/ 2665418 w 7467600"/>
              <a:gd name="connsiteY55" fmla="*/ 6132756 h 6858000"/>
              <a:gd name="connsiteX56" fmla="*/ 2650666 w 7467600"/>
              <a:gd name="connsiteY56" fmla="*/ 5530686 h 6858000"/>
              <a:gd name="connsiteX57" fmla="*/ 2680277 w 7467600"/>
              <a:gd name="connsiteY57" fmla="*/ 5479204 h 6858000"/>
              <a:gd name="connsiteX58" fmla="*/ 2678972 w 7467600"/>
              <a:gd name="connsiteY58" fmla="*/ 5481582 h 6858000"/>
              <a:gd name="connsiteX59" fmla="*/ 2696666 w 7467600"/>
              <a:gd name="connsiteY59" fmla="*/ 6133836 h 6858000"/>
              <a:gd name="connsiteX60" fmla="*/ 2695769 w 7467600"/>
              <a:gd name="connsiteY60" fmla="*/ 6390955 h 6858000"/>
              <a:gd name="connsiteX61" fmla="*/ 2739893 w 7467600"/>
              <a:gd name="connsiteY61" fmla="*/ 6108357 h 6858000"/>
              <a:gd name="connsiteX62" fmla="*/ 2680277 w 7467600"/>
              <a:gd name="connsiteY62" fmla="*/ 5479204 h 6858000"/>
              <a:gd name="connsiteX63" fmla="*/ 1132195 w 7467600"/>
              <a:gd name="connsiteY63" fmla="*/ 5467980 h 6858000"/>
              <a:gd name="connsiteX64" fmla="*/ 1679056 w 7467600"/>
              <a:gd name="connsiteY64" fmla="*/ 5516907 h 6858000"/>
              <a:gd name="connsiteX65" fmla="*/ 2128648 w 7467600"/>
              <a:gd name="connsiteY65" fmla="*/ 5474249 h 6858000"/>
              <a:gd name="connsiteX66" fmla="*/ 1825619 w 7467600"/>
              <a:gd name="connsiteY66" fmla="*/ 5478447 h 6858000"/>
              <a:gd name="connsiteX67" fmla="*/ 1737798 w 7467600"/>
              <a:gd name="connsiteY67" fmla="*/ 5483353 h 6858000"/>
              <a:gd name="connsiteX68" fmla="*/ 1132195 w 7467600"/>
              <a:gd name="connsiteY68" fmla="*/ 5467980 h 6858000"/>
              <a:gd name="connsiteX69" fmla="*/ 1456157 w 7467600"/>
              <a:gd name="connsiteY69" fmla="*/ 5371404 h 6858000"/>
              <a:gd name="connsiteX70" fmla="*/ 1244432 w 7467600"/>
              <a:gd name="connsiteY70" fmla="*/ 5385601 h 6858000"/>
              <a:gd name="connsiteX71" fmla="*/ 973990 w 7467600"/>
              <a:gd name="connsiteY71" fmla="*/ 5424940 h 6858000"/>
              <a:gd name="connsiteX72" fmla="*/ 1103809 w 7467600"/>
              <a:gd name="connsiteY72" fmla="*/ 5433720 h 6858000"/>
              <a:gd name="connsiteX73" fmla="*/ 1123454 w 7467600"/>
              <a:gd name="connsiteY73" fmla="*/ 5435727 h 6858000"/>
              <a:gd name="connsiteX74" fmla="*/ 1737017 w 7467600"/>
              <a:gd name="connsiteY74" fmla="*/ 5452183 h 6858000"/>
              <a:gd name="connsiteX75" fmla="*/ 1824397 w 7467600"/>
              <a:gd name="connsiteY75" fmla="*/ 5447757 h 6858000"/>
              <a:gd name="connsiteX76" fmla="*/ 2070059 w 7467600"/>
              <a:gd name="connsiteY76" fmla="*/ 5441660 h 6858000"/>
              <a:gd name="connsiteX77" fmla="*/ 1456157 w 7467600"/>
              <a:gd name="connsiteY77" fmla="*/ 5371404 h 6858000"/>
              <a:gd name="connsiteX78" fmla="*/ 4988186 w 7467600"/>
              <a:gd name="connsiteY78" fmla="*/ 5216467 h 6858000"/>
              <a:gd name="connsiteX79" fmla="*/ 4777334 w 7467600"/>
              <a:gd name="connsiteY79" fmla="*/ 5406072 h 6858000"/>
              <a:gd name="connsiteX80" fmla="*/ 4718341 w 7467600"/>
              <a:gd name="connsiteY80" fmla="*/ 5468043 h 6858000"/>
              <a:gd name="connsiteX81" fmla="*/ 4604655 w 7467600"/>
              <a:gd name="connsiteY81" fmla="*/ 5583434 h 6858000"/>
              <a:gd name="connsiteX82" fmla="*/ 4565074 w 7467600"/>
              <a:gd name="connsiteY82" fmla="*/ 5618550 h 6858000"/>
              <a:gd name="connsiteX83" fmla="*/ 4988186 w 7467600"/>
              <a:gd name="connsiteY83" fmla="*/ 5216467 h 6858000"/>
              <a:gd name="connsiteX84" fmla="*/ 4978032 w 7467600"/>
              <a:gd name="connsiteY84" fmla="*/ 5183809 h 6858000"/>
              <a:gd name="connsiteX85" fmla="*/ 4463413 w 7467600"/>
              <a:gd name="connsiteY85" fmla="*/ 5615162 h 6858000"/>
              <a:gd name="connsiteX86" fmla="*/ 4358134 w 7467600"/>
              <a:gd name="connsiteY86" fmla="*/ 5742791 h 6858000"/>
              <a:gd name="connsiteX87" fmla="*/ 4376219 w 7467600"/>
              <a:gd name="connsiteY87" fmla="*/ 5729027 h 6858000"/>
              <a:gd name="connsiteX88" fmla="*/ 4582340 w 7467600"/>
              <a:gd name="connsiteY88" fmla="*/ 5561037 h 6858000"/>
              <a:gd name="connsiteX89" fmla="*/ 4694684 w 7467600"/>
              <a:gd name="connsiteY89" fmla="*/ 5447098 h 6858000"/>
              <a:gd name="connsiteX90" fmla="*/ 4754123 w 7467600"/>
              <a:gd name="connsiteY90" fmla="*/ 5384643 h 6858000"/>
              <a:gd name="connsiteX91" fmla="*/ 4978032 w 7467600"/>
              <a:gd name="connsiteY91" fmla="*/ 5183809 h 6858000"/>
              <a:gd name="connsiteX92" fmla="*/ 1903353 w 7467600"/>
              <a:gd name="connsiteY92" fmla="*/ 5044827 h 6858000"/>
              <a:gd name="connsiteX93" fmla="*/ 1936931 w 7467600"/>
              <a:gd name="connsiteY93" fmla="*/ 5093954 h 6858000"/>
              <a:gd name="connsiteX94" fmla="*/ 2195868 w 7467600"/>
              <a:gd name="connsiteY94" fmla="*/ 5396574 h 6858000"/>
              <a:gd name="connsiteX95" fmla="*/ 2088852 w 7467600"/>
              <a:gd name="connsiteY95" fmla="*/ 5166123 h 6858000"/>
              <a:gd name="connsiteX96" fmla="*/ 1958241 w 7467600"/>
              <a:gd name="connsiteY96" fmla="*/ 5067955 h 6858000"/>
              <a:gd name="connsiteX97" fmla="*/ 1903353 w 7467600"/>
              <a:gd name="connsiteY97" fmla="*/ 5044827 h 6858000"/>
              <a:gd name="connsiteX98" fmla="*/ 1979378 w 7467600"/>
              <a:gd name="connsiteY98" fmla="*/ 4769504 h 6858000"/>
              <a:gd name="connsiteX99" fmla="*/ 2882120 w 7467600"/>
              <a:gd name="connsiteY99" fmla="*/ 5064547 h 6858000"/>
              <a:gd name="connsiteX100" fmla="*/ 2793103 w 7467600"/>
              <a:gd name="connsiteY100" fmla="*/ 5039699 h 6858000"/>
              <a:gd name="connsiteX101" fmla="*/ 2770041 w 7467600"/>
              <a:gd name="connsiteY101" fmla="*/ 5033634 h 6858000"/>
              <a:gd name="connsiteX102" fmla="*/ 1979378 w 7467600"/>
              <a:gd name="connsiteY102" fmla="*/ 4769504 h 6858000"/>
              <a:gd name="connsiteX103" fmla="*/ 1927410 w 7467600"/>
              <a:gd name="connsiteY103" fmla="*/ 4716164 h 6858000"/>
              <a:gd name="connsiteX104" fmla="*/ 1959587 w 7467600"/>
              <a:gd name="connsiteY104" fmla="*/ 4728849 h 6858000"/>
              <a:gd name="connsiteX105" fmla="*/ 2777707 w 7467600"/>
              <a:gd name="connsiteY105" fmla="*/ 5003991 h 6858000"/>
              <a:gd name="connsiteX106" fmla="*/ 2800768 w 7467600"/>
              <a:gd name="connsiteY106" fmla="*/ 5010056 h 6858000"/>
              <a:gd name="connsiteX107" fmla="*/ 2879408 w 7467600"/>
              <a:gd name="connsiteY107" fmla="*/ 5031590 h 6858000"/>
              <a:gd name="connsiteX108" fmla="*/ 2862295 w 7467600"/>
              <a:gd name="connsiteY108" fmla="*/ 5022958 h 6858000"/>
              <a:gd name="connsiteX109" fmla="*/ 2813343 w 7467600"/>
              <a:gd name="connsiteY109" fmla="*/ 4998369 h 6858000"/>
              <a:gd name="connsiteX110" fmla="*/ 2646245 w 7467600"/>
              <a:gd name="connsiteY110" fmla="*/ 4930999 h 6858000"/>
              <a:gd name="connsiteX111" fmla="*/ 1999243 w 7467600"/>
              <a:gd name="connsiteY111" fmla="*/ 4730524 h 6858000"/>
              <a:gd name="connsiteX112" fmla="*/ 1979527 w 7467600"/>
              <a:gd name="connsiteY112" fmla="*/ 4726651 h 6858000"/>
              <a:gd name="connsiteX113" fmla="*/ 1927410 w 7467600"/>
              <a:gd name="connsiteY113" fmla="*/ 4716164 h 6858000"/>
              <a:gd name="connsiteX114" fmla="*/ 1997014 w 7467600"/>
              <a:gd name="connsiteY114" fmla="*/ 4698007 h 6858000"/>
              <a:gd name="connsiteX115" fmla="*/ 2005458 w 7467600"/>
              <a:gd name="connsiteY115" fmla="*/ 4699540 h 6858000"/>
              <a:gd name="connsiteX116" fmla="*/ 2657186 w 7467600"/>
              <a:gd name="connsiteY116" fmla="*/ 4901687 h 6858000"/>
              <a:gd name="connsiteX117" fmla="*/ 2826662 w 7467600"/>
              <a:gd name="connsiteY117" fmla="*/ 4970362 h 6858000"/>
              <a:gd name="connsiteX118" fmla="*/ 2876100 w 7467600"/>
              <a:gd name="connsiteY118" fmla="*/ 4995397 h 6858000"/>
              <a:gd name="connsiteX119" fmla="*/ 3042600 w 7467600"/>
              <a:gd name="connsiteY119" fmla="*/ 5059532 h 6858000"/>
              <a:gd name="connsiteX120" fmla="*/ 1997014 w 7467600"/>
              <a:gd name="connsiteY120" fmla="*/ 4698007 h 6858000"/>
              <a:gd name="connsiteX121" fmla="*/ 2305292 w 7467600"/>
              <a:gd name="connsiteY121" fmla="*/ 4219492 h 6858000"/>
              <a:gd name="connsiteX122" fmla="*/ 3360922 w 7467600"/>
              <a:gd name="connsiteY122" fmla="*/ 4529373 h 6858000"/>
              <a:gd name="connsiteX123" fmla="*/ 3492420 w 7467600"/>
              <a:gd name="connsiteY123" fmla="*/ 4510145 h 6858000"/>
              <a:gd name="connsiteX124" fmla="*/ 3364086 w 7467600"/>
              <a:gd name="connsiteY124" fmla="*/ 4480340 h 6858000"/>
              <a:gd name="connsiteX125" fmla="*/ 3225818 w 7467600"/>
              <a:gd name="connsiteY125" fmla="*/ 4411822 h 6858000"/>
              <a:gd name="connsiteX126" fmla="*/ 3129696 w 7467600"/>
              <a:gd name="connsiteY126" fmla="*/ 4360704 h 6858000"/>
              <a:gd name="connsiteX127" fmla="*/ 2814545 w 7467600"/>
              <a:gd name="connsiteY127" fmla="*/ 4282955 h 6858000"/>
              <a:gd name="connsiteX128" fmla="*/ 2305292 w 7467600"/>
              <a:gd name="connsiteY128" fmla="*/ 4219492 h 6858000"/>
              <a:gd name="connsiteX129" fmla="*/ 2626982 w 7467600"/>
              <a:gd name="connsiteY129" fmla="*/ 4206450 h 6858000"/>
              <a:gd name="connsiteX130" fmla="*/ 2490617 w 7467600"/>
              <a:gd name="connsiteY130" fmla="*/ 4206951 h 6858000"/>
              <a:gd name="connsiteX131" fmla="*/ 2819869 w 7467600"/>
              <a:gd name="connsiteY131" fmla="*/ 4252936 h 6858000"/>
              <a:gd name="connsiteX132" fmla="*/ 3143018 w 7467600"/>
              <a:gd name="connsiteY132" fmla="*/ 4332698 h 6858000"/>
              <a:gd name="connsiteX133" fmla="*/ 3241520 w 7467600"/>
              <a:gd name="connsiteY133" fmla="*/ 4385112 h 6858000"/>
              <a:gd name="connsiteX134" fmla="*/ 3374575 w 7467600"/>
              <a:gd name="connsiteY134" fmla="*/ 4451517 h 6858000"/>
              <a:gd name="connsiteX135" fmla="*/ 3505221 w 7467600"/>
              <a:gd name="connsiteY135" fmla="*/ 4480757 h 6858000"/>
              <a:gd name="connsiteX136" fmla="*/ 2626982 w 7467600"/>
              <a:gd name="connsiteY136" fmla="*/ 4206450 h 6858000"/>
              <a:gd name="connsiteX137" fmla="*/ 1310106 w 7467600"/>
              <a:gd name="connsiteY137" fmla="*/ 3943217 h 6858000"/>
              <a:gd name="connsiteX138" fmla="*/ 854994 w 7467600"/>
              <a:gd name="connsiteY138" fmla="*/ 4399136 h 6858000"/>
              <a:gd name="connsiteX139" fmla="*/ 742462 w 7467600"/>
              <a:gd name="connsiteY139" fmla="*/ 4594648 h 6858000"/>
              <a:gd name="connsiteX140" fmla="*/ 820602 w 7467600"/>
              <a:gd name="connsiteY140" fmla="*/ 4485915 h 6858000"/>
              <a:gd name="connsiteX141" fmla="*/ 878295 w 7467600"/>
              <a:gd name="connsiteY141" fmla="*/ 4403594 h 6858000"/>
              <a:gd name="connsiteX142" fmla="*/ 1240607 w 7467600"/>
              <a:gd name="connsiteY142" fmla="*/ 4010401 h 6858000"/>
              <a:gd name="connsiteX143" fmla="*/ 1310106 w 7467600"/>
              <a:gd name="connsiteY143" fmla="*/ 3943217 h 6858000"/>
              <a:gd name="connsiteX144" fmla="*/ 1423113 w 7467600"/>
              <a:gd name="connsiteY144" fmla="*/ 3874565 h 6858000"/>
              <a:gd name="connsiteX145" fmla="*/ 1260565 w 7467600"/>
              <a:gd name="connsiteY145" fmla="*/ 4031982 h 6858000"/>
              <a:gd name="connsiteX146" fmla="*/ 901900 w 7467600"/>
              <a:gd name="connsiteY146" fmla="*/ 4421236 h 6858000"/>
              <a:gd name="connsiteX147" fmla="*/ 845044 w 7467600"/>
              <a:gd name="connsiteY147" fmla="*/ 4502436 h 6858000"/>
              <a:gd name="connsiteX148" fmla="*/ 685926 w 7467600"/>
              <a:gd name="connsiteY148" fmla="*/ 4703069 h 6858000"/>
              <a:gd name="connsiteX149" fmla="*/ 684248 w 7467600"/>
              <a:gd name="connsiteY149" fmla="*/ 4706721 h 6858000"/>
              <a:gd name="connsiteX150" fmla="*/ 1423113 w 7467600"/>
              <a:gd name="connsiteY150" fmla="*/ 3874565 h 6858000"/>
              <a:gd name="connsiteX151" fmla="*/ 3316479 w 7467600"/>
              <a:gd name="connsiteY151" fmla="*/ 3872136 h 6858000"/>
              <a:gd name="connsiteX152" fmla="*/ 3546806 w 7467600"/>
              <a:gd name="connsiteY152" fmla="*/ 4356139 h 6858000"/>
              <a:gd name="connsiteX153" fmla="*/ 3364433 w 7467600"/>
              <a:gd name="connsiteY153" fmla="*/ 3953121 h 6858000"/>
              <a:gd name="connsiteX154" fmla="*/ 3316479 w 7467600"/>
              <a:gd name="connsiteY154" fmla="*/ 3872136 h 6858000"/>
              <a:gd name="connsiteX155" fmla="*/ 3291335 w 7467600"/>
              <a:gd name="connsiteY155" fmla="*/ 3767420 h 6858000"/>
              <a:gd name="connsiteX156" fmla="*/ 3390805 w 7467600"/>
              <a:gd name="connsiteY156" fmla="*/ 3937163 h 6858000"/>
              <a:gd name="connsiteX157" fmla="*/ 3579062 w 7467600"/>
              <a:gd name="connsiteY157" fmla="*/ 4359040 h 6858000"/>
              <a:gd name="connsiteX158" fmla="*/ 3467355 w 7467600"/>
              <a:gd name="connsiteY158" fmla="*/ 3988130 h 6858000"/>
              <a:gd name="connsiteX159" fmla="*/ 3310753 w 7467600"/>
              <a:gd name="connsiteY159" fmla="*/ 3787140 h 6858000"/>
              <a:gd name="connsiteX160" fmla="*/ 3291335 w 7467600"/>
              <a:gd name="connsiteY160" fmla="*/ 3767420 h 6858000"/>
              <a:gd name="connsiteX161" fmla="*/ 1635889 w 7467600"/>
              <a:gd name="connsiteY161" fmla="*/ 3709494 h 6858000"/>
              <a:gd name="connsiteX162" fmla="*/ 1634800 w 7467600"/>
              <a:gd name="connsiteY162" fmla="*/ 3731111 h 6858000"/>
              <a:gd name="connsiteX163" fmla="*/ 1635889 w 7467600"/>
              <a:gd name="connsiteY163" fmla="*/ 3709494 h 6858000"/>
              <a:gd name="connsiteX164" fmla="*/ 1510397 w 7467600"/>
              <a:gd name="connsiteY164" fmla="*/ 3684705 h 6858000"/>
              <a:gd name="connsiteX165" fmla="*/ 1146550 w 7467600"/>
              <a:gd name="connsiteY165" fmla="*/ 3802012 h 6858000"/>
              <a:gd name="connsiteX166" fmla="*/ 698834 w 7467600"/>
              <a:gd name="connsiteY166" fmla="*/ 3952272 h 6858000"/>
              <a:gd name="connsiteX167" fmla="*/ 34256 w 7467600"/>
              <a:gd name="connsiteY167" fmla="*/ 4347603 h 6858000"/>
              <a:gd name="connsiteX168" fmla="*/ 527241 w 7467600"/>
              <a:gd name="connsiteY168" fmla="*/ 4065078 h 6858000"/>
              <a:gd name="connsiteX169" fmla="*/ 1510397 w 7467600"/>
              <a:gd name="connsiteY169" fmla="*/ 3684705 h 6858000"/>
              <a:gd name="connsiteX170" fmla="*/ 1313114 w 7467600"/>
              <a:gd name="connsiteY170" fmla="*/ 3655216 h 6858000"/>
              <a:gd name="connsiteX171" fmla="*/ 1109304 w 7467600"/>
              <a:gd name="connsiteY171" fmla="*/ 3669030 h 6858000"/>
              <a:gd name="connsiteX172" fmla="*/ 8129 w 7467600"/>
              <a:gd name="connsiteY172" fmla="*/ 4330519 h 6858000"/>
              <a:gd name="connsiteX173" fmla="*/ 687572 w 7467600"/>
              <a:gd name="connsiteY173" fmla="*/ 3925629 h 6858000"/>
              <a:gd name="connsiteX174" fmla="*/ 1138365 w 7467600"/>
              <a:gd name="connsiteY174" fmla="*/ 3774515 h 6858000"/>
              <a:gd name="connsiteX175" fmla="*/ 1505579 w 7467600"/>
              <a:gd name="connsiteY175" fmla="*/ 3655526 h 6858000"/>
              <a:gd name="connsiteX176" fmla="*/ 1313114 w 7467600"/>
              <a:gd name="connsiteY176" fmla="*/ 3655216 h 6858000"/>
              <a:gd name="connsiteX177" fmla="*/ 3655073 w 7467600"/>
              <a:gd name="connsiteY177" fmla="*/ 3650884 h 6858000"/>
              <a:gd name="connsiteX178" fmla="*/ 3989938 w 7467600"/>
              <a:gd name="connsiteY178" fmla="*/ 3991685 h 6858000"/>
              <a:gd name="connsiteX179" fmla="*/ 4393907 w 7467600"/>
              <a:gd name="connsiteY179" fmla="*/ 4261258 h 6858000"/>
              <a:gd name="connsiteX180" fmla="*/ 4648051 w 7467600"/>
              <a:gd name="connsiteY180" fmla="*/ 4374051 h 6858000"/>
              <a:gd name="connsiteX181" fmla="*/ 4383389 w 7467600"/>
              <a:gd name="connsiteY181" fmla="*/ 4184369 h 6858000"/>
              <a:gd name="connsiteX182" fmla="*/ 4165508 w 7467600"/>
              <a:gd name="connsiteY182" fmla="*/ 4035196 h 6858000"/>
              <a:gd name="connsiteX183" fmla="*/ 4068162 w 7467600"/>
              <a:gd name="connsiteY183" fmla="*/ 3953394 h 6858000"/>
              <a:gd name="connsiteX184" fmla="*/ 3981416 w 7467600"/>
              <a:gd name="connsiteY184" fmla="*/ 3880482 h 6858000"/>
              <a:gd name="connsiteX185" fmla="*/ 3800147 w 7467600"/>
              <a:gd name="connsiteY185" fmla="*/ 3749872 h 6858000"/>
              <a:gd name="connsiteX186" fmla="*/ 3655073 w 7467600"/>
              <a:gd name="connsiteY186" fmla="*/ 3650884 h 6858000"/>
              <a:gd name="connsiteX187" fmla="*/ 3670252 w 7467600"/>
              <a:gd name="connsiteY187" fmla="*/ 3622798 h 6858000"/>
              <a:gd name="connsiteX188" fmla="*/ 3817258 w 7467600"/>
              <a:gd name="connsiteY188" fmla="*/ 3723577 h 6858000"/>
              <a:gd name="connsiteX189" fmla="*/ 4000461 w 7467600"/>
              <a:gd name="connsiteY189" fmla="*/ 3855966 h 6858000"/>
              <a:gd name="connsiteX190" fmla="*/ 4088180 w 7467600"/>
              <a:gd name="connsiteY190" fmla="*/ 3929774 h 6858000"/>
              <a:gd name="connsiteX191" fmla="*/ 4184555 w 7467600"/>
              <a:gd name="connsiteY191" fmla="*/ 4010683 h 6858000"/>
              <a:gd name="connsiteX192" fmla="*/ 4399563 w 7467600"/>
              <a:gd name="connsiteY192" fmla="*/ 4158106 h 6858000"/>
              <a:gd name="connsiteX193" fmla="*/ 4684469 w 7467600"/>
              <a:gd name="connsiteY193" fmla="*/ 4364680 h 6858000"/>
              <a:gd name="connsiteX194" fmla="*/ 4690271 w 7467600"/>
              <a:gd name="connsiteY194" fmla="*/ 4370034 h 6858000"/>
              <a:gd name="connsiteX195" fmla="*/ 4136093 w 7467600"/>
              <a:gd name="connsiteY195" fmla="*/ 3858466 h 6858000"/>
              <a:gd name="connsiteX196" fmla="*/ 3670252 w 7467600"/>
              <a:gd name="connsiteY196" fmla="*/ 3622798 h 6858000"/>
              <a:gd name="connsiteX197" fmla="*/ 4440129 w 7467600"/>
              <a:gd name="connsiteY197" fmla="*/ 3448571 h 6858000"/>
              <a:gd name="connsiteX198" fmla="*/ 4856525 w 7467600"/>
              <a:gd name="connsiteY198" fmla="*/ 3915351 h 6858000"/>
              <a:gd name="connsiteX199" fmla="*/ 5059055 w 7467600"/>
              <a:gd name="connsiteY199" fmla="*/ 4108918 h 6858000"/>
              <a:gd name="connsiteX200" fmla="*/ 5290070 w 7467600"/>
              <a:gd name="connsiteY200" fmla="*/ 4263619 h 6858000"/>
              <a:gd name="connsiteX201" fmla="*/ 4834991 w 7467600"/>
              <a:gd name="connsiteY201" fmla="*/ 3830985 h 6858000"/>
              <a:gd name="connsiteX202" fmla="*/ 4440129 w 7467600"/>
              <a:gd name="connsiteY202" fmla="*/ 3448571 h 6858000"/>
              <a:gd name="connsiteX203" fmla="*/ 4441737 w 7467600"/>
              <a:gd name="connsiteY203" fmla="*/ 3399734 h 6858000"/>
              <a:gd name="connsiteX204" fmla="*/ 4431236 w 7467600"/>
              <a:gd name="connsiteY204" fmla="*/ 3400954 h 6858000"/>
              <a:gd name="connsiteX205" fmla="*/ 4557150 w 7467600"/>
              <a:gd name="connsiteY205" fmla="*/ 3510023 h 6858000"/>
              <a:gd name="connsiteX206" fmla="*/ 4856936 w 7467600"/>
              <a:gd name="connsiteY206" fmla="*/ 3809146 h 6858000"/>
              <a:gd name="connsiteX207" fmla="*/ 5111996 w 7467600"/>
              <a:gd name="connsiteY207" fmla="*/ 4065759 h 6858000"/>
              <a:gd name="connsiteX208" fmla="*/ 5388878 w 7467600"/>
              <a:gd name="connsiteY208" fmla="*/ 4300185 h 6858000"/>
              <a:gd name="connsiteX209" fmla="*/ 5425556 w 7467600"/>
              <a:gd name="connsiteY209" fmla="*/ 4308967 h 6858000"/>
              <a:gd name="connsiteX210" fmla="*/ 4943646 w 7467600"/>
              <a:gd name="connsiteY210" fmla="*/ 3822916 h 6858000"/>
              <a:gd name="connsiteX211" fmla="*/ 4594837 w 7467600"/>
              <a:gd name="connsiteY211" fmla="*/ 3532274 h 6858000"/>
              <a:gd name="connsiteX212" fmla="*/ 4441737 w 7467600"/>
              <a:gd name="connsiteY212" fmla="*/ 3399734 h 6858000"/>
              <a:gd name="connsiteX213" fmla="*/ 5425834 w 7467600"/>
              <a:gd name="connsiteY213" fmla="*/ 3162785 h 6858000"/>
              <a:gd name="connsiteX214" fmla="*/ 5401644 w 7467600"/>
              <a:gd name="connsiteY214" fmla="*/ 3617847 h 6858000"/>
              <a:gd name="connsiteX215" fmla="*/ 5467256 w 7467600"/>
              <a:gd name="connsiteY215" fmla="*/ 4175494 h 6858000"/>
              <a:gd name="connsiteX216" fmla="*/ 5448069 w 7467600"/>
              <a:gd name="connsiteY216" fmla="*/ 3567554 h 6858000"/>
              <a:gd name="connsiteX217" fmla="*/ 5425834 w 7467600"/>
              <a:gd name="connsiteY217" fmla="*/ 3162785 h 6858000"/>
              <a:gd name="connsiteX218" fmla="*/ 1318687 w 7467600"/>
              <a:gd name="connsiteY218" fmla="*/ 3113840 h 6858000"/>
              <a:gd name="connsiteX219" fmla="*/ 1066793 w 7467600"/>
              <a:gd name="connsiteY219" fmla="*/ 3212171 h 6858000"/>
              <a:gd name="connsiteX220" fmla="*/ 993319 w 7467600"/>
              <a:gd name="connsiteY220" fmla="*/ 3247648 h 6858000"/>
              <a:gd name="connsiteX221" fmla="*/ 853081 w 7467600"/>
              <a:gd name="connsiteY221" fmla="*/ 3312410 h 6858000"/>
              <a:gd name="connsiteX222" fmla="*/ 805957 w 7467600"/>
              <a:gd name="connsiteY222" fmla="*/ 3330443 h 6858000"/>
              <a:gd name="connsiteX223" fmla="*/ 1318687 w 7467600"/>
              <a:gd name="connsiteY223" fmla="*/ 3113840 h 6858000"/>
              <a:gd name="connsiteX224" fmla="*/ 5453702 w 7467600"/>
              <a:gd name="connsiteY224" fmla="*/ 3090882 h 6858000"/>
              <a:gd name="connsiteX225" fmla="*/ 5480135 w 7467600"/>
              <a:gd name="connsiteY225" fmla="*/ 3565802 h 6858000"/>
              <a:gd name="connsiteX226" fmla="*/ 5499023 w 7467600"/>
              <a:gd name="connsiteY226" fmla="*/ 4166310 h 6858000"/>
              <a:gd name="connsiteX227" fmla="*/ 5547022 w 7467600"/>
              <a:gd name="connsiteY227" fmla="*/ 3607838 h 6858000"/>
              <a:gd name="connsiteX228" fmla="*/ 5515964 w 7467600"/>
              <a:gd name="connsiteY228" fmla="*/ 3378541 h 6858000"/>
              <a:gd name="connsiteX229" fmla="*/ 5453702 w 7467600"/>
              <a:gd name="connsiteY229" fmla="*/ 3090882 h 6858000"/>
              <a:gd name="connsiteX230" fmla="*/ 1238695 w 7467600"/>
              <a:gd name="connsiteY230" fmla="*/ 3076820 h 6858000"/>
              <a:gd name="connsiteX231" fmla="*/ 716371 w 7467600"/>
              <a:gd name="connsiteY231" fmla="*/ 3293249 h 6858000"/>
              <a:gd name="connsiteX232" fmla="*/ 579522 w 7467600"/>
              <a:gd name="connsiteY232" fmla="*/ 3371759 h 6858000"/>
              <a:gd name="connsiteX233" fmla="*/ 600288 w 7467600"/>
              <a:gd name="connsiteY233" fmla="*/ 3365555 h 6858000"/>
              <a:gd name="connsiteX234" fmla="*/ 840692 w 7467600"/>
              <a:gd name="connsiteY234" fmla="*/ 3284921 h 6858000"/>
              <a:gd name="connsiteX235" fmla="*/ 979248 w 7467600"/>
              <a:gd name="connsiteY235" fmla="*/ 3221003 h 6858000"/>
              <a:gd name="connsiteX236" fmla="*/ 1053282 w 7467600"/>
              <a:gd name="connsiteY236" fmla="*/ 3185247 h 6858000"/>
              <a:gd name="connsiteX237" fmla="*/ 1320603 w 7467600"/>
              <a:gd name="connsiteY237" fmla="*/ 3081281 h 6858000"/>
              <a:gd name="connsiteX238" fmla="*/ 1238695 w 7467600"/>
              <a:gd name="connsiteY238" fmla="*/ 3076820 h 6858000"/>
              <a:gd name="connsiteX239" fmla="*/ 5425627 w 7467600"/>
              <a:gd name="connsiteY239" fmla="*/ 2954192 h 6858000"/>
              <a:gd name="connsiteX240" fmla="*/ 5470770 w 7467600"/>
              <a:gd name="connsiteY240" fmla="*/ 3005435 h 6858000"/>
              <a:gd name="connsiteX241" fmla="*/ 5519779 w 7467600"/>
              <a:gd name="connsiteY241" fmla="*/ 4359223 h 6858000"/>
              <a:gd name="connsiteX242" fmla="*/ 5520293 w 7467600"/>
              <a:gd name="connsiteY242" fmla="*/ 4360602 h 6858000"/>
              <a:gd name="connsiteX243" fmla="*/ 5767221 w 7467600"/>
              <a:gd name="connsiteY243" fmla="*/ 4665564 h 6858000"/>
              <a:gd name="connsiteX244" fmla="*/ 6937169 w 7467600"/>
              <a:gd name="connsiteY244" fmla="*/ 4815941 h 6858000"/>
              <a:gd name="connsiteX245" fmla="*/ 6953922 w 7467600"/>
              <a:gd name="connsiteY245" fmla="*/ 4890068 h 6858000"/>
              <a:gd name="connsiteX246" fmla="*/ 6071359 w 7467600"/>
              <a:gd name="connsiteY246" fmla="*/ 4770770 h 6858000"/>
              <a:gd name="connsiteX247" fmla="*/ 6038839 w 7467600"/>
              <a:gd name="connsiteY247" fmla="*/ 4764474 h 6858000"/>
              <a:gd name="connsiteX248" fmla="*/ 6038706 w 7467600"/>
              <a:gd name="connsiteY248" fmla="*/ 4763847 h 6858000"/>
              <a:gd name="connsiteX249" fmla="*/ 6037784 w 7467600"/>
              <a:gd name="connsiteY249" fmla="*/ 4764270 h 6858000"/>
              <a:gd name="connsiteX250" fmla="*/ 6038839 w 7467600"/>
              <a:gd name="connsiteY250" fmla="*/ 4764474 h 6858000"/>
              <a:gd name="connsiteX251" fmla="*/ 6040338 w 7467600"/>
              <a:gd name="connsiteY251" fmla="*/ 4771418 h 6858000"/>
              <a:gd name="connsiteX252" fmla="*/ 6024488 w 7467600"/>
              <a:gd name="connsiteY252" fmla="*/ 4809903 h 6858000"/>
              <a:gd name="connsiteX253" fmla="*/ 5599771 w 7467600"/>
              <a:gd name="connsiteY253" fmla="*/ 5509652 h 6858000"/>
              <a:gd name="connsiteX254" fmla="*/ 5548843 w 7467600"/>
              <a:gd name="connsiteY254" fmla="*/ 5563845 h 6858000"/>
              <a:gd name="connsiteX255" fmla="*/ 5940952 w 7467600"/>
              <a:gd name="connsiteY255" fmla="*/ 6250028 h 6858000"/>
              <a:gd name="connsiteX256" fmla="*/ 6043441 w 7467600"/>
              <a:gd name="connsiteY256" fmla="*/ 6665847 h 6858000"/>
              <a:gd name="connsiteX257" fmla="*/ 6093432 w 7467600"/>
              <a:gd name="connsiteY257" fmla="*/ 6858000 h 6858000"/>
              <a:gd name="connsiteX258" fmla="*/ 6034344 w 7467600"/>
              <a:gd name="connsiteY258" fmla="*/ 6858000 h 6858000"/>
              <a:gd name="connsiteX259" fmla="*/ 6026679 w 7467600"/>
              <a:gd name="connsiteY259" fmla="*/ 6836959 h 6858000"/>
              <a:gd name="connsiteX260" fmla="*/ 5800441 w 7467600"/>
              <a:gd name="connsiteY260" fmla="*/ 6335286 h 6858000"/>
              <a:gd name="connsiteX261" fmla="*/ 5526562 w 7467600"/>
              <a:gd name="connsiteY261" fmla="*/ 5705388 h 6858000"/>
              <a:gd name="connsiteX262" fmla="*/ 5519640 w 7467600"/>
              <a:gd name="connsiteY262" fmla="*/ 5683774 h 6858000"/>
              <a:gd name="connsiteX263" fmla="*/ 5844559 w 7467600"/>
              <a:gd name="connsiteY263" fmla="*/ 6553349 h 6858000"/>
              <a:gd name="connsiteX264" fmla="*/ 5975994 w 7467600"/>
              <a:gd name="connsiteY264" fmla="*/ 6858000 h 6858000"/>
              <a:gd name="connsiteX265" fmla="*/ 5898547 w 7467600"/>
              <a:gd name="connsiteY265" fmla="*/ 6858000 h 6858000"/>
              <a:gd name="connsiteX266" fmla="*/ 5682041 w 7467600"/>
              <a:gd name="connsiteY266" fmla="*/ 6355860 h 6858000"/>
              <a:gd name="connsiteX267" fmla="*/ 5461758 w 7467600"/>
              <a:gd name="connsiteY267" fmla="*/ 5820220 h 6858000"/>
              <a:gd name="connsiteX268" fmla="*/ 5237282 w 7467600"/>
              <a:gd name="connsiteY268" fmla="*/ 6579086 h 6858000"/>
              <a:gd name="connsiteX269" fmla="*/ 5115009 w 7467600"/>
              <a:gd name="connsiteY269" fmla="*/ 6858000 h 6858000"/>
              <a:gd name="connsiteX270" fmla="*/ 5028074 w 7467600"/>
              <a:gd name="connsiteY270" fmla="*/ 6858000 h 6858000"/>
              <a:gd name="connsiteX271" fmla="*/ 5079508 w 7467600"/>
              <a:gd name="connsiteY271" fmla="*/ 6749074 h 6858000"/>
              <a:gd name="connsiteX272" fmla="*/ 5371846 w 7467600"/>
              <a:gd name="connsiteY272" fmla="*/ 5924413 h 6858000"/>
              <a:gd name="connsiteX273" fmla="*/ 5270512 w 7467600"/>
              <a:gd name="connsiteY273" fmla="*/ 6138975 h 6858000"/>
              <a:gd name="connsiteX274" fmla="*/ 5062409 w 7467600"/>
              <a:gd name="connsiteY274" fmla="*/ 6653544 h 6858000"/>
              <a:gd name="connsiteX275" fmla="*/ 5036628 w 7467600"/>
              <a:gd name="connsiteY275" fmla="*/ 6754247 h 6858000"/>
              <a:gd name="connsiteX276" fmla="*/ 5009112 w 7467600"/>
              <a:gd name="connsiteY276" fmla="*/ 6858000 h 6858000"/>
              <a:gd name="connsiteX277" fmla="*/ 4976679 w 7467600"/>
              <a:gd name="connsiteY277" fmla="*/ 6858000 h 6858000"/>
              <a:gd name="connsiteX278" fmla="*/ 5006537 w 7467600"/>
              <a:gd name="connsiteY278" fmla="*/ 6747068 h 6858000"/>
              <a:gd name="connsiteX279" fmla="*/ 5032723 w 7467600"/>
              <a:gd name="connsiteY279" fmla="*/ 6644957 h 6858000"/>
              <a:gd name="connsiteX280" fmla="*/ 5242949 w 7467600"/>
              <a:gd name="connsiteY280" fmla="*/ 6125175 h 6858000"/>
              <a:gd name="connsiteX281" fmla="*/ 5286321 w 7467600"/>
              <a:gd name="connsiteY281" fmla="*/ 6033555 h 6858000"/>
              <a:gd name="connsiteX282" fmla="*/ 5008210 w 7467600"/>
              <a:gd name="connsiteY282" fmla="*/ 6649194 h 6858000"/>
              <a:gd name="connsiteX283" fmla="*/ 4986321 w 7467600"/>
              <a:gd name="connsiteY283" fmla="*/ 6765687 h 6858000"/>
              <a:gd name="connsiteX284" fmla="*/ 4973474 w 7467600"/>
              <a:gd name="connsiteY284" fmla="*/ 6858000 h 6858000"/>
              <a:gd name="connsiteX285" fmla="*/ 4907178 w 7467600"/>
              <a:gd name="connsiteY285" fmla="*/ 6858000 h 6858000"/>
              <a:gd name="connsiteX286" fmla="*/ 4910810 w 7467600"/>
              <a:gd name="connsiteY286" fmla="*/ 6829660 h 6858000"/>
              <a:gd name="connsiteX287" fmla="*/ 4987461 w 7467600"/>
              <a:gd name="connsiteY287" fmla="*/ 6432994 h 6858000"/>
              <a:gd name="connsiteX288" fmla="*/ 5179262 w 7467600"/>
              <a:gd name="connsiteY288" fmla="*/ 6035044 h 6858000"/>
              <a:gd name="connsiteX289" fmla="*/ 4689678 w 7467600"/>
              <a:gd name="connsiteY289" fmla="*/ 6440241 h 6858000"/>
              <a:gd name="connsiteX290" fmla="*/ 4477543 w 7467600"/>
              <a:gd name="connsiteY290" fmla="*/ 6674836 h 6858000"/>
              <a:gd name="connsiteX291" fmla="*/ 4329957 w 7467600"/>
              <a:gd name="connsiteY291" fmla="*/ 6858000 h 6858000"/>
              <a:gd name="connsiteX292" fmla="*/ 4218595 w 7467600"/>
              <a:gd name="connsiteY292" fmla="*/ 6858000 h 6858000"/>
              <a:gd name="connsiteX293" fmla="*/ 4368888 w 7467600"/>
              <a:gd name="connsiteY293" fmla="*/ 6668412 h 6858000"/>
              <a:gd name="connsiteX294" fmla="*/ 4563091 w 7467600"/>
              <a:gd name="connsiteY294" fmla="*/ 6442508 h 6858000"/>
              <a:gd name="connsiteX295" fmla="*/ 5387324 w 7467600"/>
              <a:gd name="connsiteY295" fmla="*/ 5705830 h 6858000"/>
              <a:gd name="connsiteX296" fmla="*/ 5073620 w 7467600"/>
              <a:gd name="connsiteY296" fmla="*/ 5955437 h 6858000"/>
              <a:gd name="connsiteX297" fmla="*/ 4689789 w 7467600"/>
              <a:gd name="connsiteY297" fmla="*/ 6268382 h 6858000"/>
              <a:gd name="connsiteX298" fmla="*/ 4418722 w 7467600"/>
              <a:gd name="connsiteY298" fmla="*/ 6570886 h 6858000"/>
              <a:gd name="connsiteX299" fmla="*/ 4214944 w 7467600"/>
              <a:gd name="connsiteY299" fmla="*/ 6858000 h 6858000"/>
              <a:gd name="connsiteX300" fmla="*/ 4177898 w 7467600"/>
              <a:gd name="connsiteY300" fmla="*/ 6858000 h 6858000"/>
              <a:gd name="connsiteX301" fmla="*/ 4391597 w 7467600"/>
              <a:gd name="connsiteY301" fmla="*/ 6556370 h 6858000"/>
              <a:gd name="connsiteX302" fmla="*/ 4668889 w 7467600"/>
              <a:gd name="connsiteY302" fmla="*/ 6246399 h 6858000"/>
              <a:gd name="connsiteX303" fmla="*/ 5055427 w 7467600"/>
              <a:gd name="connsiteY303" fmla="*/ 5931476 h 6858000"/>
              <a:gd name="connsiteX304" fmla="*/ 5371814 w 7467600"/>
              <a:gd name="connsiteY304" fmla="*/ 5678975 h 6858000"/>
              <a:gd name="connsiteX305" fmla="*/ 4987918 w 7467600"/>
              <a:gd name="connsiteY305" fmla="*/ 5838701 h 6858000"/>
              <a:gd name="connsiteX306" fmla="*/ 4317146 w 7467600"/>
              <a:gd name="connsiteY306" fmla="*/ 6587716 h 6858000"/>
              <a:gd name="connsiteX307" fmla="*/ 4171627 w 7467600"/>
              <a:gd name="connsiteY307" fmla="*/ 6858000 h 6858000"/>
              <a:gd name="connsiteX308" fmla="*/ 4081585 w 7467600"/>
              <a:gd name="connsiteY308" fmla="*/ 6858000 h 6858000"/>
              <a:gd name="connsiteX309" fmla="*/ 4238603 w 7467600"/>
              <a:gd name="connsiteY309" fmla="*/ 6559341 h 6858000"/>
              <a:gd name="connsiteX310" fmla="*/ 4778333 w 7467600"/>
              <a:gd name="connsiteY310" fmla="*/ 5873626 h 6858000"/>
              <a:gd name="connsiteX311" fmla="*/ 5414185 w 7467600"/>
              <a:gd name="connsiteY311" fmla="*/ 5573882 h 6858000"/>
              <a:gd name="connsiteX312" fmla="*/ 5959648 w 7467600"/>
              <a:gd name="connsiteY312" fmla="*/ 4760797 h 6858000"/>
              <a:gd name="connsiteX313" fmla="*/ 5355019 w 7467600"/>
              <a:gd name="connsiteY313" fmla="*/ 4734672 h 6858000"/>
              <a:gd name="connsiteX314" fmla="*/ 5083565 w 7467600"/>
              <a:gd name="connsiteY314" fmla="*/ 5179121 h 6858000"/>
              <a:gd name="connsiteX315" fmla="*/ 4713577 w 7467600"/>
              <a:gd name="connsiteY315" fmla="*/ 5616803 h 6858000"/>
              <a:gd name="connsiteX316" fmla="*/ 3989559 w 7467600"/>
              <a:gd name="connsiteY316" fmla="*/ 6145945 h 6858000"/>
              <a:gd name="connsiteX317" fmla="*/ 3939824 w 7467600"/>
              <a:gd name="connsiteY317" fmla="*/ 6066900 h 6858000"/>
              <a:gd name="connsiteX318" fmla="*/ 4584537 w 7467600"/>
              <a:gd name="connsiteY318" fmla="*/ 5324826 h 6858000"/>
              <a:gd name="connsiteX319" fmla="*/ 5037105 w 7467600"/>
              <a:gd name="connsiteY319" fmla="*/ 5088765 h 6858000"/>
              <a:gd name="connsiteX320" fmla="*/ 5039930 w 7467600"/>
              <a:gd name="connsiteY320" fmla="*/ 5089585 h 6858000"/>
              <a:gd name="connsiteX321" fmla="*/ 5263764 w 7467600"/>
              <a:gd name="connsiteY321" fmla="*/ 4735525 h 6858000"/>
              <a:gd name="connsiteX322" fmla="*/ 4086300 w 7467600"/>
              <a:gd name="connsiteY322" fmla="*/ 4884599 h 6858000"/>
              <a:gd name="connsiteX323" fmla="*/ 4085485 w 7467600"/>
              <a:gd name="connsiteY323" fmla="*/ 4899070 h 6858000"/>
              <a:gd name="connsiteX324" fmla="*/ 3871915 w 7467600"/>
              <a:gd name="connsiteY324" fmla="*/ 5253645 h 6858000"/>
              <a:gd name="connsiteX325" fmla="*/ 3799374 w 7467600"/>
              <a:gd name="connsiteY325" fmla="*/ 5466127 h 6858000"/>
              <a:gd name="connsiteX326" fmla="*/ 3498850 w 7467600"/>
              <a:gd name="connsiteY326" fmla="*/ 6661888 h 6858000"/>
              <a:gd name="connsiteX327" fmla="*/ 3399216 w 7467600"/>
              <a:gd name="connsiteY327" fmla="*/ 6858000 h 6858000"/>
              <a:gd name="connsiteX328" fmla="*/ 3303688 w 7467600"/>
              <a:gd name="connsiteY328" fmla="*/ 6858000 h 6858000"/>
              <a:gd name="connsiteX329" fmla="*/ 3391774 w 7467600"/>
              <a:gd name="connsiteY329" fmla="*/ 6697181 h 6858000"/>
              <a:gd name="connsiteX330" fmla="*/ 3735540 w 7467600"/>
              <a:gd name="connsiteY330" fmla="*/ 5546923 h 6858000"/>
              <a:gd name="connsiteX331" fmla="*/ 3729438 w 7467600"/>
              <a:gd name="connsiteY331" fmla="*/ 5569058 h 6858000"/>
              <a:gd name="connsiteX332" fmla="*/ 3707782 w 7467600"/>
              <a:gd name="connsiteY332" fmla="*/ 5644908 h 6858000"/>
              <a:gd name="connsiteX333" fmla="*/ 3583827 w 7467600"/>
              <a:gd name="connsiteY333" fmla="*/ 6039215 h 6858000"/>
              <a:gd name="connsiteX334" fmla="*/ 3547861 w 7467600"/>
              <a:gd name="connsiteY334" fmla="*/ 6129609 h 6858000"/>
              <a:gd name="connsiteX335" fmla="*/ 3490905 w 7467600"/>
              <a:gd name="connsiteY335" fmla="*/ 6277660 h 6858000"/>
              <a:gd name="connsiteX336" fmla="*/ 3455859 w 7467600"/>
              <a:gd name="connsiteY336" fmla="*/ 6391301 h 6858000"/>
              <a:gd name="connsiteX337" fmla="*/ 3429112 w 7467600"/>
              <a:gd name="connsiteY337" fmla="*/ 6479469 h 6858000"/>
              <a:gd name="connsiteX338" fmla="*/ 3304862 w 7467600"/>
              <a:gd name="connsiteY338" fmla="*/ 6796476 h 6858000"/>
              <a:gd name="connsiteX339" fmla="*/ 3276071 w 7467600"/>
              <a:gd name="connsiteY339" fmla="*/ 6858000 h 6858000"/>
              <a:gd name="connsiteX340" fmla="*/ 3240805 w 7467600"/>
              <a:gd name="connsiteY340" fmla="*/ 6858000 h 6858000"/>
              <a:gd name="connsiteX341" fmla="*/ 3275917 w 7467600"/>
              <a:gd name="connsiteY341" fmla="*/ 6783192 h 6858000"/>
              <a:gd name="connsiteX342" fmla="*/ 3399358 w 7467600"/>
              <a:gd name="connsiteY342" fmla="*/ 6469011 h 6858000"/>
              <a:gd name="connsiteX343" fmla="*/ 3425650 w 7467600"/>
              <a:gd name="connsiteY343" fmla="*/ 6381333 h 6858000"/>
              <a:gd name="connsiteX344" fmla="*/ 3460661 w 7467600"/>
              <a:gd name="connsiteY344" fmla="*/ 6266763 h 6858000"/>
              <a:gd name="connsiteX345" fmla="*/ 3518021 w 7467600"/>
              <a:gd name="connsiteY345" fmla="*/ 6117298 h 6858000"/>
              <a:gd name="connsiteX346" fmla="*/ 3554035 w 7467600"/>
              <a:gd name="connsiteY346" fmla="*/ 6027832 h 6858000"/>
              <a:gd name="connsiteX347" fmla="*/ 3677174 w 7467600"/>
              <a:gd name="connsiteY347" fmla="*/ 5636351 h 6858000"/>
              <a:gd name="connsiteX348" fmla="*/ 3698819 w 7467600"/>
              <a:gd name="connsiteY348" fmla="*/ 5560503 h 6858000"/>
              <a:gd name="connsiteX349" fmla="*/ 3702094 w 7467600"/>
              <a:gd name="connsiteY349" fmla="*/ 5549194 h 6858000"/>
              <a:gd name="connsiteX350" fmla="*/ 3398355 w 7467600"/>
              <a:gd name="connsiteY350" fmla="*/ 6094603 h 6858000"/>
              <a:gd name="connsiteX351" fmla="*/ 3193941 w 7467600"/>
              <a:gd name="connsiteY351" fmla="*/ 6798775 h 6858000"/>
              <a:gd name="connsiteX352" fmla="*/ 3184140 w 7467600"/>
              <a:gd name="connsiteY352" fmla="*/ 6858000 h 6858000"/>
              <a:gd name="connsiteX353" fmla="*/ 3099978 w 7467600"/>
              <a:gd name="connsiteY353" fmla="*/ 6858000 h 6858000"/>
              <a:gd name="connsiteX354" fmla="*/ 3101556 w 7467600"/>
              <a:gd name="connsiteY354" fmla="*/ 6843337 h 6858000"/>
              <a:gd name="connsiteX355" fmla="*/ 3370162 w 7467600"/>
              <a:gd name="connsiteY355" fmla="*/ 5785550 h 6858000"/>
              <a:gd name="connsiteX356" fmla="*/ 3746477 w 7467600"/>
              <a:gd name="connsiteY356" fmla="*/ 5377889 h 6858000"/>
              <a:gd name="connsiteX357" fmla="*/ 3863399 w 7467600"/>
              <a:gd name="connsiteY357" fmla="*/ 5087257 h 6858000"/>
              <a:gd name="connsiteX358" fmla="*/ 3968712 w 7467600"/>
              <a:gd name="connsiteY358" fmla="*/ 4913989 h 6858000"/>
              <a:gd name="connsiteX359" fmla="*/ 2792390 w 7467600"/>
              <a:gd name="connsiteY359" fmla="*/ 5382974 h 6858000"/>
              <a:gd name="connsiteX360" fmla="*/ 2714982 w 7467600"/>
              <a:gd name="connsiteY360" fmla="*/ 5427051 h 6858000"/>
              <a:gd name="connsiteX361" fmla="*/ 2813361 w 7467600"/>
              <a:gd name="connsiteY361" fmla="*/ 6023912 h 6858000"/>
              <a:gd name="connsiteX362" fmla="*/ 2688430 w 7467600"/>
              <a:gd name="connsiteY362" fmla="*/ 6801564 h 6858000"/>
              <a:gd name="connsiteX363" fmla="*/ 2629626 w 7467600"/>
              <a:gd name="connsiteY363" fmla="*/ 6763394 h 6858000"/>
              <a:gd name="connsiteX364" fmla="*/ 2565328 w 7467600"/>
              <a:gd name="connsiteY364" fmla="*/ 5516399 h 6858000"/>
              <a:gd name="connsiteX365" fmla="*/ 1922999 w 7467600"/>
              <a:gd name="connsiteY365" fmla="*/ 5980343 h 6858000"/>
              <a:gd name="connsiteX366" fmla="*/ 1950261 w 7467600"/>
              <a:gd name="connsiteY366" fmla="*/ 6405858 h 6858000"/>
              <a:gd name="connsiteX367" fmla="*/ 2365554 w 7467600"/>
              <a:gd name="connsiteY367" fmla="*/ 6759107 h 6858000"/>
              <a:gd name="connsiteX368" fmla="*/ 2424142 w 7467600"/>
              <a:gd name="connsiteY368" fmla="*/ 6858000 h 6858000"/>
              <a:gd name="connsiteX369" fmla="*/ 2395994 w 7467600"/>
              <a:gd name="connsiteY369" fmla="*/ 6858000 h 6858000"/>
              <a:gd name="connsiteX370" fmla="*/ 2392863 w 7467600"/>
              <a:gd name="connsiteY370" fmla="*/ 6852964 h 6858000"/>
              <a:gd name="connsiteX371" fmla="*/ 2017589 w 7467600"/>
              <a:gd name="connsiteY371" fmla="*/ 6493982 h 6858000"/>
              <a:gd name="connsiteX372" fmla="*/ 2147336 w 7467600"/>
              <a:gd name="connsiteY372" fmla="*/ 6594052 h 6858000"/>
              <a:gd name="connsiteX373" fmla="*/ 2207047 w 7467600"/>
              <a:gd name="connsiteY373" fmla="*/ 6654540 h 6858000"/>
              <a:gd name="connsiteX374" fmla="*/ 2299106 w 7467600"/>
              <a:gd name="connsiteY374" fmla="*/ 6778931 h 6858000"/>
              <a:gd name="connsiteX375" fmla="*/ 2314430 w 7467600"/>
              <a:gd name="connsiteY375" fmla="*/ 6801144 h 6858000"/>
              <a:gd name="connsiteX376" fmla="*/ 2352406 w 7467600"/>
              <a:gd name="connsiteY376" fmla="*/ 6858000 h 6858000"/>
              <a:gd name="connsiteX377" fmla="*/ 2314492 w 7467600"/>
              <a:gd name="connsiteY377" fmla="*/ 6858000 h 6858000"/>
              <a:gd name="connsiteX378" fmla="*/ 2288095 w 7467600"/>
              <a:gd name="connsiteY378" fmla="*/ 6818030 h 6858000"/>
              <a:gd name="connsiteX379" fmla="*/ 2272768 w 7467600"/>
              <a:gd name="connsiteY379" fmla="*/ 6795822 h 6858000"/>
              <a:gd name="connsiteX380" fmla="*/ 2182715 w 7467600"/>
              <a:gd name="connsiteY380" fmla="*/ 6675071 h 6858000"/>
              <a:gd name="connsiteX381" fmla="*/ 2032061 w 7467600"/>
              <a:gd name="connsiteY381" fmla="*/ 6541380 h 6858000"/>
              <a:gd name="connsiteX382" fmla="*/ 2257220 w 7467600"/>
              <a:gd name="connsiteY382" fmla="*/ 6826257 h 6858000"/>
              <a:gd name="connsiteX383" fmla="*/ 2281324 w 7467600"/>
              <a:gd name="connsiteY383" fmla="*/ 6858000 h 6858000"/>
              <a:gd name="connsiteX384" fmla="*/ 2242860 w 7467600"/>
              <a:gd name="connsiteY384" fmla="*/ 6858000 h 6858000"/>
              <a:gd name="connsiteX385" fmla="*/ 2232818 w 7467600"/>
              <a:gd name="connsiteY385" fmla="*/ 6844926 h 6858000"/>
              <a:gd name="connsiteX386" fmla="*/ 1990172 w 7467600"/>
              <a:gd name="connsiteY386" fmla="*/ 6542121 h 6858000"/>
              <a:gd name="connsiteX387" fmla="*/ 2124090 w 7467600"/>
              <a:gd name="connsiteY387" fmla="*/ 6761017 h 6858000"/>
              <a:gd name="connsiteX388" fmla="*/ 2200380 w 7467600"/>
              <a:gd name="connsiteY388" fmla="*/ 6858000 h 6858000"/>
              <a:gd name="connsiteX389" fmla="*/ 2147507 w 7467600"/>
              <a:gd name="connsiteY389" fmla="*/ 6858000 h 6858000"/>
              <a:gd name="connsiteX390" fmla="*/ 2070668 w 7467600"/>
              <a:gd name="connsiteY390" fmla="*/ 6761520 h 6858000"/>
              <a:gd name="connsiteX391" fmla="*/ 1975142 w 7467600"/>
              <a:gd name="connsiteY391" fmla="*/ 6585570 h 6858000"/>
              <a:gd name="connsiteX392" fmla="*/ 2050035 w 7467600"/>
              <a:gd name="connsiteY392" fmla="*/ 6813345 h 6858000"/>
              <a:gd name="connsiteX393" fmla="*/ 2063025 w 7467600"/>
              <a:gd name="connsiteY393" fmla="*/ 6858000 h 6858000"/>
              <a:gd name="connsiteX394" fmla="*/ 2021675 w 7467600"/>
              <a:gd name="connsiteY394" fmla="*/ 6858000 h 6858000"/>
              <a:gd name="connsiteX395" fmla="*/ 2019308 w 7467600"/>
              <a:gd name="connsiteY395" fmla="*/ 6847118 h 6858000"/>
              <a:gd name="connsiteX396" fmla="*/ 1938835 w 7467600"/>
              <a:gd name="connsiteY396" fmla="*/ 6551160 h 6858000"/>
              <a:gd name="connsiteX397" fmla="*/ 1953230 w 7467600"/>
              <a:gd name="connsiteY397" fmla="*/ 6759699 h 6858000"/>
              <a:gd name="connsiteX398" fmla="*/ 1956763 w 7467600"/>
              <a:gd name="connsiteY398" fmla="*/ 6778191 h 6858000"/>
              <a:gd name="connsiteX399" fmla="*/ 1967925 w 7467600"/>
              <a:gd name="connsiteY399" fmla="*/ 6858000 h 6858000"/>
              <a:gd name="connsiteX400" fmla="*/ 1936622 w 7467600"/>
              <a:gd name="connsiteY400" fmla="*/ 6858000 h 6858000"/>
              <a:gd name="connsiteX401" fmla="*/ 1926261 w 7467600"/>
              <a:gd name="connsiteY401" fmla="*/ 6784064 h 6858000"/>
              <a:gd name="connsiteX402" fmla="*/ 1922724 w 7467600"/>
              <a:gd name="connsiteY402" fmla="*/ 6765577 h 6858000"/>
              <a:gd name="connsiteX403" fmla="*/ 1904650 w 7467600"/>
              <a:gd name="connsiteY403" fmla="*/ 6639616 h 6858000"/>
              <a:gd name="connsiteX404" fmla="*/ 1885273 w 7467600"/>
              <a:gd name="connsiteY404" fmla="*/ 6858000 h 6858000"/>
              <a:gd name="connsiteX405" fmla="*/ 1854363 w 7467600"/>
              <a:gd name="connsiteY405" fmla="*/ 6858000 h 6858000"/>
              <a:gd name="connsiteX406" fmla="*/ 1880391 w 7467600"/>
              <a:gd name="connsiteY406" fmla="*/ 6603796 h 6858000"/>
              <a:gd name="connsiteX407" fmla="*/ 1818273 w 7467600"/>
              <a:gd name="connsiteY407" fmla="*/ 6715729 h 6858000"/>
              <a:gd name="connsiteX408" fmla="*/ 1794691 w 7467600"/>
              <a:gd name="connsiteY408" fmla="*/ 6843239 h 6858000"/>
              <a:gd name="connsiteX409" fmla="*/ 1794914 w 7467600"/>
              <a:gd name="connsiteY409" fmla="*/ 6858000 h 6858000"/>
              <a:gd name="connsiteX410" fmla="*/ 1746128 w 7467600"/>
              <a:gd name="connsiteY410" fmla="*/ 6858000 h 6858000"/>
              <a:gd name="connsiteX411" fmla="*/ 1753934 w 7467600"/>
              <a:gd name="connsiteY411" fmla="*/ 6724796 h 6858000"/>
              <a:gd name="connsiteX412" fmla="*/ 1792053 w 7467600"/>
              <a:gd name="connsiteY412" fmla="*/ 6572396 h 6858000"/>
              <a:gd name="connsiteX413" fmla="*/ 1862248 w 7467600"/>
              <a:gd name="connsiteY413" fmla="*/ 6266397 h 6858000"/>
              <a:gd name="connsiteX414" fmla="*/ 1862250 w 7467600"/>
              <a:gd name="connsiteY414" fmla="*/ 6033531 h 6858000"/>
              <a:gd name="connsiteX415" fmla="*/ 1211999 w 7467600"/>
              <a:gd name="connsiteY415" fmla="*/ 6683610 h 6858000"/>
              <a:gd name="connsiteX416" fmla="*/ 1213266 w 7467600"/>
              <a:gd name="connsiteY416" fmla="*/ 6691947 h 6858000"/>
              <a:gd name="connsiteX417" fmla="*/ 1203370 w 7467600"/>
              <a:gd name="connsiteY417" fmla="*/ 6850676 h 6858000"/>
              <a:gd name="connsiteX418" fmla="*/ 1203671 w 7467600"/>
              <a:gd name="connsiteY418" fmla="*/ 6858000 h 6858000"/>
              <a:gd name="connsiteX419" fmla="*/ 1143180 w 7467600"/>
              <a:gd name="connsiteY419" fmla="*/ 6858000 h 6858000"/>
              <a:gd name="connsiteX420" fmla="*/ 1142176 w 7467600"/>
              <a:gd name="connsiteY420" fmla="*/ 6766045 h 6858000"/>
              <a:gd name="connsiteX421" fmla="*/ 1067484 w 7467600"/>
              <a:gd name="connsiteY421" fmla="*/ 6858000 h 6858000"/>
              <a:gd name="connsiteX422" fmla="*/ 953928 w 7467600"/>
              <a:gd name="connsiteY422" fmla="*/ 6858000 h 6858000"/>
              <a:gd name="connsiteX423" fmla="*/ 959715 w 7467600"/>
              <a:gd name="connsiteY423" fmla="*/ 6850185 h 6858000"/>
              <a:gd name="connsiteX424" fmla="*/ 1483788 w 7467600"/>
              <a:gd name="connsiteY424" fmla="*/ 6259174 h 6858000"/>
              <a:gd name="connsiteX425" fmla="*/ 1100671 w 7467600"/>
              <a:gd name="connsiteY425" fmla="*/ 6252137 h 6858000"/>
              <a:gd name="connsiteX426" fmla="*/ 1090144 w 7467600"/>
              <a:gd name="connsiteY426" fmla="*/ 6256748 h 6858000"/>
              <a:gd name="connsiteX427" fmla="*/ 1095872 w 7467600"/>
              <a:gd name="connsiteY427" fmla="*/ 6271892 h 6858000"/>
              <a:gd name="connsiteX428" fmla="*/ 262785 w 7467600"/>
              <a:gd name="connsiteY428" fmla="*/ 6845450 h 6858000"/>
              <a:gd name="connsiteX429" fmla="*/ 209968 w 7467600"/>
              <a:gd name="connsiteY429" fmla="*/ 6770713 h 6858000"/>
              <a:gd name="connsiteX430" fmla="*/ 873460 w 7467600"/>
              <a:gd name="connsiteY430" fmla="*/ 6253768 h 6858000"/>
              <a:gd name="connsiteX431" fmla="*/ 192686 w 7467600"/>
              <a:gd name="connsiteY431" fmla="*/ 5849257 h 6858000"/>
              <a:gd name="connsiteX432" fmla="*/ 4696 w 7467600"/>
              <a:gd name="connsiteY432" fmla="*/ 5697668 h 6858000"/>
              <a:gd name="connsiteX433" fmla="*/ 0 w 7467600"/>
              <a:gd name="connsiteY433" fmla="*/ 5689984 h 6858000"/>
              <a:gd name="connsiteX434" fmla="*/ 0 w 7467600"/>
              <a:gd name="connsiteY434" fmla="*/ 5513472 h 6858000"/>
              <a:gd name="connsiteX435" fmla="*/ 174101 w 7467600"/>
              <a:gd name="connsiteY435" fmla="*/ 5620277 h 6858000"/>
              <a:gd name="connsiteX436" fmla="*/ 891800 w 7467600"/>
              <a:gd name="connsiteY436" fmla="*/ 6036935 h 6858000"/>
              <a:gd name="connsiteX437" fmla="*/ 1072219 w 7467600"/>
              <a:gd name="connsiteY437" fmla="*/ 6169443 h 6858000"/>
              <a:gd name="connsiteX438" fmla="*/ 1074117 w 7467600"/>
              <a:gd name="connsiteY438" fmla="*/ 6170301 h 6858000"/>
              <a:gd name="connsiteX439" fmla="*/ 1083114 w 7467600"/>
              <a:gd name="connsiteY439" fmla="*/ 6174131 h 6858000"/>
              <a:gd name="connsiteX440" fmla="*/ 1543010 w 7467600"/>
              <a:gd name="connsiteY440" fmla="*/ 6191140 h 6858000"/>
              <a:gd name="connsiteX441" fmla="*/ 1551080 w 7467600"/>
              <a:gd name="connsiteY441" fmla="*/ 6195006 h 6858000"/>
              <a:gd name="connsiteX442" fmla="*/ 2345443 w 7467600"/>
              <a:gd name="connsiteY442" fmla="*/ 5549882 h 6858000"/>
              <a:gd name="connsiteX443" fmla="*/ 1721499 w 7467600"/>
              <a:gd name="connsiteY443" fmla="*/ 5599969 h 6858000"/>
              <a:gd name="connsiteX444" fmla="*/ 767716 w 7467600"/>
              <a:gd name="connsiteY444" fmla="*/ 5472768 h 6858000"/>
              <a:gd name="connsiteX445" fmla="*/ 722147 w 7467600"/>
              <a:gd name="connsiteY445" fmla="*/ 5393091 h 6858000"/>
              <a:gd name="connsiteX446" fmla="*/ 1485552 w 7467600"/>
              <a:gd name="connsiteY446" fmla="*/ 5313202 h 6858000"/>
              <a:gd name="connsiteX447" fmla="*/ 2143004 w 7467600"/>
              <a:gd name="connsiteY447" fmla="*/ 5402420 h 6858000"/>
              <a:gd name="connsiteX448" fmla="*/ 1933391 w 7467600"/>
              <a:gd name="connsiteY448" fmla="*/ 5156971 h 6858000"/>
              <a:gd name="connsiteX449" fmla="*/ 1827118 w 7467600"/>
              <a:gd name="connsiteY449" fmla="*/ 4968410 h 6858000"/>
              <a:gd name="connsiteX450" fmla="*/ 1837349 w 7467600"/>
              <a:gd name="connsiteY450" fmla="*/ 4956357 h 6858000"/>
              <a:gd name="connsiteX451" fmla="*/ 2162835 w 7467600"/>
              <a:gd name="connsiteY451" fmla="*/ 5187853 h 6858000"/>
              <a:gd name="connsiteX452" fmla="*/ 2257167 w 7467600"/>
              <a:gd name="connsiteY452" fmla="*/ 5462123 h 6858000"/>
              <a:gd name="connsiteX453" fmla="*/ 2261598 w 7467600"/>
              <a:gd name="connsiteY453" fmla="*/ 5467998 h 6858000"/>
              <a:gd name="connsiteX454" fmla="*/ 2437177 w 7467600"/>
              <a:gd name="connsiteY454" fmla="*/ 5479608 h 6858000"/>
              <a:gd name="connsiteX455" fmla="*/ 2445247 w 7467600"/>
              <a:gd name="connsiteY455" fmla="*/ 5483476 h 6858000"/>
              <a:gd name="connsiteX456" fmla="*/ 2743626 w 7467600"/>
              <a:gd name="connsiteY456" fmla="*/ 5304819 h 6858000"/>
              <a:gd name="connsiteX457" fmla="*/ 3048102 w 7467600"/>
              <a:gd name="connsiteY457" fmla="*/ 5150595 h 6858000"/>
              <a:gd name="connsiteX458" fmla="*/ 1799414 w 7467600"/>
              <a:gd name="connsiteY458" fmla="*/ 4694732 h 6858000"/>
              <a:gd name="connsiteX459" fmla="*/ 1771735 w 7467600"/>
              <a:gd name="connsiteY459" fmla="*/ 4619929 h 6858000"/>
              <a:gd name="connsiteX460" fmla="*/ 3104273 w 7467600"/>
              <a:gd name="connsiteY460" fmla="*/ 5076159 h 6858000"/>
              <a:gd name="connsiteX461" fmla="*/ 3113245 w 7467600"/>
              <a:gd name="connsiteY461" fmla="*/ 5090705 h 6858000"/>
              <a:gd name="connsiteX462" fmla="*/ 3126294 w 7467600"/>
              <a:gd name="connsiteY462" fmla="*/ 5114400 h 6858000"/>
              <a:gd name="connsiteX463" fmla="*/ 3937433 w 7467600"/>
              <a:gd name="connsiteY463" fmla="*/ 4830473 h 6858000"/>
              <a:gd name="connsiteX464" fmla="*/ 3590475 w 7467600"/>
              <a:gd name="connsiteY464" fmla="*/ 4597974 h 6858000"/>
              <a:gd name="connsiteX465" fmla="*/ 3100264 w 7467600"/>
              <a:gd name="connsiteY465" fmla="*/ 4579845 h 6858000"/>
              <a:gd name="connsiteX466" fmla="*/ 2183576 w 7467600"/>
              <a:gd name="connsiteY466" fmla="*/ 4227150 h 6858000"/>
              <a:gd name="connsiteX467" fmla="*/ 2151029 w 7467600"/>
              <a:gd name="connsiteY467" fmla="*/ 4146947 h 6858000"/>
              <a:gd name="connsiteX468" fmla="*/ 3563434 w 7467600"/>
              <a:gd name="connsiteY468" fmla="*/ 4469115 h 6858000"/>
              <a:gd name="connsiteX469" fmla="*/ 3177952 w 7467600"/>
              <a:gd name="connsiteY469" fmla="*/ 3657386 h 6858000"/>
              <a:gd name="connsiteX470" fmla="*/ 3189263 w 7467600"/>
              <a:gd name="connsiteY470" fmla="*/ 3625726 h 6858000"/>
              <a:gd name="connsiteX471" fmla="*/ 3560912 w 7467600"/>
              <a:gd name="connsiteY471" fmla="*/ 4079863 h 6858000"/>
              <a:gd name="connsiteX472" fmla="*/ 3626636 w 7467600"/>
              <a:gd name="connsiteY472" fmla="*/ 4512230 h 6858000"/>
              <a:gd name="connsiteX473" fmla="*/ 3653088 w 7467600"/>
              <a:gd name="connsiteY473" fmla="*/ 4521417 h 6858000"/>
              <a:gd name="connsiteX474" fmla="*/ 3988128 w 7467600"/>
              <a:gd name="connsiteY474" fmla="*/ 4817267 h 6858000"/>
              <a:gd name="connsiteX475" fmla="*/ 4830582 w 7467600"/>
              <a:gd name="connsiteY475" fmla="*/ 4676000 h 6858000"/>
              <a:gd name="connsiteX476" fmla="*/ 4830100 w 7467600"/>
              <a:gd name="connsiteY476" fmla="*/ 4675554 h 6858000"/>
              <a:gd name="connsiteX477" fmla="*/ 4036318 w 7467600"/>
              <a:gd name="connsiteY477" fmla="*/ 4147013 h 6858000"/>
              <a:gd name="connsiteX478" fmla="*/ 3432098 w 7467600"/>
              <a:gd name="connsiteY478" fmla="*/ 3537312 h 6858000"/>
              <a:gd name="connsiteX479" fmla="*/ 3446761 w 7467600"/>
              <a:gd name="connsiteY479" fmla="*/ 3461278 h 6858000"/>
              <a:gd name="connsiteX480" fmla="*/ 4419733 w 7467600"/>
              <a:gd name="connsiteY480" fmla="*/ 3963555 h 6858000"/>
              <a:gd name="connsiteX481" fmla="*/ 4781371 w 7467600"/>
              <a:gd name="connsiteY481" fmla="*/ 4458604 h 6858000"/>
              <a:gd name="connsiteX482" fmla="*/ 4780440 w 7467600"/>
              <a:gd name="connsiteY482" fmla="*/ 4470290 h 6858000"/>
              <a:gd name="connsiteX483" fmla="*/ 4898954 w 7467600"/>
              <a:gd name="connsiteY483" fmla="*/ 4662092 h 6858000"/>
              <a:gd name="connsiteX484" fmla="*/ 4900699 w 7467600"/>
              <a:gd name="connsiteY484" fmla="*/ 4670867 h 6858000"/>
              <a:gd name="connsiteX485" fmla="*/ 5714511 w 7467600"/>
              <a:gd name="connsiteY485" fmla="*/ 4663483 h 6858000"/>
              <a:gd name="connsiteX486" fmla="*/ 5464793 w 7467600"/>
              <a:gd name="connsiteY486" fmla="*/ 4393556 h 6858000"/>
              <a:gd name="connsiteX487" fmla="*/ 5461897 w 7467600"/>
              <a:gd name="connsiteY487" fmla="*/ 4390879 h 6858000"/>
              <a:gd name="connsiteX488" fmla="*/ 4294126 w 7467600"/>
              <a:gd name="connsiteY488" fmla="*/ 3303048 h 6858000"/>
              <a:gd name="connsiteX489" fmla="*/ 4305321 w 7467600"/>
              <a:gd name="connsiteY489" fmla="*/ 3256953 h 6858000"/>
              <a:gd name="connsiteX490" fmla="*/ 4949299 w 7467600"/>
              <a:gd name="connsiteY490" fmla="*/ 3766336 h 6858000"/>
              <a:gd name="connsiteX491" fmla="*/ 5291452 w 7467600"/>
              <a:gd name="connsiteY491" fmla="*/ 4076801 h 6858000"/>
              <a:gd name="connsiteX492" fmla="*/ 5434998 w 7467600"/>
              <a:gd name="connsiteY492" fmla="*/ 4254100 h 6858000"/>
              <a:gd name="connsiteX493" fmla="*/ 5351015 w 7467600"/>
              <a:gd name="connsiteY493" fmla="*/ 3760989 h 6858000"/>
              <a:gd name="connsiteX494" fmla="*/ 5413780 w 7467600"/>
              <a:gd name="connsiteY494" fmla="*/ 2966265 h 6858000"/>
              <a:gd name="connsiteX495" fmla="*/ 5425627 w 7467600"/>
              <a:gd name="connsiteY495" fmla="*/ 2954192 h 6858000"/>
              <a:gd name="connsiteX496" fmla="*/ 6604735 w 7467600"/>
              <a:gd name="connsiteY496" fmla="*/ 2041381 h 6858000"/>
              <a:gd name="connsiteX497" fmla="*/ 7204487 w 7467600"/>
              <a:gd name="connsiteY497" fmla="*/ 2742112 h 6858000"/>
              <a:gd name="connsiteX498" fmla="*/ 7131592 w 7467600"/>
              <a:gd name="connsiteY498" fmla="*/ 2672096 h 6858000"/>
              <a:gd name="connsiteX499" fmla="*/ 6996344 w 7467600"/>
              <a:gd name="connsiteY499" fmla="*/ 2518310 h 6858000"/>
              <a:gd name="connsiteX500" fmla="*/ 6735495 w 7467600"/>
              <a:gd name="connsiteY500" fmla="*/ 2196890 h 6858000"/>
              <a:gd name="connsiteX501" fmla="*/ 6721901 w 7467600"/>
              <a:gd name="connsiteY501" fmla="*/ 2179274 h 6858000"/>
              <a:gd name="connsiteX502" fmla="*/ 6604735 w 7467600"/>
              <a:gd name="connsiteY502" fmla="*/ 2041381 h 6858000"/>
              <a:gd name="connsiteX503" fmla="*/ 6591670 w 7467600"/>
              <a:gd name="connsiteY503" fmla="*/ 1988277 h 6858000"/>
              <a:gd name="connsiteX504" fmla="*/ 6747349 w 7467600"/>
              <a:gd name="connsiteY504" fmla="*/ 2160069 h 6858000"/>
              <a:gd name="connsiteX505" fmla="*/ 6760943 w 7467600"/>
              <a:gd name="connsiteY505" fmla="*/ 2177686 h 6858000"/>
              <a:gd name="connsiteX506" fmla="*/ 7021065 w 7467600"/>
              <a:gd name="connsiteY506" fmla="*/ 2498102 h 6858000"/>
              <a:gd name="connsiteX507" fmla="*/ 7155223 w 7467600"/>
              <a:gd name="connsiteY507" fmla="*/ 2650386 h 6858000"/>
              <a:gd name="connsiteX508" fmla="*/ 7203167 w 7467600"/>
              <a:gd name="connsiteY508" fmla="*/ 2697288 h 6858000"/>
              <a:gd name="connsiteX509" fmla="*/ 6937703 w 7467600"/>
              <a:gd name="connsiteY509" fmla="*/ 2321981 h 6858000"/>
              <a:gd name="connsiteX510" fmla="*/ 6591670 w 7467600"/>
              <a:gd name="connsiteY510" fmla="*/ 1988277 h 6858000"/>
              <a:gd name="connsiteX511" fmla="*/ 5798671 w 7467600"/>
              <a:gd name="connsiteY511" fmla="*/ 1981601 h 6858000"/>
              <a:gd name="connsiteX512" fmla="*/ 5754709 w 7467600"/>
              <a:gd name="connsiteY512" fmla="*/ 2071454 h 6858000"/>
              <a:gd name="connsiteX513" fmla="*/ 5763044 w 7467600"/>
              <a:gd name="connsiteY513" fmla="*/ 2842206 h 6858000"/>
              <a:gd name="connsiteX514" fmla="*/ 5764974 w 7467600"/>
              <a:gd name="connsiteY514" fmla="*/ 2799609 h 6858000"/>
              <a:gd name="connsiteX515" fmla="*/ 5767665 w 7467600"/>
              <a:gd name="connsiteY515" fmla="*/ 2666409 h 6858000"/>
              <a:gd name="connsiteX516" fmla="*/ 5763055 w 7467600"/>
              <a:gd name="connsiteY516" fmla="*/ 2579705 h 6858000"/>
              <a:gd name="connsiteX517" fmla="*/ 5758079 w 7467600"/>
              <a:gd name="connsiteY517" fmla="*/ 2492508 h 6858000"/>
              <a:gd name="connsiteX518" fmla="*/ 5779325 w 7467600"/>
              <a:gd name="connsiteY518" fmla="*/ 2197069 h 6858000"/>
              <a:gd name="connsiteX519" fmla="*/ 5798671 w 7467600"/>
              <a:gd name="connsiteY519" fmla="*/ 1981601 h 6858000"/>
              <a:gd name="connsiteX520" fmla="*/ 5829202 w 7467600"/>
              <a:gd name="connsiteY520" fmla="*/ 1971679 h 6858000"/>
              <a:gd name="connsiteX521" fmla="*/ 5809558 w 7467600"/>
              <a:gd name="connsiteY521" fmla="*/ 2198043 h 6858000"/>
              <a:gd name="connsiteX522" fmla="*/ 5788653 w 7467600"/>
              <a:gd name="connsiteY522" fmla="*/ 2489430 h 6858000"/>
              <a:gd name="connsiteX523" fmla="*/ 5793439 w 7467600"/>
              <a:gd name="connsiteY523" fmla="*/ 2575235 h 6858000"/>
              <a:gd name="connsiteX524" fmla="*/ 5796837 w 7467600"/>
              <a:gd name="connsiteY524" fmla="*/ 2637633 h 6858000"/>
              <a:gd name="connsiteX525" fmla="*/ 5818614 w 7467600"/>
              <a:gd name="connsiteY525" fmla="*/ 2473055 h 6858000"/>
              <a:gd name="connsiteX526" fmla="*/ 5829202 w 7467600"/>
              <a:gd name="connsiteY526" fmla="*/ 1971679 h 6858000"/>
              <a:gd name="connsiteX527" fmla="*/ 5911389 w 7467600"/>
              <a:gd name="connsiteY527" fmla="*/ 1898371 h 6858000"/>
              <a:gd name="connsiteX528" fmla="*/ 6237627 w 7467600"/>
              <a:gd name="connsiteY528" fmla="*/ 2231921 h 6858000"/>
              <a:gd name="connsiteX529" fmla="*/ 5911389 w 7467600"/>
              <a:gd name="connsiteY529" fmla="*/ 1898371 h 6858000"/>
              <a:gd name="connsiteX530" fmla="*/ 6944437 w 7467600"/>
              <a:gd name="connsiteY530" fmla="*/ 1575402 h 6858000"/>
              <a:gd name="connsiteX531" fmla="*/ 6304730 w 7467600"/>
              <a:gd name="connsiteY531" fmla="*/ 1766654 h 6858000"/>
              <a:gd name="connsiteX532" fmla="*/ 6944437 w 7467600"/>
              <a:gd name="connsiteY532" fmla="*/ 1575402 h 6858000"/>
              <a:gd name="connsiteX533" fmla="*/ 7019523 w 7467600"/>
              <a:gd name="connsiteY533" fmla="*/ 1519450 h 6858000"/>
              <a:gd name="connsiteX534" fmla="*/ 6298091 w 7467600"/>
              <a:gd name="connsiteY534" fmla="*/ 1737122 h 6858000"/>
              <a:gd name="connsiteX535" fmla="*/ 7019523 w 7467600"/>
              <a:gd name="connsiteY535" fmla="*/ 1519450 h 6858000"/>
              <a:gd name="connsiteX536" fmla="*/ 2399523 w 7467600"/>
              <a:gd name="connsiteY536" fmla="*/ 1428234 h 6858000"/>
              <a:gd name="connsiteX537" fmla="*/ 2224982 w 7467600"/>
              <a:gd name="connsiteY537" fmla="*/ 1826201 h 6858000"/>
              <a:gd name="connsiteX538" fmla="*/ 2096099 w 7467600"/>
              <a:gd name="connsiteY538" fmla="*/ 2345900 h 6858000"/>
              <a:gd name="connsiteX539" fmla="*/ 2283317 w 7467600"/>
              <a:gd name="connsiteY539" fmla="*/ 1796925 h 6858000"/>
              <a:gd name="connsiteX540" fmla="*/ 2399523 w 7467600"/>
              <a:gd name="connsiteY540" fmla="*/ 1428234 h 6858000"/>
              <a:gd name="connsiteX541" fmla="*/ 2448558 w 7467600"/>
              <a:gd name="connsiteY541" fmla="*/ 1373435 h 6858000"/>
              <a:gd name="connsiteX542" fmla="*/ 2312521 w 7467600"/>
              <a:gd name="connsiteY542" fmla="*/ 1806140 h 6858000"/>
              <a:gd name="connsiteX543" fmla="*/ 2127533 w 7467600"/>
              <a:gd name="connsiteY543" fmla="*/ 2348380 h 6858000"/>
              <a:gd name="connsiteX544" fmla="*/ 2358080 w 7467600"/>
              <a:gd name="connsiteY544" fmla="*/ 1866134 h 6858000"/>
              <a:gd name="connsiteX545" fmla="*/ 2407436 w 7467600"/>
              <a:gd name="connsiteY545" fmla="*/ 1651070 h 6858000"/>
              <a:gd name="connsiteX546" fmla="*/ 2448558 w 7467600"/>
              <a:gd name="connsiteY546" fmla="*/ 1373435 h 6858000"/>
              <a:gd name="connsiteX547" fmla="*/ 278707 w 7467600"/>
              <a:gd name="connsiteY547" fmla="*/ 1352270 h 6858000"/>
              <a:gd name="connsiteX548" fmla="*/ 321570 w 7467600"/>
              <a:gd name="connsiteY548" fmla="*/ 1861610 h 6858000"/>
              <a:gd name="connsiteX549" fmla="*/ 294281 w 7467600"/>
              <a:gd name="connsiteY549" fmla="*/ 1440658 h 6858000"/>
              <a:gd name="connsiteX550" fmla="*/ 278707 w 7467600"/>
              <a:gd name="connsiteY550" fmla="*/ 1352270 h 6858000"/>
              <a:gd name="connsiteX551" fmla="*/ 1423821 w 7467600"/>
              <a:gd name="connsiteY551" fmla="*/ 1351958 h 6858000"/>
              <a:gd name="connsiteX552" fmla="*/ 1638521 w 7467600"/>
              <a:gd name="connsiteY552" fmla="*/ 1908470 h 6858000"/>
              <a:gd name="connsiteX553" fmla="*/ 1754199 w 7467600"/>
              <a:gd name="connsiteY553" fmla="*/ 2149284 h 6858000"/>
              <a:gd name="connsiteX554" fmla="*/ 1908359 w 7467600"/>
              <a:gd name="connsiteY554" fmla="*/ 2364988 h 6858000"/>
              <a:gd name="connsiteX555" fmla="*/ 1647661 w 7467600"/>
              <a:gd name="connsiteY555" fmla="*/ 1825945 h 6858000"/>
              <a:gd name="connsiteX556" fmla="*/ 1423821 w 7467600"/>
              <a:gd name="connsiteY556" fmla="*/ 1351958 h 6858000"/>
              <a:gd name="connsiteX557" fmla="*/ 1431890 w 7467600"/>
              <a:gd name="connsiteY557" fmla="*/ 1306475 h 6858000"/>
              <a:gd name="connsiteX558" fmla="*/ 1507597 w 7467600"/>
              <a:gd name="connsiteY558" fmla="*/ 1446132 h 6858000"/>
              <a:gd name="connsiteX559" fmla="*/ 1674586 w 7467600"/>
              <a:gd name="connsiteY559" fmla="*/ 1813832 h 6858000"/>
              <a:gd name="connsiteX560" fmla="*/ 1815950 w 7467600"/>
              <a:gd name="connsiteY560" fmla="*/ 2128564 h 6858000"/>
              <a:gd name="connsiteX561" fmla="*/ 1984242 w 7467600"/>
              <a:gd name="connsiteY561" fmla="*/ 2430829 h 6858000"/>
              <a:gd name="connsiteX562" fmla="*/ 2014023 w 7467600"/>
              <a:gd name="connsiteY562" fmla="*/ 2450995 h 6858000"/>
              <a:gd name="connsiteX563" fmla="*/ 1747337 w 7467600"/>
              <a:gd name="connsiteY563" fmla="*/ 1855264 h 6858000"/>
              <a:gd name="connsiteX564" fmla="*/ 1533749 w 7467600"/>
              <a:gd name="connsiteY564" fmla="*/ 1478656 h 6858000"/>
              <a:gd name="connsiteX565" fmla="*/ 1431890 w 7467600"/>
              <a:gd name="connsiteY565" fmla="*/ 1306475 h 6858000"/>
              <a:gd name="connsiteX566" fmla="*/ 5052692 w 7467600"/>
              <a:gd name="connsiteY566" fmla="*/ 1292994 h 6858000"/>
              <a:gd name="connsiteX567" fmla="*/ 5200661 w 7467600"/>
              <a:gd name="connsiteY567" fmla="*/ 1635186 h 6858000"/>
              <a:gd name="connsiteX568" fmla="*/ 5297138 w 7467600"/>
              <a:gd name="connsiteY568" fmla="*/ 1906351 h 6858000"/>
              <a:gd name="connsiteX569" fmla="*/ 5052692 w 7467600"/>
              <a:gd name="connsiteY569" fmla="*/ 1292994 h 6858000"/>
              <a:gd name="connsiteX570" fmla="*/ 5009948 w 7467600"/>
              <a:gd name="connsiteY570" fmla="*/ 1273619 h 6858000"/>
              <a:gd name="connsiteX571" fmla="*/ 5121777 w 7467600"/>
              <a:gd name="connsiteY571" fmla="*/ 1654213 h 6858000"/>
              <a:gd name="connsiteX572" fmla="*/ 5293545 w 7467600"/>
              <a:gd name="connsiteY572" fmla="*/ 2072247 h 6858000"/>
              <a:gd name="connsiteX573" fmla="*/ 5294042 w 7467600"/>
              <a:gd name="connsiteY573" fmla="*/ 2065019 h 6858000"/>
              <a:gd name="connsiteX574" fmla="*/ 5171936 w 7467600"/>
              <a:gd name="connsiteY574" fmla="*/ 1647613 h 6858000"/>
              <a:gd name="connsiteX575" fmla="*/ 5009948 w 7467600"/>
              <a:gd name="connsiteY575" fmla="*/ 1273619 h 6858000"/>
              <a:gd name="connsiteX576" fmla="*/ 655236 w 7467600"/>
              <a:gd name="connsiteY576" fmla="*/ 1268632 h 6858000"/>
              <a:gd name="connsiteX577" fmla="*/ 839521 w 7467600"/>
              <a:gd name="connsiteY577" fmla="*/ 1685315 h 6858000"/>
              <a:gd name="connsiteX578" fmla="*/ 1109416 w 7467600"/>
              <a:gd name="connsiteY578" fmla="*/ 2061663 h 6858000"/>
              <a:gd name="connsiteX579" fmla="*/ 1298300 w 7467600"/>
              <a:gd name="connsiteY579" fmla="*/ 2247742 h 6858000"/>
              <a:gd name="connsiteX580" fmla="*/ 1125871 w 7467600"/>
              <a:gd name="connsiteY580" fmla="*/ 1989513 h 6858000"/>
              <a:gd name="connsiteX581" fmla="*/ 981574 w 7467600"/>
              <a:gd name="connsiteY581" fmla="*/ 1783157 h 6858000"/>
              <a:gd name="connsiteX582" fmla="*/ 922198 w 7467600"/>
              <a:gd name="connsiteY582" fmla="*/ 1677437 h 6858000"/>
              <a:gd name="connsiteX583" fmla="*/ 869293 w 7467600"/>
              <a:gd name="connsiteY583" fmla="*/ 1583214 h 6858000"/>
              <a:gd name="connsiteX584" fmla="*/ 751431 w 7467600"/>
              <a:gd name="connsiteY584" fmla="*/ 1405731 h 6858000"/>
              <a:gd name="connsiteX585" fmla="*/ 655236 w 7467600"/>
              <a:gd name="connsiteY585" fmla="*/ 1268632 h 6858000"/>
              <a:gd name="connsiteX586" fmla="*/ 6516292 w 7467600"/>
              <a:gd name="connsiteY586" fmla="*/ 1263064 h 6858000"/>
              <a:gd name="connsiteX587" fmla="*/ 5736320 w 7467600"/>
              <a:gd name="connsiteY587" fmla="*/ 1501803 h 6858000"/>
              <a:gd name="connsiteX588" fmla="*/ 6516292 w 7467600"/>
              <a:gd name="connsiteY588" fmla="*/ 1263064 h 6858000"/>
              <a:gd name="connsiteX589" fmla="*/ 291466 w 7467600"/>
              <a:gd name="connsiteY589" fmla="*/ 1250369 h 6858000"/>
              <a:gd name="connsiteX590" fmla="*/ 323180 w 7467600"/>
              <a:gd name="connsiteY590" fmla="*/ 1435283 h 6858000"/>
              <a:gd name="connsiteX591" fmla="*/ 349381 w 7467600"/>
              <a:gd name="connsiteY591" fmla="*/ 1875041 h 6858000"/>
              <a:gd name="connsiteX592" fmla="*/ 374363 w 7467600"/>
              <a:gd name="connsiteY592" fmla="*/ 1506494 h 6858000"/>
              <a:gd name="connsiteX593" fmla="*/ 302168 w 7467600"/>
              <a:gd name="connsiteY593" fmla="*/ 1274495 h 6858000"/>
              <a:gd name="connsiteX594" fmla="*/ 291466 w 7467600"/>
              <a:gd name="connsiteY594" fmla="*/ 1250369 h 6858000"/>
              <a:gd name="connsiteX595" fmla="*/ 678222 w 7467600"/>
              <a:gd name="connsiteY595" fmla="*/ 1248670 h 6858000"/>
              <a:gd name="connsiteX596" fmla="*/ 775536 w 7467600"/>
              <a:gd name="connsiteY596" fmla="*/ 1388015 h 6858000"/>
              <a:gd name="connsiteX597" fmla="*/ 894529 w 7467600"/>
              <a:gd name="connsiteY597" fmla="*/ 1567739 h 6858000"/>
              <a:gd name="connsiteX598" fmla="*/ 948000 w 7467600"/>
              <a:gd name="connsiteY598" fmla="*/ 1663088 h 6858000"/>
              <a:gd name="connsiteX599" fmla="*/ 1006812 w 7467600"/>
              <a:gd name="connsiteY599" fmla="*/ 1767683 h 6858000"/>
              <a:gd name="connsiteX600" fmla="*/ 1149133 w 7467600"/>
              <a:gd name="connsiteY600" fmla="*/ 1971513 h 6858000"/>
              <a:gd name="connsiteX601" fmla="*/ 1333952 w 7467600"/>
              <a:gd name="connsiteY601" fmla="*/ 2251620 h 6858000"/>
              <a:gd name="connsiteX602" fmla="*/ 1337329 w 7467600"/>
              <a:gd name="connsiteY602" fmla="*/ 2258350 h 6858000"/>
              <a:gd name="connsiteX603" fmla="*/ 1014726 w 7467600"/>
              <a:gd name="connsiteY603" fmla="*/ 1615556 h 6858000"/>
              <a:gd name="connsiteX604" fmla="*/ 678222 w 7467600"/>
              <a:gd name="connsiteY604" fmla="*/ 1248670 h 6858000"/>
              <a:gd name="connsiteX605" fmla="*/ 6691602 w 7467600"/>
              <a:gd name="connsiteY605" fmla="*/ 1140573 h 6858000"/>
              <a:gd name="connsiteX606" fmla="*/ 6571100 w 7467600"/>
              <a:gd name="connsiteY606" fmla="*/ 1183662 h 6858000"/>
              <a:gd name="connsiteX607" fmla="*/ 6241687 w 7467600"/>
              <a:gd name="connsiteY607" fmla="*/ 1257600 h 6858000"/>
              <a:gd name="connsiteX608" fmla="*/ 5693009 w 7467600"/>
              <a:gd name="connsiteY608" fmla="*/ 1478256 h 6858000"/>
              <a:gd name="connsiteX609" fmla="*/ 6548420 w 7467600"/>
              <a:gd name="connsiteY609" fmla="*/ 1214599 h 6858000"/>
              <a:gd name="connsiteX610" fmla="*/ 6605473 w 7467600"/>
              <a:gd name="connsiteY610" fmla="*/ 1184686 h 6858000"/>
              <a:gd name="connsiteX611" fmla="*/ 6691602 w 7467600"/>
              <a:gd name="connsiteY611" fmla="*/ 1140573 h 6858000"/>
              <a:gd name="connsiteX612" fmla="*/ 4002475 w 7467600"/>
              <a:gd name="connsiteY612" fmla="*/ 1037802 h 6858000"/>
              <a:gd name="connsiteX613" fmla="*/ 4000324 w 7467600"/>
              <a:gd name="connsiteY613" fmla="*/ 1039362 h 6858000"/>
              <a:gd name="connsiteX614" fmla="*/ 4002862 w 7467600"/>
              <a:gd name="connsiteY614" fmla="*/ 1042866 h 6858000"/>
              <a:gd name="connsiteX615" fmla="*/ 4002475 w 7467600"/>
              <a:gd name="connsiteY615" fmla="*/ 1037802 h 6858000"/>
              <a:gd name="connsiteX616" fmla="*/ 506322 w 7467600"/>
              <a:gd name="connsiteY616" fmla="*/ 1020997 h 6858000"/>
              <a:gd name="connsiteX617" fmla="*/ 533068 w 7467600"/>
              <a:gd name="connsiteY617" fmla="*/ 1029409 h 6858000"/>
              <a:gd name="connsiteX618" fmla="*/ 1232525 w 7467600"/>
              <a:gd name="connsiteY618" fmla="*/ 1804675 h 6858000"/>
              <a:gd name="connsiteX619" fmla="*/ 1388858 w 7467600"/>
              <a:gd name="connsiteY619" fmla="*/ 2368011 h 6858000"/>
              <a:gd name="connsiteX620" fmla="*/ 1384098 w 7467600"/>
              <a:gd name="connsiteY620" fmla="*/ 2378125 h 6858000"/>
              <a:gd name="connsiteX621" fmla="*/ 1425393 w 7467600"/>
              <a:gd name="connsiteY621" fmla="*/ 2589124 h 6858000"/>
              <a:gd name="connsiteX622" fmla="*/ 1424001 w 7467600"/>
              <a:gd name="connsiteY622" fmla="*/ 2597541 h 6858000"/>
              <a:gd name="connsiteX623" fmla="*/ 2152729 w 7467600"/>
              <a:gd name="connsiteY623" fmla="*/ 2864487 h 6858000"/>
              <a:gd name="connsiteX624" fmla="*/ 2020609 w 7467600"/>
              <a:gd name="connsiteY624" fmla="*/ 2539671 h 6858000"/>
              <a:gd name="connsiteX625" fmla="*/ 2018920 w 7467600"/>
              <a:gd name="connsiteY625" fmla="*/ 2536309 h 6858000"/>
              <a:gd name="connsiteX626" fmla="*/ 1342441 w 7467600"/>
              <a:gd name="connsiteY626" fmla="*/ 1173017 h 6858000"/>
              <a:gd name="connsiteX627" fmla="*/ 1367925 w 7467600"/>
              <a:gd name="connsiteY627" fmla="*/ 1135648 h 6858000"/>
              <a:gd name="connsiteX628" fmla="*/ 1771401 w 7467600"/>
              <a:gd name="connsiteY628" fmla="*/ 1806673 h 6858000"/>
              <a:gd name="connsiteX629" fmla="*/ 1972385 w 7467600"/>
              <a:gd name="connsiteY629" fmla="*/ 2198735 h 6858000"/>
              <a:gd name="connsiteX630" fmla="*/ 2040892 w 7467600"/>
              <a:gd name="connsiteY630" fmla="*/ 2405205 h 6858000"/>
              <a:gd name="connsiteX631" fmla="*/ 2131689 w 7467600"/>
              <a:gd name="connsiteY631" fmla="*/ 1936926 h 6858000"/>
              <a:gd name="connsiteX632" fmla="*/ 2454820 w 7467600"/>
              <a:gd name="connsiteY632" fmla="*/ 1248808 h 6858000"/>
              <a:gd name="connsiteX633" fmla="*/ 2492512 w 7467600"/>
              <a:gd name="connsiteY633" fmla="*/ 1302920 h 6858000"/>
              <a:gd name="connsiteX634" fmla="*/ 2081216 w 7467600"/>
              <a:gd name="connsiteY634" fmla="*/ 2527513 h 6858000"/>
              <a:gd name="connsiteX635" fmla="*/ 2081211 w 7467600"/>
              <a:gd name="connsiteY635" fmla="*/ 2528916 h 6858000"/>
              <a:gd name="connsiteX636" fmla="*/ 2199067 w 7467600"/>
              <a:gd name="connsiteY636" fmla="*/ 2884061 h 6858000"/>
              <a:gd name="connsiteX637" fmla="*/ 3192586 w 7467600"/>
              <a:gd name="connsiteY637" fmla="*/ 3411496 h 6858000"/>
              <a:gd name="connsiteX638" fmla="*/ 3182620 w 7467600"/>
              <a:gd name="connsiteY638" fmla="*/ 3483279 h 6858000"/>
              <a:gd name="connsiteX639" fmla="*/ 2435119 w 7467600"/>
              <a:gd name="connsiteY639" fmla="*/ 3080173 h 6858000"/>
              <a:gd name="connsiteX640" fmla="*/ 2410152 w 7467600"/>
              <a:gd name="connsiteY640" fmla="*/ 3063751 h 6858000"/>
              <a:gd name="connsiteX641" fmla="*/ 2408099 w 7467600"/>
              <a:gd name="connsiteY641" fmla="*/ 3064403 h 6858000"/>
              <a:gd name="connsiteX642" fmla="*/ 2407218 w 7467600"/>
              <a:gd name="connsiteY642" fmla="*/ 3070324 h 6858000"/>
              <a:gd name="connsiteX643" fmla="*/ 2380138 w 7467600"/>
              <a:gd name="connsiteY643" fmla="*/ 3099341 h 6858000"/>
              <a:gd name="connsiteX644" fmla="*/ 1765923 w 7467600"/>
              <a:gd name="connsiteY644" fmla="*/ 3581043 h 6858000"/>
              <a:gd name="connsiteX645" fmla="*/ 1702258 w 7467600"/>
              <a:gd name="connsiteY645" fmla="*/ 3612286 h 6858000"/>
              <a:gd name="connsiteX646" fmla="*/ 1538370 w 7467600"/>
              <a:gd name="connsiteY646" fmla="*/ 3811804 h 6858000"/>
              <a:gd name="connsiteX647" fmla="*/ 542867 w 7467600"/>
              <a:gd name="connsiteY647" fmla="*/ 4944092 h 6858000"/>
              <a:gd name="connsiteX648" fmla="*/ 515800 w 7467600"/>
              <a:gd name="connsiteY648" fmla="*/ 4862180 h 6858000"/>
              <a:gd name="connsiteX649" fmla="*/ 909145 w 7467600"/>
              <a:gd name="connsiteY649" fmla="*/ 4199225 h 6858000"/>
              <a:gd name="connsiteX650" fmla="*/ 1214067 w 7467600"/>
              <a:gd name="connsiteY650" fmla="*/ 3908561 h 6858000"/>
              <a:gd name="connsiteX651" fmla="*/ 640967 w 7467600"/>
              <a:gd name="connsiteY651" fmla="*/ 4105601 h 6858000"/>
              <a:gd name="connsiteX652" fmla="*/ 112563 w 7467600"/>
              <a:gd name="connsiteY652" fmla="*/ 4396952 h 6858000"/>
              <a:gd name="connsiteX653" fmla="*/ 0 w 7467600"/>
              <a:gd name="connsiteY653" fmla="*/ 4466006 h 6858000"/>
              <a:gd name="connsiteX654" fmla="*/ 0 w 7467600"/>
              <a:gd name="connsiteY654" fmla="*/ 4233763 h 6858000"/>
              <a:gd name="connsiteX655" fmla="*/ 36881 w 7467600"/>
              <a:gd name="connsiteY655" fmla="*/ 4200118 h 6858000"/>
              <a:gd name="connsiteX656" fmla="*/ 910534 w 7467600"/>
              <a:gd name="connsiteY656" fmla="*/ 3629753 h 6858000"/>
              <a:gd name="connsiteX657" fmla="*/ 1578717 w 7467600"/>
              <a:gd name="connsiteY657" fmla="*/ 3575982 h 6858000"/>
              <a:gd name="connsiteX658" fmla="*/ 2338780 w 7467600"/>
              <a:gd name="connsiteY658" fmla="*/ 3033725 h 6858000"/>
              <a:gd name="connsiteX659" fmla="*/ 1807991 w 7467600"/>
              <a:gd name="connsiteY659" fmla="*/ 2807184 h 6858000"/>
              <a:gd name="connsiteX660" fmla="*/ 1416358 w 7467600"/>
              <a:gd name="connsiteY660" fmla="*/ 3112571 h 6858000"/>
              <a:gd name="connsiteX661" fmla="*/ 939066 w 7467600"/>
              <a:gd name="connsiteY661" fmla="*/ 3378798 h 6858000"/>
              <a:gd name="connsiteX662" fmla="*/ 115099 w 7467600"/>
              <a:gd name="connsiteY662" fmla="*/ 3607650 h 6858000"/>
              <a:gd name="connsiteX663" fmla="*/ 97284 w 7467600"/>
              <a:gd name="connsiteY663" fmla="*/ 3520393 h 6858000"/>
              <a:gd name="connsiteX664" fmla="*/ 922050 w 7467600"/>
              <a:gd name="connsiteY664" fmla="*/ 3074867 h 6858000"/>
              <a:gd name="connsiteX665" fmla="*/ 1405265 w 7467600"/>
              <a:gd name="connsiteY665" fmla="*/ 3016319 h 6858000"/>
              <a:gd name="connsiteX666" fmla="*/ 1407512 w 7467600"/>
              <a:gd name="connsiteY666" fmla="*/ 3018001 h 6858000"/>
              <a:gd name="connsiteX667" fmla="*/ 1726266 w 7467600"/>
              <a:gd name="connsiteY667" fmla="*/ 2777274 h 6858000"/>
              <a:gd name="connsiteX668" fmla="*/ 625390 w 7467600"/>
              <a:gd name="connsiteY668" fmla="*/ 2514541 h 6858000"/>
              <a:gd name="connsiteX669" fmla="*/ 619799 w 7467600"/>
              <a:gd name="connsiteY669" fmla="*/ 2527180 h 6858000"/>
              <a:gd name="connsiteX670" fmla="*/ 310030 w 7467600"/>
              <a:gd name="connsiteY670" fmla="*/ 2771818 h 6858000"/>
              <a:gd name="connsiteX671" fmla="*/ 173877 w 7467600"/>
              <a:gd name="connsiteY671" fmla="*/ 2937056 h 6858000"/>
              <a:gd name="connsiteX672" fmla="*/ 77889 w 7467600"/>
              <a:gd name="connsiteY672" fmla="*/ 3138440 h 6858000"/>
              <a:gd name="connsiteX673" fmla="*/ 0 w 7467600"/>
              <a:gd name="connsiteY673" fmla="*/ 3271395 h 6858000"/>
              <a:gd name="connsiteX674" fmla="*/ 0 w 7467600"/>
              <a:gd name="connsiteY674" fmla="*/ 3153002 h 6858000"/>
              <a:gd name="connsiteX675" fmla="*/ 2386 w 7467600"/>
              <a:gd name="connsiteY675" fmla="*/ 3149203 h 6858000"/>
              <a:gd name="connsiteX676" fmla="*/ 89753 w 7467600"/>
              <a:gd name="connsiteY676" fmla="*/ 2987702 h 6858000"/>
              <a:gd name="connsiteX677" fmla="*/ 76869 w 7467600"/>
              <a:gd name="connsiteY677" fmla="*/ 3005404 h 6858000"/>
              <a:gd name="connsiteX678" fmla="*/ 32049 w 7467600"/>
              <a:gd name="connsiteY678" fmla="*/ 3065814 h 6858000"/>
              <a:gd name="connsiteX679" fmla="*/ 0 w 7467600"/>
              <a:gd name="connsiteY679" fmla="*/ 3108744 h 6858000"/>
              <a:gd name="connsiteX680" fmla="*/ 0 w 7467600"/>
              <a:gd name="connsiteY680" fmla="*/ 3058059 h 6858000"/>
              <a:gd name="connsiteX681" fmla="*/ 7610 w 7467600"/>
              <a:gd name="connsiteY681" fmla="*/ 3047889 h 6858000"/>
              <a:gd name="connsiteX682" fmla="*/ 52419 w 7467600"/>
              <a:gd name="connsiteY682" fmla="*/ 2987479 h 6858000"/>
              <a:gd name="connsiteX683" fmla="*/ 59142 w 7467600"/>
              <a:gd name="connsiteY683" fmla="*/ 2978488 h 6858000"/>
              <a:gd name="connsiteX684" fmla="*/ 0 w 7467600"/>
              <a:gd name="connsiteY684" fmla="*/ 3015334 h 6858000"/>
              <a:gd name="connsiteX685" fmla="*/ 0 w 7467600"/>
              <a:gd name="connsiteY685" fmla="*/ 2914286 h 6858000"/>
              <a:gd name="connsiteX686" fmla="*/ 36383 w 7467600"/>
              <a:gd name="connsiteY686" fmla="*/ 2901128 h 6858000"/>
              <a:gd name="connsiteX687" fmla="*/ 156329 w 7467600"/>
              <a:gd name="connsiteY687" fmla="*/ 2840533 h 6858000"/>
              <a:gd name="connsiteX688" fmla="*/ 358355 w 7467600"/>
              <a:gd name="connsiteY688" fmla="*/ 2620471 h 6858000"/>
              <a:gd name="connsiteX689" fmla="*/ 510577 w 7467600"/>
              <a:gd name="connsiteY689" fmla="*/ 2501244 h 6858000"/>
              <a:gd name="connsiteX690" fmla="*/ 211967 w 7467600"/>
              <a:gd name="connsiteY690" fmla="*/ 2479171 h 6858000"/>
              <a:gd name="connsiteX691" fmla="*/ 0 w 7467600"/>
              <a:gd name="connsiteY691" fmla="*/ 2476398 h 6858000"/>
              <a:gd name="connsiteX692" fmla="*/ 0 w 7467600"/>
              <a:gd name="connsiteY692" fmla="*/ 2389189 h 6858000"/>
              <a:gd name="connsiteX693" fmla="*/ 103062 w 7467600"/>
              <a:gd name="connsiteY693" fmla="*/ 2389518 h 6858000"/>
              <a:gd name="connsiteX694" fmla="*/ 510734 w 7467600"/>
              <a:gd name="connsiteY694" fmla="*/ 2416201 h 6858000"/>
              <a:gd name="connsiteX695" fmla="*/ 279257 w 7467600"/>
              <a:gd name="connsiteY695" fmla="*/ 2092102 h 6858000"/>
              <a:gd name="connsiteX696" fmla="*/ 65265 w 7467600"/>
              <a:gd name="connsiteY696" fmla="*/ 2006049 h 6858000"/>
              <a:gd name="connsiteX697" fmla="*/ 0 w 7467600"/>
              <a:gd name="connsiteY697" fmla="*/ 1982532 h 6858000"/>
              <a:gd name="connsiteX698" fmla="*/ 0 w 7467600"/>
              <a:gd name="connsiteY698" fmla="*/ 1912789 h 6858000"/>
              <a:gd name="connsiteX699" fmla="*/ 97460 w 7467600"/>
              <a:gd name="connsiteY699" fmla="*/ 1953725 h 6858000"/>
              <a:gd name="connsiteX700" fmla="*/ 221272 w 7467600"/>
              <a:gd name="connsiteY700" fmla="*/ 1980766 h 6858000"/>
              <a:gd name="connsiteX701" fmla="*/ 116765 w 7467600"/>
              <a:gd name="connsiteY701" fmla="*/ 1911033 h 6858000"/>
              <a:gd name="connsiteX702" fmla="*/ 16405 w 7467600"/>
              <a:gd name="connsiteY702" fmla="*/ 1803412 h 6858000"/>
              <a:gd name="connsiteX703" fmla="*/ 0 w 7467600"/>
              <a:gd name="connsiteY703" fmla="*/ 1784777 h 6858000"/>
              <a:gd name="connsiteX704" fmla="*/ 0 w 7467600"/>
              <a:gd name="connsiteY704" fmla="*/ 1740082 h 6858000"/>
              <a:gd name="connsiteX705" fmla="*/ 39394 w 7467600"/>
              <a:gd name="connsiteY705" fmla="*/ 1784856 h 6858000"/>
              <a:gd name="connsiteX706" fmla="*/ 135813 w 7467600"/>
              <a:gd name="connsiteY706" fmla="*/ 1888838 h 6858000"/>
              <a:gd name="connsiteX707" fmla="*/ 242575 w 7467600"/>
              <a:gd name="connsiteY707" fmla="*/ 1958841 h 6858000"/>
              <a:gd name="connsiteX708" fmla="*/ 82197 w 7467600"/>
              <a:gd name="connsiteY708" fmla="*/ 1754826 h 6858000"/>
              <a:gd name="connsiteX709" fmla="*/ 0 w 7467600"/>
              <a:gd name="connsiteY709" fmla="*/ 1679650 h 6858000"/>
              <a:gd name="connsiteX710" fmla="*/ 0 w 7467600"/>
              <a:gd name="connsiteY710" fmla="*/ 1602463 h 6858000"/>
              <a:gd name="connsiteX711" fmla="*/ 84689 w 7467600"/>
              <a:gd name="connsiteY711" fmla="*/ 1677442 h 6858000"/>
              <a:gd name="connsiteX712" fmla="*/ 298437 w 7467600"/>
              <a:gd name="connsiteY712" fmla="*/ 1968019 h 6858000"/>
              <a:gd name="connsiteX713" fmla="*/ 227269 w 7467600"/>
              <a:gd name="connsiteY713" fmla="*/ 1114064 h 6858000"/>
              <a:gd name="connsiteX714" fmla="*/ 248003 w 7467600"/>
              <a:gd name="connsiteY714" fmla="*/ 1089613 h 6858000"/>
              <a:gd name="connsiteX715" fmla="*/ 427020 w 7467600"/>
              <a:gd name="connsiteY715" fmla="*/ 1619803 h 6858000"/>
              <a:gd name="connsiteX716" fmla="*/ 340345 w 7467600"/>
              <a:gd name="connsiteY716" fmla="*/ 2027739 h 6858000"/>
              <a:gd name="connsiteX717" fmla="*/ 360865 w 7467600"/>
              <a:gd name="connsiteY717" fmla="*/ 2044827 h 6858000"/>
              <a:gd name="connsiteX718" fmla="*/ 560414 w 7467600"/>
              <a:gd name="connsiteY718" fmla="*/ 2421457 h 6858000"/>
              <a:gd name="connsiteX719" fmla="*/ 1359703 w 7467600"/>
              <a:gd name="connsiteY719" fmla="*/ 2578554 h 6858000"/>
              <a:gd name="connsiteX720" fmla="*/ 1359422 w 7467600"/>
              <a:gd name="connsiteY720" fmla="*/ 2577994 h 6858000"/>
              <a:gd name="connsiteX721" fmla="*/ 828701 w 7467600"/>
              <a:gd name="connsiteY721" fmla="*/ 1839520 h 6858000"/>
              <a:gd name="connsiteX722" fmla="*/ 494427 w 7467600"/>
              <a:gd name="connsiteY722" fmla="*/ 1092333 h 6858000"/>
              <a:gd name="connsiteX723" fmla="*/ 506322 w 7467600"/>
              <a:gd name="connsiteY723" fmla="*/ 1020997 h 6858000"/>
              <a:gd name="connsiteX724" fmla="*/ 4570198 w 7467600"/>
              <a:gd name="connsiteY724" fmla="*/ 978081 h 6858000"/>
              <a:gd name="connsiteX725" fmla="*/ 4523691 w 7467600"/>
              <a:gd name="connsiteY725" fmla="*/ 1127776 h 6858000"/>
              <a:gd name="connsiteX726" fmla="*/ 4509875 w 7467600"/>
              <a:gd name="connsiteY726" fmla="*/ 1167552 h 6858000"/>
              <a:gd name="connsiteX727" fmla="*/ 4478168 w 7467600"/>
              <a:gd name="connsiteY727" fmla="*/ 1260735 h 6858000"/>
              <a:gd name="connsiteX728" fmla="*/ 4409309 w 7467600"/>
              <a:gd name="connsiteY728" fmla="*/ 1666996 h 6858000"/>
              <a:gd name="connsiteX729" fmla="*/ 4370031 w 7467600"/>
              <a:gd name="connsiteY729" fmla="*/ 1955666 h 6858000"/>
              <a:gd name="connsiteX730" fmla="*/ 4570198 w 7467600"/>
              <a:gd name="connsiteY730" fmla="*/ 978081 h 6858000"/>
              <a:gd name="connsiteX731" fmla="*/ 4557898 w 7467600"/>
              <a:gd name="connsiteY731" fmla="*/ 900011 h 6858000"/>
              <a:gd name="connsiteX732" fmla="*/ 4344840 w 7467600"/>
              <a:gd name="connsiteY732" fmla="*/ 1922038 h 6858000"/>
              <a:gd name="connsiteX733" fmla="*/ 4378710 w 7467600"/>
              <a:gd name="connsiteY733" fmla="*/ 1665516 h 6858000"/>
              <a:gd name="connsiteX734" fmla="*/ 4448798 w 7467600"/>
              <a:gd name="connsiteY734" fmla="*/ 1253024 h 6858000"/>
              <a:gd name="connsiteX735" fmla="*/ 4480315 w 7467600"/>
              <a:gd name="connsiteY735" fmla="*/ 1158454 h 6858000"/>
              <a:gd name="connsiteX736" fmla="*/ 4494133 w 7467600"/>
              <a:gd name="connsiteY736" fmla="*/ 1118676 h 6858000"/>
              <a:gd name="connsiteX737" fmla="*/ 4557898 w 7467600"/>
              <a:gd name="connsiteY737" fmla="*/ 900011 h 6858000"/>
              <a:gd name="connsiteX738" fmla="*/ 5870151 w 7467600"/>
              <a:gd name="connsiteY738" fmla="*/ 898890 h 6858000"/>
              <a:gd name="connsiteX739" fmla="*/ 5861335 w 7467600"/>
              <a:gd name="connsiteY739" fmla="*/ 899177 h 6858000"/>
              <a:gd name="connsiteX740" fmla="*/ 5843702 w 7467600"/>
              <a:gd name="connsiteY740" fmla="*/ 899748 h 6858000"/>
              <a:gd name="connsiteX741" fmla="*/ 5651107 w 7467600"/>
              <a:gd name="connsiteY741" fmla="*/ 920306 h 6858000"/>
              <a:gd name="connsiteX742" fmla="*/ 5459407 w 7467600"/>
              <a:gd name="connsiteY742" fmla="*/ 940975 h 6858000"/>
              <a:gd name="connsiteX743" fmla="*/ 5374846 w 7467600"/>
              <a:gd name="connsiteY743" fmla="*/ 941988 h 6858000"/>
              <a:gd name="connsiteX744" fmla="*/ 5256105 w 7467600"/>
              <a:gd name="connsiteY744" fmla="*/ 945632 h 6858000"/>
              <a:gd name="connsiteX745" fmla="*/ 5107071 w 7467600"/>
              <a:gd name="connsiteY745" fmla="*/ 969720 h 6858000"/>
              <a:gd name="connsiteX746" fmla="*/ 4998681 w 7467600"/>
              <a:gd name="connsiteY746" fmla="*/ 988771 h 6858000"/>
              <a:gd name="connsiteX747" fmla="*/ 5870151 w 7467600"/>
              <a:gd name="connsiteY747" fmla="*/ 898890 h 6858000"/>
              <a:gd name="connsiteX748" fmla="*/ 5504425 w 7467600"/>
              <a:gd name="connsiteY748" fmla="*/ 848067 h 6858000"/>
              <a:gd name="connsiteX749" fmla="*/ 4968849 w 7467600"/>
              <a:gd name="connsiteY749" fmla="*/ 962318 h 6858000"/>
              <a:gd name="connsiteX750" fmla="*/ 5104039 w 7467600"/>
              <a:gd name="connsiteY750" fmla="*/ 940634 h 6858000"/>
              <a:gd name="connsiteX751" fmla="*/ 5256311 w 7467600"/>
              <a:gd name="connsiteY751" fmla="*/ 916490 h 6858000"/>
              <a:gd name="connsiteX752" fmla="*/ 5377381 w 7467600"/>
              <a:gd name="connsiteY752" fmla="*/ 912671 h 6858000"/>
              <a:gd name="connsiteX753" fmla="*/ 5460148 w 7467600"/>
              <a:gd name="connsiteY753" fmla="*/ 911442 h 6858000"/>
              <a:gd name="connsiteX754" fmla="*/ 5648971 w 7467600"/>
              <a:gd name="connsiteY754" fmla="*/ 891331 h 6858000"/>
              <a:gd name="connsiteX755" fmla="*/ 5844807 w 7467600"/>
              <a:gd name="connsiteY755" fmla="*/ 870718 h 6858000"/>
              <a:gd name="connsiteX756" fmla="*/ 5862975 w 7467600"/>
              <a:gd name="connsiteY756" fmla="*/ 869756 h 6858000"/>
              <a:gd name="connsiteX757" fmla="*/ 5920887 w 7467600"/>
              <a:gd name="connsiteY757" fmla="*/ 865929 h 6858000"/>
              <a:gd name="connsiteX758" fmla="*/ 5504425 w 7467600"/>
              <a:gd name="connsiteY758" fmla="*/ 848067 h 6858000"/>
              <a:gd name="connsiteX759" fmla="*/ 3607114 w 7467600"/>
              <a:gd name="connsiteY759" fmla="*/ 467441 h 6858000"/>
              <a:gd name="connsiteX760" fmla="*/ 3296242 w 7467600"/>
              <a:gd name="connsiteY760" fmla="*/ 807991 h 6858000"/>
              <a:gd name="connsiteX761" fmla="*/ 3174674 w 7467600"/>
              <a:gd name="connsiteY761" fmla="*/ 919759 h 6858000"/>
              <a:gd name="connsiteX762" fmla="*/ 3042978 w 7467600"/>
              <a:gd name="connsiteY762" fmla="*/ 1054894 h 6858000"/>
              <a:gd name="connsiteX763" fmla="*/ 2968914 w 7467600"/>
              <a:gd name="connsiteY763" fmla="*/ 1133756 h 6858000"/>
              <a:gd name="connsiteX764" fmla="*/ 3103823 w 7467600"/>
              <a:gd name="connsiteY764" fmla="*/ 1026814 h 6858000"/>
              <a:gd name="connsiteX765" fmla="*/ 3607114 w 7467600"/>
              <a:gd name="connsiteY765" fmla="*/ 467441 h 6858000"/>
              <a:gd name="connsiteX766" fmla="*/ 3744487 w 7467600"/>
              <a:gd name="connsiteY766" fmla="*/ 383136 h 6858000"/>
              <a:gd name="connsiteX767" fmla="*/ 3970213 w 7467600"/>
              <a:gd name="connsiteY767" fmla="*/ 995559 h 6858000"/>
              <a:gd name="connsiteX768" fmla="*/ 3744487 w 7467600"/>
              <a:gd name="connsiteY768" fmla="*/ 383136 h 6858000"/>
              <a:gd name="connsiteX769" fmla="*/ 3624562 w 7467600"/>
              <a:gd name="connsiteY769" fmla="*/ 367041 h 6858000"/>
              <a:gd name="connsiteX770" fmla="*/ 3489712 w 7467600"/>
              <a:gd name="connsiteY770" fmla="*/ 485386 h 6858000"/>
              <a:gd name="connsiteX771" fmla="*/ 3182994 w 7467600"/>
              <a:gd name="connsiteY771" fmla="*/ 828265 h 6858000"/>
              <a:gd name="connsiteX772" fmla="*/ 2892114 w 7467600"/>
              <a:gd name="connsiteY772" fmla="*/ 1172635 h 6858000"/>
              <a:gd name="connsiteX773" fmla="*/ 3021459 w 7467600"/>
              <a:gd name="connsiteY773" fmla="*/ 1035385 h 6858000"/>
              <a:gd name="connsiteX774" fmla="*/ 3153873 w 7467600"/>
              <a:gd name="connsiteY774" fmla="*/ 898971 h 6858000"/>
              <a:gd name="connsiteX775" fmla="*/ 3276511 w 7467600"/>
              <a:gd name="connsiteY775" fmla="*/ 786423 h 6858000"/>
              <a:gd name="connsiteX776" fmla="*/ 3584154 w 7467600"/>
              <a:gd name="connsiteY776" fmla="*/ 448218 h 6858000"/>
              <a:gd name="connsiteX777" fmla="*/ 3624562 w 7467600"/>
              <a:gd name="connsiteY777" fmla="*/ 367041 h 6858000"/>
              <a:gd name="connsiteX778" fmla="*/ 3766672 w 7467600"/>
              <a:gd name="connsiteY778" fmla="*/ 359429 h 6858000"/>
              <a:gd name="connsiteX779" fmla="*/ 3996338 w 7467600"/>
              <a:gd name="connsiteY779" fmla="*/ 968237 h 6858000"/>
              <a:gd name="connsiteX780" fmla="*/ 3766672 w 7467600"/>
              <a:gd name="connsiteY780" fmla="*/ 359429 h 6858000"/>
              <a:gd name="connsiteX781" fmla="*/ 5805386 w 7467600"/>
              <a:gd name="connsiteY781" fmla="*/ 239240 h 6858000"/>
              <a:gd name="connsiteX782" fmla="*/ 5736947 w 7467600"/>
              <a:gd name="connsiteY782" fmla="*/ 261367 h 6858000"/>
              <a:gd name="connsiteX783" fmla="*/ 5427012 w 7467600"/>
              <a:gd name="connsiteY783" fmla="*/ 311272 h 6858000"/>
              <a:gd name="connsiteX784" fmla="*/ 5147818 w 7467600"/>
              <a:gd name="connsiteY784" fmla="*/ 322112 h 6858000"/>
              <a:gd name="connsiteX785" fmla="*/ 5060854 w 7467600"/>
              <a:gd name="connsiteY785" fmla="*/ 311882 h 6858000"/>
              <a:gd name="connsiteX786" fmla="*/ 4945989 w 7467600"/>
              <a:gd name="connsiteY786" fmla="*/ 300516 h 6858000"/>
              <a:gd name="connsiteX787" fmla="*/ 5410479 w 7467600"/>
              <a:gd name="connsiteY787" fmla="*/ 348434 h 6858000"/>
              <a:gd name="connsiteX788" fmla="*/ 5805386 w 7467600"/>
              <a:gd name="connsiteY788" fmla="*/ 239240 h 6858000"/>
              <a:gd name="connsiteX789" fmla="*/ 5905192 w 7467600"/>
              <a:gd name="connsiteY789" fmla="*/ 163079 h 6858000"/>
              <a:gd name="connsiteX790" fmla="*/ 5865655 w 7467600"/>
              <a:gd name="connsiteY790" fmla="*/ 171901 h 6858000"/>
              <a:gd name="connsiteX791" fmla="*/ 5259740 w 7467600"/>
              <a:gd name="connsiteY791" fmla="*/ 257013 h 6858000"/>
              <a:gd name="connsiteX792" fmla="*/ 5208466 w 7467600"/>
              <a:gd name="connsiteY792" fmla="*/ 257550 h 6858000"/>
              <a:gd name="connsiteX793" fmla="*/ 4980204 w 7467600"/>
              <a:gd name="connsiteY793" fmla="*/ 271903 h 6858000"/>
              <a:gd name="connsiteX794" fmla="*/ 5068068 w 7467600"/>
              <a:gd name="connsiteY794" fmla="*/ 282244 h 6858000"/>
              <a:gd name="connsiteX795" fmla="*/ 5153231 w 7467600"/>
              <a:gd name="connsiteY795" fmla="*/ 292240 h 6858000"/>
              <a:gd name="connsiteX796" fmla="*/ 5426491 w 7467600"/>
              <a:gd name="connsiteY796" fmla="*/ 281128 h 6858000"/>
              <a:gd name="connsiteX797" fmla="*/ 5731212 w 7467600"/>
              <a:gd name="connsiteY797" fmla="*/ 231951 h 6858000"/>
              <a:gd name="connsiteX798" fmla="*/ 5905192 w 7467600"/>
              <a:gd name="connsiteY798" fmla="*/ 163079 h 6858000"/>
              <a:gd name="connsiteX799" fmla="*/ 5944437 w 7467600"/>
              <a:gd name="connsiteY799" fmla="*/ 113829 h 6858000"/>
              <a:gd name="connsiteX800" fmla="*/ 5825032 w 7467600"/>
              <a:gd name="connsiteY800" fmla="*/ 146405 h 6858000"/>
              <a:gd name="connsiteX801" fmla="*/ 4955599 w 7467600"/>
              <a:gd name="connsiteY801" fmla="*/ 247008 h 6858000"/>
              <a:gd name="connsiteX802" fmla="*/ 5210104 w 7467600"/>
              <a:gd name="connsiteY802" fmla="*/ 228123 h 6858000"/>
              <a:gd name="connsiteX803" fmla="*/ 5261015 w 7467600"/>
              <a:gd name="connsiteY803" fmla="*/ 227087 h 6858000"/>
              <a:gd name="connsiteX804" fmla="*/ 5861181 w 7467600"/>
              <a:gd name="connsiteY804" fmla="*/ 143093 h 6858000"/>
              <a:gd name="connsiteX805" fmla="*/ 5961252 w 7467600"/>
              <a:gd name="connsiteY805" fmla="*/ 114820 h 6858000"/>
              <a:gd name="connsiteX806" fmla="*/ 5944437 w 7467600"/>
              <a:gd name="connsiteY806" fmla="*/ 113829 h 6858000"/>
              <a:gd name="connsiteX807" fmla="*/ 3882765 w 7467600"/>
              <a:gd name="connsiteY807" fmla="*/ 0 h 6858000"/>
              <a:gd name="connsiteX808" fmla="*/ 3995099 w 7467600"/>
              <a:gd name="connsiteY808" fmla="*/ 0 h 6858000"/>
              <a:gd name="connsiteX809" fmla="*/ 4163818 w 7467600"/>
              <a:gd name="connsiteY809" fmla="*/ 234104 h 6858000"/>
              <a:gd name="connsiteX810" fmla="*/ 4172099 w 7467600"/>
              <a:gd name="connsiteY810" fmla="*/ 234207 h 6858000"/>
              <a:gd name="connsiteX811" fmla="*/ 4784282 w 7467600"/>
              <a:gd name="connsiteY811" fmla="*/ 276561 h 6858000"/>
              <a:gd name="connsiteX812" fmla="*/ 4801687 w 7467600"/>
              <a:gd name="connsiteY812" fmla="*/ 267764 h 6858000"/>
              <a:gd name="connsiteX813" fmla="*/ 6082788 w 7467600"/>
              <a:gd name="connsiteY813" fmla="*/ 64119 h 6858000"/>
              <a:gd name="connsiteX814" fmla="*/ 6099442 w 7467600"/>
              <a:gd name="connsiteY814" fmla="*/ 82568 h 6858000"/>
              <a:gd name="connsiteX815" fmla="*/ 4804137 w 7467600"/>
              <a:gd name="connsiteY815" fmla="*/ 320931 h 6858000"/>
              <a:gd name="connsiteX816" fmla="*/ 4227047 w 7467600"/>
              <a:gd name="connsiteY816" fmla="*/ 313415 h 6858000"/>
              <a:gd name="connsiteX817" fmla="*/ 4346041 w 7467600"/>
              <a:gd name="connsiteY817" fmla="*/ 456086 h 6858000"/>
              <a:gd name="connsiteX818" fmla="*/ 4870967 w 7467600"/>
              <a:gd name="connsiteY818" fmla="*/ 963061 h 6858000"/>
              <a:gd name="connsiteX819" fmla="*/ 4889647 w 7467600"/>
              <a:gd name="connsiteY819" fmla="*/ 957147 h 6858000"/>
              <a:gd name="connsiteX820" fmla="*/ 5422504 w 7467600"/>
              <a:gd name="connsiteY820" fmla="*/ 805191 h 6858000"/>
              <a:gd name="connsiteX821" fmla="*/ 6087656 w 7467600"/>
              <a:gd name="connsiteY821" fmla="*/ 826703 h 6858000"/>
              <a:gd name="connsiteX822" fmla="*/ 6058717 w 7467600"/>
              <a:gd name="connsiteY822" fmla="*/ 865992 h 6858000"/>
              <a:gd name="connsiteX823" fmla="*/ 4974153 w 7467600"/>
              <a:gd name="connsiteY823" fmla="*/ 1045456 h 6858000"/>
              <a:gd name="connsiteX824" fmla="*/ 5627835 w 7467600"/>
              <a:gd name="connsiteY824" fmla="*/ 1472077 h 6858000"/>
              <a:gd name="connsiteX825" fmla="*/ 5629817 w 7467600"/>
              <a:gd name="connsiteY825" fmla="*/ 1471412 h 6858000"/>
              <a:gd name="connsiteX826" fmla="*/ 5634124 w 7467600"/>
              <a:gd name="connsiteY826" fmla="*/ 1470572 h 6858000"/>
              <a:gd name="connsiteX827" fmla="*/ 5755832 w 7467600"/>
              <a:gd name="connsiteY827" fmla="*/ 1383886 h 6858000"/>
              <a:gd name="connsiteX828" fmla="*/ 6014186 w 7467600"/>
              <a:gd name="connsiteY828" fmla="*/ 1279799 h 6858000"/>
              <a:gd name="connsiteX829" fmla="*/ 6901619 w 7467600"/>
              <a:gd name="connsiteY829" fmla="*/ 1047874 h 6858000"/>
              <a:gd name="connsiteX830" fmla="*/ 6931566 w 7467600"/>
              <a:gd name="connsiteY830" fmla="*/ 1062034 h 6858000"/>
              <a:gd name="connsiteX831" fmla="*/ 5790982 w 7467600"/>
              <a:gd name="connsiteY831" fmla="*/ 1561380 h 6858000"/>
              <a:gd name="connsiteX832" fmla="*/ 6188971 w 7467600"/>
              <a:gd name="connsiteY832" fmla="*/ 1755168 h 6858000"/>
              <a:gd name="connsiteX833" fmla="*/ 6202446 w 7467600"/>
              <a:gd name="connsiteY833" fmla="*/ 1752268 h 6858000"/>
              <a:gd name="connsiteX834" fmla="*/ 7179560 w 7467600"/>
              <a:gd name="connsiteY834" fmla="*/ 1467551 h 6858000"/>
              <a:gd name="connsiteX835" fmla="*/ 7158730 w 7467600"/>
              <a:gd name="connsiteY835" fmla="*/ 1507835 h 6858000"/>
              <a:gd name="connsiteX836" fmla="*/ 6326959 w 7467600"/>
              <a:gd name="connsiteY836" fmla="*/ 1817686 h 6858000"/>
              <a:gd name="connsiteX837" fmla="*/ 6537433 w 7467600"/>
              <a:gd name="connsiteY837" fmla="*/ 1907790 h 6858000"/>
              <a:gd name="connsiteX838" fmla="*/ 6550221 w 7467600"/>
              <a:gd name="connsiteY838" fmla="*/ 1910729 h 6858000"/>
              <a:gd name="connsiteX839" fmla="*/ 6964438 w 7467600"/>
              <a:gd name="connsiteY839" fmla="*/ 2209505 h 6858000"/>
              <a:gd name="connsiteX840" fmla="*/ 7367862 w 7467600"/>
              <a:gd name="connsiteY840" fmla="*/ 2806833 h 6858000"/>
              <a:gd name="connsiteX841" fmla="*/ 7364329 w 7467600"/>
              <a:gd name="connsiteY841" fmla="*/ 2826907 h 6858000"/>
              <a:gd name="connsiteX842" fmla="*/ 7290545 w 7467600"/>
              <a:gd name="connsiteY842" fmla="*/ 2850663 h 6858000"/>
              <a:gd name="connsiteX843" fmla="*/ 6472036 w 7467600"/>
              <a:gd name="connsiteY843" fmla="*/ 1959003 h 6858000"/>
              <a:gd name="connsiteX844" fmla="*/ 5792897 w 7467600"/>
              <a:gd name="connsiteY844" fmla="*/ 1647747 h 6858000"/>
              <a:gd name="connsiteX845" fmla="*/ 5842751 w 7467600"/>
              <a:gd name="connsiteY845" fmla="*/ 1816112 h 6858000"/>
              <a:gd name="connsiteX846" fmla="*/ 5847424 w 7467600"/>
              <a:gd name="connsiteY846" fmla="*/ 1815776 h 6858000"/>
              <a:gd name="connsiteX847" fmla="*/ 6399821 w 7467600"/>
              <a:gd name="connsiteY847" fmla="*/ 2344799 h 6858000"/>
              <a:gd name="connsiteX848" fmla="*/ 6323232 w 7467600"/>
              <a:gd name="connsiteY848" fmla="*/ 2389634 h 6858000"/>
              <a:gd name="connsiteX849" fmla="*/ 5942958 w 7467600"/>
              <a:gd name="connsiteY849" fmla="*/ 2077708 h 6858000"/>
              <a:gd name="connsiteX850" fmla="*/ 5921559 w 7467600"/>
              <a:gd name="connsiteY850" fmla="*/ 2378596 h 6858000"/>
              <a:gd name="connsiteX851" fmla="*/ 5817651 w 7467600"/>
              <a:gd name="connsiteY851" fmla="*/ 3023919 h 6858000"/>
              <a:gd name="connsiteX852" fmla="*/ 5729634 w 7467600"/>
              <a:gd name="connsiteY852" fmla="*/ 3051849 h 6858000"/>
              <a:gd name="connsiteX853" fmla="*/ 5611018 w 7467600"/>
              <a:gd name="connsiteY853" fmla="*/ 2316769 h 6858000"/>
              <a:gd name="connsiteX854" fmla="*/ 5687608 w 7467600"/>
              <a:gd name="connsiteY854" fmla="*/ 2039972 h 6858000"/>
              <a:gd name="connsiteX855" fmla="*/ 5657554 w 7467600"/>
              <a:gd name="connsiteY855" fmla="*/ 1576445 h 6858000"/>
              <a:gd name="connsiteX856" fmla="*/ 5150475 w 7467600"/>
              <a:gd name="connsiteY856" fmla="*/ 1274012 h 6858000"/>
              <a:gd name="connsiteX857" fmla="*/ 5349142 w 7467600"/>
              <a:gd name="connsiteY857" fmla="*/ 2204405 h 6858000"/>
              <a:gd name="connsiteX858" fmla="*/ 5262214 w 7467600"/>
              <a:gd name="connsiteY858" fmla="*/ 2233836 h 6858000"/>
              <a:gd name="connsiteX859" fmla="*/ 4981539 w 7467600"/>
              <a:gd name="connsiteY859" fmla="*/ 1542201 h 6858000"/>
              <a:gd name="connsiteX860" fmla="*/ 4958461 w 7467600"/>
              <a:gd name="connsiteY860" fmla="*/ 1136957 h 6858000"/>
              <a:gd name="connsiteX861" fmla="*/ 4655015 w 7467600"/>
              <a:gd name="connsiteY861" fmla="*/ 891426 h 6858000"/>
              <a:gd name="connsiteX862" fmla="*/ 4348002 w 7467600"/>
              <a:gd name="connsiteY862" fmla="*/ 2205895 h 6858000"/>
              <a:gd name="connsiteX863" fmla="*/ 4262250 w 7467600"/>
              <a:gd name="connsiteY863" fmla="*/ 2219972 h 6858000"/>
              <a:gd name="connsiteX864" fmla="*/ 4550611 w 7467600"/>
              <a:gd name="connsiteY864" fmla="*/ 817540 h 6858000"/>
              <a:gd name="connsiteX865" fmla="*/ 4564418 w 7467600"/>
              <a:gd name="connsiteY865" fmla="*/ 808293 h 6858000"/>
              <a:gd name="connsiteX866" fmla="*/ 4266388 w 7467600"/>
              <a:gd name="connsiteY866" fmla="*/ 500083 h 6858000"/>
              <a:gd name="connsiteX867" fmla="*/ 4032842 w 7467600"/>
              <a:gd name="connsiteY867" fmla="*/ 211809 h 6858000"/>
              <a:gd name="connsiteX868" fmla="*/ 3882765 w 7467600"/>
              <a:gd name="connsiteY868" fmla="*/ 0 h 6858000"/>
              <a:gd name="connsiteX869" fmla="*/ 3721337 w 7467600"/>
              <a:gd name="connsiteY869" fmla="*/ 0 h 6858000"/>
              <a:gd name="connsiteX870" fmla="*/ 3797544 w 7467600"/>
              <a:gd name="connsiteY870" fmla="*/ 0 h 6858000"/>
              <a:gd name="connsiteX871" fmla="*/ 3775734 w 7467600"/>
              <a:gd name="connsiteY871" fmla="*/ 95131 h 6858000"/>
              <a:gd name="connsiteX872" fmla="*/ 3724807 w 7467600"/>
              <a:gd name="connsiteY872" fmla="*/ 272257 h 6858000"/>
              <a:gd name="connsiteX873" fmla="*/ 3726844 w 7467600"/>
              <a:gd name="connsiteY873" fmla="*/ 282988 h 6858000"/>
              <a:gd name="connsiteX874" fmla="*/ 3742664 w 7467600"/>
              <a:gd name="connsiteY874" fmla="*/ 279918 h 6858000"/>
              <a:gd name="connsiteX875" fmla="*/ 4103910 w 7467600"/>
              <a:gd name="connsiteY875" fmla="*/ 1161917 h 6858000"/>
              <a:gd name="connsiteX876" fmla="*/ 4020269 w 7467600"/>
              <a:gd name="connsiteY876" fmla="*/ 1200406 h 6858000"/>
              <a:gd name="connsiteX877" fmla="*/ 3674882 w 7467600"/>
              <a:gd name="connsiteY877" fmla="*/ 488524 h 6858000"/>
              <a:gd name="connsiteX878" fmla="*/ 3132682 w 7467600"/>
              <a:gd name="connsiteY878" fmla="*/ 1072284 h 6858000"/>
              <a:gd name="connsiteX879" fmla="*/ 2716346 w 7467600"/>
              <a:gd name="connsiteY879" fmla="*/ 1276376 h 6858000"/>
              <a:gd name="connsiteX880" fmla="*/ 2716772 w 7467600"/>
              <a:gd name="connsiteY880" fmla="*/ 1255462 h 6858000"/>
              <a:gd name="connsiteX881" fmla="*/ 3471096 w 7467600"/>
              <a:gd name="connsiteY881" fmla="*/ 437072 h 6858000"/>
              <a:gd name="connsiteX882" fmla="*/ 3639057 w 7467600"/>
              <a:gd name="connsiteY882" fmla="*/ 286334 h 6858000"/>
              <a:gd name="connsiteX883" fmla="*/ 3640309 w 7467600"/>
              <a:gd name="connsiteY883" fmla="*/ 284664 h 6858000"/>
              <a:gd name="connsiteX884" fmla="*/ 3646022 w 7467600"/>
              <a:gd name="connsiteY884" fmla="*/ 276711 h 6858000"/>
              <a:gd name="connsiteX885" fmla="*/ 3707943 w 7467600"/>
              <a:gd name="connsiteY885" fmla="*/ 65958 h 6858000"/>
              <a:gd name="connsiteX886" fmla="*/ 3721337 w 7467600"/>
              <a:gd name="connsiteY886" fmla="*/ 0 h 6858000"/>
              <a:gd name="connsiteX887" fmla="*/ 2867960 w 7467600"/>
              <a:gd name="connsiteY887" fmla="*/ 0 h 6858000"/>
              <a:gd name="connsiteX888" fmla="*/ 2926351 w 7467600"/>
              <a:gd name="connsiteY888" fmla="*/ 0 h 6858000"/>
              <a:gd name="connsiteX889" fmla="*/ 2902823 w 7467600"/>
              <a:gd name="connsiteY889" fmla="*/ 262929 h 6858000"/>
              <a:gd name="connsiteX890" fmla="*/ 2940663 w 7467600"/>
              <a:gd name="connsiteY890" fmla="*/ 140884 h 6858000"/>
              <a:gd name="connsiteX891" fmla="*/ 2947039 w 7467600"/>
              <a:gd name="connsiteY891" fmla="*/ 122524 h 6858000"/>
              <a:gd name="connsiteX892" fmla="*/ 2984316 w 7467600"/>
              <a:gd name="connsiteY892" fmla="*/ 0 h 6858000"/>
              <a:gd name="connsiteX893" fmla="*/ 3016114 w 7467600"/>
              <a:gd name="connsiteY893" fmla="*/ 0 h 6858000"/>
              <a:gd name="connsiteX894" fmla="*/ 2979949 w 7467600"/>
              <a:gd name="connsiteY894" fmla="*/ 119274 h 6858000"/>
              <a:gd name="connsiteX895" fmla="*/ 3023879 w 7467600"/>
              <a:gd name="connsiteY895" fmla="*/ 0 h 6858000"/>
              <a:gd name="connsiteX896" fmla="*/ 3105400 w 7467600"/>
              <a:gd name="connsiteY896" fmla="*/ 0 h 6858000"/>
              <a:gd name="connsiteX897" fmla="*/ 3094669 w 7467600"/>
              <a:gd name="connsiteY897" fmla="*/ 30308 h 6858000"/>
              <a:gd name="connsiteX898" fmla="*/ 2901945 w 7467600"/>
              <a:gd name="connsiteY898" fmla="*/ 466538 h 6858000"/>
              <a:gd name="connsiteX899" fmla="*/ 2815209 w 7467600"/>
              <a:gd name="connsiteY899" fmla="*/ 497361 h 6858000"/>
              <a:gd name="connsiteX900" fmla="*/ 2844845 w 7467600"/>
              <a:gd name="connsiteY900" fmla="*/ 127638 h 6858000"/>
              <a:gd name="connsiteX901" fmla="*/ 2867960 w 7467600"/>
              <a:gd name="connsiteY901" fmla="*/ 0 h 6858000"/>
              <a:gd name="connsiteX902" fmla="*/ 1057230 w 7467600"/>
              <a:gd name="connsiteY902" fmla="*/ 0 h 6858000"/>
              <a:gd name="connsiteX903" fmla="*/ 1111003 w 7467600"/>
              <a:gd name="connsiteY903" fmla="*/ 0 h 6858000"/>
              <a:gd name="connsiteX904" fmla="*/ 1125553 w 7467600"/>
              <a:gd name="connsiteY904" fmla="*/ 52588 h 6858000"/>
              <a:gd name="connsiteX905" fmla="*/ 1304276 w 7467600"/>
              <a:gd name="connsiteY905" fmla="*/ 476275 h 6858000"/>
              <a:gd name="connsiteX906" fmla="*/ 1492066 w 7467600"/>
              <a:gd name="connsiteY906" fmla="*/ 886333 h 6858000"/>
              <a:gd name="connsiteX907" fmla="*/ 1423698 w 7467600"/>
              <a:gd name="connsiteY907" fmla="*/ 710817 h 6858000"/>
              <a:gd name="connsiteX908" fmla="*/ 1357609 w 7467600"/>
              <a:gd name="connsiteY908" fmla="*/ 532892 h 6858000"/>
              <a:gd name="connsiteX909" fmla="*/ 1309550 w 7467600"/>
              <a:gd name="connsiteY909" fmla="*/ 374031 h 6858000"/>
              <a:gd name="connsiteX910" fmla="*/ 1193673 w 7467600"/>
              <a:gd name="connsiteY910" fmla="*/ 49533 h 6858000"/>
              <a:gd name="connsiteX911" fmla="*/ 1164391 w 7467600"/>
              <a:gd name="connsiteY911" fmla="*/ 0 h 6858000"/>
              <a:gd name="connsiteX912" fmla="*/ 1200666 w 7467600"/>
              <a:gd name="connsiteY912" fmla="*/ 0 h 6858000"/>
              <a:gd name="connsiteX913" fmla="*/ 1223408 w 7467600"/>
              <a:gd name="connsiteY913" fmla="*/ 38996 h 6858000"/>
              <a:gd name="connsiteX914" fmla="*/ 1339635 w 7467600"/>
              <a:gd name="connsiteY914" fmla="*/ 365517 h 6858000"/>
              <a:gd name="connsiteX915" fmla="*/ 1387469 w 7467600"/>
              <a:gd name="connsiteY915" fmla="*/ 523079 h 6858000"/>
              <a:gd name="connsiteX916" fmla="*/ 1452685 w 7467600"/>
              <a:gd name="connsiteY916" fmla="*/ 699806 h 6858000"/>
              <a:gd name="connsiteX917" fmla="*/ 1492092 w 7467600"/>
              <a:gd name="connsiteY917" fmla="*/ 800424 h 6858000"/>
              <a:gd name="connsiteX918" fmla="*/ 1455302 w 7467600"/>
              <a:gd name="connsiteY918" fmla="*/ 632913 h 6858000"/>
              <a:gd name="connsiteX919" fmla="*/ 1222336 w 7467600"/>
              <a:gd name="connsiteY919" fmla="*/ 9480 h 6858000"/>
              <a:gd name="connsiteX920" fmla="*/ 1214634 w 7467600"/>
              <a:gd name="connsiteY920" fmla="*/ 0 h 6858000"/>
              <a:gd name="connsiteX921" fmla="*/ 1289827 w 7467600"/>
              <a:gd name="connsiteY921" fmla="*/ 0 h 6858000"/>
              <a:gd name="connsiteX922" fmla="*/ 1321076 w 7467600"/>
              <a:gd name="connsiteY922" fmla="*/ 59722 h 6858000"/>
              <a:gd name="connsiteX923" fmla="*/ 1512579 w 7467600"/>
              <a:gd name="connsiteY923" fmla="*/ 626441 h 6858000"/>
              <a:gd name="connsiteX924" fmla="*/ 1506076 w 7467600"/>
              <a:gd name="connsiteY924" fmla="*/ 1089289 h 6858000"/>
              <a:gd name="connsiteX925" fmla="*/ 1486346 w 7467600"/>
              <a:gd name="connsiteY925" fmla="*/ 1079919 h 6858000"/>
              <a:gd name="connsiteX926" fmla="*/ 1070511 w 7467600"/>
              <a:gd name="connsiteY926" fmla="*/ 48609 h 6858000"/>
              <a:gd name="connsiteX927" fmla="*/ 1057230 w 7467600"/>
              <a:gd name="connsiteY927" fmla="*/ 0 h 6858000"/>
              <a:gd name="connsiteX928" fmla="*/ 43151 w 7467600"/>
              <a:gd name="connsiteY928" fmla="*/ 0 h 6858000"/>
              <a:gd name="connsiteX929" fmla="*/ 95283 w 7467600"/>
              <a:gd name="connsiteY929" fmla="*/ 0 h 6858000"/>
              <a:gd name="connsiteX930" fmla="*/ 300708 w 7467600"/>
              <a:gd name="connsiteY930" fmla="*/ 154571 h 6858000"/>
              <a:gd name="connsiteX931" fmla="*/ 530414 w 7467600"/>
              <a:gd name="connsiteY931" fmla="*/ 354673 h 6858000"/>
              <a:gd name="connsiteX932" fmla="*/ 333785 w 7467600"/>
              <a:gd name="connsiteY932" fmla="*/ 161564 h 6858000"/>
              <a:gd name="connsiteX933" fmla="*/ 147005 w 7467600"/>
              <a:gd name="connsiteY933" fmla="*/ 0 h 6858000"/>
              <a:gd name="connsiteX934" fmla="*/ 272509 w 7467600"/>
              <a:gd name="connsiteY934" fmla="*/ 0 h 6858000"/>
              <a:gd name="connsiteX935" fmla="*/ 326276 w 7467600"/>
              <a:gd name="connsiteY935" fmla="*/ 45847 h 6858000"/>
              <a:gd name="connsiteX936" fmla="*/ 823759 w 7467600"/>
              <a:gd name="connsiteY936" fmla="*/ 574145 h 6858000"/>
              <a:gd name="connsiteX937" fmla="*/ 811254 w 7467600"/>
              <a:gd name="connsiteY937" fmla="*/ 665546 h 6858000"/>
              <a:gd name="connsiteX938" fmla="*/ 154042 w 7467600"/>
              <a:gd name="connsiteY938" fmla="*/ 261522 h 6858000"/>
              <a:gd name="connsiteX939" fmla="*/ 13550 w 7467600"/>
              <a:gd name="connsiteY939" fmla="*/ 158423 h 6858000"/>
              <a:gd name="connsiteX940" fmla="*/ 0 w 7467600"/>
              <a:gd name="connsiteY940" fmla="*/ 146618 h 6858000"/>
              <a:gd name="connsiteX941" fmla="*/ 0 w 7467600"/>
              <a:gd name="connsiteY941" fmla="*/ 59161 h 6858000"/>
              <a:gd name="connsiteX942" fmla="*/ 45427 w 7467600"/>
              <a:gd name="connsiteY942" fmla="*/ 101078 h 6858000"/>
              <a:gd name="connsiteX943" fmla="*/ 630103 w 7467600"/>
              <a:gd name="connsiteY943" fmla="*/ 485885 h 6858000"/>
              <a:gd name="connsiteX944" fmla="*/ 532040 w 7467600"/>
              <a:gd name="connsiteY944" fmla="*/ 399359 h 6858000"/>
              <a:gd name="connsiteX945" fmla="*/ 517618 w 7467600"/>
              <a:gd name="connsiteY945" fmla="*/ 385726 h 6858000"/>
              <a:gd name="connsiteX946" fmla="*/ 285074 w 7467600"/>
              <a:gd name="connsiteY946" fmla="*/ 182755 h 6858000"/>
              <a:gd name="connsiteX947" fmla="*/ 43151 w 7467600"/>
              <a:gd name="connsiteY94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3615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1019354 w 7467600"/>
              <a:gd name="connsiteY15" fmla="*/ 6315006 h 6858000"/>
              <a:gd name="connsiteX16" fmla="*/ 441046 w 7467600"/>
              <a:gd name="connsiteY16" fmla="*/ 6691153 h 6858000"/>
              <a:gd name="connsiteX17" fmla="*/ 1019354 w 7467600"/>
              <a:gd name="connsiteY17" fmla="*/ 6315006 h 6858000"/>
              <a:gd name="connsiteX18" fmla="*/ 991680 w 7467600"/>
              <a:gd name="connsiteY18" fmla="*/ 6298413 h 6858000"/>
              <a:gd name="connsiteX19" fmla="*/ 409060 w 7467600"/>
              <a:gd name="connsiteY19" fmla="*/ 6671470 h 6858000"/>
              <a:gd name="connsiteX20" fmla="*/ 991680 w 7467600"/>
              <a:gd name="connsiteY20" fmla="*/ 6298413 h 6858000"/>
              <a:gd name="connsiteX21" fmla="*/ 103333 w 7467600"/>
              <a:gd name="connsiteY21" fmla="*/ 5699602 h 6858000"/>
              <a:gd name="connsiteX22" fmla="*/ 233938 w 7467600"/>
              <a:gd name="connsiteY22" fmla="*/ 5809416 h 6858000"/>
              <a:gd name="connsiteX23" fmla="*/ 883580 w 7467600"/>
              <a:gd name="connsiteY23" fmla="*/ 6180710 h 6858000"/>
              <a:gd name="connsiteX24" fmla="*/ 487337 w 7467600"/>
              <a:gd name="connsiteY24" fmla="*/ 5950182 h 6858000"/>
              <a:gd name="connsiteX25" fmla="*/ 354051 w 7467600"/>
              <a:gd name="connsiteY25" fmla="*/ 5854912 h 6858000"/>
              <a:gd name="connsiteX26" fmla="*/ 195436 w 7467600"/>
              <a:gd name="connsiteY26" fmla="*/ 5755068 h 6858000"/>
              <a:gd name="connsiteX27" fmla="*/ 103333 w 7467600"/>
              <a:gd name="connsiteY27" fmla="*/ 5699602 h 6858000"/>
              <a:gd name="connsiteX28" fmla="*/ 5539432 w 7467600"/>
              <a:gd name="connsiteY28" fmla="*/ 5642928 h 6858000"/>
              <a:gd name="connsiteX29" fmla="*/ 5555462 w 7467600"/>
              <a:gd name="connsiteY29" fmla="*/ 5694454 h 6858000"/>
              <a:gd name="connsiteX30" fmla="*/ 5828270 w 7467600"/>
              <a:gd name="connsiteY30" fmla="*/ 6320663 h 6858000"/>
              <a:gd name="connsiteX31" fmla="*/ 5947416 w 7467600"/>
              <a:gd name="connsiteY31" fmla="*/ 6574846 h 6858000"/>
              <a:gd name="connsiteX32" fmla="*/ 5539432 w 7467600"/>
              <a:gd name="connsiteY32" fmla="*/ 5642928 h 6858000"/>
              <a:gd name="connsiteX33" fmla="*/ 51253 w 7467600"/>
              <a:gd name="connsiteY33" fmla="*/ 5631825 h 6858000"/>
              <a:gd name="connsiteX34" fmla="*/ 211622 w 7467600"/>
              <a:gd name="connsiteY34" fmla="*/ 5728803 h 6858000"/>
              <a:gd name="connsiteX35" fmla="*/ 371652 w 7467600"/>
              <a:gd name="connsiteY35" fmla="*/ 5829062 h 6858000"/>
              <a:gd name="connsiteX36" fmla="*/ 505903 w 7467600"/>
              <a:gd name="connsiteY36" fmla="*/ 5925221 h 6858000"/>
              <a:gd name="connsiteX37" fmla="*/ 899240 w 7467600"/>
              <a:gd name="connsiteY37" fmla="*/ 6153068 h 6858000"/>
              <a:gd name="connsiteX38" fmla="*/ 988114 w 7467600"/>
              <a:gd name="connsiteY38" fmla="*/ 6174204 h 6858000"/>
              <a:gd name="connsiteX39" fmla="*/ 845971 w 7467600"/>
              <a:gd name="connsiteY39" fmla="*/ 6067177 h 6858000"/>
              <a:gd name="connsiteX40" fmla="*/ 448057 w 7467600"/>
              <a:gd name="connsiteY40" fmla="*/ 5841376 h 6858000"/>
              <a:gd name="connsiteX41" fmla="*/ 51253 w 7467600"/>
              <a:gd name="connsiteY41" fmla="*/ 5631825 h 6858000"/>
              <a:gd name="connsiteX42" fmla="*/ 2606687 w 7467600"/>
              <a:gd name="connsiteY42" fmla="*/ 5630718 h 6858000"/>
              <a:gd name="connsiteX43" fmla="*/ 2645658 w 7467600"/>
              <a:gd name="connsiteY43" fmla="*/ 6640259 h 6858000"/>
              <a:gd name="connsiteX44" fmla="*/ 2606687 w 7467600"/>
              <a:gd name="connsiteY44" fmla="*/ 5630718 h 6858000"/>
              <a:gd name="connsiteX45" fmla="*/ 3642057 w 7467600"/>
              <a:gd name="connsiteY45" fmla="*/ 5573487 h 6858000"/>
              <a:gd name="connsiteX46" fmla="*/ 3632981 w 7467600"/>
              <a:gd name="connsiteY46" fmla="*/ 5579437 h 6858000"/>
              <a:gd name="connsiteX47" fmla="*/ 3382436 w 7467600"/>
              <a:gd name="connsiteY47" fmla="*/ 5952726 h 6858000"/>
              <a:gd name="connsiteX48" fmla="*/ 3191929 w 7467600"/>
              <a:gd name="connsiteY48" fmla="*/ 6662669 h 6858000"/>
              <a:gd name="connsiteX49" fmla="*/ 3369898 w 7467600"/>
              <a:gd name="connsiteY49" fmla="*/ 6081771 h 6858000"/>
              <a:gd name="connsiteX50" fmla="*/ 3642057 w 7467600"/>
              <a:gd name="connsiteY50" fmla="*/ 5573487 h 6858000"/>
              <a:gd name="connsiteX51" fmla="*/ 2650666 w 7467600"/>
              <a:gd name="connsiteY51" fmla="*/ 5530686 h 6858000"/>
              <a:gd name="connsiteX52" fmla="*/ 2650249 w 7467600"/>
              <a:gd name="connsiteY52" fmla="*/ 5532101 h 6858000"/>
              <a:gd name="connsiteX53" fmla="*/ 2663808 w 7467600"/>
              <a:gd name="connsiteY53" fmla="*/ 6535215 h 6858000"/>
              <a:gd name="connsiteX54" fmla="*/ 2665418 w 7467600"/>
              <a:gd name="connsiteY54" fmla="*/ 6132756 h 6858000"/>
              <a:gd name="connsiteX55" fmla="*/ 2650666 w 7467600"/>
              <a:gd name="connsiteY55" fmla="*/ 5530686 h 6858000"/>
              <a:gd name="connsiteX56" fmla="*/ 2680277 w 7467600"/>
              <a:gd name="connsiteY56" fmla="*/ 5479204 h 6858000"/>
              <a:gd name="connsiteX57" fmla="*/ 2678972 w 7467600"/>
              <a:gd name="connsiteY57" fmla="*/ 5481582 h 6858000"/>
              <a:gd name="connsiteX58" fmla="*/ 2696666 w 7467600"/>
              <a:gd name="connsiteY58" fmla="*/ 6133836 h 6858000"/>
              <a:gd name="connsiteX59" fmla="*/ 2695769 w 7467600"/>
              <a:gd name="connsiteY59" fmla="*/ 6390955 h 6858000"/>
              <a:gd name="connsiteX60" fmla="*/ 2739893 w 7467600"/>
              <a:gd name="connsiteY60" fmla="*/ 6108357 h 6858000"/>
              <a:gd name="connsiteX61" fmla="*/ 2680277 w 7467600"/>
              <a:gd name="connsiteY61" fmla="*/ 5479204 h 6858000"/>
              <a:gd name="connsiteX62" fmla="*/ 1132195 w 7467600"/>
              <a:gd name="connsiteY62" fmla="*/ 5467980 h 6858000"/>
              <a:gd name="connsiteX63" fmla="*/ 1679056 w 7467600"/>
              <a:gd name="connsiteY63" fmla="*/ 5516907 h 6858000"/>
              <a:gd name="connsiteX64" fmla="*/ 2128648 w 7467600"/>
              <a:gd name="connsiteY64" fmla="*/ 5474249 h 6858000"/>
              <a:gd name="connsiteX65" fmla="*/ 1825619 w 7467600"/>
              <a:gd name="connsiteY65" fmla="*/ 5478447 h 6858000"/>
              <a:gd name="connsiteX66" fmla="*/ 1737798 w 7467600"/>
              <a:gd name="connsiteY66" fmla="*/ 5483353 h 6858000"/>
              <a:gd name="connsiteX67" fmla="*/ 1132195 w 7467600"/>
              <a:gd name="connsiteY67" fmla="*/ 5467980 h 6858000"/>
              <a:gd name="connsiteX68" fmla="*/ 1456157 w 7467600"/>
              <a:gd name="connsiteY68" fmla="*/ 5371404 h 6858000"/>
              <a:gd name="connsiteX69" fmla="*/ 1244432 w 7467600"/>
              <a:gd name="connsiteY69" fmla="*/ 5385601 h 6858000"/>
              <a:gd name="connsiteX70" fmla="*/ 973990 w 7467600"/>
              <a:gd name="connsiteY70" fmla="*/ 5424940 h 6858000"/>
              <a:gd name="connsiteX71" fmla="*/ 1103809 w 7467600"/>
              <a:gd name="connsiteY71" fmla="*/ 5433720 h 6858000"/>
              <a:gd name="connsiteX72" fmla="*/ 1123454 w 7467600"/>
              <a:gd name="connsiteY72" fmla="*/ 5435727 h 6858000"/>
              <a:gd name="connsiteX73" fmla="*/ 1737017 w 7467600"/>
              <a:gd name="connsiteY73" fmla="*/ 5452183 h 6858000"/>
              <a:gd name="connsiteX74" fmla="*/ 1824397 w 7467600"/>
              <a:gd name="connsiteY74" fmla="*/ 5447757 h 6858000"/>
              <a:gd name="connsiteX75" fmla="*/ 2070059 w 7467600"/>
              <a:gd name="connsiteY75" fmla="*/ 5441660 h 6858000"/>
              <a:gd name="connsiteX76" fmla="*/ 1456157 w 7467600"/>
              <a:gd name="connsiteY76" fmla="*/ 5371404 h 6858000"/>
              <a:gd name="connsiteX77" fmla="*/ 4988186 w 7467600"/>
              <a:gd name="connsiteY77" fmla="*/ 5216467 h 6858000"/>
              <a:gd name="connsiteX78" fmla="*/ 4777334 w 7467600"/>
              <a:gd name="connsiteY78" fmla="*/ 5406072 h 6858000"/>
              <a:gd name="connsiteX79" fmla="*/ 4718341 w 7467600"/>
              <a:gd name="connsiteY79" fmla="*/ 5468043 h 6858000"/>
              <a:gd name="connsiteX80" fmla="*/ 4604655 w 7467600"/>
              <a:gd name="connsiteY80" fmla="*/ 5583434 h 6858000"/>
              <a:gd name="connsiteX81" fmla="*/ 4565074 w 7467600"/>
              <a:gd name="connsiteY81" fmla="*/ 5618550 h 6858000"/>
              <a:gd name="connsiteX82" fmla="*/ 4988186 w 7467600"/>
              <a:gd name="connsiteY82" fmla="*/ 5216467 h 6858000"/>
              <a:gd name="connsiteX83" fmla="*/ 4978032 w 7467600"/>
              <a:gd name="connsiteY83" fmla="*/ 5183809 h 6858000"/>
              <a:gd name="connsiteX84" fmla="*/ 4463413 w 7467600"/>
              <a:gd name="connsiteY84" fmla="*/ 5615162 h 6858000"/>
              <a:gd name="connsiteX85" fmla="*/ 4358134 w 7467600"/>
              <a:gd name="connsiteY85" fmla="*/ 5742791 h 6858000"/>
              <a:gd name="connsiteX86" fmla="*/ 4376219 w 7467600"/>
              <a:gd name="connsiteY86" fmla="*/ 5729027 h 6858000"/>
              <a:gd name="connsiteX87" fmla="*/ 4582340 w 7467600"/>
              <a:gd name="connsiteY87" fmla="*/ 5561037 h 6858000"/>
              <a:gd name="connsiteX88" fmla="*/ 4694684 w 7467600"/>
              <a:gd name="connsiteY88" fmla="*/ 5447098 h 6858000"/>
              <a:gd name="connsiteX89" fmla="*/ 4754123 w 7467600"/>
              <a:gd name="connsiteY89" fmla="*/ 5384643 h 6858000"/>
              <a:gd name="connsiteX90" fmla="*/ 4978032 w 7467600"/>
              <a:gd name="connsiteY90" fmla="*/ 5183809 h 6858000"/>
              <a:gd name="connsiteX91" fmla="*/ 1903353 w 7467600"/>
              <a:gd name="connsiteY91" fmla="*/ 5044827 h 6858000"/>
              <a:gd name="connsiteX92" fmla="*/ 1936931 w 7467600"/>
              <a:gd name="connsiteY92" fmla="*/ 5093954 h 6858000"/>
              <a:gd name="connsiteX93" fmla="*/ 2195868 w 7467600"/>
              <a:gd name="connsiteY93" fmla="*/ 5396574 h 6858000"/>
              <a:gd name="connsiteX94" fmla="*/ 2088852 w 7467600"/>
              <a:gd name="connsiteY94" fmla="*/ 5166123 h 6858000"/>
              <a:gd name="connsiteX95" fmla="*/ 1958241 w 7467600"/>
              <a:gd name="connsiteY95" fmla="*/ 5067955 h 6858000"/>
              <a:gd name="connsiteX96" fmla="*/ 1903353 w 7467600"/>
              <a:gd name="connsiteY96" fmla="*/ 5044827 h 6858000"/>
              <a:gd name="connsiteX97" fmla="*/ 1979378 w 7467600"/>
              <a:gd name="connsiteY97" fmla="*/ 4769504 h 6858000"/>
              <a:gd name="connsiteX98" fmla="*/ 2882120 w 7467600"/>
              <a:gd name="connsiteY98" fmla="*/ 5064547 h 6858000"/>
              <a:gd name="connsiteX99" fmla="*/ 2793103 w 7467600"/>
              <a:gd name="connsiteY99" fmla="*/ 5039699 h 6858000"/>
              <a:gd name="connsiteX100" fmla="*/ 2770041 w 7467600"/>
              <a:gd name="connsiteY100" fmla="*/ 5033634 h 6858000"/>
              <a:gd name="connsiteX101" fmla="*/ 1979378 w 7467600"/>
              <a:gd name="connsiteY101" fmla="*/ 4769504 h 6858000"/>
              <a:gd name="connsiteX102" fmla="*/ 1927410 w 7467600"/>
              <a:gd name="connsiteY102" fmla="*/ 4716164 h 6858000"/>
              <a:gd name="connsiteX103" fmla="*/ 1959587 w 7467600"/>
              <a:gd name="connsiteY103" fmla="*/ 4728849 h 6858000"/>
              <a:gd name="connsiteX104" fmla="*/ 2777707 w 7467600"/>
              <a:gd name="connsiteY104" fmla="*/ 5003991 h 6858000"/>
              <a:gd name="connsiteX105" fmla="*/ 2800768 w 7467600"/>
              <a:gd name="connsiteY105" fmla="*/ 5010056 h 6858000"/>
              <a:gd name="connsiteX106" fmla="*/ 2879408 w 7467600"/>
              <a:gd name="connsiteY106" fmla="*/ 5031590 h 6858000"/>
              <a:gd name="connsiteX107" fmla="*/ 2862295 w 7467600"/>
              <a:gd name="connsiteY107" fmla="*/ 5022958 h 6858000"/>
              <a:gd name="connsiteX108" fmla="*/ 2813343 w 7467600"/>
              <a:gd name="connsiteY108" fmla="*/ 4998369 h 6858000"/>
              <a:gd name="connsiteX109" fmla="*/ 2646245 w 7467600"/>
              <a:gd name="connsiteY109" fmla="*/ 4930999 h 6858000"/>
              <a:gd name="connsiteX110" fmla="*/ 1999243 w 7467600"/>
              <a:gd name="connsiteY110" fmla="*/ 4730524 h 6858000"/>
              <a:gd name="connsiteX111" fmla="*/ 1979527 w 7467600"/>
              <a:gd name="connsiteY111" fmla="*/ 4726651 h 6858000"/>
              <a:gd name="connsiteX112" fmla="*/ 1927410 w 7467600"/>
              <a:gd name="connsiteY112" fmla="*/ 4716164 h 6858000"/>
              <a:gd name="connsiteX113" fmla="*/ 1997014 w 7467600"/>
              <a:gd name="connsiteY113" fmla="*/ 4698007 h 6858000"/>
              <a:gd name="connsiteX114" fmla="*/ 2005458 w 7467600"/>
              <a:gd name="connsiteY114" fmla="*/ 4699540 h 6858000"/>
              <a:gd name="connsiteX115" fmla="*/ 2657186 w 7467600"/>
              <a:gd name="connsiteY115" fmla="*/ 4901687 h 6858000"/>
              <a:gd name="connsiteX116" fmla="*/ 2826662 w 7467600"/>
              <a:gd name="connsiteY116" fmla="*/ 4970362 h 6858000"/>
              <a:gd name="connsiteX117" fmla="*/ 2876100 w 7467600"/>
              <a:gd name="connsiteY117" fmla="*/ 4995397 h 6858000"/>
              <a:gd name="connsiteX118" fmla="*/ 3042600 w 7467600"/>
              <a:gd name="connsiteY118" fmla="*/ 5059532 h 6858000"/>
              <a:gd name="connsiteX119" fmla="*/ 1997014 w 7467600"/>
              <a:gd name="connsiteY119" fmla="*/ 4698007 h 6858000"/>
              <a:gd name="connsiteX120" fmla="*/ 2305292 w 7467600"/>
              <a:gd name="connsiteY120" fmla="*/ 4219492 h 6858000"/>
              <a:gd name="connsiteX121" fmla="*/ 3360922 w 7467600"/>
              <a:gd name="connsiteY121" fmla="*/ 4529373 h 6858000"/>
              <a:gd name="connsiteX122" fmla="*/ 3492420 w 7467600"/>
              <a:gd name="connsiteY122" fmla="*/ 4510145 h 6858000"/>
              <a:gd name="connsiteX123" fmla="*/ 3364086 w 7467600"/>
              <a:gd name="connsiteY123" fmla="*/ 4480340 h 6858000"/>
              <a:gd name="connsiteX124" fmla="*/ 3225818 w 7467600"/>
              <a:gd name="connsiteY124" fmla="*/ 4411822 h 6858000"/>
              <a:gd name="connsiteX125" fmla="*/ 3129696 w 7467600"/>
              <a:gd name="connsiteY125" fmla="*/ 4360704 h 6858000"/>
              <a:gd name="connsiteX126" fmla="*/ 2814545 w 7467600"/>
              <a:gd name="connsiteY126" fmla="*/ 4282955 h 6858000"/>
              <a:gd name="connsiteX127" fmla="*/ 2305292 w 7467600"/>
              <a:gd name="connsiteY127" fmla="*/ 4219492 h 6858000"/>
              <a:gd name="connsiteX128" fmla="*/ 2626982 w 7467600"/>
              <a:gd name="connsiteY128" fmla="*/ 4206450 h 6858000"/>
              <a:gd name="connsiteX129" fmla="*/ 2490617 w 7467600"/>
              <a:gd name="connsiteY129" fmla="*/ 4206951 h 6858000"/>
              <a:gd name="connsiteX130" fmla="*/ 2819869 w 7467600"/>
              <a:gd name="connsiteY130" fmla="*/ 4252936 h 6858000"/>
              <a:gd name="connsiteX131" fmla="*/ 3143018 w 7467600"/>
              <a:gd name="connsiteY131" fmla="*/ 4332698 h 6858000"/>
              <a:gd name="connsiteX132" fmla="*/ 3241520 w 7467600"/>
              <a:gd name="connsiteY132" fmla="*/ 4385112 h 6858000"/>
              <a:gd name="connsiteX133" fmla="*/ 3374575 w 7467600"/>
              <a:gd name="connsiteY133" fmla="*/ 4451517 h 6858000"/>
              <a:gd name="connsiteX134" fmla="*/ 3505221 w 7467600"/>
              <a:gd name="connsiteY134" fmla="*/ 4480757 h 6858000"/>
              <a:gd name="connsiteX135" fmla="*/ 2626982 w 7467600"/>
              <a:gd name="connsiteY135" fmla="*/ 4206450 h 6858000"/>
              <a:gd name="connsiteX136" fmla="*/ 1310106 w 7467600"/>
              <a:gd name="connsiteY136" fmla="*/ 3943217 h 6858000"/>
              <a:gd name="connsiteX137" fmla="*/ 854994 w 7467600"/>
              <a:gd name="connsiteY137" fmla="*/ 4399136 h 6858000"/>
              <a:gd name="connsiteX138" fmla="*/ 742462 w 7467600"/>
              <a:gd name="connsiteY138" fmla="*/ 4594648 h 6858000"/>
              <a:gd name="connsiteX139" fmla="*/ 820602 w 7467600"/>
              <a:gd name="connsiteY139" fmla="*/ 4485915 h 6858000"/>
              <a:gd name="connsiteX140" fmla="*/ 878295 w 7467600"/>
              <a:gd name="connsiteY140" fmla="*/ 4403594 h 6858000"/>
              <a:gd name="connsiteX141" fmla="*/ 1240607 w 7467600"/>
              <a:gd name="connsiteY141" fmla="*/ 4010401 h 6858000"/>
              <a:gd name="connsiteX142" fmla="*/ 1310106 w 7467600"/>
              <a:gd name="connsiteY142" fmla="*/ 3943217 h 6858000"/>
              <a:gd name="connsiteX143" fmla="*/ 1423113 w 7467600"/>
              <a:gd name="connsiteY143" fmla="*/ 3874565 h 6858000"/>
              <a:gd name="connsiteX144" fmla="*/ 1260565 w 7467600"/>
              <a:gd name="connsiteY144" fmla="*/ 4031982 h 6858000"/>
              <a:gd name="connsiteX145" fmla="*/ 901900 w 7467600"/>
              <a:gd name="connsiteY145" fmla="*/ 4421236 h 6858000"/>
              <a:gd name="connsiteX146" fmla="*/ 845044 w 7467600"/>
              <a:gd name="connsiteY146" fmla="*/ 4502436 h 6858000"/>
              <a:gd name="connsiteX147" fmla="*/ 685926 w 7467600"/>
              <a:gd name="connsiteY147" fmla="*/ 4703069 h 6858000"/>
              <a:gd name="connsiteX148" fmla="*/ 684248 w 7467600"/>
              <a:gd name="connsiteY148" fmla="*/ 4706721 h 6858000"/>
              <a:gd name="connsiteX149" fmla="*/ 1423113 w 7467600"/>
              <a:gd name="connsiteY149" fmla="*/ 3874565 h 6858000"/>
              <a:gd name="connsiteX150" fmla="*/ 3316479 w 7467600"/>
              <a:gd name="connsiteY150" fmla="*/ 3872136 h 6858000"/>
              <a:gd name="connsiteX151" fmla="*/ 3546806 w 7467600"/>
              <a:gd name="connsiteY151" fmla="*/ 4356139 h 6858000"/>
              <a:gd name="connsiteX152" fmla="*/ 3364433 w 7467600"/>
              <a:gd name="connsiteY152" fmla="*/ 3953121 h 6858000"/>
              <a:gd name="connsiteX153" fmla="*/ 3316479 w 7467600"/>
              <a:gd name="connsiteY153" fmla="*/ 3872136 h 6858000"/>
              <a:gd name="connsiteX154" fmla="*/ 3291335 w 7467600"/>
              <a:gd name="connsiteY154" fmla="*/ 3767420 h 6858000"/>
              <a:gd name="connsiteX155" fmla="*/ 3390805 w 7467600"/>
              <a:gd name="connsiteY155" fmla="*/ 3937163 h 6858000"/>
              <a:gd name="connsiteX156" fmla="*/ 3579062 w 7467600"/>
              <a:gd name="connsiteY156" fmla="*/ 4359040 h 6858000"/>
              <a:gd name="connsiteX157" fmla="*/ 3467355 w 7467600"/>
              <a:gd name="connsiteY157" fmla="*/ 3988130 h 6858000"/>
              <a:gd name="connsiteX158" fmla="*/ 3310753 w 7467600"/>
              <a:gd name="connsiteY158" fmla="*/ 3787140 h 6858000"/>
              <a:gd name="connsiteX159" fmla="*/ 3291335 w 7467600"/>
              <a:gd name="connsiteY159" fmla="*/ 3767420 h 6858000"/>
              <a:gd name="connsiteX160" fmla="*/ 1635889 w 7467600"/>
              <a:gd name="connsiteY160" fmla="*/ 3709494 h 6858000"/>
              <a:gd name="connsiteX161" fmla="*/ 1634800 w 7467600"/>
              <a:gd name="connsiteY161" fmla="*/ 3731111 h 6858000"/>
              <a:gd name="connsiteX162" fmla="*/ 1635889 w 7467600"/>
              <a:gd name="connsiteY162" fmla="*/ 3709494 h 6858000"/>
              <a:gd name="connsiteX163" fmla="*/ 1510397 w 7467600"/>
              <a:gd name="connsiteY163" fmla="*/ 3684705 h 6858000"/>
              <a:gd name="connsiteX164" fmla="*/ 1146550 w 7467600"/>
              <a:gd name="connsiteY164" fmla="*/ 3802012 h 6858000"/>
              <a:gd name="connsiteX165" fmla="*/ 698834 w 7467600"/>
              <a:gd name="connsiteY165" fmla="*/ 3952272 h 6858000"/>
              <a:gd name="connsiteX166" fmla="*/ 34256 w 7467600"/>
              <a:gd name="connsiteY166" fmla="*/ 4347603 h 6858000"/>
              <a:gd name="connsiteX167" fmla="*/ 527241 w 7467600"/>
              <a:gd name="connsiteY167" fmla="*/ 4065078 h 6858000"/>
              <a:gd name="connsiteX168" fmla="*/ 1510397 w 7467600"/>
              <a:gd name="connsiteY168" fmla="*/ 3684705 h 6858000"/>
              <a:gd name="connsiteX169" fmla="*/ 1313114 w 7467600"/>
              <a:gd name="connsiteY169" fmla="*/ 3655216 h 6858000"/>
              <a:gd name="connsiteX170" fmla="*/ 1109304 w 7467600"/>
              <a:gd name="connsiteY170" fmla="*/ 3669030 h 6858000"/>
              <a:gd name="connsiteX171" fmla="*/ 8129 w 7467600"/>
              <a:gd name="connsiteY171" fmla="*/ 4330519 h 6858000"/>
              <a:gd name="connsiteX172" fmla="*/ 687572 w 7467600"/>
              <a:gd name="connsiteY172" fmla="*/ 3925629 h 6858000"/>
              <a:gd name="connsiteX173" fmla="*/ 1138365 w 7467600"/>
              <a:gd name="connsiteY173" fmla="*/ 3774515 h 6858000"/>
              <a:gd name="connsiteX174" fmla="*/ 1505579 w 7467600"/>
              <a:gd name="connsiteY174" fmla="*/ 3655526 h 6858000"/>
              <a:gd name="connsiteX175" fmla="*/ 1313114 w 7467600"/>
              <a:gd name="connsiteY175" fmla="*/ 3655216 h 6858000"/>
              <a:gd name="connsiteX176" fmla="*/ 3655073 w 7467600"/>
              <a:gd name="connsiteY176" fmla="*/ 3650884 h 6858000"/>
              <a:gd name="connsiteX177" fmla="*/ 3989938 w 7467600"/>
              <a:gd name="connsiteY177" fmla="*/ 3991685 h 6858000"/>
              <a:gd name="connsiteX178" fmla="*/ 4393907 w 7467600"/>
              <a:gd name="connsiteY178" fmla="*/ 4261258 h 6858000"/>
              <a:gd name="connsiteX179" fmla="*/ 4648051 w 7467600"/>
              <a:gd name="connsiteY179" fmla="*/ 4374051 h 6858000"/>
              <a:gd name="connsiteX180" fmla="*/ 4383389 w 7467600"/>
              <a:gd name="connsiteY180" fmla="*/ 4184369 h 6858000"/>
              <a:gd name="connsiteX181" fmla="*/ 4165508 w 7467600"/>
              <a:gd name="connsiteY181" fmla="*/ 4035196 h 6858000"/>
              <a:gd name="connsiteX182" fmla="*/ 4068162 w 7467600"/>
              <a:gd name="connsiteY182" fmla="*/ 3953394 h 6858000"/>
              <a:gd name="connsiteX183" fmla="*/ 3981416 w 7467600"/>
              <a:gd name="connsiteY183" fmla="*/ 3880482 h 6858000"/>
              <a:gd name="connsiteX184" fmla="*/ 3800147 w 7467600"/>
              <a:gd name="connsiteY184" fmla="*/ 3749872 h 6858000"/>
              <a:gd name="connsiteX185" fmla="*/ 3655073 w 7467600"/>
              <a:gd name="connsiteY185" fmla="*/ 3650884 h 6858000"/>
              <a:gd name="connsiteX186" fmla="*/ 3670252 w 7467600"/>
              <a:gd name="connsiteY186" fmla="*/ 3622798 h 6858000"/>
              <a:gd name="connsiteX187" fmla="*/ 3817258 w 7467600"/>
              <a:gd name="connsiteY187" fmla="*/ 3723577 h 6858000"/>
              <a:gd name="connsiteX188" fmla="*/ 4000461 w 7467600"/>
              <a:gd name="connsiteY188" fmla="*/ 3855966 h 6858000"/>
              <a:gd name="connsiteX189" fmla="*/ 4088180 w 7467600"/>
              <a:gd name="connsiteY189" fmla="*/ 3929774 h 6858000"/>
              <a:gd name="connsiteX190" fmla="*/ 4184555 w 7467600"/>
              <a:gd name="connsiteY190" fmla="*/ 4010683 h 6858000"/>
              <a:gd name="connsiteX191" fmla="*/ 4399563 w 7467600"/>
              <a:gd name="connsiteY191" fmla="*/ 4158106 h 6858000"/>
              <a:gd name="connsiteX192" fmla="*/ 4684469 w 7467600"/>
              <a:gd name="connsiteY192" fmla="*/ 4364680 h 6858000"/>
              <a:gd name="connsiteX193" fmla="*/ 4690271 w 7467600"/>
              <a:gd name="connsiteY193" fmla="*/ 4370034 h 6858000"/>
              <a:gd name="connsiteX194" fmla="*/ 4136093 w 7467600"/>
              <a:gd name="connsiteY194" fmla="*/ 3858466 h 6858000"/>
              <a:gd name="connsiteX195" fmla="*/ 3670252 w 7467600"/>
              <a:gd name="connsiteY195" fmla="*/ 3622798 h 6858000"/>
              <a:gd name="connsiteX196" fmla="*/ 4440129 w 7467600"/>
              <a:gd name="connsiteY196" fmla="*/ 3448571 h 6858000"/>
              <a:gd name="connsiteX197" fmla="*/ 4856525 w 7467600"/>
              <a:gd name="connsiteY197" fmla="*/ 3915351 h 6858000"/>
              <a:gd name="connsiteX198" fmla="*/ 5059055 w 7467600"/>
              <a:gd name="connsiteY198" fmla="*/ 4108918 h 6858000"/>
              <a:gd name="connsiteX199" fmla="*/ 5290070 w 7467600"/>
              <a:gd name="connsiteY199" fmla="*/ 4263619 h 6858000"/>
              <a:gd name="connsiteX200" fmla="*/ 4834991 w 7467600"/>
              <a:gd name="connsiteY200" fmla="*/ 3830985 h 6858000"/>
              <a:gd name="connsiteX201" fmla="*/ 4440129 w 7467600"/>
              <a:gd name="connsiteY201" fmla="*/ 3448571 h 6858000"/>
              <a:gd name="connsiteX202" fmla="*/ 4441737 w 7467600"/>
              <a:gd name="connsiteY202" fmla="*/ 3399734 h 6858000"/>
              <a:gd name="connsiteX203" fmla="*/ 4431236 w 7467600"/>
              <a:gd name="connsiteY203" fmla="*/ 3400954 h 6858000"/>
              <a:gd name="connsiteX204" fmla="*/ 4557150 w 7467600"/>
              <a:gd name="connsiteY204" fmla="*/ 3510023 h 6858000"/>
              <a:gd name="connsiteX205" fmla="*/ 4856936 w 7467600"/>
              <a:gd name="connsiteY205" fmla="*/ 3809146 h 6858000"/>
              <a:gd name="connsiteX206" fmla="*/ 5111996 w 7467600"/>
              <a:gd name="connsiteY206" fmla="*/ 4065759 h 6858000"/>
              <a:gd name="connsiteX207" fmla="*/ 5388878 w 7467600"/>
              <a:gd name="connsiteY207" fmla="*/ 4300185 h 6858000"/>
              <a:gd name="connsiteX208" fmla="*/ 5425556 w 7467600"/>
              <a:gd name="connsiteY208" fmla="*/ 4308967 h 6858000"/>
              <a:gd name="connsiteX209" fmla="*/ 4943646 w 7467600"/>
              <a:gd name="connsiteY209" fmla="*/ 3822916 h 6858000"/>
              <a:gd name="connsiteX210" fmla="*/ 4594837 w 7467600"/>
              <a:gd name="connsiteY210" fmla="*/ 3532274 h 6858000"/>
              <a:gd name="connsiteX211" fmla="*/ 4441737 w 7467600"/>
              <a:gd name="connsiteY211" fmla="*/ 3399734 h 6858000"/>
              <a:gd name="connsiteX212" fmla="*/ 5425834 w 7467600"/>
              <a:gd name="connsiteY212" fmla="*/ 3162785 h 6858000"/>
              <a:gd name="connsiteX213" fmla="*/ 5401644 w 7467600"/>
              <a:gd name="connsiteY213" fmla="*/ 3617847 h 6858000"/>
              <a:gd name="connsiteX214" fmla="*/ 5467256 w 7467600"/>
              <a:gd name="connsiteY214" fmla="*/ 4175494 h 6858000"/>
              <a:gd name="connsiteX215" fmla="*/ 5448069 w 7467600"/>
              <a:gd name="connsiteY215" fmla="*/ 3567554 h 6858000"/>
              <a:gd name="connsiteX216" fmla="*/ 5425834 w 7467600"/>
              <a:gd name="connsiteY216" fmla="*/ 3162785 h 6858000"/>
              <a:gd name="connsiteX217" fmla="*/ 1318687 w 7467600"/>
              <a:gd name="connsiteY217" fmla="*/ 3113840 h 6858000"/>
              <a:gd name="connsiteX218" fmla="*/ 1066793 w 7467600"/>
              <a:gd name="connsiteY218" fmla="*/ 3212171 h 6858000"/>
              <a:gd name="connsiteX219" fmla="*/ 993319 w 7467600"/>
              <a:gd name="connsiteY219" fmla="*/ 3247648 h 6858000"/>
              <a:gd name="connsiteX220" fmla="*/ 853081 w 7467600"/>
              <a:gd name="connsiteY220" fmla="*/ 3312410 h 6858000"/>
              <a:gd name="connsiteX221" fmla="*/ 805957 w 7467600"/>
              <a:gd name="connsiteY221" fmla="*/ 3330443 h 6858000"/>
              <a:gd name="connsiteX222" fmla="*/ 1318687 w 7467600"/>
              <a:gd name="connsiteY222" fmla="*/ 3113840 h 6858000"/>
              <a:gd name="connsiteX223" fmla="*/ 5453702 w 7467600"/>
              <a:gd name="connsiteY223" fmla="*/ 3090882 h 6858000"/>
              <a:gd name="connsiteX224" fmla="*/ 5480135 w 7467600"/>
              <a:gd name="connsiteY224" fmla="*/ 3565802 h 6858000"/>
              <a:gd name="connsiteX225" fmla="*/ 5499023 w 7467600"/>
              <a:gd name="connsiteY225" fmla="*/ 4166310 h 6858000"/>
              <a:gd name="connsiteX226" fmla="*/ 5547022 w 7467600"/>
              <a:gd name="connsiteY226" fmla="*/ 3607838 h 6858000"/>
              <a:gd name="connsiteX227" fmla="*/ 5515964 w 7467600"/>
              <a:gd name="connsiteY227" fmla="*/ 3378541 h 6858000"/>
              <a:gd name="connsiteX228" fmla="*/ 5453702 w 7467600"/>
              <a:gd name="connsiteY228" fmla="*/ 3090882 h 6858000"/>
              <a:gd name="connsiteX229" fmla="*/ 1238695 w 7467600"/>
              <a:gd name="connsiteY229" fmla="*/ 3076820 h 6858000"/>
              <a:gd name="connsiteX230" fmla="*/ 716371 w 7467600"/>
              <a:gd name="connsiteY230" fmla="*/ 3293249 h 6858000"/>
              <a:gd name="connsiteX231" fmla="*/ 579522 w 7467600"/>
              <a:gd name="connsiteY231" fmla="*/ 3371759 h 6858000"/>
              <a:gd name="connsiteX232" fmla="*/ 600288 w 7467600"/>
              <a:gd name="connsiteY232" fmla="*/ 3365555 h 6858000"/>
              <a:gd name="connsiteX233" fmla="*/ 840692 w 7467600"/>
              <a:gd name="connsiteY233" fmla="*/ 3284921 h 6858000"/>
              <a:gd name="connsiteX234" fmla="*/ 979248 w 7467600"/>
              <a:gd name="connsiteY234" fmla="*/ 3221003 h 6858000"/>
              <a:gd name="connsiteX235" fmla="*/ 1053282 w 7467600"/>
              <a:gd name="connsiteY235" fmla="*/ 3185247 h 6858000"/>
              <a:gd name="connsiteX236" fmla="*/ 1320603 w 7467600"/>
              <a:gd name="connsiteY236" fmla="*/ 3081281 h 6858000"/>
              <a:gd name="connsiteX237" fmla="*/ 1238695 w 7467600"/>
              <a:gd name="connsiteY237" fmla="*/ 3076820 h 6858000"/>
              <a:gd name="connsiteX238" fmla="*/ 5425627 w 7467600"/>
              <a:gd name="connsiteY238" fmla="*/ 2954192 h 6858000"/>
              <a:gd name="connsiteX239" fmla="*/ 5470770 w 7467600"/>
              <a:gd name="connsiteY239" fmla="*/ 3005435 h 6858000"/>
              <a:gd name="connsiteX240" fmla="*/ 5519779 w 7467600"/>
              <a:gd name="connsiteY240" fmla="*/ 4359223 h 6858000"/>
              <a:gd name="connsiteX241" fmla="*/ 5520293 w 7467600"/>
              <a:gd name="connsiteY241" fmla="*/ 4360602 h 6858000"/>
              <a:gd name="connsiteX242" fmla="*/ 5767221 w 7467600"/>
              <a:gd name="connsiteY242" fmla="*/ 4665564 h 6858000"/>
              <a:gd name="connsiteX243" fmla="*/ 6937169 w 7467600"/>
              <a:gd name="connsiteY243" fmla="*/ 4815941 h 6858000"/>
              <a:gd name="connsiteX244" fmla="*/ 6953922 w 7467600"/>
              <a:gd name="connsiteY244" fmla="*/ 4890068 h 6858000"/>
              <a:gd name="connsiteX245" fmla="*/ 6071359 w 7467600"/>
              <a:gd name="connsiteY245" fmla="*/ 4770770 h 6858000"/>
              <a:gd name="connsiteX246" fmla="*/ 6038839 w 7467600"/>
              <a:gd name="connsiteY246" fmla="*/ 4764474 h 6858000"/>
              <a:gd name="connsiteX247" fmla="*/ 6038706 w 7467600"/>
              <a:gd name="connsiteY247" fmla="*/ 4763847 h 6858000"/>
              <a:gd name="connsiteX248" fmla="*/ 6037784 w 7467600"/>
              <a:gd name="connsiteY248" fmla="*/ 4764270 h 6858000"/>
              <a:gd name="connsiteX249" fmla="*/ 6038839 w 7467600"/>
              <a:gd name="connsiteY249" fmla="*/ 4764474 h 6858000"/>
              <a:gd name="connsiteX250" fmla="*/ 6040338 w 7467600"/>
              <a:gd name="connsiteY250" fmla="*/ 4771418 h 6858000"/>
              <a:gd name="connsiteX251" fmla="*/ 6024488 w 7467600"/>
              <a:gd name="connsiteY251" fmla="*/ 4809903 h 6858000"/>
              <a:gd name="connsiteX252" fmla="*/ 5599771 w 7467600"/>
              <a:gd name="connsiteY252" fmla="*/ 5509652 h 6858000"/>
              <a:gd name="connsiteX253" fmla="*/ 5548843 w 7467600"/>
              <a:gd name="connsiteY253" fmla="*/ 5563845 h 6858000"/>
              <a:gd name="connsiteX254" fmla="*/ 5940952 w 7467600"/>
              <a:gd name="connsiteY254" fmla="*/ 6250028 h 6858000"/>
              <a:gd name="connsiteX255" fmla="*/ 6043441 w 7467600"/>
              <a:gd name="connsiteY255" fmla="*/ 6665847 h 6858000"/>
              <a:gd name="connsiteX256" fmla="*/ 6093432 w 7467600"/>
              <a:gd name="connsiteY256" fmla="*/ 6858000 h 6858000"/>
              <a:gd name="connsiteX257" fmla="*/ 6034344 w 7467600"/>
              <a:gd name="connsiteY257" fmla="*/ 6858000 h 6858000"/>
              <a:gd name="connsiteX258" fmla="*/ 6026679 w 7467600"/>
              <a:gd name="connsiteY258" fmla="*/ 6836959 h 6858000"/>
              <a:gd name="connsiteX259" fmla="*/ 5800441 w 7467600"/>
              <a:gd name="connsiteY259" fmla="*/ 6335286 h 6858000"/>
              <a:gd name="connsiteX260" fmla="*/ 5526562 w 7467600"/>
              <a:gd name="connsiteY260" fmla="*/ 5705388 h 6858000"/>
              <a:gd name="connsiteX261" fmla="*/ 5519640 w 7467600"/>
              <a:gd name="connsiteY261" fmla="*/ 5683774 h 6858000"/>
              <a:gd name="connsiteX262" fmla="*/ 5844559 w 7467600"/>
              <a:gd name="connsiteY262" fmla="*/ 6553349 h 6858000"/>
              <a:gd name="connsiteX263" fmla="*/ 5975994 w 7467600"/>
              <a:gd name="connsiteY263" fmla="*/ 6858000 h 6858000"/>
              <a:gd name="connsiteX264" fmla="*/ 5898547 w 7467600"/>
              <a:gd name="connsiteY264" fmla="*/ 6858000 h 6858000"/>
              <a:gd name="connsiteX265" fmla="*/ 5682041 w 7467600"/>
              <a:gd name="connsiteY265" fmla="*/ 6355860 h 6858000"/>
              <a:gd name="connsiteX266" fmla="*/ 5461758 w 7467600"/>
              <a:gd name="connsiteY266" fmla="*/ 5820220 h 6858000"/>
              <a:gd name="connsiteX267" fmla="*/ 5237282 w 7467600"/>
              <a:gd name="connsiteY267" fmla="*/ 6579086 h 6858000"/>
              <a:gd name="connsiteX268" fmla="*/ 5115009 w 7467600"/>
              <a:gd name="connsiteY268" fmla="*/ 6858000 h 6858000"/>
              <a:gd name="connsiteX269" fmla="*/ 5028074 w 7467600"/>
              <a:gd name="connsiteY269" fmla="*/ 6858000 h 6858000"/>
              <a:gd name="connsiteX270" fmla="*/ 5079508 w 7467600"/>
              <a:gd name="connsiteY270" fmla="*/ 6749074 h 6858000"/>
              <a:gd name="connsiteX271" fmla="*/ 5371846 w 7467600"/>
              <a:gd name="connsiteY271" fmla="*/ 5924413 h 6858000"/>
              <a:gd name="connsiteX272" fmla="*/ 5270512 w 7467600"/>
              <a:gd name="connsiteY272" fmla="*/ 6138975 h 6858000"/>
              <a:gd name="connsiteX273" fmla="*/ 5062409 w 7467600"/>
              <a:gd name="connsiteY273" fmla="*/ 6653544 h 6858000"/>
              <a:gd name="connsiteX274" fmla="*/ 5036628 w 7467600"/>
              <a:gd name="connsiteY274" fmla="*/ 6754247 h 6858000"/>
              <a:gd name="connsiteX275" fmla="*/ 5009112 w 7467600"/>
              <a:gd name="connsiteY275" fmla="*/ 6858000 h 6858000"/>
              <a:gd name="connsiteX276" fmla="*/ 4976679 w 7467600"/>
              <a:gd name="connsiteY276" fmla="*/ 6858000 h 6858000"/>
              <a:gd name="connsiteX277" fmla="*/ 5006537 w 7467600"/>
              <a:gd name="connsiteY277" fmla="*/ 6747068 h 6858000"/>
              <a:gd name="connsiteX278" fmla="*/ 5032723 w 7467600"/>
              <a:gd name="connsiteY278" fmla="*/ 6644957 h 6858000"/>
              <a:gd name="connsiteX279" fmla="*/ 5242949 w 7467600"/>
              <a:gd name="connsiteY279" fmla="*/ 6125175 h 6858000"/>
              <a:gd name="connsiteX280" fmla="*/ 5286321 w 7467600"/>
              <a:gd name="connsiteY280" fmla="*/ 6033555 h 6858000"/>
              <a:gd name="connsiteX281" fmla="*/ 5008210 w 7467600"/>
              <a:gd name="connsiteY281" fmla="*/ 6649194 h 6858000"/>
              <a:gd name="connsiteX282" fmla="*/ 4986321 w 7467600"/>
              <a:gd name="connsiteY282" fmla="*/ 6765687 h 6858000"/>
              <a:gd name="connsiteX283" fmla="*/ 4973474 w 7467600"/>
              <a:gd name="connsiteY283" fmla="*/ 6858000 h 6858000"/>
              <a:gd name="connsiteX284" fmla="*/ 4907178 w 7467600"/>
              <a:gd name="connsiteY284" fmla="*/ 6858000 h 6858000"/>
              <a:gd name="connsiteX285" fmla="*/ 4910810 w 7467600"/>
              <a:gd name="connsiteY285" fmla="*/ 6829660 h 6858000"/>
              <a:gd name="connsiteX286" fmla="*/ 4987461 w 7467600"/>
              <a:gd name="connsiteY286" fmla="*/ 6432994 h 6858000"/>
              <a:gd name="connsiteX287" fmla="*/ 5179262 w 7467600"/>
              <a:gd name="connsiteY287" fmla="*/ 6035044 h 6858000"/>
              <a:gd name="connsiteX288" fmla="*/ 4689678 w 7467600"/>
              <a:gd name="connsiteY288" fmla="*/ 6440241 h 6858000"/>
              <a:gd name="connsiteX289" fmla="*/ 4477543 w 7467600"/>
              <a:gd name="connsiteY289" fmla="*/ 6674836 h 6858000"/>
              <a:gd name="connsiteX290" fmla="*/ 4329957 w 7467600"/>
              <a:gd name="connsiteY290" fmla="*/ 6858000 h 6858000"/>
              <a:gd name="connsiteX291" fmla="*/ 4218595 w 7467600"/>
              <a:gd name="connsiteY291" fmla="*/ 6858000 h 6858000"/>
              <a:gd name="connsiteX292" fmla="*/ 4368888 w 7467600"/>
              <a:gd name="connsiteY292" fmla="*/ 6668412 h 6858000"/>
              <a:gd name="connsiteX293" fmla="*/ 4563091 w 7467600"/>
              <a:gd name="connsiteY293" fmla="*/ 6442508 h 6858000"/>
              <a:gd name="connsiteX294" fmla="*/ 5387324 w 7467600"/>
              <a:gd name="connsiteY294" fmla="*/ 5705830 h 6858000"/>
              <a:gd name="connsiteX295" fmla="*/ 5073620 w 7467600"/>
              <a:gd name="connsiteY295" fmla="*/ 5955437 h 6858000"/>
              <a:gd name="connsiteX296" fmla="*/ 4689789 w 7467600"/>
              <a:gd name="connsiteY296" fmla="*/ 6268382 h 6858000"/>
              <a:gd name="connsiteX297" fmla="*/ 4418722 w 7467600"/>
              <a:gd name="connsiteY297" fmla="*/ 6570886 h 6858000"/>
              <a:gd name="connsiteX298" fmla="*/ 4214944 w 7467600"/>
              <a:gd name="connsiteY298" fmla="*/ 6858000 h 6858000"/>
              <a:gd name="connsiteX299" fmla="*/ 4177898 w 7467600"/>
              <a:gd name="connsiteY299" fmla="*/ 6858000 h 6858000"/>
              <a:gd name="connsiteX300" fmla="*/ 4391597 w 7467600"/>
              <a:gd name="connsiteY300" fmla="*/ 6556370 h 6858000"/>
              <a:gd name="connsiteX301" fmla="*/ 4668889 w 7467600"/>
              <a:gd name="connsiteY301" fmla="*/ 6246399 h 6858000"/>
              <a:gd name="connsiteX302" fmla="*/ 5055427 w 7467600"/>
              <a:gd name="connsiteY302" fmla="*/ 5931476 h 6858000"/>
              <a:gd name="connsiteX303" fmla="*/ 5371814 w 7467600"/>
              <a:gd name="connsiteY303" fmla="*/ 5678975 h 6858000"/>
              <a:gd name="connsiteX304" fmla="*/ 4987918 w 7467600"/>
              <a:gd name="connsiteY304" fmla="*/ 5838701 h 6858000"/>
              <a:gd name="connsiteX305" fmla="*/ 4317146 w 7467600"/>
              <a:gd name="connsiteY305" fmla="*/ 6587716 h 6858000"/>
              <a:gd name="connsiteX306" fmla="*/ 4171627 w 7467600"/>
              <a:gd name="connsiteY306" fmla="*/ 6858000 h 6858000"/>
              <a:gd name="connsiteX307" fmla="*/ 4081585 w 7467600"/>
              <a:gd name="connsiteY307" fmla="*/ 6858000 h 6858000"/>
              <a:gd name="connsiteX308" fmla="*/ 4238603 w 7467600"/>
              <a:gd name="connsiteY308" fmla="*/ 6559341 h 6858000"/>
              <a:gd name="connsiteX309" fmla="*/ 4778333 w 7467600"/>
              <a:gd name="connsiteY309" fmla="*/ 5873626 h 6858000"/>
              <a:gd name="connsiteX310" fmla="*/ 5414185 w 7467600"/>
              <a:gd name="connsiteY310" fmla="*/ 5573882 h 6858000"/>
              <a:gd name="connsiteX311" fmla="*/ 5959648 w 7467600"/>
              <a:gd name="connsiteY311" fmla="*/ 4760797 h 6858000"/>
              <a:gd name="connsiteX312" fmla="*/ 5355019 w 7467600"/>
              <a:gd name="connsiteY312" fmla="*/ 4734672 h 6858000"/>
              <a:gd name="connsiteX313" fmla="*/ 5083565 w 7467600"/>
              <a:gd name="connsiteY313" fmla="*/ 5179121 h 6858000"/>
              <a:gd name="connsiteX314" fmla="*/ 4713577 w 7467600"/>
              <a:gd name="connsiteY314" fmla="*/ 5616803 h 6858000"/>
              <a:gd name="connsiteX315" fmla="*/ 3989559 w 7467600"/>
              <a:gd name="connsiteY315" fmla="*/ 6145945 h 6858000"/>
              <a:gd name="connsiteX316" fmla="*/ 3939824 w 7467600"/>
              <a:gd name="connsiteY316" fmla="*/ 6066900 h 6858000"/>
              <a:gd name="connsiteX317" fmla="*/ 4584537 w 7467600"/>
              <a:gd name="connsiteY317" fmla="*/ 5324826 h 6858000"/>
              <a:gd name="connsiteX318" fmla="*/ 5037105 w 7467600"/>
              <a:gd name="connsiteY318" fmla="*/ 5088765 h 6858000"/>
              <a:gd name="connsiteX319" fmla="*/ 5039930 w 7467600"/>
              <a:gd name="connsiteY319" fmla="*/ 5089585 h 6858000"/>
              <a:gd name="connsiteX320" fmla="*/ 5263764 w 7467600"/>
              <a:gd name="connsiteY320" fmla="*/ 4735525 h 6858000"/>
              <a:gd name="connsiteX321" fmla="*/ 4086300 w 7467600"/>
              <a:gd name="connsiteY321" fmla="*/ 4884599 h 6858000"/>
              <a:gd name="connsiteX322" fmla="*/ 4085485 w 7467600"/>
              <a:gd name="connsiteY322" fmla="*/ 4899070 h 6858000"/>
              <a:gd name="connsiteX323" fmla="*/ 3871915 w 7467600"/>
              <a:gd name="connsiteY323" fmla="*/ 5253645 h 6858000"/>
              <a:gd name="connsiteX324" fmla="*/ 3799374 w 7467600"/>
              <a:gd name="connsiteY324" fmla="*/ 5466127 h 6858000"/>
              <a:gd name="connsiteX325" fmla="*/ 3498850 w 7467600"/>
              <a:gd name="connsiteY325" fmla="*/ 6661888 h 6858000"/>
              <a:gd name="connsiteX326" fmla="*/ 3399216 w 7467600"/>
              <a:gd name="connsiteY326" fmla="*/ 6858000 h 6858000"/>
              <a:gd name="connsiteX327" fmla="*/ 3303688 w 7467600"/>
              <a:gd name="connsiteY327" fmla="*/ 6858000 h 6858000"/>
              <a:gd name="connsiteX328" fmla="*/ 3391774 w 7467600"/>
              <a:gd name="connsiteY328" fmla="*/ 6697181 h 6858000"/>
              <a:gd name="connsiteX329" fmla="*/ 3735540 w 7467600"/>
              <a:gd name="connsiteY329" fmla="*/ 5546923 h 6858000"/>
              <a:gd name="connsiteX330" fmla="*/ 3729438 w 7467600"/>
              <a:gd name="connsiteY330" fmla="*/ 5569058 h 6858000"/>
              <a:gd name="connsiteX331" fmla="*/ 3707782 w 7467600"/>
              <a:gd name="connsiteY331" fmla="*/ 5644908 h 6858000"/>
              <a:gd name="connsiteX332" fmla="*/ 3583827 w 7467600"/>
              <a:gd name="connsiteY332" fmla="*/ 6039215 h 6858000"/>
              <a:gd name="connsiteX333" fmla="*/ 3547861 w 7467600"/>
              <a:gd name="connsiteY333" fmla="*/ 6129609 h 6858000"/>
              <a:gd name="connsiteX334" fmla="*/ 3490905 w 7467600"/>
              <a:gd name="connsiteY334" fmla="*/ 6277660 h 6858000"/>
              <a:gd name="connsiteX335" fmla="*/ 3455859 w 7467600"/>
              <a:gd name="connsiteY335" fmla="*/ 6391301 h 6858000"/>
              <a:gd name="connsiteX336" fmla="*/ 3429112 w 7467600"/>
              <a:gd name="connsiteY336" fmla="*/ 6479469 h 6858000"/>
              <a:gd name="connsiteX337" fmla="*/ 3304862 w 7467600"/>
              <a:gd name="connsiteY337" fmla="*/ 6796476 h 6858000"/>
              <a:gd name="connsiteX338" fmla="*/ 3276071 w 7467600"/>
              <a:gd name="connsiteY338" fmla="*/ 6858000 h 6858000"/>
              <a:gd name="connsiteX339" fmla="*/ 3240805 w 7467600"/>
              <a:gd name="connsiteY339" fmla="*/ 6858000 h 6858000"/>
              <a:gd name="connsiteX340" fmla="*/ 3275917 w 7467600"/>
              <a:gd name="connsiteY340" fmla="*/ 6783192 h 6858000"/>
              <a:gd name="connsiteX341" fmla="*/ 3399358 w 7467600"/>
              <a:gd name="connsiteY341" fmla="*/ 6469011 h 6858000"/>
              <a:gd name="connsiteX342" fmla="*/ 3425650 w 7467600"/>
              <a:gd name="connsiteY342" fmla="*/ 6381333 h 6858000"/>
              <a:gd name="connsiteX343" fmla="*/ 3460661 w 7467600"/>
              <a:gd name="connsiteY343" fmla="*/ 6266763 h 6858000"/>
              <a:gd name="connsiteX344" fmla="*/ 3518021 w 7467600"/>
              <a:gd name="connsiteY344" fmla="*/ 6117298 h 6858000"/>
              <a:gd name="connsiteX345" fmla="*/ 3554035 w 7467600"/>
              <a:gd name="connsiteY345" fmla="*/ 6027832 h 6858000"/>
              <a:gd name="connsiteX346" fmla="*/ 3677174 w 7467600"/>
              <a:gd name="connsiteY346" fmla="*/ 5636351 h 6858000"/>
              <a:gd name="connsiteX347" fmla="*/ 3698819 w 7467600"/>
              <a:gd name="connsiteY347" fmla="*/ 5560503 h 6858000"/>
              <a:gd name="connsiteX348" fmla="*/ 3702094 w 7467600"/>
              <a:gd name="connsiteY348" fmla="*/ 5549194 h 6858000"/>
              <a:gd name="connsiteX349" fmla="*/ 3398355 w 7467600"/>
              <a:gd name="connsiteY349" fmla="*/ 6094603 h 6858000"/>
              <a:gd name="connsiteX350" fmla="*/ 3193941 w 7467600"/>
              <a:gd name="connsiteY350" fmla="*/ 6798775 h 6858000"/>
              <a:gd name="connsiteX351" fmla="*/ 3184140 w 7467600"/>
              <a:gd name="connsiteY351" fmla="*/ 6858000 h 6858000"/>
              <a:gd name="connsiteX352" fmla="*/ 3099978 w 7467600"/>
              <a:gd name="connsiteY352" fmla="*/ 6858000 h 6858000"/>
              <a:gd name="connsiteX353" fmla="*/ 3101556 w 7467600"/>
              <a:gd name="connsiteY353" fmla="*/ 6843337 h 6858000"/>
              <a:gd name="connsiteX354" fmla="*/ 3370162 w 7467600"/>
              <a:gd name="connsiteY354" fmla="*/ 5785550 h 6858000"/>
              <a:gd name="connsiteX355" fmla="*/ 3746477 w 7467600"/>
              <a:gd name="connsiteY355" fmla="*/ 5377889 h 6858000"/>
              <a:gd name="connsiteX356" fmla="*/ 3863399 w 7467600"/>
              <a:gd name="connsiteY356" fmla="*/ 5087257 h 6858000"/>
              <a:gd name="connsiteX357" fmla="*/ 3968712 w 7467600"/>
              <a:gd name="connsiteY357" fmla="*/ 4913989 h 6858000"/>
              <a:gd name="connsiteX358" fmla="*/ 2792390 w 7467600"/>
              <a:gd name="connsiteY358" fmla="*/ 5382974 h 6858000"/>
              <a:gd name="connsiteX359" fmla="*/ 2714982 w 7467600"/>
              <a:gd name="connsiteY359" fmla="*/ 5427051 h 6858000"/>
              <a:gd name="connsiteX360" fmla="*/ 2813361 w 7467600"/>
              <a:gd name="connsiteY360" fmla="*/ 6023912 h 6858000"/>
              <a:gd name="connsiteX361" fmla="*/ 2688430 w 7467600"/>
              <a:gd name="connsiteY361" fmla="*/ 6801564 h 6858000"/>
              <a:gd name="connsiteX362" fmla="*/ 2629626 w 7467600"/>
              <a:gd name="connsiteY362" fmla="*/ 6763394 h 6858000"/>
              <a:gd name="connsiteX363" fmla="*/ 2565328 w 7467600"/>
              <a:gd name="connsiteY363" fmla="*/ 5516399 h 6858000"/>
              <a:gd name="connsiteX364" fmla="*/ 1922999 w 7467600"/>
              <a:gd name="connsiteY364" fmla="*/ 5980343 h 6858000"/>
              <a:gd name="connsiteX365" fmla="*/ 1950261 w 7467600"/>
              <a:gd name="connsiteY365" fmla="*/ 6405858 h 6858000"/>
              <a:gd name="connsiteX366" fmla="*/ 2365554 w 7467600"/>
              <a:gd name="connsiteY366" fmla="*/ 6759107 h 6858000"/>
              <a:gd name="connsiteX367" fmla="*/ 2424142 w 7467600"/>
              <a:gd name="connsiteY367" fmla="*/ 6858000 h 6858000"/>
              <a:gd name="connsiteX368" fmla="*/ 2395994 w 7467600"/>
              <a:gd name="connsiteY368" fmla="*/ 6858000 h 6858000"/>
              <a:gd name="connsiteX369" fmla="*/ 2392863 w 7467600"/>
              <a:gd name="connsiteY369" fmla="*/ 6852964 h 6858000"/>
              <a:gd name="connsiteX370" fmla="*/ 2017589 w 7467600"/>
              <a:gd name="connsiteY370" fmla="*/ 6493982 h 6858000"/>
              <a:gd name="connsiteX371" fmla="*/ 2147336 w 7467600"/>
              <a:gd name="connsiteY371" fmla="*/ 6594052 h 6858000"/>
              <a:gd name="connsiteX372" fmla="*/ 2207047 w 7467600"/>
              <a:gd name="connsiteY372" fmla="*/ 6654540 h 6858000"/>
              <a:gd name="connsiteX373" fmla="*/ 2299106 w 7467600"/>
              <a:gd name="connsiteY373" fmla="*/ 6778931 h 6858000"/>
              <a:gd name="connsiteX374" fmla="*/ 2314430 w 7467600"/>
              <a:gd name="connsiteY374" fmla="*/ 6801144 h 6858000"/>
              <a:gd name="connsiteX375" fmla="*/ 2352406 w 7467600"/>
              <a:gd name="connsiteY375" fmla="*/ 6858000 h 6858000"/>
              <a:gd name="connsiteX376" fmla="*/ 2314492 w 7467600"/>
              <a:gd name="connsiteY376" fmla="*/ 6858000 h 6858000"/>
              <a:gd name="connsiteX377" fmla="*/ 2288095 w 7467600"/>
              <a:gd name="connsiteY377" fmla="*/ 6818030 h 6858000"/>
              <a:gd name="connsiteX378" fmla="*/ 2272768 w 7467600"/>
              <a:gd name="connsiteY378" fmla="*/ 6795822 h 6858000"/>
              <a:gd name="connsiteX379" fmla="*/ 2182715 w 7467600"/>
              <a:gd name="connsiteY379" fmla="*/ 6675071 h 6858000"/>
              <a:gd name="connsiteX380" fmla="*/ 2032061 w 7467600"/>
              <a:gd name="connsiteY380" fmla="*/ 6541380 h 6858000"/>
              <a:gd name="connsiteX381" fmla="*/ 2257220 w 7467600"/>
              <a:gd name="connsiteY381" fmla="*/ 6826257 h 6858000"/>
              <a:gd name="connsiteX382" fmla="*/ 2281324 w 7467600"/>
              <a:gd name="connsiteY382" fmla="*/ 6858000 h 6858000"/>
              <a:gd name="connsiteX383" fmla="*/ 2242860 w 7467600"/>
              <a:gd name="connsiteY383" fmla="*/ 6858000 h 6858000"/>
              <a:gd name="connsiteX384" fmla="*/ 2232818 w 7467600"/>
              <a:gd name="connsiteY384" fmla="*/ 6844926 h 6858000"/>
              <a:gd name="connsiteX385" fmla="*/ 1990172 w 7467600"/>
              <a:gd name="connsiteY385" fmla="*/ 6542121 h 6858000"/>
              <a:gd name="connsiteX386" fmla="*/ 2124090 w 7467600"/>
              <a:gd name="connsiteY386" fmla="*/ 6761017 h 6858000"/>
              <a:gd name="connsiteX387" fmla="*/ 2200380 w 7467600"/>
              <a:gd name="connsiteY387" fmla="*/ 6858000 h 6858000"/>
              <a:gd name="connsiteX388" fmla="*/ 2147507 w 7467600"/>
              <a:gd name="connsiteY388" fmla="*/ 6858000 h 6858000"/>
              <a:gd name="connsiteX389" fmla="*/ 2070668 w 7467600"/>
              <a:gd name="connsiteY389" fmla="*/ 6761520 h 6858000"/>
              <a:gd name="connsiteX390" fmla="*/ 1975142 w 7467600"/>
              <a:gd name="connsiteY390" fmla="*/ 6585570 h 6858000"/>
              <a:gd name="connsiteX391" fmla="*/ 2050035 w 7467600"/>
              <a:gd name="connsiteY391" fmla="*/ 6813345 h 6858000"/>
              <a:gd name="connsiteX392" fmla="*/ 2063025 w 7467600"/>
              <a:gd name="connsiteY392" fmla="*/ 6858000 h 6858000"/>
              <a:gd name="connsiteX393" fmla="*/ 2021675 w 7467600"/>
              <a:gd name="connsiteY393" fmla="*/ 6858000 h 6858000"/>
              <a:gd name="connsiteX394" fmla="*/ 2019308 w 7467600"/>
              <a:gd name="connsiteY394" fmla="*/ 6847118 h 6858000"/>
              <a:gd name="connsiteX395" fmla="*/ 1938835 w 7467600"/>
              <a:gd name="connsiteY395" fmla="*/ 6551160 h 6858000"/>
              <a:gd name="connsiteX396" fmla="*/ 1953230 w 7467600"/>
              <a:gd name="connsiteY396" fmla="*/ 6759699 h 6858000"/>
              <a:gd name="connsiteX397" fmla="*/ 1956763 w 7467600"/>
              <a:gd name="connsiteY397" fmla="*/ 6778191 h 6858000"/>
              <a:gd name="connsiteX398" fmla="*/ 1967925 w 7467600"/>
              <a:gd name="connsiteY398" fmla="*/ 6858000 h 6858000"/>
              <a:gd name="connsiteX399" fmla="*/ 1936622 w 7467600"/>
              <a:gd name="connsiteY399" fmla="*/ 6858000 h 6858000"/>
              <a:gd name="connsiteX400" fmla="*/ 1926261 w 7467600"/>
              <a:gd name="connsiteY400" fmla="*/ 6784064 h 6858000"/>
              <a:gd name="connsiteX401" fmla="*/ 1922724 w 7467600"/>
              <a:gd name="connsiteY401" fmla="*/ 6765577 h 6858000"/>
              <a:gd name="connsiteX402" fmla="*/ 1904650 w 7467600"/>
              <a:gd name="connsiteY402" fmla="*/ 6639616 h 6858000"/>
              <a:gd name="connsiteX403" fmla="*/ 1885273 w 7467600"/>
              <a:gd name="connsiteY403" fmla="*/ 6858000 h 6858000"/>
              <a:gd name="connsiteX404" fmla="*/ 1854363 w 7467600"/>
              <a:gd name="connsiteY404" fmla="*/ 6858000 h 6858000"/>
              <a:gd name="connsiteX405" fmla="*/ 1880391 w 7467600"/>
              <a:gd name="connsiteY405" fmla="*/ 6603796 h 6858000"/>
              <a:gd name="connsiteX406" fmla="*/ 1818273 w 7467600"/>
              <a:gd name="connsiteY406" fmla="*/ 6715729 h 6858000"/>
              <a:gd name="connsiteX407" fmla="*/ 1794691 w 7467600"/>
              <a:gd name="connsiteY407" fmla="*/ 6843239 h 6858000"/>
              <a:gd name="connsiteX408" fmla="*/ 1794914 w 7467600"/>
              <a:gd name="connsiteY408" fmla="*/ 6858000 h 6858000"/>
              <a:gd name="connsiteX409" fmla="*/ 1746128 w 7467600"/>
              <a:gd name="connsiteY409" fmla="*/ 6858000 h 6858000"/>
              <a:gd name="connsiteX410" fmla="*/ 1753934 w 7467600"/>
              <a:gd name="connsiteY410" fmla="*/ 6724796 h 6858000"/>
              <a:gd name="connsiteX411" fmla="*/ 1792053 w 7467600"/>
              <a:gd name="connsiteY411" fmla="*/ 6572396 h 6858000"/>
              <a:gd name="connsiteX412" fmla="*/ 1862248 w 7467600"/>
              <a:gd name="connsiteY412" fmla="*/ 6266397 h 6858000"/>
              <a:gd name="connsiteX413" fmla="*/ 1862250 w 7467600"/>
              <a:gd name="connsiteY413" fmla="*/ 6033531 h 6858000"/>
              <a:gd name="connsiteX414" fmla="*/ 1211999 w 7467600"/>
              <a:gd name="connsiteY414" fmla="*/ 6683610 h 6858000"/>
              <a:gd name="connsiteX415" fmla="*/ 1213266 w 7467600"/>
              <a:gd name="connsiteY415" fmla="*/ 6691947 h 6858000"/>
              <a:gd name="connsiteX416" fmla="*/ 1203370 w 7467600"/>
              <a:gd name="connsiteY416" fmla="*/ 6850676 h 6858000"/>
              <a:gd name="connsiteX417" fmla="*/ 1203671 w 7467600"/>
              <a:gd name="connsiteY417" fmla="*/ 6858000 h 6858000"/>
              <a:gd name="connsiteX418" fmla="*/ 1143180 w 7467600"/>
              <a:gd name="connsiteY418" fmla="*/ 6858000 h 6858000"/>
              <a:gd name="connsiteX419" fmla="*/ 1142176 w 7467600"/>
              <a:gd name="connsiteY419" fmla="*/ 6766045 h 6858000"/>
              <a:gd name="connsiteX420" fmla="*/ 1067484 w 7467600"/>
              <a:gd name="connsiteY420" fmla="*/ 6858000 h 6858000"/>
              <a:gd name="connsiteX421" fmla="*/ 953928 w 7467600"/>
              <a:gd name="connsiteY421" fmla="*/ 6858000 h 6858000"/>
              <a:gd name="connsiteX422" fmla="*/ 959715 w 7467600"/>
              <a:gd name="connsiteY422" fmla="*/ 6850185 h 6858000"/>
              <a:gd name="connsiteX423" fmla="*/ 1483788 w 7467600"/>
              <a:gd name="connsiteY423" fmla="*/ 6259174 h 6858000"/>
              <a:gd name="connsiteX424" fmla="*/ 1100671 w 7467600"/>
              <a:gd name="connsiteY424" fmla="*/ 6252137 h 6858000"/>
              <a:gd name="connsiteX425" fmla="*/ 1090144 w 7467600"/>
              <a:gd name="connsiteY425" fmla="*/ 6256748 h 6858000"/>
              <a:gd name="connsiteX426" fmla="*/ 1095872 w 7467600"/>
              <a:gd name="connsiteY426" fmla="*/ 6271892 h 6858000"/>
              <a:gd name="connsiteX427" fmla="*/ 262785 w 7467600"/>
              <a:gd name="connsiteY427" fmla="*/ 6845450 h 6858000"/>
              <a:gd name="connsiteX428" fmla="*/ 209968 w 7467600"/>
              <a:gd name="connsiteY428" fmla="*/ 6770713 h 6858000"/>
              <a:gd name="connsiteX429" fmla="*/ 873460 w 7467600"/>
              <a:gd name="connsiteY429" fmla="*/ 6253768 h 6858000"/>
              <a:gd name="connsiteX430" fmla="*/ 192686 w 7467600"/>
              <a:gd name="connsiteY430" fmla="*/ 5849257 h 6858000"/>
              <a:gd name="connsiteX431" fmla="*/ 4696 w 7467600"/>
              <a:gd name="connsiteY431" fmla="*/ 5697668 h 6858000"/>
              <a:gd name="connsiteX432" fmla="*/ 0 w 7467600"/>
              <a:gd name="connsiteY432" fmla="*/ 5689984 h 6858000"/>
              <a:gd name="connsiteX433" fmla="*/ 0 w 7467600"/>
              <a:gd name="connsiteY433" fmla="*/ 5513472 h 6858000"/>
              <a:gd name="connsiteX434" fmla="*/ 174101 w 7467600"/>
              <a:gd name="connsiteY434" fmla="*/ 5620277 h 6858000"/>
              <a:gd name="connsiteX435" fmla="*/ 891800 w 7467600"/>
              <a:gd name="connsiteY435" fmla="*/ 6036935 h 6858000"/>
              <a:gd name="connsiteX436" fmla="*/ 1072219 w 7467600"/>
              <a:gd name="connsiteY436" fmla="*/ 6169443 h 6858000"/>
              <a:gd name="connsiteX437" fmla="*/ 1074117 w 7467600"/>
              <a:gd name="connsiteY437" fmla="*/ 6170301 h 6858000"/>
              <a:gd name="connsiteX438" fmla="*/ 1083114 w 7467600"/>
              <a:gd name="connsiteY438" fmla="*/ 6174131 h 6858000"/>
              <a:gd name="connsiteX439" fmla="*/ 1543010 w 7467600"/>
              <a:gd name="connsiteY439" fmla="*/ 6191140 h 6858000"/>
              <a:gd name="connsiteX440" fmla="*/ 1551080 w 7467600"/>
              <a:gd name="connsiteY440" fmla="*/ 6195006 h 6858000"/>
              <a:gd name="connsiteX441" fmla="*/ 2345443 w 7467600"/>
              <a:gd name="connsiteY441" fmla="*/ 5549882 h 6858000"/>
              <a:gd name="connsiteX442" fmla="*/ 1721499 w 7467600"/>
              <a:gd name="connsiteY442" fmla="*/ 5599969 h 6858000"/>
              <a:gd name="connsiteX443" fmla="*/ 767716 w 7467600"/>
              <a:gd name="connsiteY443" fmla="*/ 5472768 h 6858000"/>
              <a:gd name="connsiteX444" fmla="*/ 722147 w 7467600"/>
              <a:gd name="connsiteY444" fmla="*/ 5393091 h 6858000"/>
              <a:gd name="connsiteX445" fmla="*/ 1485552 w 7467600"/>
              <a:gd name="connsiteY445" fmla="*/ 5313202 h 6858000"/>
              <a:gd name="connsiteX446" fmla="*/ 2143004 w 7467600"/>
              <a:gd name="connsiteY446" fmla="*/ 5402420 h 6858000"/>
              <a:gd name="connsiteX447" fmla="*/ 1933391 w 7467600"/>
              <a:gd name="connsiteY447" fmla="*/ 5156971 h 6858000"/>
              <a:gd name="connsiteX448" fmla="*/ 1827118 w 7467600"/>
              <a:gd name="connsiteY448" fmla="*/ 4968410 h 6858000"/>
              <a:gd name="connsiteX449" fmla="*/ 1837349 w 7467600"/>
              <a:gd name="connsiteY449" fmla="*/ 4956357 h 6858000"/>
              <a:gd name="connsiteX450" fmla="*/ 2162835 w 7467600"/>
              <a:gd name="connsiteY450" fmla="*/ 5187853 h 6858000"/>
              <a:gd name="connsiteX451" fmla="*/ 2257167 w 7467600"/>
              <a:gd name="connsiteY451" fmla="*/ 5462123 h 6858000"/>
              <a:gd name="connsiteX452" fmla="*/ 2261598 w 7467600"/>
              <a:gd name="connsiteY452" fmla="*/ 5467998 h 6858000"/>
              <a:gd name="connsiteX453" fmla="*/ 2437177 w 7467600"/>
              <a:gd name="connsiteY453" fmla="*/ 5479608 h 6858000"/>
              <a:gd name="connsiteX454" fmla="*/ 2445247 w 7467600"/>
              <a:gd name="connsiteY454" fmla="*/ 5483476 h 6858000"/>
              <a:gd name="connsiteX455" fmla="*/ 2743626 w 7467600"/>
              <a:gd name="connsiteY455" fmla="*/ 5304819 h 6858000"/>
              <a:gd name="connsiteX456" fmla="*/ 3048102 w 7467600"/>
              <a:gd name="connsiteY456" fmla="*/ 5150595 h 6858000"/>
              <a:gd name="connsiteX457" fmla="*/ 1799414 w 7467600"/>
              <a:gd name="connsiteY457" fmla="*/ 4694732 h 6858000"/>
              <a:gd name="connsiteX458" fmla="*/ 1771735 w 7467600"/>
              <a:gd name="connsiteY458" fmla="*/ 4619929 h 6858000"/>
              <a:gd name="connsiteX459" fmla="*/ 3104273 w 7467600"/>
              <a:gd name="connsiteY459" fmla="*/ 5076159 h 6858000"/>
              <a:gd name="connsiteX460" fmla="*/ 3113245 w 7467600"/>
              <a:gd name="connsiteY460" fmla="*/ 5090705 h 6858000"/>
              <a:gd name="connsiteX461" fmla="*/ 3126294 w 7467600"/>
              <a:gd name="connsiteY461" fmla="*/ 5114400 h 6858000"/>
              <a:gd name="connsiteX462" fmla="*/ 3937433 w 7467600"/>
              <a:gd name="connsiteY462" fmla="*/ 4830473 h 6858000"/>
              <a:gd name="connsiteX463" fmla="*/ 3590475 w 7467600"/>
              <a:gd name="connsiteY463" fmla="*/ 4597974 h 6858000"/>
              <a:gd name="connsiteX464" fmla="*/ 3100264 w 7467600"/>
              <a:gd name="connsiteY464" fmla="*/ 4579845 h 6858000"/>
              <a:gd name="connsiteX465" fmla="*/ 2183576 w 7467600"/>
              <a:gd name="connsiteY465" fmla="*/ 4227150 h 6858000"/>
              <a:gd name="connsiteX466" fmla="*/ 2151029 w 7467600"/>
              <a:gd name="connsiteY466" fmla="*/ 4146947 h 6858000"/>
              <a:gd name="connsiteX467" fmla="*/ 3563434 w 7467600"/>
              <a:gd name="connsiteY467" fmla="*/ 4469115 h 6858000"/>
              <a:gd name="connsiteX468" fmla="*/ 3177952 w 7467600"/>
              <a:gd name="connsiteY468" fmla="*/ 3657386 h 6858000"/>
              <a:gd name="connsiteX469" fmla="*/ 3189263 w 7467600"/>
              <a:gd name="connsiteY469" fmla="*/ 3625726 h 6858000"/>
              <a:gd name="connsiteX470" fmla="*/ 3560912 w 7467600"/>
              <a:gd name="connsiteY470" fmla="*/ 4079863 h 6858000"/>
              <a:gd name="connsiteX471" fmla="*/ 3626636 w 7467600"/>
              <a:gd name="connsiteY471" fmla="*/ 4512230 h 6858000"/>
              <a:gd name="connsiteX472" fmla="*/ 3653088 w 7467600"/>
              <a:gd name="connsiteY472" fmla="*/ 4521417 h 6858000"/>
              <a:gd name="connsiteX473" fmla="*/ 3988128 w 7467600"/>
              <a:gd name="connsiteY473" fmla="*/ 4817267 h 6858000"/>
              <a:gd name="connsiteX474" fmla="*/ 4830582 w 7467600"/>
              <a:gd name="connsiteY474" fmla="*/ 4676000 h 6858000"/>
              <a:gd name="connsiteX475" fmla="*/ 4830100 w 7467600"/>
              <a:gd name="connsiteY475" fmla="*/ 4675554 h 6858000"/>
              <a:gd name="connsiteX476" fmla="*/ 4036318 w 7467600"/>
              <a:gd name="connsiteY476" fmla="*/ 4147013 h 6858000"/>
              <a:gd name="connsiteX477" fmla="*/ 3432098 w 7467600"/>
              <a:gd name="connsiteY477" fmla="*/ 3537312 h 6858000"/>
              <a:gd name="connsiteX478" fmla="*/ 3446761 w 7467600"/>
              <a:gd name="connsiteY478" fmla="*/ 3461278 h 6858000"/>
              <a:gd name="connsiteX479" fmla="*/ 4419733 w 7467600"/>
              <a:gd name="connsiteY479" fmla="*/ 3963555 h 6858000"/>
              <a:gd name="connsiteX480" fmla="*/ 4781371 w 7467600"/>
              <a:gd name="connsiteY480" fmla="*/ 4458604 h 6858000"/>
              <a:gd name="connsiteX481" fmla="*/ 4780440 w 7467600"/>
              <a:gd name="connsiteY481" fmla="*/ 4470290 h 6858000"/>
              <a:gd name="connsiteX482" fmla="*/ 4898954 w 7467600"/>
              <a:gd name="connsiteY482" fmla="*/ 4662092 h 6858000"/>
              <a:gd name="connsiteX483" fmla="*/ 4900699 w 7467600"/>
              <a:gd name="connsiteY483" fmla="*/ 4670867 h 6858000"/>
              <a:gd name="connsiteX484" fmla="*/ 5714511 w 7467600"/>
              <a:gd name="connsiteY484" fmla="*/ 4663483 h 6858000"/>
              <a:gd name="connsiteX485" fmla="*/ 5464793 w 7467600"/>
              <a:gd name="connsiteY485" fmla="*/ 4393556 h 6858000"/>
              <a:gd name="connsiteX486" fmla="*/ 5461897 w 7467600"/>
              <a:gd name="connsiteY486" fmla="*/ 4390879 h 6858000"/>
              <a:gd name="connsiteX487" fmla="*/ 4294126 w 7467600"/>
              <a:gd name="connsiteY487" fmla="*/ 3303048 h 6858000"/>
              <a:gd name="connsiteX488" fmla="*/ 4305321 w 7467600"/>
              <a:gd name="connsiteY488" fmla="*/ 3256953 h 6858000"/>
              <a:gd name="connsiteX489" fmla="*/ 4949299 w 7467600"/>
              <a:gd name="connsiteY489" fmla="*/ 3766336 h 6858000"/>
              <a:gd name="connsiteX490" fmla="*/ 5291452 w 7467600"/>
              <a:gd name="connsiteY490" fmla="*/ 4076801 h 6858000"/>
              <a:gd name="connsiteX491" fmla="*/ 5434998 w 7467600"/>
              <a:gd name="connsiteY491" fmla="*/ 4254100 h 6858000"/>
              <a:gd name="connsiteX492" fmla="*/ 5351015 w 7467600"/>
              <a:gd name="connsiteY492" fmla="*/ 3760989 h 6858000"/>
              <a:gd name="connsiteX493" fmla="*/ 5413780 w 7467600"/>
              <a:gd name="connsiteY493" fmla="*/ 2966265 h 6858000"/>
              <a:gd name="connsiteX494" fmla="*/ 5425627 w 7467600"/>
              <a:gd name="connsiteY494" fmla="*/ 2954192 h 6858000"/>
              <a:gd name="connsiteX495" fmla="*/ 6604735 w 7467600"/>
              <a:gd name="connsiteY495" fmla="*/ 2041381 h 6858000"/>
              <a:gd name="connsiteX496" fmla="*/ 7204487 w 7467600"/>
              <a:gd name="connsiteY496" fmla="*/ 2742112 h 6858000"/>
              <a:gd name="connsiteX497" fmla="*/ 7131592 w 7467600"/>
              <a:gd name="connsiteY497" fmla="*/ 2672096 h 6858000"/>
              <a:gd name="connsiteX498" fmla="*/ 6996344 w 7467600"/>
              <a:gd name="connsiteY498" fmla="*/ 2518310 h 6858000"/>
              <a:gd name="connsiteX499" fmla="*/ 6735495 w 7467600"/>
              <a:gd name="connsiteY499" fmla="*/ 2196890 h 6858000"/>
              <a:gd name="connsiteX500" fmla="*/ 6721901 w 7467600"/>
              <a:gd name="connsiteY500" fmla="*/ 2179274 h 6858000"/>
              <a:gd name="connsiteX501" fmla="*/ 6604735 w 7467600"/>
              <a:gd name="connsiteY501" fmla="*/ 2041381 h 6858000"/>
              <a:gd name="connsiteX502" fmla="*/ 6591670 w 7467600"/>
              <a:gd name="connsiteY502" fmla="*/ 1988277 h 6858000"/>
              <a:gd name="connsiteX503" fmla="*/ 6747349 w 7467600"/>
              <a:gd name="connsiteY503" fmla="*/ 2160069 h 6858000"/>
              <a:gd name="connsiteX504" fmla="*/ 6760943 w 7467600"/>
              <a:gd name="connsiteY504" fmla="*/ 2177686 h 6858000"/>
              <a:gd name="connsiteX505" fmla="*/ 7021065 w 7467600"/>
              <a:gd name="connsiteY505" fmla="*/ 2498102 h 6858000"/>
              <a:gd name="connsiteX506" fmla="*/ 7155223 w 7467600"/>
              <a:gd name="connsiteY506" fmla="*/ 2650386 h 6858000"/>
              <a:gd name="connsiteX507" fmla="*/ 7203167 w 7467600"/>
              <a:gd name="connsiteY507" fmla="*/ 2697288 h 6858000"/>
              <a:gd name="connsiteX508" fmla="*/ 6937703 w 7467600"/>
              <a:gd name="connsiteY508" fmla="*/ 2321981 h 6858000"/>
              <a:gd name="connsiteX509" fmla="*/ 6591670 w 7467600"/>
              <a:gd name="connsiteY509" fmla="*/ 1988277 h 6858000"/>
              <a:gd name="connsiteX510" fmla="*/ 5798671 w 7467600"/>
              <a:gd name="connsiteY510" fmla="*/ 1981601 h 6858000"/>
              <a:gd name="connsiteX511" fmla="*/ 5754709 w 7467600"/>
              <a:gd name="connsiteY511" fmla="*/ 2071454 h 6858000"/>
              <a:gd name="connsiteX512" fmla="*/ 5763044 w 7467600"/>
              <a:gd name="connsiteY512" fmla="*/ 2842206 h 6858000"/>
              <a:gd name="connsiteX513" fmla="*/ 5764974 w 7467600"/>
              <a:gd name="connsiteY513" fmla="*/ 2799609 h 6858000"/>
              <a:gd name="connsiteX514" fmla="*/ 5767665 w 7467600"/>
              <a:gd name="connsiteY514" fmla="*/ 2666409 h 6858000"/>
              <a:gd name="connsiteX515" fmla="*/ 5763055 w 7467600"/>
              <a:gd name="connsiteY515" fmla="*/ 2579705 h 6858000"/>
              <a:gd name="connsiteX516" fmla="*/ 5758079 w 7467600"/>
              <a:gd name="connsiteY516" fmla="*/ 2492508 h 6858000"/>
              <a:gd name="connsiteX517" fmla="*/ 5779325 w 7467600"/>
              <a:gd name="connsiteY517" fmla="*/ 2197069 h 6858000"/>
              <a:gd name="connsiteX518" fmla="*/ 5798671 w 7467600"/>
              <a:gd name="connsiteY518" fmla="*/ 1981601 h 6858000"/>
              <a:gd name="connsiteX519" fmla="*/ 5829202 w 7467600"/>
              <a:gd name="connsiteY519" fmla="*/ 1971679 h 6858000"/>
              <a:gd name="connsiteX520" fmla="*/ 5809558 w 7467600"/>
              <a:gd name="connsiteY520" fmla="*/ 2198043 h 6858000"/>
              <a:gd name="connsiteX521" fmla="*/ 5788653 w 7467600"/>
              <a:gd name="connsiteY521" fmla="*/ 2489430 h 6858000"/>
              <a:gd name="connsiteX522" fmla="*/ 5793439 w 7467600"/>
              <a:gd name="connsiteY522" fmla="*/ 2575235 h 6858000"/>
              <a:gd name="connsiteX523" fmla="*/ 5796837 w 7467600"/>
              <a:gd name="connsiteY523" fmla="*/ 2637633 h 6858000"/>
              <a:gd name="connsiteX524" fmla="*/ 5818614 w 7467600"/>
              <a:gd name="connsiteY524" fmla="*/ 2473055 h 6858000"/>
              <a:gd name="connsiteX525" fmla="*/ 5829202 w 7467600"/>
              <a:gd name="connsiteY525" fmla="*/ 1971679 h 6858000"/>
              <a:gd name="connsiteX526" fmla="*/ 5911389 w 7467600"/>
              <a:gd name="connsiteY526" fmla="*/ 1898371 h 6858000"/>
              <a:gd name="connsiteX527" fmla="*/ 6237627 w 7467600"/>
              <a:gd name="connsiteY527" fmla="*/ 2231921 h 6858000"/>
              <a:gd name="connsiteX528" fmla="*/ 5911389 w 7467600"/>
              <a:gd name="connsiteY528" fmla="*/ 1898371 h 6858000"/>
              <a:gd name="connsiteX529" fmla="*/ 6944437 w 7467600"/>
              <a:gd name="connsiteY529" fmla="*/ 1575402 h 6858000"/>
              <a:gd name="connsiteX530" fmla="*/ 6304730 w 7467600"/>
              <a:gd name="connsiteY530" fmla="*/ 1766654 h 6858000"/>
              <a:gd name="connsiteX531" fmla="*/ 6944437 w 7467600"/>
              <a:gd name="connsiteY531" fmla="*/ 1575402 h 6858000"/>
              <a:gd name="connsiteX532" fmla="*/ 7019523 w 7467600"/>
              <a:gd name="connsiteY532" fmla="*/ 1519450 h 6858000"/>
              <a:gd name="connsiteX533" fmla="*/ 6298091 w 7467600"/>
              <a:gd name="connsiteY533" fmla="*/ 1737122 h 6858000"/>
              <a:gd name="connsiteX534" fmla="*/ 7019523 w 7467600"/>
              <a:gd name="connsiteY534" fmla="*/ 1519450 h 6858000"/>
              <a:gd name="connsiteX535" fmla="*/ 2399523 w 7467600"/>
              <a:gd name="connsiteY535" fmla="*/ 1428234 h 6858000"/>
              <a:gd name="connsiteX536" fmla="*/ 2224982 w 7467600"/>
              <a:gd name="connsiteY536" fmla="*/ 1826201 h 6858000"/>
              <a:gd name="connsiteX537" fmla="*/ 2096099 w 7467600"/>
              <a:gd name="connsiteY537" fmla="*/ 2345900 h 6858000"/>
              <a:gd name="connsiteX538" fmla="*/ 2283317 w 7467600"/>
              <a:gd name="connsiteY538" fmla="*/ 1796925 h 6858000"/>
              <a:gd name="connsiteX539" fmla="*/ 2399523 w 7467600"/>
              <a:gd name="connsiteY539" fmla="*/ 1428234 h 6858000"/>
              <a:gd name="connsiteX540" fmla="*/ 2448558 w 7467600"/>
              <a:gd name="connsiteY540" fmla="*/ 1373435 h 6858000"/>
              <a:gd name="connsiteX541" fmla="*/ 2312521 w 7467600"/>
              <a:gd name="connsiteY541" fmla="*/ 1806140 h 6858000"/>
              <a:gd name="connsiteX542" fmla="*/ 2127533 w 7467600"/>
              <a:gd name="connsiteY542" fmla="*/ 2348380 h 6858000"/>
              <a:gd name="connsiteX543" fmla="*/ 2358080 w 7467600"/>
              <a:gd name="connsiteY543" fmla="*/ 1866134 h 6858000"/>
              <a:gd name="connsiteX544" fmla="*/ 2407436 w 7467600"/>
              <a:gd name="connsiteY544" fmla="*/ 1651070 h 6858000"/>
              <a:gd name="connsiteX545" fmla="*/ 2448558 w 7467600"/>
              <a:gd name="connsiteY545" fmla="*/ 1373435 h 6858000"/>
              <a:gd name="connsiteX546" fmla="*/ 278707 w 7467600"/>
              <a:gd name="connsiteY546" fmla="*/ 1352270 h 6858000"/>
              <a:gd name="connsiteX547" fmla="*/ 321570 w 7467600"/>
              <a:gd name="connsiteY547" fmla="*/ 1861610 h 6858000"/>
              <a:gd name="connsiteX548" fmla="*/ 294281 w 7467600"/>
              <a:gd name="connsiteY548" fmla="*/ 1440658 h 6858000"/>
              <a:gd name="connsiteX549" fmla="*/ 278707 w 7467600"/>
              <a:gd name="connsiteY549" fmla="*/ 1352270 h 6858000"/>
              <a:gd name="connsiteX550" fmla="*/ 1423821 w 7467600"/>
              <a:gd name="connsiteY550" fmla="*/ 1351958 h 6858000"/>
              <a:gd name="connsiteX551" fmla="*/ 1638521 w 7467600"/>
              <a:gd name="connsiteY551" fmla="*/ 1908470 h 6858000"/>
              <a:gd name="connsiteX552" fmla="*/ 1754199 w 7467600"/>
              <a:gd name="connsiteY552" fmla="*/ 2149284 h 6858000"/>
              <a:gd name="connsiteX553" fmla="*/ 1908359 w 7467600"/>
              <a:gd name="connsiteY553" fmla="*/ 2364988 h 6858000"/>
              <a:gd name="connsiteX554" fmla="*/ 1647661 w 7467600"/>
              <a:gd name="connsiteY554" fmla="*/ 1825945 h 6858000"/>
              <a:gd name="connsiteX555" fmla="*/ 1423821 w 7467600"/>
              <a:gd name="connsiteY555" fmla="*/ 1351958 h 6858000"/>
              <a:gd name="connsiteX556" fmla="*/ 1431890 w 7467600"/>
              <a:gd name="connsiteY556" fmla="*/ 1306475 h 6858000"/>
              <a:gd name="connsiteX557" fmla="*/ 1507597 w 7467600"/>
              <a:gd name="connsiteY557" fmla="*/ 1446132 h 6858000"/>
              <a:gd name="connsiteX558" fmla="*/ 1674586 w 7467600"/>
              <a:gd name="connsiteY558" fmla="*/ 1813832 h 6858000"/>
              <a:gd name="connsiteX559" fmla="*/ 1815950 w 7467600"/>
              <a:gd name="connsiteY559" fmla="*/ 2128564 h 6858000"/>
              <a:gd name="connsiteX560" fmla="*/ 1984242 w 7467600"/>
              <a:gd name="connsiteY560" fmla="*/ 2430829 h 6858000"/>
              <a:gd name="connsiteX561" fmla="*/ 2014023 w 7467600"/>
              <a:gd name="connsiteY561" fmla="*/ 2450995 h 6858000"/>
              <a:gd name="connsiteX562" fmla="*/ 1747337 w 7467600"/>
              <a:gd name="connsiteY562" fmla="*/ 1855264 h 6858000"/>
              <a:gd name="connsiteX563" fmla="*/ 1533749 w 7467600"/>
              <a:gd name="connsiteY563" fmla="*/ 1478656 h 6858000"/>
              <a:gd name="connsiteX564" fmla="*/ 1431890 w 7467600"/>
              <a:gd name="connsiteY564" fmla="*/ 1306475 h 6858000"/>
              <a:gd name="connsiteX565" fmla="*/ 5052692 w 7467600"/>
              <a:gd name="connsiteY565" fmla="*/ 1292994 h 6858000"/>
              <a:gd name="connsiteX566" fmla="*/ 5200661 w 7467600"/>
              <a:gd name="connsiteY566" fmla="*/ 1635186 h 6858000"/>
              <a:gd name="connsiteX567" fmla="*/ 5297138 w 7467600"/>
              <a:gd name="connsiteY567" fmla="*/ 1906351 h 6858000"/>
              <a:gd name="connsiteX568" fmla="*/ 5052692 w 7467600"/>
              <a:gd name="connsiteY568" fmla="*/ 1292994 h 6858000"/>
              <a:gd name="connsiteX569" fmla="*/ 5009948 w 7467600"/>
              <a:gd name="connsiteY569" fmla="*/ 1273619 h 6858000"/>
              <a:gd name="connsiteX570" fmla="*/ 5121777 w 7467600"/>
              <a:gd name="connsiteY570" fmla="*/ 1654213 h 6858000"/>
              <a:gd name="connsiteX571" fmla="*/ 5293545 w 7467600"/>
              <a:gd name="connsiteY571" fmla="*/ 2072247 h 6858000"/>
              <a:gd name="connsiteX572" fmla="*/ 5294042 w 7467600"/>
              <a:gd name="connsiteY572" fmla="*/ 2065019 h 6858000"/>
              <a:gd name="connsiteX573" fmla="*/ 5171936 w 7467600"/>
              <a:gd name="connsiteY573" fmla="*/ 1647613 h 6858000"/>
              <a:gd name="connsiteX574" fmla="*/ 5009948 w 7467600"/>
              <a:gd name="connsiteY574" fmla="*/ 1273619 h 6858000"/>
              <a:gd name="connsiteX575" fmla="*/ 655236 w 7467600"/>
              <a:gd name="connsiteY575" fmla="*/ 1268632 h 6858000"/>
              <a:gd name="connsiteX576" fmla="*/ 839521 w 7467600"/>
              <a:gd name="connsiteY576" fmla="*/ 1685315 h 6858000"/>
              <a:gd name="connsiteX577" fmla="*/ 1109416 w 7467600"/>
              <a:gd name="connsiteY577" fmla="*/ 2061663 h 6858000"/>
              <a:gd name="connsiteX578" fmla="*/ 1298300 w 7467600"/>
              <a:gd name="connsiteY578" fmla="*/ 2247742 h 6858000"/>
              <a:gd name="connsiteX579" fmla="*/ 1125871 w 7467600"/>
              <a:gd name="connsiteY579" fmla="*/ 1989513 h 6858000"/>
              <a:gd name="connsiteX580" fmla="*/ 981574 w 7467600"/>
              <a:gd name="connsiteY580" fmla="*/ 1783157 h 6858000"/>
              <a:gd name="connsiteX581" fmla="*/ 922198 w 7467600"/>
              <a:gd name="connsiteY581" fmla="*/ 1677437 h 6858000"/>
              <a:gd name="connsiteX582" fmla="*/ 869293 w 7467600"/>
              <a:gd name="connsiteY582" fmla="*/ 1583214 h 6858000"/>
              <a:gd name="connsiteX583" fmla="*/ 751431 w 7467600"/>
              <a:gd name="connsiteY583" fmla="*/ 1405731 h 6858000"/>
              <a:gd name="connsiteX584" fmla="*/ 655236 w 7467600"/>
              <a:gd name="connsiteY584" fmla="*/ 1268632 h 6858000"/>
              <a:gd name="connsiteX585" fmla="*/ 6516292 w 7467600"/>
              <a:gd name="connsiteY585" fmla="*/ 1263064 h 6858000"/>
              <a:gd name="connsiteX586" fmla="*/ 5736320 w 7467600"/>
              <a:gd name="connsiteY586" fmla="*/ 1501803 h 6858000"/>
              <a:gd name="connsiteX587" fmla="*/ 6516292 w 7467600"/>
              <a:gd name="connsiteY587" fmla="*/ 1263064 h 6858000"/>
              <a:gd name="connsiteX588" fmla="*/ 291466 w 7467600"/>
              <a:gd name="connsiteY588" fmla="*/ 1250369 h 6858000"/>
              <a:gd name="connsiteX589" fmla="*/ 323180 w 7467600"/>
              <a:gd name="connsiteY589" fmla="*/ 1435283 h 6858000"/>
              <a:gd name="connsiteX590" fmla="*/ 349381 w 7467600"/>
              <a:gd name="connsiteY590" fmla="*/ 1875041 h 6858000"/>
              <a:gd name="connsiteX591" fmla="*/ 374363 w 7467600"/>
              <a:gd name="connsiteY591" fmla="*/ 1506494 h 6858000"/>
              <a:gd name="connsiteX592" fmla="*/ 302168 w 7467600"/>
              <a:gd name="connsiteY592" fmla="*/ 1274495 h 6858000"/>
              <a:gd name="connsiteX593" fmla="*/ 291466 w 7467600"/>
              <a:gd name="connsiteY593" fmla="*/ 1250369 h 6858000"/>
              <a:gd name="connsiteX594" fmla="*/ 678222 w 7467600"/>
              <a:gd name="connsiteY594" fmla="*/ 1248670 h 6858000"/>
              <a:gd name="connsiteX595" fmla="*/ 775536 w 7467600"/>
              <a:gd name="connsiteY595" fmla="*/ 1388015 h 6858000"/>
              <a:gd name="connsiteX596" fmla="*/ 894529 w 7467600"/>
              <a:gd name="connsiteY596" fmla="*/ 1567739 h 6858000"/>
              <a:gd name="connsiteX597" fmla="*/ 948000 w 7467600"/>
              <a:gd name="connsiteY597" fmla="*/ 1663088 h 6858000"/>
              <a:gd name="connsiteX598" fmla="*/ 1006812 w 7467600"/>
              <a:gd name="connsiteY598" fmla="*/ 1767683 h 6858000"/>
              <a:gd name="connsiteX599" fmla="*/ 1149133 w 7467600"/>
              <a:gd name="connsiteY599" fmla="*/ 1971513 h 6858000"/>
              <a:gd name="connsiteX600" fmla="*/ 1333952 w 7467600"/>
              <a:gd name="connsiteY600" fmla="*/ 2251620 h 6858000"/>
              <a:gd name="connsiteX601" fmla="*/ 1337329 w 7467600"/>
              <a:gd name="connsiteY601" fmla="*/ 2258350 h 6858000"/>
              <a:gd name="connsiteX602" fmla="*/ 1014726 w 7467600"/>
              <a:gd name="connsiteY602" fmla="*/ 1615556 h 6858000"/>
              <a:gd name="connsiteX603" fmla="*/ 678222 w 7467600"/>
              <a:gd name="connsiteY603" fmla="*/ 1248670 h 6858000"/>
              <a:gd name="connsiteX604" fmla="*/ 6691602 w 7467600"/>
              <a:gd name="connsiteY604" fmla="*/ 1140573 h 6858000"/>
              <a:gd name="connsiteX605" fmla="*/ 6571100 w 7467600"/>
              <a:gd name="connsiteY605" fmla="*/ 1183662 h 6858000"/>
              <a:gd name="connsiteX606" fmla="*/ 6241687 w 7467600"/>
              <a:gd name="connsiteY606" fmla="*/ 1257600 h 6858000"/>
              <a:gd name="connsiteX607" fmla="*/ 5693009 w 7467600"/>
              <a:gd name="connsiteY607" fmla="*/ 1478256 h 6858000"/>
              <a:gd name="connsiteX608" fmla="*/ 6548420 w 7467600"/>
              <a:gd name="connsiteY608" fmla="*/ 1214599 h 6858000"/>
              <a:gd name="connsiteX609" fmla="*/ 6605473 w 7467600"/>
              <a:gd name="connsiteY609" fmla="*/ 1184686 h 6858000"/>
              <a:gd name="connsiteX610" fmla="*/ 6691602 w 7467600"/>
              <a:gd name="connsiteY610" fmla="*/ 1140573 h 6858000"/>
              <a:gd name="connsiteX611" fmla="*/ 4002475 w 7467600"/>
              <a:gd name="connsiteY611" fmla="*/ 1037802 h 6858000"/>
              <a:gd name="connsiteX612" fmla="*/ 4000324 w 7467600"/>
              <a:gd name="connsiteY612" fmla="*/ 1039362 h 6858000"/>
              <a:gd name="connsiteX613" fmla="*/ 4002862 w 7467600"/>
              <a:gd name="connsiteY613" fmla="*/ 1042866 h 6858000"/>
              <a:gd name="connsiteX614" fmla="*/ 4002475 w 7467600"/>
              <a:gd name="connsiteY614" fmla="*/ 1037802 h 6858000"/>
              <a:gd name="connsiteX615" fmla="*/ 506322 w 7467600"/>
              <a:gd name="connsiteY615" fmla="*/ 1020997 h 6858000"/>
              <a:gd name="connsiteX616" fmla="*/ 533068 w 7467600"/>
              <a:gd name="connsiteY616" fmla="*/ 1029409 h 6858000"/>
              <a:gd name="connsiteX617" fmla="*/ 1232525 w 7467600"/>
              <a:gd name="connsiteY617" fmla="*/ 1804675 h 6858000"/>
              <a:gd name="connsiteX618" fmla="*/ 1388858 w 7467600"/>
              <a:gd name="connsiteY618" fmla="*/ 2368011 h 6858000"/>
              <a:gd name="connsiteX619" fmla="*/ 1384098 w 7467600"/>
              <a:gd name="connsiteY619" fmla="*/ 2378125 h 6858000"/>
              <a:gd name="connsiteX620" fmla="*/ 1425393 w 7467600"/>
              <a:gd name="connsiteY620" fmla="*/ 2589124 h 6858000"/>
              <a:gd name="connsiteX621" fmla="*/ 1424001 w 7467600"/>
              <a:gd name="connsiteY621" fmla="*/ 2597541 h 6858000"/>
              <a:gd name="connsiteX622" fmla="*/ 2152729 w 7467600"/>
              <a:gd name="connsiteY622" fmla="*/ 2864487 h 6858000"/>
              <a:gd name="connsiteX623" fmla="*/ 2020609 w 7467600"/>
              <a:gd name="connsiteY623" fmla="*/ 2539671 h 6858000"/>
              <a:gd name="connsiteX624" fmla="*/ 2018920 w 7467600"/>
              <a:gd name="connsiteY624" fmla="*/ 2536309 h 6858000"/>
              <a:gd name="connsiteX625" fmla="*/ 1342441 w 7467600"/>
              <a:gd name="connsiteY625" fmla="*/ 1173017 h 6858000"/>
              <a:gd name="connsiteX626" fmla="*/ 1367925 w 7467600"/>
              <a:gd name="connsiteY626" fmla="*/ 1135648 h 6858000"/>
              <a:gd name="connsiteX627" fmla="*/ 1771401 w 7467600"/>
              <a:gd name="connsiteY627" fmla="*/ 1806673 h 6858000"/>
              <a:gd name="connsiteX628" fmla="*/ 1972385 w 7467600"/>
              <a:gd name="connsiteY628" fmla="*/ 2198735 h 6858000"/>
              <a:gd name="connsiteX629" fmla="*/ 2040892 w 7467600"/>
              <a:gd name="connsiteY629" fmla="*/ 2405205 h 6858000"/>
              <a:gd name="connsiteX630" fmla="*/ 2131689 w 7467600"/>
              <a:gd name="connsiteY630" fmla="*/ 1936926 h 6858000"/>
              <a:gd name="connsiteX631" fmla="*/ 2454820 w 7467600"/>
              <a:gd name="connsiteY631" fmla="*/ 1248808 h 6858000"/>
              <a:gd name="connsiteX632" fmla="*/ 2492512 w 7467600"/>
              <a:gd name="connsiteY632" fmla="*/ 1302920 h 6858000"/>
              <a:gd name="connsiteX633" fmla="*/ 2081216 w 7467600"/>
              <a:gd name="connsiteY633" fmla="*/ 2527513 h 6858000"/>
              <a:gd name="connsiteX634" fmla="*/ 2081211 w 7467600"/>
              <a:gd name="connsiteY634" fmla="*/ 2528916 h 6858000"/>
              <a:gd name="connsiteX635" fmla="*/ 2199067 w 7467600"/>
              <a:gd name="connsiteY635" fmla="*/ 2884061 h 6858000"/>
              <a:gd name="connsiteX636" fmla="*/ 3192586 w 7467600"/>
              <a:gd name="connsiteY636" fmla="*/ 3411496 h 6858000"/>
              <a:gd name="connsiteX637" fmla="*/ 3182620 w 7467600"/>
              <a:gd name="connsiteY637" fmla="*/ 3483279 h 6858000"/>
              <a:gd name="connsiteX638" fmla="*/ 2435119 w 7467600"/>
              <a:gd name="connsiteY638" fmla="*/ 3080173 h 6858000"/>
              <a:gd name="connsiteX639" fmla="*/ 2410152 w 7467600"/>
              <a:gd name="connsiteY639" fmla="*/ 3063751 h 6858000"/>
              <a:gd name="connsiteX640" fmla="*/ 2408099 w 7467600"/>
              <a:gd name="connsiteY640" fmla="*/ 3064403 h 6858000"/>
              <a:gd name="connsiteX641" fmla="*/ 2407218 w 7467600"/>
              <a:gd name="connsiteY641" fmla="*/ 3070324 h 6858000"/>
              <a:gd name="connsiteX642" fmla="*/ 2380138 w 7467600"/>
              <a:gd name="connsiteY642" fmla="*/ 3099341 h 6858000"/>
              <a:gd name="connsiteX643" fmla="*/ 1765923 w 7467600"/>
              <a:gd name="connsiteY643" fmla="*/ 3581043 h 6858000"/>
              <a:gd name="connsiteX644" fmla="*/ 1702258 w 7467600"/>
              <a:gd name="connsiteY644" fmla="*/ 3612286 h 6858000"/>
              <a:gd name="connsiteX645" fmla="*/ 1538370 w 7467600"/>
              <a:gd name="connsiteY645" fmla="*/ 3811804 h 6858000"/>
              <a:gd name="connsiteX646" fmla="*/ 542867 w 7467600"/>
              <a:gd name="connsiteY646" fmla="*/ 4944092 h 6858000"/>
              <a:gd name="connsiteX647" fmla="*/ 515800 w 7467600"/>
              <a:gd name="connsiteY647" fmla="*/ 4862180 h 6858000"/>
              <a:gd name="connsiteX648" fmla="*/ 909145 w 7467600"/>
              <a:gd name="connsiteY648" fmla="*/ 4199225 h 6858000"/>
              <a:gd name="connsiteX649" fmla="*/ 1214067 w 7467600"/>
              <a:gd name="connsiteY649" fmla="*/ 3908561 h 6858000"/>
              <a:gd name="connsiteX650" fmla="*/ 640967 w 7467600"/>
              <a:gd name="connsiteY650" fmla="*/ 4105601 h 6858000"/>
              <a:gd name="connsiteX651" fmla="*/ 112563 w 7467600"/>
              <a:gd name="connsiteY651" fmla="*/ 4396952 h 6858000"/>
              <a:gd name="connsiteX652" fmla="*/ 0 w 7467600"/>
              <a:gd name="connsiteY652" fmla="*/ 4466006 h 6858000"/>
              <a:gd name="connsiteX653" fmla="*/ 0 w 7467600"/>
              <a:gd name="connsiteY653" fmla="*/ 4233763 h 6858000"/>
              <a:gd name="connsiteX654" fmla="*/ 36881 w 7467600"/>
              <a:gd name="connsiteY654" fmla="*/ 4200118 h 6858000"/>
              <a:gd name="connsiteX655" fmla="*/ 910534 w 7467600"/>
              <a:gd name="connsiteY655" fmla="*/ 3629753 h 6858000"/>
              <a:gd name="connsiteX656" fmla="*/ 1578717 w 7467600"/>
              <a:gd name="connsiteY656" fmla="*/ 3575982 h 6858000"/>
              <a:gd name="connsiteX657" fmla="*/ 2338780 w 7467600"/>
              <a:gd name="connsiteY657" fmla="*/ 3033725 h 6858000"/>
              <a:gd name="connsiteX658" fmla="*/ 1807991 w 7467600"/>
              <a:gd name="connsiteY658" fmla="*/ 2807184 h 6858000"/>
              <a:gd name="connsiteX659" fmla="*/ 1416358 w 7467600"/>
              <a:gd name="connsiteY659" fmla="*/ 3112571 h 6858000"/>
              <a:gd name="connsiteX660" fmla="*/ 939066 w 7467600"/>
              <a:gd name="connsiteY660" fmla="*/ 3378798 h 6858000"/>
              <a:gd name="connsiteX661" fmla="*/ 115099 w 7467600"/>
              <a:gd name="connsiteY661" fmla="*/ 3607650 h 6858000"/>
              <a:gd name="connsiteX662" fmla="*/ 97284 w 7467600"/>
              <a:gd name="connsiteY662" fmla="*/ 3520393 h 6858000"/>
              <a:gd name="connsiteX663" fmla="*/ 922050 w 7467600"/>
              <a:gd name="connsiteY663" fmla="*/ 3074867 h 6858000"/>
              <a:gd name="connsiteX664" fmla="*/ 1405265 w 7467600"/>
              <a:gd name="connsiteY664" fmla="*/ 3016319 h 6858000"/>
              <a:gd name="connsiteX665" fmla="*/ 1407512 w 7467600"/>
              <a:gd name="connsiteY665" fmla="*/ 3018001 h 6858000"/>
              <a:gd name="connsiteX666" fmla="*/ 1726266 w 7467600"/>
              <a:gd name="connsiteY666" fmla="*/ 2777274 h 6858000"/>
              <a:gd name="connsiteX667" fmla="*/ 625390 w 7467600"/>
              <a:gd name="connsiteY667" fmla="*/ 2514541 h 6858000"/>
              <a:gd name="connsiteX668" fmla="*/ 619799 w 7467600"/>
              <a:gd name="connsiteY668" fmla="*/ 2527180 h 6858000"/>
              <a:gd name="connsiteX669" fmla="*/ 310030 w 7467600"/>
              <a:gd name="connsiteY669" fmla="*/ 2771818 h 6858000"/>
              <a:gd name="connsiteX670" fmla="*/ 173877 w 7467600"/>
              <a:gd name="connsiteY670" fmla="*/ 2937056 h 6858000"/>
              <a:gd name="connsiteX671" fmla="*/ 77889 w 7467600"/>
              <a:gd name="connsiteY671" fmla="*/ 3138440 h 6858000"/>
              <a:gd name="connsiteX672" fmla="*/ 0 w 7467600"/>
              <a:gd name="connsiteY672" fmla="*/ 3271395 h 6858000"/>
              <a:gd name="connsiteX673" fmla="*/ 0 w 7467600"/>
              <a:gd name="connsiteY673" fmla="*/ 3153002 h 6858000"/>
              <a:gd name="connsiteX674" fmla="*/ 2386 w 7467600"/>
              <a:gd name="connsiteY674" fmla="*/ 3149203 h 6858000"/>
              <a:gd name="connsiteX675" fmla="*/ 89753 w 7467600"/>
              <a:gd name="connsiteY675" fmla="*/ 2987702 h 6858000"/>
              <a:gd name="connsiteX676" fmla="*/ 76869 w 7467600"/>
              <a:gd name="connsiteY676" fmla="*/ 3005404 h 6858000"/>
              <a:gd name="connsiteX677" fmla="*/ 32049 w 7467600"/>
              <a:gd name="connsiteY677" fmla="*/ 3065814 h 6858000"/>
              <a:gd name="connsiteX678" fmla="*/ 0 w 7467600"/>
              <a:gd name="connsiteY678" fmla="*/ 3108744 h 6858000"/>
              <a:gd name="connsiteX679" fmla="*/ 0 w 7467600"/>
              <a:gd name="connsiteY679" fmla="*/ 3058059 h 6858000"/>
              <a:gd name="connsiteX680" fmla="*/ 7610 w 7467600"/>
              <a:gd name="connsiteY680" fmla="*/ 3047889 h 6858000"/>
              <a:gd name="connsiteX681" fmla="*/ 52419 w 7467600"/>
              <a:gd name="connsiteY681" fmla="*/ 2987479 h 6858000"/>
              <a:gd name="connsiteX682" fmla="*/ 59142 w 7467600"/>
              <a:gd name="connsiteY682" fmla="*/ 2978488 h 6858000"/>
              <a:gd name="connsiteX683" fmla="*/ 0 w 7467600"/>
              <a:gd name="connsiteY683" fmla="*/ 3015334 h 6858000"/>
              <a:gd name="connsiteX684" fmla="*/ 0 w 7467600"/>
              <a:gd name="connsiteY684" fmla="*/ 2914286 h 6858000"/>
              <a:gd name="connsiteX685" fmla="*/ 36383 w 7467600"/>
              <a:gd name="connsiteY685" fmla="*/ 2901128 h 6858000"/>
              <a:gd name="connsiteX686" fmla="*/ 156329 w 7467600"/>
              <a:gd name="connsiteY686" fmla="*/ 2840533 h 6858000"/>
              <a:gd name="connsiteX687" fmla="*/ 358355 w 7467600"/>
              <a:gd name="connsiteY687" fmla="*/ 2620471 h 6858000"/>
              <a:gd name="connsiteX688" fmla="*/ 510577 w 7467600"/>
              <a:gd name="connsiteY688" fmla="*/ 2501244 h 6858000"/>
              <a:gd name="connsiteX689" fmla="*/ 211967 w 7467600"/>
              <a:gd name="connsiteY689" fmla="*/ 2479171 h 6858000"/>
              <a:gd name="connsiteX690" fmla="*/ 0 w 7467600"/>
              <a:gd name="connsiteY690" fmla="*/ 2476398 h 6858000"/>
              <a:gd name="connsiteX691" fmla="*/ 0 w 7467600"/>
              <a:gd name="connsiteY691" fmla="*/ 2389189 h 6858000"/>
              <a:gd name="connsiteX692" fmla="*/ 103062 w 7467600"/>
              <a:gd name="connsiteY692" fmla="*/ 2389518 h 6858000"/>
              <a:gd name="connsiteX693" fmla="*/ 510734 w 7467600"/>
              <a:gd name="connsiteY693" fmla="*/ 2416201 h 6858000"/>
              <a:gd name="connsiteX694" fmla="*/ 279257 w 7467600"/>
              <a:gd name="connsiteY694" fmla="*/ 2092102 h 6858000"/>
              <a:gd name="connsiteX695" fmla="*/ 65265 w 7467600"/>
              <a:gd name="connsiteY695" fmla="*/ 2006049 h 6858000"/>
              <a:gd name="connsiteX696" fmla="*/ 0 w 7467600"/>
              <a:gd name="connsiteY696" fmla="*/ 1982532 h 6858000"/>
              <a:gd name="connsiteX697" fmla="*/ 0 w 7467600"/>
              <a:gd name="connsiteY697" fmla="*/ 1912789 h 6858000"/>
              <a:gd name="connsiteX698" fmla="*/ 97460 w 7467600"/>
              <a:gd name="connsiteY698" fmla="*/ 1953725 h 6858000"/>
              <a:gd name="connsiteX699" fmla="*/ 221272 w 7467600"/>
              <a:gd name="connsiteY699" fmla="*/ 1980766 h 6858000"/>
              <a:gd name="connsiteX700" fmla="*/ 116765 w 7467600"/>
              <a:gd name="connsiteY700" fmla="*/ 1911033 h 6858000"/>
              <a:gd name="connsiteX701" fmla="*/ 16405 w 7467600"/>
              <a:gd name="connsiteY701" fmla="*/ 1803412 h 6858000"/>
              <a:gd name="connsiteX702" fmla="*/ 0 w 7467600"/>
              <a:gd name="connsiteY702" fmla="*/ 1784777 h 6858000"/>
              <a:gd name="connsiteX703" fmla="*/ 0 w 7467600"/>
              <a:gd name="connsiteY703" fmla="*/ 1740082 h 6858000"/>
              <a:gd name="connsiteX704" fmla="*/ 39394 w 7467600"/>
              <a:gd name="connsiteY704" fmla="*/ 1784856 h 6858000"/>
              <a:gd name="connsiteX705" fmla="*/ 135813 w 7467600"/>
              <a:gd name="connsiteY705" fmla="*/ 1888838 h 6858000"/>
              <a:gd name="connsiteX706" fmla="*/ 242575 w 7467600"/>
              <a:gd name="connsiteY706" fmla="*/ 1958841 h 6858000"/>
              <a:gd name="connsiteX707" fmla="*/ 82197 w 7467600"/>
              <a:gd name="connsiteY707" fmla="*/ 1754826 h 6858000"/>
              <a:gd name="connsiteX708" fmla="*/ 0 w 7467600"/>
              <a:gd name="connsiteY708" fmla="*/ 1679650 h 6858000"/>
              <a:gd name="connsiteX709" fmla="*/ 0 w 7467600"/>
              <a:gd name="connsiteY709" fmla="*/ 1602463 h 6858000"/>
              <a:gd name="connsiteX710" fmla="*/ 84689 w 7467600"/>
              <a:gd name="connsiteY710" fmla="*/ 1677442 h 6858000"/>
              <a:gd name="connsiteX711" fmla="*/ 298437 w 7467600"/>
              <a:gd name="connsiteY711" fmla="*/ 1968019 h 6858000"/>
              <a:gd name="connsiteX712" fmla="*/ 227269 w 7467600"/>
              <a:gd name="connsiteY712" fmla="*/ 1114064 h 6858000"/>
              <a:gd name="connsiteX713" fmla="*/ 248003 w 7467600"/>
              <a:gd name="connsiteY713" fmla="*/ 1089613 h 6858000"/>
              <a:gd name="connsiteX714" fmla="*/ 427020 w 7467600"/>
              <a:gd name="connsiteY714" fmla="*/ 1619803 h 6858000"/>
              <a:gd name="connsiteX715" fmla="*/ 340345 w 7467600"/>
              <a:gd name="connsiteY715" fmla="*/ 2027739 h 6858000"/>
              <a:gd name="connsiteX716" fmla="*/ 360865 w 7467600"/>
              <a:gd name="connsiteY716" fmla="*/ 2044827 h 6858000"/>
              <a:gd name="connsiteX717" fmla="*/ 560414 w 7467600"/>
              <a:gd name="connsiteY717" fmla="*/ 2421457 h 6858000"/>
              <a:gd name="connsiteX718" fmla="*/ 1359703 w 7467600"/>
              <a:gd name="connsiteY718" fmla="*/ 2578554 h 6858000"/>
              <a:gd name="connsiteX719" fmla="*/ 1359422 w 7467600"/>
              <a:gd name="connsiteY719" fmla="*/ 2577994 h 6858000"/>
              <a:gd name="connsiteX720" fmla="*/ 828701 w 7467600"/>
              <a:gd name="connsiteY720" fmla="*/ 1839520 h 6858000"/>
              <a:gd name="connsiteX721" fmla="*/ 494427 w 7467600"/>
              <a:gd name="connsiteY721" fmla="*/ 1092333 h 6858000"/>
              <a:gd name="connsiteX722" fmla="*/ 506322 w 7467600"/>
              <a:gd name="connsiteY722" fmla="*/ 1020997 h 6858000"/>
              <a:gd name="connsiteX723" fmla="*/ 4570198 w 7467600"/>
              <a:gd name="connsiteY723" fmla="*/ 978081 h 6858000"/>
              <a:gd name="connsiteX724" fmla="*/ 4523691 w 7467600"/>
              <a:gd name="connsiteY724" fmla="*/ 1127776 h 6858000"/>
              <a:gd name="connsiteX725" fmla="*/ 4509875 w 7467600"/>
              <a:gd name="connsiteY725" fmla="*/ 1167552 h 6858000"/>
              <a:gd name="connsiteX726" fmla="*/ 4478168 w 7467600"/>
              <a:gd name="connsiteY726" fmla="*/ 1260735 h 6858000"/>
              <a:gd name="connsiteX727" fmla="*/ 4409309 w 7467600"/>
              <a:gd name="connsiteY727" fmla="*/ 1666996 h 6858000"/>
              <a:gd name="connsiteX728" fmla="*/ 4370031 w 7467600"/>
              <a:gd name="connsiteY728" fmla="*/ 1955666 h 6858000"/>
              <a:gd name="connsiteX729" fmla="*/ 4570198 w 7467600"/>
              <a:gd name="connsiteY729" fmla="*/ 978081 h 6858000"/>
              <a:gd name="connsiteX730" fmla="*/ 4557898 w 7467600"/>
              <a:gd name="connsiteY730" fmla="*/ 900011 h 6858000"/>
              <a:gd name="connsiteX731" fmla="*/ 4344840 w 7467600"/>
              <a:gd name="connsiteY731" fmla="*/ 1922038 h 6858000"/>
              <a:gd name="connsiteX732" fmla="*/ 4378710 w 7467600"/>
              <a:gd name="connsiteY732" fmla="*/ 1665516 h 6858000"/>
              <a:gd name="connsiteX733" fmla="*/ 4448798 w 7467600"/>
              <a:gd name="connsiteY733" fmla="*/ 1253024 h 6858000"/>
              <a:gd name="connsiteX734" fmla="*/ 4480315 w 7467600"/>
              <a:gd name="connsiteY734" fmla="*/ 1158454 h 6858000"/>
              <a:gd name="connsiteX735" fmla="*/ 4494133 w 7467600"/>
              <a:gd name="connsiteY735" fmla="*/ 1118676 h 6858000"/>
              <a:gd name="connsiteX736" fmla="*/ 4557898 w 7467600"/>
              <a:gd name="connsiteY736" fmla="*/ 900011 h 6858000"/>
              <a:gd name="connsiteX737" fmla="*/ 5870151 w 7467600"/>
              <a:gd name="connsiteY737" fmla="*/ 898890 h 6858000"/>
              <a:gd name="connsiteX738" fmla="*/ 5861335 w 7467600"/>
              <a:gd name="connsiteY738" fmla="*/ 899177 h 6858000"/>
              <a:gd name="connsiteX739" fmla="*/ 5843702 w 7467600"/>
              <a:gd name="connsiteY739" fmla="*/ 899748 h 6858000"/>
              <a:gd name="connsiteX740" fmla="*/ 5651107 w 7467600"/>
              <a:gd name="connsiteY740" fmla="*/ 920306 h 6858000"/>
              <a:gd name="connsiteX741" fmla="*/ 5459407 w 7467600"/>
              <a:gd name="connsiteY741" fmla="*/ 940975 h 6858000"/>
              <a:gd name="connsiteX742" fmla="*/ 5374846 w 7467600"/>
              <a:gd name="connsiteY742" fmla="*/ 941988 h 6858000"/>
              <a:gd name="connsiteX743" fmla="*/ 5256105 w 7467600"/>
              <a:gd name="connsiteY743" fmla="*/ 945632 h 6858000"/>
              <a:gd name="connsiteX744" fmla="*/ 5107071 w 7467600"/>
              <a:gd name="connsiteY744" fmla="*/ 969720 h 6858000"/>
              <a:gd name="connsiteX745" fmla="*/ 4998681 w 7467600"/>
              <a:gd name="connsiteY745" fmla="*/ 988771 h 6858000"/>
              <a:gd name="connsiteX746" fmla="*/ 5870151 w 7467600"/>
              <a:gd name="connsiteY746" fmla="*/ 898890 h 6858000"/>
              <a:gd name="connsiteX747" fmla="*/ 5504425 w 7467600"/>
              <a:gd name="connsiteY747" fmla="*/ 848067 h 6858000"/>
              <a:gd name="connsiteX748" fmla="*/ 4968849 w 7467600"/>
              <a:gd name="connsiteY748" fmla="*/ 962318 h 6858000"/>
              <a:gd name="connsiteX749" fmla="*/ 5104039 w 7467600"/>
              <a:gd name="connsiteY749" fmla="*/ 940634 h 6858000"/>
              <a:gd name="connsiteX750" fmla="*/ 5256311 w 7467600"/>
              <a:gd name="connsiteY750" fmla="*/ 916490 h 6858000"/>
              <a:gd name="connsiteX751" fmla="*/ 5377381 w 7467600"/>
              <a:gd name="connsiteY751" fmla="*/ 912671 h 6858000"/>
              <a:gd name="connsiteX752" fmla="*/ 5460148 w 7467600"/>
              <a:gd name="connsiteY752" fmla="*/ 911442 h 6858000"/>
              <a:gd name="connsiteX753" fmla="*/ 5648971 w 7467600"/>
              <a:gd name="connsiteY753" fmla="*/ 891331 h 6858000"/>
              <a:gd name="connsiteX754" fmla="*/ 5844807 w 7467600"/>
              <a:gd name="connsiteY754" fmla="*/ 870718 h 6858000"/>
              <a:gd name="connsiteX755" fmla="*/ 5862975 w 7467600"/>
              <a:gd name="connsiteY755" fmla="*/ 869756 h 6858000"/>
              <a:gd name="connsiteX756" fmla="*/ 5920887 w 7467600"/>
              <a:gd name="connsiteY756" fmla="*/ 865929 h 6858000"/>
              <a:gd name="connsiteX757" fmla="*/ 5504425 w 7467600"/>
              <a:gd name="connsiteY757" fmla="*/ 848067 h 6858000"/>
              <a:gd name="connsiteX758" fmla="*/ 3607114 w 7467600"/>
              <a:gd name="connsiteY758" fmla="*/ 467441 h 6858000"/>
              <a:gd name="connsiteX759" fmla="*/ 3296242 w 7467600"/>
              <a:gd name="connsiteY759" fmla="*/ 807991 h 6858000"/>
              <a:gd name="connsiteX760" fmla="*/ 3174674 w 7467600"/>
              <a:gd name="connsiteY760" fmla="*/ 919759 h 6858000"/>
              <a:gd name="connsiteX761" fmla="*/ 3042978 w 7467600"/>
              <a:gd name="connsiteY761" fmla="*/ 1054894 h 6858000"/>
              <a:gd name="connsiteX762" fmla="*/ 2968914 w 7467600"/>
              <a:gd name="connsiteY762" fmla="*/ 1133756 h 6858000"/>
              <a:gd name="connsiteX763" fmla="*/ 3103823 w 7467600"/>
              <a:gd name="connsiteY763" fmla="*/ 1026814 h 6858000"/>
              <a:gd name="connsiteX764" fmla="*/ 3607114 w 7467600"/>
              <a:gd name="connsiteY764" fmla="*/ 467441 h 6858000"/>
              <a:gd name="connsiteX765" fmla="*/ 3744487 w 7467600"/>
              <a:gd name="connsiteY765" fmla="*/ 383136 h 6858000"/>
              <a:gd name="connsiteX766" fmla="*/ 3970213 w 7467600"/>
              <a:gd name="connsiteY766" fmla="*/ 995559 h 6858000"/>
              <a:gd name="connsiteX767" fmla="*/ 3744487 w 7467600"/>
              <a:gd name="connsiteY767" fmla="*/ 383136 h 6858000"/>
              <a:gd name="connsiteX768" fmla="*/ 3624562 w 7467600"/>
              <a:gd name="connsiteY768" fmla="*/ 367041 h 6858000"/>
              <a:gd name="connsiteX769" fmla="*/ 3489712 w 7467600"/>
              <a:gd name="connsiteY769" fmla="*/ 485386 h 6858000"/>
              <a:gd name="connsiteX770" fmla="*/ 3182994 w 7467600"/>
              <a:gd name="connsiteY770" fmla="*/ 828265 h 6858000"/>
              <a:gd name="connsiteX771" fmla="*/ 2892114 w 7467600"/>
              <a:gd name="connsiteY771" fmla="*/ 1172635 h 6858000"/>
              <a:gd name="connsiteX772" fmla="*/ 3021459 w 7467600"/>
              <a:gd name="connsiteY772" fmla="*/ 1035385 h 6858000"/>
              <a:gd name="connsiteX773" fmla="*/ 3153873 w 7467600"/>
              <a:gd name="connsiteY773" fmla="*/ 898971 h 6858000"/>
              <a:gd name="connsiteX774" fmla="*/ 3276511 w 7467600"/>
              <a:gd name="connsiteY774" fmla="*/ 786423 h 6858000"/>
              <a:gd name="connsiteX775" fmla="*/ 3584154 w 7467600"/>
              <a:gd name="connsiteY775" fmla="*/ 448218 h 6858000"/>
              <a:gd name="connsiteX776" fmla="*/ 3624562 w 7467600"/>
              <a:gd name="connsiteY776" fmla="*/ 367041 h 6858000"/>
              <a:gd name="connsiteX777" fmla="*/ 3766672 w 7467600"/>
              <a:gd name="connsiteY777" fmla="*/ 359429 h 6858000"/>
              <a:gd name="connsiteX778" fmla="*/ 3996338 w 7467600"/>
              <a:gd name="connsiteY778" fmla="*/ 968237 h 6858000"/>
              <a:gd name="connsiteX779" fmla="*/ 3766672 w 7467600"/>
              <a:gd name="connsiteY779" fmla="*/ 359429 h 6858000"/>
              <a:gd name="connsiteX780" fmla="*/ 5805386 w 7467600"/>
              <a:gd name="connsiteY780" fmla="*/ 239240 h 6858000"/>
              <a:gd name="connsiteX781" fmla="*/ 5736947 w 7467600"/>
              <a:gd name="connsiteY781" fmla="*/ 261367 h 6858000"/>
              <a:gd name="connsiteX782" fmla="*/ 5427012 w 7467600"/>
              <a:gd name="connsiteY782" fmla="*/ 311272 h 6858000"/>
              <a:gd name="connsiteX783" fmla="*/ 5147818 w 7467600"/>
              <a:gd name="connsiteY783" fmla="*/ 322112 h 6858000"/>
              <a:gd name="connsiteX784" fmla="*/ 5060854 w 7467600"/>
              <a:gd name="connsiteY784" fmla="*/ 311882 h 6858000"/>
              <a:gd name="connsiteX785" fmla="*/ 4945989 w 7467600"/>
              <a:gd name="connsiteY785" fmla="*/ 300516 h 6858000"/>
              <a:gd name="connsiteX786" fmla="*/ 5410479 w 7467600"/>
              <a:gd name="connsiteY786" fmla="*/ 348434 h 6858000"/>
              <a:gd name="connsiteX787" fmla="*/ 5805386 w 7467600"/>
              <a:gd name="connsiteY787" fmla="*/ 239240 h 6858000"/>
              <a:gd name="connsiteX788" fmla="*/ 5905192 w 7467600"/>
              <a:gd name="connsiteY788" fmla="*/ 163079 h 6858000"/>
              <a:gd name="connsiteX789" fmla="*/ 5865655 w 7467600"/>
              <a:gd name="connsiteY789" fmla="*/ 171901 h 6858000"/>
              <a:gd name="connsiteX790" fmla="*/ 5259740 w 7467600"/>
              <a:gd name="connsiteY790" fmla="*/ 257013 h 6858000"/>
              <a:gd name="connsiteX791" fmla="*/ 5208466 w 7467600"/>
              <a:gd name="connsiteY791" fmla="*/ 257550 h 6858000"/>
              <a:gd name="connsiteX792" fmla="*/ 4980204 w 7467600"/>
              <a:gd name="connsiteY792" fmla="*/ 271903 h 6858000"/>
              <a:gd name="connsiteX793" fmla="*/ 5068068 w 7467600"/>
              <a:gd name="connsiteY793" fmla="*/ 282244 h 6858000"/>
              <a:gd name="connsiteX794" fmla="*/ 5153231 w 7467600"/>
              <a:gd name="connsiteY794" fmla="*/ 292240 h 6858000"/>
              <a:gd name="connsiteX795" fmla="*/ 5426491 w 7467600"/>
              <a:gd name="connsiteY795" fmla="*/ 281128 h 6858000"/>
              <a:gd name="connsiteX796" fmla="*/ 5731212 w 7467600"/>
              <a:gd name="connsiteY796" fmla="*/ 231951 h 6858000"/>
              <a:gd name="connsiteX797" fmla="*/ 5905192 w 7467600"/>
              <a:gd name="connsiteY797" fmla="*/ 163079 h 6858000"/>
              <a:gd name="connsiteX798" fmla="*/ 5944437 w 7467600"/>
              <a:gd name="connsiteY798" fmla="*/ 113829 h 6858000"/>
              <a:gd name="connsiteX799" fmla="*/ 5825032 w 7467600"/>
              <a:gd name="connsiteY799" fmla="*/ 146405 h 6858000"/>
              <a:gd name="connsiteX800" fmla="*/ 4955599 w 7467600"/>
              <a:gd name="connsiteY800" fmla="*/ 247008 h 6858000"/>
              <a:gd name="connsiteX801" fmla="*/ 5210104 w 7467600"/>
              <a:gd name="connsiteY801" fmla="*/ 228123 h 6858000"/>
              <a:gd name="connsiteX802" fmla="*/ 5261015 w 7467600"/>
              <a:gd name="connsiteY802" fmla="*/ 227087 h 6858000"/>
              <a:gd name="connsiteX803" fmla="*/ 5861181 w 7467600"/>
              <a:gd name="connsiteY803" fmla="*/ 143093 h 6858000"/>
              <a:gd name="connsiteX804" fmla="*/ 5961252 w 7467600"/>
              <a:gd name="connsiteY804" fmla="*/ 114820 h 6858000"/>
              <a:gd name="connsiteX805" fmla="*/ 5944437 w 7467600"/>
              <a:gd name="connsiteY805" fmla="*/ 113829 h 6858000"/>
              <a:gd name="connsiteX806" fmla="*/ 3882765 w 7467600"/>
              <a:gd name="connsiteY806" fmla="*/ 0 h 6858000"/>
              <a:gd name="connsiteX807" fmla="*/ 3995099 w 7467600"/>
              <a:gd name="connsiteY807" fmla="*/ 0 h 6858000"/>
              <a:gd name="connsiteX808" fmla="*/ 4163818 w 7467600"/>
              <a:gd name="connsiteY808" fmla="*/ 234104 h 6858000"/>
              <a:gd name="connsiteX809" fmla="*/ 4172099 w 7467600"/>
              <a:gd name="connsiteY809" fmla="*/ 234207 h 6858000"/>
              <a:gd name="connsiteX810" fmla="*/ 4784282 w 7467600"/>
              <a:gd name="connsiteY810" fmla="*/ 276561 h 6858000"/>
              <a:gd name="connsiteX811" fmla="*/ 4801687 w 7467600"/>
              <a:gd name="connsiteY811" fmla="*/ 267764 h 6858000"/>
              <a:gd name="connsiteX812" fmla="*/ 6082788 w 7467600"/>
              <a:gd name="connsiteY812" fmla="*/ 64119 h 6858000"/>
              <a:gd name="connsiteX813" fmla="*/ 6099442 w 7467600"/>
              <a:gd name="connsiteY813" fmla="*/ 82568 h 6858000"/>
              <a:gd name="connsiteX814" fmla="*/ 4804137 w 7467600"/>
              <a:gd name="connsiteY814" fmla="*/ 320931 h 6858000"/>
              <a:gd name="connsiteX815" fmla="*/ 4227047 w 7467600"/>
              <a:gd name="connsiteY815" fmla="*/ 313415 h 6858000"/>
              <a:gd name="connsiteX816" fmla="*/ 4346041 w 7467600"/>
              <a:gd name="connsiteY816" fmla="*/ 456086 h 6858000"/>
              <a:gd name="connsiteX817" fmla="*/ 4870967 w 7467600"/>
              <a:gd name="connsiteY817" fmla="*/ 963061 h 6858000"/>
              <a:gd name="connsiteX818" fmla="*/ 4889647 w 7467600"/>
              <a:gd name="connsiteY818" fmla="*/ 957147 h 6858000"/>
              <a:gd name="connsiteX819" fmla="*/ 5422504 w 7467600"/>
              <a:gd name="connsiteY819" fmla="*/ 805191 h 6858000"/>
              <a:gd name="connsiteX820" fmla="*/ 6087656 w 7467600"/>
              <a:gd name="connsiteY820" fmla="*/ 826703 h 6858000"/>
              <a:gd name="connsiteX821" fmla="*/ 6058717 w 7467600"/>
              <a:gd name="connsiteY821" fmla="*/ 865992 h 6858000"/>
              <a:gd name="connsiteX822" fmla="*/ 4974153 w 7467600"/>
              <a:gd name="connsiteY822" fmla="*/ 1045456 h 6858000"/>
              <a:gd name="connsiteX823" fmla="*/ 5627835 w 7467600"/>
              <a:gd name="connsiteY823" fmla="*/ 1472077 h 6858000"/>
              <a:gd name="connsiteX824" fmla="*/ 5629817 w 7467600"/>
              <a:gd name="connsiteY824" fmla="*/ 1471412 h 6858000"/>
              <a:gd name="connsiteX825" fmla="*/ 5634124 w 7467600"/>
              <a:gd name="connsiteY825" fmla="*/ 1470572 h 6858000"/>
              <a:gd name="connsiteX826" fmla="*/ 5755832 w 7467600"/>
              <a:gd name="connsiteY826" fmla="*/ 1383886 h 6858000"/>
              <a:gd name="connsiteX827" fmla="*/ 6014186 w 7467600"/>
              <a:gd name="connsiteY827" fmla="*/ 1279799 h 6858000"/>
              <a:gd name="connsiteX828" fmla="*/ 6901619 w 7467600"/>
              <a:gd name="connsiteY828" fmla="*/ 1047874 h 6858000"/>
              <a:gd name="connsiteX829" fmla="*/ 6931566 w 7467600"/>
              <a:gd name="connsiteY829" fmla="*/ 1062034 h 6858000"/>
              <a:gd name="connsiteX830" fmla="*/ 5790982 w 7467600"/>
              <a:gd name="connsiteY830" fmla="*/ 1561380 h 6858000"/>
              <a:gd name="connsiteX831" fmla="*/ 6188971 w 7467600"/>
              <a:gd name="connsiteY831" fmla="*/ 1755168 h 6858000"/>
              <a:gd name="connsiteX832" fmla="*/ 6202446 w 7467600"/>
              <a:gd name="connsiteY832" fmla="*/ 1752268 h 6858000"/>
              <a:gd name="connsiteX833" fmla="*/ 7179560 w 7467600"/>
              <a:gd name="connsiteY833" fmla="*/ 1467551 h 6858000"/>
              <a:gd name="connsiteX834" fmla="*/ 7158730 w 7467600"/>
              <a:gd name="connsiteY834" fmla="*/ 1507835 h 6858000"/>
              <a:gd name="connsiteX835" fmla="*/ 6326959 w 7467600"/>
              <a:gd name="connsiteY835" fmla="*/ 1817686 h 6858000"/>
              <a:gd name="connsiteX836" fmla="*/ 6537433 w 7467600"/>
              <a:gd name="connsiteY836" fmla="*/ 1907790 h 6858000"/>
              <a:gd name="connsiteX837" fmla="*/ 6550221 w 7467600"/>
              <a:gd name="connsiteY837" fmla="*/ 1910729 h 6858000"/>
              <a:gd name="connsiteX838" fmla="*/ 6964438 w 7467600"/>
              <a:gd name="connsiteY838" fmla="*/ 2209505 h 6858000"/>
              <a:gd name="connsiteX839" fmla="*/ 7367862 w 7467600"/>
              <a:gd name="connsiteY839" fmla="*/ 2806833 h 6858000"/>
              <a:gd name="connsiteX840" fmla="*/ 7364329 w 7467600"/>
              <a:gd name="connsiteY840" fmla="*/ 2826907 h 6858000"/>
              <a:gd name="connsiteX841" fmla="*/ 7290545 w 7467600"/>
              <a:gd name="connsiteY841" fmla="*/ 2850663 h 6858000"/>
              <a:gd name="connsiteX842" fmla="*/ 6472036 w 7467600"/>
              <a:gd name="connsiteY842" fmla="*/ 1959003 h 6858000"/>
              <a:gd name="connsiteX843" fmla="*/ 5792897 w 7467600"/>
              <a:gd name="connsiteY843" fmla="*/ 1647747 h 6858000"/>
              <a:gd name="connsiteX844" fmla="*/ 5842751 w 7467600"/>
              <a:gd name="connsiteY844" fmla="*/ 1816112 h 6858000"/>
              <a:gd name="connsiteX845" fmla="*/ 5847424 w 7467600"/>
              <a:gd name="connsiteY845" fmla="*/ 1815776 h 6858000"/>
              <a:gd name="connsiteX846" fmla="*/ 6399821 w 7467600"/>
              <a:gd name="connsiteY846" fmla="*/ 2344799 h 6858000"/>
              <a:gd name="connsiteX847" fmla="*/ 6323232 w 7467600"/>
              <a:gd name="connsiteY847" fmla="*/ 2389634 h 6858000"/>
              <a:gd name="connsiteX848" fmla="*/ 5942958 w 7467600"/>
              <a:gd name="connsiteY848" fmla="*/ 2077708 h 6858000"/>
              <a:gd name="connsiteX849" fmla="*/ 5921559 w 7467600"/>
              <a:gd name="connsiteY849" fmla="*/ 2378596 h 6858000"/>
              <a:gd name="connsiteX850" fmla="*/ 5817651 w 7467600"/>
              <a:gd name="connsiteY850" fmla="*/ 3023919 h 6858000"/>
              <a:gd name="connsiteX851" fmla="*/ 5729634 w 7467600"/>
              <a:gd name="connsiteY851" fmla="*/ 3051849 h 6858000"/>
              <a:gd name="connsiteX852" fmla="*/ 5611018 w 7467600"/>
              <a:gd name="connsiteY852" fmla="*/ 2316769 h 6858000"/>
              <a:gd name="connsiteX853" fmla="*/ 5687608 w 7467600"/>
              <a:gd name="connsiteY853" fmla="*/ 2039972 h 6858000"/>
              <a:gd name="connsiteX854" fmla="*/ 5657554 w 7467600"/>
              <a:gd name="connsiteY854" fmla="*/ 1576445 h 6858000"/>
              <a:gd name="connsiteX855" fmla="*/ 5150475 w 7467600"/>
              <a:gd name="connsiteY855" fmla="*/ 1274012 h 6858000"/>
              <a:gd name="connsiteX856" fmla="*/ 5349142 w 7467600"/>
              <a:gd name="connsiteY856" fmla="*/ 2204405 h 6858000"/>
              <a:gd name="connsiteX857" fmla="*/ 5262214 w 7467600"/>
              <a:gd name="connsiteY857" fmla="*/ 2233836 h 6858000"/>
              <a:gd name="connsiteX858" fmla="*/ 4981539 w 7467600"/>
              <a:gd name="connsiteY858" fmla="*/ 1542201 h 6858000"/>
              <a:gd name="connsiteX859" fmla="*/ 4958461 w 7467600"/>
              <a:gd name="connsiteY859" fmla="*/ 1136957 h 6858000"/>
              <a:gd name="connsiteX860" fmla="*/ 4655015 w 7467600"/>
              <a:gd name="connsiteY860" fmla="*/ 891426 h 6858000"/>
              <a:gd name="connsiteX861" fmla="*/ 4348002 w 7467600"/>
              <a:gd name="connsiteY861" fmla="*/ 2205895 h 6858000"/>
              <a:gd name="connsiteX862" fmla="*/ 4262250 w 7467600"/>
              <a:gd name="connsiteY862" fmla="*/ 2219972 h 6858000"/>
              <a:gd name="connsiteX863" fmla="*/ 4550611 w 7467600"/>
              <a:gd name="connsiteY863" fmla="*/ 817540 h 6858000"/>
              <a:gd name="connsiteX864" fmla="*/ 4564418 w 7467600"/>
              <a:gd name="connsiteY864" fmla="*/ 808293 h 6858000"/>
              <a:gd name="connsiteX865" fmla="*/ 4266388 w 7467600"/>
              <a:gd name="connsiteY865" fmla="*/ 500083 h 6858000"/>
              <a:gd name="connsiteX866" fmla="*/ 4032842 w 7467600"/>
              <a:gd name="connsiteY866" fmla="*/ 211809 h 6858000"/>
              <a:gd name="connsiteX867" fmla="*/ 3882765 w 7467600"/>
              <a:gd name="connsiteY867" fmla="*/ 0 h 6858000"/>
              <a:gd name="connsiteX868" fmla="*/ 3721337 w 7467600"/>
              <a:gd name="connsiteY868" fmla="*/ 0 h 6858000"/>
              <a:gd name="connsiteX869" fmla="*/ 3797544 w 7467600"/>
              <a:gd name="connsiteY869" fmla="*/ 0 h 6858000"/>
              <a:gd name="connsiteX870" fmla="*/ 3775734 w 7467600"/>
              <a:gd name="connsiteY870" fmla="*/ 95131 h 6858000"/>
              <a:gd name="connsiteX871" fmla="*/ 3724807 w 7467600"/>
              <a:gd name="connsiteY871" fmla="*/ 272257 h 6858000"/>
              <a:gd name="connsiteX872" fmla="*/ 3726844 w 7467600"/>
              <a:gd name="connsiteY872" fmla="*/ 282988 h 6858000"/>
              <a:gd name="connsiteX873" fmla="*/ 3742664 w 7467600"/>
              <a:gd name="connsiteY873" fmla="*/ 279918 h 6858000"/>
              <a:gd name="connsiteX874" fmla="*/ 4103910 w 7467600"/>
              <a:gd name="connsiteY874" fmla="*/ 1161917 h 6858000"/>
              <a:gd name="connsiteX875" fmla="*/ 4020269 w 7467600"/>
              <a:gd name="connsiteY875" fmla="*/ 1200406 h 6858000"/>
              <a:gd name="connsiteX876" fmla="*/ 3674882 w 7467600"/>
              <a:gd name="connsiteY876" fmla="*/ 488524 h 6858000"/>
              <a:gd name="connsiteX877" fmla="*/ 3132682 w 7467600"/>
              <a:gd name="connsiteY877" fmla="*/ 1072284 h 6858000"/>
              <a:gd name="connsiteX878" fmla="*/ 2716346 w 7467600"/>
              <a:gd name="connsiteY878" fmla="*/ 1276376 h 6858000"/>
              <a:gd name="connsiteX879" fmla="*/ 2716772 w 7467600"/>
              <a:gd name="connsiteY879" fmla="*/ 1255462 h 6858000"/>
              <a:gd name="connsiteX880" fmla="*/ 3471096 w 7467600"/>
              <a:gd name="connsiteY880" fmla="*/ 437072 h 6858000"/>
              <a:gd name="connsiteX881" fmla="*/ 3639057 w 7467600"/>
              <a:gd name="connsiteY881" fmla="*/ 286334 h 6858000"/>
              <a:gd name="connsiteX882" fmla="*/ 3640309 w 7467600"/>
              <a:gd name="connsiteY882" fmla="*/ 284664 h 6858000"/>
              <a:gd name="connsiteX883" fmla="*/ 3646022 w 7467600"/>
              <a:gd name="connsiteY883" fmla="*/ 276711 h 6858000"/>
              <a:gd name="connsiteX884" fmla="*/ 3707943 w 7467600"/>
              <a:gd name="connsiteY884" fmla="*/ 65958 h 6858000"/>
              <a:gd name="connsiteX885" fmla="*/ 3721337 w 7467600"/>
              <a:gd name="connsiteY885" fmla="*/ 0 h 6858000"/>
              <a:gd name="connsiteX886" fmla="*/ 2867960 w 7467600"/>
              <a:gd name="connsiteY886" fmla="*/ 0 h 6858000"/>
              <a:gd name="connsiteX887" fmla="*/ 2926351 w 7467600"/>
              <a:gd name="connsiteY887" fmla="*/ 0 h 6858000"/>
              <a:gd name="connsiteX888" fmla="*/ 2902823 w 7467600"/>
              <a:gd name="connsiteY888" fmla="*/ 262929 h 6858000"/>
              <a:gd name="connsiteX889" fmla="*/ 2940663 w 7467600"/>
              <a:gd name="connsiteY889" fmla="*/ 140884 h 6858000"/>
              <a:gd name="connsiteX890" fmla="*/ 2947039 w 7467600"/>
              <a:gd name="connsiteY890" fmla="*/ 122524 h 6858000"/>
              <a:gd name="connsiteX891" fmla="*/ 2984316 w 7467600"/>
              <a:gd name="connsiteY891" fmla="*/ 0 h 6858000"/>
              <a:gd name="connsiteX892" fmla="*/ 3016114 w 7467600"/>
              <a:gd name="connsiteY892" fmla="*/ 0 h 6858000"/>
              <a:gd name="connsiteX893" fmla="*/ 2979949 w 7467600"/>
              <a:gd name="connsiteY893" fmla="*/ 119274 h 6858000"/>
              <a:gd name="connsiteX894" fmla="*/ 3023879 w 7467600"/>
              <a:gd name="connsiteY894" fmla="*/ 0 h 6858000"/>
              <a:gd name="connsiteX895" fmla="*/ 3105400 w 7467600"/>
              <a:gd name="connsiteY895" fmla="*/ 0 h 6858000"/>
              <a:gd name="connsiteX896" fmla="*/ 3094669 w 7467600"/>
              <a:gd name="connsiteY896" fmla="*/ 30308 h 6858000"/>
              <a:gd name="connsiteX897" fmla="*/ 2901945 w 7467600"/>
              <a:gd name="connsiteY897" fmla="*/ 466538 h 6858000"/>
              <a:gd name="connsiteX898" fmla="*/ 2815209 w 7467600"/>
              <a:gd name="connsiteY898" fmla="*/ 497361 h 6858000"/>
              <a:gd name="connsiteX899" fmla="*/ 2844845 w 7467600"/>
              <a:gd name="connsiteY899" fmla="*/ 127638 h 6858000"/>
              <a:gd name="connsiteX900" fmla="*/ 2867960 w 7467600"/>
              <a:gd name="connsiteY900" fmla="*/ 0 h 6858000"/>
              <a:gd name="connsiteX901" fmla="*/ 1057230 w 7467600"/>
              <a:gd name="connsiteY901" fmla="*/ 0 h 6858000"/>
              <a:gd name="connsiteX902" fmla="*/ 1111003 w 7467600"/>
              <a:gd name="connsiteY902" fmla="*/ 0 h 6858000"/>
              <a:gd name="connsiteX903" fmla="*/ 1125553 w 7467600"/>
              <a:gd name="connsiteY903" fmla="*/ 52588 h 6858000"/>
              <a:gd name="connsiteX904" fmla="*/ 1304276 w 7467600"/>
              <a:gd name="connsiteY904" fmla="*/ 476275 h 6858000"/>
              <a:gd name="connsiteX905" fmla="*/ 1492066 w 7467600"/>
              <a:gd name="connsiteY905" fmla="*/ 886333 h 6858000"/>
              <a:gd name="connsiteX906" fmla="*/ 1423698 w 7467600"/>
              <a:gd name="connsiteY906" fmla="*/ 710817 h 6858000"/>
              <a:gd name="connsiteX907" fmla="*/ 1357609 w 7467600"/>
              <a:gd name="connsiteY907" fmla="*/ 532892 h 6858000"/>
              <a:gd name="connsiteX908" fmla="*/ 1309550 w 7467600"/>
              <a:gd name="connsiteY908" fmla="*/ 374031 h 6858000"/>
              <a:gd name="connsiteX909" fmla="*/ 1193673 w 7467600"/>
              <a:gd name="connsiteY909" fmla="*/ 49533 h 6858000"/>
              <a:gd name="connsiteX910" fmla="*/ 1164391 w 7467600"/>
              <a:gd name="connsiteY910" fmla="*/ 0 h 6858000"/>
              <a:gd name="connsiteX911" fmla="*/ 1200666 w 7467600"/>
              <a:gd name="connsiteY911" fmla="*/ 0 h 6858000"/>
              <a:gd name="connsiteX912" fmla="*/ 1223408 w 7467600"/>
              <a:gd name="connsiteY912" fmla="*/ 38996 h 6858000"/>
              <a:gd name="connsiteX913" fmla="*/ 1339635 w 7467600"/>
              <a:gd name="connsiteY913" fmla="*/ 365517 h 6858000"/>
              <a:gd name="connsiteX914" fmla="*/ 1387469 w 7467600"/>
              <a:gd name="connsiteY914" fmla="*/ 523079 h 6858000"/>
              <a:gd name="connsiteX915" fmla="*/ 1452685 w 7467600"/>
              <a:gd name="connsiteY915" fmla="*/ 699806 h 6858000"/>
              <a:gd name="connsiteX916" fmla="*/ 1492092 w 7467600"/>
              <a:gd name="connsiteY916" fmla="*/ 800424 h 6858000"/>
              <a:gd name="connsiteX917" fmla="*/ 1455302 w 7467600"/>
              <a:gd name="connsiteY917" fmla="*/ 632913 h 6858000"/>
              <a:gd name="connsiteX918" fmla="*/ 1222336 w 7467600"/>
              <a:gd name="connsiteY918" fmla="*/ 9480 h 6858000"/>
              <a:gd name="connsiteX919" fmla="*/ 1214634 w 7467600"/>
              <a:gd name="connsiteY919" fmla="*/ 0 h 6858000"/>
              <a:gd name="connsiteX920" fmla="*/ 1289827 w 7467600"/>
              <a:gd name="connsiteY920" fmla="*/ 0 h 6858000"/>
              <a:gd name="connsiteX921" fmla="*/ 1321076 w 7467600"/>
              <a:gd name="connsiteY921" fmla="*/ 59722 h 6858000"/>
              <a:gd name="connsiteX922" fmla="*/ 1512579 w 7467600"/>
              <a:gd name="connsiteY922" fmla="*/ 626441 h 6858000"/>
              <a:gd name="connsiteX923" fmla="*/ 1506076 w 7467600"/>
              <a:gd name="connsiteY923" fmla="*/ 1089289 h 6858000"/>
              <a:gd name="connsiteX924" fmla="*/ 1486346 w 7467600"/>
              <a:gd name="connsiteY924" fmla="*/ 1079919 h 6858000"/>
              <a:gd name="connsiteX925" fmla="*/ 1070511 w 7467600"/>
              <a:gd name="connsiteY925" fmla="*/ 48609 h 6858000"/>
              <a:gd name="connsiteX926" fmla="*/ 1057230 w 7467600"/>
              <a:gd name="connsiteY926" fmla="*/ 0 h 6858000"/>
              <a:gd name="connsiteX927" fmla="*/ 43151 w 7467600"/>
              <a:gd name="connsiteY927" fmla="*/ 0 h 6858000"/>
              <a:gd name="connsiteX928" fmla="*/ 95283 w 7467600"/>
              <a:gd name="connsiteY928" fmla="*/ 0 h 6858000"/>
              <a:gd name="connsiteX929" fmla="*/ 300708 w 7467600"/>
              <a:gd name="connsiteY929" fmla="*/ 154571 h 6858000"/>
              <a:gd name="connsiteX930" fmla="*/ 530414 w 7467600"/>
              <a:gd name="connsiteY930" fmla="*/ 354673 h 6858000"/>
              <a:gd name="connsiteX931" fmla="*/ 333785 w 7467600"/>
              <a:gd name="connsiteY931" fmla="*/ 161564 h 6858000"/>
              <a:gd name="connsiteX932" fmla="*/ 147005 w 7467600"/>
              <a:gd name="connsiteY932" fmla="*/ 0 h 6858000"/>
              <a:gd name="connsiteX933" fmla="*/ 272509 w 7467600"/>
              <a:gd name="connsiteY933" fmla="*/ 0 h 6858000"/>
              <a:gd name="connsiteX934" fmla="*/ 326276 w 7467600"/>
              <a:gd name="connsiteY934" fmla="*/ 45847 h 6858000"/>
              <a:gd name="connsiteX935" fmla="*/ 823759 w 7467600"/>
              <a:gd name="connsiteY935" fmla="*/ 574145 h 6858000"/>
              <a:gd name="connsiteX936" fmla="*/ 811254 w 7467600"/>
              <a:gd name="connsiteY936" fmla="*/ 665546 h 6858000"/>
              <a:gd name="connsiteX937" fmla="*/ 154042 w 7467600"/>
              <a:gd name="connsiteY937" fmla="*/ 261522 h 6858000"/>
              <a:gd name="connsiteX938" fmla="*/ 13550 w 7467600"/>
              <a:gd name="connsiteY938" fmla="*/ 158423 h 6858000"/>
              <a:gd name="connsiteX939" fmla="*/ 0 w 7467600"/>
              <a:gd name="connsiteY939" fmla="*/ 146618 h 6858000"/>
              <a:gd name="connsiteX940" fmla="*/ 0 w 7467600"/>
              <a:gd name="connsiteY940" fmla="*/ 59161 h 6858000"/>
              <a:gd name="connsiteX941" fmla="*/ 45427 w 7467600"/>
              <a:gd name="connsiteY941" fmla="*/ 101078 h 6858000"/>
              <a:gd name="connsiteX942" fmla="*/ 630103 w 7467600"/>
              <a:gd name="connsiteY942" fmla="*/ 485885 h 6858000"/>
              <a:gd name="connsiteX943" fmla="*/ 532040 w 7467600"/>
              <a:gd name="connsiteY943" fmla="*/ 399359 h 6858000"/>
              <a:gd name="connsiteX944" fmla="*/ 517618 w 7467600"/>
              <a:gd name="connsiteY944" fmla="*/ 385726 h 6858000"/>
              <a:gd name="connsiteX945" fmla="*/ 285074 w 7467600"/>
              <a:gd name="connsiteY945" fmla="*/ 182755 h 6858000"/>
              <a:gd name="connsiteX946" fmla="*/ 43151 w 7467600"/>
              <a:gd name="connsiteY94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34024 w 7467600"/>
              <a:gd name="connsiteY4" fmla="*/ 672213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1019354 w 7467600"/>
              <a:gd name="connsiteY14" fmla="*/ 6315006 h 6858000"/>
              <a:gd name="connsiteX15" fmla="*/ 441046 w 7467600"/>
              <a:gd name="connsiteY15" fmla="*/ 6691153 h 6858000"/>
              <a:gd name="connsiteX16" fmla="*/ 1019354 w 7467600"/>
              <a:gd name="connsiteY16" fmla="*/ 6315006 h 6858000"/>
              <a:gd name="connsiteX17" fmla="*/ 991680 w 7467600"/>
              <a:gd name="connsiteY17" fmla="*/ 6298413 h 6858000"/>
              <a:gd name="connsiteX18" fmla="*/ 409060 w 7467600"/>
              <a:gd name="connsiteY18" fmla="*/ 6671470 h 6858000"/>
              <a:gd name="connsiteX19" fmla="*/ 991680 w 7467600"/>
              <a:gd name="connsiteY19" fmla="*/ 6298413 h 6858000"/>
              <a:gd name="connsiteX20" fmla="*/ 103333 w 7467600"/>
              <a:gd name="connsiteY20" fmla="*/ 5699602 h 6858000"/>
              <a:gd name="connsiteX21" fmla="*/ 233938 w 7467600"/>
              <a:gd name="connsiteY21" fmla="*/ 5809416 h 6858000"/>
              <a:gd name="connsiteX22" fmla="*/ 883580 w 7467600"/>
              <a:gd name="connsiteY22" fmla="*/ 6180710 h 6858000"/>
              <a:gd name="connsiteX23" fmla="*/ 487337 w 7467600"/>
              <a:gd name="connsiteY23" fmla="*/ 5950182 h 6858000"/>
              <a:gd name="connsiteX24" fmla="*/ 354051 w 7467600"/>
              <a:gd name="connsiteY24" fmla="*/ 5854912 h 6858000"/>
              <a:gd name="connsiteX25" fmla="*/ 195436 w 7467600"/>
              <a:gd name="connsiteY25" fmla="*/ 5755068 h 6858000"/>
              <a:gd name="connsiteX26" fmla="*/ 103333 w 7467600"/>
              <a:gd name="connsiteY26" fmla="*/ 5699602 h 6858000"/>
              <a:gd name="connsiteX27" fmla="*/ 5539432 w 7467600"/>
              <a:gd name="connsiteY27" fmla="*/ 5642928 h 6858000"/>
              <a:gd name="connsiteX28" fmla="*/ 5555462 w 7467600"/>
              <a:gd name="connsiteY28" fmla="*/ 5694454 h 6858000"/>
              <a:gd name="connsiteX29" fmla="*/ 5828270 w 7467600"/>
              <a:gd name="connsiteY29" fmla="*/ 6320663 h 6858000"/>
              <a:gd name="connsiteX30" fmla="*/ 5947416 w 7467600"/>
              <a:gd name="connsiteY30" fmla="*/ 6574846 h 6858000"/>
              <a:gd name="connsiteX31" fmla="*/ 5539432 w 7467600"/>
              <a:gd name="connsiteY31" fmla="*/ 5642928 h 6858000"/>
              <a:gd name="connsiteX32" fmla="*/ 51253 w 7467600"/>
              <a:gd name="connsiteY32" fmla="*/ 5631825 h 6858000"/>
              <a:gd name="connsiteX33" fmla="*/ 211622 w 7467600"/>
              <a:gd name="connsiteY33" fmla="*/ 5728803 h 6858000"/>
              <a:gd name="connsiteX34" fmla="*/ 371652 w 7467600"/>
              <a:gd name="connsiteY34" fmla="*/ 5829062 h 6858000"/>
              <a:gd name="connsiteX35" fmla="*/ 505903 w 7467600"/>
              <a:gd name="connsiteY35" fmla="*/ 5925221 h 6858000"/>
              <a:gd name="connsiteX36" fmla="*/ 899240 w 7467600"/>
              <a:gd name="connsiteY36" fmla="*/ 6153068 h 6858000"/>
              <a:gd name="connsiteX37" fmla="*/ 988114 w 7467600"/>
              <a:gd name="connsiteY37" fmla="*/ 6174204 h 6858000"/>
              <a:gd name="connsiteX38" fmla="*/ 845971 w 7467600"/>
              <a:gd name="connsiteY38" fmla="*/ 6067177 h 6858000"/>
              <a:gd name="connsiteX39" fmla="*/ 448057 w 7467600"/>
              <a:gd name="connsiteY39" fmla="*/ 5841376 h 6858000"/>
              <a:gd name="connsiteX40" fmla="*/ 51253 w 7467600"/>
              <a:gd name="connsiteY40" fmla="*/ 5631825 h 6858000"/>
              <a:gd name="connsiteX41" fmla="*/ 2606687 w 7467600"/>
              <a:gd name="connsiteY41" fmla="*/ 5630718 h 6858000"/>
              <a:gd name="connsiteX42" fmla="*/ 2645658 w 7467600"/>
              <a:gd name="connsiteY42" fmla="*/ 6640259 h 6858000"/>
              <a:gd name="connsiteX43" fmla="*/ 2606687 w 7467600"/>
              <a:gd name="connsiteY43" fmla="*/ 5630718 h 6858000"/>
              <a:gd name="connsiteX44" fmla="*/ 3642057 w 7467600"/>
              <a:gd name="connsiteY44" fmla="*/ 5573487 h 6858000"/>
              <a:gd name="connsiteX45" fmla="*/ 3632981 w 7467600"/>
              <a:gd name="connsiteY45" fmla="*/ 5579437 h 6858000"/>
              <a:gd name="connsiteX46" fmla="*/ 3382436 w 7467600"/>
              <a:gd name="connsiteY46" fmla="*/ 5952726 h 6858000"/>
              <a:gd name="connsiteX47" fmla="*/ 3191929 w 7467600"/>
              <a:gd name="connsiteY47" fmla="*/ 6662669 h 6858000"/>
              <a:gd name="connsiteX48" fmla="*/ 3369898 w 7467600"/>
              <a:gd name="connsiteY48" fmla="*/ 6081771 h 6858000"/>
              <a:gd name="connsiteX49" fmla="*/ 3642057 w 7467600"/>
              <a:gd name="connsiteY49" fmla="*/ 5573487 h 6858000"/>
              <a:gd name="connsiteX50" fmla="*/ 2650666 w 7467600"/>
              <a:gd name="connsiteY50" fmla="*/ 5530686 h 6858000"/>
              <a:gd name="connsiteX51" fmla="*/ 2650249 w 7467600"/>
              <a:gd name="connsiteY51" fmla="*/ 5532101 h 6858000"/>
              <a:gd name="connsiteX52" fmla="*/ 2663808 w 7467600"/>
              <a:gd name="connsiteY52" fmla="*/ 6535215 h 6858000"/>
              <a:gd name="connsiteX53" fmla="*/ 2665418 w 7467600"/>
              <a:gd name="connsiteY53" fmla="*/ 6132756 h 6858000"/>
              <a:gd name="connsiteX54" fmla="*/ 2650666 w 7467600"/>
              <a:gd name="connsiteY54" fmla="*/ 5530686 h 6858000"/>
              <a:gd name="connsiteX55" fmla="*/ 2680277 w 7467600"/>
              <a:gd name="connsiteY55" fmla="*/ 5479204 h 6858000"/>
              <a:gd name="connsiteX56" fmla="*/ 2678972 w 7467600"/>
              <a:gd name="connsiteY56" fmla="*/ 5481582 h 6858000"/>
              <a:gd name="connsiteX57" fmla="*/ 2696666 w 7467600"/>
              <a:gd name="connsiteY57" fmla="*/ 6133836 h 6858000"/>
              <a:gd name="connsiteX58" fmla="*/ 2695769 w 7467600"/>
              <a:gd name="connsiteY58" fmla="*/ 6390955 h 6858000"/>
              <a:gd name="connsiteX59" fmla="*/ 2739893 w 7467600"/>
              <a:gd name="connsiteY59" fmla="*/ 6108357 h 6858000"/>
              <a:gd name="connsiteX60" fmla="*/ 2680277 w 7467600"/>
              <a:gd name="connsiteY60" fmla="*/ 5479204 h 6858000"/>
              <a:gd name="connsiteX61" fmla="*/ 1132195 w 7467600"/>
              <a:gd name="connsiteY61" fmla="*/ 5467980 h 6858000"/>
              <a:gd name="connsiteX62" fmla="*/ 1679056 w 7467600"/>
              <a:gd name="connsiteY62" fmla="*/ 5516907 h 6858000"/>
              <a:gd name="connsiteX63" fmla="*/ 2128648 w 7467600"/>
              <a:gd name="connsiteY63" fmla="*/ 5474249 h 6858000"/>
              <a:gd name="connsiteX64" fmla="*/ 1825619 w 7467600"/>
              <a:gd name="connsiteY64" fmla="*/ 5478447 h 6858000"/>
              <a:gd name="connsiteX65" fmla="*/ 1737798 w 7467600"/>
              <a:gd name="connsiteY65" fmla="*/ 5483353 h 6858000"/>
              <a:gd name="connsiteX66" fmla="*/ 1132195 w 7467600"/>
              <a:gd name="connsiteY66" fmla="*/ 5467980 h 6858000"/>
              <a:gd name="connsiteX67" fmla="*/ 1456157 w 7467600"/>
              <a:gd name="connsiteY67" fmla="*/ 5371404 h 6858000"/>
              <a:gd name="connsiteX68" fmla="*/ 1244432 w 7467600"/>
              <a:gd name="connsiteY68" fmla="*/ 5385601 h 6858000"/>
              <a:gd name="connsiteX69" fmla="*/ 973990 w 7467600"/>
              <a:gd name="connsiteY69" fmla="*/ 5424940 h 6858000"/>
              <a:gd name="connsiteX70" fmla="*/ 1103809 w 7467600"/>
              <a:gd name="connsiteY70" fmla="*/ 5433720 h 6858000"/>
              <a:gd name="connsiteX71" fmla="*/ 1123454 w 7467600"/>
              <a:gd name="connsiteY71" fmla="*/ 5435727 h 6858000"/>
              <a:gd name="connsiteX72" fmla="*/ 1737017 w 7467600"/>
              <a:gd name="connsiteY72" fmla="*/ 5452183 h 6858000"/>
              <a:gd name="connsiteX73" fmla="*/ 1824397 w 7467600"/>
              <a:gd name="connsiteY73" fmla="*/ 5447757 h 6858000"/>
              <a:gd name="connsiteX74" fmla="*/ 2070059 w 7467600"/>
              <a:gd name="connsiteY74" fmla="*/ 5441660 h 6858000"/>
              <a:gd name="connsiteX75" fmla="*/ 1456157 w 7467600"/>
              <a:gd name="connsiteY75" fmla="*/ 5371404 h 6858000"/>
              <a:gd name="connsiteX76" fmla="*/ 4988186 w 7467600"/>
              <a:gd name="connsiteY76" fmla="*/ 5216467 h 6858000"/>
              <a:gd name="connsiteX77" fmla="*/ 4777334 w 7467600"/>
              <a:gd name="connsiteY77" fmla="*/ 5406072 h 6858000"/>
              <a:gd name="connsiteX78" fmla="*/ 4718341 w 7467600"/>
              <a:gd name="connsiteY78" fmla="*/ 5468043 h 6858000"/>
              <a:gd name="connsiteX79" fmla="*/ 4604655 w 7467600"/>
              <a:gd name="connsiteY79" fmla="*/ 5583434 h 6858000"/>
              <a:gd name="connsiteX80" fmla="*/ 4565074 w 7467600"/>
              <a:gd name="connsiteY80" fmla="*/ 5618550 h 6858000"/>
              <a:gd name="connsiteX81" fmla="*/ 4988186 w 7467600"/>
              <a:gd name="connsiteY81" fmla="*/ 5216467 h 6858000"/>
              <a:gd name="connsiteX82" fmla="*/ 4978032 w 7467600"/>
              <a:gd name="connsiteY82" fmla="*/ 5183809 h 6858000"/>
              <a:gd name="connsiteX83" fmla="*/ 4463413 w 7467600"/>
              <a:gd name="connsiteY83" fmla="*/ 5615162 h 6858000"/>
              <a:gd name="connsiteX84" fmla="*/ 4358134 w 7467600"/>
              <a:gd name="connsiteY84" fmla="*/ 5742791 h 6858000"/>
              <a:gd name="connsiteX85" fmla="*/ 4376219 w 7467600"/>
              <a:gd name="connsiteY85" fmla="*/ 5729027 h 6858000"/>
              <a:gd name="connsiteX86" fmla="*/ 4582340 w 7467600"/>
              <a:gd name="connsiteY86" fmla="*/ 5561037 h 6858000"/>
              <a:gd name="connsiteX87" fmla="*/ 4694684 w 7467600"/>
              <a:gd name="connsiteY87" fmla="*/ 5447098 h 6858000"/>
              <a:gd name="connsiteX88" fmla="*/ 4754123 w 7467600"/>
              <a:gd name="connsiteY88" fmla="*/ 5384643 h 6858000"/>
              <a:gd name="connsiteX89" fmla="*/ 4978032 w 7467600"/>
              <a:gd name="connsiteY89" fmla="*/ 5183809 h 6858000"/>
              <a:gd name="connsiteX90" fmla="*/ 1903353 w 7467600"/>
              <a:gd name="connsiteY90" fmla="*/ 5044827 h 6858000"/>
              <a:gd name="connsiteX91" fmla="*/ 1936931 w 7467600"/>
              <a:gd name="connsiteY91" fmla="*/ 5093954 h 6858000"/>
              <a:gd name="connsiteX92" fmla="*/ 2195868 w 7467600"/>
              <a:gd name="connsiteY92" fmla="*/ 5396574 h 6858000"/>
              <a:gd name="connsiteX93" fmla="*/ 2088852 w 7467600"/>
              <a:gd name="connsiteY93" fmla="*/ 5166123 h 6858000"/>
              <a:gd name="connsiteX94" fmla="*/ 1958241 w 7467600"/>
              <a:gd name="connsiteY94" fmla="*/ 5067955 h 6858000"/>
              <a:gd name="connsiteX95" fmla="*/ 1903353 w 7467600"/>
              <a:gd name="connsiteY95" fmla="*/ 5044827 h 6858000"/>
              <a:gd name="connsiteX96" fmla="*/ 1979378 w 7467600"/>
              <a:gd name="connsiteY96" fmla="*/ 4769504 h 6858000"/>
              <a:gd name="connsiteX97" fmla="*/ 2882120 w 7467600"/>
              <a:gd name="connsiteY97" fmla="*/ 5064547 h 6858000"/>
              <a:gd name="connsiteX98" fmla="*/ 2793103 w 7467600"/>
              <a:gd name="connsiteY98" fmla="*/ 5039699 h 6858000"/>
              <a:gd name="connsiteX99" fmla="*/ 2770041 w 7467600"/>
              <a:gd name="connsiteY99" fmla="*/ 5033634 h 6858000"/>
              <a:gd name="connsiteX100" fmla="*/ 1979378 w 7467600"/>
              <a:gd name="connsiteY100" fmla="*/ 4769504 h 6858000"/>
              <a:gd name="connsiteX101" fmla="*/ 1927410 w 7467600"/>
              <a:gd name="connsiteY101" fmla="*/ 4716164 h 6858000"/>
              <a:gd name="connsiteX102" fmla="*/ 1959587 w 7467600"/>
              <a:gd name="connsiteY102" fmla="*/ 4728849 h 6858000"/>
              <a:gd name="connsiteX103" fmla="*/ 2777707 w 7467600"/>
              <a:gd name="connsiteY103" fmla="*/ 5003991 h 6858000"/>
              <a:gd name="connsiteX104" fmla="*/ 2800768 w 7467600"/>
              <a:gd name="connsiteY104" fmla="*/ 5010056 h 6858000"/>
              <a:gd name="connsiteX105" fmla="*/ 2879408 w 7467600"/>
              <a:gd name="connsiteY105" fmla="*/ 5031590 h 6858000"/>
              <a:gd name="connsiteX106" fmla="*/ 2862295 w 7467600"/>
              <a:gd name="connsiteY106" fmla="*/ 5022958 h 6858000"/>
              <a:gd name="connsiteX107" fmla="*/ 2813343 w 7467600"/>
              <a:gd name="connsiteY107" fmla="*/ 4998369 h 6858000"/>
              <a:gd name="connsiteX108" fmla="*/ 2646245 w 7467600"/>
              <a:gd name="connsiteY108" fmla="*/ 4930999 h 6858000"/>
              <a:gd name="connsiteX109" fmla="*/ 1999243 w 7467600"/>
              <a:gd name="connsiteY109" fmla="*/ 4730524 h 6858000"/>
              <a:gd name="connsiteX110" fmla="*/ 1979527 w 7467600"/>
              <a:gd name="connsiteY110" fmla="*/ 4726651 h 6858000"/>
              <a:gd name="connsiteX111" fmla="*/ 1927410 w 7467600"/>
              <a:gd name="connsiteY111" fmla="*/ 4716164 h 6858000"/>
              <a:gd name="connsiteX112" fmla="*/ 1997014 w 7467600"/>
              <a:gd name="connsiteY112" fmla="*/ 4698007 h 6858000"/>
              <a:gd name="connsiteX113" fmla="*/ 2005458 w 7467600"/>
              <a:gd name="connsiteY113" fmla="*/ 4699540 h 6858000"/>
              <a:gd name="connsiteX114" fmla="*/ 2657186 w 7467600"/>
              <a:gd name="connsiteY114" fmla="*/ 4901687 h 6858000"/>
              <a:gd name="connsiteX115" fmla="*/ 2826662 w 7467600"/>
              <a:gd name="connsiteY115" fmla="*/ 4970362 h 6858000"/>
              <a:gd name="connsiteX116" fmla="*/ 2876100 w 7467600"/>
              <a:gd name="connsiteY116" fmla="*/ 4995397 h 6858000"/>
              <a:gd name="connsiteX117" fmla="*/ 3042600 w 7467600"/>
              <a:gd name="connsiteY117" fmla="*/ 5059532 h 6858000"/>
              <a:gd name="connsiteX118" fmla="*/ 1997014 w 7467600"/>
              <a:gd name="connsiteY118" fmla="*/ 4698007 h 6858000"/>
              <a:gd name="connsiteX119" fmla="*/ 2305292 w 7467600"/>
              <a:gd name="connsiteY119" fmla="*/ 4219492 h 6858000"/>
              <a:gd name="connsiteX120" fmla="*/ 3360922 w 7467600"/>
              <a:gd name="connsiteY120" fmla="*/ 4529373 h 6858000"/>
              <a:gd name="connsiteX121" fmla="*/ 3492420 w 7467600"/>
              <a:gd name="connsiteY121" fmla="*/ 4510145 h 6858000"/>
              <a:gd name="connsiteX122" fmla="*/ 3364086 w 7467600"/>
              <a:gd name="connsiteY122" fmla="*/ 4480340 h 6858000"/>
              <a:gd name="connsiteX123" fmla="*/ 3225818 w 7467600"/>
              <a:gd name="connsiteY123" fmla="*/ 4411822 h 6858000"/>
              <a:gd name="connsiteX124" fmla="*/ 3129696 w 7467600"/>
              <a:gd name="connsiteY124" fmla="*/ 4360704 h 6858000"/>
              <a:gd name="connsiteX125" fmla="*/ 2814545 w 7467600"/>
              <a:gd name="connsiteY125" fmla="*/ 4282955 h 6858000"/>
              <a:gd name="connsiteX126" fmla="*/ 2305292 w 7467600"/>
              <a:gd name="connsiteY126" fmla="*/ 4219492 h 6858000"/>
              <a:gd name="connsiteX127" fmla="*/ 2626982 w 7467600"/>
              <a:gd name="connsiteY127" fmla="*/ 4206450 h 6858000"/>
              <a:gd name="connsiteX128" fmla="*/ 2490617 w 7467600"/>
              <a:gd name="connsiteY128" fmla="*/ 4206951 h 6858000"/>
              <a:gd name="connsiteX129" fmla="*/ 2819869 w 7467600"/>
              <a:gd name="connsiteY129" fmla="*/ 4252936 h 6858000"/>
              <a:gd name="connsiteX130" fmla="*/ 3143018 w 7467600"/>
              <a:gd name="connsiteY130" fmla="*/ 4332698 h 6858000"/>
              <a:gd name="connsiteX131" fmla="*/ 3241520 w 7467600"/>
              <a:gd name="connsiteY131" fmla="*/ 4385112 h 6858000"/>
              <a:gd name="connsiteX132" fmla="*/ 3374575 w 7467600"/>
              <a:gd name="connsiteY132" fmla="*/ 4451517 h 6858000"/>
              <a:gd name="connsiteX133" fmla="*/ 3505221 w 7467600"/>
              <a:gd name="connsiteY133" fmla="*/ 4480757 h 6858000"/>
              <a:gd name="connsiteX134" fmla="*/ 2626982 w 7467600"/>
              <a:gd name="connsiteY134" fmla="*/ 4206450 h 6858000"/>
              <a:gd name="connsiteX135" fmla="*/ 1310106 w 7467600"/>
              <a:gd name="connsiteY135" fmla="*/ 3943217 h 6858000"/>
              <a:gd name="connsiteX136" fmla="*/ 854994 w 7467600"/>
              <a:gd name="connsiteY136" fmla="*/ 4399136 h 6858000"/>
              <a:gd name="connsiteX137" fmla="*/ 742462 w 7467600"/>
              <a:gd name="connsiteY137" fmla="*/ 4594648 h 6858000"/>
              <a:gd name="connsiteX138" fmla="*/ 820602 w 7467600"/>
              <a:gd name="connsiteY138" fmla="*/ 4485915 h 6858000"/>
              <a:gd name="connsiteX139" fmla="*/ 878295 w 7467600"/>
              <a:gd name="connsiteY139" fmla="*/ 4403594 h 6858000"/>
              <a:gd name="connsiteX140" fmla="*/ 1240607 w 7467600"/>
              <a:gd name="connsiteY140" fmla="*/ 4010401 h 6858000"/>
              <a:gd name="connsiteX141" fmla="*/ 1310106 w 7467600"/>
              <a:gd name="connsiteY141" fmla="*/ 3943217 h 6858000"/>
              <a:gd name="connsiteX142" fmla="*/ 1423113 w 7467600"/>
              <a:gd name="connsiteY142" fmla="*/ 3874565 h 6858000"/>
              <a:gd name="connsiteX143" fmla="*/ 1260565 w 7467600"/>
              <a:gd name="connsiteY143" fmla="*/ 4031982 h 6858000"/>
              <a:gd name="connsiteX144" fmla="*/ 901900 w 7467600"/>
              <a:gd name="connsiteY144" fmla="*/ 4421236 h 6858000"/>
              <a:gd name="connsiteX145" fmla="*/ 845044 w 7467600"/>
              <a:gd name="connsiteY145" fmla="*/ 4502436 h 6858000"/>
              <a:gd name="connsiteX146" fmla="*/ 685926 w 7467600"/>
              <a:gd name="connsiteY146" fmla="*/ 4703069 h 6858000"/>
              <a:gd name="connsiteX147" fmla="*/ 684248 w 7467600"/>
              <a:gd name="connsiteY147" fmla="*/ 4706721 h 6858000"/>
              <a:gd name="connsiteX148" fmla="*/ 1423113 w 7467600"/>
              <a:gd name="connsiteY148" fmla="*/ 3874565 h 6858000"/>
              <a:gd name="connsiteX149" fmla="*/ 3316479 w 7467600"/>
              <a:gd name="connsiteY149" fmla="*/ 3872136 h 6858000"/>
              <a:gd name="connsiteX150" fmla="*/ 3546806 w 7467600"/>
              <a:gd name="connsiteY150" fmla="*/ 4356139 h 6858000"/>
              <a:gd name="connsiteX151" fmla="*/ 3364433 w 7467600"/>
              <a:gd name="connsiteY151" fmla="*/ 3953121 h 6858000"/>
              <a:gd name="connsiteX152" fmla="*/ 3316479 w 7467600"/>
              <a:gd name="connsiteY152" fmla="*/ 3872136 h 6858000"/>
              <a:gd name="connsiteX153" fmla="*/ 3291335 w 7467600"/>
              <a:gd name="connsiteY153" fmla="*/ 3767420 h 6858000"/>
              <a:gd name="connsiteX154" fmla="*/ 3390805 w 7467600"/>
              <a:gd name="connsiteY154" fmla="*/ 3937163 h 6858000"/>
              <a:gd name="connsiteX155" fmla="*/ 3579062 w 7467600"/>
              <a:gd name="connsiteY155" fmla="*/ 4359040 h 6858000"/>
              <a:gd name="connsiteX156" fmla="*/ 3467355 w 7467600"/>
              <a:gd name="connsiteY156" fmla="*/ 3988130 h 6858000"/>
              <a:gd name="connsiteX157" fmla="*/ 3310753 w 7467600"/>
              <a:gd name="connsiteY157" fmla="*/ 3787140 h 6858000"/>
              <a:gd name="connsiteX158" fmla="*/ 3291335 w 7467600"/>
              <a:gd name="connsiteY158" fmla="*/ 3767420 h 6858000"/>
              <a:gd name="connsiteX159" fmla="*/ 1635889 w 7467600"/>
              <a:gd name="connsiteY159" fmla="*/ 3709494 h 6858000"/>
              <a:gd name="connsiteX160" fmla="*/ 1634800 w 7467600"/>
              <a:gd name="connsiteY160" fmla="*/ 3731111 h 6858000"/>
              <a:gd name="connsiteX161" fmla="*/ 1635889 w 7467600"/>
              <a:gd name="connsiteY161" fmla="*/ 3709494 h 6858000"/>
              <a:gd name="connsiteX162" fmla="*/ 1510397 w 7467600"/>
              <a:gd name="connsiteY162" fmla="*/ 3684705 h 6858000"/>
              <a:gd name="connsiteX163" fmla="*/ 1146550 w 7467600"/>
              <a:gd name="connsiteY163" fmla="*/ 3802012 h 6858000"/>
              <a:gd name="connsiteX164" fmla="*/ 698834 w 7467600"/>
              <a:gd name="connsiteY164" fmla="*/ 3952272 h 6858000"/>
              <a:gd name="connsiteX165" fmla="*/ 34256 w 7467600"/>
              <a:gd name="connsiteY165" fmla="*/ 4347603 h 6858000"/>
              <a:gd name="connsiteX166" fmla="*/ 527241 w 7467600"/>
              <a:gd name="connsiteY166" fmla="*/ 4065078 h 6858000"/>
              <a:gd name="connsiteX167" fmla="*/ 1510397 w 7467600"/>
              <a:gd name="connsiteY167" fmla="*/ 3684705 h 6858000"/>
              <a:gd name="connsiteX168" fmla="*/ 1313114 w 7467600"/>
              <a:gd name="connsiteY168" fmla="*/ 3655216 h 6858000"/>
              <a:gd name="connsiteX169" fmla="*/ 1109304 w 7467600"/>
              <a:gd name="connsiteY169" fmla="*/ 3669030 h 6858000"/>
              <a:gd name="connsiteX170" fmla="*/ 8129 w 7467600"/>
              <a:gd name="connsiteY170" fmla="*/ 4330519 h 6858000"/>
              <a:gd name="connsiteX171" fmla="*/ 687572 w 7467600"/>
              <a:gd name="connsiteY171" fmla="*/ 3925629 h 6858000"/>
              <a:gd name="connsiteX172" fmla="*/ 1138365 w 7467600"/>
              <a:gd name="connsiteY172" fmla="*/ 3774515 h 6858000"/>
              <a:gd name="connsiteX173" fmla="*/ 1505579 w 7467600"/>
              <a:gd name="connsiteY173" fmla="*/ 3655526 h 6858000"/>
              <a:gd name="connsiteX174" fmla="*/ 1313114 w 7467600"/>
              <a:gd name="connsiteY174" fmla="*/ 3655216 h 6858000"/>
              <a:gd name="connsiteX175" fmla="*/ 3655073 w 7467600"/>
              <a:gd name="connsiteY175" fmla="*/ 3650884 h 6858000"/>
              <a:gd name="connsiteX176" fmla="*/ 3989938 w 7467600"/>
              <a:gd name="connsiteY176" fmla="*/ 3991685 h 6858000"/>
              <a:gd name="connsiteX177" fmla="*/ 4393907 w 7467600"/>
              <a:gd name="connsiteY177" fmla="*/ 4261258 h 6858000"/>
              <a:gd name="connsiteX178" fmla="*/ 4648051 w 7467600"/>
              <a:gd name="connsiteY178" fmla="*/ 4374051 h 6858000"/>
              <a:gd name="connsiteX179" fmla="*/ 4383389 w 7467600"/>
              <a:gd name="connsiteY179" fmla="*/ 4184369 h 6858000"/>
              <a:gd name="connsiteX180" fmla="*/ 4165508 w 7467600"/>
              <a:gd name="connsiteY180" fmla="*/ 4035196 h 6858000"/>
              <a:gd name="connsiteX181" fmla="*/ 4068162 w 7467600"/>
              <a:gd name="connsiteY181" fmla="*/ 3953394 h 6858000"/>
              <a:gd name="connsiteX182" fmla="*/ 3981416 w 7467600"/>
              <a:gd name="connsiteY182" fmla="*/ 3880482 h 6858000"/>
              <a:gd name="connsiteX183" fmla="*/ 3800147 w 7467600"/>
              <a:gd name="connsiteY183" fmla="*/ 3749872 h 6858000"/>
              <a:gd name="connsiteX184" fmla="*/ 3655073 w 7467600"/>
              <a:gd name="connsiteY184" fmla="*/ 3650884 h 6858000"/>
              <a:gd name="connsiteX185" fmla="*/ 3670252 w 7467600"/>
              <a:gd name="connsiteY185" fmla="*/ 3622798 h 6858000"/>
              <a:gd name="connsiteX186" fmla="*/ 3817258 w 7467600"/>
              <a:gd name="connsiteY186" fmla="*/ 3723577 h 6858000"/>
              <a:gd name="connsiteX187" fmla="*/ 4000461 w 7467600"/>
              <a:gd name="connsiteY187" fmla="*/ 3855966 h 6858000"/>
              <a:gd name="connsiteX188" fmla="*/ 4088180 w 7467600"/>
              <a:gd name="connsiteY188" fmla="*/ 3929774 h 6858000"/>
              <a:gd name="connsiteX189" fmla="*/ 4184555 w 7467600"/>
              <a:gd name="connsiteY189" fmla="*/ 4010683 h 6858000"/>
              <a:gd name="connsiteX190" fmla="*/ 4399563 w 7467600"/>
              <a:gd name="connsiteY190" fmla="*/ 4158106 h 6858000"/>
              <a:gd name="connsiteX191" fmla="*/ 4684469 w 7467600"/>
              <a:gd name="connsiteY191" fmla="*/ 4364680 h 6858000"/>
              <a:gd name="connsiteX192" fmla="*/ 4690271 w 7467600"/>
              <a:gd name="connsiteY192" fmla="*/ 4370034 h 6858000"/>
              <a:gd name="connsiteX193" fmla="*/ 4136093 w 7467600"/>
              <a:gd name="connsiteY193" fmla="*/ 3858466 h 6858000"/>
              <a:gd name="connsiteX194" fmla="*/ 3670252 w 7467600"/>
              <a:gd name="connsiteY194" fmla="*/ 3622798 h 6858000"/>
              <a:gd name="connsiteX195" fmla="*/ 4440129 w 7467600"/>
              <a:gd name="connsiteY195" fmla="*/ 3448571 h 6858000"/>
              <a:gd name="connsiteX196" fmla="*/ 4856525 w 7467600"/>
              <a:gd name="connsiteY196" fmla="*/ 3915351 h 6858000"/>
              <a:gd name="connsiteX197" fmla="*/ 5059055 w 7467600"/>
              <a:gd name="connsiteY197" fmla="*/ 4108918 h 6858000"/>
              <a:gd name="connsiteX198" fmla="*/ 5290070 w 7467600"/>
              <a:gd name="connsiteY198" fmla="*/ 4263619 h 6858000"/>
              <a:gd name="connsiteX199" fmla="*/ 4834991 w 7467600"/>
              <a:gd name="connsiteY199" fmla="*/ 3830985 h 6858000"/>
              <a:gd name="connsiteX200" fmla="*/ 4440129 w 7467600"/>
              <a:gd name="connsiteY200" fmla="*/ 3448571 h 6858000"/>
              <a:gd name="connsiteX201" fmla="*/ 4441737 w 7467600"/>
              <a:gd name="connsiteY201" fmla="*/ 3399734 h 6858000"/>
              <a:gd name="connsiteX202" fmla="*/ 4431236 w 7467600"/>
              <a:gd name="connsiteY202" fmla="*/ 3400954 h 6858000"/>
              <a:gd name="connsiteX203" fmla="*/ 4557150 w 7467600"/>
              <a:gd name="connsiteY203" fmla="*/ 3510023 h 6858000"/>
              <a:gd name="connsiteX204" fmla="*/ 4856936 w 7467600"/>
              <a:gd name="connsiteY204" fmla="*/ 3809146 h 6858000"/>
              <a:gd name="connsiteX205" fmla="*/ 5111996 w 7467600"/>
              <a:gd name="connsiteY205" fmla="*/ 4065759 h 6858000"/>
              <a:gd name="connsiteX206" fmla="*/ 5388878 w 7467600"/>
              <a:gd name="connsiteY206" fmla="*/ 4300185 h 6858000"/>
              <a:gd name="connsiteX207" fmla="*/ 5425556 w 7467600"/>
              <a:gd name="connsiteY207" fmla="*/ 4308967 h 6858000"/>
              <a:gd name="connsiteX208" fmla="*/ 4943646 w 7467600"/>
              <a:gd name="connsiteY208" fmla="*/ 3822916 h 6858000"/>
              <a:gd name="connsiteX209" fmla="*/ 4594837 w 7467600"/>
              <a:gd name="connsiteY209" fmla="*/ 3532274 h 6858000"/>
              <a:gd name="connsiteX210" fmla="*/ 4441737 w 7467600"/>
              <a:gd name="connsiteY210" fmla="*/ 3399734 h 6858000"/>
              <a:gd name="connsiteX211" fmla="*/ 5425834 w 7467600"/>
              <a:gd name="connsiteY211" fmla="*/ 3162785 h 6858000"/>
              <a:gd name="connsiteX212" fmla="*/ 5401644 w 7467600"/>
              <a:gd name="connsiteY212" fmla="*/ 3617847 h 6858000"/>
              <a:gd name="connsiteX213" fmla="*/ 5467256 w 7467600"/>
              <a:gd name="connsiteY213" fmla="*/ 4175494 h 6858000"/>
              <a:gd name="connsiteX214" fmla="*/ 5448069 w 7467600"/>
              <a:gd name="connsiteY214" fmla="*/ 3567554 h 6858000"/>
              <a:gd name="connsiteX215" fmla="*/ 5425834 w 7467600"/>
              <a:gd name="connsiteY215" fmla="*/ 3162785 h 6858000"/>
              <a:gd name="connsiteX216" fmla="*/ 1318687 w 7467600"/>
              <a:gd name="connsiteY216" fmla="*/ 3113840 h 6858000"/>
              <a:gd name="connsiteX217" fmla="*/ 1066793 w 7467600"/>
              <a:gd name="connsiteY217" fmla="*/ 3212171 h 6858000"/>
              <a:gd name="connsiteX218" fmla="*/ 993319 w 7467600"/>
              <a:gd name="connsiteY218" fmla="*/ 3247648 h 6858000"/>
              <a:gd name="connsiteX219" fmla="*/ 853081 w 7467600"/>
              <a:gd name="connsiteY219" fmla="*/ 3312410 h 6858000"/>
              <a:gd name="connsiteX220" fmla="*/ 805957 w 7467600"/>
              <a:gd name="connsiteY220" fmla="*/ 3330443 h 6858000"/>
              <a:gd name="connsiteX221" fmla="*/ 1318687 w 7467600"/>
              <a:gd name="connsiteY221" fmla="*/ 3113840 h 6858000"/>
              <a:gd name="connsiteX222" fmla="*/ 5453702 w 7467600"/>
              <a:gd name="connsiteY222" fmla="*/ 3090882 h 6858000"/>
              <a:gd name="connsiteX223" fmla="*/ 5480135 w 7467600"/>
              <a:gd name="connsiteY223" fmla="*/ 3565802 h 6858000"/>
              <a:gd name="connsiteX224" fmla="*/ 5499023 w 7467600"/>
              <a:gd name="connsiteY224" fmla="*/ 4166310 h 6858000"/>
              <a:gd name="connsiteX225" fmla="*/ 5547022 w 7467600"/>
              <a:gd name="connsiteY225" fmla="*/ 3607838 h 6858000"/>
              <a:gd name="connsiteX226" fmla="*/ 5515964 w 7467600"/>
              <a:gd name="connsiteY226" fmla="*/ 3378541 h 6858000"/>
              <a:gd name="connsiteX227" fmla="*/ 5453702 w 7467600"/>
              <a:gd name="connsiteY227" fmla="*/ 3090882 h 6858000"/>
              <a:gd name="connsiteX228" fmla="*/ 1238695 w 7467600"/>
              <a:gd name="connsiteY228" fmla="*/ 3076820 h 6858000"/>
              <a:gd name="connsiteX229" fmla="*/ 716371 w 7467600"/>
              <a:gd name="connsiteY229" fmla="*/ 3293249 h 6858000"/>
              <a:gd name="connsiteX230" fmla="*/ 579522 w 7467600"/>
              <a:gd name="connsiteY230" fmla="*/ 3371759 h 6858000"/>
              <a:gd name="connsiteX231" fmla="*/ 600288 w 7467600"/>
              <a:gd name="connsiteY231" fmla="*/ 3365555 h 6858000"/>
              <a:gd name="connsiteX232" fmla="*/ 840692 w 7467600"/>
              <a:gd name="connsiteY232" fmla="*/ 3284921 h 6858000"/>
              <a:gd name="connsiteX233" fmla="*/ 979248 w 7467600"/>
              <a:gd name="connsiteY233" fmla="*/ 3221003 h 6858000"/>
              <a:gd name="connsiteX234" fmla="*/ 1053282 w 7467600"/>
              <a:gd name="connsiteY234" fmla="*/ 3185247 h 6858000"/>
              <a:gd name="connsiteX235" fmla="*/ 1320603 w 7467600"/>
              <a:gd name="connsiteY235" fmla="*/ 3081281 h 6858000"/>
              <a:gd name="connsiteX236" fmla="*/ 1238695 w 7467600"/>
              <a:gd name="connsiteY236" fmla="*/ 3076820 h 6858000"/>
              <a:gd name="connsiteX237" fmla="*/ 5425627 w 7467600"/>
              <a:gd name="connsiteY237" fmla="*/ 2954192 h 6858000"/>
              <a:gd name="connsiteX238" fmla="*/ 5470770 w 7467600"/>
              <a:gd name="connsiteY238" fmla="*/ 3005435 h 6858000"/>
              <a:gd name="connsiteX239" fmla="*/ 5519779 w 7467600"/>
              <a:gd name="connsiteY239" fmla="*/ 4359223 h 6858000"/>
              <a:gd name="connsiteX240" fmla="*/ 5520293 w 7467600"/>
              <a:gd name="connsiteY240" fmla="*/ 4360602 h 6858000"/>
              <a:gd name="connsiteX241" fmla="*/ 5767221 w 7467600"/>
              <a:gd name="connsiteY241" fmla="*/ 4665564 h 6858000"/>
              <a:gd name="connsiteX242" fmla="*/ 6937169 w 7467600"/>
              <a:gd name="connsiteY242" fmla="*/ 4815941 h 6858000"/>
              <a:gd name="connsiteX243" fmla="*/ 6953922 w 7467600"/>
              <a:gd name="connsiteY243" fmla="*/ 4890068 h 6858000"/>
              <a:gd name="connsiteX244" fmla="*/ 6071359 w 7467600"/>
              <a:gd name="connsiteY244" fmla="*/ 4770770 h 6858000"/>
              <a:gd name="connsiteX245" fmla="*/ 6038839 w 7467600"/>
              <a:gd name="connsiteY245" fmla="*/ 4764474 h 6858000"/>
              <a:gd name="connsiteX246" fmla="*/ 6038706 w 7467600"/>
              <a:gd name="connsiteY246" fmla="*/ 4763847 h 6858000"/>
              <a:gd name="connsiteX247" fmla="*/ 6037784 w 7467600"/>
              <a:gd name="connsiteY247" fmla="*/ 4764270 h 6858000"/>
              <a:gd name="connsiteX248" fmla="*/ 6038839 w 7467600"/>
              <a:gd name="connsiteY248" fmla="*/ 4764474 h 6858000"/>
              <a:gd name="connsiteX249" fmla="*/ 6040338 w 7467600"/>
              <a:gd name="connsiteY249" fmla="*/ 4771418 h 6858000"/>
              <a:gd name="connsiteX250" fmla="*/ 6024488 w 7467600"/>
              <a:gd name="connsiteY250" fmla="*/ 4809903 h 6858000"/>
              <a:gd name="connsiteX251" fmla="*/ 5599771 w 7467600"/>
              <a:gd name="connsiteY251" fmla="*/ 5509652 h 6858000"/>
              <a:gd name="connsiteX252" fmla="*/ 5548843 w 7467600"/>
              <a:gd name="connsiteY252" fmla="*/ 5563845 h 6858000"/>
              <a:gd name="connsiteX253" fmla="*/ 5940952 w 7467600"/>
              <a:gd name="connsiteY253" fmla="*/ 6250028 h 6858000"/>
              <a:gd name="connsiteX254" fmla="*/ 6043441 w 7467600"/>
              <a:gd name="connsiteY254" fmla="*/ 6665847 h 6858000"/>
              <a:gd name="connsiteX255" fmla="*/ 6093432 w 7467600"/>
              <a:gd name="connsiteY255" fmla="*/ 6858000 h 6858000"/>
              <a:gd name="connsiteX256" fmla="*/ 6034344 w 7467600"/>
              <a:gd name="connsiteY256" fmla="*/ 6858000 h 6858000"/>
              <a:gd name="connsiteX257" fmla="*/ 6026679 w 7467600"/>
              <a:gd name="connsiteY257" fmla="*/ 6836959 h 6858000"/>
              <a:gd name="connsiteX258" fmla="*/ 5800441 w 7467600"/>
              <a:gd name="connsiteY258" fmla="*/ 6335286 h 6858000"/>
              <a:gd name="connsiteX259" fmla="*/ 5526562 w 7467600"/>
              <a:gd name="connsiteY259" fmla="*/ 5705388 h 6858000"/>
              <a:gd name="connsiteX260" fmla="*/ 5519640 w 7467600"/>
              <a:gd name="connsiteY260" fmla="*/ 5683774 h 6858000"/>
              <a:gd name="connsiteX261" fmla="*/ 5844559 w 7467600"/>
              <a:gd name="connsiteY261" fmla="*/ 6553349 h 6858000"/>
              <a:gd name="connsiteX262" fmla="*/ 5975994 w 7467600"/>
              <a:gd name="connsiteY262" fmla="*/ 6858000 h 6858000"/>
              <a:gd name="connsiteX263" fmla="*/ 5898547 w 7467600"/>
              <a:gd name="connsiteY263" fmla="*/ 6858000 h 6858000"/>
              <a:gd name="connsiteX264" fmla="*/ 5682041 w 7467600"/>
              <a:gd name="connsiteY264" fmla="*/ 6355860 h 6858000"/>
              <a:gd name="connsiteX265" fmla="*/ 5461758 w 7467600"/>
              <a:gd name="connsiteY265" fmla="*/ 5820220 h 6858000"/>
              <a:gd name="connsiteX266" fmla="*/ 5237282 w 7467600"/>
              <a:gd name="connsiteY266" fmla="*/ 6579086 h 6858000"/>
              <a:gd name="connsiteX267" fmla="*/ 5115009 w 7467600"/>
              <a:gd name="connsiteY267" fmla="*/ 6858000 h 6858000"/>
              <a:gd name="connsiteX268" fmla="*/ 5028074 w 7467600"/>
              <a:gd name="connsiteY268" fmla="*/ 6858000 h 6858000"/>
              <a:gd name="connsiteX269" fmla="*/ 5079508 w 7467600"/>
              <a:gd name="connsiteY269" fmla="*/ 6749074 h 6858000"/>
              <a:gd name="connsiteX270" fmla="*/ 5371846 w 7467600"/>
              <a:gd name="connsiteY270" fmla="*/ 5924413 h 6858000"/>
              <a:gd name="connsiteX271" fmla="*/ 5270512 w 7467600"/>
              <a:gd name="connsiteY271" fmla="*/ 6138975 h 6858000"/>
              <a:gd name="connsiteX272" fmla="*/ 5062409 w 7467600"/>
              <a:gd name="connsiteY272" fmla="*/ 6653544 h 6858000"/>
              <a:gd name="connsiteX273" fmla="*/ 5036628 w 7467600"/>
              <a:gd name="connsiteY273" fmla="*/ 6754247 h 6858000"/>
              <a:gd name="connsiteX274" fmla="*/ 5009112 w 7467600"/>
              <a:gd name="connsiteY274" fmla="*/ 6858000 h 6858000"/>
              <a:gd name="connsiteX275" fmla="*/ 4976679 w 7467600"/>
              <a:gd name="connsiteY275" fmla="*/ 6858000 h 6858000"/>
              <a:gd name="connsiteX276" fmla="*/ 5006537 w 7467600"/>
              <a:gd name="connsiteY276" fmla="*/ 6747068 h 6858000"/>
              <a:gd name="connsiteX277" fmla="*/ 5032723 w 7467600"/>
              <a:gd name="connsiteY277" fmla="*/ 6644957 h 6858000"/>
              <a:gd name="connsiteX278" fmla="*/ 5242949 w 7467600"/>
              <a:gd name="connsiteY278" fmla="*/ 6125175 h 6858000"/>
              <a:gd name="connsiteX279" fmla="*/ 5286321 w 7467600"/>
              <a:gd name="connsiteY279" fmla="*/ 6033555 h 6858000"/>
              <a:gd name="connsiteX280" fmla="*/ 5008210 w 7467600"/>
              <a:gd name="connsiteY280" fmla="*/ 6649194 h 6858000"/>
              <a:gd name="connsiteX281" fmla="*/ 4986321 w 7467600"/>
              <a:gd name="connsiteY281" fmla="*/ 6765687 h 6858000"/>
              <a:gd name="connsiteX282" fmla="*/ 4973474 w 7467600"/>
              <a:gd name="connsiteY282" fmla="*/ 6858000 h 6858000"/>
              <a:gd name="connsiteX283" fmla="*/ 4907178 w 7467600"/>
              <a:gd name="connsiteY283" fmla="*/ 6858000 h 6858000"/>
              <a:gd name="connsiteX284" fmla="*/ 4910810 w 7467600"/>
              <a:gd name="connsiteY284" fmla="*/ 6829660 h 6858000"/>
              <a:gd name="connsiteX285" fmla="*/ 4987461 w 7467600"/>
              <a:gd name="connsiteY285" fmla="*/ 6432994 h 6858000"/>
              <a:gd name="connsiteX286" fmla="*/ 5179262 w 7467600"/>
              <a:gd name="connsiteY286" fmla="*/ 6035044 h 6858000"/>
              <a:gd name="connsiteX287" fmla="*/ 4689678 w 7467600"/>
              <a:gd name="connsiteY287" fmla="*/ 6440241 h 6858000"/>
              <a:gd name="connsiteX288" fmla="*/ 4477543 w 7467600"/>
              <a:gd name="connsiteY288" fmla="*/ 6674836 h 6858000"/>
              <a:gd name="connsiteX289" fmla="*/ 4329957 w 7467600"/>
              <a:gd name="connsiteY289" fmla="*/ 6858000 h 6858000"/>
              <a:gd name="connsiteX290" fmla="*/ 4218595 w 7467600"/>
              <a:gd name="connsiteY290" fmla="*/ 6858000 h 6858000"/>
              <a:gd name="connsiteX291" fmla="*/ 4368888 w 7467600"/>
              <a:gd name="connsiteY291" fmla="*/ 6668412 h 6858000"/>
              <a:gd name="connsiteX292" fmla="*/ 4563091 w 7467600"/>
              <a:gd name="connsiteY292" fmla="*/ 6442508 h 6858000"/>
              <a:gd name="connsiteX293" fmla="*/ 5387324 w 7467600"/>
              <a:gd name="connsiteY293" fmla="*/ 5705830 h 6858000"/>
              <a:gd name="connsiteX294" fmla="*/ 5073620 w 7467600"/>
              <a:gd name="connsiteY294" fmla="*/ 5955437 h 6858000"/>
              <a:gd name="connsiteX295" fmla="*/ 4689789 w 7467600"/>
              <a:gd name="connsiteY295" fmla="*/ 6268382 h 6858000"/>
              <a:gd name="connsiteX296" fmla="*/ 4418722 w 7467600"/>
              <a:gd name="connsiteY296" fmla="*/ 6570886 h 6858000"/>
              <a:gd name="connsiteX297" fmla="*/ 4214944 w 7467600"/>
              <a:gd name="connsiteY297" fmla="*/ 6858000 h 6858000"/>
              <a:gd name="connsiteX298" fmla="*/ 4177898 w 7467600"/>
              <a:gd name="connsiteY298" fmla="*/ 6858000 h 6858000"/>
              <a:gd name="connsiteX299" fmla="*/ 4391597 w 7467600"/>
              <a:gd name="connsiteY299" fmla="*/ 6556370 h 6858000"/>
              <a:gd name="connsiteX300" fmla="*/ 4668889 w 7467600"/>
              <a:gd name="connsiteY300" fmla="*/ 6246399 h 6858000"/>
              <a:gd name="connsiteX301" fmla="*/ 5055427 w 7467600"/>
              <a:gd name="connsiteY301" fmla="*/ 5931476 h 6858000"/>
              <a:gd name="connsiteX302" fmla="*/ 5371814 w 7467600"/>
              <a:gd name="connsiteY302" fmla="*/ 5678975 h 6858000"/>
              <a:gd name="connsiteX303" fmla="*/ 4987918 w 7467600"/>
              <a:gd name="connsiteY303" fmla="*/ 5838701 h 6858000"/>
              <a:gd name="connsiteX304" fmla="*/ 4317146 w 7467600"/>
              <a:gd name="connsiteY304" fmla="*/ 6587716 h 6858000"/>
              <a:gd name="connsiteX305" fmla="*/ 4171627 w 7467600"/>
              <a:gd name="connsiteY305" fmla="*/ 6858000 h 6858000"/>
              <a:gd name="connsiteX306" fmla="*/ 4081585 w 7467600"/>
              <a:gd name="connsiteY306" fmla="*/ 6858000 h 6858000"/>
              <a:gd name="connsiteX307" fmla="*/ 4238603 w 7467600"/>
              <a:gd name="connsiteY307" fmla="*/ 6559341 h 6858000"/>
              <a:gd name="connsiteX308" fmla="*/ 4778333 w 7467600"/>
              <a:gd name="connsiteY308" fmla="*/ 5873626 h 6858000"/>
              <a:gd name="connsiteX309" fmla="*/ 5414185 w 7467600"/>
              <a:gd name="connsiteY309" fmla="*/ 5573882 h 6858000"/>
              <a:gd name="connsiteX310" fmla="*/ 5959648 w 7467600"/>
              <a:gd name="connsiteY310" fmla="*/ 4760797 h 6858000"/>
              <a:gd name="connsiteX311" fmla="*/ 5355019 w 7467600"/>
              <a:gd name="connsiteY311" fmla="*/ 4734672 h 6858000"/>
              <a:gd name="connsiteX312" fmla="*/ 5083565 w 7467600"/>
              <a:gd name="connsiteY312" fmla="*/ 5179121 h 6858000"/>
              <a:gd name="connsiteX313" fmla="*/ 4713577 w 7467600"/>
              <a:gd name="connsiteY313" fmla="*/ 5616803 h 6858000"/>
              <a:gd name="connsiteX314" fmla="*/ 3989559 w 7467600"/>
              <a:gd name="connsiteY314" fmla="*/ 6145945 h 6858000"/>
              <a:gd name="connsiteX315" fmla="*/ 3939824 w 7467600"/>
              <a:gd name="connsiteY315" fmla="*/ 6066900 h 6858000"/>
              <a:gd name="connsiteX316" fmla="*/ 4584537 w 7467600"/>
              <a:gd name="connsiteY316" fmla="*/ 5324826 h 6858000"/>
              <a:gd name="connsiteX317" fmla="*/ 5037105 w 7467600"/>
              <a:gd name="connsiteY317" fmla="*/ 5088765 h 6858000"/>
              <a:gd name="connsiteX318" fmla="*/ 5039930 w 7467600"/>
              <a:gd name="connsiteY318" fmla="*/ 5089585 h 6858000"/>
              <a:gd name="connsiteX319" fmla="*/ 5263764 w 7467600"/>
              <a:gd name="connsiteY319" fmla="*/ 4735525 h 6858000"/>
              <a:gd name="connsiteX320" fmla="*/ 4086300 w 7467600"/>
              <a:gd name="connsiteY320" fmla="*/ 4884599 h 6858000"/>
              <a:gd name="connsiteX321" fmla="*/ 4085485 w 7467600"/>
              <a:gd name="connsiteY321" fmla="*/ 4899070 h 6858000"/>
              <a:gd name="connsiteX322" fmla="*/ 3871915 w 7467600"/>
              <a:gd name="connsiteY322" fmla="*/ 5253645 h 6858000"/>
              <a:gd name="connsiteX323" fmla="*/ 3799374 w 7467600"/>
              <a:gd name="connsiteY323" fmla="*/ 5466127 h 6858000"/>
              <a:gd name="connsiteX324" fmla="*/ 3498850 w 7467600"/>
              <a:gd name="connsiteY324" fmla="*/ 6661888 h 6858000"/>
              <a:gd name="connsiteX325" fmla="*/ 3399216 w 7467600"/>
              <a:gd name="connsiteY325" fmla="*/ 6858000 h 6858000"/>
              <a:gd name="connsiteX326" fmla="*/ 3303688 w 7467600"/>
              <a:gd name="connsiteY326" fmla="*/ 6858000 h 6858000"/>
              <a:gd name="connsiteX327" fmla="*/ 3391774 w 7467600"/>
              <a:gd name="connsiteY327" fmla="*/ 6697181 h 6858000"/>
              <a:gd name="connsiteX328" fmla="*/ 3735540 w 7467600"/>
              <a:gd name="connsiteY328" fmla="*/ 5546923 h 6858000"/>
              <a:gd name="connsiteX329" fmla="*/ 3729438 w 7467600"/>
              <a:gd name="connsiteY329" fmla="*/ 5569058 h 6858000"/>
              <a:gd name="connsiteX330" fmla="*/ 3707782 w 7467600"/>
              <a:gd name="connsiteY330" fmla="*/ 5644908 h 6858000"/>
              <a:gd name="connsiteX331" fmla="*/ 3583827 w 7467600"/>
              <a:gd name="connsiteY331" fmla="*/ 6039215 h 6858000"/>
              <a:gd name="connsiteX332" fmla="*/ 3547861 w 7467600"/>
              <a:gd name="connsiteY332" fmla="*/ 6129609 h 6858000"/>
              <a:gd name="connsiteX333" fmla="*/ 3490905 w 7467600"/>
              <a:gd name="connsiteY333" fmla="*/ 6277660 h 6858000"/>
              <a:gd name="connsiteX334" fmla="*/ 3455859 w 7467600"/>
              <a:gd name="connsiteY334" fmla="*/ 6391301 h 6858000"/>
              <a:gd name="connsiteX335" fmla="*/ 3429112 w 7467600"/>
              <a:gd name="connsiteY335" fmla="*/ 6479469 h 6858000"/>
              <a:gd name="connsiteX336" fmla="*/ 3304862 w 7467600"/>
              <a:gd name="connsiteY336" fmla="*/ 6796476 h 6858000"/>
              <a:gd name="connsiteX337" fmla="*/ 3276071 w 7467600"/>
              <a:gd name="connsiteY337" fmla="*/ 6858000 h 6858000"/>
              <a:gd name="connsiteX338" fmla="*/ 3240805 w 7467600"/>
              <a:gd name="connsiteY338" fmla="*/ 6858000 h 6858000"/>
              <a:gd name="connsiteX339" fmla="*/ 3275917 w 7467600"/>
              <a:gd name="connsiteY339" fmla="*/ 6783192 h 6858000"/>
              <a:gd name="connsiteX340" fmla="*/ 3399358 w 7467600"/>
              <a:gd name="connsiteY340" fmla="*/ 6469011 h 6858000"/>
              <a:gd name="connsiteX341" fmla="*/ 3425650 w 7467600"/>
              <a:gd name="connsiteY341" fmla="*/ 6381333 h 6858000"/>
              <a:gd name="connsiteX342" fmla="*/ 3460661 w 7467600"/>
              <a:gd name="connsiteY342" fmla="*/ 6266763 h 6858000"/>
              <a:gd name="connsiteX343" fmla="*/ 3518021 w 7467600"/>
              <a:gd name="connsiteY343" fmla="*/ 6117298 h 6858000"/>
              <a:gd name="connsiteX344" fmla="*/ 3554035 w 7467600"/>
              <a:gd name="connsiteY344" fmla="*/ 6027832 h 6858000"/>
              <a:gd name="connsiteX345" fmla="*/ 3677174 w 7467600"/>
              <a:gd name="connsiteY345" fmla="*/ 5636351 h 6858000"/>
              <a:gd name="connsiteX346" fmla="*/ 3698819 w 7467600"/>
              <a:gd name="connsiteY346" fmla="*/ 5560503 h 6858000"/>
              <a:gd name="connsiteX347" fmla="*/ 3702094 w 7467600"/>
              <a:gd name="connsiteY347" fmla="*/ 5549194 h 6858000"/>
              <a:gd name="connsiteX348" fmla="*/ 3398355 w 7467600"/>
              <a:gd name="connsiteY348" fmla="*/ 6094603 h 6858000"/>
              <a:gd name="connsiteX349" fmla="*/ 3193941 w 7467600"/>
              <a:gd name="connsiteY349" fmla="*/ 6798775 h 6858000"/>
              <a:gd name="connsiteX350" fmla="*/ 3184140 w 7467600"/>
              <a:gd name="connsiteY350" fmla="*/ 6858000 h 6858000"/>
              <a:gd name="connsiteX351" fmla="*/ 3099978 w 7467600"/>
              <a:gd name="connsiteY351" fmla="*/ 6858000 h 6858000"/>
              <a:gd name="connsiteX352" fmla="*/ 3101556 w 7467600"/>
              <a:gd name="connsiteY352" fmla="*/ 6843337 h 6858000"/>
              <a:gd name="connsiteX353" fmla="*/ 3370162 w 7467600"/>
              <a:gd name="connsiteY353" fmla="*/ 5785550 h 6858000"/>
              <a:gd name="connsiteX354" fmla="*/ 3746477 w 7467600"/>
              <a:gd name="connsiteY354" fmla="*/ 5377889 h 6858000"/>
              <a:gd name="connsiteX355" fmla="*/ 3863399 w 7467600"/>
              <a:gd name="connsiteY355" fmla="*/ 5087257 h 6858000"/>
              <a:gd name="connsiteX356" fmla="*/ 3968712 w 7467600"/>
              <a:gd name="connsiteY356" fmla="*/ 4913989 h 6858000"/>
              <a:gd name="connsiteX357" fmla="*/ 2792390 w 7467600"/>
              <a:gd name="connsiteY357" fmla="*/ 5382974 h 6858000"/>
              <a:gd name="connsiteX358" fmla="*/ 2714982 w 7467600"/>
              <a:gd name="connsiteY358" fmla="*/ 5427051 h 6858000"/>
              <a:gd name="connsiteX359" fmla="*/ 2813361 w 7467600"/>
              <a:gd name="connsiteY359" fmla="*/ 6023912 h 6858000"/>
              <a:gd name="connsiteX360" fmla="*/ 2688430 w 7467600"/>
              <a:gd name="connsiteY360" fmla="*/ 6801564 h 6858000"/>
              <a:gd name="connsiteX361" fmla="*/ 2629626 w 7467600"/>
              <a:gd name="connsiteY361" fmla="*/ 6763394 h 6858000"/>
              <a:gd name="connsiteX362" fmla="*/ 2565328 w 7467600"/>
              <a:gd name="connsiteY362" fmla="*/ 5516399 h 6858000"/>
              <a:gd name="connsiteX363" fmla="*/ 1922999 w 7467600"/>
              <a:gd name="connsiteY363" fmla="*/ 5980343 h 6858000"/>
              <a:gd name="connsiteX364" fmla="*/ 1950261 w 7467600"/>
              <a:gd name="connsiteY364" fmla="*/ 6405858 h 6858000"/>
              <a:gd name="connsiteX365" fmla="*/ 2365554 w 7467600"/>
              <a:gd name="connsiteY365" fmla="*/ 6759107 h 6858000"/>
              <a:gd name="connsiteX366" fmla="*/ 2424142 w 7467600"/>
              <a:gd name="connsiteY366" fmla="*/ 6858000 h 6858000"/>
              <a:gd name="connsiteX367" fmla="*/ 2395994 w 7467600"/>
              <a:gd name="connsiteY367" fmla="*/ 6858000 h 6858000"/>
              <a:gd name="connsiteX368" fmla="*/ 2392863 w 7467600"/>
              <a:gd name="connsiteY368" fmla="*/ 6852964 h 6858000"/>
              <a:gd name="connsiteX369" fmla="*/ 2017589 w 7467600"/>
              <a:gd name="connsiteY369" fmla="*/ 6493982 h 6858000"/>
              <a:gd name="connsiteX370" fmla="*/ 2147336 w 7467600"/>
              <a:gd name="connsiteY370" fmla="*/ 6594052 h 6858000"/>
              <a:gd name="connsiteX371" fmla="*/ 2207047 w 7467600"/>
              <a:gd name="connsiteY371" fmla="*/ 6654540 h 6858000"/>
              <a:gd name="connsiteX372" fmla="*/ 2299106 w 7467600"/>
              <a:gd name="connsiteY372" fmla="*/ 6778931 h 6858000"/>
              <a:gd name="connsiteX373" fmla="*/ 2314430 w 7467600"/>
              <a:gd name="connsiteY373" fmla="*/ 6801144 h 6858000"/>
              <a:gd name="connsiteX374" fmla="*/ 2352406 w 7467600"/>
              <a:gd name="connsiteY374" fmla="*/ 6858000 h 6858000"/>
              <a:gd name="connsiteX375" fmla="*/ 2314492 w 7467600"/>
              <a:gd name="connsiteY375" fmla="*/ 6858000 h 6858000"/>
              <a:gd name="connsiteX376" fmla="*/ 2288095 w 7467600"/>
              <a:gd name="connsiteY376" fmla="*/ 6818030 h 6858000"/>
              <a:gd name="connsiteX377" fmla="*/ 2272768 w 7467600"/>
              <a:gd name="connsiteY377" fmla="*/ 6795822 h 6858000"/>
              <a:gd name="connsiteX378" fmla="*/ 2182715 w 7467600"/>
              <a:gd name="connsiteY378" fmla="*/ 6675071 h 6858000"/>
              <a:gd name="connsiteX379" fmla="*/ 2032061 w 7467600"/>
              <a:gd name="connsiteY379" fmla="*/ 6541380 h 6858000"/>
              <a:gd name="connsiteX380" fmla="*/ 2257220 w 7467600"/>
              <a:gd name="connsiteY380" fmla="*/ 6826257 h 6858000"/>
              <a:gd name="connsiteX381" fmla="*/ 2281324 w 7467600"/>
              <a:gd name="connsiteY381" fmla="*/ 6858000 h 6858000"/>
              <a:gd name="connsiteX382" fmla="*/ 2242860 w 7467600"/>
              <a:gd name="connsiteY382" fmla="*/ 6858000 h 6858000"/>
              <a:gd name="connsiteX383" fmla="*/ 2232818 w 7467600"/>
              <a:gd name="connsiteY383" fmla="*/ 6844926 h 6858000"/>
              <a:gd name="connsiteX384" fmla="*/ 1990172 w 7467600"/>
              <a:gd name="connsiteY384" fmla="*/ 6542121 h 6858000"/>
              <a:gd name="connsiteX385" fmla="*/ 2124090 w 7467600"/>
              <a:gd name="connsiteY385" fmla="*/ 6761017 h 6858000"/>
              <a:gd name="connsiteX386" fmla="*/ 2200380 w 7467600"/>
              <a:gd name="connsiteY386" fmla="*/ 6858000 h 6858000"/>
              <a:gd name="connsiteX387" fmla="*/ 2147507 w 7467600"/>
              <a:gd name="connsiteY387" fmla="*/ 6858000 h 6858000"/>
              <a:gd name="connsiteX388" fmla="*/ 2070668 w 7467600"/>
              <a:gd name="connsiteY388" fmla="*/ 6761520 h 6858000"/>
              <a:gd name="connsiteX389" fmla="*/ 1975142 w 7467600"/>
              <a:gd name="connsiteY389" fmla="*/ 6585570 h 6858000"/>
              <a:gd name="connsiteX390" fmla="*/ 2050035 w 7467600"/>
              <a:gd name="connsiteY390" fmla="*/ 6813345 h 6858000"/>
              <a:gd name="connsiteX391" fmla="*/ 2063025 w 7467600"/>
              <a:gd name="connsiteY391" fmla="*/ 6858000 h 6858000"/>
              <a:gd name="connsiteX392" fmla="*/ 2021675 w 7467600"/>
              <a:gd name="connsiteY392" fmla="*/ 6858000 h 6858000"/>
              <a:gd name="connsiteX393" fmla="*/ 2019308 w 7467600"/>
              <a:gd name="connsiteY393" fmla="*/ 6847118 h 6858000"/>
              <a:gd name="connsiteX394" fmla="*/ 1938835 w 7467600"/>
              <a:gd name="connsiteY394" fmla="*/ 6551160 h 6858000"/>
              <a:gd name="connsiteX395" fmla="*/ 1953230 w 7467600"/>
              <a:gd name="connsiteY395" fmla="*/ 6759699 h 6858000"/>
              <a:gd name="connsiteX396" fmla="*/ 1956763 w 7467600"/>
              <a:gd name="connsiteY396" fmla="*/ 6778191 h 6858000"/>
              <a:gd name="connsiteX397" fmla="*/ 1967925 w 7467600"/>
              <a:gd name="connsiteY397" fmla="*/ 6858000 h 6858000"/>
              <a:gd name="connsiteX398" fmla="*/ 1936622 w 7467600"/>
              <a:gd name="connsiteY398" fmla="*/ 6858000 h 6858000"/>
              <a:gd name="connsiteX399" fmla="*/ 1926261 w 7467600"/>
              <a:gd name="connsiteY399" fmla="*/ 6784064 h 6858000"/>
              <a:gd name="connsiteX400" fmla="*/ 1922724 w 7467600"/>
              <a:gd name="connsiteY400" fmla="*/ 6765577 h 6858000"/>
              <a:gd name="connsiteX401" fmla="*/ 1904650 w 7467600"/>
              <a:gd name="connsiteY401" fmla="*/ 6639616 h 6858000"/>
              <a:gd name="connsiteX402" fmla="*/ 1885273 w 7467600"/>
              <a:gd name="connsiteY402" fmla="*/ 6858000 h 6858000"/>
              <a:gd name="connsiteX403" fmla="*/ 1854363 w 7467600"/>
              <a:gd name="connsiteY403" fmla="*/ 6858000 h 6858000"/>
              <a:gd name="connsiteX404" fmla="*/ 1880391 w 7467600"/>
              <a:gd name="connsiteY404" fmla="*/ 6603796 h 6858000"/>
              <a:gd name="connsiteX405" fmla="*/ 1818273 w 7467600"/>
              <a:gd name="connsiteY405" fmla="*/ 6715729 h 6858000"/>
              <a:gd name="connsiteX406" fmla="*/ 1794691 w 7467600"/>
              <a:gd name="connsiteY406" fmla="*/ 6843239 h 6858000"/>
              <a:gd name="connsiteX407" fmla="*/ 1794914 w 7467600"/>
              <a:gd name="connsiteY407" fmla="*/ 6858000 h 6858000"/>
              <a:gd name="connsiteX408" fmla="*/ 1746128 w 7467600"/>
              <a:gd name="connsiteY408" fmla="*/ 6858000 h 6858000"/>
              <a:gd name="connsiteX409" fmla="*/ 1753934 w 7467600"/>
              <a:gd name="connsiteY409" fmla="*/ 6724796 h 6858000"/>
              <a:gd name="connsiteX410" fmla="*/ 1792053 w 7467600"/>
              <a:gd name="connsiteY410" fmla="*/ 6572396 h 6858000"/>
              <a:gd name="connsiteX411" fmla="*/ 1862248 w 7467600"/>
              <a:gd name="connsiteY411" fmla="*/ 6266397 h 6858000"/>
              <a:gd name="connsiteX412" fmla="*/ 1862250 w 7467600"/>
              <a:gd name="connsiteY412" fmla="*/ 6033531 h 6858000"/>
              <a:gd name="connsiteX413" fmla="*/ 1211999 w 7467600"/>
              <a:gd name="connsiteY413" fmla="*/ 6683610 h 6858000"/>
              <a:gd name="connsiteX414" fmla="*/ 1213266 w 7467600"/>
              <a:gd name="connsiteY414" fmla="*/ 6691947 h 6858000"/>
              <a:gd name="connsiteX415" fmla="*/ 1203370 w 7467600"/>
              <a:gd name="connsiteY415" fmla="*/ 6850676 h 6858000"/>
              <a:gd name="connsiteX416" fmla="*/ 1203671 w 7467600"/>
              <a:gd name="connsiteY416" fmla="*/ 6858000 h 6858000"/>
              <a:gd name="connsiteX417" fmla="*/ 1143180 w 7467600"/>
              <a:gd name="connsiteY417" fmla="*/ 6858000 h 6858000"/>
              <a:gd name="connsiteX418" fmla="*/ 1142176 w 7467600"/>
              <a:gd name="connsiteY418" fmla="*/ 6766045 h 6858000"/>
              <a:gd name="connsiteX419" fmla="*/ 1067484 w 7467600"/>
              <a:gd name="connsiteY419" fmla="*/ 6858000 h 6858000"/>
              <a:gd name="connsiteX420" fmla="*/ 953928 w 7467600"/>
              <a:gd name="connsiteY420" fmla="*/ 6858000 h 6858000"/>
              <a:gd name="connsiteX421" fmla="*/ 959715 w 7467600"/>
              <a:gd name="connsiteY421" fmla="*/ 6850185 h 6858000"/>
              <a:gd name="connsiteX422" fmla="*/ 1483788 w 7467600"/>
              <a:gd name="connsiteY422" fmla="*/ 6259174 h 6858000"/>
              <a:gd name="connsiteX423" fmla="*/ 1100671 w 7467600"/>
              <a:gd name="connsiteY423" fmla="*/ 6252137 h 6858000"/>
              <a:gd name="connsiteX424" fmla="*/ 1090144 w 7467600"/>
              <a:gd name="connsiteY424" fmla="*/ 6256748 h 6858000"/>
              <a:gd name="connsiteX425" fmla="*/ 1095872 w 7467600"/>
              <a:gd name="connsiteY425" fmla="*/ 6271892 h 6858000"/>
              <a:gd name="connsiteX426" fmla="*/ 262785 w 7467600"/>
              <a:gd name="connsiteY426" fmla="*/ 6845450 h 6858000"/>
              <a:gd name="connsiteX427" fmla="*/ 209968 w 7467600"/>
              <a:gd name="connsiteY427" fmla="*/ 6770713 h 6858000"/>
              <a:gd name="connsiteX428" fmla="*/ 873460 w 7467600"/>
              <a:gd name="connsiteY428" fmla="*/ 6253768 h 6858000"/>
              <a:gd name="connsiteX429" fmla="*/ 192686 w 7467600"/>
              <a:gd name="connsiteY429" fmla="*/ 5849257 h 6858000"/>
              <a:gd name="connsiteX430" fmla="*/ 4696 w 7467600"/>
              <a:gd name="connsiteY430" fmla="*/ 5697668 h 6858000"/>
              <a:gd name="connsiteX431" fmla="*/ 0 w 7467600"/>
              <a:gd name="connsiteY431" fmla="*/ 5689984 h 6858000"/>
              <a:gd name="connsiteX432" fmla="*/ 0 w 7467600"/>
              <a:gd name="connsiteY432" fmla="*/ 5513472 h 6858000"/>
              <a:gd name="connsiteX433" fmla="*/ 174101 w 7467600"/>
              <a:gd name="connsiteY433" fmla="*/ 5620277 h 6858000"/>
              <a:gd name="connsiteX434" fmla="*/ 891800 w 7467600"/>
              <a:gd name="connsiteY434" fmla="*/ 6036935 h 6858000"/>
              <a:gd name="connsiteX435" fmla="*/ 1072219 w 7467600"/>
              <a:gd name="connsiteY435" fmla="*/ 6169443 h 6858000"/>
              <a:gd name="connsiteX436" fmla="*/ 1074117 w 7467600"/>
              <a:gd name="connsiteY436" fmla="*/ 6170301 h 6858000"/>
              <a:gd name="connsiteX437" fmla="*/ 1083114 w 7467600"/>
              <a:gd name="connsiteY437" fmla="*/ 6174131 h 6858000"/>
              <a:gd name="connsiteX438" fmla="*/ 1543010 w 7467600"/>
              <a:gd name="connsiteY438" fmla="*/ 6191140 h 6858000"/>
              <a:gd name="connsiteX439" fmla="*/ 1551080 w 7467600"/>
              <a:gd name="connsiteY439" fmla="*/ 6195006 h 6858000"/>
              <a:gd name="connsiteX440" fmla="*/ 2345443 w 7467600"/>
              <a:gd name="connsiteY440" fmla="*/ 5549882 h 6858000"/>
              <a:gd name="connsiteX441" fmla="*/ 1721499 w 7467600"/>
              <a:gd name="connsiteY441" fmla="*/ 5599969 h 6858000"/>
              <a:gd name="connsiteX442" fmla="*/ 767716 w 7467600"/>
              <a:gd name="connsiteY442" fmla="*/ 5472768 h 6858000"/>
              <a:gd name="connsiteX443" fmla="*/ 722147 w 7467600"/>
              <a:gd name="connsiteY443" fmla="*/ 5393091 h 6858000"/>
              <a:gd name="connsiteX444" fmla="*/ 1485552 w 7467600"/>
              <a:gd name="connsiteY444" fmla="*/ 5313202 h 6858000"/>
              <a:gd name="connsiteX445" fmla="*/ 2143004 w 7467600"/>
              <a:gd name="connsiteY445" fmla="*/ 5402420 h 6858000"/>
              <a:gd name="connsiteX446" fmla="*/ 1933391 w 7467600"/>
              <a:gd name="connsiteY446" fmla="*/ 5156971 h 6858000"/>
              <a:gd name="connsiteX447" fmla="*/ 1827118 w 7467600"/>
              <a:gd name="connsiteY447" fmla="*/ 4968410 h 6858000"/>
              <a:gd name="connsiteX448" fmla="*/ 1837349 w 7467600"/>
              <a:gd name="connsiteY448" fmla="*/ 4956357 h 6858000"/>
              <a:gd name="connsiteX449" fmla="*/ 2162835 w 7467600"/>
              <a:gd name="connsiteY449" fmla="*/ 5187853 h 6858000"/>
              <a:gd name="connsiteX450" fmla="*/ 2257167 w 7467600"/>
              <a:gd name="connsiteY450" fmla="*/ 5462123 h 6858000"/>
              <a:gd name="connsiteX451" fmla="*/ 2261598 w 7467600"/>
              <a:gd name="connsiteY451" fmla="*/ 5467998 h 6858000"/>
              <a:gd name="connsiteX452" fmla="*/ 2437177 w 7467600"/>
              <a:gd name="connsiteY452" fmla="*/ 5479608 h 6858000"/>
              <a:gd name="connsiteX453" fmla="*/ 2445247 w 7467600"/>
              <a:gd name="connsiteY453" fmla="*/ 5483476 h 6858000"/>
              <a:gd name="connsiteX454" fmla="*/ 2743626 w 7467600"/>
              <a:gd name="connsiteY454" fmla="*/ 5304819 h 6858000"/>
              <a:gd name="connsiteX455" fmla="*/ 3048102 w 7467600"/>
              <a:gd name="connsiteY455" fmla="*/ 5150595 h 6858000"/>
              <a:gd name="connsiteX456" fmla="*/ 1799414 w 7467600"/>
              <a:gd name="connsiteY456" fmla="*/ 4694732 h 6858000"/>
              <a:gd name="connsiteX457" fmla="*/ 1771735 w 7467600"/>
              <a:gd name="connsiteY457" fmla="*/ 4619929 h 6858000"/>
              <a:gd name="connsiteX458" fmla="*/ 3104273 w 7467600"/>
              <a:gd name="connsiteY458" fmla="*/ 5076159 h 6858000"/>
              <a:gd name="connsiteX459" fmla="*/ 3113245 w 7467600"/>
              <a:gd name="connsiteY459" fmla="*/ 5090705 h 6858000"/>
              <a:gd name="connsiteX460" fmla="*/ 3126294 w 7467600"/>
              <a:gd name="connsiteY460" fmla="*/ 5114400 h 6858000"/>
              <a:gd name="connsiteX461" fmla="*/ 3937433 w 7467600"/>
              <a:gd name="connsiteY461" fmla="*/ 4830473 h 6858000"/>
              <a:gd name="connsiteX462" fmla="*/ 3590475 w 7467600"/>
              <a:gd name="connsiteY462" fmla="*/ 4597974 h 6858000"/>
              <a:gd name="connsiteX463" fmla="*/ 3100264 w 7467600"/>
              <a:gd name="connsiteY463" fmla="*/ 4579845 h 6858000"/>
              <a:gd name="connsiteX464" fmla="*/ 2183576 w 7467600"/>
              <a:gd name="connsiteY464" fmla="*/ 4227150 h 6858000"/>
              <a:gd name="connsiteX465" fmla="*/ 2151029 w 7467600"/>
              <a:gd name="connsiteY465" fmla="*/ 4146947 h 6858000"/>
              <a:gd name="connsiteX466" fmla="*/ 3563434 w 7467600"/>
              <a:gd name="connsiteY466" fmla="*/ 4469115 h 6858000"/>
              <a:gd name="connsiteX467" fmla="*/ 3177952 w 7467600"/>
              <a:gd name="connsiteY467" fmla="*/ 3657386 h 6858000"/>
              <a:gd name="connsiteX468" fmla="*/ 3189263 w 7467600"/>
              <a:gd name="connsiteY468" fmla="*/ 3625726 h 6858000"/>
              <a:gd name="connsiteX469" fmla="*/ 3560912 w 7467600"/>
              <a:gd name="connsiteY469" fmla="*/ 4079863 h 6858000"/>
              <a:gd name="connsiteX470" fmla="*/ 3626636 w 7467600"/>
              <a:gd name="connsiteY470" fmla="*/ 4512230 h 6858000"/>
              <a:gd name="connsiteX471" fmla="*/ 3653088 w 7467600"/>
              <a:gd name="connsiteY471" fmla="*/ 4521417 h 6858000"/>
              <a:gd name="connsiteX472" fmla="*/ 3988128 w 7467600"/>
              <a:gd name="connsiteY472" fmla="*/ 4817267 h 6858000"/>
              <a:gd name="connsiteX473" fmla="*/ 4830582 w 7467600"/>
              <a:gd name="connsiteY473" fmla="*/ 4676000 h 6858000"/>
              <a:gd name="connsiteX474" fmla="*/ 4830100 w 7467600"/>
              <a:gd name="connsiteY474" fmla="*/ 4675554 h 6858000"/>
              <a:gd name="connsiteX475" fmla="*/ 4036318 w 7467600"/>
              <a:gd name="connsiteY475" fmla="*/ 4147013 h 6858000"/>
              <a:gd name="connsiteX476" fmla="*/ 3432098 w 7467600"/>
              <a:gd name="connsiteY476" fmla="*/ 3537312 h 6858000"/>
              <a:gd name="connsiteX477" fmla="*/ 3446761 w 7467600"/>
              <a:gd name="connsiteY477" fmla="*/ 3461278 h 6858000"/>
              <a:gd name="connsiteX478" fmla="*/ 4419733 w 7467600"/>
              <a:gd name="connsiteY478" fmla="*/ 3963555 h 6858000"/>
              <a:gd name="connsiteX479" fmla="*/ 4781371 w 7467600"/>
              <a:gd name="connsiteY479" fmla="*/ 4458604 h 6858000"/>
              <a:gd name="connsiteX480" fmla="*/ 4780440 w 7467600"/>
              <a:gd name="connsiteY480" fmla="*/ 4470290 h 6858000"/>
              <a:gd name="connsiteX481" fmla="*/ 4898954 w 7467600"/>
              <a:gd name="connsiteY481" fmla="*/ 4662092 h 6858000"/>
              <a:gd name="connsiteX482" fmla="*/ 4900699 w 7467600"/>
              <a:gd name="connsiteY482" fmla="*/ 4670867 h 6858000"/>
              <a:gd name="connsiteX483" fmla="*/ 5714511 w 7467600"/>
              <a:gd name="connsiteY483" fmla="*/ 4663483 h 6858000"/>
              <a:gd name="connsiteX484" fmla="*/ 5464793 w 7467600"/>
              <a:gd name="connsiteY484" fmla="*/ 4393556 h 6858000"/>
              <a:gd name="connsiteX485" fmla="*/ 5461897 w 7467600"/>
              <a:gd name="connsiteY485" fmla="*/ 4390879 h 6858000"/>
              <a:gd name="connsiteX486" fmla="*/ 4294126 w 7467600"/>
              <a:gd name="connsiteY486" fmla="*/ 3303048 h 6858000"/>
              <a:gd name="connsiteX487" fmla="*/ 4305321 w 7467600"/>
              <a:gd name="connsiteY487" fmla="*/ 3256953 h 6858000"/>
              <a:gd name="connsiteX488" fmla="*/ 4949299 w 7467600"/>
              <a:gd name="connsiteY488" fmla="*/ 3766336 h 6858000"/>
              <a:gd name="connsiteX489" fmla="*/ 5291452 w 7467600"/>
              <a:gd name="connsiteY489" fmla="*/ 4076801 h 6858000"/>
              <a:gd name="connsiteX490" fmla="*/ 5434998 w 7467600"/>
              <a:gd name="connsiteY490" fmla="*/ 4254100 h 6858000"/>
              <a:gd name="connsiteX491" fmla="*/ 5351015 w 7467600"/>
              <a:gd name="connsiteY491" fmla="*/ 3760989 h 6858000"/>
              <a:gd name="connsiteX492" fmla="*/ 5413780 w 7467600"/>
              <a:gd name="connsiteY492" fmla="*/ 2966265 h 6858000"/>
              <a:gd name="connsiteX493" fmla="*/ 5425627 w 7467600"/>
              <a:gd name="connsiteY493" fmla="*/ 2954192 h 6858000"/>
              <a:gd name="connsiteX494" fmla="*/ 6604735 w 7467600"/>
              <a:gd name="connsiteY494" fmla="*/ 2041381 h 6858000"/>
              <a:gd name="connsiteX495" fmla="*/ 7204487 w 7467600"/>
              <a:gd name="connsiteY495" fmla="*/ 2742112 h 6858000"/>
              <a:gd name="connsiteX496" fmla="*/ 7131592 w 7467600"/>
              <a:gd name="connsiteY496" fmla="*/ 2672096 h 6858000"/>
              <a:gd name="connsiteX497" fmla="*/ 6996344 w 7467600"/>
              <a:gd name="connsiteY497" fmla="*/ 2518310 h 6858000"/>
              <a:gd name="connsiteX498" fmla="*/ 6735495 w 7467600"/>
              <a:gd name="connsiteY498" fmla="*/ 2196890 h 6858000"/>
              <a:gd name="connsiteX499" fmla="*/ 6721901 w 7467600"/>
              <a:gd name="connsiteY499" fmla="*/ 2179274 h 6858000"/>
              <a:gd name="connsiteX500" fmla="*/ 6604735 w 7467600"/>
              <a:gd name="connsiteY500" fmla="*/ 2041381 h 6858000"/>
              <a:gd name="connsiteX501" fmla="*/ 6591670 w 7467600"/>
              <a:gd name="connsiteY501" fmla="*/ 1988277 h 6858000"/>
              <a:gd name="connsiteX502" fmla="*/ 6747349 w 7467600"/>
              <a:gd name="connsiteY502" fmla="*/ 2160069 h 6858000"/>
              <a:gd name="connsiteX503" fmla="*/ 6760943 w 7467600"/>
              <a:gd name="connsiteY503" fmla="*/ 2177686 h 6858000"/>
              <a:gd name="connsiteX504" fmla="*/ 7021065 w 7467600"/>
              <a:gd name="connsiteY504" fmla="*/ 2498102 h 6858000"/>
              <a:gd name="connsiteX505" fmla="*/ 7155223 w 7467600"/>
              <a:gd name="connsiteY505" fmla="*/ 2650386 h 6858000"/>
              <a:gd name="connsiteX506" fmla="*/ 7203167 w 7467600"/>
              <a:gd name="connsiteY506" fmla="*/ 2697288 h 6858000"/>
              <a:gd name="connsiteX507" fmla="*/ 6937703 w 7467600"/>
              <a:gd name="connsiteY507" fmla="*/ 2321981 h 6858000"/>
              <a:gd name="connsiteX508" fmla="*/ 6591670 w 7467600"/>
              <a:gd name="connsiteY508" fmla="*/ 1988277 h 6858000"/>
              <a:gd name="connsiteX509" fmla="*/ 5798671 w 7467600"/>
              <a:gd name="connsiteY509" fmla="*/ 1981601 h 6858000"/>
              <a:gd name="connsiteX510" fmla="*/ 5754709 w 7467600"/>
              <a:gd name="connsiteY510" fmla="*/ 2071454 h 6858000"/>
              <a:gd name="connsiteX511" fmla="*/ 5763044 w 7467600"/>
              <a:gd name="connsiteY511" fmla="*/ 2842206 h 6858000"/>
              <a:gd name="connsiteX512" fmla="*/ 5764974 w 7467600"/>
              <a:gd name="connsiteY512" fmla="*/ 2799609 h 6858000"/>
              <a:gd name="connsiteX513" fmla="*/ 5767665 w 7467600"/>
              <a:gd name="connsiteY513" fmla="*/ 2666409 h 6858000"/>
              <a:gd name="connsiteX514" fmla="*/ 5763055 w 7467600"/>
              <a:gd name="connsiteY514" fmla="*/ 2579705 h 6858000"/>
              <a:gd name="connsiteX515" fmla="*/ 5758079 w 7467600"/>
              <a:gd name="connsiteY515" fmla="*/ 2492508 h 6858000"/>
              <a:gd name="connsiteX516" fmla="*/ 5779325 w 7467600"/>
              <a:gd name="connsiteY516" fmla="*/ 2197069 h 6858000"/>
              <a:gd name="connsiteX517" fmla="*/ 5798671 w 7467600"/>
              <a:gd name="connsiteY517" fmla="*/ 1981601 h 6858000"/>
              <a:gd name="connsiteX518" fmla="*/ 5829202 w 7467600"/>
              <a:gd name="connsiteY518" fmla="*/ 1971679 h 6858000"/>
              <a:gd name="connsiteX519" fmla="*/ 5809558 w 7467600"/>
              <a:gd name="connsiteY519" fmla="*/ 2198043 h 6858000"/>
              <a:gd name="connsiteX520" fmla="*/ 5788653 w 7467600"/>
              <a:gd name="connsiteY520" fmla="*/ 2489430 h 6858000"/>
              <a:gd name="connsiteX521" fmla="*/ 5793439 w 7467600"/>
              <a:gd name="connsiteY521" fmla="*/ 2575235 h 6858000"/>
              <a:gd name="connsiteX522" fmla="*/ 5796837 w 7467600"/>
              <a:gd name="connsiteY522" fmla="*/ 2637633 h 6858000"/>
              <a:gd name="connsiteX523" fmla="*/ 5818614 w 7467600"/>
              <a:gd name="connsiteY523" fmla="*/ 2473055 h 6858000"/>
              <a:gd name="connsiteX524" fmla="*/ 5829202 w 7467600"/>
              <a:gd name="connsiteY524" fmla="*/ 1971679 h 6858000"/>
              <a:gd name="connsiteX525" fmla="*/ 5911389 w 7467600"/>
              <a:gd name="connsiteY525" fmla="*/ 1898371 h 6858000"/>
              <a:gd name="connsiteX526" fmla="*/ 6237627 w 7467600"/>
              <a:gd name="connsiteY526" fmla="*/ 2231921 h 6858000"/>
              <a:gd name="connsiteX527" fmla="*/ 5911389 w 7467600"/>
              <a:gd name="connsiteY527" fmla="*/ 1898371 h 6858000"/>
              <a:gd name="connsiteX528" fmla="*/ 6944437 w 7467600"/>
              <a:gd name="connsiteY528" fmla="*/ 1575402 h 6858000"/>
              <a:gd name="connsiteX529" fmla="*/ 6304730 w 7467600"/>
              <a:gd name="connsiteY529" fmla="*/ 1766654 h 6858000"/>
              <a:gd name="connsiteX530" fmla="*/ 6944437 w 7467600"/>
              <a:gd name="connsiteY530" fmla="*/ 1575402 h 6858000"/>
              <a:gd name="connsiteX531" fmla="*/ 7019523 w 7467600"/>
              <a:gd name="connsiteY531" fmla="*/ 1519450 h 6858000"/>
              <a:gd name="connsiteX532" fmla="*/ 6298091 w 7467600"/>
              <a:gd name="connsiteY532" fmla="*/ 1737122 h 6858000"/>
              <a:gd name="connsiteX533" fmla="*/ 7019523 w 7467600"/>
              <a:gd name="connsiteY533" fmla="*/ 1519450 h 6858000"/>
              <a:gd name="connsiteX534" fmla="*/ 2399523 w 7467600"/>
              <a:gd name="connsiteY534" fmla="*/ 1428234 h 6858000"/>
              <a:gd name="connsiteX535" fmla="*/ 2224982 w 7467600"/>
              <a:gd name="connsiteY535" fmla="*/ 1826201 h 6858000"/>
              <a:gd name="connsiteX536" fmla="*/ 2096099 w 7467600"/>
              <a:gd name="connsiteY536" fmla="*/ 2345900 h 6858000"/>
              <a:gd name="connsiteX537" fmla="*/ 2283317 w 7467600"/>
              <a:gd name="connsiteY537" fmla="*/ 1796925 h 6858000"/>
              <a:gd name="connsiteX538" fmla="*/ 2399523 w 7467600"/>
              <a:gd name="connsiteY538" fmla="*/ 1428234 h 6858000"/>
              <a:gd name="connsiteX539" fmla="*/ 2448558 w 7467600"/>
              <a:gd name="connsiteY539" fmla="*/ 1373435 h 6858000"/>
              <a:gd name="connsiteX540" fmla="*/ 2312521 w 7467600"/>
              <a:gd name="connsiteY540" fmla="*/ 1806140 h 6858000"/>
              <a:gd name="connsiteX541" fmla="*/ 2127533 w 7467600"/>
              <a:gd name="connsiteY541" fmla="*/ 2348380 h 6858000"/>
              <a:gd name="connsiteX542" fmla="*/ 2358080 w 7467600"/>
              <a:gd name="connsiteY542" fmla="*/ 1866134 h 6858000"/>
              <a:gd name="connsiteX543" fmla="*/ 2407436 w 7467600"/>
              <a:gd name="connsiteY543" fmla="*/ 1651070 h 6858000"/>
              <a:gd name="connsiteX544" fmla="*/ 2448558 w 7467600"/>
              <a:gd name="connsiteY544" fmla="*/ 1373435 h 6858000"/>
              <a:gd name="connsiteX545" fmla="*/ 278707 w 7467600"/>
              <a:gd name="connsiteY545" fmla="*/ 1352270 h 6858000"/>
              <a:gd name="connsiteX546" fmla="*/ 321570 w 7467600"/>
              <a:gd name="connsiteY546" fmla="*/ 1861610 h 6858000"/>
              <a:gd name="connsiteX547" fmla="*/ 294281 w 7467600"/>
              <a:gd name="connsiteY547" fmla="*/ 1440658 h 6858000"/>
              <a:gd name="connsiteX548" fmla="*/ 278707 w 7467600"/>
              <a:gd name="connsiteY548" fmla="*/ 1352270 h 6858000"/>
              <a:gd name="connsiteX549" fmla="*/ 1423821 w 7467600"/>
              <a:gd name="connsiteY549" fmla="*/ 1351958 h 6858000"/>
              <a:gd name="connsiteX550" fmla="*/ 1638521 w 7467600"/>
              <a:gd name="connsiteY550" fmla="*/ 1908470 h 6858000"/>
              <a:gd name="connsiteX551" fmla="*/ 1754199 w 7467600"/>
              <a:gd name="connsiteY551" fmla="*/ 2149284 h 6858000"/>
              <a:gd name="connsiteX552" fmla="*/ 1908359 w 7467600"/>
              <a:gd name="connsiteY552" fmla="*/ 2364988 h 6858000"/>
              <a:gd name="connsiteX553" fmla="*/ 1647661 w 7467600"/>
              <a:gd name="connsiteY553" fmla="*/ 1825945 h 6858000"/>
              <a:gd name="connsiteX554" fmla="*/ 1423821 w 7467600"/>
              <a:gd name="connsiteY554" fmla="*/ 1351958 h 6858000"/>
              <a:gd name="connsiteX555" fmla="*/ 1431890 w 7467600"/>
              <a:gd name="connsiteY555" fmla="*/ 1306475 h 6858000"/>
              <a:gd name="connsiteX556" fmla="*/ 1507597 w 7467600"/>
              <a:gd name="connsiteY556" fmla="*/ 1446132 h 6858000"/>
              <a:gd name="connsiteX557" fmla="*/ 1674586 w 7467600"/>
              <a:gd name="connsiteY557" fmla="*/ 1813832 h 6858000"/>
              <a:gd name="connsiteX558" fmla="*/ 1815950 w 7467600"/>
              <a:gd name="connsiteY558" fmla="*/ 2128564 h 6858000"/>
              <a:gd name="connsiteX559" fmla="*/ 1984242 w 7467600"/>
              <a:gd name="connsiteY559" fmla="*/ 2430829 h 6858000"/>
              <a:gd name="connsiteX560" fmla="*/ 2014023 w 7467600"/>
              <a:gd name="connsiteY560" fmla="*/ 2450995 h 6858000"/>
              <a:gd name="connsiteX561" fmla="*/ 1747337 w 7467600"/>
              <a:gd name="connsiteY561" fmla="*/ 1855264 h 6858000"/>
              <a:gd name="connsiteX562" fmla="*/ 1533749 w 7467600"/>
              <a:gd name="connsiteY562" fmla="*/ 1478656 h 6858000"/>
              <a:gd name="connsiteX563" fmla="*/ 1431890 w 7467600"/>
              <a:gd name="connsiteY563" fmla="*/ 1306475 h 6858000"/>
              <a:gd name="connsiteX564" fmla="*/ 5052692 w 7467600"/>
              <a:gd name="connsiteY564" fmla="*/ 1292994 h 6858000"/>
              <a:gd name="connsiteX565" fmla="*/ 5200661 w 7467600"/>
              <a:gd name="connsiteY565" fmla="*/ 1635186 h 6858000"/>
              <a:gd name="connsiteX566" fmla="*/ 5297138 w 7467600"/>
              <a:gd name="connsiteY566" fmla="*/ 1906351 h 6858000"/>
              <a:gd name="connsiteX567" fmla="*/ 5052692 w 7467600"/>
              <a:gd name="connsiteY567" fmla="*/ 1292994 h 6858000"/>
              <a:gd name="connsiteX568" fmla="*/ 5009948 w 7467600"/>
              <a:gd name="connsiteY568" fmla="*/ 1273619 h 6858000"/>
              <a:gd name="connsiteX569" fmla="*/ 5121777 w 7467600"/>
              <a:gd name="connsiteY569" fmla="*/ 1654213 h 6858000"/>
              <a:gd name="connsiteX570" fmla="*/ 5293545 w 7467600"/>
              <a:gd name="connsiteY570" fmla="*/ 2072247 h 6858000"/>
              <a:gd name="connsiteX571" fmla="*/ 5294042 w 7467600"/>
              <a:gd name="connsiteY571" fmla="*/ 2065019 h 6858000"/>
              <a:gd name="connsiteX572" fmla="*/ 5171936 w 7467600"/>
              <a:gd name="connsiteY572" fmla="*/ 1647613 h 6858000"/>
              <a:gd name="connsiteX573" fmla="*/ 5009948 w 7467600"/>
              <a:gd name="connsiteY573" fmla="*/ 1273619 h 6858000"/>
              <a:gd name="connsiteX574" fmla="*/ 655236 w 7467600"/>
              <a:gd name="connsiteY574" fmla="*/ 1268632 h 6858000"/>
              <a:gd name="connsiteX575" fmla="*/ 839521 w 7467600"/>
              <a:gd name="connsiteY575" fmla="*/ 1685315 h 6858000"/>
              <a:gd name="connsiteX576" fmla="*/ 1109416 w 7467600"/>
              <a:gd name="connsiteY576" fmla="*/ 2061663 h 6858000"/>
              <a:gd name="connsiteX577" fmla="*/ 1298300 w 7467600"/>
              <a:gd name="connsiteY577" fmla="*/ 2247742 h 6858000"/>
              <a:gd name="connsiteX578" fmla="*/ 1125871 w 7467600"/>
              <a:gd name="connsiteY578" fmla="*/ 1989513 h 6858000"/>
              <a:gd name="connsiteX579" fmla="*/ 981574 w 7467600"/>
              <a:gd name="connsiteY579" fmla="*/ 1783157 h 6858000"/>
              <a:gd name="connsiteX580" fmla="*/ 922198 w 7467600"/>
              <a:gd name="connsiteY580" fmla="*/ 1677437 h 6858000"/>
              <a:gd name="connsiteX581" fmla="*/ 869293 w 7467600"/>
              <a:gd name="connsiteY581" fmla="*/ 1583214 h 6858000"/>
              <a:gd name="connsiteX582" fmla="*/ 751431 w 7467600"/>
              <a:gd name="connsiteY582" fmla="*/ 1405731 h 6858000"/>
              <a:gd name="connsiteX583" fmla="*/ 655236 w 7467600"/>
              <a:gd name="connsiteY583" fmla="*/ 1268632 h 6858000"/>
              <a:gd name="connsiteX584" fmla="*/ 6516292 w 7467600"/>
              <a:gd name="connsiteY584" fmla="*/ 1263064 h 6858000"/>
              <a:gd name="connsiteX585" fmla="*/ 5736320 w 7467600"/>
              <a:gd name="connsiteY585" fmla="*/ 1501803 h 6858000"/>
              <a:gd name="connsiteX586" fmla="*/ 6516292 w 7467600"/>
              <a:gd name="connsiteY586" fmla="*/ 1263064 h 6858000"/>
              <a:gd name="connsiteX587" fmla="*/ 291466 w 7467600"/>
              <a:gd name="connsiteY587" fmla="*/ 1250369 h 6858000"/>
              <a:gd name="connsiteX588" fmla="*/ 323180 w 7467600"/>
              <a:gd name="connsiteY588" fmla="*/ 1435283 h 6858000"/>
              <a:gd name="connsiteX589" fmla="*/ 349381 w 7467600"/>
              <a:gd name="connsiteY589" fmla="*/ 1875041 h 6858000"/>
              <a:gd name="connsiteX590" fmla="*/ 374363 w 7467600"/>
              <a:gd name="connsiteY590" fmla="*/ 1506494 h 6858000"/>
              <a:gd name="connsiteX591" fmla="*/ 302168 w 7467600"/>
              <a:gd name="connsiteY591" fmla="*/ 1274495 h 6858000"/>
              <a:gd name="connsiteX592" fmla="*/ 291466 w 7467600"/>
              <a:gd name="connsiteY592" fmla="*/ 1250369 h 6858000"/>
              <a:gd name="connsiteX593" fmla="*/ 678222 w 7467600"/>
              <a:gd name="connsiteY593" fmla="*/ 1248670 h 6858000"/>
              <a:gd name="connsiteX594" fmla="*/ 775536 w 7467600"/>
              <a:gd name="connsiteY594" fmla="*/ 1388015 h 6858000"/>
              <a:gd name="connsiteX595" fmla="*/ 894529 w 7467600"/>
              <a:gd name="connsiteY595" fmla="*/ 1567739 h 6858000"/>
              <a:gd name="connsiteX596" fmla="*/ 948000 w 7467600"/>
              <a:gd name="connsiteY596" fmla="*/ 1663088 h 6858000"/>
              <a:gd name="connsiteX597" fmla="*/ 1006812 w 7467600"/>
              <a:gd name="connsiteY597" fmla="*/ 1767683 h 6858000"/>
              <a:gd name="connsiteX598" fmla="*/ 1149133 w 7467600"/>
              <a:gd name="connsiteY598" fmla="*/ 1971513 h 6858000"/>
              <a:gd name="connsiteX599" fmla="*/ 1333952 w 7467600"/>
              <a:gd name="connsiteY599" fmla="*/ 2251620 h 6858000"/>
              <a:gd name="connsiteX600" fmla="*/ 1337329 w 7467600"/>
              <a:gd name="connsiteY600" fmla="*/ 2258350 h 6858000"/>
              <a:gd name="connsiteX601" fmla="*/ 1014726 w 7467600"/>
              <a:gd name="connsiteY601" fmla="*/ 1615556 h 6858000"/>
              <a:gd name="connsiteX602" fmla="*/ 678222 w 7467600"/>
              <a:gd name="connsiteY602" fmla="*/ 1248670 h 6858000"/>
              <a:gd name="connsiteX603" fmla="*/ 6691602 w 7467600"/>
              <a:gd name="connsiteY603" fmla="*/ 1140573 h 6858000"/>
              <a:gd name="connsiteX604" fmla="*/ 6571100 w 7467600"/>
              <a:gd name="connsiteY604" fmla="*/ 1183662 h 6858000"/>
              <a:gd name="connsiteX605" fmla="*/ 6241687 w 7467600"/>
              <a:gd name="connsiteY605" fmla="*/ 1257600 h 6858000"/>
              <a:gd name="connsiteX606" fmla="*/ 5693009 w 7467600"/>
              <a:gd name="connsiteY606" fmla="*/ 1478256 h 6858000"/>
              <a:gd name="connsiteX607" fmla="*/ 6548420 w 7467600"/>
              <a:gd name="connsiteY607" fmla="*/ 1214599 h 6858000"/>
              <a:gd name="connsiteX608" fmla="*/ 6605473 w 7467600"/>
              <a:gd name="connsiteY608" fmla="*/ 1184686 h 6858000"/>
              <a:gd name="connsiteX609" fmla="*/ 6691602 w 7467600"/>
              <a:gd name="connsiteY609" fmla="*/ 1140573 h 6858000"/>
              <a:gd name="connsiteX610" fmla="*/ 4002475 w 7467600"/>
              <a:gd name="connsiteY610" fmla="*/ 1037802 h 6858000"/>
              <a:gd name="connsiteX611" fmla="*/ 4000324 w 7467600"/>
              <a:gd name="connsiteY611" fmla="*/ 1039362 h 6858000"/>
              <a:gd name="connsiteX612" fmla="*/ 4002862 w 7467600"/>
              <a:gd name="connsiteY612" fmla="*/ 1042866 h 6858000"/>
              <a:gd name="connsiteX613" fmla="*/ 4002475 w 7467600"/>
              <a:gd name="connsiteY613" fmla="*/ 1037802 h 6858000"/>
              <a:gd name="connsiteX614" fmla="*/ 506322 w 7467600"/>
              <a:gd name="connsiteY614" fmla="*/ 1020997 h 6858000"/>
              <a:gd name="connsiteX615" fmla="*/ 533068 w 7467600"/>
              <a:gd name="connsiteY615" fmla="*/ 1029409 h 6858000"/>
              <a:gd name="connsiteX616" fmla="*/ 1232525 w 7467600"/>
              <a:gd name="connsiteY616" fmla="*/ 1804675 h 6858000"/>
              <a:gd name="connsiteX617" fmla="*/ 1388858 w 7467600"/>
              <a:gd name="connsiteY617" fmla="*/ 2368011 h 6858000"/>
              <a:gd name="connsiteX618" fmla="*/ 1384098 w 7467600"/>
              <a:gd name="connsiteY618" fmla="*/ 2378125 h 6858000"/>
              <a:gd name="connsiteX619" fmla="*/ 1425393 w 7467600"/>
              <a:gd name="connsiteY619" fmla="*/ 2589124 h 6858000"/>
              <a:gd name="connsiteX620" fmla="*/ 1424001 w 7467600"/>
              <a:gd name="connsiteY620" fmla="*/ 2597541 h 6858000"/>
              <a:gd name="connsiteX621" fmla="*/ 2152729 w 7467600"/>
              <a:gd name="connsiteY621" fmla="*/ 2864487 h 6858000"/>
              <a:gd name="connsiteX622" fmla="*/ 2020609 w 7467600"/>
              <a:gd name="connsiteY622" fmla="*/ 2539671 h 6858000"/>
              <a:gd name="connsiteX623" fmla="*/ 2018920 w 7467600"/>
              <a:gd name="connsiteY623" fmla="*/ 2536309 h 6858000"/>
              <a:gd name="connsiteX624" fmla="*/ 1342441 w 7467600"/>
              <a:gd name="connsiteY624" fmla="*/ 1173017 h 6858000"/>
              <a:gd name="connsiteX625" fmla="*/ 1367925 w 7467600"/>
              <a:gd name="connsiteY625" fmla="*/ 1135648 h 6858000"/>
              <a:gd name="connsiteX626" fmla="*/ 1771401 w 7467600"/>
              <a:gd name="connsiteY626" fmla="*/ 1806673 h 6858000"/>
              <a:gd name="connsiteX627" fmla="*/ 1972385 w 7467600"/>
              <a:gd name="connsiteY627" fmla="*/ 2198735 h 6858000"/>
              <a:gd name="connsiteX628" fmla="*/ 2040892 w 7467600"/>
              <a:gd name="connsiteY628" fmla="*/ 2405205 h 6858000"/>
              <a:gd name="connsiteX629" fmla="*/ 2131689 w 7467600"/>
              <a:gd name="connsiteY629" fmla="*/ 1936926 h 6858000"/>
              <a:gd name="connsiteX630" fmla="*/ 2454820 w 7467600"/>
              <a:gd name="connsiteY630" fmla="*/ 1248808 h 6858000"/>
              <a:gd name="connsiteX631" fmla="*/ 2492512 w 7467600"/>
              <a:gd name="connsiteY631" fmla="*/ 1302920 h 6858000"/>
              <a:gd name="connsiteX632" fmla="*/ 2081216 w 7467600"/>
              <a:gd name="connsiteY632" fmla="*/ 2527513 h 6858000"/>
              <a:gd name="connsiteX633" fmla="*/ 2081211 w 7467600"/>
              <a:gd name="connsiteY633" fmla="*/ 2528916 h 6858000"/>
              <a:gd name="connsiteX634" fmla="*/ 2199067 w 7467600"/>
              <a:gd name="connsiteY634" fmla="*/ 2884061 h 6858000"/>
              <a:gd name="connsiteX635" fmla="*/ 3192586 w 7467600"/>
              <a:gd name="connsiteY635" fmla="*/ 3411496 h 6858000"/>
              <a:gd name="connsiteX636" fmla="*/ 3182620 w 7467600"/>
              <a:gd name="connsiteY636" fmla="*/ 3483279 h 6858000"/>
              <a:gd name="connsiteX637" fmla="*/ 2435119 w 7467600"/>
              <a:gd name="connsiteY637" fmla="*/ 3080173 h 6858000"/>
              <a:gd name="connsiteX638" fmla="*/ 2410152 w 7467600"/>
              <a:gd name="connsiteY638" fmla="*/ 3063751 h 6858000"/>
              <a:gd name="connsiteX639" fmla="*/ 2408099 w 7467600"/>
              <a:gd name="connsiteY639" fmla="*/ 3064403 h 6858000"/>
              <a:gd name="connsiteX640" fmla="*/ 2407218 w 7467600"/>
              <a:gd name="connsiteY640" fmla="*/ 3070324 h 6858000"/>
              <a:gd name="connsiteX641" fmla="*/ 2380138 w 7467600"/>
              <a:gd name="connsiteY641" fmla="*/ 3099341 h 6858000"/>
              <a:gd name="connsiteX642" fmla="*/ 1765923 w 7467600"/>
              <a:gd name="connsiteY642" fmla="*/ 3581043 h 6858000"/>
              <a:gd name="connsiteX643" fmla="*/ 1702258 w 7467600"/>
              <a:gd name="connsiteY643" fmla="*/ 3612286 h 6858000"/>
              <a:gd name="connsiteX644" fmla="*/ 1538370 w 7467600"/>
              <a:gd name="connsiteY644" fmla="*/ 3811804 h 6858000"/>
              <a:gd name="connsiteX645" fmla="*/ 542867 w 7467600"/>
              <a:gd name="connsiteY645" fmla="*/ 4944092 h 6858000"/>
              <a:gd name="connsiteX646" fmla="*/ 515800 w 7467600"/>
              <a:gd name="connsiteY646" fmla="*/ 4862180 h 6858000"/>
              <a:gd name="connsiteX647" fmla="*/ 909145 w 7467600"/>
              <a:gd name="connsiteY647" fmla="*/ 4199225 h 6858000"/>
              <a:gd name="connsiteX648" fmla="*/ 1214067 w 7467600"/>
              <a:gd name="connsiteY648" fmla="*/ 3908561 h 6858000"/>
              <a:gd name="connsiteX649" fmla="*/ 640967 w 7467600"/>
              <a:gd name="connsiteY649" fmla="*/ 4105601 h 6858000"/>
              <a:gd name="connsiteX650" fmla="*/ 112563 w 7467600"/>
              <a:gd name="connsiteY650" fmla="*/ 4396952 h 6858000"/>
              <a:gd name="connsiteX651" fmla="*/ 0 w 7467600"/>
              <a:gd name="connsiteY651" fmla="*/ 4466006 h 6858000"/>
              <a:gd name="connsiteX652" fmla="*/ 0 w 7467600"/>
              <a:gd name="connsiteY652" fmla="*/ 4233763 h 6858000"/>
              <a:gd name="connsiteX653" fmla="*/ 36881 w 7467600"/>
              <a:gd name="connsiteY653" fmla="*/ 4200118 h 6858000"/>
              <a:gd name="connsiteX654" fmla="*/ 910534 w 7467600"/>
              <a:gd name="connsiteY654" fmla="*/ 3629753 h 6858000"/>
              <a:gd name="connsiteX655" fmla="*/ 1578717 w 7467600"/>
              <a:gd name="connsiteY655" fmla="*/ 3575982 h 6858000"/>
              <a:gd name="connsiteX656" fmla="*/ 2338780 w 7467600"/>
              <a:gd name="connsiteY656" fmla="*/ 3033725 h 6858000"/>
              <a:gd name="connsiteX657" fmla="*/ 1807991 w 7467600"/>
              <a:gd name="connsiteY657" fmla="*/ 2807184 h 6858000"/>
              <a:gd name="connsiteX658" fmla="*/ 1416358 w 7467600"/>
              <a:gd name="connsiteY658" fmla="*/ 3112571 h 6858000"/>
              <a:gd name="connsiteX659" fmla="*/ 939066 w 7467600"/>
              <a:gd name="connsiteY659" fmla="*/ 3378798 h 6858000"/>
              <a:gd name="connsiteX660" fmla="*/ 115099 w 7467600"/>
              <a:gd name="connsiteY660" fmla="*/ 3607650 h 6858000"/>
              <a:gd name="connsiteX661" fmla="*/ 97284 w 7467600"/>
              <a:gd name="connsiteY661" fmla="*/ 3520393 h 6858000"/>
              <a:gd name="connsiteX662" fmla="*/ 922050 w 7467600"/>
              <a:gd name="connsiteY662" fmla="*/ 3074867 h 6858000"/>
              <a:gd name="connsiteX663" fmla="*/ 1405265 w 7467600"/>
              <a:gd name="connsiteY663" fmla="*/ 3016319 h 6858000"/>
              <a:gd name="connsiteX664" fmla="*/ 1407512 w 7467600"/>
              <a:gd name="connsiteY664" fmla="*/ 3018001 h 6858000"/>
              <a:gd name="connsiteX665" fmla="*/ 1726266 w 7467600"/>
              <a:gd name="connsiteY665" fmla="*/ 2777274 h 6858000"/>
              <a:gd name="connsiteX666" fmla="*/ 625390 w 7467600"/>
              <a:gd name="connsiteY666" fmla="*/ 2514541 h 6858000"/>
              <a:gd name="connsiteX667" fmla="*/ 619799 w 7467600"/>
              <a:gd name="connsiteY667" fmla="*/ 2527180 h 6858000"/>
              <a:gd name="connsiteX668" fmla="*/ 310030 w 7467600"/>
              <a:gd name="connsiteY668" fmla="*/ 2771818 h 6858000"/>
              <a:gd name="connsiteX669" fmla="*/ 173877 w 7467600"/>
              <a:gd name="connsiteY669" fmla="*/ 2937056 h 6858000"/>
              <a:gd name="connsiteX670" fmla="*/ 77889 w 7467600"/>
              <a:gd name="connsiteY670" fmla="*/ 3138440 h 6858000"/>
              <a:gd name="connsiteX671" fmla="*/ 0 w 7467600"/>
              <a:gd name="connsiteY671" fmla="*/ 3271395 h 6858000"/>
              <a:gd name="connsiteX672" fmla="*/ 0 w 7467600"/>
              <a:gd name="connsiteY672" fmla="*/ 3153002 h 6858000"/>
              <a:gd name="connsiteX673" fmla="*/ 2386 w 7467600"/>
              <a:gd name="connsiteY673" fmla="*/ 3149203 h 6858000"/>
              <a:gd name="connsiteX674" fmla="*/ 89753 w 7467600"/>
              <a:gd name="connsiteY674" fmla="*/ 2987702 h 6858000"/>
              <a:gd name="connsiteX675" fmla="*/ 76869 w 7467600"/>
              <a:gd name="connsiteY675" fmla="*/ 3005404 h 6858000"/>
              <a:gd name="connsiteX676" fmla="*/ 32049 w 7467600"/>
              <a:gd name="connsiteY676" fmla="*/ 3065814 h 6858000"/>
              <a:gd name="connsiteX677" fmla="*/ 0 w 7467600"/>
              <a:gd name="connsiteY677" fmla="*/ 3108744 h 6858000"/>
              <a:gd name="connsiteX678" fmla="*/ 0 w 7467600"/>
              <a:gd name="connsiteY678" fmla="*/ 3058059 h 6858000"/>
              <a:gd name="connsiteX679" fmla="*/ 7610 w 7467600"/>
              <a:gd name="connsiteY679" fmla="*/ 3047889 h 6858000"/>
              <a:gd name="connsiteX680" fmla="*/ 52419 w 7467600"/>
              <a:gd name="connsiteY680" fmla="*/ 2987479 h 6858000"/>
              <a:gd name="connsiteX681" fmla="*/ 59142 w 7467600"/>
              <a:gd name="connsiteY681" fmla="*/ 2978488 h 6858000"/>
              <a:gd name="connsiteX682" fmla="*/ 0 w 7467600"/>
              <a:gd name="connsiteY682" fmla="*/ 3015334 h 6858000"/>
              <a:gd name="connsiteX683" fmla="*/ 0 w 7467600"/>
              <a:gd name="connsiteY683" fmla="*/ 2914286 h 6858000"/>
              <a:gd name="connsiteX684" fmla="*/ 36383 w 7467600"/>
              <a:gd name="connsiteY684" fmla="*/ 2901128 h 6858000"/>
              <a:gd name="connsiteX685" fmla="*/ 156329 w 7467600"/>
              <a:gd name="connsiteY685" fmla="*/ 2840533 h 6858000"/>
              <a:gd name="connsiteX686" fmla="*/ 358355 w 7467600"/>
              <a:gd name="connsiteY686" fmla="*/ 2620471 h 6858000"/>
              <a:gd name="connsiteX687" fmla="*/ 510577 w 7467600"/>
              <a:gd name="connsiteY687" fmla="*/ 2501244 h 6858000"/>
              <a:gd name="connsiteX688" fmla="*/ 211967 w 7467600"/>
              <a:gd name="connsiteY688" fmla="*/ 2479171 h 6858000"/>
              <a:gd name="connsiteX689" fmla="*/ 0 w 7467600"/>
              <a:gd name="connsiteY689" fmla="*/ 2476398 h 6858000"/>
              <a:gd name="connsiteX690" fmla="*/ 0 w 7467600"/>
              <a:gd name="connsiteY690" fmla="*/ 2389189 h 6858000"/>
              <a:gd name="connsiteX691" fmla="*/ 103062 w 7467600"/>
              <a:gd name="connsiteY691" fmla="*/ 2389518 h 6858000"/>
              <a:gd name="connsiteX692" fmla="*/ 510734 w 7467600"/>
              <a:gd name="connsiteY692" fmla="*/ 2416201 h 6858000"/>
              <a:gd name="connsiteX693" fmla="*/ 279257 w 7467600"/>
              <a:gd name="connsiteY693" fmla="*/ 2092102 h 6858000"/>
              <a:gd name="connsiteX694" fmla="*/ 65265 w 7467600"/>
              <a:gd name="connsiteY694" fmla="*/ 2006049 h 6858000"/>
              <a:gd name="connsiteX695" fmla="*/ 0 w 7467600"/>
              <a:gd name="connsiteY695" fmla="*/ 1982532 h 6858000"/>
              <a:gd name="connsiteX696" fmla="*/ 0 w 7467600"/>
              <a:gd name="connsiteY696" fmla="*/ 1912789 h 6858000"/>
              <a:gd name="connsiteX697" fmla="*/ 97460 w 7467600"/>
              <a:gd name="connsiteY697" fmla="*/ 1953725 h 6858000"/>
              <a:gd name="connsiteX698" fmla="*/ 221272 w 7467600"/>
              <a:gd name="connsiteY698" fmla="*/ 1980766 h 6858000"/>
              <a:gd name="connsiteX699" fmla="*/ 116765 w 7467600"/>
              <a:gd name="connsiteY699" fmla="*/ 1911033 h 6858000"/>
              <a:gd name="connsiteX700" fmla="*/ 16405 w 7467600"/>
              <a:gd name="connsiteY700" fmla="*/ 1803412 h 6858000"/>
              <a:gd name="connsiteX701" fmla="*/ 0 w 7467600"/>
              <a:gd name="connsiteY701" fmla="*/ 1784777 h 6858000"/>
              <a:gd name="connsiteX702" fmla="*/ 0 w 7467600"/>
              <a:gd name="connsiteY702" fmla="*/ 1740082 h 6858000"/>
              <a:gd name="connsiteX703" fmla="*/ 39394 w 7467600"/>
              <a:gd name="connsiteY703" fmla="*/ 1784856 h 6858000"/>
              <a:gd name="connsiteX704" fmla="*/ 135813 w 7467600"/>
              <a:gd name="connsiteY704" fmla="*/ 1888838 h 6858000"/>
              <a:gd name="connsiteX705" fmla="*/ 242575 w 7467600"/>
              <a:gd name="connsiteY705" fmla="*/ 1958841 h 6858000"/>
              <a:gd name="connsiteX706" fmla="*/ 82197 w 7467600"/>
              <a:gd name="connsiteY706" fmla="*/ 1754826 h 6858000"/>
              <a:gd name="connsiteX707" fmla="*/ 0 w 7467600"/>
              <a:gd name="connsiteY707" fmla="*/ 1679650 h 6858000"/>
              <a:gd name="connsiteX708" fmla="*/ 0 w 7467600"/>
              <a:gd name="connsiteY708" fmla="*/ 1602463 h 6858000"/>
              <a:gd name="connsiteX709" fmla="*/ 84689 w 7467600"/>
              <a:gd name="connsiteY709" fmla="*/ 1677442 h 6858000"/>
              <a:gd name="connsiteX710" fmla="*/ 298437 w 7467600"/>
              <a:gd name="connsiteY710" fmla="*/ 1968019 h 6858000"/>
              <a:gd name="connsiteX711" fmla="*/ 227269 w 7467600"/>
              <a:gd name="connsiteY711" fmla="*/ 1114064 h 6858000"/>
              <a:gd name="connsiteX712" fmla="*/ 248003 w 7467600"/>
              <a:gd name="connsiteY712" fmla="*/ 1089613 h 6858000"/>
              <a:gd name="connsiteX713" fmla="*/ 427020 w 7467600"/>
              <a:gd name="connsiteY713" fmla="*/ 1619803 h 6858000"/>
              <a:gd name="connsiteX714" fmla="*/ 340345 w 7467600"/>
              <a:gd name="connsiteY714" fmla="*/ 2027739 h 6858000"/>
              <a:gd name="connsiteX715" fmla="*/ 360865 w 7467600"/>
              <a:gd name="connsiteY715" fmla="*/ 2044827 h 6858000"/>
              <a:gd name="connsiteX716" fmla="*/ 560414 w 7467600"/>
              <a:gd name="connsiteY716" fmla="*/ 2421457 h 6858000"/>
              <a:gd name="connsiteX717" fmla="*/ 1359703 w 7467600"/>
              <a:gd name="connsiteY717" fmla="*/ 2578554 h 6858000"/>
              <a:gd name="connsiteX718" fmla="*/ 1359422 w 7467600"/>
              <a:gd name="connsiteY718" fmla="*/ 2577994 h 6858000"/>
              <a:gd name="connsiteX719" fmla="*/ 828701 w 7467600"/>
              <a:gd name="connsiteY719" fmla="*/ 1839520 h 6858000"/>
              <a:gd name="connsiteX720" fmla="*/ 494427 w 7467600"/>
              <a:gd name="connsiteY720" fmla="*/ 1092333 h 6858000"/>
              <a:gd name="connsiteX721" fmla="*/ 506322 w 7467600"/>
              <a:gd name="connsiteY721" fmla="*/ 1020997 h 6858000"/>
              <a:gd name="connsiteX722" fmla="*/ 4570198 w 7467600"/>
              <a:gd name="connsiteY722" fmla="*/ 978081 h 6858000"/>
              <a:gd name="connsiteX723" fmla="*/ 4523691 w 7467600"/>
              <a:gd name="connsiteY723" fmla="*/ 1127776 h 6858000"/>
              <a:gd name="connsiteX724" fmla="*/ 4509875 w 7467600"/>
              <a:gd name="connsiteY724" fmla="*/ 1167552 h 6858000"/>
              <a:gd name="connsiteX725" fmla="*/ 4478168 w 7467600"/>
              <a:gd name="connsiteY725" fmla="*/ 1260735 h 6858000"/>
              <a:gd name="connsiteX726" fmla="*/ 4409309 w 7467600"/>
              <a:gd name="connsiteY726" fmla="*/ 1666996 h 6858000"/>
              <a:gd name="connsiteX727" fmla="*/ 4370031 w 7467600"/>
              <a:gd name="connsiteY727" fmla="*/ 1955666 h 6858000"/>
              <a:gd name="connsiteX728" fmla="*/ 4570198 w 7467600"/>
              <a:gd name="connsiteY728" fmla="*/ 978081 h 6858000"/>
              <a:gd name="connsiteX729" fmla="*/ 4557898 w 7467600"/>
              <a:gd name="connsiteY729" fmla="*/ 900011 h 6858000"/>
              <a:gd name="connsiteX730" fmla="*/ 4344840 w 7467600"/>
              <a:gd name="connsiteY730" fmla="*/ 1922038 h 6858000"/>
              <a:gd name="connsiteX731" fmla="*/ 4378710 w 7467600"/>
              <a:gd name="connsiteY731" fmla="*/ 1665516 h 6858000"/>
              <a:gd name="connsiteX732" fmla="*/ 4448798 w 7467600"/>
              <a:gd name="connsiteY732" fmla="*/ 1253024 h 6858000"/>
              <a:gd name="connsiteX733" fmla="*/ 4480315 w 7467600"/>
              <a:gd name="connsiteY733" fmla="*/ 1158454 h 6858000"/>
              <a:gd name="connsiteX734" fmla="*/ 4494133 w 7467600"/>
              <a:gd name="connsiteY734" fmla="*/ 1118676 h 6858000"/>
              <a:gd name="connsiteX735" fmla="*/ 4557898 w 7467600"/>
              <a:gd name="connsiteY735" fmla="*/ 900011 h 6858000"/>
              <a:gd name="connsiteX736" fmla="*/ 5870151 w 7467600"/>
              <a:gd name="connsiteY736" fmla="*/ 898890 h 6858000"/>
              <a:gd name="connsiteX737" fmla="*/ 5861335 w 7467600"/>
              <a:gd name="connsiteY737" fmla="*/ 899177 h 6858000"/>
              <a:gd name="connsiteX738" fmla="*/ 5843702 w 7467600"/>
              <a:gd name="connsiteY738" fmla="*/ 899748 h 6858000"/>
              <a:gd name="connsiteX739" fmla="*/ 5651107 w 7467600"/>
              <a:gd name="connsiteY739" fmla="*/ 920306 h 6858000"/>
              <a:gd name="connsiteX740" fmla="*/ 5459407 w 7467600"/>
              <a:gd name="connsiteY740" fmla="*/ 940975 h 6858000"/>
              <a:gd name="connsiteX741" fmla="*/ 5374846 w 7467600"/>
              <a:gd name="connsiteY741" fmla="*/ 941988 h 6858000"/>
              <a:gd name="connsiteX742" fmla="*/ 5256105 w 7467600"/>
              <a:gd name="connsiteY742" fmla="*/ 945632 h 6858000"/>
              <a:gd name="connsiteX743" fmla="*/ 5107071 w 7467600"/>
              <a:gd name="connsiteY743" fmla="*/ 969720 h 6858000"/>
              <a:gd name="connsiteX744" fmla="*/ 4998681 w 7467600"/>
              <a:gd name="connsiteY744" fmla="*/ 988771 h 6858000"/>
              <a:gd name="connsiteX745" fmla="*/ 5870151 w 7467600"/>
              <a:gd name="connsiteY745" fmla="*/ 898890 h 6858000"/>
              <a:gd name="connsiteX746" fmla="*/ 5504425 w 7467600"/>
              <a:gd name="connsiteY746" fmla="*/ 848067 h 6858000"/>
              <a:gd name="connsiteX747" fmla="*/ 4968849 w 7467600"/>
              <a:gd name="connsiteY747" fmla="*/ 962318 h 6858000"/>
              <a:gd name="connsiteX748" fmla="*/ 5104039 w 7467600"/>
              <a:gd name="connsiteY748" fmla="*/ 940634 h 6858000"/>
              <a:gd name="connsiteX749" fmla="*/ 5256311 w 7467600"/>
              <a:gd name="connsiteY749" fmla="*/ 916490 h 6858000"/>
              <a:gd name="connsiteX750" fmla="*/ 5377381 w 7467600"/>
              <a:gd name="connsiteY750" fmla="*/ 912671 h 6858000"/>
              <a:gd name="connsiteX751" fmla="*/ 5460148 w 7467600"/>
              <a:gd name="connsiteY751" fmla="*/ 911442 h 6858000"/>
              <a:gd name="connsiteX752" fmla="*/ 5648971 w 7467600"/>
              <a:gd name="connsiteY752" fmla="*/ 891331 h 6858000"/>
              <a:gd name="connsiteX753" fmla="*/ 5844807 w 7467600"/>
              <a:gd name="connsiteY753" fmla="*/ 870718 h 6858000"/>
              <a:gd name="connsiteX754" fmla="*/ 5862975 w 7467600"/>
              <a:gd name="connsiteY754" fmla="*/ 869756 h 6858000"/>
              <a:gd name="connsiteX755" fmla="*/ 5920887 w 7467600"/>
              <a:gd name="connsiteY755" fmla="*/ 865929 h 6858000"/>
              <a:gd name="connsiteX756" fmla="*/ 5504425 w 7467600"/>
              <a:gd name="connsiteY756" fmla="*/ 848067 h 6858000"/>
              <a:gd name="connsiteX757" fmla="*/ 3607114 w 7467600"/>
              <a:gd name="connsiteY757" fmla="*/ 467441 h 6858000"/>
              <a:gd name="connsiteX758" fmla="*/ 3296242 w 7467600"/>
              <a:gd name="connsiteY758" fmla="*/ 807991 h 6858000"/>
              <a:gd name="connsiteX759" fmla="*/ 3174674 w 7467600"/>
              <a:gd name="connsiteY759" fmla="*/ 919759 h 6858000"/>
              <a:gd name="connsiteX760" fmla="*/ 3042978 w 7467600"/>
              <a:gd name="connsiteY760" fmla="*/ 1054894 h 6858000"/>
              <a:gd name="connsiteX761" fmla="*/ 2968914 w 7467600"/>
              <a:gd name="connsiteY761" fmla="*/ 1133756 h 6858000"/>
              <a:gd name="connsiteX762" fmla="*/ 3103823 w 7467600"/>
              <a:gd name="connsiteY762" fmla="*/ 1026814 h 6858000"/>
              <a:gd name="connsiteX763" fmla="*/ 3607114 w 7467600"/>
              <a:gd name="connsiteY763" fmla="*/ 467441 h 6858000"/>
              <a:gd name="connsiteX764" fmla="*/ 3744487 w 7467600"/>
              <a:gd name="connsiteY764" fmla="*/ 383136 h 6858000"/>
              <a:gd name="connsiteX765" fmla="*/ 3970213 w 7467600"/>
              <a:gd name="connsiteY765" fmla="*/ 995559 h 6858000"/>
              <a:gd name="connsiteX766" fmla="*/ 3744487 w 7467600"/>
              <a:gd name="connsiteY766" fmla="*/ 383136 h 6858000"/>
              <a:gd name="connsiteX767" fmla="*/ 3624562 w 7467600"/>
              <a:gd name="connsiteY767" fmla="*/ 367041 h 6858000"/>
              <a:gd name="connsiteX768" fmla="*/ 3489712 w 7467600"/>
              <a:gd name="connsiteY768" fmla="*/ 485386 h 6858000"/>
              <a:gd name="connsiteX769" fmla="*/ 3182994 w 7467600"/>
              <a:gd name="connsiteY769" fmla="*/ 828265 h 6858000"/>
              <a:gd name="connsiteX770" fmla="*/ 2892114 w 7467600"/>
              <a:gd name="connsiteY770" fmla="*/ 1172635 h 6858000"/>
              <a:gd name="connsiteX771" fmla="*/ 3021459 w 7467600"/>
              <a:gd name="connsiteY771" fmla="*/ 1035385 h 6858000"/>
              <a:gd name="connsiteX772" fmla="*/ 3153873 w 7467600"/>
              <a:gd name="connsiteY772" fmla="*/ 898971 h 6858000"/>
              <a:gd name="connsiteX773" fmla="*/ 3276511 w 7467600"/>
              <a:gd name="connsiteY773" fmla="*/ 786423 h 6858000"/>
              <a:gd name="connsiteX774" fmla="*/ 3584154 w 7467600"/>
              <a:gd name="connsiteY774" fmla="*/ 448218 h 6858000"/>
              <a:gd name="connsiteX775" fmla="*/ 3624562 w 7467600"/>
              <a:gd name="connsiteY775" fmla="*/ 367041 h 6858000"/>
              <a:gd name="connsiteX776" fmla="*/ 3766672 w 7467600"/>
              <a:gd name="connsiteY776" fmla="*/ 359429 h 6858000"/>
              <a:gd name="connsiteX777" fmla="*/ 3996338 w 7467600"/>
              <a:gd name="connsiteY777" fmla="*/ 968237 h 6858000"/>
              <a:gd name="connsiteX778" fmla="*/ 3766672 w 7467600"/>
              <a:gd name="connsiteY778" fmla="*/ 359429 h 6858000"/>
              <a:gd name="connsiteX779" fmla="*/ 5805386 w 7467600"/>
              <a:gd name="connsiteY779" fmla="*/ 239240 h 6858000"/>
              <a:gd name="connsiteX780" fmla="*/ 5736947 w 7467600"/>
              <a:gd name="connsiteY780" fmla="*/ 261367 h 6858000"/>
              <a:gd name="connsiteX781" fmla="*/ 5427012 w 7467600"/>
              <a:gd name="connsiteY781" fmla="*/ 311272 h 6858000"/>
              <a:gd name="connsiteX782" fmla="*/ 5147818 w 7467600"/>
              <a:gd name="connsiteY782" fmla="*/ 322112 h 6858000"/>
              <a:gd name="connsiteX783" fmla="*/ 5060854 w 7467600"/>
              <a:gd name="connsiteY783" fmla="*/ 311882 h 6858000"/>
              <a:gd name="connsiteX784" fmla="*/ 4945989 w 7467600"/>
              <a:gd name="connsiteY784" fmla="*/ 300516 h 6858000"/>
              <a:gd name="connsiteX785" fmla="*/ 5410479 w 7467600"/>
              <a:gd name="connsiteY785" fmla="*/ 348434 h 6858000"/>
              <a:gd name="connsiteX786" fmla="*/ 5805386 w 7467600"/>
              <a:gd name="connsiteY786" fmla="*/ 239240 h 6858000"/>
              <a:gd name="connsiteX787" fmla="*/ 5905192 w 7467600"/>
              <a:gd name="connsiteY787" fmla="*/ 163079 h 6858000"/>
              <a:gd name="connsiteX788" fmla="*/ 5865655 w 7467600"/>
              <a:gd name="connsiteY788" fmla="*/ 171901 h 6858000"/>
              <a:gd name="connsiteX789" fmla="*/ 5259740 w 7467600"/>
              <a:gd name="connsiteY789" fmla="*/ 257013 h 6858000"/>
              <a:gd name="connsiteX790" fmla="*/ 5208466 w 7467600"/>
              <a:gd name="connsiteY790" fmla="*/ 257550 h 6858000"/>
              <a:gd name="connsiteX791" fmla="*/ 4980204 w 7467600"/>
              <a:gd name="connsiteY791" fmla="*/ 271903 h 6858000"/>
              <a:gd name="connsiteX792" fmla="*/ 5068068 w 7467600"/>
              <a:gd name="connsiteY792" fmla="*/ 282244 h 6858000"/>
              <a:gd name="connsiteX793" fmla="*/ 5153231 w 7467600"/>
              <a:gd name="connsiteY793" fmla="*/ 292240 h 6858000"/>
              <a:gd name="connsiteX794" fmla="*/ 5426491 w 7467600"/>
              <a:gd name="connsiteY794" fmla="*/ 281128 h 6858000"/>
              <a:gd name="connsiteX795" fmla="*/ 5731212 w 7467600"/>
              <a:gd name="connsiteY795" fmla="*/ 231951 h 6858000"/>
              <a:gd name="connsiteX796" fmla="*/ 5905192 w 7467600"/>
              <a:gd name="connsiteY796" fmla="*/ 163079 h 6858000"/>
              <a:gd name="connsiteX797" fmla="*/ 5944437 w 7467600"/>
              <a:gd name="connsiteY797" fmla="*/ 113829 h 6858000"/>
              <a:gd name="connsiteX798" fmla="*/ 5825032 w 7467600"/>
              <a:gd name="connsiteY798" fmla="*/ 146405 h 6858000"/>
              <a:gd name="connsiteX799" fmla="*/ 4955599 w 7467600"/>
              <a:gd name="connsiteY799" fmla="*/ 247008 h 6858000"/>
              <a:gd name="connsiteX800" fmla="*/ 5210104 w 7467600"/>
              <a:gd name="connsiteY800" fmla="*/ 228123 h 6858000"/>
              <a:gd name="connsiteX801" fmla="*/ 5261015 w 7467600"/>
              <a:gd name="connsiteY801" fmla="*/ 227087 h 6858000"/>
              <a:gd name="connsiteX802" fmla="*/ 5861181 w 7467600"/>
              <a:gd name="connsiteY802" fmla="*/ 143093 h 6858000"/>
              <a:gd name="connsiteX803" fmla="*/ 5961252 w 7467600"/>
              <a:gd name="connsiteY803" fmla="*/ 114820 h 6858000"/>
              <a:gd name="connsiteX804" fmla="*/ 5944437 w 7467600"/>
              <a:gd name="connsiteY804" fmla="*/ 113829 h 6858000"/>
              <a:gd name="connsiteX805" fmla="*/ 3882765 w 7467600"/>
              <a:gd name="connsiteY805" fmla="*/ 0 h 6858000"/>
              <a:gd name="connsiteX806" fmla="*/ 3995099 w 7467600"/>
              <a:gd name="connsiteY806" fmla="*/ 0 h 6858000"/>
              <a:gd name="connsiteX807" fmla="*/ 4163818 w 7467600"/>
              <a:gd name="connsiteY807" fmla="*/ 234104 h 6858000"/>
              <a:gd name="connsiteX808" fmla="*/ 4172099 w 7467600"/>
              <a:gd name="connsiteY808" fmla="*/ 234207 h 6858000"/>
              <a:gd name="connsiteX809" fmla="*/ 4784282 w 7467600"/>
              <a:gd name="connsiteY809" fmla="*/ 276561 h 6858000"/>
              <a:gd name="connsiteX810" fmla="*/ 4801687 w 7467600"/>
              <a:gd name="connsiteY810" fmla="*/ 267764 h 6858000"/>
              <a:gd name="connsiteX811" fmla="*/ 6082788 w 7467600"/>
              <a:gd name="connsiteY811" fmla="*/ 64119 h 6858000"/>
              <a:gd name="connsiteX812" fmla="*/ 6099442 w 7467600"/>
              <a:gd name="connsiteY812" fmla="*/ 82568 h 6858000"/>
              <a:gd name="connsiteX813" fmla="*/ 4804137 w 7467600"/>
              <a:gd name="connsiteY813" fmla="*/ 320931 h 6858000"/>
              <a:gd name="connsiteX814" fmla="*/ 4227047 w 7467600"/>
              <a:gd name="connsiteY814" fmla="*/ 313415 h 6858000"/>
              <a:gd name="connsiteX815" fmla="*/ 4346041 w 7467600"/>
              <a:gd name="connsiteY815" fmla="*/ 456086 h 6858000"/>
              <a:gd name="connsiteX816" fmla="*/ 4870967 w 7467600"/>
              <a:gd name="connsiteY816" fmla="*/ 963061 h 6858000"/>
              <a:gd name="connsiteX817" fmla="*/ 4889647 w 7467600"/>
              <a:gd name="connsiteY817" fmla="*/ 957147 h 6858000"/>
              <a:gd name="connsiteX818" fmla="*/ 5422504 w 7467600"/>
              <a:gd name="connsiteY818" fmla="*/ 805191 h 6858000"/>
              <a:gd name="connsiteX819" fmla="*/ 6087656 w 7467600"/>
              <a:gd name="connsiteY819" fmla="*/ 826703 h 6858000"/>
              <a:gd name="connsiteX820" fmla="*/ 6058717 w 7467600"/>
              <a:gd name="connsiteY820" fmla="*/ 865992 h 6858000"/>
              <a:gd name="connsiteX821" fmla="*/ 4974153 w 7467600"/>
              <a:gd name="connsiteY821" fmla="*/ 1045456 h 6858000"/>
              <a:gd name="connsiteX822" fmla="*/ 5627835 w 7467600"/>
              <a:gd name="connsiteY822" fmla="*/ 1472077 h 6858000"/>
              <a:gd name="connsiteX823" fmla="*/ 5629817 w 7467600"/>
              <a:gd name="connsiteY823" fmla="*/ 1471412 h 6858000"/>
              <a:gd name="connsiteX824" fmla="*/ 5634124 w 7467600"/>
              <a:gd name="connsiteY824" fmla="*/ 1470572 h 6858000"/>
              <a:gd name="connsiteX825" fmla="*/ 5755832 w 7467600"/>
              <a:gd name="connsiteY825" fmla="*/ 1383886 h 6858000"/>
              <a:gd name="connsiteX826" fmla="*/ 6014186 w 7467600"/>
              <a:gd name="connsiteY826" fmla="*/ 1279799 h 6858000"/>
              <a:gd name="connsiteX827" fmla="*/ 6901619 w 7467600"/>
              <a:gd name="connsiteY827" fmla="*/ 1047874 h 6858000"/>
              <a:gd name="connsiteX828" fmla="*/ 6931566 w 7467600"/>
              <a:gd name="connsiteY828" fmla="*/ 1062034 h 6858000"/>
              <a:gd name="connsiteX829" fmla="*/ 5790982 w 7467600"/>
              <a:gd name="connsiteY829" fmla="*/ 1561380 h 6858000"/>
              <a:gd name="connsiteX830" fmla="*/ 6188971 w 7467600"/>
              <a:gd name="connsiteY830" fmla="*/ 1755168 h 6858000"/>
              <a:gd name="connsiteX831" fmla="*/ 6202446 w 7467600"/>
              <a:gd name="connsiteY831" fmla="*/ 1752268 h 6858000"/>
              <a:gd name="connsiteX832" fmla="*/ 7179560 w 7467600"/>
              <a:gd name="connsiteY832" fmla="*/ 1467551 h 6858000"/>
              <a:gd name="connsiteX833" fmla="*/ 7158730 w 7467600"/>
              <a:gd name="connsiteY833" fmla="*/ 1507835 h 6858000"/>
              <a:gd name="connsiteX834" fmla="*/ 6326959 w 7467600"/>
              <a:gd name="connsiteY834" fmla="*/ 1817686 h 6858000"/>
              <a:gd name="connsiteX835" fmla="*/ 6537433 w 7467600"/>
              <a:gd name="connsiteY835" fmla="*/ 1907790 h 6858000"/>
              <a:gd name="connsiteX836" fmla="*/ 6550221 w 7467600"/>
              <a:gd name="connsiteY836" fmla="*/ 1910729 h 6858000"/>
              <a:gd name="connsiteX837" fmla="*/ 6964438 w 7467600"/>
              <a:gd name="connsiteY837" fmla="*/ 2209505 h 6858000"/>
              <a:gd name="connsiteX838" fmla="*/ 7367862 w 7467600"/>
              <a:gd name="connsiteY838" fmla="*/ 2806833 h 6858000"/>
              <a:gd name="connsiteX839" fmla="*/ 7364329 w 7467600"/>
              <a:gd name="connsiteY839" fmla="*/ 2826907 h 6858000"/>
              <a:gd name="connsiteX840" fmla="*/ 7290545 w 7467600"/>
              <a:gd name="connsiteY840" fmla="*/ 2850663 h 6858000"/>
              <a:gd name="connsiteX841" fmla="*/ 6472036 w 7467600"/>
              <a:gd name="connsiteY841" fmla="*/ 1959003 h 6858000"/>
              <a:gd name="connsiteX842" fmla="*/ 5792897 w 7467600"/>
              <a:gd name="connsiteY842" fmla="*/ 1647747 h 6858000"/>
              <a:gd name="connsiteX843" fmla="*/ 5842751 w 7467600"/>
              <a:gd name="connsiteY843" fmla="*/ 1816112 h 6858000"/>
              <a:gd name="connsiteX844" fmla="*/ 5847424 w 7467600"/>
              <a:gd name="connsiteY844" fmla="*/ 1815776 h 6858000"/>
              <a:gd name="connsiteX845" fmla="*/ 6399821 w 7467600"/>
              <a:gd name="connsiteY845" fmla="*/ 2344799 h 6858000"/>
              <a:gd name="connsiteX846" fmla="*/ 6323232 w 7467600"/>
              <a:gd name="connsiteY846" fmla="*/ 2389634 h 6858000"/>
              <a:gd name="connsiteX847" fmla="*/ 5942958 w 7467600"/>
              <a:gd name="connsiteY847" fmla="*/ 2077708 h 6858000"/>
              <a:gd name="connsiteX848" fmla="*/ 5921559 w 7467600"/>
              <a:gd name="connsiteY848" fmla="*/ 2378596 h 6858000"/>
              <a:gd name="connsiteX849" fmla="*/ 5817651 w 7467600"/>
              <a:gd name="connsiteY849" fmla="*/ 3023919 h 6858000"/>
              <a:gd name="connsiteX850" fmla="*/ 5729634 w 7467600"/>
              <a:gd name="connsiteY850" fmla="*/ 3051849 h 6858000"/>
              <a:gd name="connsiteX851" fmla="*/ 5611018 w 7467600"/>
              <a:gd name="connsiteY851" fmla="*/ 2316769 h 6858000"/>
              <a:gd name="connsiteX852" fmla="*/ 5687608 w 7467600"/>
              <a:gd name="connsiteY852" fmla="*/ 2039972 h 6858000"/>
              <a:gd name="connsiteX853" fmla="*/ 5657554 w 7467600"/>
              <a:gd name="connsiteY853" fmla="*/ 1576445 h 6858000"/>
              <a:gd name="connsiteX854" fmla="*/ 5150475 w 7467600"/>
              <a:gd name="connsiteY854" fmla="*/ 1274012 h 6858000"/>
              <a:gd name="connsiteX855" fmla="*/ 5349142 w 7467600"/>
              <a:gd name="connsiteY855" fmla="*/ 2204405 h 6858000"/>
              <a:gd name="connsiteX856" fmla="*/ 5262214 w 7467600"/>
              <a:gd name="connsiteY856" fmla="*/ 2233836 h 6858000"/>
              <a:gd name="connsiteX857" fmla="*/ 4981539 w 7467600"/>
              <a:gd name="connsiteY857" fmla="*/ 1542201 h 6858000"/>
              <a:gd name="connsiteX858" fmla="*/ 4958461 w 7467600"/>
              <a:gd name="connsiteY858" fmla="*/ 1136957 h 6858000"/>
              <a:gd name="connsiteX859" fmla="*/ 4655015 w 7467600"/>
              <a:gd name="connsiteY859" fmla="*/ 891426 h 6858000"/>
              <a:gd name="connsiteX860" fmla="*/ 4348002 w 7467600"/>
              <a:gd name="connsiteY860" fmla="*/ 2205895 h 6858000"/>
              <a:gd name="connsiteX861" fmla="*/ 4262250 w 7467600"/>
              <a:gd name="connsiteY861" fmla="*/ 2219972 h 6858000"/>
              <a:gd name="connsiteX862" fmla="*/ 4550611 w 7467600"/>
              <a:gd name="connsiteY862" fmla="*/ 817540 h 6858000"/>
              <a:gd name="connsiteX863" fmla="*/ 4564418 w 7467600"/>
              <a:gd name="connsiteY863" fmla="*/ 808293 h 6858000"/>
              <a:gd name="connsiteX864" fmla="*/ 4266388 w 7467600"/>
              <a:gd name="connsiteY864" fmla="*/ 500083 h 6858000"/>
              <a:gd name="connsiteX865" fmla="*/ 4032842 w 7467600"/>
              <a:gd name="connsiteY865" fmla="*/ 211809 h 6858000"/>
              <a:gd name="connsiteX866" fmla="*/ 3882765 w 7467600"/>
              <a:gd name="connsiteY866" fmla="*/ 0 h 6858000"/>
              <a:gd name="connsiteX867" fmla="*/ 3721337 w 7467600"/>
              <a:gd name="connsiteY867" fmla="*/ 0 h 6858000"/>
              <a:gd name="connsiteX868" fmla="*/ 3797544 w 7467600"/>
              <a:gd name="connsiteY868" fmla="*/ 0 h 6858000"/>
              <a:gd name="connsiteX869" fmla="*/ 3775734 w 7467600"/>
              <a:gd name="connsiteY869" fmla="*/ 95131 h 6858000"/>
              <a:gd name="connsiteX870" fmla="*/ 3724807 w 7467600"/>
              <a:gd name="connsiteY870" fmla="*/ 272257 h 6858000"/>
              <a:gd name="connsiteX871" fmla="*/ 3726844 w 7467600"/>
              <a:gd name="connsiteY871" fmla="*/ 282988 h 6858000"/>
              <a:gd name="connsiteX872" fmla="*/ 3742664 w 7467600"/>
              <a:gd name="connsiteY872" fmla="*/ 279918 h 6858000"/>
              <a:gd name="connsiteX873" fmla="*/ 4103910 w 7467600"/>
              <a:gd name="connsiteY873" fmla="*/ 1161917 h 6858000"/>
              <a:gd name="connsiteX874" fmla="*/ 4020269 w 7467600"/>
              <a:gd name="connsiteY874" fmla="*/ 1200406 h 6858000"/>
              <a:gd name="connsiteX875" fmla="*/ 3674882 w 7467600"/>
              <a:gd name="connsiteY875" fmla="*/ 488524 h 6858000"/>
              <a:gd name="connsiteX876" fmla="*/ 3132682 w 7467600"/>
              <a:gd name="connsiteY876" fmla="*/ 1072284 h 6858000"/>
              <a:gd name="connsiteX877" fmla="*/ 2716346 w 7467600"/>
              <a:gd name="connsiteY877" fmla="*/ 1276376 h 6858000"/>
              <a:gd name="connsiteX878" fmla="*/ 2716772 w 7467600"/>
              <a:gd name="connsiteY878" fmla="*/ 1255462 h 6858000"/>
              <a:gd name="connsiteX879" fmla="*/ 3471096 w 7467600"/>
              <a:gd name="connsiteY879" fmla="*/ 437072 h 6858000"/>
              <a:gd name="connsiteX880" fmla="*/ 3639057 w 7467600"/>
              <a:gd name="connsiteY880" fmla="*/ 286334 h 6858000"/>
              <a:gd name="connsiteX881" fmla="*/ 3640309 w 7467600"/>
              <a:gd name="connsiteY881" fmla="*/ 284664 h 6858000"/>
              <a:gd name="connsiteX882" fmla="*/ 3646022 w 7467600"/>
              <a:gd name="connsiteY882" fmla="*/ 276711 h 6858000"/>
              <a:gd name="connsiteX883" fmla="*/ 3707943 w 7467600"/>
              <a:gd name="connsiteY883" fmla="*/ 65958 h 6858000"/>
              <a:gd name="connsiteX884" fmla="*/ 3721337 w 7467600"/>
              <a:gd name="connsiteY884" fmla="*/ 0 h 6858000"/>
              <a:gd name="connsiteX885" fmla="*/ 2867960 w 7467600"/>
              <a:gd name="connsiteY885" fmla="*/ 0 h 6858000"/>
              <a:gd name="connsiteX886" fmla="*/ 2926351 w 7467600"/>
              <a:gd name="connsiteY886" fmla="*/ 0 h 6858000"/>
              <a:gd name="connsiteX887" fmla="*/ 2902823 w 7467600"/>
              <a:gd name="connsiteY887" fmla="*/ 262929 h 6858000"/>
              <a:gd name="connsiteX888" fmla="*/ 2940663 w 7467600"/>
              <a:gd name="connsiteY888" fmla="*/ 140884 h 6858000"/>
              <a:gd name="connsiteX889" fmla="*/ 2947039 w 7467600"/>
              <a:gd name="connsiteY889" fmla="*/ 122524 h 6858000"/>
              <a:gd name="connsiteX890" fmla="*/ 2984316 w 7467600"/>
              <a:gd name="connsiteY890" fmla="*/ 0 h 6858000"/>
              <a:gd name="connsiteX891" fmla="*/ 3016114 w 7467600"/>
              <a:gd name="connsiteY891" fmla="*/ 0 h 6858000"/>
              <a:gd name="connsiteX892" fmla="*/ 2979949 w 7467600"/>
              <a:gd name="connsiteY892" fmla="*/ 119274 h 6858000"/>
              <a:gd name="connsiteX893" fmla="*/ 3023879 w 7467600"/>
              <a:gd name="connsiteY893" fmla="*/ 0 h 6858000"/>
              <a:gd name="connsiteX894" fmla="*/ 3105400 w 7467600"/>
              <a:gd name="connsiteY894" fmla="*/ 0 h 6858000"/>
              <a:gd name="connsiteX895" fmla="*/ 3094669 w 7467600"/>
              <a:gd name="connsiteY895" fmla="*/ 30308 h 6858000"/>
              <a:gd name="connsiteX896" fmla="*/ 2901945 w 7467600"/>
              <a:gd name="connsiteY896" fmla="*/ 466538 h 6858000"/>
              <a:gd name="connsiteX897" fmla="*/ 2815209 w 7467600"/>
              <a:gd name="connsiteY897" fmla="*/ 497361 h 6858000"/>
              <a:gd name="connsiteX898" fmla="*/ 2844845 w 7467600"/>
              <a:gd name="connsiteY898" fmla="*/ 127638 h 6858000"/>
              <a:gd name="connsiteX899" fmla="*/ 2867960 w 7467600"/>
              <a:gd name="connsiteY899" fmla="*/ 0 h 6858000"/>
              <a:gd name="connsiteX900" fmla="*/ 1057230 w 7467600"/>
              <a:gd name="connsiteY900" fmla="*/ 0 h 6858000"/>
              <a:gd name="connsiteX901" fmla="*/ 1111003 w 7467600"/>
              <a:gd name="connsiteY901" fmla="*/ 0 h 6858000"/>
              <a:gd name="connsiteX902" fmla="*/ 1125553 w 7467600"/>
              <a:gd name="connsiteY902" fmla="*/ 52588 h 6858000"/>
              <a:gd name="connsiteX903" fmla="*/ 1304276 w 7467600"/>
              <a:gd name="connsiteY903" fmla="*/ 476275 h 6858000"/>
              <a:gd name="connsiteX904" fmla="*/ 1492066 w 7467600"/>
              <a:gd name="connsiteY904" fmla="*/ 886333 h 6858000"/>
              <a:gd name="connsiteX905" fmla="*/ 1423698 w 7467600"/>
              <a:gd name="connsiteY905" fmla="*/ 710817 h 6858000"/>
              <a:gd name="connsiteX906" fmla="*/ 1357609 w 7467600"/>
              <a:gd name="connsiteY906" fmla="*/ 532892 h 6858000"/>
              <a:gd name="connsiteX907" fmla="*/ 1309550 w 7467600"/>
              <a:gd name="connsiteY907" fmla="*/ 374031 h 6858000"/>
              <a:gd name="connsiteX908" fmla="*/ 1193673 w 7467600"/>
              <a:gd name="connsiteY908" fmla="*/ 49533 h 6858000"/>
              <a:gd name="connsiteX909" fmla="*/ 1164391 w 7467600"/>
              <a:gd name="connsiteY909" fmla="*/ 0 h 6858000"/>
              <a:gd name="connsiteX910" fmla="*/ 1200666 w 7467600"/>
              <a:gd name="connsiteY910" fmla="*/ 0 h 6858000"/>
              <a:gd name="connsiteX911" fmla="*/ 1223408 w 7467600"/>
              <a:gd name="connsiteY911" fmla="*/ 38996 h 6858000"/>
              <a:gd name="connsiteX912" fmla="*/ 1339635 w 7467600"/>
              <a:gd name="connsiteY912" fmla="*/ 365517 h 6858000"/>
              <a:gd name="connsiteX913" fmla="*/ 1387469 w 7467600"/>
              <a:gd name="connsiteY913" fmla="*/ 523079 h 6858000"/>
              <a:gd name="connsiteX914" fmla="*/ 1452685 w 7467600"/>
              <a:gd name="connsiteY914" fmla="*/ 699806 h 6858000"/>
              <a:gd name="connsiteX915" fmla="*/ 1492092 w 7467600"/>
              <a:gd name="connsiteY915" fmla="*/ 800424 h 6858000"/>
              <a:gd name="connsiteX916" fmla="*/ 1455302 w 7467600"/>
              <a:gd name="connsiteY916" fmla="*/ 632913 h 6858000"/>
              <a:gd name="connsiteX917" fmla="*/ 1222336 w 7467600"/>
              <a:gd name="connsiteY917" fmla="*/ 9480 h 6858000"/>
              <a:gd name="connsiteX918" fmla="*/ 1214634 w 7467600"/>
              <a:gd name="connsiteY918" fmla="*/ 0 h 6858000"/>
              <a:gd name="connsiteX919" fmla="*/ 1289827 w 7467600"/>
              <a:gd name="connsiteY919" fmla="*/ 0 h 6858000"/>
              <a:gd name="connsiteX920" fmla="*/ 1321076 w 7467600"/>
              <a:gd name="connsiteY920" fmla="*/ 59722 h 6858000"/>
              <a:gd name="connsiteX921" fmla="*/ 1512579 w 7467600"/>
              <a:gd name="connsiteY921" fmla="*/ 626441 h 6858000"/>
              <a:gd name="connsiteX922" fmla="*/ 1506076 w 7467600"/>
              <a:gd name="connsiteY922" fmla="*/ 1089289 h 6858000"/>
              <a:gd name="connsiteX923" fmla="*/ 1486346 w 7467600"/>
              <a:gd name="connsiteY923" fmla="*/ 1079919 h 6858000"/>
              <a:gd name="connsiteX924" fmla="*/ 1070511 w 7467600"/>
              <a:gd name="connsiteY924" fmla="*/ 48609 h 6858000"/>
              <a:gd name="connsiteX925" fmla="*/ 1057230 w 7467600"/>
              <a:gd name="connsiteY925" fmla="*/ 0 h 6858000"/>
              <a:gd name="connsiteX926" fmla="*/ 43151 w 7467600"/>
              <a:gd name="connsiteY926" fmla="*/ 0 h 6858000"/>
              <a:gd name="connsiteX927" fmla="*/ 95283 w 7467600"/>
              <a:gd name="connsiteY927" fmla="*/ 0 h 6858000"/>
              <a:gd name="connsiteX928" fmla="*/ 300708 w 7467600"/>
              <a:gd name="connsiteY928" fmla="*/ 154571 h 6858000"/>
              <a:gd name="connsiteX929" fmla="*/ 530414 w 7467600"/>
              <a:gd name="connsiteY929" fmla="*/ 354673 h 6858000"/>
              <a:gd name="connsiteX930" fmla="*/ 333785 w 7467600"/>
              <a:gd name="connsiteY930" fmla="*/ 161564 h 6858000"/>
              <a:gd name="connsiteX931" fmla="*/ 147005 w 7467600"/>
              <a:gd name="connsiteY931" fmla="*/ 0 h 6858000"/>
              <a:gd name="connsiteX932" fmla="*/ 272509 w 7467600"/>
              <a:gd name="connsiteY932" fmla="*/ 0 h 6858000"/>
              <a:gd name="connsiteX933" fmla="*/ 326276 w 7467600"/>
              <a:gd name="connsiteY933" fmla="*/ 45847 h 6858000"/>
              <a:gd name="connsiteX934" fmla="*/ 823759 w 7467600"/>
              <a:gd name="connsiteY934" fmla="*/ 574145 h 6858000"/>
              <a:gd name="connsiteX935" fmla="*/ 811254 w 7467600"/>
              <a:gd name="connsiteY935" fmla="*/ 665546 h 6858000"/>
              <a:gd name="connsiteX936" fmla="*/ 154042 w 7467600"/>
              <a:gd name="connsiteY936" fmla="*/ 261522 h 6858000"/>
              <a:gd name="connsiteX937" fmla="*/ 13550 w 7467600"/>
              <a:gd name="connsiteY937" fmla="*/ 158423 h 6858000"/>
              <a:gd name="connsiteX938" fmla="*/ 0 w 7467600"/>
              <a:gd name="connsiteY938" fmla="*/ 146618 h 6858000"/>
              <a:gd name="connsiteX939" fmla="*/ 0 w 7467600"/>
              <a:gd name="connsiteY939" fmla="*/ 59161 h 6858000"/>
              <a:gd name="connsiteX940" fmla="*/ 45427 w 7467600"/>
              <a:gd name="connsiteY940" fmla="*/ 101078 h 6858000"/>
              <a:gd name="connsiteX941" fmla="*/ 630103 w 7467600"/>
              <a:gd name="connsiteY941" fmla="*/ 485885 h 6858000"/>
              <a:gd name="connsiteX942" fmla="*/ 532040 w 7467600"/>
              <a:gd name="connsiteY942" fmla="*/ 399359 h 6858000"/>
              <a:gd name="connsiteX943" fmla="*/ 517618 w 7467600"/>
              <a:gd name="connsiteY943" fmla="*/ 385726 h 6858000"/>
              <a:gd name="connsiteX944" fmla="*/ 285074 w 7467600"/>
              <a:gd name="connsiteY944" fmla="*/ 182755 h 6858000"/>
              <a:gd name="connsiteX945" fmla="*/ 43151 w 7467600"/>
              <a:gd name="connsiteY94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1019354 w 7467600"/>
              <a:gd name="connsiteY13" fmla="*/ 6315006 h 6858000"/>
              <a:gd name="connsiteX14" fmla="*/ 441046 w 7467600"/>
              <a:gd name="connsiteY14" fmla="*/ 6691153 h 6858000"/>
              <a:gd name="connsiteX15" fmla="*/ 1019354 w 7467600"/>
              <a:gd name="connsiteY15" fmla="*/ 6315006 h 6858000"/>
              <a:gd name="connsiteX16" fmla="*/ 991680 w 7467600"/>
              <a:gd name="connsiteY16" fmla="*/ 6298413 h 6858000"/>
              <a:gd name="connsiteX17" fmla="*/ 409060 w 7467600"/>
              <a:gd name="connsiteY17" fmla="*/ 6671470 h 6858000"/>
              <a:gd name="connsiteX18" fmla="*/ 991680 w 7467600"/>
              <a:gd name="connsiteY18" fmla="*/ 6298413 h 6858000"/>
              <a:gd name="connsiteX19" fmla="*/ 103333 w 7467600"/>
              <a:gd name="connsiteY19" fmla="*/ 5699602 h 6858000"/>
              <a:gd name="connsiteX20" fmla="*/ 233938 w 7467600"/>
              <a:gd name="connsiteY20" fmla="*/ 5809416 h 6858000"/>
              <a:gd name="connsiteX21" fmla="*/ 883580 w 7467600"/>
              <a:gd name="connsiteY21" fmla="*/ 6180710 h 6858000"/>
              <a:gd name="connsiteX22" fmla="*/ 487337 w 7467600"/>
              <a:gd name="connsiteY22" fmla="*/ 5950182 h 6858000"/>
              <a:gd name="connsiteX23" fmla="*/ 354051 w 7467600"/>
              <a:gd name="connsiteY23" fmla="*/ 5854912 h 6858000"/>
              <a:gd name="connsiteX24" fmla="*/ 195436 w 7467600"/>
              <a:gd name="connsiteY24" fmla="*/ 5755068 h 6858000"/>
              <a:gd name="connsiteX25" fmla="*/ 103333 w 7467600"/>
              <a:gd name="connsiteY25" fmla="*/ 5699602 h 6858000"/>
              <a:gd name="connsiteX26" fmla="*/ 5539432 w 7467600"/>
              <a:gd name="connsiteY26" fmla="*/ 5642928 h 6858000"/>
              <a:gd name="connsiteX27" fmla="*/ 5555462 w 7467600"/>
              <a:gd name="connsiteY27" fmla="*/ 5694454 h 6858000"/>
              <a:gd name="connsiteX28" fmla="*/ 5828270 w 7467600"/>
              <a:gd name="connsiteY28" fmla="*/ 6320663 h 6858000"/>
              <a:gd name="connsiteX29" fmla="*/ 5947416 w 7467600"/>
              <a:gd name="connsiteY29" fmla="*/ 6574846 h 6858000"/>
              <a:gd name="connsiteX30" fmla="*/ 5539432 w 7467600"/>
              <a:gd name="connsiteY30" fmla="*/ 5642928 h 6858000"/>
              <a:gd name="connsiteX31" fmla="*/ 51253 w 7467600"/>
              <a:gd name="connsiteY31" fmla="*/ 5631825 h 6858000"/>
              <a:gd name="connsiteX32" fmla="*/ 211622 w 7467600"/>
              <a:gd name="connsiteY32" fmla="*/ 5728803 h 6858000"/>
              <a:gd name="connsiteX33" fmla="*/ 371652 w 7467600"/>
              <a:gd name="connsiteY33" fmla="*/ 5829062 h 6858000"/>
              <a:gd name="connsiteX34" fmla="*/ 505903 w 7467600"/>
              <a:gd name="connsiteY34" fmla="*/ 5925221 h 6858000"/>
              <a:gd name="connsiteX35" fmla="*/ 899240 w 7467600"/>
              <a:gd name="connsiteY35" fmla="*/ 6153068 h 6858000"/>
              <a:gd name="connsiteX36" fmla="*/ 988114 w 7467600"/>
              <a:gd name="connsiteY36" fmla="*/ 6174204 h 6858000"/>
              <a:gd name="connsiteX37" fmla="*/ 845971 w 7467600"/>
              <a:gd name="connsiteY37" fmla="*/ 6067177 h 6858000"/>
              <a:gd name="connsiteX38" fmla="*/ 448057 w 7467600"/>
              <a:gd name="connsiteY38" fmla="*/ 5841376 h 6858000"/>
              <a:gd name="connsiteX39" fmla="*/ 51253 w 7467600"/>
              <a:gd name="connsiteY39" fmla="*/ 5631825 h 6858000"/>
              <a:gd name="connsiteX40" fmla="*/ 2606687 w 7467600"/>
              <a:gd name="connsiteY40" fmla="*/ 5630718 h 6858000"/>
              <a:gd name="connsiteX41" fmla="*/ 2645658 w 7467600"/>
              <a:gd name="connsiteY41" fmla="*/ 6640259 h 6858000"/>
              <a:gd name="connsiteX42" fmla="*/ 2606687 w 7467600"/>
              <a:gd name="connsiteY42" fmla="*/ 5630718 h 6858000"/>
              <a:gd name="connsiteX43" fmla="*/ 3642057 w 7467600"/>
              <a:gd name="connsiteY43" fmla="*/ 5573487 h 6858000"/>
              <a:gd name="connsiteX44" fmla="*/ 3632981 w 7467600"/>
              <a:gd name="connsiteY44" fmla="*/ 5579437 h 6858000"/>
              <a:gd name="connsiteX45" fmla="*/ 3382436 w 7467600"/>
              <a:gd name="connsiteY45" fmla="*/ 5952726 h 6858000"/>
              <a:gd name="connsiteX46" fmla="*/ 3191929 w 7467600"/>
              <a:gd name="connsiteY46" fmla="*/ 6662669 h 6858000"/>
              <a:gd name="connsiteX47" fmla="*/ 3369898 w 7467600"/>
              <a:gd name="connsiteY47" fmla="*/ 6081771 h 6858000"/>
              <a:gd name="connsiteX48" fmla="*/ 3642057 w 7467600"/>
              <a:gd name="connsiteY48" fmla="*/ 5573487 h 6858000"/>
              <a:gd name="connsiteX49" fmla="*/ 2650666 w 7467600"/>
              <a:gd name="connsiteY49" fmla="*/ 5530686 h 6858000"/>
              <a:gd name="connsiteX50" fmla="*/ 2650249 w 7467600"/>
              <a:gd name="connsiteY50" fmla="*/ 5532101 h 6858000"/>
              <a:gd name="connsiteX51" fmla="*/ 2663808 w 7467600"/>
              <a:gd name="connsiteY51" fmla="*/ 6535215 h 6858000"/>
              <a:gd name="connsiteX52" fmla="*/ 2665418 w 7467600"/>
              <a:gd name="connsiteY52" fmla="*/ 6132756 h 6858000"/>
              <a:gd name="connsiteX53" fmla="*/ 2650666 w 7467600"/>
              <a:gd name="connsiteY53" fmla="*/ 5530686 h 6858000"/>
              <a:gd name="connsiteX54" fmla="*/ 2680277 w 7467600"/>
              <a:gd name="connsiteY54" fmla="*/ 5479204 h 6858000"/>
              <a:gd name="connsiteX55" fmla="*/ 2678972 w 7467600"/>
              <a:gd name="connsiteY55" fmla="*/ 5481582 h 6858000"/>
              <a:gd name="connsiteX56" fmla="*/ 2696666 w 7467600"/>
              <a:gd name="connsiteY56" fmla="*/ 6133836 h 6858000"/>
              <a:gd name="connsiteX57" fmla="*/ 2695769 w 7467600"/>
              <a:gd name="connsiteY57" fmla="*/ 6390955 h 6858000"/>
              <a:gd name="connsiteX58" fmla="*/ 2739893 w 7467600"/>
              <a:gd name="connsiteY58" fmla="*/ 6108357 h 6858000"/>
              <a:gd name="connsiteX59" fmla="*/ 2680277 w 7467600"/>
              <a:gd name="connsiteY59" fmla="*/ 5479204 h 6858000"/>
              <a:gd name="connsiteX60" fmla="*/ 1132195 w 7467600"/>
              <a:gd name="connsiteY60" fmla="*/ 5467980 h 6858000"/>
              <a:gd name="connsiteX61" fmla="*/ 1679056 w 7467600"/>
              <a:gd name="connsiteY61" fmla="*/ 5516907 h 6858000"/>
              <a:gd name="connsiteX62" fmla="*/ 2128648 w 7467600"/>
              <a:gd name="connsiteY62" fmla="*/ 5474249 h 6858000"/>
              <a:gd name="connsiteX63" fmla="*/ 1825619 w 7467600"/>
              <a:gd name="connsiteY63" fmla="*/ 5478447 h 6858000"/>
              <a:gd name="connsiteX64" fmla="*/ 1737798 w 7467600"/>
              <a:gd name="connsiteY64" fmla="*/ 5483353 h 6858000"/>
              <a:gd name="connsiteX65" fmla="*/ 1132195 w 7467600"/>
              <a:gd name="connsiteY65" fmla="*/ 5467980 h 6858000"/>
              <a:gd name="connsiteX66" fmla="*/ 1456157 w 7467600"/>
              <a:gd name="connsiteY66" fmla="*/ 5371404 h 6858000"/>
              <a:gd name="connsiteX67" fmla="*/ 1244432 w 7467600"/>
              <a:gd name="connsiteY67" fmla="*/ 5385601 h 6858000"/>
              <a:gd name="connsiteX68" fmla="*/ 973990 w 7467600"/>
              <a:gd name="connsiteY68" fmla="*/ 5424940 h 6858000"/>
              <a:gd name="connsiteX69" fmla="*/ 1103809 w 7467600"/>
              <a:gd name="connsiteY69" fmla="*/ 5433720 h 6858000"/>
              <a:gd name="connsiteX70" fmla="*/ 1123454 w 7467600"/>
              <a:gd name="connsiteY70" fmla="*/ 5435727 h 6858000"/>
              <a:gd name="connsiteX71" fmla="*/ 1737017 w 7467600"/>
              <a:gd name="connsiteY71" fmla="*/ 5452183 h 6858000"/>
              <a:gd name="connsiteX72" fmla="*/ 1824397 w 7467600"/>
              <a:gd name="connsiteY72" fmla="*/ 5447757 h 6858000"/>
              <a:gd name="connsiteX73" fmla="*/ 2070059 w 7467600"/>
              <a:gd name="connsiteY73" fmla="*/ 5441660 h 6858000"/>
              <a:gd name="connsiteX74" fmla="*/ 1456157 w 7467600"/>
              <a:gd name="connsiteY74" fmla="*/ 5371404 h 6858000"/>
              <a:gd name="connsiteX75" fmla="*/ 4988186 w 7467600"/>
              <a:gd name="connsiteY75" fmla="*/ 5216467 h 6858000"/>
              <a:gd name="connsiteX76" fmla="*/ 4777334 w 7467600"/>
              <a:gd name="connsiteY76" fmla="*/ 5406072 h 6858000"/>
              <a:gd name="connsiteX77" fmla="*/ 4718341 w 7467600"/>
              <a:gd name="connsiteY77" fmla="*/ 5468043 h 6858000"/>
              <a:gd name="connsiteX78" fmla="*/ 4604655 w 7467600"/>
              <a:gd name="connsiteY78" fmla="*/ 5583434 h 6858000"/>
              <a:gd name="connsiteX79" fmla="*/ 4565074 w 7467600"/>
              <a:gd name="connsiteY79" fmla="*/ 5618550 h 6858000"/>
              <a:gd name="connsiteX80" fmla="*/ 4988186 w 7467600"/>
              <a:gd name="connsiteY80" fmla="*/ 5216467 h 6858000"/>
              <a:gd name="connsiteX81" fmla="*/ 4978032 w 7467600"/>
              <a:gd name="connsiteY81" fmla="*/ 5183809 h 6858000"/>
              <a:gd name="connsiteX82" fmla="*/ 4463413 w 7467600"/>
              <a:gd name="connsiteY82" fmla="*/ 5615162 h 6858000"/>
              <a:gd name="connsiteX83" fmla="*/ 4358134 w 7467600"/>
              <a:gd name="connsiteY83" fmla="*/ 5742791 h 6858000"/>
              <a:gd name="connsiteX84" fmla="*/ 4376219 w 7467600"/>
              <a:gd name="connsiteY84" fmla="*/ 5729027 h 6858000"/>
              <a:gd name="connsiteX85" fmla="*/ 4582340 w 7467600"/>
              <a:gd name="connsiteY85" fmla="*/ 5561037 h 6858000"/>
              <a:gd name="connsiteX86" fmla="*/ 4694684 w 7467600"/>
              <a:gd name="connsiteY86" fmla="*/ 5447098 h 6858000"/>
              <a:gd name="connsiteX87" fmla="*/ 4754123 w 7467600"/>
              <a:gd name="connsiteY87" fmla="*/ 5384643 h 6858000"/>
              <a:gd name="connsiteX88" fmla="*/ 4978032 w 7467600"/>
              <a:gd name="connsiteY88" fmla="*/ 5183809 h 6858000"/>
              <a:gd name="connsiteX89" fmla="*/ 1903353 w 7467600"/>
              <a:gd name="connsiteY89" fmla="*/ 5044827 h 6858000"/>
              <a:gd name="connsiteX90" fmla="*/ 1936931 w 7467600"/>
              <a:gd name="connsiteY90" fmla="*/ 5093954 h 6858000"/>
              <a:gd name="connsiteX91" fmla="*/ 2195868 w 7467600"/>
              <a:gd name="connsiteY91" fmla="*/ 5396574 h 6858000"/>
              <a:gd name="connsiteX92" fmla="*/ 2088852 w 7467600"/>
              <a:gd name="connsiteY92" fmla="*/ 5166123 h 6858000"/>
              <a:gd name="connsiteX93" fmla="*/ 1958241 w 7467600"/>
              <a:gd name="connsiteY93" fmla="*/ 5067955 h 6858000"/>
              <a:gd name="connsiteX94" fmla="*/ 1903353 w 7467600"/>
              <a:gd name="connsiteY94" fmla="*/ 5044827 h 6858000"/>
              <a:gd name="connsiteX95" fmla="*/ 1979378 w 7467600"/>
              <a:gd name="connsiteY95" fmla="*/ 4769504 h 6858000"/>
              <a:gd name="connsiteX96" fmla="*/ 2882120 w 7467600"/>
              <a:gd name="connsiteY96" fmla="*/ 5064547 h 6858000"/>
              <a:gd name="connsiteX97" fmla="*/ 2793103 w 7467600"/>
              <a:gd name="connsiteY97" fmla="*/ 5039699 h 6858000"/>
              <a:gd name="connsiteX98" fmla="*/ 2770041 w 7467600"/>
              <a:gd name="connsiteY98" fmla="*/ 5033634 h 6858000"/>
              <a:gd name="connsiteX99" fmla="*/ 1979378 w 7467600"/>
              <a:gd name="connsiteY99" fmla="*/ 4769504 h 6858000"/>
              <a:gd name="connsiteX100" fmla="*/ 1927410 w 7467600"/>
              <a:gd name="connsiteY100" fmla="*/ 4716164 h 6858000"/>
              <a:gd name="connsiteX101" fmla="*/ 1959587 w 7467600"/>
              <a:gd name="connsiteY101" fmla="*/ 4728849 h 6858000"/>
              <a:gd name="connsiteX102" fmla="*/ 2777707 w 7467600"/>
              <a:gd name="connsiteY102" fmla="*/ 5003991 h 6858000"/>
              <a:gd name="connsiteX103" fmla="*/ 2800768 w 7467600"/>
              <a:gd name="connsiteY103" fmla="*/ 5010056 h 6858000"/>
              <a:gd name="connsiteX104" fmla="*/ 2879408 w 7467600"/>
              <a:gd name="connsiteY104" fmla="*/ 5031590 h 6858000"/>
              <a:gd name="connsiteX105" fmla="*/ 2862295 w 7467600"/>
              <a:gd name="connsiteY105" fmla="*/ 5022958 h 6858000"/>
              <a:gd name="connsiteX106" fmla="*/ 2813343 w 7467600"/>
              <a:gd name="connsiteY106" fmla="*/ 4998369 h 6858000"/>
              <a:gd name="connsiteX107" fmla="*/ 2646245 w 7467600"/>
              <a:gd name="connsiteY107" fmla="*/ 4930999 h 6858000"/>
              <a:gd name="connsiteX108" fmla="*/ 1999243 w 7467600"/>
              <a:gd name="connsiteY108" fmla="*/ 4730524 h 6858000"/>
              <a:gd name="connsiteX109" fmla="*/ 1979527 w 7467600"/>
              <a:gd name="connsiteY109" fmla="*/ 4726651 h 6858000"/>
              <a:gd name="connsiteX110" fmla="*/ 1927410 w 7467600"/>
              <a:gd name="connsiteY110" fmla="*/ 4716164 h 6858000"/>
              <a:gd name="connsiteX111" fmla="*/ 1997014 w 7467600"/>
              <a:gd name="connsiteY111" fmla="*/ 4698007 h 6858000"/>
              <a:gd name="connsiteX112" fmla="*/ 2005458 w 7467600"/>
              <a:gd name="connsiteY112" fmla="*/ 4699540 h 6858000"/>
              <a:gd name="connsiteX113" fmla="*/ 2657186 w 7467600"/>
              <a:gd name="connsiteY113" fmla="*/ 4901687 h 6858000"/>
              <a:gd name="connsiteX114" fmla="*/ 2826662 w 7467600"/>
              <a:gd name="connsiteY114" fmla="*/ 4970362 h 6858000"/>
              <a:gd name="connsiteX115" fmla="*/ 2876100 w 7467600"/>
              <a:gd name="connsiteY115" fmla="*/ 4995397 h 6858000"/>
              <a:gd name="connsiteX116" fmla="*/ 3042600 w 7467600"/>
              <a:gd name="connsiteY116" fmla="*/ 5059532 h 6858000"/>
              <a:gd name="connsiteX117" fmla="*/ 1997014 w 7467600"/>
              <a:gd name="connsiteY117" fmla="*/ 4698007 h 6858000"/>
              <a:gd name="connsiteX118" fmla="*/ 2305292 w 7467600"/>
              <a:gd name="connsiteY118" fmla="*/ 4219492 h 6858000"/>
              <a:gd name="connsiteX119" fmla="*/ 3360922 w 7467600"/>
              <a:gd name="connsiteY119" fmla="*/ 4529373 h 6858000"/>
              <a:gd name="connsiteX120" fmla="*/ 3492420 w 7467600"/>
              <a:gd name="connsiteY120" fmla="*/ 4510145 h 6858000"/>
              <a:gd name="connsiteX121" fmla="*/ 3364086 w 7467600"/>
              <a:gd name="connsiteY121" fmla="*/ 4480340 h 6858000"/>
              <a:gd name="connsiteX122" fmla="*/ 3225818 w 7467600"/>
              <a:gd name="connsiteY122" fmla="*/ 4411822 h 6858000"/>
              <a:gd name="connsiteX123" fmla="*/ 3129696 w 7467600"/>
              <a:gd name="connsiteY123" fmla="*/ 4360704 h 6858000"/>
              <a:gd name="connsiteX124" fmla="*/ 2814545 w 7467600"/>
              <a:gd name="connsiteY124" fmla="*/ 4282955 h 6858000"/>
              <a:gd name="connsiteX125" fmla="*/ 2305292 w 7467600"/>
              <a:gd name="connsiteY125" fmla="*/ 4219492 h 6858000"/>
              <a:gd name="connsiteX126" fmla="*/ 2626982 w 7467600"/>
              <a:gd name="connsiteY126" fmla="*/ 4206450 h 6858000"/>
              <a:gd name="connsiteX127" fmla="*/ 2490617 w 7467600"/>
              <a:gd name="connsiteY127" fmla="*/ 4206951 h 6858000"/>
              <a:gd name="connsiteX128" fmla="*/ 2819869 w 7467600"/>
              <a:gd name="connsiteY128" fmla="*/ 4252936 h 6858000"/>
              <a:gd name="connsiteX129" fmla="*/ 3143018 w 7467600"/>
              <a:gd name="connsiteY129" fmla="*/ 4332698 h 6858000"/>
              <a:gd name="connsiteX130" fmla="*/ 3241520 w 7467600"/>
              <a:gd name="connsiteY130" fmla="*/ 4385112 h 6858000"/>
              <a:gd name="connsiteX131" fmla="*/ 3374575 w 7467600"/>
              <a:gd name="connsiteY131" fmla="*/ 4451517 h 6858000"/>
              <a:gd name="connsiteX132" fmla="*/ 3505221 w 7467600"/>
              <a:gd name="connsiteY132" fmla="*/ 4480757 h 6858000"/>
              <a:gd name="connsiteX133" fmla="*/ 2626982 w 7467600"/>
              <a:gd name="connsiteY133" fmla="*/ 4206450 h 6858000"/>
              <a:gd name="connsiteX134" fmla="*/ 1310106 w 7467600"/>
              <a:gd name="connsiteY134" fmla="*/ 3943217 h 6858000"/>
              <a:gd name="connsiteX135" fmla="*/ 854994 w 7467600"/>
              <a:gd name="connsiteY135" fmla="*/ 4399136 h 6858000"/>
              <a:gd name="connsiteX136" fmla="*/ 742462 w 7467600"/>
              <a:gd name="connsiteY136" fmla="*/ 4594648 h 6858000"/>
              <a:gd name="connsiteX137" fmla="*/ 820602 w 7467600"/>
              <a:gd name="connsiteY137" fmla="*/ 4485915 h 6858000"/>
              <a:gd name="connsiteX138" fmla="*/ 878295 w 7467600"/>
              <a:gd name="connsiteY138" fmla="*/ 4403594 h 6858000"/>
              <a:gd name="connsiteX139" fmla="*/ 1240607 w 7467600"/>
              <a:gd name="connsiteY139" fmla="*/ 4010401 h 6858000"/>
              <a:gd name="connsiteX140" fmla="*/ 1310106 w 7467600"/>
              <a:gd name="connsiteY140" fmla="*/ 3943217 h 6858000"/>
              <a:gd name="connsiteX141" fmla="*/ 1423113 w 7467600"/>
              <a:gd name="connsiteY141" fmla="*/ 3874565 h 6858000"/>
              <a:gd name="connsiteX142" fmla="*/ 1260565 w 7467600"/>
              <a:gd name="connsiteY142" fmla="*/ 4031982 h 6858000"/>
              <a:gd name="connsiteX143" fmla="*/ 901900 w 7467600"/>
              <a:gd name="connsiteY143" fmla="*/ 4421236 h 6858000"/>
              <a:gd name="connsiteX144" fmla="*/ 845044 w 7467600"/>
              <a:gd name="connsiteY144" fmla="*/ 4502436 h 6858000"/>
              <a:gd name="connsiteX145" fmla="*/ 685926 w 7467600"/>
              <a:gd name="connsiteY145" fmla="*/ 4703069 h 6858000"/>
              <a:gd name="connsiteX146" fmla="*/ 684248 w 7467600"/>
              <a:gd name="connsiteY146" fmla="*/ 4706721 h 6858000"/>
              <a:gd name="connsiteX147" fmla="*/ 1423113 w 7467600"/>
              <a:gd name="connsiteY147" fmla="*/ 3874565 h 6858000"/>
              <a:gd name="connsiteX148" fmla="*/ 3316479 w 7467600"/>
              <a:gd name="connsiteY148" fmla="*/ 3872136 h 6858000"/>
              <a:gd name="connsiteX149" fmla="*/ 3546806 w 7467600"/>
              <a:gd name="connsiteY149" fmla="*/ 4356139 h 6858000"/>
              <a:gd name="connsiteX150" fmla="*/ 3364433 w 7467600"/>
              <a:gd name="connsiteY150" fmla="*/ 3953121 h 6858000"/>
              <a:gd name="connsiteX151" fmla="*/ 3316479 w 7467600"/>
              <a:gd name="connsiteY151" fmla="*/ 3872136 h 6858000"/>
              <a:gd name="connsiteX152" fmla="*/ 3291335 w 7467600"/>
              <a:gd name="connsiteY152" fmla="*/ 3767420 h 6858000"/>
              <a:gd name="connsiteX153" fmla="*/ 3390805 w 7467600"/>
              <a:gd name="connsiteY153" fmla="*/ 3937163 h 6858000"/>
              <a:gd name="connsiteX154" fmla="*/ 3579062 w 7467600"/>
              <a:gd name="connsiteY154" fmla="*/ 4359040 h 6858000"/>
              <a:gd name="connsiteX155" fmla="*/ 3467355 w 7467600"/>
              <a:gd name="connsiteY155" fmla="*/ 3988130 h 6858000"/>
              <a:gd name="connsiteX156" fmla="*/ 3310753 w 7467600"/>
              <a:gd name="connsiteY156" fmla="*/ 3787140 h 6858000"/>
              <a:gd name="connsiteX157" fmla="*/ 3291335 w 7467600"/>
              <a:gd name="connsiteY157" fmla="*/ 3767420 h 6858000"/>
              <a:gd name="connsiteX158" fmla="*/ 1635889 w 7467600"/>
              <a:gd name="connsiteY158" fmla="*/ 3709494 h 6858000"/>
              <a:gd name="connsiteX159" fmla="*/ 1634800 w 7467600"/>
              <a:gd name="connsiteY159" fmla="*/ 3731111 h 6858000"/>
              <a:gd name="connsiteX160" fmla="*/ 1635889 w 7467600"/>
              <a:gd name="connsiteY160" fmla="*/ 3709494 h 6858000"/>
              <a:gd name="connsiteX161" fmla="*/ 1510397 w 7467600"/>
              <a:gd name="connsiteY161" fmla="*/ 3684705 h 6858000"/>
              <a:gd name="connsiteX162" fmla="*/ 1146550 w 7467600"/>
              <a:gd name="connsiteY162" fmla="*/ 3802012 h 6858000"/>
              <a:gd name="connsiteX163" fmla="*/ 698834 w 7467600"/>
              <a:gd name="connsiteY163" fmla="*/ 3952272 h 6858000"/>
              <a:gd name="connsiteX164" fmla="*/ 34256 w 7467600"/>
              <a:gd name="connsiteY164" fmla="*/ 4347603 h 6858000"/>
              <a:gd name="connsiteX165" fmla="*/ 527241 w 7467600"/>
              <a:gd name="connsiteY165" fmla="*/ 4065078 h 6858000"/>
              <a:gd name="connsiteX166" fmla="*/ 1510397 w 7467600"/>
              <a:gd name="connsiteY166" fmla="*/ 3684705 h 6858000"/>
              <a:gd name="connsiteX167" fmla="*/ 1313114 w 7467600"/>
              <a:gd name="connsiteY167" fmla="*/ 3655216 h 6858000"/>
              <a:gd name="connsiteX168" fmla="*/ 1109304 w 7467600"/>
              <a:gd name="connsiteY168" fmla="*/ 3669030 h 6858000"/>
              <a:gd name="connsiteX169" fmla="*/ 8129 w 7467600"/>
              <a:gd name="connsiteY169" fmla="*/ 4330519 h 6858000"/>
              <a:gd name="connsiteX170" fmla="*/ 687572 w 7467600"/>
              <a:gd name="connsiteY170" fmla="*/ 3925629 h 6858000"/>
              <a:gd name="connsiteX171" fmla="*/ 1138365 w 7467600"/>
              <a:gd name="connsiteY171" fmla="*/ 3774515 h 6858000"/>
              <a:gd name="connsiteX172" fmla="*/ 1505579 w 7467600"/>
              <a:gd name="connsiteY172" fmla="*/ 3655526 h 6858000"/>
              <a:gd name="connsiteX173" fmla="*/ 1313114 w 7467600"/>
              <a:gd name="connsiteY173" fmla="*/ 3655216 h 6858000"/>
              <a:gd name="connsiteX174" fmla="*/ 3655073 w 7467600"/>
              <a:gd name="connsiteY174" fmla="*/ 3650884 h 6858000"/>
              <a:gd name="connsiteX175" fmla="*/ 3989938 w 7467600"/>
              <a:gd name="connsiteY175" fmla="*/ 3991685 h 6858000"/>
              <a:gd name="connsiteX176" fmla="*/ 4393907 w 7467600"/>
              <a:gd name="connsiteY176" fmla="*/ 4261258 h 6858000"/>
              <a:gd name="connsiteX177" fmla="*/ 4648051 w 7467600"/>
              <a:gd name="connsiteY177" fmla="*/ 4374051 h 6858000"/>
              <a:gd name="connsiteX178" fmla="*/ 4383389 w 7467600"/>
              <a:gd name="connsiteY178" fmla="*/ 4184369 h 6858000"/>
              <a:gd name="connsiteX179" fmla="*/ 4165508 w 7467600"/>
              <a:gd name="connsiteY179" fmla="*/ 4035196 h 6858000"/>
              <a:gd name="connsiteX180" fmla="*/ 4068162 w 7467600"/>
              <a:gd name="connsiteY180" fmla="*/ 3953394 h 6858000"/>
              <a:gd name="connsiteX181" fmla="*/ 3981416 w 7467600"/>
              <a:gd name="connsiteY181" fmla="*/ 3880482 h 6858000"/>
              <a:gd name="connsiteX182" fmla="*/ 3800147 w 7467600"/>
              <a:gd name="connsiteY182" fmla="*/ 3749872 h 6858000"/>
              <a:gd name="connsiteX183" fmla="*/ 3655073 w 7467600"/>
              <a:gd name="connsiteY183" fmla="*/ 3650884 h 6858000"/>
              <a:gd name="connsiteX184" fmla="*/ 3670252 w 7467600"/>
              <a:gd name="connsiteY184" fmla="*/ 3622798 h 6858000"/>
              <a:gd name="connsiteX185" fmla="*/ 3817258 w 7467600"/>
              <a:gd name="connsiteY185" fmla="*/ 3723577 h 6858000"/>
              <a:gd name="connsiteX186" fmla="*/ 4000461 w 7467600"/>
              <a:gd name="connsiteY186" fmla="*/ 3855966 h 6858000"/>
              <a:gd name="connsiteX187" fmla="*/ 4088180 w 7467600"/>
              <a:gd name="connsiteY187" fmla="*/ 3929774 h 6858000"/>
              <a:gd name="connsiteX188" fmla="*/ 4184555 w 7467600"/>
              <a:gd name="connsiteY188" fmla="*/ 4010683 h 6858000"/>
              <a:gd name="connsiteX189" fmla="*/ 4399563 w 7467600"/>
              <a:gd name="connsiteY189" fmla="*/ 4158106 h 6858000"/>
              <a:gd name="connsiteX190" fmla="*/ 4684469 w 7467600"/>
              <a:gd name="connsiteY190" fmla="*/ 4364680 h 6858000"/>
              <a:gd name="connsiteX191" fmla="*/ 4690271 w 7467600"/>
              <a:gd name="connsiteY191" fmla="*/ 4370034 h 6858000"/>
              <a:gd name="connsiteX192" fmla="*/ 4136093 w 7467600"/>
              <a:gd name="connsiteY192" fmla="*/ 3858466 h 6858000"/>
              <a:gd name="connsiteX193" fmla="*/ 3670252 w 7467600"/>
              <a:gd name="connsiteY193" fmla="*/ 3622798 h 6858000"/>
              <a:gd name="connsiteX194" fmla="*/ 4440129 w 7467600"/>
              <a:gd name="connsiteY194" fmla="*/ 3448571 h 6858000"/>
              <a:gd name="connsiteX195" fmla="*/ 4856525 w 7467600"/>
              <a:gd name="connsiteY195" fmla="*/ 3915351 h 6858000"/>
              <a:gd name="connsiteX196" fmla="*/ 5059055 w 7467600"/>
              <a:gd name="connsiteY196" fmla="*/ 4108918 h 6858000"/>
              <a:gd name="connsiteX197" fmla="*/ 5290070 w 7467600"/>
              <a:gd name="connsiteY197" fmla="*/ 4263619 h 6858000"/>
              <a:gd name="connsiteX198" fmla="*/ 4834991 w 7467600"/>
              <a:gd name="connsiteY198" fmla="*/ 3830985 h 6858000"/>
              <a:gd name="connsiteX199" fmla="*/ 4440129 w 7467600"/>
              <a:gd name="connsiteY199" fmla="*/ 3448571 h 6858000"/>
              <a:gd name="connsiteX200" fmla="*/ 4441737 w 7467600"/>
              <a:gd name="connsiteY200" fmla="*/ 3399734 h 6858000"/>
              <a:gd name="connsiteX201" fmla="*/ 4431236 w 7467600"/>
              <a:gd name="connsiteY201" fmla="*/ 3400954 h 6858000"/>
              <a:gd name="connsiteX202" fmla="*/ 4557150 w 7467600"/>
              <a:gd name="connsiteY202" fmla="*/ 3510023 h 6858000"/>
              <a:gd name="connsiteX203" fmla="*/ 4856936 w 7467600"/>
              <a:gd name="connsiteY203" fmla="*/ 3809146 h 6858000"/>
              <a:gd name="connsiteX204" fmla="*/ 5111996 w 7467600"/>
              <a:gd name="connsiteY204" fmla="*/ 4065759 h 6858000"/>
              <a:gd name="connsiteX205" fmla="*/ 5388878 w 7467600"/>
              <a:gd name="connsiteY205" fmla="*/ 4300185 h 6858000"/>
              <a:gd name="connsiteX206" fmla="*/ 5425556 w 7467600"/>
              <a:gd name="connsiteY206" fmla="*/ 4308967 h 6858000"/>
              <a:gd name="connsiteX207" fmla="*/ 4943646 w 7467600"/>
              <a:gd name="connsiteY207" fmla="*/ 3822916 h 6858000"/>
              <a:gd name="connsiteX208" fmla="*/ 4594837 w 7467600"/>
              <a:gd name="connsiteY208" fmla="*/ 3532274 h 6858000"/>
              <a:gd name="connsiteX209" fmla="*/ 4441737 w 7467600"/>
              <a:gd name="connsiteY209" fmla="*/ 3399734 h 6858000"/>
              <a:gd name="connsiteX210" fmla="*/ 5425834 w 7467600"/>
              <a:gd name="connsiteY210" fmla="*/ 3162785 h 6858000"/>
              <a:gd name="connsiteX211" fmla="*/ 5401644 w 7467600"/>
              <a:gd name="connsiteY211" fmla="*/ 3617847 h 6858000"/>
              <a:gd name="connsiteX212" fmla="*/ 5467256 w 7467600"/>
              <a:gd name="connsiteY212" fmla="*/ 4175494 h 6858000"/>
              <a:gd name="connsiteX213" fmla="*/ 5448069 w 7467600"/>
              <a:gd name="connsiteY213" fmla="*/ 3567554 h 6858000"/>
              <a:gd name="connsiteX214" fmla="*/ 5425834 w 7467600"/>
              <a:gd name="connsiteY214" fmla="*/ 3162785 h 6858000"/>
              <a:gd name="connsiteX215" fmla="*/ 1318687 w 7467600"/>
              <a:gd name="connsiteY215" fmla="*/ 3113840 h 6858000"/>
              <a:gd name="connsiteX216" fmla="*/ 1066793 w 7467600"/>
              <a:gd name="connsiteY216" fmla="*/ 3212171 h 6858000"/>
              <a:gd name="connsiteX217" fmla="*/ 993319 w 7467600"/>
              <a:gd name="connsiteY217" fmla="*/ 3247648 h 6858000"/>
              <a:gd name="connsiteX218" fmla="*/ 853081 w 7467600"/>
              <a:gd name="connsiteY218" fmla="*/ 3312410 h 6858000"/>
              <a:gd name="connsiteX219" fmla="*/ 805957 w 7467600"/>
              <a:gd name="connsiteY219" fmla="*/ 3330443 h 6858000"/>
              <a:gd name="connsiteX220" fmla="*/ 1318687 w 7467600"/>
              <a:gd name="connsiteY220" fmla="*/ 3113840 h 6858000"/>
              <a:gd name="connsiteX221" fmla="*/ 5453702 w 7467600"/>
              <a:gd name="connsiteY221" fmla="*/ 3090882 h 6858000"/>
              <a:gd name="connsiteX222" fmla="*/ 5480135 w 7467600"/>
              <a:gd name="connsiteY222" fmla="*/ 3565802 h 6858000"/>
              <a:gd name="connsiteX223" fmla="*/ 5499023 w 7467600"/>
              <a:gd name="connsiteY223" fmla="*/ 4166310 h 6858000"/>
              <a:gd name="connsiteX224" fmla="*/ 5547022 w 7467600"/>
              <a:gd name="connsiteY224" fmla="*/ 3607838 h 6858000"/>
              <a:gd name="connsiteX225" fmla="*/ 5515964 w 7467600"/>
              <a:gd name="connsiteY225" fmla="*/ 3378541 h 6858000"/>
              <a:gd name="connsiteX226" fmla="*/ 5453702 w 7467600"/>
              <a:gd name="connsiteY226" fmla="*/ 3090882 h 6858000"/>
              <a:gd name="connsiteX227" fmla="*/ 1238695 w 7467600"/>
              <a:gd name="connsiteY227" fmla="*/ 3076820 h 6858000"/>
              <a:gd name="connsiteX228" fmla="*/ 716371 w 7467600"/>
              <a:gd name="connsiteY228" fmla="*/ 3293249 h 6858000"/>
              <a:gd name="connsiteX229" fmla="*/ 579522 w 7467600"/>
              <a:gd name="connsiteY229" fmla="*/ 3371759 h 6858000"/>
              <a:gd name="connsiteX230" fmla="*/ 600288 w 7467600"/>
              <a:gd name="connsiteY230" fmla="*/ 3365555 h 6858000"/>
              <a:gd name="connsiteX231" fmla="*/ 840692 w 7467600"/>
              <a:gd name="connsiteY231" fmla="*/ 3284921 h 6858000"/>
              <a:gd name="connsiteX232" fmla="*/ 979248 w 7467600"/>
              <a:gd name="connsiteY232" fmla="*/ 3221003 h 6858000"/>
              <a:gd name="connsiteX233" fmla="*/ 1053282 w 7467600"/>
              <a:gd name="connsiteY233" fmla="*/ 3185247 h 6858000"/>
              <a:gd name="connsiteX234" fmla="*/ 1320603 w 7467600"/>
              <a:gd name="connsiteY234" fmla="*/ 3081281 h 6858000"/>
              <a:gd name="connsiteX235" fmla="*/ 1238695 w 7467600"/>
              <a:gd name="connsiteY235" fmla="*/ 3076820 h 6858000"/>
              <a:gd name="connsiteX236" fmla="*/ 5425627 w 7467600"/>
              <a:gd name="connsiteY236" fmla="*/ 2954192 h 6858000"/>
              <a:gd name="connsiteX237" fmla="*/ 5470770 w 7467600"/>
              <a:gd name="connsiteY237" fmla="*/ 3005435 h 6858000"/>
              <a:gd name="connsiteX238" fmla="*/ 5519779 w 7467600"/>
              <a:gd name="connsiteY238" fmla="*/ 4359223 h 6858000"/>
              <a:gd name="connsiteX239" fmla="*/ 5520293 w 7467600"/>
              <a:gd name="connsiteY239" fmla="*/ 4360602 h 6858000"/>
              <a:gd name="connsiteX240" fmla="*/ 5767221 w 7467600"/>
              <a:gd name="connsiteY240" fmla="*/ 4665564 h 6858000"/>
              <a:gd name="connsiteX241" fmla="*/ 6937169 w 7467600"/>
              <a:gd name="connsiteY241" fmla="*/ 4815941 h 6858000"/>
              <a:gd name="connsiteX242" fmla="*/ 6953922 w 7467600"/>
              <a:gd name="connsiteY242" fmla="*/ 4890068 h 6858000"/>
              <a:gd name="connsiteX243" fmla="*/ 6071359 w 7467600"/>
              <a:gd name="connsiteY243" fmla="*/ 4770770 h 6858000"/>
              <a:gd name="connsiteX244" fmla="*/ 6038839 w 7467600"/>
              <a:gd name="connsiteY244" fmla="*/ 4764474 h 6858000"/>
              <a:gd name="connsiteX245" fmla="*/ 6038706 w 7467600"/>
              <a:gd name="connsiteY245" fmla="*/ 4763847 h 6858000"/>
              <a:gd name="connsiteX246" fmla="*/ 6037784 w 7467600"/>
              <a:gd name="connsiteY246" fmla="*/ 4764270 h 6858000"/>
              <a:gd name="connsiteX247" fmla="*/ 6038839 w 7467600"/>
              <a:gd name="connsiteY247" fmla="*/ 4764474 h 6858000"/>
              <a:gd name="connsiteX248" fmla="*/ 6040338 w 7467600"/>
              <a:gd name="connsiteY248" fmla="*/ 4771418 h 6858000"/>
              <a:gd name="connsiteX249" fmla="*/ 6024488 w 7467600"/>
              <a:gd name="connsiteY249" fmla="*/ 4809903 h 6858000"/>
              <a:gd name="connsiteX250" fmla="*/ 5599771 w 7467600"/>
              <a:gd name="connsiteY250" fmla="*/ 5509652 h 6858000"/>
              <a:gd name="connsiteX251" fmla="*/ 5548843 w 7467600"/>
              <a:gd name="connsiteY251" fmla="*/ 5563845 h 6858000"/>
              <a:gd name="connsiteX252" fmla="*/ 5940952 w 7467600"/>
              <a:gd name="connsiteY252" fmla="*/ 6250028 h 6858000"/>
              <a:gd name="connsiteX253" fmla="*/ 6043441 w 7467600"/>
              <a:gd name="connsiteY253" fmla="*/ 6665847 h 6858000"/>
              <a:gd name="connsiteX254" fmla="*/ 6093432 w 7467600"/>
              <a:gd name="connsiteY254" fmla="*/ 6858000 h 6858000"/>
              <a:gd name="connsiteX255" fmla="*/ 6034344 w 7467600"/>
              <a:gd name="connsiteY255" fmla="*/ 6858000 h 6858000"/>
              <a:gd name="connsiteX256" fmla="*/ 6026679 w 7467600"/>
              <a:gd name="connsiteY256" fmla="*/ 6836959 h 6858000"/>
              <a:gd name="connsiteX257" fmla="*/ 5800441 w 7467600"/>
              <a:gd name="connsiteY257" fmla="*/ 6335286 h 6858000"/>
              <a:gd name="connsiteX258" fmla="*/ 5526562 w 7467600"/>
              <a:gd name="connsiteY258" fmla="*/ 5705388 h 6858000"/>
              <a:gd name="connsiteX259" fmla="*/ 5519640 w 7467600"/>
              <a:gd name="connsiteY259" fmla="*/ 5683774 h 6858000"/>
              <a:gd name="connsiteX260" fmla="*/ 5844559 w 7467600"/>
              <a:gd name="connsiteY260" fmla="*/ 6553349 h 6858000"/>
              <a:gd name="connsiteX261" fmla="*/ 5975994 w 7467600"/>
              <a:gd name="connsiteY261" fmla="*/ 6858000 h 6858000"/>
              <a:gd name="connsiteX262" fmla="*/ 5898547 w 7467600"/>
              <a:gd name="connsiteY262" fmla="*/ 6858000 h 6858000"/>
              <a:gd name="connsiteX263" fmla="*/ 5682041 w 7467600"/>
              <a:gd name="connsiteY263" fmla="*/ 6355860 h 6858000"/>
              <a:gd name="connsiteX264" fmla="*/ 5461758 w 7467600"/>
              <a:gd name="connsiteY264" fmla="*/ 5820220 h 6858000"/>
              <a:gd name="connsiteX265" fmla="*/ 5237282 w 7467600"/>
              <a:gd name="connsiteY265" fmla="*/ 6579086 h 6858000"/>
              <a:gd name="connsiteX266" fmla="*/ 5115009 w 7467600"/>
              <a:gd name="connsiteY266" fmla="*/ 6858000 h 6858000"/>
              <a:gd name="connsiteX267" fmla="*/ 5028074 w 7467600"/>
              <a:gd name="connsiteY267" fmla="*/ 6858000 h 6858000"/>
              <a:gd name="connsiteX268" fmla="*/ 5079508 w 7467600"/>
              <a:gd name="connsiteY268" fmla="*/ 6749074 h 6858000"/>
              <a:gd name="connsiteX269" fmla="*/ 5371846 w 7467600"/>
              <a:gd name="connsiteY269" fmla="*/ 5924413 h 6858000"/>
              <a:gd name="connsiteX270" fmla="*/ 5270512 w 7467600"/>
              <a:gd name="connsiteY270" fmla="*/ 6138975 h 6858000"/>
              <a:gd name="connsiteX271" fmla="*/ 5062409 w 7467600"/>
              <a:gd name="connsiteY271" fmla="*/ 6653544 h 6858000"/>
              <a:gd name="connsiteX272" fmla="*/ 5036628 w 7467600"/>
              <a:gd name="connsiteY272" fmla="*/ 6754247 h 6858000"/>
              <a:gd name="connsiteX273" fmla="*/ 5009112 w 7467600"/>
              <a:gd name="connsiteY273" fmla="*/ 6858000 h 6858000"/>
              <a:gd name="connsiteX274" fmla="*/ 4976679 w 7467600"/>
              <a:gd name="connsiteY274" fmla="*/ 6858000 h 6858000"/>
              <a:gd name="connsiteX275" fmla="*/ 5006537 w 7467600"/>
              <a:gd name="connsiteY275" fmla="*/ 6747068 h 6858000"/>
              <a:gd name="connsiteX276" fmla="*/ 5032723 w 7467600"/>
              <a:gd name="connsiteY276" fmla="*/ 6644957 h 6858000"/>
              <a:gd name="connsiteX277" fmla="*/ 5242949 w 7467600"/>
              <a:gd name="connsiteY277" fmla="*/ 6125175 h 6858000"/>
              <a:gd name="connsiteX278" fmla="*/ 5286321 w 7467600"/>
              <a:gd name="connsiteY278" fmla="*/ 6033555 h 6858000"/>
              <a:gd name="connsiteX279" fmla="*/ 5008210 w 7467600"/>
              <a:gd name="connsiteY279" fmla="*/ 6649194 h 6858000"/>
              <a:gd name="connsiteX280" fmla="*/ 4986321 w 7467600"/>
              <a:gd name="connsiteY280" fmla="*/ 6765687 h 6858000"/>
              <a:gd name="connsiteX281" fmla="*/ 4973474 w 7467600"/>
              <a:gd name="connsiteY281" fmla="*/ 6858000 h 6858000"/>
              <a:gd name="connsiteX282" fmla="*/ 4907178 w 7467600"/>
              <a:gd name="connsiteY282" fmla="*/ 6858000 h 6858000"/>
              <a:gd name="connsiteX283" fmla="*/ 4910810 w 7467600"/>
              <a:gd name="connsiteY283" fmla="*/ 6829660 h 6858000"/>
              <a:gd name="connsiteX284" fmla="*/ 4987461 w 7467600"/>
              <a:gd name="connsiteY284" fmla="*/ 6432994 h 6858000"/>
              <a:gd name="connsiteX285" fmla="*/ 5179262 w 7467600"/>
              <a:gd name="connsiteY285" fmla="*/ 6035044 h 6858000"/>
              <a:gd name="connsiteX286" fmla="*/ 4689678 w 7467600"/>
              <a:gd name="connsiteY286" fmla="*/ 6440241 h 6858000"/>
              <a:gd name="connsiteX287" fmla="*/ 4477543 w 7467600"/>
              <a:gd name="connsiteY287" fmla="*/ 6674836 h 6858000"/>
              <a:gd name="connsiteX288" fmla="*/ 4329957 w 7467600"/>
              <a:gd name="connsiteY288" fmla="*/ 6858000 h 6858000"/>
              <a:gd name="connsiteX289" fmla="*/ 4218595 w 7467600"/>
              <a:gd name="connsiteY289" fmla="*/ 6858000 h 6858000"/>
              <a:gd name="connsiteX290" fmla="*/ 4368888 w 7467600"/>
              <a:gd name="connsiteY290" fmla="*/ 6668412 h 6858000"/>
              <a:gd name="connsiteX291" fmla="*/ 4563091 w 7467600"/>
              <a:gd name="connsiteY291" fmla="*/ 6442508 h 6858000"/>
              <a:gd name="connsiteX292" fmla="*/ 5387324 w 7467600"/>
              <a:gd name="connsiteY292" fmla="*/ 5705830 h 6858000"/>
              <a:gd name="connsiteX293" fmla="*/ 5073620 w 7467600"/>
              <a:gd name="connsiteY293" fmla="*/ 5955437 h 6858000"/>
              <a:gd name="connsiteX294" fmla="*/ 4689789 w 7467600"/>
              <a:gd name="connsiteY294" fmla="*/ 6268382 h 6858000"/>
              <a:gd name="connsiteX295" fmla="*/ 4418722 w 7467600"/>
              <a:gd name="connsiteY295" fmla="*/ 6570886 h 6858000"/>
              <a:gd name="connsiteX296" fmla="*/ 4214944 w 7467600"/>
              <a:gd name="connsiteY296" fmla="*/ 6858000 h 6858000"/>
              <a:gd name="connsiteX297" fmla="*/ 4177898 w 7467600"/>
              <a:gd name="connsiteY297" fmla="*/ 6858000 h 6858000"/>
              <a:gd name="connsiteX298" fmla="*/ 4391597 w 7467600"/>
              <a:gd name="connsiteY298" fmla="*/ 6556370 h 6858000"/>
              <a:gd name="connsiteX299" fmla="*/ 4668889 w 7467600"/>
              <a:gd name="connsiteY299" fmla="*/ 6246399 h 6858000"/>
              <a:gd name="connsiteX300" fmla="*/ 5055427 w 7467600"/>
              <a:gd name="connsiteY300" fmla="*/ 5931476 h 6858000"/>
              <a:gd name="connsiteX301" fmla="*/ 5371814 w 7467600"/>
              <a:gd name="connsiteY301" fmla="*/ 5678975 h 6858000"/>
              <a:gd name="connsiteX302" fmla="*/ 4987918 w 7467600"/>
              <a:gd name="connsiteY302" fmla="*/ 5838701 h 6858000"/>
              <a:gd name="connsiteX303" fmla="*/ 4317146 w 7467600"/>
              <a:gd name="connsiteY303" fmla="*/ 6587716 h 6858000"/>
              <a:gd name="connsiteX304" fmla="*/ 4171627 w 7467600"/>
              <a:gd name="connsiteY304" fmla="*/ 6858000 h 6858000"/>
              <a:gd name="connsiteX305" fmla="*/ 4081585 w 7467600"/>
              <a:gd name="connsiteY305" fmla="*/ 6858000 h 6858000"/>
              <a:gd name="connsiteX306" fmla="*/ 4238603 w 7467600"/>
              <a:gd name="connsiteY306" fmla="*/ 6559341 h 6858000"/>
              <a:gd name="connsiteX307" fmla="*/ 4778333 w 7467600"/>
              <a:gd name="connsiteY307" fmla="*/ 5873626 h 6858000"/>
              <a:gd name="connsiteX308" fmla="*/ 5414185 w 7467600"/>
              <a:gd name="connsiteY308" fmla="*/ 5573882 h 6858000"/>
              <a:gd name="connsiteX309" fmla="*/ 5959648 w 7467600"/>
              <a:gd name="connsiteY309" fmla="*/ 4760797 h 6858000"/>
              <a:gd name="connsiteX310" fmla="*/ 5355019 w 7467600"/>
              <a:gd name="connsiteY310" fmla="*/ 4734672 h 6858000"/>
              <a:gd name="connsiteX311" fmla="*/ 5083565 w 7467600"/>
              <a:gd name="connsiteY311" fmla="*/ 5179121 h 6858000"/>
              <a:gd name="connsiteX312" fmla="*/ 4713577 w 7467600"/>
              <a:gd name="connsiteY312" fmla="*/ 5616803 h 6858000"/>
              <a:gd name="connsiteX313" fmla="*/ 3989559 w 7467600"/>
              <a:gd name="connsiteY313" fmla="*/ 6145945 h 6858000"/>
              <a:gd name="connsiteX314" fmla="*/ 3939824 w 7467600"/>
              <a:gd name="connsiteY314" fmla="*/ 6066900 h 6858000"/>
              <a:gd name="connsiteX315" fmla="*/ 4584537 w 7467600"/>
              <a:gd name="connsiteY315" fmla="*/ 5324826 h 6858000"/>
              <a:gd name="connsiteX316" fmla="*/ 5037105 w 7467600"/>
              <a:gd name="connsiteY316" fmla="*/ 5088765 h 6858000"/>
              <a:gd name="connsiteX317" fmla="*/ 5039930 w 7467600"/>
              <a:gd name="connsiteY317" fmla="*/ 5089585 h 6858000"/>
              <a:gd name="connsiteX318" fmla="*/ 5263764 w 7467600"/>
              <a:gd name="connsiteY318" fmla="*/ 4735525 h 6858000"/>
              <a:gd name="connsiteX319" fmla="*/ 4086300 w 7467600"/>
              <a:gd name="connsiteY319" fmla="*/ 4884599 h 6858000"/>
              <a:gd name="connsiteX320" fmla="*/ 4085485 w 7467600"/>
              <a:gd name="connsiteY320" fmla="*/ 4899070 h 6858000"/>
              <a:gd name="connsiteX321" fmla="*/ 3871915 w 7467600"/>
              <a:gd name="connsiteY321" fmla="*/ 5253645 h 6858000"/>
              <a:gd name="connsiteX322" fmla="*/ 3799374 w 7467600"/>
              <a:gd name="connsiteY322" fmla="*/ 5466127 h 6858000"/>
              <a:gd name="connsiteX323" fmla="*/ 3498850 w 7467600"/>
              <a:gd name="connsiteY323" fmla="*/ 6661888 h 6858000"/>
              <a:gd name="connsiteX324" fmla="*/ 3399216 w 7467600"/>
              <a:gd name="connsiteY324" fmla="*/ 6858000 h 6858000"/>
              <a:gd name="connsiteX325" fmla="*/ 3303688 w 7467600"/>
              <a:gd name="connsiteY325" fmla="*/ 6858000 h 6858000"/>
              <a:gd name="connsiteX326" fmla="*/ 3391774 w 7467600"/>
              <a:gd name="connsiteY326" fmla="*/ 6697181 h 6858000"/>
              <a:gd name="connsiteX327" fmla="*/ 3735540 w 7467600"/>
              <a:gd name="connsiteY327" fmla="*/ 5546923 h 6858000"/>
              <a:gd name="connsiteX328" fmla="*/ 3729438 w 7467600"/>
              <a:gd name="connsiteY328" fmla="*/ 5569058 h 6858000"/>
              <a:gd name="connsiteX329" fmla="*/ 3707782 w 7467600"/>
              <a:gd name="connsiteY329" fmla="*/ 5644908 h 6858000"/>
              <a:gd name="connsiteX330" fmla="*/ 3583827 w 7467600"/>
              <a:gd name="connsiteY330" fmla="*/ 6039215 h 6858000"/>
              <a:gd name="connsiteX331" fmla="*/ 3547861 w 7467600"/>
              <a:gd name="connsiteY331" fmla="*/ 6129609 h 6858000"/>
              <a:gd name="connsiteX332" fmla="*/ 3490905 w 7467600"/>
              <a:gd name="connsiteY332" fmla="*/ 6277660 h 6858000"/>
              <a:gd name="connsiteX333" fmla="*/ 3455859 w 7467600"/>
              <a:gd name="connsiteY333" fmla="*/ 6391301 h 6858000"/>
              <a:gd name="connsiteX334" fmla="*/ 3429112 w 7467600"/>
              <a:gd name="connsiteY334" fmla="*/ 6479469 h 6858000"/>
              <a:gd name="connsiteX335" fmla="*/ 3304862 w 7467600"/>
              <a:gd name="connsiteY335" fmla="*/ 6796476 h 6858000"/>
              <a:gd name="connsiteX336" fmla="*/ 3276071 w 7467600"/>
              <a:gd name="connsiteY336" fmla="*/ 6858000 h 6858000"/>
              <a:gd name="connsiteX337" fmla="*/ 3240805 w 7467600"/>
              <a:gd name="connsiteY337" fmla="*/ 6858000 h 6858000"/>
              <a:gd name="connsiteX338" fmla="*/ 3275917 w 7467600"/>
              <a:gd name="connsiteY338" fmla="*/ 6783192 h 6858000"/>
              <a:gd name="connsiteX339" fmla="*/ 3399358 w 7467600"/>
              <a:gd name="connsiteY339" fmla="*/ 6469011 h 6858000"/>
              <a:gd name="connsiteX340" fmla="*/ 3425650 w 7467600"/>
              <a:gd name="connsiteY340" fmla="*/ 6381333 h 6858000"/>
              <a:gd name="connsiteX341" fmla="*/ 3460661 w 7467600"/>
              <a:gd name="connsiteY341" fmla="*/ 6266763 h 6858000"/>
              <a:gd name="connsiteX342" fmla="*/ 3518021 w 7467600"/>
              <a:gd name="connsiteY342" fmla="*/ 6117298 h 6858000"/>
              <a:gd name="connsiteX343" fmla="*/ 3554035 w 7467600"/>
              <a:gd name="connsiteY343" fmla="*/ 6027832 h 6858000"/>
              <a:gd name="connsiteX344" fmla="*/ 3677174 w 7467600"/>
              <a:gd name="connsiteY344" fmla="*/ 5636351 h 6858000"/>
              <a:gd name="connsiteX345" fmla="*/ 3698819 w 7467600"/>
              <a:gd name="connsiteY345" fmla="*/ 5560503 h 6858000"/>
              <a:gd name="connsiteX346" fmla="*/ 3702094 w 7467600"/>
              <a:gd name="connsiteY346" fmla="*/ 5549194 h 6858000"/>
              <a:gd name="connsiteX347" fmla="*/ 3398355 w 7467600"/>
              <a:gd name="connsiteY347" fmla="*/ 6094603 h 6858000"/>
              <a:gd name="connsiteX348" fmla="*/ 3193941 w 7467600"/>
              <a:gd name="connsiteY348" fmla="*/ 6798775 h 6858000"/>
              <a:gd name="connsiteX349" fmla="*/ 3184140 w 7467600"/>
              <a:gd name="connsiteY349" fmla="*/ 6858000 h 6858000"/>
              <a:gd name="connsiteX350" fmla="*/ 3099978 w 7467600"/>
              <a:gd name="connsiteY350" fmla="*/ 6858000 h 6858000"/>
              <a:gd name="connsiteX351" fmla="*/ 3101556 w 7467600"/>
              <a:gd name="connsiteY351" fmla="*/ 6843337 h 6858000"/>
              <a:gd name="connsiteX352" fmla="*/ 3370162 w 7467600"/>
              <a:gd name="connsiteY352" fmla="*/ 5785550 h 6858000"/>
              <a:gd name="connsiteX353" fmla="*/ 3746477 w 7467600"/>
              <a:gd name="connsiteY353" fmla="*/ 5377889 h 6858000"/>
              <a:gd name="connsiteX354" fmla="*/ 3863399 w 7467600"/>
              <a:gd name="connsiteY354" fmla="*/ 5087257 h 6858000"/>
              <a:gd name="connsiteX355" fmla="*/ 3968712 w 7467600"/>
              <a:gd name="connsiteY355" fmla="*/ 4913989 h 6858000"/>
              <a:gd name="connsiteX356" fmla="*/ 2792390 w 7467600"/>
              <a:gd name="connsiteY356" fmla="*/ 5382974 h 6858000"/>
              <a:gd name="connsiteX357" fmla="*/ 2714982 w 7467600"/>
              <a:gd name="connsiteY357" fmla="*/ 5427051 h 6858000"/>
              <a:gd name="connsiteX358" fmla="*/ 2813361 w 7467600"/>
              <a:gd name="connsiteY358" fmla="*/ 6023912 h 6858000"/>
              <a:gd name="connsiteX359" fmla="*/ 2688430 w 7467600"/>
              <a:gd name="connsiteY359" fmla="*/ 6801564 h 6858000"/>
              <a:gd name="connsiteX360" fmla="*/ 2629626 w 7467600"/>
              <a:gd name="connsiteY360" fmla="*/ 6763394 h 6858000"/>
              <a:gd name="connsiteX361" fmla="*/ 2565328 w 7467600"/>
              <a:gd name="connsiteY361" fmla="*/ 5516399 h 6858000"/>
              <a:gd name="connsiteX362" fmla="*/ 1922999 w 7467600"/>
              <a:gd name="connsiteY362" fmla="*/ 5980343 h 6858000"/>
              <a:gd name="connsiteX363" fmla="*/ 1950261 w 7467600"/>
              <a:gd name="connsiteY363" fmla="*/ 6405858 h 6858000"/>
              <a:gd name="connsiteX364" fmla="*/ 2365554 w 7467600"/>
              <a:gd name="connsiteY364" fmla="*/ 6759107 h 6858000"/>
              <a:gd name="connsiteX365" fmla="*/ 2424142 w 7467600"/>
              <a:gd name="connsiteY365" fmla="*/ 6858000 h 6858000"/>
              <a:gd name="connsiteX366" fmla="*/ 2395994 w 7467600"/>
              <a:gd name="connsiteY366" fmla="*/ 6858000 h 6858000"/>
              <a:gd name="connsiteX367" fmla="*/ 2392863 w 7467600"/>
              <a:gd name="connsiteY367" fmla="*/ 6852964 h 6858000"/>
              <a:gd name="connsiteX368" fmla="*/ 2017589 w 7467600"/>
              <a:gd name="connsiteY368" fmla="*/ 6493982 h 6858000"/>
              <a:gd name="connsiteX369" fmla="*/ 2147336 w 7467600"/>
              <a:gd name="connsiteY369" fmla="*/ 6594052 h 6858000"/>
              <a:gd name="connsiteX370" fmla="*/ 2207047 w 7467600"/>
              <a:gd name="connsiteY370" fmla="*/ 6654540 h 6858000"/>
              <a:gd name="connsiteX371" fmla="*/ 2299106 w 7467600"/>
              <a:gd name="connsiteY371" fmla="*/ 6778931 h 6858000"/>
              <a:gd name="connsiteX372" fmla="*/ 2314430 w 7467600"/>
              <a:gd name="connsiteY372" fmla="*/ 6801144 h 6858000"/>
              <a:gd name="connsiteX373" fmla="*/ 2352406 w 7467600"/>
              <a:gd name="connsiteY373" fmla="*/ 6858000 h 6858000"/>
              <a:gd name="connsiteX374" fmla="*/ 2314492 w 7467600"/>
              <a:gd name="connsiteY374" fmla="*/ 6858000 h 6858000"/>
              <a:gd name="connsiteX375" fmla="*/ 2288095 w 7467600"/>
              <a:gd name="connsiteY375" fmla="*/ 6818030 h 6858000"/>
              <a:gd name="connsiteX376" fmla="*/ 2272768 w 7467600"/>
              <a:gd name="connsiteY376" fmla="*/ 6795822 h 6858000"/>
              <a:gd name="connsiteX377" fmla="*/ 2182715 w 7467600"/>
              <a:gd name="connsiteY377" fmla="*/ 6675071 h 6858000"/>
              <a:gd name="connsiteX378" fmla="*/ 2032061 w 7467600"/>
              <a:gd name="connsiteY378" fmla="*/ 6541380 h 6858000"/>
              <a:gd name="connsiteX379" fmla="*/ 2257220 w 7467600"/>
              <a:gd name="connsiteY379" fmla="*/ 6826257 h 6858000"/>
              <a:gd name="connsiteX380" fmla="*/ 2281324 w 7467600"/>
              <a:gd name="connsiteY380" fmla="*/ 6858000 h 6858000"/>
              <a:gd name="connsiteX381" fmla="*/ 2242860 w 7467600"/>
              <a:gd name="connsiteY381" fmla="*/ 6858000 h 6858000"/>
              <a:gd name="connsiteX382" fmla="*/ 2232818 w 7467600"/>
              <a:gd name="connsiteY382" fmla="*/ 6844926 h 6858000"/>
              <a:gd name="connsiteX383" fmla="*/ 1990172 w 7467600"/>
              <a:gd name="connsiteY383" fmla="*/ 6542121 h 6858000"/>
              <a:gd name="connsiteX384" fmla="*/ 2124090 w 7467600"/>
              <a:gd name="connsiteY384" fmla="*/ 6761017 h 6858000"/>
              <a:gd name="connsiteX385" fmla="*/ 2200380 w 7467600"/>
              <a:gd name="connsiteY385" fmla="*/ 6858000 h 6858000"/>
              <a:gd name="connsiteX386" fmla="*/ 2147507 w 7467600"/>
              <a:gd name="connsiteY386" fmla="*/ 6858000 h 6858000"/>
              <a:gd name="connsiteX387" fmla="*/ 2070668 w 7467600"/>
              <a:gd name="connsiteY387" fmla="*/ 6761520 h 6858000"/>
              <a:gd name="connsiteX388" fmla="*/ 1975142 w 7467600"/>
              <a:gd name="connsiteY388" fmla="*/ 6585570 h 6858000"/>
              <a:gd name="connsiteX389" fmla="*/ 2050035 w 7467600"/>
              <a:gd name="connsiteY389" fmla="*/ 6813345 h 6858000"/>
              <a:gd name="connsiteX390" fmla="*/ 2063025 w 7467600"/>
              <a:gd name="connsiteY390" fmla="*/ 6858000 h 6858000"/>
              <a:gd name="connsiteX391" fmla="*/ 2021675 w 7467600"/>
              <a:gd name="connsiteY391" fmla="*/ 6858000 h 6858000"/>
              <a:gd name="connsiteX392" fmla="*/ 2019308 w 7467600"/>
              <a:gd name="connsiteY392" fmla="*/ 6847118 h 6858000"/>
              <a:gd name="connsiteX393" fmla="*/ 1938835 w 7467600"/>
              <a:gd name="connsiteY393" fmla="*/ 6551160 h 6858000"/>
              <a:gd name="connsiteX394" fmla="*/ 1953230 w 7467600"/>
              <a:gd name="connsiteY394" fmla="*/ 6759699 h 6858000"/>
              <a:gd name="connsiteX395" fmla="*/ 1956763 w 7467600"/>
              <a:gd name="connsiteY395" fmla="*/ 6778191 h 6858000"/>
              <a:gd name="connsiteX396" fmla="*/ 1967925 w 7467600"/>
              <a:gd name="connsiteY396" fmla="*/ 6858000 h 6858000"/>
              <a:gd name="connsiteX397" fmla="*/ 1936622 w 7467600"/>
              <a:gd name="connsiteY397" fmla="*/ 6858000 h 6858000"/>
              <a:gd name="connsiteX398" fmla="*/ 1926261 w 7467600"/>
              <a:gd name="connsiteY398" fmla="*/ 6784064 h 6858000"/>
              <a:gd name="connsiteX399" fmla="*/ 1922724 w 7467600"/>
              <a:gd name="connsiteY399" fmla="*/ 6765577 h 6858000"/>
              <a:gd name="connsiteX400" fmla="*/ 1904650 w 7467600"/>
              <a:gd name="connsiteY400" fmla="*/ 6639616 h 6858000"/>
              <a:gd name="connsiteX401" fmla="*/ 1885273 w 7467600"/>
              <a:gd name="connsiteY401" fmla="*/ 6858000 h 6858000"/>
              <a:gd name="connsiteX402" fmla="*/ 1854363 w 7467600"/>
              <a:gd name="connsiteY402" fmla="*/ 6858000 h 6858000"/>
              <a:gd name="connsiteX403" fmla="*/ 1880391 w 7467600"/>
              <a:gd name="connsiteY403" fmla="*/ 6603796 h 6858000"/>
              <a:gd name="connsiteX404" fmla="*/ 1818273 w 7467600"/>
              <a:gd name="connsiteY404" fmla="*/ 6715729 h 6858000"/>
              <a:gd name="connsiteX405" fmla="*/ 1794691 w 7467600"/>
              <a:gd name="connsiteY405" fmla="*/ 6843239 h 6858000"/>
              <a:gd name="connsiteX406" fmla="*/ 1794914 w 7467600"/>
              <a:gd name="connsiteY406" fmla="*/ 6858000 h 6858000"/>
              <a:gd name="connsiteX407" fmla="*/ 1746128 w 7467600"/>
              <a:gd name="connsiteY407" fmla="*/ 6858000 h 6858000"/>
              <a:gd name="connsiteX408" fmla="*/ 1753934 w 7467600"/>
              <a:gd name="connsiteY408" fmla="*/ 6724796 h 6858000"/>
              <a:gd name="connsiteX409" fmla="*/ 1792053 w 7467600"/>
              <a:gd name="connsiteY409" fmla="*/ 6572396 h 6858000"/>
              <a:gd name="connsiteX410" fmla="*/ 1862248 w 7467600"/>
              <a:gd name="connsiteY410" fmla="*/ 6266397 h 6858000"/>
              <a:gd name="connsiteX411" fmla="*/ 1862250 w 7467600"/>
              <a:gd name="connsiteY411" fmla="*/ 6033531 h 6858000"/>
              <a:gd name="connsiteX412" fmla="*/ 1211999 w 7467600"/>
              <a:gd name="connsiteY412" fmla="*/ 6683610 h 6858000"/>
              <a:gd name="connsiteX413" fmla="*/ 1213266 w 7467600"/>
              <a:gd name="connsiteY413" fmla="*/ 6691947 h 6858000"/>
              <a:gd name="connsiteX414" fmla="*/ 1203370 w 7467600"/>
              <a:gd name="connsiteY414" fmla="*/ 6850676 h 6858000"/>
              <a:gd name="connsiteX415" fmla="*/ 1203671 w 7467600"/>
              <a:gd name="connsiteY415" fmla="*/ 6858000 h 6858000"/>
              <a:gd name="connsiteX416" fmla="*/ 1143180 w 7467600"/>
              <a:gd name="connsiteY416" fmla="*/ 6858000 h 6858000"/>
              <a:gd name="connsiteX417" fmla="*/ 1142176 w 7467600"/>
              <a:gd name="connsiteY417" fmla="*/ 6766045 h 6858000"/>
              <a:gd name="connsiteX418" fmla="*/ 1067484 w 7467600"/>
              <a:gd name="connsiteY418" fmla="*/ 6858000 h 6858000"/>
              <a:gd name="connsiteX419" fmla="*/ 953928 w 7467600"/>
              <a:gd name="connsiteY419" fmla="*/ 6858000 h 6858000"/>
              <a:gd name="connsiteX420" fmla="*/ 959715 w 7467600"/>
              <a:gd name="connsiteY420" fmla="*/ 6850185 h 6858000"/>
              <a:gd name="connsiteX421" fmla="*/ 1483788 w 7467600"/>
              <a:gd name="connsiteY421" fmla="*/ 6259174 h 6858000"/>
              <a:gd name="connsiteX422" fmla="*/ 1100671 w 7467600"/>
              <a:gd name="connsiteY422" fmla="*/ 6252137 h 6858000"/>
              <a:gd name="connsiteX423" fmla="*/ 1090144 w 7467600"/>
              <a:gd name="connsiteY423" fmla="*/ 6256748 h 6858000"/>
              <a:gd name="connsiteX424" fmla="*/ 1095872 w 7467600"/>
              <a:gd name="connsiteY424" fmla="*/ 6271892 h 6858000"/>
              <a:gd name="connsiteX425" fmla="*/ 262785 w 7467600"/>
              <a:gd name="connsiteY425" fmla="*/ 6845450 h 6858000"/>
              <a:gd name="connsiteX426" fmla="*/ 209968 w 7467600"/>
              <a:gd name="connsiteY426" fmla="*/ 6770713 h 6858000"/>
              <a:gd name="connsiteX427" fmla="*/ 873460 w 7467600"/>
              <a:gd name="connsiteY427" fmla="*/ 6253768 h 6858000"/>
              <a:gd name="connsiteX428" fmla="*/ 192686 w 7467600"/>
              <a:gd name="connsiteY428" fmla="*/ 5849257 h 6858000"/>
              <a:gd name="connsiteX429" fmla="*/ 4696 w 7467600"/>
              <a:gd name="connsiteY429" fmla="*/ 5697668 h 6858000"/>
              <a:gd name="connsiteX430" fmla="*/ 0 w 7467600"/>
              <a:gd name="connsiteY430" fmla="*/ 5689984 h 6858000"/>
              <a:gd name="connsiteX431" fmla="*/ 0 w 7467600"/>
              <a:gd name="connsiteY431" fmla="*/ 5513472 h 6858000"/>
              <a:gd name="connsiteX432" fmla="*/ 174101 w 7467600"/>
              <a:gd name="connsiteY432" fmla="*/ 5620277 h 6858000"/>
              <a:gd name="connsiteX433" fmla="*/ 891800 w 7467600"/>
              <a:gd name="connsiteY433" fmla="*/ 6036935 h 6858000"/>
              <a:gd name="connsiteX434" fmla="*/ 1072219 w 7467600"/>
              <a:gd name="connsiteY434" fmla="*/ 6169443 h 6858000"/>
              <a:gd name="connsiteX435" fmla="*/ 1074117 w 7467600"/>
              <a:gd name="connsiteY435" fmla="*/ 6170301 h 6858000"/>
              <a:gd name="connsiteX436" fmla="*/ 1083114 w 7467600"/>
              <a:gd name="connsiteY436" fmla="*/ 6174131 h 6858000"/>
              <a:gd name="connsiteX437" fmla="*/ 1543010 w 7467600"/>
              <a:gd name="connsiteY437" fmla="*/ 6191140 h 6858000"/>
              <a:gd name="connsiteX438" fmla="*/ 1551080 w 7467600"/>
              <a:gd name="connsiteY438" fmla="*/ 6195006 h 6858000"/>
              <a:gd name="connsiteX439" fmla="*/ 2345443 w 7467600"/>
              <a:gd name="connsiteY439" fmla="*/ 5549882 h 6858000"/>
              <a:gd name="connsiteX440" fmla="*/ 1721499 w 7467600"/>
              <a:gd name="connsiteY440" fmla="*/ 5599969 h 6858000"/>
              <a:gd name="connsiteX441" fmla="*/ 767716 w 7467600"/>
              <a:gd name="connsiteY441" fmla="*/ 5472768 h 6858000"/>
              <a:gd name="connsiteX442" fmla="*/ 722147 w 7467600"/>
              <a:gd name="connsiteY442" fmla="*/ 5393091 h 6858000"/>
              <a:gd name="connsiteX443" fmla="*/ 1485552 w 7467600"/>
              <a:gd name="connsiteY443" fmla="*/ 5313202 h 6858000"/>
              <a:gd name="connsiteX444" fmla="*/ 2143004 w 7467600"/>
              <a:gd name="connsiteY444" fmla="*/ 5402420 h 6858000"/>
              <a:gd name="connsiteX445" fmla="*/ 1933391 w 7467600"/>
              <a:gd name="connsiteY445" fmla="*/ 5156971 h 6858000"/>
              <a:gd name="connsiteX446" fmla="*/ 1827118 w 7467600"/>
              <a:gd name="connsiteY446" fmla="*/ 4968410 h 6858000"/>
              <a:gd name="connsiteX447" fmla="*/ 1837349 w 7467600"/>
              <a:gd name="connsiteY447" fmla="*/ 4956357 h 6858000"/>
              <a:gd name="connsiteX448" fmla="*/ 2162835 w 7467600"/>
              <a:gd name="connsiteY448" fmla="*/ 5187853 h 6858000"/>
              <a:gd name="connsiteX449" fmla="*/ 2257167 w 7467600"/>
              <a:gd name="connsiteY449" fmla="*/ 5462123 h 6858000"/>
              <a:gd name="connsiteX450" fmla="*/ 2261598 w 7467600"/>
              <a:gd name="connsiteY450" fmla="*/ 5467998 h 6858000"/>
              <a:gd name="connsiteX451" fmla="*/ 2437177 w 7467600"/>
              <a:gd name="connsiteY451" fmla="*/ 5479608 h 6858000"/>
              <a:gd name="connsiteX452" fmla="*/ 2445247 w 7467600"/>
              <a:gd name="connsiteY452" fmla="*/ 5483476 h 6858000"/>
              <a:gd name="connsiteX453" fmla="*/ 2743626 w 7467600"/>
              <a:gd name="connsiteY453" fmla="*/ 5304819 h 6858000"/>
              <a:gd name="connsiteX454" fmla="*/ 3048102 w 7467600"/>
              <a:gd name="connsiteY454" fmla="*/ 5150595 h 6858000"/>
              <a:gd name="connsiteX455" fmla="*/ 1799414 w 7467600"/>
              <a:gd name="connsiteY455" fmla="*/ 4694732 h 6858000"/>
              <a:gd name="connsiteX456" fmla="*/ 1771735 w 7467600"/>
              <a:gd name="connsiteY456" fmla="*/ 4619929 h 6858000"/>
              <a:gd name="connsiteX457" fmla="*/ 3104273 w 7467600"/>
              <a:gd name="connsiteY457" fmla="*/ 5076159 h 6858000"/>
              <a:gd name="connsiteX458" fmla="*/ 3113245 w 7467600"/>
              <a:gd name="connsiteY458" fmla="*/ 5090705 h 6858000"/>
              <a:gd name="connsiteX459" fmla="*/ 3126294 w 7467600"/>
              <a:gd name="connsiteY459" fmla="*/ 5114400 h 6858000"/>
              <a:gd name="connsiteX460" fmla="*/ 3937433 w 7467600"/>
              <a:gd name="connsiteY460" fmla="*/ 4830473 h 6858000"/>
              <a:gd name="connsiteX461" fmla="*/ 3590475 w 7467600"/>
              <a:gd name="connsiteY461" fmla="*/ 4597974 h 6858000"/>
              <a:gd name="connsiteX462" fmla="*/ 3100264 w 7467600"/>
              <a:gd name="connsiteY462" fmla="*/ 4579845 h 6858000"/>
              <a:gd name="connsiteX463" fmla="*/ 2183576 w 7467600"/>
              <a:gd name="connsiteY463" fmla="*/ 4227150 h 6858000"/>
              <a:gd name="connsiteX464" fmla="*/ 2151029 w 7467600"/>
              <a:gd name="connsiteY464" fmla="*/ 4146947 h 6858000"/>
              <a:gd name="connsiteX465" fmla="*/ 3563434 w 7467600"/>
              <a:gd name="connsiteY465" fmla="*/ 4469115 h 6858000"/>
              <a:gd name="connsiteX466" fmla="*/ 3177952 w 7467600"/>
              <a:gd name="connsiteY466" fmla="*/ 3657386 h 6858000"/>
              <a:gd name="connsiteX467" fmla="*/ 3189263 w 7467600"/>
              <a:gd name="connsiteY467" fmla="*/ 3625726 h 6858000"/>
              <a:gd name="connsiteX468" fmla="*/ 3560912 w 7467600"/>
              <a:gd name="connsiteY468" fmla="*/ 4079863 h 6858000"/>
              <a:gd name="connsiteX469" fmla="*/ 3626636 w 7467600"/>
              <a:gd name="connsiteY469" fmla="*/ 4512230 h 6858000"/>
              <a:gd name="connsiteX470" fmla="*/ 3653088 w 7467600"/>
              <a:gd name="connsiteY470" fmla="*/ 4521417 h 6858000"/>
              <a:gd name="connsiteX471" fmla="*/ 3988128 w 7467600"/>
              <a:gd name="connsiteY471" fmla="*/ 4817267 h 6858000"/>
              <a:gd name="connsiteX472" fmla="*/ 4830582 w 7467600"/>
              <a:gd name="connsiteY472" fmla="*/ 4676000 h 6858000"/>
              <a:gd name="connsiteX473" fmla="*/ 4830100 w 7467600"/>
              <a:gd name="connsiteY473" fmla="*/ 4675554 h 6858000"/>
              <a:gd name="connsiteX474" fmla="*/ 4036318 w 7467600"/>
              <a:gd name="connsiteY474" fmla="*/ 4147013 h 6858000"/>
              <a:gd name="connsiteX475" fmla="*/ 3432098 w 7467600"/>
              <a:gd name="connsiteY475" fmla="*/ 3537312 h 6858000"/>
              <a:gd name="connsiteX476" fmla="*/ 3446761 w 7467600"/>
              <a:gd name="connsiteY476" fmla="*/ 3461278 h 6858000"/>
              <a:gd name="connsiteX477" fmla="*/ 4419733 w 7467600"/>
              <a:gd name="connsiteY477" fmla="*/ 3963555 h 6858000"/>
              <a:gd name="connsiteX478" fmla="*/ 4781371 w 7467600"/>
              <a:gd name="connsiteY478" fmla="*/ 4458604 h 6858000"/>
              <a:gd name="connsiteX479" fmla="*/ 4780440 w 7467600"/>
              <a:gd name="connsiteY479" fmla="*/ 4470290 h 6858000"/>
              <a:gd name="connsiteX480" fmla="*/ 4898954 w 7467600"/>
              <a:gd name="connsiteY480" fmla="*/ 4662092 h 6858000"/>
              <a:gd name="connsiteX481" fmla="*/ 4900699 w 7467600"/>
              <a:gd name="connsiteY481" fmla="*/ 4670867 h 6858000"/>
              <a:gd name="connsiteX482" fmla="*/ 5714511 w 7467600"/>
              <a:gd name="connsiteY482" fmla="*/ 4663483 h 6858000"/>
              <a:gd name="connsiteX483" fmla="*/ 5464793 w 7467600"/>
              <a:gd name="connsiteY483" fmla="*/ 4393556 h 6858000"/>
              <a:gd name="connsiteX484" fmla="*/ 5461897 w 7467600"/>
              <a:gd name="connsiteY484" fmla="*/ 4390879 h 6858000"/>
              <a:gd name="connsiteX485" fmla="*/ 4294126 w 7467600"/>
              <a:gd name="connsiteY485" fmla="*/ 3303048 h 6858000"/>
              <a:gd name="connsiteX486" fmla="*/ 4305321 w 7467600"/>
              <a:gd name="connsiteY486" fmla="*/ 3256953 h 6858000"/>
              <a:gd name="connsiteX487" fmla="*/ 4949299 w 7467600"/>
              <a:gd name="connsiteY487" fmla="*/ 3766336 h 6858000"/>
              <a:gd name="connsiteX488" fmla="*/ 5291452 w 7467600"/>
              <a:gd name="connsiteY488" fmla="*/ 4076801 h 6858000"/>
              <a:gd name="connsiteX489" fmla="*/ 5434998 w 7467600"/>
              <a:gd name="connsiteY489" fmla="*/ 4254100 h 6858000"/>
              <a:gd name="connsiteX490" fmla="*/ 5351015 w 7467600"/>
              <a:gd name="connsiteY490" fmla="*/ 3760989 h 6858000"/>
              <a:gd name="connsiteX491" fmla="*/ 5413780 w 7467600"/>
              <a:gd name="connsiteY491" fmla="*/ 2966265 h 6858000"/>
              <a:gd name="connsiteX492" fmla="*/ 5425627 w 7467600"/>
              <a:gd name="connsiteY492" fmla="*/ 2954192 h 6858000"/>
              <a:gd name="connsiteX493" fmla="*/ 6604735 w 7467600"/>
              <a:gd name="connsiteY493" fmla="*/ 2041381 h 6858000"/>
              <a:gd name="connsiteX494" fmla="*/ 7204487 w 7467600"/>
              <a:gd name="connsiteY494" fmla="*/ 2742112 h 6858000"/>
              <a:gd name="connsiteX495" fmla="*/ 7131592 w 7467600"/>
              <a:gd name="connsiteY495" fmla="*/ 2672096 h 6858000"/>
              <a:gd name="connsiteX496" fmla="*/ 6996344 w 7467600"/>
              <a:gd name="connsiteY496" fmla="*/ 2518310 h 6858000"/>
              <a:gd name="connsiteX497" fmla="*/ 6735495 w 7467600"/>
              <a:gd name="connsiteY497" fmla="*/ 2196890 h 6858000"/>
              <a:gd name="connsiteX498" fmla="*/ 6721901 w 7467600"/>
              <a:gd name="connsiteY498" fmla="*/ 2179274 h 6858000"/>
              <a:gd name="connsiteX499" fmla="*/ 6604735 w 7467600"/>
              <a:gd name="connsiteY499" fmla="*/ 2041381 h 6858000"/>
              <a:gd name="connsiteX500" fmla="*/ 6591670 w 7467600"/>
              <a:gd name="connsiteY500" fmla="*/ 1988277 h 6858000"/>
              <a:gd name="connsiteX501" fmla="*/ 6747349 w 7467600"/>
              <a:gd name="connsiteY501" fmla="*/ 2160069 h 6858000"/>
              <a:gd name="connsiteX502" fmla="*/ 6760943 w 7467600"/>
              <a:gd name="connsiteY502" fmla="*/ 2177686 h 6858000"/>
              <a:gd name="connsiteX503" fmla="*/ 7021065 w 7467600"/>
              <a:gd name="connsiteY503" fmla="*/ 2498102 h 6858000"/>
              <a:gd name="connsiteX504" fmla="*/ 7155223 w 7467600"/>
              <a:gd name="connsiteY504" fmla="*/ 2650386 h 6858000"/>
              <a:gd name="connsiteX505" fmla="*/ 7203167 w 7467600"/>
              <a:gd name="connsiteY505" fmla="*/ 2697288 h 6858000"/>
              <a:gd name="connsiteX506" fmla="*/ 6937703 w 7467600"/>
              <a:gd name="connsiteY506" fmla="*/ 2321981 h 6858000"/>
              <a:gd name="connsiteX507" fmla="*/ 6591670 w 7467600"/>
              <a:gd name="connsiteY507" fmla="*/ 1988277 h 6858000"/>
              <a:gd name="connsiteX508" fmla="*/ 5798671 w 7467600"/>
              <a:gd name="connsiteY508" fmla="*/ 1981601 h 6858000"/>
              <a:gd name="connsiteX509" fmla="*/ 5754709 w 7467600"/>
              <a:gd name="connsiteY509" fmla="*/ 2071454 h 6858000"/>
              <a:gd name="connsiteX510" fmla="*/ 5763044 w 7467600"/>
              <a:gd name="connsiteY510" fmla="*/ 2842206 h 6858000"/>
              <a:gd name="connsiteX511" fmla="*/ 5764974 w 7467600"/>
              <a:gd name="connsiteY511" fmla="*/ 2799609 h 6858000"/>
              <a:gd name="connsiteX512" fmla="*/ 5767665 w 7467600"/>
              <a:gd name="connsiteY512" fmla="*/ 2666409 h 6858000"/>
              <a:gd name="connsiteX513" fmla="*/ 5763055 w 7467600"/>
              <a:gd name="connsiteY513" fmla="*/ 2579705 h 6858000"/>
              <a:gd name="connsiteX514" fmla="*/ 5758079 w 7467600"/>
              <a:gd name="connsiteY514" fmla="*/ 2492508 h 6858000"/>
              <a:gd name="connsiteX515" fmla="*/ 5779325 w 7467600"/>
              <a:gd name="connsiteY515" fmla="*/ 2197069 h 6858000"/>
              <a:gd name="connsiteX516" fmla="*/ 5798671 w 7467600"/>
              <a:gd name="connsiteY516" fmla="*/ 1981601 h 6858000"/>
              <a:gd name="connsiteX517" fmla="*/ 5829202 w 7467600"/>
              <a:gd name="connsiteY517" fmla="*/ 1971679 h 6858000"/>
              <a:gd name="connsiteX518" fmla="*/ 5809558 w 7467600"/>
              <a:gd name="connsiteY518" fmla="*/ 2198043 h 6858000"/>
              <a:gd name="connsiteX519" fmla="*/ 5788653 w 7467600"/>
              <a:gd name="connsiteY519" fmla="*/ 2489430 h 6858000"/>
              <a:gd name="connsiteX520" fmla="*/ 5793439 w 7467600"/>
              <a:gd name="connsiteY520" fmla="*/ 2575235 h 6858000"/>
              <a:gd name="connsiteX521" fmla="*/ 5796837 w 7467600"/>
              <a:gd name="connsiteY521" fmla="*/ 2637633 h 6858000"/>
              <a:gd name="connsiteX522" fmla="*/ 5818614 w 7467600"/>
              <a:gd name="connsiteY522" fmla="*/ 2473055 h 6858000"/>
              <a:gd name="connsiteX523" fmla="*/ 5829202 w 7467600"/>
              <a:gd name="connsiteY523" fmla="*/ 1971679 h 6858000"/>
              <a:gd name="connsiteX524" fmla="*/ 5911389 w 7467600"/>
              <a:gd name="connsiteY524" fmla="*/ 1898371 h 6858000"/>
              <a:gd name="connsiteX525" fmla="*/ 6237627 w 7467600"/>
              <a:gd name="connsiteY525" fmla="*/ 2231921 h 6858000"/>
              <a:gd name="connsiteX526" fmla="*/ 5911389 w 7467600"/>
              <a:gd name="connsiteY526" fmla="*/ 1898371 h 6858000"/>
              <a:gd name="connsiteX527" fmla="*/ 6944437 w 7467600"/>
              <a:gd name="connsiteY527" fmla="*/ 1575402 h 6858000"/>
              <a:gd name="connsiteX528" fmla="*/ 6304730 w 7467600"/>
              <a:gd name="connsiteY528" fmla="*/ 1766654 h 6858000"/>
              <a:gd name="connsiteX529" fmla="*/ 6944437 w 7467600"/>
              <a:gd name="connsiteY529" fmla="*/ 1575402 h 6858000"/>
              <a:gd name="connsiteX530" fmla="*/ 7019523 w 7467600"/>
              <a:gd name="connsiteY530" fmla="*/ 1519450 h 6858000"/>
              <a:gd name="connsiteX531" fmla="*/ 6298091 w 7467600"/>
              <a:gd name="connsiteY531" fmla="*/ 1737122 h 6858000"/>
              <a:gd name="connsiteX532" fmla="*/ 7019523 w 7467600"/>
              <a:gd name="connsiteY532" fmla="*/ 1519450 h 6858000"/>
              <a:gd name="connsiteX533" fmla="*/ 2399523 w 7467600"/>
              <a:gd name="connsiteY533" fmla="*/ 1428234 h 6858000"/>
              <a:gd name="connsiteX534" fmla="*/ 2224982 w 7467600"/>
              <a:gd name="connsiteY534" fmla="*/ 1826201 h 6858000"/>
              <a:gd name="connsiteX535" fmla="*/ 2096099 w 7467600"/>
              <a:gd name="connsiteY535" fmla="*/ 2345900 h 6858000"/>
              <a:gd name="connsiteX536" fmla="*/ 2283317 w 7467600"/>
              <a:gd name="connsiteY536" fmla="*/ 1796925 h 6858000"/>
              <a:gd name="connsiteX537" fmla="*/ 2399523 w 7467600"/>
              <a:gd name="connsiteY537" fmla="*/ 1428234 h 6858000"/>
              <a:gd name="connsiteX538" fmla="*/ 2448558 w 7467600"/>
              <a:gd name="connsiteY538" fmla="*/ 1373435 h 6858000"/>
              <a:gd name="connsiteX539" fmla="*/ 2312521 w 7467600"/>
              <a:gd name="connsiteY539" fmla="*/ 1806140 h 6858000"/>
              <a:gd name="connsiteX540" fmla="*/ 2127533 w 7467600"/>
              <a:gd name="connsiteY540" fmla="*/ 2348380 h 6858000"/>
              <a:gd name="connsiteX541" fmla="*/ 2358080 w 7467600"/>
              <a:gd name="connsiteY541" fmla="*/ 1866134 h 6858000"/>
              <a:gd name="connsiteX542" fmla="*/ 2407436 w 7467600"/>
              <a:gd name="connsiteY542" fmla="*/ 1651070 h 6858000"/>
              <a:gd name="connsiteX543" fmla="*/ 2448558 w 7467600"/>
              <a:gd name="connsiteY543" fmla="*/ 1373435 h 6858000"/>
              <a:gd name="connsiteX544" fmla="*/ 278707 w 7467600"/>
              <a:gd name="connsiteY544" fmla="*/ 1352270 h 6858000"/>
              <a:gd name="connsiteX545" fmla="*/ 321570 w 7467600"/>
              <a:gd name="connsiteY545" fmla="*/ 1861610 h 6858000"/>
              <a:gd name="connsiteX546" fmla="*/ 294281 w 7467600"/>
              <a:gd name="connsiteY546" fmla="*/ 1440658 h 6858000"/>
              <a:gd name="connsiteX547" fmla="*/ 278707 w 7467600"/>
              <a:gd name="connsiteY547" fmla="*/ 1352270 h 6858000"/>
              <a:gd name="connsiteX548" fmla="*/ 1423821 w 7467600"/>
              <a:gd name="connsiteY548" fmla="*/ 1351958 h 6858000"/>
              <a:gd name="connsiteX549" fmla="*/ 1638521 w 7467600"/>
              <a:gd name="connsiteY549" fmla="*/ 1908470 h 6858000"/>
              <a:gd name="connsiteX550" fmla="*/ 1754199 w 7467600"/>
              <a:gd name="connsiteY550" fmla="*/ 2149284 h 6858000"/>
              <a:gd name="connsiteX551" fmla="*/ 1908359 w 7467600"/>
              <a:gd name="connsiteY551" fmla="*/ 2364988 h 6858000"/>
              <a:gd name="connsiteX552" fmla="*/ 1647661 w 7467600"/>
              <a:gd name="connsiteY552" fmla="*/ 1825945 h 6858000"/>
              <a:gd name="connsiteX553" fmla="*/ 1423821 w 7467600"/>
              <a:gd name="connsiteY553" fmla="*/ 1351958 h 6858000"/>
              <a:gd name="connsiteX554" fmla="*/ 1431890 w 7467600"/>
              <a:gd name="connsiteY554" fmla="*/ 1306475 h 6858000"/>
              <a:gd name="connsiteX555" fmla="*/ 1507597 w 7467600"/>
              <a:gd name="connsiteY555" fmla="*/ 1446132 h 6858000"/>
              <a:gd name="connsiteX556" fmla="*/ 1674586 w 7467600"/>
              <a:gd name="connsiteY556" fmla="*/ 1813832 h 6858000"/>
              <a:gd name="connsiteX557" fmla="*/ 1815950 w 7467600"/>
              <a:gd name="connsiteY557" fmla="*/ 2128564 h 6858000"/>
              <a:gd name="connsiteX558" fmla="*/ 1984242 w 7467600"/>
              <a:gd name="connsiteY558" fmla="*/ 2430829 h 6858000"/>
              <a:gd name="connsiteX559" fmla="*/ 2014023 w 7467600"/>
              <a:gd name="connsiteY559" fmla="*/ 2450995 h 6858000"/>
              <a:gd name="connsiteX560" fmla="*/ 1747337 w 7467600"/>
              <a:gd name="connsiteY560" fmla="*/ 1855264 h 6858000"/>
              <a:gd name="connsiteX561" fmla="*/ 1533749 w 7467600"/>
              <a:gd name="connsiteY561" fmla="*/ 1478656 h 6858000"/>
              <a:gd name="connsiteX562" fmla="*/ 1431890 w 7467600"/>
              <a:gd name="connsiteY562" fmla="*/ 1306475 h 6858000"/>
              <a:gd name="connsiteX563" fmla="*/ 5052692 w 7467600"/>
              <a:gd name="connsiteY563" fmla="*/ 1292994 h 6858000"/>
              <a:gd name="connsiteX564" fmla="*/ 5200661 w 7467600"/>
              <a:gd name="connsiteY564" fmla="*/ 1635186 h 6858000"/>
              <a:gd name="connsiteX565" fmla="*/ 5297138 w 7467600"/>
              <a:gd name="connsiteY565" fmla="*/ 1906351 h 6858000"/>
              <a:gd name="connsiteX566" fmla="*/ 5052692 w 7467600"/>
              <a:gd name="connsiteY566" fmla="*/ 1292994 h 6858000"/>
              <a:gd name="connsiteX567" fmla="*/ 5009948 w 7467600"/>
              <a:gd name="connsiteY567" fmla="*/ 1273619 h 6858000"/>
              <a:gd name="connsiteX568" fmla="*/ 5121777 w 7467600"/>
              <a:gd name="connsiteY568" fmla="*/ 1654213 h 6858000"/>
              <a:gd name="connsiteX569" fmla="*/ 5293545 w 7467600"/>
              <a:gd name="connsiteY569" fmla="*/ 2072247 h 6858000"/>
              <a:gd name="connsiteX570" fmla="*/ 5294042 w 7467600"/>
              <a:gd name="connsiteY570" fmla="*/ 2065019 h 6858000"/>
              <a:gd name="connsiteX571" fmla="*/ 5171936 w 7467600"/>
              <a:gd name="connsiteY571" fmla="*/ 1647613 h 6858000"/>
              <a:gd name="connsiteX572" fmla="*/ 5009948 w 7467600"/>
              <a:gd name="connsiteY572" fmla="*/ 1273619 h 6858000"/>
              <a:gd name="connsiteX573" fmla="*/ 655236 w 7467600"/>
              <a:gd name="connsiteY573" fmla="*/ 1268632 h 6858000"/>
              <a:gd name="connsiteX574" fmla="*/ 839521 w 7467600"/>
              <a:gd name="connsiteY574" fmla="*/ 1685315 h 6858000"/>
              <a:gd name="connsiteX575" fmla="*/ 1109416 w 7467600"/>
              <a:gd name="connsiteY575" fmla="*/ 2061663 h 6858000"/>
              <a:gd name="connsiteX576" fmla="*/ 1298300 w 7467600"/>
              <a:gd name="connsiteY576" fmla="*/ 2247742 h 6858000"/>
              <a:gd name="connsiteX577" fmla="*/ 1125871 w 7467600"/>
              <a:gd name="connsiteY577" fmla="*/ 1989513 h 6858000"/>
              <a:gd name="connsiteX578" fmla="*/ 981574 w 7467600"/>
              <a:gd name="connsiteY578" fmla="*/ 1783157 h 6858000"/>
              <a:gd name="connsiteX579" fmla="*/ 922198 w 7467600"/>
              <a:gd name="connsiteY579" fmla="*/ 1677437 h 6858000"/>
              <a:gd name="connsiteX580" fmla="*/ 869293 w 7467600"/>
              <a:gd name="connsiteY580" fmla="*/ 1583214 h 6858000"/>
              <a:gd name="connsiteX581" fmla="*/ 751431 w 7467600"/>
              <a:gd name="connsiteY581" fmla="*/ 1405731 h 6858000"/>
              <a:gd name="connsiteX582" fmla="*/ 655236 w 7467600"/>
              <a:gd name="connsiteY582" fmla="*/ 1268632 h 6858000"/>
              <a:gd name="connsiteX583" fmla="*/ 6516292 w 7467600"/>
              <a:gd name="connsiteY583" fmla="*/ 1263064 h 6858000"/>
              <a:gd name="connsiteX584" fmla="*/ 5736320 w 7467600"/>
              <a:gd name="connsiteY584" fmla="*/ 1501803 h 6858000"/>
              <a:gd name="connsiteX585" fmla="*/ 6516292 w 7467600"/>
              <a:gd name="connsiteY585" fmla="*/ 1263064 h 6858000"/>
              <a:gd name="connsiteX586" fmla="*/ 291466 w 7467600"/>
              <a:gd name="connsiteY586" fmla="*/ 1250369 h 6858000"/>
              <a:gd name="connsiteX587" fmla="*/ 323180 w 7467600"/>
              <a:gd name="connsiteY587" fmla="*/ 1435283 h 6858000"/>
              <a:gd name="connsiteX588" fmla="*/ 349381 w 7467600"/>
              <a:gd name="connsiteY588" fmla="*/ 1875041 h 6858000"/>
              <a:gd name="connsiteX589" fmla="*/ 374363 w 7467600"/>
              <a:gd name="connsiteY589" fmla="*/ 1506494 h 6858000"/>
              <a:gd name="connsiteX590" fmla="*/ 302168 w 7467600"/>
              <a:gd name="connsiteY590" fmla="*/ 1274495 h 6858000"/>
              <a:gd name="connsiteX591" fmla="*/ 291466 w 7467600"/>
              <a:gd name="connsiteY591" fmla="*/ 1250369 h 6858000"/>
              <a:gd name="connsiteX592" fmla="*/ 678222 w 7467600"/>
              <a:gd name="connsiteY592" fmla="*/ 1248670 h 6858000"/>
              <a:gd name="connsiteX593" fmla="*/ 775536 w 7467600"/>
              <a:gd name="connsiteY593" fmla="*/ 1388015 h 6858000"/>
              <a:gd name="connsiteX594" fmla="*/ 894529 w 7467600"/>
              <a:gd name="connsiteY594" fmla="*/ 1567739 h 6858000"/>
              <a:gd name="connsiteX595" fmla="*/ 948000 w 7467600"/>
              <a:gd name="connsiteY595" fmla="*/ 1663088 h 6858000"/>
              <a:gd name="connsiteX596" fmla="*/ 1006812 w 7467600"/>
              <a:gd name="connsiteY596" fmla="*/ 1767683 h 6858000"/>
              <a:gd name="connsiteX597" fmla="*/ 1149133 w 7467600"/>
              <a:gd name="connsiteY597" fmla="*/ 1971513 h 6858000"/>
              <a:gd name="connsiteX598" fmla="*/ 1333952 w 7467600"/>
              <a:gd name="connsiteY598" fmla="*/ 2251620 h 6858000"/>
              <a:gd name="connsiteX599" fmla="*/ 1337329 w 7467600"/>
              <a:gd name="connsiteY599" fmla="*/ 2258350 h 6858000"/>
              <a:gd name="connsiteX600" fmla="*/ 1014726 w 7467600"/>
              <a:gd name="connsiteY600" fmla="*/ 1615556 h 6858000"/>
              <a:gd name="connsiteX601" fmla="*/ 678222 w 7467600"/>
              <a:gd name="connsiteY601" fmla="*/ 1248670 h 6858000"/>
              <a:gd name="connsiteX602" fmla="*/ 6691602 w 7467600"/>
              <a:gd name="connsiteY602" fmla="*/ 1140573 h 6858000"/>
              <a:gd name="connsiteX603" fmla="*/ 6571100 w 7467600"/>
              <a:gd name="connsiteY603" fmla="*/ 1183662 h 6858000"/>
              <a:gd name="connsiteX604" fmla="*/ 6241687 w 7467600"/>
              <a:gd name="connsiteY604" fmla="*/ 1257600 h 6858000"/>
              <a:gd name="connsiteX605" fmla="*/ 5693009 w 7467600"/>
              <a:gd name="connsiteY605" fmla="*/ 1478256 h 6858000"/>
              <a:gd name="connsiteX606" fmla="*/ 6548420 w 7467600"/>
              <a:gd name="connsiteY606" fmla="*/ 1214599 h 6858000"/>
              <a:gd name="connsiteX607" fmla="*/ 6605473 w 7467600"/>
              <a:gd name="connsiteY607" fmla="*/ 1184686 h 6858000"/>
              <a:gd name="connsiteX608" fmla="*/ 6691602 w 7467600"/>
              <a:gd name="connsiteY608" fmla="*/ 1140573 h 6858000"/>
              <a:gd name="connsiteX609" fmla="*/ 4002475 w 7467600"/>
              <a:gd name="connsiteY609" fmla="*/ 1037802 h 6858000"/>
              <a:gd name="connsiteX610" fmla="*/ 4000324 w 7467600"/>
              <a:gd name="connsiteY610" fmla="*/ 1039362 h 6858000"/>
              <a:gd name="connsiteX611" fmla="*/ 4002862 w 7467600"/>
              <a:gd name="connsiteY611" fmla="*/ 1042866 h 6858000"/>
              <a:gd name="connsiteX612" fmla="*/ 4002475 w 7467600"/>
              <a:gd name="connsiteY612" fmla="*/ 1037802 h 6858000"/>
              <a:gd name="connsiteX613" fmla="*/ 506322 w 7467600"/>
              <a:gd name="connsiteY613" fmla="*/ 1020997 h 6858000"/>
              <a:gd name="connsiteX614" fmla="*/ 533068 w 7467600"/>
              <a:gd name="connsiteY614" fmla="*/ 1029409 h 6858000"/>
              <a:gd name="connsiteX615" fmla="*/ 1232525 w 7467600"/>
              <a:gd name="connsiteY615" fmla="*/ 1804675 h 6858000"/>
              <a:gd name="connsiteX616" fmla="*/ 1388858 w 7467600"/>
              <a:gd name="connsiteY616" fmla="*/ 2368011 h 6858000"/>
              <a:gd name="connsiteX617" fmla="*/ 1384098 w 7467600"/>
              <a:gd name="connsiteY617" fmla="*/ 2378125 h 6858000"/>
              <a:gd name="connsiteX618" fmla="*/ 1425393 w 7467600"/>
              <a:gd name="connsiteY618" fmla="*/ 2589124 h 6858000"/>
              <a:gd name="connsiteX619" fmla="*/ 1424001 w 7467600"/>
              <a:gd name="connsiteY619" fmla="*/ 2597541 h 6858000"/>
              <a:gd name="connsiteX620" fmla="*/ 2152729 w 7467600"/>
              <a:gd name="connsiteY620" fmla="*/ 2864487 h 6858000"/>
              <a:gd name="connsiteX621" fmla="*/ 2020609 w 7467600"/>
              <a:gd name="connsiteY621" fmla="*/ 2539671 h 6858000"/>
              <a:gd name="connsiteX622" fmla="*/ 2018920 w 7467600"/>
              <a:gd name="connsiteY622" fmla="*/ 2536309 h 6858000"/>
              <a:gd name="connsiteX623" fmla="*/ 1342441 w 7467600"/>
              <a:gd name="connsiteY623" fmla="*/ 1173017 h 6858000"/>
              <a:gd name="connsiteX624" fmla="*/ 1367925 w 7467600"/>
              <a:gd name="connsiteY624" fmla="*/ 1135648 h 6858000"/>
              <a:gd name="connsiteX625" fmla="*/ 1771401 w 7467600"/>
              <a:gd name="connsiteY625" fmla="*/ 1806673 h 6858000"/>
              <a:gd name="connsiteX626" fmla="*/ 1972385 w 7467600"/>
              <a:gd name="connsiteY626" fmla="*/ 2198735 h 6858000"/>
              <a:gd name="connsiteX627" fmla="*/ 2040892 w 7467600"/>
              <a:gd name="connsiteY627" fmla="*/ 2405205 h 6858000"/>
              <a:gd name="connsiteX628" fmla="*/ 2131689 w 7467600"/>
              <a:gd name="connsiteY628" fmla="*/ 1936926 h 6858000"/>
              <a:gd name="connsiteX629" fmla="*/ 2454820 w 7467600"/>
              <a:gd name="connsiteY629" fmla="*/ 1248808 h 6858000"/>
              <a:gd name="connsiteX630" fmla="*/ 2492512 w 7467600"/>
              <a:gd name="connsiteY630" fmla="*/ 1302920 h 6858000"/>
              <a:gd name="connsiteX631" fmla="*/ 2081216 w 7467600"/>
              <a:gd name="connsiteY631" fmla="*/ 2527513 h 6858000"/>
              <a:gd name="connsiteX632" fmla="*/ 2081211 w 7467600"/>
              <a:gd name="connsiteY632" fmla="*/ 2528916 h 6858000"/>
              <a:gd name="connsiteX633" fmla="*/ 2199067 w 7467600"/>
              <a:gd name="connsiteY633" fmla="*/ 2884061 h 6858000"/>
              <a:gd name="connsiteX634" fmla="*/ 3192586 w 7467600"/>
              <a:gd name="connsiteY634" fmla="*/ 3411496 h 6858000"/>
              <a:gd name="connsiteX635" fmla="*/ 3182620 w 7467600"/>
              <a:gd name="connsiteY635" fmla="*/ 3483279 h 6858000"/>
              <a:gd name="connsiteX636" fmla="*/ 2435119 w 7467600"/>
              <a:gd name="connsiteY636" fmla="*/ 3080173 h 6858000"/>
              <a:gd name="connsiteX637" fmla="*/ 2410152 w 7467600"/>
              <a:gd name="connsiteY637" fmla="*/ 3063751 h 6858000"/>
              <a:gd name="connsiteX638" fmla="*/ 2408099 w 7467600"/>
              <a:gd name="connsiteY638" fmla="*/ 3064403 h 6858000"/>
              <a:gd name="connsiteX639" fmla="*/ 2407218 w 7467600"/>
              <a:gd name="connsiteY639" fmla="*/ 3070324 h 6858000"/>
              <a:gd name="connsiteX640" fmla="*/ 2380138 w 7467600"/>
              <a:gd name="connsiteY640" fmla="*/ 3099341 h 6858000"/>
              <a:gd name="connsiteX641" fmla="*/ 1765923 w 7467600"/>
              <a:gd name="connsiteY641" fmla="*/ 3581043 h 6858000"/>
              <a:gd name="connsiteX642" fmla="*/ 1702258 w 7467600"/>
              <a:gd name="connsiteY642" fmla="*/ 3612286 h 6858000"/>
              <a:gd name="connsiteX643" fmla="*/ 1538370 w 7467600"/>
              <a:gd name="connsiteY643" fmla="*/ 3811804 h 6858000"/>
              <a:gd name="connsiteX644" fmla="*/ 542867 w 7467600"/>
              <a:gd name="connsiteY644" fmla="*/ 4944092 h 6858000"/>
              <a:gd name="connsiteX645" fmla="*/ 515800 w 7467600"/>
              <a:gd name="connsiteY645" fmla="*/ 4862180 h 6858000"/>
              <a:gd name="connsiteX646" fmla="*/ 909145 w 7467600"/>
              <a:gd name="connsiteY646" fmla="*/ 4199225 h 6858000"/>
              <a:gd name="connsiteX647" fmla="*/ 1214067 w 7467600"/>
              <a:gd name="connsiteY647" fmla="*/ 3908561 h 6858000"/>
              <a:gd name="connsiteX648" fmla="*/ 640967 w 7467600"/>
              <a:gd name="connsiteY648" fmla="*/ 4105601 h 6858000"/>
              <a:gd name="connsiteX649" fmla="*/ 112563 w 7467600"/>
              <a:gd name="connsiteY649" fmla="*/ 4396952 h 6858000"/>
              <a:gd name="connsiteX650" fmla="*/ 0 w 7467600"/>
              <a:gd name="connsiteY650" fmla="*/ 4466006 h 6858000"/>
              <a:gd name="connsiteX651" fmla="*/ 0 w 7467600"/>
              <a:gd name="connsiteY651" fmla="*/ 4233763 h 6858000"/>
              <a:gd name="connsiteX652" fmla="*/ 36881 w 7467600"/>
              <a:gd name="connsiteY652" fmla="*/ 4200118 h 6858000"/>
              <a:gd name="connsiteX653" fmla="*/ 910534 w 7467600"/>
              <a:gd name="connsiteY653" fmla="*/ 3629753 h 6858000"/>
              <a:gd name="connsiteX654" fmla="*/ 1578717 w 7467600"/>
              <a:gd name="connsiteY654" fmla="*/ 3575982 h 6858000"/>
              <a:gd name="connsiteX655" fmla="*/ 2338780 w 7467600"/>
              <a:gd name="connsiteY655" fmla="*/ 3033725 h 6858000"/>
              <a:gd name="connsiteX656" fmla="*/ 1807991 w 7467600"/>
              <a:gd name="connsiteY656" fmla="*/ 2807184 h 6858000"/>
              <a:gd name="connsiteX657" fmla="*/ 1416358 w 7467600"/>
              <a:gd name="connsiteY657" fmla="*/ 3112571 h 6858000"/>
              <a:gd name="connsiteX658" fmla="*/ 939066 w 7467600"/>
              <a:gd name="connsiteY658" fmla="*/ 3378798 h 6858000"/>
              <a:gd name="connsiteX659" fmla="*/ 115099 w 7467600"/>
              <a:gd name="connsiteY659" fmla="*/ 3607650 h 6858000"/>
              <a:gd name="connsiteX660" fmla="*/ 97284 w 7467600"/>
              <a:gd name="connsiteY660" fmla="*/ 3520393 h 6858000"/>
              <a:gd name="connsiteX661" fmla="*/ 922050 w 7467600"/>
              <a:gd name="connsiteY661" fmla="*/ 3074867 h 6858000"/>
              <a:gd name="connsiteX662" fmla="*/ 1405265 w 7467600"/>
              <a:gd name="connsiteY662" fmla="*/ 3016319 h 6858000"/>
              <a:gd name="connsiteX663" fmla="*/ 1407512 w 7467600"/>
              <a:gd name="connsiteY663" fmla="*/ 3018001 h 6858000"/>
              <a:gd name="connsiteX664" fmla="*/ 1726266 w 7467600"/>
              <a:gd name="connsiteY664" fmla="*/ 2777274 h 6858000"/>
              <a:gd name="connsiteX665" fmla="*/ 625390 w 7467600"/>
              <a:gd name="connsiteY665" fmla="*/ 2514541 h 6858000"/>
              <a:gd name="connsiteX666" fmla="*/ 619799 w 7467600"/>
              <a:gd name="connsiteY666" fmla="*/ 2527180 h 6858000"/>
              <a:gd name="connsiteX667" fmla="*/ 310030 w 7467600"/>
              <a:gd name="connsiteY667" fmla="*/ 2771818 h 6858000"/>
              <a:gd name="connsiteX668" fmla="*/ 173877 w 7467600"/>
              <a:gd name="connsiteY668" fmla="*/ 2937056 h 6858000"/>
              <a:gd name="connsiteX669" fmla="*/ 77889 w 7467600"/>
              <a:gd name="connsiteY669" fmla="*/ 3138440 h 6858000"/>
              <a:gd name="connsiteX670" fmla="*/ 0 w 7467600"/>
              <a:gd name="connsiteY670" fmla="*/ 3271395 h 6858000"/>
              <a:gd name="connsiteX671" fmla="*/ 0 w 7467600"/>
              <a:gd name="connsiteY671" fmla="*/ 3153002 h 6858000"/>
              <a:gd name="connsiteX672" fmla="*/ 2386 w 7467600"/>
              <a:gd name="connsiteY672" fmla="*/ 3149203 h 6858000"/>
              <a:gd name="connsiteX673" fmla="*/ 89753 w 7467600"/>
              <a:gd name="connsiteY673" fmla="*/ 2987702 h 6858000"/>
              <a:gd name="connsiteX674" fmla="*/ 76869 w 7467600"/>
              <a:gd name="connsiteY674" fmla="*/ 3005404 h 6858000"/>
              <a:gd name="connsiteX675" fmla="*/ 32049 w 7467600"/>
              <a:gd name="connsiteY675" fmla="*/ 3065814 h 6858000"/>
              <a:gd name="connsiteX676" fmla="*/ 0 w 7467600"/>
              <a:gd name="connsiteY676" fmla="*/ 3108744 h 6858000"/>
              <a:gd name="connsiteX677" fmla="*/ 0 w 7467600"/>
              <a:gd name="connsiteY677" fmla="*/ 3058059 h 6858000"/>
              <a:gd name="connsiteX678" fmla="*/ 7610 w 7467600"/>
              <a:gd name="connsiteY678" fmla="*/ 3047889 h 6858000"/>
              <a:gd name="connsiteX679" fmla="*/ 52419 w 7467600"/>
              <a:gd name="connsiteY679" fmla="*/ 2987479 h 6858000"/>
              <a:gd name="connsiteX680" fmla="*/ 59142 w 7467600"/>
              <a:gd name="connsiteY680" fmla="*/ 2978488 h 6858000"/>
              <a:gd name="connsiteX681" fmla="*/ 0 w 7467600"/>
              <a:gd name="connsiteY681" fmla="*/ 3015334 h 6858000"/>
              <a:gd name="connsiteX682" fmla="*/ 0 w 7467600"/>
              <a:gd name="connsiteY682" fmla="*/ 2914286 h 6858000"/>
              <a:gd name="connsiteX683" fmla="*/ 36383 w 7467600"/>
              <a:gd name="connsiteY683" fmla="*/ 2901128 h 6858000"/>
              <a:gd name="connsiteX684" fmla="*/ 156329 w 7467600"/>
              <a:gd name="connsiteY684" fmla="*/ 2840533 h 6858000"/>
              <a:gd name="connsiteX685" fmla="*/ 358355 w 7467600"/>
              <a:gd name="connsiteY685" fmla="*/ 2620471 h 6858000"/>
              <a:gd name="connsiteX686" fmla="*/ 510577 w 7467600"/>
              <a:gd name="connsiteY686" fmla="*/ 2501244 h 6858000"/>
              <a:gd name="connsiteX687" fmla="*/ 211967 w 7467600"/>
              <a:gd name="connsiteY687" fmla="*/ 2479171 h 6858000"/>
              <a:gd name="connsiteX688" fmla="*/ 0 w 7467600"/>
              <a:gd name="connsiteY688" fmla="*/ 2476398 h 6858000"/>
              <a:gd name="connsiteX689" fmla="*/ 0 w 7467600"/>
              <a:gd name="connsiteY689" fmla="*/ 2389189 h 6858000"/>
              <a:gd name="connsiteX690" fmla="*/ 103062 w 7467600"/>
              <a:gd name="connsiteY690" fmla="*/ 2389518 h 6858000"/>
              <a:gd name="connsiteX691" fmla="*/ 510734 w 7467600"/>
              <a:gd name="connsiteY691" fmla="*/ 2416201 h 6858000"/>
              <a:gd name="connsiteX692" fmla="*/ 279257 w 7467600"/>
              <a:gd name="connsiteY692" fmla="*/ 2092102 h 6858000"/>
              <a:gd name="connsiteX693" fmla="*/ 65265 w 7467600"/>
              <a:gd name="connsiteY693" fmla="*/ 2006049 h 6858000"/>
              <a:gd name="connsiteX694" fmla="*/ 0 w 7467600"/>
              <a:gd name="connsiteY694" fmla="*/ 1982532 h 6858000"/>
              <a:gd name="connsiteX695" fmla="*/ 0 w 7467600"/>
              <a:gd name="connsiteY695" fmla="*/ 1912789 h 6858000"/>
              <a:gd name="connsiteX696" fmla="*/ 97460 w 7467600"/>
              <a:gd name="connsiteY696" fmla="*/ 1953725 h 6858000"/>
              <a:gd name="connsiteX697" fmla="*/ 221272 w 7467600"/>
              <a:gd name="connsiteY697" fmla="*/ 1980766 h 6858000"/>
              <a:gd name="connsiteX698" fmla="*/ 116765 w 7467600"/>
              <a:gd name="connsiteY698" fmla="*/ 1911033 h 6858000"/>
              <a:gd name="connsiteX699" fmla="*/ 16405 w 7467600"/>
              <a:gd name="connsiteY699" fmla="*/ 1803412 h 6858000"/>
              <a:gd name="connsiteX700" fmla="*/ 0 w 7467600"/>
              <a:gd name="connsiteY700" fmla="*/ 1784777 h 6858000"/>
              <a:gd name="connsiteX701" fmla="*/ 0 w 7467600"/>
              <a:gd name="connsiteY701" fmla="*/ 1740082 h 6858000"/>
              <a:gd name="connsiteX702" fmla="*/ 39394 w 7467600"/>
              <a:gd name="connsiteY702" fmla="*/ 1784856 h 6858000"/>
              <a:gd name="connsiteX703" fmla="*/ 135813 w 7467600"/>
              <a:gd name="connsiteY703" fmla="*/ 1888838 h 6858000"/>
              <a:gd name="connsiteX704" fmla="*/ 242575 w 7467600"/>
              <a:gd name="connsiteY704" fmla="*/ 1958841 h 6858000"/>
              <a:gd name="connsiteX705" fmla="*/ 82197 w 7467600"/>
              <a:gd name="connsiteY705" fmla="*/ 1754826 h 6858000"/>
              <a:gd name="connsiteX706" fmla="*/ 0 w 7467600"/>
              <a:gd name="connsiteY706" fmla="*/ 1679650 h 6858000"/>
              <a:gd name="connsiteX707" fmla="*/ 0 w 7467600"/>
              <a:gd name="connsiteY707" fmla="*/ 1602463 h 6858000"/>
              <a:gd name="connsiteX708" fmla="*/ 84689 w 7467600"/>
              <a:gd name="connsiteY708" fmla="*/ 1677442 h 6858000"/>
              <a:gd name="connsiteX709" fmla="*/ 298437 w 7467600"/>
              <a:gd name="connsiteY709" fmla="*/ 1968019 h 6858000"/>
              <a:gd name="connsiteX710" fmla="*/ 227269 w 7467600"/>
              <a:gd name="connsiteY710" fmla="*/ 1114064 h 6858000"/>
              <a:gd name="connsiteX711" fmla="*/ 248003 w 7467600"/>
              <a:gd name="connsiteY711" fmla="*/ 1089613 h 6858000"/>
              <a:gd name="connsiteX712" fmla="*/ 427020 w 7467600"/>
              <a:gd name="connsiteY712" fmla="*/ 1619803 h 6858000"/>
              <a:gd name="connsiteX713" fmla="*/ 340345 w 7467600"/>
              <a:gd name="connsiteY713" fmla="*/ 2027739 h 6858000"/>
              <a:gd name="connsiteX714" fmla="*/ 360865 w 7467600"/>
              <a:gd name="connsiteY714" fmla="*/ 2044827 h 6858000"/>
              <a:gd name="connsiteX715" fmla="*/ 560414 w 7467600"/>
              <a:gd name="connsiteY715" fmla="*/ 2421457 h 6858000"/>
              <a:gd name="connsiteX716" fmla="*/ 1359703 w 7467600"/>
              <a:gd name="connsiteY716" fmla="*/ 2578554 h 6858000"/>
              <a:gd name="connsiteX717" fmla="*/ 1359422 w 7467600"/>
              <a:gd name="connsiteY717" fmla="*/ 2577994 h 6858000"/>
              <a:gd name="connsiteX718" fmla="*/ 828701 w 7467600"/>
              <a:gd name="connsiteY718" fmla="*/ 1839520 h 6858000"/>
              <a:gd name="connsiteX719" fmla="*/ 494427 w 7467600"/>
              <a:gd name="connsiteY719" fmla="*/ 1092333 h 6858000"/>
              <a:gd name="connsiteX720" fmla="*/ 506322 w 7467600"/>
              <a:gd name="connsiteY720" fmla="*/ 1020997 h 6858000"/>
              <a:gd name="connsiteX721" fmla="*/ 4570198 w 7467600"/>
              <a:gd name="connsiteY721" fmla="*/ 978081 h 6858000"/>
              <a:gd name="connsiteX722" fmla="*/ 4523691 w 7467600"/>
              <a:gd name="connsiteY722" fmla="*/ 1127776 h 6858000"/>
              <a:gd name="connsiteX723" fmla="*/ 4509875 w 7467600"/>
              <a:gd name="connsiteY723" fmla="*/ 1167552 h 6858000"/>
              <a:gd name="connsiteX724" fmla="*/ 4478168 w 7467600"/>
              <a:gd name="connsiteY724" fmla="*/ 1260735 h 6858000"/>
              <a:gd name="connsiteX725" fmla="*/ 4409309 w 7467600"/>
              <a:gd name="connsiteY725" fmla="*/ 1666996 h 6858000"/>
              <a:gd name="connsiteX726" fmla="*/ 4370031 w 7467600"/>
              <a:gd name="connsiteY726" fmla="*/ 1955666 h 6858000"/>
              <a:gd name="connsiteX727" fmla="*/ 4570198 w 7467600"/>
              <a:gd name="connsiteY727" fmla="*/ 978081 h 6858000"/>
              <a:gd name="connsiteX728" fmla="*/ 4557898 w 7467600"/>
              <a:gd name="connsiteY728" fmla="*/ 900011 h 6858000"/>
              <a:gd name="connsiteX729" fmla="*/ 4344840 w 7467600"/>
              <a:gd name="connsiteY729" fmla="*/ 1922038 h 6858000"/>
              <a:gd name="connsiteX730" fmla="*/ 4378710 w 7467600"/>
              <a:gd name="connsiteY730" fmla="*/ 1665516 h 6858000"/>
              <a:gd name="connsiteX731" fmla="*/ 4448798 w 7467600"/>
              <a:gd name="connsiteY731" fmla="*/ 1253024 h 6858000"/>
              <a:gd name="connsiteX732" fmla="*/ 4480315 w 7467600"/>
              <a:gd name="connsiteY732" fmla="*/ 1158454 h 6858000"/>
              <a:gd name="connsiteX733" fmla="*/ 4494133 w 7467600"/>
              <a:gd name="connsiteY733" fmla="*/ 1118676 h 6858000"/>
              <a:gd name="connsiteX734" fmla="*/ 4557898 w 7467600"/>
              <a:gd name="connsiteY734" fmla="*/ 900011 h 6858000"/>
              <a:gd name="connsiteX735" fmla="*/ 5870151 w 7467600"/>
              <a:gd name="connsiteY735" fmla="*/ 898890 h 6858000"/>
              <a:gd name="connsiteX736" fmla="*/ 5861335 w 7467600"/>
              <a:gd name="connsiteY736" fmla="*/ 899177 h 6858000"/>
              <a:gd name="connsiteX737" fmla="*/ 5843702 w 7467600"/>
              <a:gd name="connsiteY737" fmla="*/ 899748 h 6858000"/>
              <a:gd name="connsiteX738" fmla="*/ 5651107 w 7467600"/>
              <a:gd name="connsiteY738" fmla="*/ 920306 h 6858000"/>
              <a:gd name="connsiteX739" fmla="*/ 5459407 w 7467600"/>
              <a:gd name="connsiteY739" fmla="*/ 940975 h 6858000"/>
              <a:gd name="connsiteX740" fmla="*/ 5374846 w 7467600"/>
              <a:gd name="connsiteY740" fmla="*/ 941988 h 6858000"/>
              <a:gd name="connsiteX741" fmla="*/ 5256105 w 7467600"/>
              <a:gd name="connsiteY741" fmla="*/ 945632 h 6858000"/>
              <a:gd name="connsiteX742" fmla="*/ 5107071 w 7467600"/>
              <a:gd name="connsiteY742" fmla="*/ 969720 h 6858000"/>
              <a:gd name="connsiteX743" fmla="*/ 4998681 w 7467600"/>
              <a:gd name="connsiteY743" fmla="*/ 988771 h 6858000"/>
              <a:gd name="connsiteX744" fmla="*/ 5870151 w 7467600"/>
              <a:gd name="connsiteY744" fmla="*/ 898890 h 6858000"/>
              <a:gd name="connsiteX745" fmla="*/ 5504425 w 7467600"/>
              <a:gd name="connsiteY745" fmla="*/ 848067 h 6858000"/>
              <a:gd name="connsiteX746" fmla="*/ 4968849 w 7467600"/>
              <a:gd name="connsiteY746" fmla="*/ 962318 h 6858000"/>
              <a:gd name="connsiteX747" fmla="*/ 5104039 w 7467600"/>
              <a:gd name="connsiteY747" fmla="*/ 940634 h 6858000"/>
              <a:gd name="connsiteX748" fmla="*/ 5256311 w 7467600"/>
              <a:gd name="connsiteY748" fmla="*/ 916490 h 6858000"/>
              <a:gd name="connsiteX749" fmla="*/ 5377381 w 7467600"/>
              <a:gd name="connsiteY749" fmla="*/ 912671 h 6858000"/>
              <a:gd name="connsiteX750" fmla="*/ 5460148 w 7467600"/>
              <a:gd name="connsiteY750" fmla="*/ 911442 h 6858000"/>
              <a:gd name="connsiteX751" fmla="*/ 5648971 w 7467600"/>
              <a:gd name="connsiteY751" fmla="*/ 891331 h 6858000"/>
              <a:gd name="connsiteX752" fmla="*/ 5844807 w 7467600"/>
              <a:gd name="connsiteY752" fmla="*/ 870718 h 6858000"/>
              <a:gd name="connsiteX753" fmla="*/ 5862975 w 7467600"/>
              <a:gd name="connsiteY753" fmla="*/ 869756 h 6858000"/>
              <a:gd name="connsiteX754" fmla="*/ 5920887 w 7467600"/>
              <a:gd name="connsiteY754" fmla="*/ 865929 h 6858000"/>
              <a:gd name="connsiteX755" fmla="*/ 5504425 w 7467600"/>
              <a:gd name="connsiteY755" fmla="*/ 848067 h 6858000"/>
              <a:gd name="connsiteX756" fmla="*/ 3607114 w 7467600"/>
              <a:gd name="connsiteY756" fmla="*/ 467441 h 6858000"/>
              <a:gd name="connsiteX757" fmla="*/ 3296242 w 7467600"/>
              <a:gd name="connsiteY757" fmla="*/ 807991 h 6858000"/>
              <a:gd name="connsiteX758" fmla="*/ 3174674 w 7467600"/>
              <a:gd name="connsiteY758" fmla="*/ 919759 h 6858000"/>
              <a:gd name="connsiteX759" fmla="*/ 3042978 w 7467600"/>
              <a:gd name="connsiteY759" fmla="*/ 1054894 h 6858000"/>
              <a:gd name="connsiteX760" fmla="*/ 2968914 w 7467600"/>
              <a:gd name="connsiteY760" fmla="*/ 1133756 h 6858000"/>
              <a:gd name="connsiteX761" fmla="*/ 3103823 w 7467600"/>
              <a:gd name="connsiteY761" fmla="*/ 1026814 h 6858000"/>
              <a:gd name="connsiteX762" fmla="*/ 3607114 w 7467600"/>
              <a:gd name="connsiteY762" fmla="*/ 467441 h 6858000"/>
              <a:gd name="connsiteX763" fmla="*/ 3744487 w 7467600"/>
              <a:gd name="connsiteY763" fmla="*/ 383136 h 6858000"/>
              <a:gd name="connsiteX764" fmla="*/ 3970213 w 7467600"/>
              <a:gd name="connsiteY764" fmla="*/ 995559 h 6858000"/>
              <a:gd name="connsiteX765" fmla="*/ 3744487 w 7467600"/>
              <a:gd name="connsiteY765" fmla="*/ 383136 h 6858000"/>
              <a:gd name="connsiteX766" fmla="*/ 3624562 w 7467600"/>
              <a:gd name="connsiteY766" fmla="*/ 367041 h 6858000"/>
              <a:gd name="connsiteX767" fmla="*/ 3489712 w 7467600"/>
              <a:gd name="connsiteY767" fmla="*/ 485386 h 6858000"/>
              <a:gd name="connsiteX768" fmla="*/ 3182994 w 7467600"/>
              <a:gd name="connsiteY768" fmla="*/ 828265 h 6858000"/>
              <a:gd name="connsiteX769" fmla="*/ 2892114 w 7467600"/>
              <a:gd name="connsiteY769" fmla="*/ 1172635 h 6858000"/>
              <a:gd name="connsiteX770" fmla="*/ 3021459 w 7467600"/>
              <a:gd name="connsiteY770" fmla="*/ 1035385 h 6858000"/>
              <a:gd name="connsiteX771" fmla="*/ 3153873 w 7467600"/>
              <a:gd name="connsiteY771" fmla="*/ 898971 h 6858000"/>
              <a:gd name="connsiteX772" fmla="*/ 3276511 w 7467600"/>
              <a:gd name="connsiteY772" fmla="*/ 786423 h 6858000"/>
              <a:gd name="connsiteX773" fmla="*/ 3584154 w 7467600"/>
              <a:gd name="connsiteY773" fmla="*/ 448218 h 6858000"/>
              <a:gd name="connsiteX774" fmla="*/ 3624562 w 7467600"/>
              <a:gd name="connsiteY774" fmla="*/ 367041 h 6858000"/>
              <a:gd name="connsiteX775" fmla="*/ 3766672 w 7467600"/>
              <a:gd name="connsiteY775" fmla="*/ 359429 h 6858000"/>
              <a:gd name="connsiteX776" fmla="*/ 3996338 w 7467600"/>
              <a:gd name="connsiteY776" fmla="*/ 968237 h 6858000"/>
              <a:gd name="connsiteX777" fmla="*/ 3766672 w 7467600"/>
              <a:gd name="connsiteY777" fmla="*/ 359429 h 6858000"/>
              <a:gd name="connsiteX778" fmla="*/ 5805386 w 7467600"/>
              <a:gd name="connsiteY778" fmla="*/ 239240 h 6858000"/>
              <a:gd name="connsiteX779" fmla="*/ 5736947 w 7467600"/>
              <a:gd name="connsiteY779" fmla="*/ 261367 h 6858000"/>
              <a:gd name="connsiteX780" fmla="*/ 5427012 w 7467600"/>
              <a:gd name="connsiteY780" fmla="*/ 311272 h 6858000"/>
              <a:gd name="connsiteX781" fmla="*/ 5147818 w 7467600"/>
              <a:gd name="connsiteY781" fmla="*/ 322112 h 6858000"/>
              <a:gd name="connsiteX782" fmla="*/ 5060854 w 7467600"/>
              <a:gd name="connsiteY782" fmla="*/ 311882 h 6858000"/>
              <a:gd name="connsiteX783" fmla="*/ 4945989 w 7467600"/>
              <a:gd name="connsiteY783" fmla="*/ 300516 h 6858000"/>
              <a:gd name="connsiteX784" fmla="*/ 5410479 w 7467600"/>
              <a:gd name="connsiteY784" fmla="*/ 348434 h 6858000"/>
              <a:gd name="connsiteX785" fmla="*/ 5805386 w 7467600"/>
              <a:gd name="connsiteY785" fmla="*/ 239240 h 6858000"/>
              <a:gd name="connsiteX786" fmla="*/ 5905192 w 7467600"/>
              <a:gd name="connsiteY786" fmla="*/ 163079 h 6858000"/>
              <a:gd name="connsiteX787" fmla="*/ 5865655 w 7467600"/>
              <a:gd name="connsiteY787" fmla="*/ 171901 h 6858000"/>
              <a:gd name="connsiteX788" fmla="*/ 5259740 w 7467600"/>
              <a:gd name="connsiteY788" fmla="*/ 257013 h 6858000"/>
              <a:gd name="connsiteX789" fmla="*/ 5208466 w 7467600"/>
              <a:gd name="connsiteY789" fmla="*/ 257550 h 6858000"/>
              <a:gd name="connsiteX790" fmla="*/ 4980204 w 7467600"/>
              <a:gd name="connsiteY790" fmla="*/ 271903 h 6858000"/>
              <a:gd name="connsiteX791" fmla="*/ 5068068 w 7467600"/>
              <a:gd name="connsiteY791" fmla="*/ 282244 h 6858000"/>
              <a:gd name="connsiteX792" fmla="*/ 5153231 w 7467600"/>
              <a:gd name="connsiteY792" fmla="*/ 292240 h 6858000"/>
              <a:gd name="connsiteX793" fmla="*/ 5426491 w 7467600"/>
              <a:gd name="connsiteY793" fmla="*/ 281128 h 6858000"/>
              <a:gd name="connsiteX794" fmla="*/ 5731212 w 7467600"/>
              <a:gd name="connsiteY794" fmla="*/ 231951 h 6858000"/>
              <a:gd name="connsiteX795" fmla="*/ 5905192 w 7467600"/>
              <a:gd name="connsiteY795" fmla="*/ 163079 h 6858000"/>
              <a:gd name="connsiteX796" fmla="*/ 5944437 w 7467600"/>
              <a:gd name="connsiteY796" fmla="*/ 113829 h 6858000"/>
              <a:gd name="connsiteX797" fmla="*/ 5825032 w 7467600"/>
              <a:gd name="connsiteY797" fmla="*/ 146405 h 6858000"/>
              <a:gd name="connsiteX798" fmla="*/ 4955599 w 7467600"/>
              <a:gd name="connsiteY798" fmla="*/ 247008 h 6858000"/>
              <a:gd name="connsiteX799" fmla="*/ 5210104 w 7467600"/>
              <a:gd name="connsiteY799" fmla="*/ 228123 h 6858000"/>
              <a:gd name="connsiteX800" fmla="*/ 5261015 w 7467600"/>
              <a:gd name="connsiteY800" fmla="*/ 227087 h 6858000"/>
              <a:gd name="connsiteX801" fmla="*/ 5861181 w 7467600"/>
              <a:gd name="connsiteY801" fmla="*/ 143093 h 6858000"/>
              <a:gd name="connsiteX802" fmla="*/ 5961252 w 7467600"/>
              <a:gd name="connsiteY802" fmla="*/ 114820 h 6858000"/>
              <a:gd name="connsiteX803" fmla="*/ 5944437 w 7467600"/>
              <a:gd name="connsiteY803" fmla="*/ 113829 h 6858000"/>
              <a:gd name="connsiteX804" fmla="*/ 3882765 w 7467600"/>
              <a:gd name="connsiteY804" fmla="*/ 0 h 6858000"/>
              <a:gd name="connsiteX805" fmla="*/ 3995099 w 7467600"/>
              <a:gd name="connsiteY805" fmla="*/ 0 h 6858000"/>
              <a:gd name="connsiteX806" fmla="*/ 4163818 w 7467600"/>
              <a:gd name="connsiteY806" fmla="*/ 234104 h 6858000"/>
              <a:gd name="connsiteX807" fmla="*/ 4172099 w 7467600"/>
              <a:gd name="connsiteY807" fmla="*/ 234207 h 6858000"/>
              <a:gd name="connsiteX808" fmla="*/ 4784282 w 7467600"/>
              <a:gd name="connsiteY808" fmla="*/ 276561 h 6858000"/>
              <a:gd name="connsiteX809" fmla="*/ 4801687 w 7467600"/>
              <a:gd name="connsiteY809" fmla="*/ 267764 h 6858000"/>
              <a:gd name="connsiteX810" fmla="*/ 6082788 w 7467600"/>
              <a:gd name="connsiteY810" fmla="*/ 64119 h 6858000"/>
              <a:gd name="connsiteX811" fmla="*/ 6099442 w 7467600"/>
              <a:gd name="connsiteY811" fmla="*/ 82568 h 6858000"/>
              <a:gd name="connsiteX812" fmla="*/ 4804137 w 7467600"/>
              <a:gd name="connsiteY812" fmla="*/ 320931 h 6858000"/>
              <a:gd name="connsiteX813" fmla="*/ 4227047 w 7467600"/>
              <a:gd name="connsiteY813" fmla="*/ 313415 h 6858000"/>
              <a:gd name="connsiteX814" fmla="*/ 4346041 w 7467600"/>
              <a:gd name="connsiteY814" fmla="*/ 456086 h 6858000"/>
              <a:gd name="connsiteX815" fmla="*/ 4870967 w 7467600"/>
              <a:gd name="connsiteY815" fmla="*/ 963061 h 6858000"/>
              <a:gd name="connsiteX816" fmla="*/ 4889647 w 7467600"/>
              <a:gd name="connsiteY816" fmla="*/ 957147 h 6858000"/>
              <a:gd name="connsiteX817" fmla="*/ 5422504 w 7467600"/>
              <a:gd name="connsiteY817" fmla="*/ 805191 h 6858000"/>
              <a:gd name="connsiteX818" fmla="*/ 6087656 w 7467600"/>
              <a:gd name="connsiteY818" fmla="*/ 826703 h 6858000"/>
              <a:gd name="connsiteX819" fmla="*/ 6058717 w 7467600"/>
              <a:gd name="connsiteY819" fmla="*/ 865992 h 6858000"/>
              <a:gd name="connsiteX820" fmla="*/ 4974153 w 7467600"/>
              <a:gd name="connsiteY820" fmla="*/ 1045456 h 6858000"/>
              <a:gd name="connsiteX821" fmla="*/ 5627835 w 7467600"/>
              <a:gd name="connsiteY821" fmla="*/ 1472077 h 6858000"/>
              <a:gd name="connsiteX822" fmla="*/ 5629817 w 7467600"/>
              <a:gd name="connsiteY822" fmla="*/ 1471412 h 6858000"/>
              <a:gd name="connsiteX823" fmla="*/ 5634124 w 7467600"/>
              <a:gd name="connsiteY823" fmla="*/ 1470572 h 6858000"/>
              <a:gd name="connsiteX824" fmla="*/ 5755832 w 7467600"/>
              <a:gd name="connsiteY824" fmla="*/ 1383886 h 6858000"/>
              <a:gd name="connsiteX825" fmla="*/ 6014186 w 7467600"/>
              <a:gd name="connsiteY825" fmla="*/ 1279799 h 6858000"/>
              <a:gd name="connsiteX826" fmla="*/ 6901619 w 7467600"/>
              <a:gd name="connsiteY826" fmla="*/ 1047874 h 6858000"/>
              <a:gd name="connsiteX827" fmla="*/ 6931566 w 7467600"/>
              <a:gd name="connsiteY827" fmla="*/ 1062034 h 6858000"/>
              <a:gd name="connsiteX828" fmla="*/ 5790982 w 7467600"/>
              <a:gd name="connsiteY828" fmla="*/ 1561380 h 6858000"/>
              <a:gd name="connsiteX829" fmla="*/ 6188971 w 7467600"/>
              <a:gd name="connsiteY829" fmla="*/ 1755168 h 6858000"/>
              <a:gd name="connsiteX830" fmla="*/ 6202446 w 7467600"/>
              <a:gd name="connsiteY830" fmla="*/ 1752268 h 6858000"/>
              <a:gd name="connsiteX831" fmla="*/ 7179560 w 7467600"/>
              <a:gd name="connsiteY831" fmla="*/ 1467551 h 6858000"/>
              <a:gd name="connsiteX832" fmla="*/ 7158730 w 7467600"/>
              <a:gd name="connsiteY832" fmla="*/ 1507835 h 6858000"/>
              <a:gd name="connsiteX833" fmla="*/ 6326959 w 7467600"/>
              <a:gd name="connsiteY833" fmla="*/ 1817686 h 6858000"/>
              <a:gd name="connsiteX834" fmla="*/ 6537433 w 7467600"/>
              <a:gd name="connsiteY834" fmla="*/ 1907790 h 6858000"/>
              <a:gd name="connsiteX835" fmla="*/ 6550221 w 7467600"/>
              <a:gd name="connsiteY835" fmla="*/ 1910729 h 6858000"/>
              <a:gd name="connsiteX836" fmla="*/ 6964438 w 7467600"/>
              <a:gd name="connsiteY836" fmla="*/ 2209505 h 6858000"/>
              <a:gd name="connsiteX837" fmla="*/ 7367862 w 7467600"/>
              <a:gd name="connsiteY837" fmla="*/ 2806833 h 6858000"/>
              <a:gd name="connsiteX838" fmla="*/ 7364329 w 7467600"/>
              <a:gd name="connsiteY838" fmla="*/ 2826907 h 6858000"/>
              <a:gd name="connsiteX839" fmla="*/ 7290545 w 7467600"/>
              <a:gd name="connsiteY839" fmla="*/ 2850663 h 6858000"/>
              <a:gd name="connsiteX840" fmla="*/ 6472036 w 7467600"/>
              <a:gd name="connsiteY840" fmla="*/ 1959003 h 6858000"/>
              <a:gd name="connsiteX841" fmla="*/ 5792897 w 7467600"/>
              <a:gd name="connsiteY841" fmla="*/ 1647747 h 6858000"/>
              <a:gd name="connsiteX842" fmla="*/ 5842751 w 7467600"/>
              <a:gd name="connsiteY842" fmla="*/ 1816112 h 6858000"/>
              <a:gd name="connsiteX843" fmla="*/ 5847424 w 7467600"/>
              <a:gd name="connsiteY843" fmla="*/ 1815776 h 6858000"/>
              <a:gd name="connsiteX844" fmla="*/ 6399821 w 7467600"/>
              <a:gd name="connsiteY844" fmla="*/ 2344799 h 6858000"/>
              <a:gd name="connsiteX845" fmla="*/ 6323232 w 7467600"/>
              <a:gd name="connsiteY845" fmla="*/ 2389634 h 6858000"/>
              <a:gd name="connsiteX846" fmla="*/ 5942958 w 7467600"/>
              <a:gd name="connsiteY846" fmla="*/ 2077708 h 6858000"/>
              <a:gd name="connsiteX847" fmla="*/ 5921559 w 7467600"/>
              <a:gd name="connsiteY847" fmla="*/ 2378596 h 6858000"/>
              <a:gd name="connsiteX848" fmla="*/ 5817651 w 7467600"/>
              <a:gd name="connsiteY848" fmla="*/ 3023919 h 6858000"/>
              <a:gd name="connsiteX849" fmla="*/ 5729634 w 7467600"/>
              <a:gd name="connsiteY849" fmla="*/ 3051849 h 6858000"/>
              <a:gd name="connsiteX850" fmla="*/ 5611018 w 7467600"/>
              <a:gd name="connsiteY850" fmla="*/ 2316769 h 6858000"/>
              <a:gd name="connsiteX851" fmla="*/ 5687608 w 7467600"/>
              <a:gd name="connsiteY851" fmla="*/ 2039972 h 6858000"/>
              <a:gd name="connsiteX852" fmla="*/ 5657554 w 7467600"/>
              <a:gd name="connsiteY852" fmla="*/ 1576445 h 6858000"/>
              <a:gd name="connsiteX853" fmla="*/ 5150475 w 7467600"/>
              <a:gd name="connsiteY853" fmla="*/ 1274012 h 6858000"/>
              <a:gd name="connsiteX854" fmla="*/ 5349142 w 7467600"/>
              <a:gd name="connsiteY854" fmla="*/ 2204405 h 6858000"/>
              <a:gd name="connsiteX855" fmla="*/ 5262214 w 7467600"/>
              <a:gd name="connsiteY855" fmla="*/ 2233836 h 6858000"/>
              <a:gd name="connsiteX856" fmla="*/ 4981539 w 7467600"/>
              <a:gd name="connsiteY856" fmla="*/ 1542201 h 6858000"/>
              <a:gd name="connsiteX857" fmla="*/ 4958461 w 7467600"/>
              <a:gd name="connsiteY857" fmla="*/ 1136957 h 6858000"/>
              <a:gd name="connsiteX858" fmla="*/ 4655015 w 7467600"/>
              <a:gd name="connsiteY858" fmla="*/ 891426 h 6858000"/>
              <a:gd name="connsiteX859" fmla="*/ 4348002 w 7467600"/>
              <a:gd name="connsiteY859" fmla="*/ 2205895 h 6858000"/>
              <a:gd name="connsiteX860" fmla="*/ 4262250 w 7467600"/>
              <a:gd name="connsiteY860" fmla="*/ 2219972 h 6858000"/>
              <a:gd name="connsiteX861" fmla="*/ 4550611 w 7467600"/>
              <a:gd name="connsiteY861" fmla="*/ 817540 h 6858000"/>
              <a:gd name="connsiteX862" fmla="*/ 4564418 w 7467600"/>
              <a:gd name="connsiteY862" fmla="*/ 808293 h 6858000"/>
              <a:gd name="connsiteX863" fmla="*/ 4266388 w 7467600"/>
              <a:gd name="connsiteY863" fmla="*/ 500083 h 6858000"/>
              <a:gd name="connsiteX864" fmla="*/ 4032842 w 7467600"/>
              <a:gd name="connsiteY864" fmla="*/ 211809 h 6858000"/>
              <a:gd name="connsiteX865" fmla="*/ 3882765 w 7467600"/>
              <a:gd name="connsiteY865" fmla="*/ 0 h 6858000"/>
              <a:gd name="connsiteX866" fmla="*/ 3721337 w 7467600"/>
              <a:gd name="connsiteY866" fmla="*/ 0 h 6858000"/>
              <a:gd name="connsiteX867" fmla="*/ 3797544 w 7467600"/>
              <a:gd name="connsiteY867" fmla="*/ 0 h 6858000"/>
              <a:gd name="connsiteX868" fmla="*/ 3775734 w 7467600"/>
              <a:gd name="connsiteY868" fmla="*/ 95131 h 6858000"/>
              <a:gd name="connsiteX869" fmla="*/ 3724807 w 7467600"/>
              <a:gd name="connsiteY869" fmla="*/ 272257 h 6858000"/>
              <a:gd name="connsiteX870" fmla="*/ 3726844 w 7467600"/>
              <a:gd name="connsiteY870" fmla="*/ 282988 h 6858000"/>
              <a:gd name="connsiteX871" fmla="*/ 3742664 w 7467600"/>
              <a:gd name="connsiteY871" fmla="*/ 279918 h 6858000"/>
              <a:gd name="connsiteX872" fmla="*/ 4103910 w 7467600"/>
              <a:gd name="connsiteY872" fmla="*/ 1161917 h 6858000"/>
              <a:gd name="connsiteX873" fmla="*/ 4020269 w 7467600"/>
              <a:gd name="connsiteY873" fmla="*/ 1200406 h 6858000"/>
              <a:gd name="connsiteX874" fmla="*/ 3674882 w 7467600"/>
              <a:gd name="connsiteY874" fmla="*/ 488524 h 6858000"/>
              <a:gd name="connsiteX875" fmla="*/ 3132682 w 7467600"/>
              <a:gd name="connsiteY875" fmla="*/ 1072284 h 6858000"/>
              <a:gd name="connsiteX876" fmla="*/ 2716346 w 7467600"/>
              <a:gd name="connsiteY876" fmla="*/ 1276376 h 6858000"/>
              <a:gd name="connsiteX877" fmla="*/ 2716772 w 7467600"/>
              <a:gd name="connsiteY877" fmla="*/ 1255462 h 6858000"/>
              <a:gd name="connsiteX878" fmla="*/ 3471096 w 7467600"/>
              <a:gd name="connsiteY878" fmla="*/ 437072 h 6858000"/>
              <a:gd name="connsiteX879" fmla="*/ 3639057 w 7467600"/>
              <a:gd name="connsiteY879" fmla="*/ 286334 h 6858000"/>
              <a:gd name="connsiteX880" fmla="*/ 3640309 w 7467600"/>
              <a:gd name="connsiteY880" fmla="*/ 284664 h 6858000"/>
              <a:gd name="connsiteX881" fmla="*/ 3646022 w 7467600"/>
              <a:gd name="connsiteY881" fmla="*/ 276711 h 6858000"/>
              <a:gd name="connsiteX882" fmla="*/ 3707943 w 7467600"/>
              <a:gd name="connsiteY882" fmla="*/ 65958 h 6858000"/>
              <a:gd name="connsiteX883" fmla="*/ 3721337 w 7467600"/>
              <a:gd name="connsiteY883" fmla="*/ 0 h 6858000"/>
              <a:gd name="connsiteX884" fmla="*/ 2867960 w 7467600"/>
              <a:gd name="connsiteY884" fmla="*/ 0 h 6858000"/>
              <a:gd name="connsiteX885" fmla="*/ 2926351 w 7467600"/>
              <a:gd name="connsiteY885" fmla="*/ 0 h 6858000"/>
              <a:gd name="connsiteX886" fmla="*/ 2902823 w 7467600"/>
              <a:gd name="connsiteY886" fmla="*/ 262929 h 6858000"/>
              <a:gd name="connsiteX887" fmla="*/ 2940663 w 7467600"/>
              <a:gd name="connsiteY887" fmla="*/ 140884 h 6858000"/>
              <a:gd name="connsiteX888" fmla="*/ 2947039 w 7467600"/>
              <a:gd name="connsiteY888" fmla="*/ 122524 h 6858000"/>
              <a:gd name="connsiteX889" fmla="*/ 2984316 w 7467600"/>
              <a:gd name="connsiteY889" fmla="*/ 0 h 6858000"/>
              <a:gd name="connsiteX890" fmla="*/ 3016114 w 7467600"/>
              <a:gd name="connsiteY890" fmla="*/ 0 h 6858000"/>
              <a:gd name="connsiteX891" fmla="*/ 2979949 w 7467600"/>
              <a:gd name="connsiteY891" fmla="*/ 119274 h 6858000"/>
              <a:gd name="connsiteX892" fmla="*/ 3023879 w 7467600"/>
              <a:gd name="connsiteY892" fmla="*/ 0 h 6858000"/>
              <a:gd name="connsiteX893" fmla="*/ 3105400 w 7467600"/>
              <a:gd name="connsiteY893" fmla="*/ 0 h 6858000"/>
              <a:gd name="connsiteX894" fmla="*/ 3094669 w 7467600"/>
              <a:gd name="connsiteY894" fmla="*/ 30308 h 6858000"/>
              <a:gd name="connsiteX895" fmla="*/ 2901945 w 7467600"/>
              <a:gd name="connsiteY895" fmla="*/ 466538 h 6858000"/>
              <a:gd name="connsiteX896" fmla="*/ 2815209 w 7467600"/>
              <a:gd name="connsiteY896" fmla="*/ 497361 h 6858000"/>
              <a:gd name="connsiteX897" fmla="*/ 2844845 w 7467600"/>
              <a:gd name="connsiteY897" fmla="*/ 127638 h 6858000"/>
              <a:gd name="connsiteX898" fmla="*/ 2867960 w 7467600"/>
              <a:gd name="connsiteY898" fmla="*/ 0 h 6858000"/>
              <a:gd name="connsiteX899" fmla="*/ 1057230 w 7467600"/>
              <a:gd name="connsiteY899" fmla="*/ 0 h 6858000"/>
              <a:gd name="connsiteX900" fmla="*/ 1111003 w 7467600"/>
              <a:gd name="connsiteY900" fmla="*/ 0 h 6858000"/>
              <a:gd name="connsiteX901" fmla="*/ 1125553 w 7467600"/>
              <a:gd name="connsiteY901" fmla="*/ 52588 h 6858000"/>
              <a:gd name="connsiteX902" fmla="*/ 1304276 w 7467600"/>
              <a:gd name="connsiteY902" fmla="*/ 476275 h 6858000"/>
              <a:gd name="connsiteX903" fmla="*/ 1492066 w 7467600"/>
              <a:gd name="connsiteY903" fmla="*/ 886333 h 6858000"/>
              <a:gd name="connsiteX904" fmla="*/ 1423698 w 7467600"/>
              <a:gd name="connsiteY904" fmla="*/ 710817 h 6858000"/>
              <a:gd name="connsiteX905" fmla="*/ 1357609 w 7467600"/>
              <a:gd name="connsiteY905" fmla="*/ 532892 h 6858000"/>
              <a:gd name="connsiteX906" fmla="*/ 1309550 w 7467600"/>
              <a:gd name="connsiteY906" fmla="*/ 374031 h 6858000"/>
              <a:gd name="connsiteX907" fmla="*/ 1193673 w 7467600"/>
              <a:gd name="connsiteY907" fmla="*/ 49533 h 6858000"/>
              <a:gd name="connsiteX908" fmla="*/ 1164391 w 7467600"/>
              <a:gd name="connsiteY908" fmla="*/ 0 h 6858000"/>
              <a:gd name="connsiteX909" fmla="*/ 1200666 w 7467600"/>
              <a:gd name="connsiteY909" fmla="*/ 0 h 6858000"/>
              <a:gd name="connsiteX910" fmla="*/ 1223408 w 7467600"/>
              <a:gd name="connsiteY910" fmla="*/ 38996 h 6858000"/>
              <a:gd name="connsiteX911" fmla="*/ 1339635 w 7467600"/>
              <a:gd name="connsiteY911" fmla="*/ 365517 h 6858000"/>
              <a:gd name="connsiteX912" fmla="*/ 1387469 w 7467600"/>
              <a:gd name="connsiteY912" fmla="*/ 523079 h 6858000"/>
              <a:gd name="connsiteX913" fmla="*/ 1452685 w 7467600"/>
              <a:gd name="connsiteY913" fmla="*/ 699806 h 6858000"/>
              <a:gd name="connsiteX914" fmla="*/ 1492092 w 7467600"/>
              <a:gd name="connsiteY914" fmla="*/ 800424 h 6858000"/>
              <a:gd name="connsiteX915" fmla="*/ 1455302 w 7467600"/>
              <a:gd name="connsiteY915" fmla="*/ 632913 h 6858000"/>
              <a:gd name="connsiteX916" fmla="*/ 1222336 w 7467600"/>
              <a:gd name="connsiteY916" fmla="*/ 9480 h 6858000"/>
              <a:gd name="connsiteX917" fmla="*/ 1214634 w 7467600"/>
              <a:gd name="connsiteY917" fmla="*/ 0 h 6858000"/>
              <a:gd name="connsiteX918" fmla="*/ 1289827 w 7467600"/>
              <a:gd name="connsiteY918" fmla="*/ 0 h 6858000"/>
              <a:gd name="connsiteX919" fmla="*/ 1321076 w 7467600"/>
              <a:gd name="connsiteY919" fmla="*/ 59722 h 6858000"/>
              <a:gd name="connsiteX920" fmla="*/ 1512579 w 7467600"/>
              <a:gd name="connsiteY920" fmla="*/ 626441 h 6858000"/>
              <a:gd name="connsiteX921" fmla="*/ 1506076 w 7467600"/>
              <a:gd name="connsiteY921" fmla="*/ 1089289 h 6858000"/>
              <a:gd name="connsiteX922" fmla="*/ 1486346 w 7467600"/>
              <a:gd name="connsiteY922" fmla="*/ 1079919 h 6858000"/>
              <a:gd name="connsiteX923" fmla="*/ 1070511 w 7467600"/>
              <a:gd name="connsiteY923" fmla="*/ 48609 h 6858000"/>
              <a:gd name="connsiteX924" fmla="*/ 1057230 w 7467600"/>
              <a:gd name="connsiteY924" fmla="*/ 0 h 6858000"/>
              <a:gd name="connsiteX925" fmla="*/ 43151 w 7467600"/>
              <a:gd name="connsiteY925" fmla="*/ 0 h 6858000"/>
              <a:gd name="connsiteX926" fmla="*/ 95283 w 7467600"/>
              <a:gd name="connsiteY926" fmla="*/ 0 h 6858000"/>
              <a:gd name="connsiteX927" fmla="*/ 300708 w 7467600"/>
              <a:gd name="connsiteY927" fmla="*/ 154571 h 6858000"/>
              <a:gd name="connsiteX928" fmla="*/ 530414 w 7467600"/>
              <a:gd name="connsiteY928" fmla="*/ 354673 h 6858000"/>
              <a:gd name="connsiteX929" fmla="*/ 333785 w 7467600"/>
              <a:gd name="connsiteY929" fmla="*/ 161564 h 6858000"/>
              <a:gd name="connsiteX930" fmla="*/ 147005 w 7467600"/>
              <a:gd name="connsiteY930" fmla="*/ 0 h 6858000"/>
              <a:gd name="connsiteX931" fmla="*/ 272509 w 7467600"/>
              <a:gd name="connsiteY931" fmla="*/ 0 h 6858000"/>
              <a:gd name="connsiteX932" fmla="*/ 326276 w 7467600"/>
              <a:gd name="connsiteY932" fmla="*/ 45847 h 6858000"/>
              <a:gd name="connsiteX933" fmla="*/ 823759 w 7467600"/>
              <a:gd name="connsiteY933" fmla="*/ 574145 h 6858000"/>
              <a:gd name="connsiteX934" fmla="*/ 811254 w 7467600"/>
              <a:gd name="connsiteY934" fmla="*/ 665546 h 6858000"/>
              <a:gd name="connsiteX935" fmla="*/ 154042 w 7467600"/>
              <a:gd name="connsiteY935" fmla="*/ 261522 h 6858000"/>
              <a:gd name="connsiteX936" fmla="*/ 13550 w 7467600"/>
              <a:gd name="connsiteY936" fmla="*/ 158423 h 6858000"/>
              <a:gd name="connsiteX937" fmla="*/ 0 w 7467600"/>
              <a:gd name="connsiteY937" fmla="*/ 146618 h 6858000"/>
              <a:gd name="connsiteX938" fmla="*/ 0 w 7467600"/>
              <a:gd name="connsiteY938" fmla="*/ 59161 h 6858000"/>
              <a:gd name="connsiteX939" fmla="*/ 45427 w 7467600"/>
              <a:gd name="connsiteY939" fmla="*/ 101078 h 6858000"/>
              <a:gd name="connsiteX940" fmla="*/ 630103 w 7467600"/>
              <a:gd name="connsiteY940" fmla="*/ 485885 h 6858000"/>
              <a:gd name="connsiteX941" fmla="*/ 532040 w 7467600"/>
              <a:gd name="connsiteY941" fmla="*/ 399359 h 6858000"/>
              <a:gd name="connsiteX942" fmla="*/ 517618 w 7467600"/>
              <a:gd name="connsiteY942" fmla="*/ 385726 h 6858000"/>
              <a:gd name="connsiteX943" fmla="*/ 285074 w 7467600"/>
              <a:gd name="connsiteY943" fmla="*/ 182755 h 6858000"/>
              <a:gd name="connsiteX944" fmla="*/ 43151 w 7467600"/>
              <a:gd name="connsiteY94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289862 w 7467600"/>
              <a:gd name="connsiteY11" fmla="*/ 6659827 h 6858000"/>
              <a:gd name="connsiteX12" fmla="*/ 1019354 w 7467600"/>
              <a:gd name="connsiteY12" fmla="*/ 6315006 h 6858000"/>
              <a:gd name="connsiteX13" fmla="*/ 441046 w 7467600"/>
              <a:gd name="connsiteY13" fmla="*/ 6691153 h 6858000"/>
              <a:gd name="connsiteX14" fmla="*/ 1019354 w 7467600"/>
              <a:gd name="connsiteY14" fmla="*/ 6315006 h 6858000"/>
              <a:gd name="connsiteX15" fmla="*/ 991680 w 7467600"/>
              <a:gd name="connsiteY15" fmla="*/ 6298413 h 6858000"/>
              <a:gd name="connsiteX16" fmla="*/ 409060 w 7467600"/>
              <a:gd name="connsiteY16" fmla="*/ 6671470 h 6858000"/>
              <a:gd name="connsiteX17" fmla="*/ 991680 w 7467600"/>
              <a:gd name="connsiteY17" fmla="*/ 6298413 h 6858000"/>
              <a:gd name="connsiteX18" fmla="*/ 103333 w 7467600"/>
              <a:gd name="connsiteY18" fmla="*/ 5699602 h 6858000"/>
              <a:gd name="connsiteX19" fmla="*/ 233938 w 7467600"/>
              <a:gd name="connsiteY19" fmla="*/ 5809416 h 6858000"/>
              <a:gd name="connsiteX20" fmla="*/ 883580 w 7467600"/>
              <a:gd name="connsiteY20" fmla="*/ 6180710 h 6858000"/>
              <a:gd name="connsiteX21" fmla="*/ 487337 w 7467600"/>
              <a:gd name="connsiteY21" fmla="*/ 5950182 h 6858000"/>
              <a:gd name="connsiteX22" fmla="*/ 354051 w 7467600"/>
              <a:gd name="connsiteY22" fmla="*/ 5854912 h 6858000"/>
              <a:gd name="connsiteX23" fmla="*/ 195436 w 7467600"/>
              <a:gd name="connsiteY23" fmla="*/ 5755068 h 6858000"/>
              <a:gd name="connsiteX24" fmla="*/ 103333 w 7467600"/>
              <a:gd name="connsiteY24" fmla="*/ 5699602 h 6858000"/>
              <a:gd name="connsiteX25" fmla="*/ 5539432 w 7467600"/>
              <a:gd name="connsiteY25" fmla="*/ 5642928 h 6858000"/>
              <a:gd name="connsiteX26" fmla="*/ 5555462 w 7467600"/>
              <a:gd name="connsiteY26" fmla="*/ 5694454 h 6858000"/>
              <a:gd name="connsiteX27" fmla="*/ 5828270 w 7467600"/>
              <a:gd name="connsiteY27" fmla="*/ 6320663 h 6858000"/>
              <a:gd name="connsiteX28" fmla="*/ 5947416 w 7467600"/>
              <a:gd name="connsiteY28" fmla="*/ 6574846 h 6858000"/>
              <a:gd name="connsiteX29" fmla="*/ 5539432 w 7467600"/>
              <a:gd name="connsiteY29" fmla="*/ 5642928 h 6858000"/>
              <a:gd name="connsiteX30" fmla="*/ 51253 w 7467600"/>
              <a:gd name="connsiteY30" fmla="*/ 5631825 h 6858000"/>
              <a:gd name="connsiteX31" fmla="*/ 211622 w 7467600"/>
              <a:gd name="connsiteY31" fmla="*/ 5728803 h 6858000"/>
              <a:gd name="connsiteX32" fmla="*/ 371652 w 7467600"/>
              <a:gd name="connsiteY32" fmla="*/ 5829062 h 6858000"/>
              <a:gd name="connsiteX33" fmla="*/ 505903 w 7467600"/>
              <a:gd name="connsiteY33" fmla="*/ 5925221 h 6858000"/>
              <a:gd name="connsiteX34" fmla="*/ 899240 w 7467600"/>
              <a:gd name="connsiteY34" fmla="*/ 6153068 h 6858000"/>
              <a:gd name="connsiteX35" fmla="*/ 988114 w 7467600"/>
              <a:gd name="connsiteY35" fmla="*/ 6174204 h 6858000"/>
              <a:gd name="connsiteX36" fmla="*/ 845971 w 7467600"/>
              <a:gd name="connsiteY36" fmla="*/ 6067177 h 6858000"/>
              <a:gd name="connsiteX37" fmla="*/ 448057 w 7467600"/>
              <a:gd name="connsiteY37" fmla="*/ 5841376 h 6858000"/>
              <a:gd name="connsiteX38" fmla="*/ 51253 w 7467600"/>
              <a:gd name="connsiteY38" fmla="*/ 5631825 h 6858000"/>
              <a:gd name="connsiteX39" fmla="*/ 2606687 w 7467600"/>
              <a:gd name="connsiteY39" fmla="*/ 5630718 h 6858000"/>
              <a:gd name="connsiteX40" fmla="*/ 2645658 w 7467600"/>
              <a:gd name="connsiteY40" fmla="*/ 6640259 h 6858000"/>
              <a:gd name="connsiteX41" fmla="*/ 2606687 w 7467600"/>
              <a:gd name="connsiteY41" fmla="*/ 5630718 h 6858000"/>
              <a:gd name="connsiteX42" fmla="*/ 3642057 w 7467600"/>
              <a:gd name="connsiteY42" fmla="*/ 5573487 h 6858000"/>
              <a:gd name="connsiteX43" fmla="*/ 3632981 w 7467600"/>
              <a:gd name="connsiteY43" fmla="*/ 5579437 h 6858000"/>
              <a:gd name="connsiteX44" fmla="*/ 3382436 w 7467600"/>
              <a:gd name="connsiteY44" fmla="*/ 5952726 h 6858000"/>
              <a:gd name="connsiteX45" fmla="*/ 3191929 w 7467600"/>
              <a:gd name="connsiteY45" fmla="*/ 6662669 h 6858000"/>
              <a:gd name="connsiteX46" fmla="*/ 3369898 w 7467600"/>
              <a:gd name="connsiteY46" fmla="*/ 6081771 h 6858000"/>
              <a:gd name="connsiteX47" fmla="*/ 3642057 w 7467600"/>
              <a:gd name="connsiteY47" fmla="*/ 5573487 h 6858000"/>
              <a:gd name="connsiteX48" fmla="*/ 2650666 w 7467600"/>
              <a:gd name="connsiteY48" fmla="*/ 5530686 h 6858000"/>
              <a:gd name="connsiteX49" fmla="*/ 2650249 w 7467600"/>
              <a:gd name="connsiteY49" fmla="*/ 5532101 h 6858000"/>
              <a:gd name="connsiteX50" fmla="*/ 2663808 w 7467600"/>
              <a:gd name="connsiteY50" fmla="*/ 6535215 h 6858000"/>
              <a:gd name="connsiteX51" fmla="*/ 2665418 w 7467600"/>
              <a:gd name="connsiteY51" fmla="*/ 6132756 h 6858000"/>
              <a:gd name="connsiteX52" fmla="*/ 2650666 w 7467600"/>
              <a:gd name="connsiteY52" fmla="*/ 5530686 h 6858000"/>
              <a:gd name="connsiteX53" fmla="*/ 2680277 w 7467600"/>
              <a:gd name="connsiteY53" fmla="*/ 5479204 h 6858000"/>
              <a:gd name="connsiteX54" fmla="*/ 2678972 w 7467600"/>
              <a:gd name="connsiteY54" fmla="*/ 5481582 h 6858000"/>
              <a:gd name="connsiteX55" fmla="*/ 2696666 w 7467600"/>
              <a:gd name="connsiteY55" fmla="*/ 6133836 h 6858000"/>
              <a:gd name="connsiteX56" fmla="*/ 2695769 w 7467600"/>
              <a:gd name="connsiteY56" fmla="*/ 6390955 h 6858000"/>
              <a:gd name="connsiteX57" fmla="*/ 2739893 w 7467600"/>
              <a:gd name="connsiteY57" fmla="*/ 6108357 h 6858000"/>
              <a:gd name="connsiteX58" fmla="*/ 2680277 w 7467600"/>
              <a:gd name="connsiteY58" fmla="*/ 5479204 h 6858000"/>
              <a:gd name="connsiteX59" fmla="*/ 1132195 w 7467600"/>
              <a:gd name="connsiteY59" fmla="*/ 5467980 h 6858000"/>
              <a:gd name="connsiteX60" fmla="*/ 1679056 w 7467600"/>
              <a:gd name="connsiteY60" fmla="*/ 5516907 h 6858000"/>
              <a:gd name="connsiteX61" fmla="*/ 2128648 w 7467600"/>
              <a:gd name="connsiteY61" fmla="*/ 5474249 h 6858000"/>
              <a:gd name="connsiteX62" fmla="*/ 1825619 w 7467600"/>
              <a:gd name="connsiteY62" fmla="*/ 5478447 h 6858000"/>
              <a:gd name="connsiteX63" fmla="*/ 1737798 w 7467600"/>
              <a:gd name="connsiteY63" fmla="*/ 5483353 h 6858000"/>
              <a:gd name="connsiteX64" fmla="*/ 1132195 w 7467600"/>
              <a:gd name="connsiteY64" fmla="*/ 5467980 h 6858000"/>
              <a:gd name="connsiteX65" fmla="*/ 1456157 w 7467600"/>
              <a:gd name="connsiteY65" fmla="*/ 5371404 h 6858000"/>
              <a:gd name="connsiteX66" fmla="*/ 1244432 w 7467600"/>
              <a:gd name="connsiteY66" fmla="*/ 5385601 h 6858000"/>
              <a:gd name="connsiteX67" fmla="*/ 973990 w 7467600"/>
              <a:gd name="connsiteY67" fmla="*/ 5424940 h 6858000"/>
              <a:gd name="connsiteX68" fmla="*/ 1103809 w 7467600"/>
              <a:gd name="connsiteY68" fmla="*/ 5433720 h 6858000"/>
              <a:gd name="connsiteX69" fmla="*/ 1123454 w 7467600"/>
              <a:gd name="connsiteY69" fmla="*/ 5435727 h 6858000"/>
              <a:gd name="connsiteX70" fmla="*/ 1737017 w 7467600"/>
              <a:gd name="connsiteY70" fmla="*/ 5452183 h 6858000"/>
              <a:gd name="connsiteX71" fmla="*/ 1824397 w 7467600"/>
              <a:gd name="connsiteY71" fmla="*/ 5447757 h 6858000"/>
              <a:gd name="connsiteX72" fmla="*/ 2070059 w 7467600"/>
              <a:gd name="connsiteY72" fmla="*/ 5441660 h 6858000"/>
              <a:gd name="connsiteX73" fmla="*/ 1456157 w 7467600"/>
              <a:gd name="connsiteY73" fmla="*/ 5371404 h 6858000"/>
              <a:gd name="connsiteX74" fmla="*/ 4988186 w 7467600"/>
              <a:gd name="connsiteY74" fmla="*/ 5216467 h 6858000"/>
              <a:gd name="connsiteX75" fmla="*/ 4777334 w 7467600"/>
              <a:gd name="connsiteY75" fmla="*/ 5406072 h 6858000"/>
              <a:gd name="connsiteX76" fmla="*/ 4718341 w 7467600"/>
              <a:gd name="connsiteY76" fmla="*/ 5468043 h 6858000"/>
              <a:gd name="connsiteX77" fmla="*/ 4604655 w 7467600"/>
              <a:gd name="connsiteY77" fmla="*/ 5583434 h 6858000"/>
              <a:gd name="connsiteX78" fmla="*/ 4565074 w 7467600"/>
              <a:gd name="connsiteY78" fmla="*/ 5618550 h 6858000"/>
              <a:gd name="connsiteX79" fmla="*/ 4988186 w 7467600"/>
              <a:gd name="connsiteY79" fmla="*/ 5216467 h 6858000"/>
              <a:gd name="connsiteX80" fmla="*/ 4978032 w 7467600"/>
              <a:gd name="connsiteY80" fmla="*/ 5183809 h 6858000"/>
              <a:gd name="connsiteX81" fmla="*/ 4463413 w 7467600"/>
              <a:gd name="connsiteY81" fmla="*/ 5615162 h 6858000"/>
              <a:gd name="connsiteX82" fmla="*/ 4358134 w 7467600"/>
              <a:gd name="connsiteY82" fmla="*/ 5742791 h 6858000"/>
              <a:gd name="connsiteX83" fmla="*/ 4376219 w 7467600"/>
              <a:gd name="connsiteY83" fmla="*/ 5729027 h 6858000"/>
              <a:gd name="connsiteX84" fmla="*/ 4582340 w 7467600"/>
              <a:gd name="connsiteY84" fmla="*/ 5561037 h 6858000"/>
              <a:gd name="connsiteX85" fmla="*/ 4694684 w 7467600"/>
              <a:gd name="connsiteY85" fmla="*/ 5447098 h 6858000"/>
              <a:gd name="connsiteX86" fmla="*/ 4754123 w 7467600"/>
              <a:gd name="connsiteY86" fmla="*/ 5384643 h 6858000"/>
              <a:gd name="connsiteX87" fmla="*/ 4978032 w 7467600"/>
              <a:gd name="connsiteY87" fmla="*/ 5183809 h 6858000"/>
              <a:gd name="connsiteX88" fmla="*/ 1903353 w 7467600"/>
              <a:gd name="connsiteY88" fmla="*/ 5044827 h 6858000"/>
              <a:gd name="connsiteX89" fmla="*/ 1936931 w 7467600"/>
              <a:gd name="connsiteY89" fmla="*/ 5093954 h 6858000"/>
              <a:gd name="connsiteX90" fmla="*/ 2195868 w 7467600"/>
              <a:gd name="connsiteY90" fmla="*/ 5396574 h 6858000"/>
              <a:gd name="connsiteX91" fmla="*/ 2088852 w 7467600"/>
              <a:gd name="connsiteY91" fmla="*/ 5166123 h 6858000"/>
              <a:gd name="connsiteX92" fmla="*/ 1958241 w 7467600"/>
              <a:gd name="connsiteY92" fmla="*/ 5067955 h 6858000"/>
              <a:gd name="connsiteX93" fmla="*/ 1903353 w 7467600"/>
              <a:gd name="connsiteY93" fmla="*/ 5044827 h 6858000"/>
              <a:gd name="connsiteX94" fmla="*/ 1979378 w 7467600"/>
              <a:gd name="connsiteY94" fmla="*/ 4769504 h 6858000"/>
              <a:gd name="connsiteX95" fmla="*/ 2882120 w 7467600"/>
              <a:gd name="connsiteY95" fmla="*/ 5064547 h 6858000"/>
              <a:gd name="connsiteX96" fmla="*/ 2793103 w 7467600"/>
              <a:gd name="connsiteY96" fmla="*/ 5039699 h 6858000"/>
              <a:gd name="connsiteX97" fmla="*/ 2770041 w 7467600"/>
              <a:gd name="connsiteY97" fmla="*/ 5033634 h 6858000"/>
              <a:gd name="connsiteX98" fmla="*/ 1979378 w 7467600"/>
              <a:gd name="connsiteY98" fmla="*/ 4769504 h 6858000"/>
              <a:gd name="connsiteX99" fmla="*/ 1927410 w 7467600"/>
              <a:gd name="connsiteY99" fmla="*/ 4716164 h 6858000"/>
              <a:gd name="connsiteX100" fmla="*/ 1959587 w 7467600"/>
              <a:gd name="connsiteY100" fmla="*/ 4728849 h 6858000"/>
              <a:gd name="connsiteX101" fmla="*/ 2777707 w 7467600"/>
              <a:gd name="connsiteY101" fmla="*/ 5003991 h 6858000"/>
              <a:gd name="connsiteX102" fmla="*/ 2800768 w 7467600"/>
              <a:gd name="connsiteY102" fmla="*/ 5010056 h 6858000"/>
              <a:gd name="connsiteX103" fmla="*/ 2879408 w 7467600"/>
              <a:gd name="connsiteY103" fmla="*/ 5031590 h 6858000"/>
              <a:gd name="connsiteX104" fmla="*/ 2862295 w 7467600"/>
              <a:gd name="connsiteY104" fmla="*/ 5022958 h 6858000"/>
              <a:gd name="connsiteX105" fmla="*/ 2813343 w 7467600"/>
              <a:gd name="connsiteY105" fmla="*/ 4998369 h 6858000"/>
              <a:gd name="connsiteX106" fmla="*/ 2646245 w 7467600"/>
              <a:gd name="connsiteY106" fmla="*/ 4930999 h 6858000"/>
              <a:gd name="connsiteX107" fmla="*/ 1999243 w 7467600"/>
              <a:gd name="connsiteY107" fmla="*/ 4730524 h 6858000"/>
              <a:gd name="connsiteX108" fmla="*/ 1979527 w 7467600"/>
              <a:gd name="connsiteY108" fmla="*/ 4726651 h 6858000"/>
              <a:gd name="connsiteX109" fmla="*/ 1927410 w 7467600"/>
              <a:gd name="connsiteY109" fmla="*/ 4716164 h 6858000"/>
              <a:gd name="connsiteX110" fmla="*/ 1997014 w 7467600"/>
              <a:gd name="connsiteY110" fmla="*/ 4698007 h 6858000"/>
              <a:gd name="connsiteX111" fmla="*/ 2005458 w 7467600"/>
              <a:gd name="connsiteY111" fmla="*/ 4699540 h 6858000"/>
              <a:gd name="connsiteX112" fmla="*/ 2657186 w 7467600"/>
              <a:gd name="connsiteY112" fmla="*/ 4901687 h 6858000"/>
              <a:gd name="connsiteX113" fmla="*/ 2826662 w 7467600"/>
              <a:gd name="connsiteY113" fmla="*/ 4970362 h 6858000"/>
              <a:gd name="connsiteX114" fmla="*/ 2876100 w 7467600"/>
              <a:gd name="connsiteY114" fmla="*/ 4995397 h 6858000"/>
              <a:gd name="connsiteX115" fmla="*/ 3042600 w 7467600"/>
              <a:gd name="connsiteY115" fmla="*/ 5059532 h 6858000"/>
              <a:gd name="connsiteX116" fmla="*/ 1997014 w 7467600"/>
              <a:gd name="connsiteY116" fmla="*/ 4698007 h 6858000"/>
              <a:gd name="connsiteX117" fmla="*/ 2305292 w 7467600"/>
              <a:gd name="connsiteY117" fmla="*/ 4219492 h 6858000"/>
              <a:gd name="connsiteX118" fmla="*/ 3360922 w 7467600"/>
              <a:gd name="connsiteY118" fmla="*/ 4529373 h 6858000"/>
              <a:gd name="connsiteX119" fmla="*/ 3492420 w 7467600"/>
              <a:gd name="connsiteY119" fmla="*/ 4510145 h 6858000"/>
              <a:gd name="connsiteX120" fmla="*/ 3364086 w 7467600"/>
              <a:gd name="connsiteY120" fmla="*/ 4480340 h 6858000"/>
              <a:gd name="connsiteX121" fmla="*/ 3225818 w 7467600"/>
              <a:gd name="connsiteY121" fmla="*/ 4411822 h 6858000"/>
              <a:gd name="connsiteX122" fmla="*/ 3129696 w 7467600"/>
              <a:gd name="connsiteY122" fmla="*/ 4360704 h 6858000"/>
              <a:gd name="connsiteX123" fmla="*/ 2814545 w 7467600"/>
              <a:gd name="connsiteY123" fmla="*/ 4282955 h 6858000"/>
              <a:gd name="connsiteX124" fmla="*/ 2305292 w 7467600"/>
              <a:gd name="connsiteY124" fmla="*/ 4219492 h 6858000"/>
              <a:gd name="connsiteX125" fmla="*/ 2626982 w 7467600"/>
              <a:gd name="connsiteY125" fmla="*/ 4206450 h 6858000"/>
              <a:gd name="connsiteX126" fmla="*/ 2490617 w 7467600"/>
              <a:gd name="connsiteY126" fmla="*/ 4206951 h 6858000"/>
              <a:gd name="connsiteX127" fmla="*/ 2819869 w 7467600"/>
              <a:gd name="connsiteY127" fmla="*/ 4252936 h 6858000"/>
              <a:gd name="connsiteX128" fmla="*/ 3143018 w 7467600"/>
              <a:gd name="connsiteY128" fmla="*/ 4332698 h 6858000"/>
              <a:gd name="connsiteX129" fmla="*/ 3241520 w 7467600"/>
              <a:gd name="connsiteY129" fmla="*/ 4385112 h 6858000"/>
              <a:gd name="connsiteX130" fmla="*/ 3374575 w 7467600"/>
              <a:gd name="connsiteY130" fmla="*/ 4451517 h 6858000"/>
              <a:gd name="connsiteX131" fmla="*/ 3505221 w 7467600"/>
              <a:gd name="connsiteY131" fmla="*/ 4480757 h 6858000"/>
              <a:gd name="connsiteX132" fmla="*/ 2626982 w 7467600"/>
              <a:gd name="connsiteY132" fmla="*/ 4206450 h 6858000"/>
              <a:gd name="connsiteX133" fmla="*/ 1310106 w 7467600"/>
              <a:gd name="connsiteY133" fmla="*/ 3943217 h 6858000"/>
              <a:gd name="connsiteX134" fmla="*/ 854994 w 7467600"/>
              <a:gd name="connsiteY134" fmla="*/ 4399136 h 6858000"/>
              <a:gd name="connsiteX135" fmla="*/ 742462 w 7467600"/>
              <a:gd name="connsiteY135" fmla="*/ 4594648 h 6858000"/>
              <a:gd name="connsiteX136" fmla="*/ 820602 w 7467600"/>
              <a:gd name="connsiteY136" fmla="*/ 4485915 h 6858000"/>
              <a:gd name="connsiteX137" fmla="*/ 878295 w 7467600"/>
              <a:gd name="connsiteY137" fmla="*/ 4403594 h 6858000"/>
              <a:gd name="connsiteX138" fmla="*/ 1240607 w 7467600"/>
              <a:gd name="connsiteY138" fmla="*/ 4010401 h 6858000"/>
              <a:gd name="connsiteX139" fmla="*/ 1310106 w 7467600"/>
              <a:gd name="connsiteY139" fmla="*/ 3943217 h 6858000"/>
              <a:gd name="connsiteX140" fmla="*/ 1423113 w 7467600"/>
              <a:gd name="connsiteY140" fmla="*/ 3874565 h 6858000"/>
              <a:gd name="connsiteX141" fmla="*/ 1260565 w 7467600"/>
              <a:gd name="connsiteY141" fmla="*/ 4031982 h 6858000"/>
              <a:gd name="connsiteX142" fmla="*/ 901900 w 7467600"/>
              <a:gd name="connsiteY142" fmla="*/ 4421236 h 6858000"/>
              <a:gd name="connsiteX143" fmla="*/ 845044 w 7467600"/>
              <a:gd name="connsiteY143" fmla="*/ 4502436 h 6858000"/>
              <a:gd name="connsiteX144" fmla="*/ 685926 w 7467600"/>
              <a:gd name="connsiteY144" fmla="*/ 4703069 h 6858000"/>
              <a:gd name="connsiteX145" fmla="*/ 684248 w 7467600"/>
              <a:gd name="connsiteY145" fmla="*/ 4706721 h 6858000"/>
              <a:gd name="connsiteX146" fmla="*/ 1423113 w 7467600"/>
              <a:gd name="connsiteY146" fmla="*/ 3874565 h 6858000"/>
              <a:gd name="connsiteX147" fmla="*/ 3316479 w 7467600"/>
              <a:gd name="connsiteY147" fmla="*/ 3872136 h 6858000"/>
              <a:gd name="connsiteX148" fmla="*/ 3546806 w 7467600"/>
              <a:gd name="connsiteY148" fmla="*/ 4356139 h 6858000"/>
              <a:gd name="connsiteX149" fmla="*/ 3364433 w 7467600"/>
              <a:gd name="connsiteY149" fmla="*/ 3953121 h 6858000"/>
              <a:gd name="connsiteX150" fmla="*/ 3316479 w 7467600"/>
              <a:gd name="connsiteY150" fmla="*/ 3872136 h 6858000"/>
              <a:gd name="connsiteX151" fmla="*/ 3291335 w 7467600"/>
              <a:gd name="connsiteY151" fmla="*/ 3767420 h 6858000"/>
              <a:gd name="connsiteX152" fmla="*/ 3390805 w 7467600"/>
              <a:gd name="connsiteY152" fmla="*/ 3937163 h 6858000"/>
              <a:gd name="connsiteX153" fmla="*/ 3579062 w 7467600"/>
              <a:gd name="connsiteY153" fmla="*/ 4359040 h 6858000"/>
              <a:gd name="connsiteX154" fmla="*/ 3467355 w 7467600"/>
              <a:gd name="connsiteY154" fmla="*/ 3988130 h 6858000"/>
              <a:gd name="connsiteX155" fmla="*/ 3310753 w 7467600"/>
              <a:gd name="connsiteY155" fmla="*/ 3787140 h 6858000"/>
              <a:gd name="connsiteX156" fmla="*/ 3291335 w 7467600"/>
              <a:gd name="connsiteY156" fmla="*/ 3767420 h 6858000"/>
              <a:gd name="connsiteX157" fmla="*/ 1635889 w 7467600"/>
              <a:gd name="connsiteY157" fmla="*/ 3709494 h 6858000"/>
              <a:gd name="connsiteX158" fmla="*/ 1634800 w 7467600"/>
              <a:gd name="connsiteY158" fmla="*/ 3731111 h 6858000"/>
              <a:gd name="connsiteX159" fmla="*/ 1635889 w 7467600"/>
              <a:gd name="connsiteY159" fmla="*/ 3709494 h 6858000"/>
              <a:gd name="connsiteX160" fmla="*/ 1510397 w 7467600"/>
              <a:gd name="connsiteY160" fmla="*/ 3684705 h 6858000"/>
              <a:gd name="connsiteX161" fmla="*/ 1146550 w 7467600"/>
              <a:gd name="connsiteY161" fmla="*/ 3802012 h 6858000"/>
              <a:gd name="connsiteX162" fmla="*/ 698834 w 7467600"/>
              <a:gd name="connsiteY162" fmla="*/ 3952272 h 6858000"/>
              <a:gd name="connsiteX163" fmla="*/ 34256 w 7467600"/>
              <a:gd name="connsiteY163" fmla="*/ 4347603 h 6858000"/>
              <a:gd name="connsiteX164" fmla="*/ 527241 w 7467600"/>
              <a:gd name="connsiteY164" fmla="*/ 4065078 h 6858000"/>
              <a:gd name="connsiteX165" fmla="*/ 1510397 w 7467600"/>
              <a:gd name="connsiteY165" fmla="*/ 3684705 h 6858000"/>
              <a:gd name="connsiteX166" fmla="*/ 1313114 w 7467600"/>
              <a:gd name="connsiteY166" fmla="*/ 3655216 h 6858000"/>
              <a:gd name="connsiteX167" fmla="*/ 1109304 w 7467600"/>
              <a:gd name="connsiteY167" fmla="*/ 3669030 h 6858000"/>
              <a:gd name="connsiteX168" fmla="*/ 8129 w 7467600"/>
              <a:gd name="connsiteY168" fmla="*/ 4330519 h 6858000"/>
              <a:gd name="connsiteX169" fmla="*/ 687572 w 7467600"/>
              <a:gd name="connsiteY169" fmla="*/ 3925629 h 6858000"/>
              <a:gd name="connsiteX170" fmla="*/ 1138365 w 7467600"/>
              <a:gd name="connsiteY170" fmla="*/ 3774515 h 6858000"/>
              <a:gd name="connsiteX171" fmla="*/ 1505579 w 7467600"/>
              <a:gd name="connsiteY171" fmla="*/ 3655526 h 6858000"/>
              <a:gd name="connsiteX172" fmla="*/ 1313114 w 7467600"/>
              <a:gd name="connsiteY172" fmla="*/ 3655216 h 6858000"/>
              <a:gd name="connsiteX173" fmla="*/ 3655073 w 7467600"/>
              <a:gd name="connsiteY173" fmla="*/ 3650884 h 6858000"/>
              <a:gd name="connsiteX174" fmla="*/ 3989938 w 7467600"/>
              <a:gd name="connsiteY174" fmla="*/ 3991685 h 6858000"/>
              <a:gd name="connsiteX175" fmla="*/ 4393907 w 7467600"/>
              <a:gd name="connsiteY175" fmla="*/ 4261258 h 6858000"/>
              <a:gd name="connsiteX176" fmla="*/ 4648051 w 7467600"/>
              <a:gd name="connsiteY176" fmla="*/ 4374051 h 6858000"/>
              <a:gd name="connsiteX177" fmla="*/ 4383389 w 7467600"/>
              <a:gd name="connsiteY177" fmla="*/ 4184369 h 6858000"/>
              <a:gd name="connsiteX178" fmla="*/ 4165508 w 7467600"/>
              <a:gd name="connsiteY178" fmla="*/ 4035196 h 6858000"/>
              <a:gd name="connsiteX179" fmla="*/ 4068162 w 7467600"/>
              <a:gd name="connsiteY179" fmla="*/ 3953394 h 6858000"/>
              <a:gd name="connsiteX180" fmla="*/ 3981416 w 7467600"/>
              <a:gd name="connsiteY180" fmla="*/ 3880482 h 6858000"/>
              <a:gd name="connsiteX181" fmla="*/ 3800147 w 7467600"/>
              <a:gd name="connsiteY181" fmla="*/ 3749872 h 6858000"/>
              <a:gd name="connsiteX182" fmla="*/ 3655073 w 7467600"/>
              <a:gd name="connsiteY182" fmla="*/ 3650884 h 6858000"/>
              <a:gd name="connsiteX183" fmla="*/ 3670252 w 7467600"/>
              <a:gd name="connsiteY183" fmla="*/ 3622798 h 6858000"/>
              <a:gd name="connsiteX184" fmla="*/ 3817258 w 7467600"/>
              <a:gd name="connsiteY184" fmla="*/ 3723577 h 6858000"/>
              <a:gd name="connsiteX185" fmla="*/ 4000461 w 7467600"/>
              <a:gd name="connsiteY185" fmla="*/ 3855966 h 6858000"/>
              <a:gd name="connsiteX186" fmla="*/ 4088180 w 7467600"/>
              <a:gd name="connsiteY186" fmla="*/ 3929774 h 6858000"/>
              <a:gd name="connsiteX187" fmla="*/ 4184555 w 7467600"/>
              <a:gd name="connsiteY187" fmla="*/ 4010683 h 6858000"/>
              <a:gd name="connsiteX188" fmla="*/ 4399563 w 7467600"/>
              <a:gd name="connsiteY188" fmla="*/ 4158106 h 6858000"/>
              <a:gd name="connsiteX189" fmla="*/ 4684469 w 7467600"/>
              <a:gd name="connsiteY189" fmla="*/ 4364680 h 6858000"/>
              <a:gd name="connsiteX190" fmla="*/ 4690271 w 7467600"/>
              <a:gd name="connsiteY190" fmla="*/ 4370034 h 6858000"/>
              <a:gd name="connsiteX191" fmla="*/ 4136093 w 7467600"/>
              <a:gd name="connsiteY191" fmla="*/ 3858466 h 6858000"/>
              <a:gd name="connsiteX192" fmla="*/ 3670252 w 7467600"/>
              <a:gd name="connsiteY192" fmla="*/ 3622798 h 6858000"/>
              <a:gd name="connsiteX193" fmla="*/ 4440129 w 7467600"/>
              <a:gd name="connsiteY193" fmla="*/ 3448571 h 6858000"/>
              <a:gd name="connsiteX194" fmla="*/ 4856525 w 7467600"/>
              <a:gd name="connsiteY194" fmla="*/ 3915351 h 6858000"/>
              <a:gd name="connsiteX195" fmla="*/ 5059055 w 7467600"/>
              <a:gd name="connsiteY195" fmla="*/ 4108918 h 6858000"/>
              <a:gd name="connsiteX196" fmla="*/ 5290070 w 7467600"/>
              <a:gd name="connsiteY196" fmla="*/ 4263619 h 6858000"/>
              <a:gd name="connsiteX197" fmla="*/ 4834991 w 7467600"/>
              <a:gd name="connsiteY197" fmla="*/ 3830985 h 6858000"/>
              <a:gd name="connsiteX198" fmla="*/ 4440129 w 7467600"/>
              <a:gd name="connsiteY198" fmla="*/ 3448571 h 6858000"/>
              <a:gd name="connsiteX199" fmla="*/ 4441737 w 7467600"/>
              <a:gd name="connsiteY199" fmla="*/ 3399734 h 6858000"/>
              <a:gd name="connsiteX200" fmla="*/ 4431236 w 7467600"/>
              <a:gd name="connsiteY200" fmla="*/ 3400954 h 6858000"/>
              <a:gd name="connsiteX201" fmla="*/ 4557150 w 7467600"/>
              <a:gd name="connsiteY201" fmla="*/ 3510023 h 6858000"/>
              <a:gd name="connsiteX202" fmla="*/ 4856936 w 7467600"/>
              <a:gd name="connsiteY202" fmla="*/ 3809146 h 6858000"/>
              <a:gd name="connsiteX203" fmla="*/ 5111996 w 7467600"/>
              <a:gd name="connsiteY203" fmla="*/ 4065759 h 6858000"/>
              <a:gd name="connsiteX204" fmla="*/ 5388878 w 7467600"/>
              <a:gd name="connsiteY204" fmla="*/ 4300185 h 6858000"/>
              <a:gd name="connsiteX205" fmla="*/ 5425556 w 7467600"/>
              <a:gd name="connsiteY205" fmla="*/ 4308967 h 6858000"/>
              <a:gd name="connsiteX206" fmla="*/ 4943646 w 7467600"/>
              <a:gd name="connsiteY206" fmla="*/ 3822916 h 6858000"/>
              <a:gd name="connsiteX207" fmla="*/ 4594837 w 7467600"/>
              <a:gd name="connsiteY207" fmla="*/ 3532274 h 6858000"/>
              <a:gd name="connsiteX208" fmla="*/ 4441737 w 7467600"/>
              <a:gd name="connsiteY208" fmla="*/ 3399734 h 6858000"/>
              <a:gd name="connsiteX209" fmla="*/ 5425834 w 7467600"/>
              <a:gd name="connsiteY209" fmla="*/ 3162785 h 6858000"/>
              <a:gd name="connsiteX210" fmla="*/ 5401644 w 7467600"/>
              <a:gd name="connsiteY210" fmla="*/ 3617847 h 6858000"/>
              <a:gd name="connsiteX211" fmla="*/ 5467256 w 7467600"/>
              <a:gd name="connsiteY211" fmla="*/ 4175494 h 6858000"/>
              <a:gd name="connsiteX212" fmla="*/ 5448069 w 7467600"/>
              <a:gd name="connsiteY212" fmla="*/ 3567554 h 6858000"/>
              <a:gd name="connsiteX213" fmla="*/ 5425834 w 7467600"/>
              <a:gd name="connsiteY213" fmla="*/ 3162785 h 6858000"/>
              <a:gd name="connsiteX214" fmla="*/ 1318687 w 7467600"/>
              <a:gd name="connsiteY214" fmla="*/ 3113840 h 6858000"/>
              <a:gd name="connsiteX215" fmla="*/ 1066793 w 7467600"/>
              <a:gd name="connsiteY215" fmla="*/ 3212171 h 6858000"/>
              <a:gd name="connsiteX216" fmla="*/ 993319 w 7467600"/>
              <a:gd name="connsiteY216" fmla="*/ 3247648 h 6858000"/>
              <a:gd name="connsiteX217" fmla="*/ 853081 w 7467600"/>
              <a:gd name="connsiteY217" fmla="*/ 3312410 h 6858000"/>
              <a:gd name="connsiteX218" fmla="*/ 805957 w 7467600"/>
              <a:gd name="connsiteY218" fmla="*/ 3330443 h 6858000"/>
              <a:gd name="connsiteX219" fmla="*/ 1318687 w 7467600"/>
              <a:gd name="connsiteY219" fmla="*/ 3113840 h 6858000"/>
              <a:gd name="connsiteX220" fmla="*/ 5453702 w 7467600"/>
              <a:gd name="connsiteY220" fmla="*/ 3090882 h 6858000"/>
              <a:gd name="connsiteX221" fmla="*/ 5480135 w 7467600"/>
              <a:gd name="connsiteY221" fmla="*/ 3565802 h 6858000"/>
              <a:gd name="connsiteX222" fmla="*/ 5499023 w 7467600"/>
              <a:gd name="connsiteY222" fmla="*/ 4166310 h 6858000"/>
              <a:gd name="connsiteX223" fmla="*/ 5547022 w 7467600"/>
              <a:gd name="connsiteY223" fmla="*/ 3607838 h 6858000"/>
              <a:gd name="connsiteX224" fmla="*/ 5515964 w 7467600"/>
              <a:gd name="connsiteY224" fmla="*/ 3378541 h 6858000"/>
              <a:gd name="connsiteX225" fmla="*/ 5453702 w 7467600"/>
              <a:gd name="connsiteY225" fmla="*/ 3090882 h 6858000"/>
              <a:gd name="connsiteX226" fmla="*/ 1238695 w 7467600"/>
              <a:gd name="connsiteY226" fmla="*/ 3076820 h 6858000"/>
              <a:gd name="connsiteX227" fmla="*/ 716371 w 7467600"/>
              <a:gd name="connsiteY227" fmla="*/ 3293249 h 6858000"/>
              <a:gd name="connsiteX228" fmla="*/ 579522 w 7467600"/>
              <a:gd name="connsiteY228" fmla="*/ 3371759 h 6858000"/>
              <a:gd name="connsiteX229" fmla="*/ 600288 w 7467600"/>
              <a:gd name="connsiteY229" fmla="*/ 3365555 h 6858000"/>
              <a:gd name="connsiteX230" fmla="*/ 840692 w 7467600"/>
              <a:gd name="connsiteY230" fmla="*/ 3284921 h 6858000"/>
              <a:gd name="connsiteX231" fmla="*/ 979248 w 7467600"/>
              <a:gd name="connsiteY231" fmla="*/ 3221003 h 6858000"/>
              <a:gd name="connsiteX232" fmla="*/ 1053282 w 7467600"/>
              <a:gd name="connsiteY232" fmla="*/ 3185247 h 6858000"/>
              <a:gd name="connsiteX233" fmla="*/ 1320603 w 7467600"/>
              <a:gd name="connsiteY233" fmla="*/ 3081281 h 6858000"/>
              <a:gd name="connsiteX234" fmla="*/ 1238695 w 7467600"/>
              <a:gd name="connsiteY234" fmla="*/ 3076820 h 6858000"/>
              <a:gd name="connsiteX235" fmla="*/ 5425627 w 7467600"/>
              <a:gd name="connsiteY235" fmla="*/ 2954192 h 6858000"/>
              <a:gd name="connsiteX236" fmla="*/ 5470770 w 7467600"/>
              <a:gd name="connsiteY236" fmla="*/ 3005435 h 6858000"/>
              <a:gd name="connsiteX237" fmla="*/ 5519779 w 7467600"/>
              <a:gd name="connsiteY237" fmla="*/ 4359223 h 6858000"/>
              <a:gd name="connsiteX238" fmla="*/ 5520293 w 7467600"/>
              <a:gd name="connsiteY238" fmla="*/ 4360602 h 6858000"/>
              <a:gd name="connsiteX239" fmla="*/ 5767221 w 7467600"/>
              <a:gd name="connsiteY239" fmla="*/ 4665564 h 6858000"/>
              <a:gd name="connsiteX240" fmla="*/ 6937169 w 7467600"/>
              <a:gd name="connsiteY240" fmla="*/ 4815941 h 6858000"/>
              <a:gd name="connsiteX241" fmla="*/ 6953922 w 7467600"/>
              <a:gd name="connsiteY241" fmla="*/ 4890068 h 6858000"/>
              <a:gd name="connsiteX242" fmla="*/ 6071359 w 7467600"/>
              <a:gd name="connsiteY242" fmla="*/ 4770770 h 6858000"/>
              <a:gd name="connsiteX243" fmla="*/ 6038839 w 7467600"/>
              <a:gd name="connsiteY243" fmla="*/ 4764474 h 6858000"/>
              <a:gd name="connsiteX244" fmla="*/ 6038706 w 7467600"/>
              <a:gd name="connsiteY244" fmla="*/ 4763847 h 6858000"/>
              <a:gd name="connsiteX245" fmla="*/ 6037784 w 7467600"/>
              <a:gd name="connsiteY245" fmla="*/ 4764270 h 6858000"/>
              <a:gd name="connsiteX246" fmla="*/ 6038839 w 7467600"/>
              <a:gd name="connsiteY246" fmla="*/ 4764474 h 6858000"/>
              <a:gd name="connsiteX247" fmla="*/ 6040338 w 7467600"/>
              <a:gd name="connsiteY247" fmla="*/ 4771418 h 6858000"/>
              <a:gd name="connsiteX248" fmla="*/ 6024488 w 7467600"/>
              <a:gd name="connsiteY248" fmla="*/ 4809903 h 6858000"/>
              <a:gd name="connsiteX249" fmla="*/ 5599771 w 7467600"/>
              <a:gd name="connsiteY249" fmla="*/ 5509652 h 6858000"/>
              <a:gd name="connsiteX250" fmla="*/ 5548843 w 7467600"/>
              <a:gd name="connsiteY250" fmla="*/ 5563845 h 6858000"/>
              <a:gd name="connsiteX251" fmla="*/ 5940952 w 7467600"/>
              <a:gd name="connsiteY251" fmla="*/ 6250028 h 6858000"/>
              <a:gd name="connsiteX252" fmla="*/ 6043441 w 7467600"/>
              <a:gd name="connsiteY252" fmla="*/ 6665847 h 6858000"/>
              <a:gd name="connsiteX253" fmla="*/ 6093432 w 7467600"/>
              <a:gd name="connsiteY253" fmla="*/ 6858000 h 6858000"/>
              <a:gd name="connsiteX254" fmla="*/ 6034344 w 7467600"/>
              <a:gd name="connsiteY254" fmla="*/ 6858000 h 6858000"/>
              <a:gd name="connsiteX255" fmla="*/ 6026679 w 7467600"/>
              <a:gd name="connsiteY255" fmla="*/ 6836959 h 6858000"/>
              <a:gd name="connsiteX256" fmla="*/ 5800441 w 7467600"/>
              <a:gd name="connsiteY256" fmla="*/ 6335286 h 6858000"/>
              <a:gd name="connsiteX257" fmla="*/ 5526562 w 7467600"/>
              <a:gd name="connsiteY257" fmla="*/ 5705388 h 6858000"/>
              <a:gd name="connsiteX258" fmla="*/ 5519640 w 7467600"/>
              <a:gd name="connsiteY258" fmla="*/ 5683774 h 6858000"/>
              <a:gd name="connsiteX259" fmla="*/ 5844559 w 7467600"/>
              <a:gd name="connsiteY259" fmla="*/ 6553349 h 6858000"/>
              <a:gd name="connsiteX260" fmla="*/ 5975994 w 7467600"/>
              <a:gd name="connsiteY260" fmla="*/ 6858000 h 6858000"/>
              <a:gd name="connsiteX261" fmla="*/ 5898547 w 7467600"/>
              <a:gd name="connsiteY261" fmla="*/ 6858000 h 6858000"/>
              <a:gd name="connsiteX262" fmla="*/ 5682041 w 7467600"/>
              <a:gd name="connsiteY262" fmla="*/ 6355860 h 6858000"/>
              <a:gd name="connsiteX263" fmla="*/ 5461758 w 7467600"/>
              <a:gd name="connsiteY263" fmla="*/ 5820220 h 6858000"/>
              <a:gd name="connsiteX264" fmla="*/ 5237282 w 7467600"/>
              <a:gd name="connsiteY264" fmla="*/ 6579086 h 6858000"/>
              <a:gd name="connsiteX265" fmla="*/ 5115009 w 7467600"/>
              <a:gd name="connsiteY265" fmla="*/ 6858000 h 6858000"/>
              <a:gd name="connsiteX266" fmla="*/ 5028074 w 7467600"/>
              <a:gd name="connsiteY266" fmla="*/ 6858000 h 6858000"/>
              <a:gd name="connsiteX267" fmla="*/ 5079508 w 7467600"/>
              <a:gd name="connsiteY267" fmla="*/ 6749074 h 6858000"/>
              <a:gd name="connsiteX268" fmla="*/ 5371846 w 7467600"/>
              <a:gd name="connsiteY268" fmla="*/ 5924413 h 6858000"/>
              <a:gd name="connsiteX269" fmla="*/ 5270512 w 7467600"/>
              <a:gd name="connsiteY269" fmla="*/ 6138975 h 6858000"/>
              <a:gd name="connsiteX270" fmla="*/ 5062409 w 7467600"/>
              <a:gd name="connsiteY270" fmla="*/ 6653544 h 6858000"/>
              <a:gd name="connsiteX271" fmla="*/ 5036628 w 7467600"/>
              <a:gd name="connsiteY271" fmla="*/ 6754247 h 6858000"/>
              <a:gd name="connsiteX272" fmla="*/ 5009112 w 7467600"/>
              <a:gd name="connsiteY272" fmla="*/ 6858000 h 6858000"/>
              <a:gd name="connsiteX273" fmla="*/ 4976679 w 7467600"/>
              <a:gd name="connsiteY273" fmla="*/ 6858000 h 6858000"/>
              <a:gd name="connsiteX274" fmla="*/ 5006537 w 7467600"/>
              <a:gd name="connsiteY274" fmla="*/ 6747068 h 6858000"/>
              <a:gd name="connsiteX275" fmla="*/ 5032723 w 7467600"/>
              <a:gd name="connsiteY275" fmla="*/ 6644957 h 6858000"/>
              <a:gd name="connsiteX276" fmla="*/ 5242949 w 7467600"/>
              <a:gd name="connsiteY276" fmla="*/ 6125175 h 6858000"/>
              <a:gd name="connsiteX277" fmla="*/ 5286321 w 7467600"/>
              <a:gd name="connsiteY277" fmla="*/ 6033555 h 6858000"/>
              <a:gd name="connsiteX278" fmla="*/ 5008210 w 7467600"/>
              <a:gd name="connsiteY278" fmla="*/ 6649194 h 6858000"/>
              <a:gd name="connsiteX279" fmla="*/ 4986321 w 7467600"/>
              <a:gd name="connsiteY279" fmla="*/ 6765687 h 6858000"/>
              <a:gd name="connsiteX280" fmla="*/ 4973474 w 7467600"/>
              <a:gd name="connsiteY280" fmla="*/ 6858000 h 6858000"/>
              <a:gd name="connsiteX281" fmla="*/ 4907178 w 7467600"/>
              <a:gd name="connsiteY281" fmla="*/ 6858000 h 6858000"/>
              <a:gd name="connsiteX282" fmla="*/ 4910810 w 7467600"/>
              <a:gd name="connsiteY282" fmla="*/ 6829660 h 6858000"/>
              <a:gd name="connsiteX283" fmla="*/ 4987461 w 7467600"/>
              <a:gd name="connsiteY283" fmla="*/ 6432994 h 6858000"/>
              <a:gd name="connsiteX284" fmla="*/ 5179262 w 7467600"/>
              <a:gd name="connsiteY284" fmla="*/ 6035044 h 6858000"/>
              <a:gd name="connsiteX285" fmla="*/ 4689678 w 7467600"/>
              <a:gd name="connsiteY285" fmla="*/ 6440241 h 6858000"/>
              <a:gd name="connsiteX286" fmla="*/ 4477543 w 7467600"/>
              <a:gd name="connsiteY286" fmla="*/ 6674836 h 6858000"/>
              <a:gd name="connsiteX287" fmla="*/ 4329957 w 7467600"/>
              <a:gd name="connsiteY287" fmla="*/ 6858000 h 6858000"/>
              <a:gd name="connsiteX288" fmla="*/ 4218595 w 7467600"/>
              <a:gd name="connsiteY288" fmla="*/ 6858000 h 6858000"/>
              <a:gd name="connsiteX289" fmla="*/ 4368888 w 7467600"/>
              <a:gd name="connsiteY289" fmla="*/ 6668412 h 6858000"/>
              <a:gd name="connsiteX290" fmla="*/ 4563091 w 7467600"/>
              <a:gd name="connsiteY290" fmla="*/ 6442508 h 6858000"/>
              <a:gd name="connsiteX291" fmla="*/ 5387324 w 7467600"/>
              <a:gd name="connsiteY291" fmla="*/ 5705830 h 6858000"/>
              <a:gd name="connsiteX292" fmla="*/ 5073620 w 7467600"/>
              <a:gd name="connsiteY292" fmla="*/ 5955437 h 6858000"/>
              <a:gd name="connsiteX293" fmla="*/ 4689789 w 7467600"/>
              <a:gd name="connsiteY293" fmla="*/ 6268382 h 6858000"/>
              <a:gd name="connsiteX294" fmla="*/ 4418722 w 7467600"/>
              <a:gd name="connsiteY294" fmla="*/ 6570886 h 6858000"/>
              <a:gd name="connsiteX295" fmla="*/ 4214944 w 7467600"/>
              <a:gd name="connsiteY295" fmla="*/ 6858000 h 6858000"/>
              <a:gd name="connsiteX296" fmla="*/ 4177898 w 7467600"/>
              <a:gd name="connsiteY296" fmla="*/ 6858000 h 6858000"/>
              <a:gd name="connsiteX297" fmla="*/ 4391597 w 7467600"/>
              <a:gd name="connsiteY297" fmla="*/ 6556370 h 6858000"/>
              <a:gd name="connsiteX298" fmla="*/ 4668889 w 7467600"/>
              <a:gd name="connsiteY298" fmla="*/ 6246399 h 6858000"/>
              <a:gd name="connsiteX299" fmla="*/ 5055427 w 7467600"/>
              <a:gd name="connsiteY299" fmla="*/ 5931476 h 6858000"/>
              <a:gd name="connsiteX300" fmla="*/ 5371814 w 7467600"/>
              <a:gd name="connsiteY300" fmla="*/ 5678975 h 6858000"/>
              <a:gd name="connsiteX301" fmla="*/ 4987918 w 7467600"/>
              <a:gd name="connsiteY301" fmla="*/ 5838701 h 6858000"/>
              <a:gd name="connsiteX302" fmla="*/ 4317146 w 7467600"/>
              <a:gd name="connsiteY302" fmla="*/ 6587716 h 6858000"/>
              <a:gd name="connsiteX303" fmla="*/ 4171627 w 7467600"/>
              <a:gd name="connsiteY303" fmla="*/ 6858000 h 6858000"/>
              <a:gd name="connsiteX304" fmla="*/ 4081585 w 7467600"/>
              <a:gd name="connsiteY304" fmla="*/ 6858000 h 6858000"/>
              <a:gd name="connsiteX305" fmla="*/ 4238603 w 7467600"/>
              <a:gd name="connsiteY305" fmla="*/ 6559341 h 6858000"/>
              <a:gd name="connsiteX306" fmla="*/ 4778333 w 7467600"/>
              <a:gd name="connsiteY306" fmla="*/ 5873626 h 6858000"/>
              <a:gd name="connsiteX307" fmla="*/ 5414185 w 7467600"/>
              <a:gd name="connsiteY307" fmla="*/ 5573882 h 6858000"/>
              <a:gd name="connsiteX308" fmla="*/ 5959648 w 7467600"/>
              <a:gd name="connsiteY308" fmla="*/ 4760797 h 6858000"/>
              <a:gd name="connsiteX309" fmla="*/ 5355019 w 7467600"/>
              <a:gd name="connsiteY309" fmla="*/ 4734672 h 6858000"/>
              <a:gd name="connsiteX310" fmla="*/ 5083565 w 7467600"/>
              <a:gd name="connsiteY310" fmla="*/ 5179121 h 6858000"/>
              <a:gd name="connsiteX311" fmla="*/ 4713577 w 7467600"/>
              <a:gd name="connsiteY311" fmla="*/ 5616803 h 6858000"/>
              <a:gd name="connsiteX312" fmla="*/ 3989559 w 7467600"/>
              <a:gd name="connsiteY312" fmla="*/ 6145945 h 6858000"/>
              <a:gd name="connsiteX313" fmla="*/ 3939824 w 7467600"/>
              <a:gd name="connsiteY313" fmla="*/ 6066900 h 6858000"/>
              <a:gd name="connsiteX314" fmla="*/ 4584537 w 7467600"/>
              <a:gd name="connsiteY314" fmla="*/ 5324826 h 6858000"/>
              <a:gd name="connsiteX315" fmla="*/ 5037105 w 7467600"/>
              <a:gd name="connsiteY315" fmla="*/ 5088765 h 6858000"/>
              <a:gd name="connsiteX316" fmla="*/ 5039930 w 7467600"/>
              <a:gd name="connsiteY316" fmla="*/ 5089585 h 6858000"/>
              <a:gd name="connsiteX317" fmla="*/ 5263764 w 7467600"/>
              <a:gd name="connsiteY317" fmla="*/ 4735525 h 6858000"/>
              <a:gd name="connsiteX318" fmla="*/ 4086300 w 7467600"/>
              <a:gd name="connsiteY318" fmla="*/ 4884599 h 6858000"/>
              <a:gd name="connsiteX319" fmla="*/ 4085485 w 7467600"/>
              <a:gd name="connsiteY319" fmla="*/ 4899070 h 6858000"/>
              <a:gd name="connsiteX320" fmla="*/ 3871915 w 7467600"/>
              <a:gd name="connsiteY320" fmla="*/ 5253645 h 6858000"/>
              <a:gd name="connsiteX321" fmla="*/ 3799374 w 7467600"/>
              <a:gd name="connsiteY321" fmla="*/ 5466127 h 6858000"/>
              <a:gd name="connsiteX322" fmla="*/ 3498850 w 7467600"/>
              <a:gd name="connsiteY322" fmla="*/ 6661888 h 6858000"/>
              <a:gd name="connsiteX323" fmla="*/ 3399216 w 7467600"/>
              <a:gd name="connsiteY323" fmla="*/ 6858000 h 6858000"/>
              <a:gd name="connsiteX324" fmla="*/ 3303688 w 7467600"/>
              <a:gd name="connsiteY324" fmla="*/ 6858000 h 6858000"/>
              <a:gd name="connsiteX325" fmla="*/ 3391774 w 7467600"/>
              <a:gd name="connsiteY325" fmla="*/ 6697181 h 6858000"/>
              <a:gd name="connsiteX326" fmla="*/ 3735540 w 7467600"/>
              <a:gd name="connsiteY326" fmla="*/ 5546923 h 6858000"/>
              <a:gd name="connsiteX327" fmla="*/ 3729438 w 7467600"/>
              <a:gd name="connsiteY327" fmla="*/ 5569058 h 6858000"/>
              <a:gd name="connsiteX328" fmla="*/ 3707782 w 7467600"/>
              <a:gd name="connsiteY328" fmla="*/ 5644908 h 6858000"/>
              <a:gd name="connsiteX329" fmla="*/ 3583827 w 7467600"/>
              <a:gd name="connsiteY329" fmla="*/ 6039215 h 6858000"/>
              <a:gd name="connsiteX330" fmla="*/ 3547861 w 7467600"/>
              <a:gd name="connsiteY330" fmla="*/ 6129609 h 6858000"/>
              <a:gd name="connsiteX331" fmla="*/ 3490905 w 7467600"/>
              <a:gd name="connsiteY331" fmla="*/ 6277660 h 6858000"/>
              <a:gd name="connsiteX332" fmla="*/ 3455859 w 7467600"/>
              <a:gd name="connsiteY332" fmla="*/ 6391301 h 6858000"/>
              <a:gd name="connsiteX333" fmla="*/ 3429112 w 7467600"/>
              <a:gd name="connsiteY333" fmla="*/ 6479469 h 6858000"/>
              <a:gd name="connsiteX334" fmla="*/ 3304862 w 7467600"/>
              <a:gd name="connsiteY334" fmla="*/ 6796476 h 6858000"/>
              <a:gd name="connsiteX335" fmla="*/ 3276071 w 7467600"/>
              <a:gd name="connsiteY335" fmla="*/ 6858000 h 6858000"/>
              <a:gd name="connsiteX336" fmla="*/ 3240805 w 7467600"/>
              <a:gd name="connsiteY336" fmla="*/ 6858000 h 6858000"/>
              <a:gd name="connsiteX337" fmla="*/ 3275917 w 7467600"/>
              <a:gd name="connsiteY337" fmla="*/ 6783192 h 6858000"/>
              <a:gd name="connsiteX338" fmla="*/ 3399358 w 7467600"/>
              <a:gd name="connsiteY338" fmla="*/ 6469011 h 6858000"/>
              <a:gd name="connsiteX339" fmla="*/ 3425650 w 7467600"/>
              <a:gd name="connsiteY339" fmla="*/ 6381333 h 6858000"/>
              <a:gd name="connsiteX340" fmla="*/ 3460661 w 7467600"/>
              <a:gd name="connsiteY340" fmla="*/ 6266763 h 6858000"/>
              <a:gd name="connsiteX341" fmla="*/ 3518021 w 7467600"/>
              <a:gd name="connsiteY341" fmla="*/ 6117298 h 6858000"/>
              <a:gd name="connsiteX342" fmla="*/ 3554035 w 7467600"/>
              <a:gd name="connsiteY342" fmla="*/ 6027832 h 6858000"/>
              <a:gd name="connsiteX343" fmla="*/ 3677174 w 7467600"/>
              <a:gd name="connsiteY343" fmla="*/ 5636351 h 6858000"/>
              <a:gd name="connsiteX344" fmla="*/ 3698819 w 7467600"/>
              <a:gd name="connsiteY344" fmla="*/ 5560503 h 6858000"/>
              <a:gd name="connsiteX345" fmla="*/ 3702094 w 7467600"/>
              <a:gd name="connsiteY345" fmla="*/ 5549194 h 6858000"/>
              <a:gd name="connsiteX346" fmla="*/ 3398355 w 7467600"/>
              <a:gd name="connsiteY346" fmla="*/ 6094603 h 6858000"/>
              <a:gd name="connsiteX347" fmla="*/ 3193941 w 7467600"/>
              <a:gd name="connsiteY347" fmla="*/ 6798775 h 6858000"/>
              <a:gd name="connsiteX348" fmla="*/ 3184140 w 7467600"/>
              <a:gd name="connsiteY348" fmla="*/ 6858000 h 6858000"/>
              <a:gd name="connsiteX349" fmla="*/ 3099978 w 7467600"/>
              <a:gd name="connsiteY349" fmla="*/ 6858000 h 6858000"/>
              <a:gd name="connsiteX350" fmla="*/ 3101556 w 7467600"/>
              <a:gd name="connsiteY350" fmla="*/ 6843337 h 6858000"/>
              <a:gd name="connsiteX351" fmla="*/ 3370162 w 7467600"/>
              <a:gd name="connsiteY351" fmla="*/ 5785550 h 6858000"/>
              <a:gd name="connsiteX352" fmla="*/ 3746477 w 7467600"/>
              <a:gd name="connsiteY352" fmla="*/ 5377889 h 6858000"/>
              <a:gd name="connsiteX353" fmla="*/ 3863399 w 7467600"/>
              <a:gd name="connsiteY353" fmla="*/ 5087257 h 6858000"/>
              <a:gd name="connsiteX354" fmla="*/ 3968712 w 7467600"/>
              <a:gd name="connsiteY354" fmla="*/ 4913989 h 6858000"/>
              <a:gd name="connsiteX355" fmla="*/ 2792390 w 7467600"/>
              <a:gd name="connsiteY355" fmla="*/ 5382974 h 6858000"/>
              <a:gd name="connsiteX356" fmla="*/ 2714982 w 7467600"/>
              <a:gd name="connsiteY356" fmla="*/ 5427051 h 6858000"/>
              <a:gd name="connsiteX357" fmla="*/ 2813361 w 7467600"/>
              <a:gd name="connsiteY357" fmla="*/ 6023912 h 6858000"/>
              <a:gd name="connsiteX358" fmla="*/ 2688430 w 7467600"/>
              <a:gd name="connsiteY358" fmla="*/ 6801564 h 6858000"/>
              <a:gd name="connsiteX359" fmla="*/ 2629626 w 7467600"/>
              <a:gd name="connsiteY359" fmla="*/ 6763394 h 6858000"/>
              <a:gd name="connsiteX360" fmla="*/ 2565328 w 7467600"/>
              <a:gd name="connsiteY360" fmla="*/ 5516399 h 6858000"/>
              <a:gd name="connsiteX361" fmla="*/ 1922999 w 7467600"/>
              <a:gd name="connsiteY361" fmla="*/ 5980343 h 6858000"/>
              <a:gd name="connsiteX362" fmla="*/ 1950261 w 7467600"/>
              <a:gd name="connsiteY362" fmla="*/ 6405858 h 6858000"/>
              <a:gd name="connsiteX363" fmla="*/ 2365554 w 7467600"/>
              <a:gd name="connsiteY363" fmla="*/ 6759107 h 6858000"/>
              <a:gd name="connsiteX364" fmla="*/ 2424142 w 7467600"/>
              <a:gd name="connsiteY364" fmla="*/ 6858000 h 6858000"/>
              <a:gd name="connsiteX365" fmla="*/ 2395994 w 7467600"/>
              <a:gd name="connsiteY365" fmla="*/ 6858000 h 6858000"/>
              <a:gd name="connsiteX366" fmla="*/ 2392863 w 7467600"/>
              <a:gd name="connsiteY366" fmla="*/ 6852964 h 6858000"/>
              <a:gd name="connsiteX367" fmla="*/ 2017589 w 7467600"/>
              <a:gd name="connsiteY367" fmla="*/ 6493982 h 6858000"/>
              <a:gd name="connsiteX368" fmla="*/ 2147336 w 7467600"/>
              <a:gd name="connsiteY368" fmla="*/ 6594052 h 6858000"/>
              <a:gd name="connsiteX369" fmla="*/ 2207047 w 7467600"/>
              <a:gd name="connsiteY369" fmla="*/ 6654540 h 6858000"/>
              <a:gd name="connsiteX370" fmla="*/ 2299106 w 7467600"/>
              <a:gd name="connsiteY370" fmla="*/ 6778931 h 6858000"/>
              <a:gd name="connsiteX371" fmla="*/ 2314430 w 7467600"/>
              <a:gd name="connsiteY371" fmla="*/ 6801144 h 6858000"/>
              <a:gd name="connsiteX372" fmla="*/ 2352406 w 7467600"/>
              <a:gd name="connsiteY372" fmla="*/ 6858000 h 6858000"/>
              <a:gd name="connsiteX373" fmla="*/ 2314492 w 7467600"/>
              <a:gd name="connsiteY373" fmla="*/ 6858000 h 6858000"/>
              <a:gd name="connsiteX374" fmla="*/ 2288095 w 7467600"/>
              <a:gd name="connsiteY374" fmla="*/ 6818030 h 6858000"/>
              <a:gd name="connsiteX375" fmla="*/ 2272768 w 7467600"/>
              <a:gd name="connsiteY375" fmla="*/ 6795822 h 6858000"/>
              <a:gd name="connsiteX376" fmla="*/ 2182715 w 7467600"/>
              <a:gd name="connsiteY376" fmla="*/ 6675071 h 6858000"/>
              <a:gd name="connsiteX377" fmla="*/ 2032061 w 7467600"/>
              <a:gd name="connsiteY377" fmla="*/ 6541380 h 6858000"/>
              <a:gd name="connsiteX378" fmla="*/ 2257220 w 7467600"/>
              <a:gd name="connsiteY378" fmla="*/ 6826257 h 6858000"/>
              <a:gd name="connsiteX379" fmla="*/ 2281324 w 7467600"/>
              <a:gd name="connsiteY379" fmla="*/ 6858000 h 6858000"/>
              <a:gd name="connsiteX380" fmla="*/ 2242860 w 7467600"/>
              <a:gd name="connsiteY380" fmla="*/ 6858000 h 6858000"/>
              <a:gd name="connsiteX381" fmla="*/ 2232818 w 7467600"/>
              <a:gd name="connsiteY381" fmla="*/ 6844926 h 6858000"/>
              <a:gd name="connsiteX382" fmla="*/ 1990172 w 7467600"/>
              <a:gd name="connsiteY382" fmla="*/ 6542121 h 6858000"/>
              <a:gd name="connsiteX383" fmla="*/ 2124090 w 7467600"/>
              <a:gd name="connsiteY383" fmla="*/ 6761017 h 6858000"/>
              <a:gd name="connsiteX384" fmla="*/ 2200380 w 7467600"/>
              <a:gd name="connsiteY384" fmla="*/ 6858000 h 6858000"/>
              <a:gd name="connsiteX385" fmla="*/ 2147507 w 7467600"/>
              <a:gd name="connsiteY385" fmla="*/ 6858000 h 6858000"/>
              <a:gd name="connsiteX386" fmla="*/ 2070668 w 7467600"/>
              <a:gd name="connsiteY386" fmla="*/ 6761520 h 6858000"/>
              <a:gd name="connsiteX387" fmla="*/ 1975142 w 7467600"/>
              <a:gd name="connsiteY387" fmla="*/ 6585570 h 6858000"/>
              <a:gd name="connsiteX388" fmla="*/ 2050035 w 7467600"/>
              <a:gd name="connsiteY388" fmla="*/ 6813345 h 6858000"/>
              <a:gd name="connsiteX389" fmla="*/ 2063025 w 7467600"/>
              <a:gd name="connsiteY389" fmla="*/ 6858000 h 6858000"/>
              <a:gd name="connsiteX390" fmla="*/ 2021675 w 7467600"/>
              <a:gd name="connsiteY390" fmla="*/ 6858000 h 6858000"/>
              <a:gd name="connsiteX391" fmla="*/ 2019308 w 7467600"/>
              <a:gd name="connsiteY391" fmla="*/ 6847118 h 6858000"/>
              <a:gd name="connsiteX392" fmla="*/ 1938835 w 7467600"/>
              <a:gd name="connsiteY392" fmla="*/ 6551160 h 6858000"/>
              <a:gd name="connsiteX393" fmla="*/ 1953230 w 7467600"/>
              <a:gd name="connsiteY393" fmla="*/ 6759699 h 6858000"/>
              <a:gd name="connsiteX394" fmla="*/ 1956763 w 7467600"/>
              <a:gd name="connsiteY394" fmla="*/ 6778191 h 6858000"/>
              <a:gd name="connsiteX395" fmla="*/ 1967925 w 7467600"/>
              <a:gd name="connsiteY395" fmla="*/ 6858000 h 6858000"/>
              <a:gd name="connsiteX396" fmla="*/ 1936622 w 7467600"/>
              <a:gd name="connsiteY396" fmla="*/ 6858000 h 6858000"/>
              <a:gd name="connsiteX397" fmla="*/ 1926261 w 7467600"/>
              <a:gd name="connsiteY397" fmla="*/ 6784064 h 6858000"/>
              <a:gd name="connsiteX398" fmla="*/ 1922724 w 7467600"/>
              <a:gd name="connsiteY398" fmla="*/ 6765577 h 6858000"/>
              <a:gd name="connsiteX399" fmla="*/ 1904650 w 7467600"/>
              <a:gd name="connsiteY399" fmla="*/ 6639616 h 6858000"/>
              <a:gd name="connsiteX400" fmla="*/ 1885273 w 7467600"/>
              <a:gd name="connsiteY400" fmla="*/ 6858000 h 6858000"/>
              <a:gd name="connsiteX401" fmla="*/ 1854363 w 7467600"/>
              <a:gd name="connsiteY401" fmla="*/ 6858000 h 6858000"/>
              <a:gd name="connsiteX402" fmla="*/ 1880391 w 7467600"/>
              <a:gd name="connsiteY402" fmla="*/ 6603796 h 6858000"/>
              <a:gd name="connsiteX403" fmla="*/ 1818273 w 7467600"/>
              <a:gd name="connsiteY403" fmla="*/ 6715729 h 6858000"/>
              <a:gd name="connsiteX404" fmla="*/ 1794691 w 7467600"/>
              <a:gd name="connsiteY404" fmla="*/ 6843239 h 6858000"/>
              <a:gd name="connsiteX405" fmla="*/ 1794914 w 7467600"/>
              <a:gd name="connsiteY405" fmla="*/ 6858000 h 6858000"/>
              <a:gd name="connsiteX406" fmla="*/ 1746128 w 7467600"/>
              <a:gd name="connsiteY406" fmla="*/ 6858000 h 6858000"/>
              <a:gd name="connsiteX407" fmla="*/ 1753934 w 7467600"/>
              <a:gd name="connsiteY407" fmla="*/ 6724796 h 6858000"/>
              <a:gd name="connsiteX408" fmla="*/ 1792053 w 7467600"/>
              <a:gd name="connsiteY408" fmla="*/ 6572396 h 6858000"/>
              <a:gd name="connsiteX409" fmla="*/ 1862248 w 7467600"/>
              <a:gd name="connsiteY409" fmla="*/ 6266397 h 6858000"/>
              <a:gd name="connsiteX410" fmla="*/ 1862250 w 7467600"/>
              <a:gd name="connsiteY410" fmla="*/ 6033531 h 6858000"/>
              <a:gd name="connsiteX411" fmla="*/ 1211999 w 7467600"/>
              <a:gd name="connsiteY411" fmla="*/ 6683610 h 6858000"/>
              <a:gd name="connsiteX412" fmla="*/ 1213266 w 7467600"/>
              <a:gd name="connsiteY412" fmla="*/ 6691947 h 6858000"/>
              <a:gd name="connsiteX413" fmla="*/ 1203370 w 7467600"/>
              <a:gd name="connsiteY413" fmla="*/ 6850676 h 6858000"/>
              <a:gd name="connsiteX414" fmla="*/ 1203671 w 7467600"/>
              <a:gd name="connsiteY414" fmla="*/ 6858000 h 6858000"/>
              <a:gd name="connsiteX415" fmla="*/ 1143180 w 7467600"/>
              <a:gd name="connsiteY415" fmla="*/ 6858000 h 6858000"/>
              <a:gd name="connsiteX416" fmla="*/ 1142176 w 7467600"/>
              <a:gd name="connsiteY416" fmla="*/ 6766045 h 6858000"/>
              <a:gd name="connsiteX417" fmla="*/ 1067484 w 7467600"/>
              <a:gd name="connsiteY417" fmla="*/ 6858000 h 6858000"/>
              <a:gd name="connsiteX418" fmla="*/ 953928 w 7467600"/>
              <a:gd name="connsiteY418" fmla="*/ 6858000 h 6858000"/>
              <a:gd name="connsiteX419" fmla="*/ 959715 w 7467600"/>
              <a:gd name="connsiteY419" fmla="*/ 6850185 h 6858000"/>
              <a:gd name="connsiteX420" fmla="*/ 1483788 w 7467600"/>
              <a:gd name="connsiteY420" fmla="*/ 6259174 h 6858000"/>
              <a:gd name="connsiteX421" fmla="*/ 1100671 w 7467600"/>
              <a:gd name="connsiteY421" fmla="*/ 6252137 h 6858000"/>
              <a:gd name="connsiteX422" fmla="*/ 1090144 w 7467600"/>
              <a:gd name="connsiteY422" fmla="*/ 6256748 h 6858000"/>
              <a:gd name="connsiteX423" fmla="*/ 1095872 w 7467600"/>
              <a:gd name="connsiteY423" fmla="*/ 6271892 h 6858000"/>
              <a:gd name="connsiteX424" fmla="*/ 262785 w 7467600"/>
              <a:gd name="connsiteY424" fmla="*/ 6845450 h 6858000"/>
              <a:gd name="connsiteX425" fmla="*/ 209968 w 7467600"/>
              <a:gd name="connsiteY425" fmla="*/ 6770713 h 6858000"/>
              <a:gd name="connsiteX426" fmla="*/ 873460 w 7467600"/>
              <a:gd name="connsiteY426" fmla="*/ 6253768 h 6858000"/>
              <a:gd name="connsiteX427" fmla="*/ 192686 w 7467600"/>
              <a:gd name="connsiteY427" fmla="*/ 5849257 h 6858000"/>
              <a:gd name="connsiteX428" fmla="*/ 4696 w 7467600"/>
              <a:gd name="connsiteY428" fmla="*/ 5697668 h 6858000"/>
              <a:gd name="connsiteX429" fmla="*/ 0 w 7467600"/>
              <a:gd name="connsiteY429" fmla="*/ 5689984 h 6858000"/>
              <a:gd name="connsiteX430" fmla="*/ 0 w 7467600"/>
              <a:gd name="connsiteY430" fmla="*/ 5513472 h 6858000"/>
              <a:gd name="connsiteX431" fmla="*/ 174101 w 7467600"/>
              <a:gd name="connsiteY431" fmla="*/ 5620277 h 6858000"/>
              <a:gd name="connsiteX432" fmla="*/ 891800 w 7467600"/>
              <a:gd name="connsiteY432" fmla="*/ 6036935 h 6858000"/>
              <a:gd name="connsiteX433" fmla="*/ 1072219 w 7467600"/>
              <a:gd name="connsiteY433" fmla="*/ 6169443 h 6858000"/>
              <a:gd name="connsiteX434" fmla="*/ 1074117 w 7467600"/>
              <a:gd name="connsiteY434" fmla="*/ 6170301 h 6858000"/>
              <a:gd name="connsiteX435" fmla="*/ 1083114 w 7467600"/>
              <a:gd name="connsiteY435" fmla="*/ 6174131 h 6858000"/>
              <a:gd name="connsiteX436" fmla="*/ 1543010 w 7467600"/>
              <a:gd name="connsiteY436" fmla="*/ 6191140 h 6858000"/>
              <a:gd name="connsiteX437" fmla="*/ 1551080 w 7467600"/>
              <a:gd name="connsiteY437" fmla="*/ 6195006 h 6858000"/>
              <a:gd name="connsiteX438" fmla="*/ 2345443 w 7467600"/>
              <a:gd name="connsiteY438" fmla="*/ 5549882 h 6858000"/>
              <a:gd name="connsiteX439" fmla="*/ 1721499 w 7467600"/>
              <a:gd name="connsiteY439" fmla="*/ 5599969 h 6858000"/>
              <a:gd name="connsiteX440" fmla="*/ 767716 w 7467600"/>
              <a:gd name="connsiteY440" fmla="*/ 5472768 h 6858000"/>
              <a:gd name="connsiteX441" fmla="*/ 722147 w 7467600"/>
              <a:gd name="connsiteY441" fmla="*/ 5393091 h 6858000"/>
              <a:gd name="connsiteX442" fmla="*/ 1485552 w 7467600"/>
              <a:gd name="connsiteY442" fmla="*/ 5313202 h 6858000"/>
              <a:gd name="connsiteX443" fmla="*/ 2143004 w 7467600"/>
              <a:gd name="connsiteY443" fmla="*/ 5402420 h 6858000"/>
              <a:gd name="connsiteX444" fmla="*/ 1933391 w 7467600"/>
              <a:gd name="connsiteY444" fmla="*/ 5156971 h 6858000"/>
              <a:gd name="connsiteX445" fmla="*/ 1827118 w 7467600"/>
              <a:gd name="connsiteY445" fmla="*/ 4968410 h 6858000"/>
              <a:gd name="connsiteX446" fmla="*/ 1837349 w 7467600"/>
              <a:gd name="connsiteY446" fmla="*/ 4956357 h 6858000"/>
              <a:gd name="connsiteX447" fmla="*/ 2162835 w 7467600"/>
              <a:gd name="connsiteY447" fmla="*/ 5187853 h 6858000"/>
              <a:gd name="connsiteX448" fmla="*/ 2257167 w 7467600"/>
              <a:gd name="connsiteY448" fmla="*/ 5462123 h 6858000"/>
              <a:gd name="connsiteX449" fmla="*/ 2261598 w 7467600"/>
              <a:gd name="connsiteY449" fmla="*/ 5467998 h 6858000"/>
              <a:gd name="connsiteX450" fmla="*/ 2437177 w 7467600"/>
              <a:gd name="connsiteY450" fmla="*/ 5479608 h 6858000"/>
              <a:gd name="connsiteX451" fmla="*/ 2445247 w 7467600"/>
              <a:gd name="connsiteY451" fmla="*/ 5483476 h 6858000"/>
              <a:gd name="connsiteX452" fmla="*/ 2743626 w 7467600"/>
              <a:gd name="connsiteY452" fmla="*/ 5304819 h 6858000"/>
              <a:gd name="connsiteX453" fmla="*/ 3048102 w 7467600"/>
              <a:gd name="connsiteY453" fmla="*/ 5150595 h 6858000"/>
              <a:gd name="connsiteX454" fmla="*/ 1799414 w 7467600"/>
              <a:gd name="connsiteY454" fmla="*/ 4694732 h 6858000"/>
              <a:gd name="connsiteX455" fmla="*/ 1771735 w 7467600"/>
              <a:gd name="connsiteY455" fmla="*/ 4619929 h 6858000"/>
              <a:gd name="connsiteX456" fmla="*/ 3104273 w 7467600"/>
              <a:gd name="connsiteY456" fmla="*/ 5076159 h 6858000"/>
              <a:gd name="connsiteX457" fmla="*/ 3113245 w 7467600"/>
              <a:gd name="connsiteY457" fmla="*/ 5090705 h 6858000"/>
              <a:gd name="connsiteX458" fmla="*/ 3126294 w 7467600"/>
              <a:gd name="connsiteY458" fmla="*/ 5114400 h 6858000"/>
              <a:gd name="connsiteX459" fmla="*/ 3937433 w 7467600"/>
              <a:gd name="connsiteY459" fmla="*/ 4830473 h 6858000"/>
              <a:gd name="connsiteX460" fmla="*/ 3590475 w 7467600"/>
              <a:gd name="connsiteY460" fmla="*/ 4597974 h 6858000"/>
              <a:gd name="connsiteX461" fmla="*/ 3100264 w 7467600"/>
              <a:gd name="connsiteY461" fmla="*/ 4579845 h 6858000"/>
              <a:gd name="connsiteX462" fmla="*/ 2183576 w 7467600"/>
              <a:gd name="connsiteY462" fmla="*/ 4227150 h 6858000"/>
              <a:gd name="connsiteX463" fmla="*/ 2151029 w 7467600"/>
              <a:gd name="connsiteY463" fmla="*/ 4146947 h 6858000"/>
              <a:gd name="connsiteX464" fmla="*/ 3563434 w 7467600"/>
              <a:gd name="connsiteY464" fmla="*/ 4469115 h 6858000"/>
              <a:gd name="connsiteX465" fmla="*/ 3177952 w 7467600"/>
              <a:gd name="connsiteY465" fmla="*/ 3657386 h 6858000"/>
              <a:gd name="connsiteX466" fmla="*/ 3189263 w 7467600"/>
              <a:gd name="connsiteY466" fmla="*/ 3625726 h 6858000"/>
              <a:gd name="connsiteX467" fmla="*/ 3560912 w 7467600"/>
              <a:gd name="connsiteY467" fmla="*/ 4079863 h 6858000"/>
              <a:gd name="connsiteX468" fmla="*/ 3626636 w 7467600"/>
              <a:gd name="connsiteY468" fmla="*/ 4512230 h 6858000"/>
              <a:gd name="connsiteX469" fmla="*/ 3653088 w 7467600"/>
              <a:gd name="connsiteY469" fmla="*/ 4521417 h 6858000"/>
              <a:gd name="connsiteX470" fmla="*/ 3988128 w 7467600"/>
              <a:gd name="connsiteY470" fmla="*/ 4817267 h 6858000"/>
              <a:gd name="connsiteX471" fmla="*/ 4830582 w 7467600"/>
              <a:gd name="connsiteY471" fmla="*/ 4676000 h 6858000"/>
              <a:gd name="connsiteX472" fmla="*/ 4830100 w 7467600"/>
              <a:gd name="connsiteY472" fmla="*/ 4675554 h 6858000"/>
              <a:gd name="connsiteX473" fmla="*/ 4036318 w 7467600"/>
              <a:gd name="connsiteY473" fmla="*/ 4147013 h 6858000"/>
              <a:gd name="connsiteX474" fmla="*/ 3432098 w 7467600"/>
              <a:gd name="connsiteY474" fmla="*/ 3537312 h 6858000"/>
              <a:gd name="connsiteX475" fmla="*/ 3446761 w 7467600"/>
              <a:gd name="connsiteY475" fmla="*/ 3461278 h 6858000"/>
              <a:gd name="connsiteX476" fmla="*/ 4419733 w 7467600"/>
              <a:gd name="connsiteY476" fmla="*/ 3963555 h 6858000"/>
              <a:gd name="connsiteX477" fmla="*/ 4781371 w 7467600"/>
              <a:gd name="connsiteY477" fmla="*/ 4458604 h 6858000"/>
              <a:gd name="connsiteX478" fmla="*/ 4780440 w 7467600"/>
              <a:gd name="connsiteY478" fmla="*/ 4470290 h 6858000"/>
              <a:gd name="connsiteX479" fmla="*/ 4898954 w 7467600"/>
              <a:gd name="connsiteY479" fmla="*/ 4662092 h 6858000"/>
              <a:gd name="connsiteX480" fmla="*/ 4900699 w 7467600"/>
              <a:gd name="connsiteY480" fmla="*/ 4670867 h 6858000"/>
              <a:gd name="connsiteX481" fmla="*/ 5714511 w 7467600"/>
              <a:gd name="connsiteY481" fmla="*/ 4663483 h 6858000"/>
              <a:gd name="connsiteX482" fmla="*/ 5464793 w 7467600"/>
              <a:gd name="connsiteY482" fmla="*/ 4393556 h 6858000"/>
              <a:gd name="connsiteX483" fmla="*/ 5461897 w 7467600"/>
              <a:gd name="connsiteY483" fmla="*/ 4390879 h 6858000"/>
              <a:gd name="connsiteX484" fmla="*/ 4294126 w 7467600"/>
              <a:gd name="connsiteY484" fmla="*/ 3303048 h 6858000"/>
              <a:gd name="connsiteX485" fmla="*/ 4305321 w 7467600"/>
              <a:gd name="connsiteY485" fmla="*/ 3256953 h 6858000"/>
              <a:gd name="connsiteX486" fmla="*/ 4949299 w 7467600"/>
              <a:gd name="connsiteY486" fmla="*/ 3766336 h 6858000"/>
              <a:gd name="connsiteX487" fmla="*/ 5291452 w 7467600"/>
              <a:gd name="connsiteY487" fmla="*/ 4076801 h 6858000"/>
              <a:gd name="connsiteX488" fmla="*/ 5434998 w 7467600"/>
              <a:gd name="connsiteY488" fmla="*/ 4254100 h 6858000"/>
              <a:gd name="connsiteX489" fmla="*/ 5351015 w 7467600"/>
              <a:gd name="connsiteY489" fmla="*/ 3760989 h 6858000"/>
              <a:gd name="connsiteX490" fmla="*/ 5413780 w 7467600"/>
              <a:gd name="connsiteY490" fmla="*/ 2966265 h 6858000"/>
              <a:gd name="connsiteX491" fmla="*/ 5425627 w 7467600"/>
              <a:gd name="connsiteY491" fmla="*/ 2954192 h 6858000"/>
              <a:gd name="connsiteX492" fmla="*/ 6604735 w 7467600"/>
              <a:gd name="connsiteY492" fmla="*/ 2041381 h 6858000"/>
              <a:gd name="connsiteX493" fmla="*/ 7204487 w 7467600"/>
              <a:gd name="connsiteY493" fmla="*/ 2742112 h 6858000"/>
              <a:gd name="connsiteX494" fmla="*/ 7131592 w 7467600"/>
              <a:gd name="connsiteY494" fmla="*/ 2672096 h 6858000"/>
              <a:gd name="connsiteX495" fmla="*/ 6996344 w 7467600"/>
              <a:gd name="connsiteY495" fmla="*/ 2518310 h 6858000"/>
              <a:gd name="connsiteX496" fmla="*/ 6735495 w 7467600"/>
              <a:gd name="connsiteY496" fmla="*/ 2196890 h 6858000"/>
              <a:gd name="connsiteX497" fmla="*/ 6721901 w 7467600"/>
              <a:gd name="connsiteY497" fmla="*/ 2179274 h 6858000"/>
              <a:gd name="connsiteX498" fmla="*/ 6604735 w 7467600"/>
              <a:gd name="connsiteY498" fmla="*/ 2041381 h 6858000"/>
              <a:gd name="connsiteX499" fmla="*/ 6591670 w 7467600"/>
              <a:gd name="connsiteY499" fmla="*/ 1988277 h 6858000"/>
              <a:gd name="connsiteX500" fmla="*/ 6747349 w 7467600"/>
              <a:gd name="connsiteY500" fmla="*/ 2160069 h 6858000"/>
              <a:gd name="connsiteX501" fmla="*/ 6760943 w 7467600"/>
              <a:gd name="connsiteY501" fmla="*/ 2177686 h 6858000"/>
              <a:gd name="connsiteX502" fmla="*/ 7021065 w 7467600"/>
              <a:gd name="connsiteY502" fmla="*/ 2498102 h 6858000"/>
              <a:gd name="connsiteX503" fmla="*/ 7155223 w 7467600"/>
              <a:gd name="connsiteY503" fmla="*/ 2650386 h 6858000"/>
              <a:gd name="connsiteX504" fmla="*/ 7203167 w 7467600"/>
              <a:gd name="connsiteY504" fmla="*/ 2697288 h 6858000"/>
              <a:gd name="connsiteX505" fmla="*/ 6937703 w 7467600"/>
              <a:gd name="connsiteY505" fmla="*/ 2321981 h 6858000"/>
              <a:gd name="connsiteX506" fmla="*/ 6591670 w 7467600"/>
              <a:gd name="connsiteY506" fmla="*/ 1988277 h 6858000"/>
              <a:gd name="connsiteX507" fmla="*/ 5798671 w 7467600"/>
              <a:gd name="connsiteY507" fmla="*/ 1981601 h 6858000"/>
              <a:gd name="connsiteX508" fmla="*/ 5754709 w 7467600"/>
              <a:gd name="connsiteY508" fmla="*/ 2071454 h 6858000"/>
              <a:gd name="connsiteX509" fmla="*/ 5763044 w 7467600"/>
              <a:gd name="connsiteY509" fmla="*/ 2842206 h 6858000"/>
              <a:gd name="connsiteX510" fmla="*/ 5764974 w 7467600"/>
              <a:gd name="connsiteY510" fmla="*/ 2799609 h 6858000"/>
              <a:gd name="connsiteX511" fmla="*/ 5767665 w 7467600"/>
              <a:gd name="connsiteY511" fmla="*/ 2666409 h 6858000"/>
              <a:gd name="connsiteX512" fmla="*/ 5763055 w 7467600"/>
              <a:gd name="connsiteY512" fmla="*/ 2579705 h 6858000"/>
              <a:gd name="connsiteX513" fmla="*/ 5758079 w 7467600"/>
              <a:gd name="connsiteY513" fmla="*/ 2492508 h 6858000"/>
              <a:gd name="connsiteX514" fmla="*/ 5779325 w 7467600"/>
              <a:gd name="connsiteY514" fmla="*/ 2197069 h 6858000"/>
              <a:gd name="connsiteX515" fmla="*/ 5798671 w 7467600"/>
              <a:gd name="connsiteY515" fmla="*/ 1981601 h 6858000"/>
              <a:gd name="connsiteX516" fmla="*/ 5829202 w 7467600"/>
              <a:gd name="connsiteY516" fmla="*/ 1971679 h 6858000"/>
              <a:gd name="connsiteX517" fmla="*/ 5809558 w 7467600"/>
              <a:gd name="connsiteY517" fmla="*/ 2198043 h 6858000"/>
              <a:gd name="connsiteX518" fmla="*/ 5788653 w 7467600"/>
              <a:gd name="connsiteY518" fmla="*/ 2489430 h 6858000"/>
              <a:gd name="connsiteX519" fmla="*/ 5793439 w 7467600"/>
              <a:gd name="connsiteY519" fmla="*/ 2575235 h 6858000"/>
              <a:gd name="connsiteX520" fmla="*/ 5796837 w 7467600"/>
              <a:gd name="connsiteY520" fmla="*/ 2637633 h 6858000"/>
              <a:gd name="connsiteX521" fmla="*/ 5818614 w 7467600"/>
              <a:gd name="connsiteY521" fmla="*/ 2473055 h 6858000"/>
              <a:gd name="connsiteX522" fmla="*/ 5829202 w 7467600"/>
              <a:gd name="connsiteY522" fmla="*/ 1971679 h 6858000"/>
              <a:gd name="connsiteX523" fmla="*/ 5911389 w 7467600"/>
              <a:gd name="connsiteY523" fmla="*/ 1898371 h 6858000"/>
              <a:gd name="connsiteX524" fmla="*/ 6237627 w 7467600"/>
              <a:gd name="connsiteY524" fmla="*/ 2231921 h 6858000"/>
              <a:gd name="connsiteX525" fmla="*/ 5911389 w 7467600"/>
              <a:gd name="connsiteY525" fmla="*/ 1898371 h 6858000"/>
              <a:gd name="connsiteX526" fmla="*/ 6944437 w 7467600"/>
              <a:gd name="connsiteY526" fmla="*/ 1575402 h 6858000"/>
              <a:gd name="connsiteX527" fmla="*/ 6304730 w 7467600"/>
              <a:gd name="connsiteY527" fmla="*/ 1766654 h 6858000"/>
              <a:gd name="connsiteX528" fmla="*/ 6944437 w 7467600"/>
              <a:gd name="connsiteY528" fmla="*/ 1575402 h 6858000"/>
              <a:gd name="connsiteX529" fmla="*/ 7019523 w 7467600"/>
              <a:gd name="connsiteY529" fmla="*/ 1519450 h 6858000"/>
              <a:gd name="connsiteX530" fmla="*/ 6298091 w 7467600"/>
              <a:gd name="connsiteY530" fmla="*/ 1737122 h 6858000"/>
              <a:gd name="connsiteX531" fmla="*/ 7019523 w 7467600"/>
              <a:gd name="connsiteY531" fmla="*/ 1519450 h 6858000"/>
              <a:gd name="connsiteX532" fmla="*/ 2399523 w 7467600"/>
              <a:gd name="connsiteY532" fmla="*/ 1428234 h 6858000"/>
              <a:gd name="connsiteX533" fmla="*/ 2224982 w 7467600"/>
              <a:gd name="connsiteY533" fmla="*/ 1826201 h 6858000"/>
              <a:gd name="connsiteX534" fmla="*/ 2096099 w 7467600"/>
              <a:gd name="connsiteY534" fmla="*/ 2345900 h 6858000"/>
              <a:gd name="connsiteX535" fmla="*/ 2283317 w 7467600"/>
              <a:gd name="connsiteY535" fmla="*/ 1796925 h 6858000"/>
              <a:gd name="connsiteX536" fmla="*/ 2399523 w 7467600"/>
              <a:gd name="connsiteY536" fmla="*/ 1428234 h 6858000"/>
              <a:gd name="connsiteX537" fmla="*/ 2448558 w 7467600"/>
              <a:gd name="connsiteY537" fmla="*/ 1373435 h 6858000"/>
              <a:gd name="connsiteX538" fmla="*/ 2312521 w 7467600"/>
              <a:gd name="connsiteY538" fmla="*/ 1806140 h 6858000"/>
              <a:gd name="connsiteX539" fmla="*/ 2127533 w 7467600"/>
              <a:gd name="connsiteY539" fmla="*/ 2348380 h 6858000"/>
              <a:gd name="connsiteX540" fmla="*/ 2358080 w 7467600"/>
              <a:gd name="connsiteY540" fmla="*/ 1866134 h 6858000"/>
              <a:gd name="connsiteX541" fmla="*/ 2407436 w 7467600"/>
              <a:gd name="connsiteY541" fmla="*/ 1651070 h 6858000"/>
              <a:gd name="connsiteX542" fmla="*/ 2448558 w 7467600"/>
              <a:gd name="connsiteY542" fmla="*/ 1373435 h 6858000"/>
              <a:gd name="connsiteX543" fmla="*/ 278707 w 7467600"/>
              <a:gd name="connsiteY543" fmla="*/ 1352270 h 6858000"/>
              <a:gd name="connsiteX544" fmla="*/ 321570 w 7467600"/>
              <a:gd name="connsiteY544" fmla="*/ 1861610 h 6858000"/>
              <a:gd name="connsiteX545" fmla="*/ 294281 w 7467600"/>
              <a:gd name="connsiteY545" fmla="*/ 1440658 h 6858000"/>
              <a:gd name="connsiteX546" fmla="*/ 278707 w 7467600"/>
              <a:gd name="connsiteY546" fmla="*/ 1352270 h 6858000"/>
              <a:gd name="connsiteX547" fmla="*/ 1423821 w 7467600"/>
              <a:gd name="connsiteY547" fmla="*/ 1351958 h 6858000"/>
              <a:gd name="connsiteX548" fmla="*/ 1638521 w 7467600"/>
              <a:gd name="connsiteY548" fmla="*/ 1908470 h 6858000"/>
              <a:gd name="connsiteX549" fmla="*/ 1754199 w 7467600"/>
              <a:gd name="connsiteY549" fmla="*/ 2149284 h 6858000"/>
              <a:gd name="connsiteX550" fmla="*/ 1908359 w 7467600"/>
              <a:gd name="connsiteY550" fmla="*/ 2364988 h 6858000"/>
              <a:gd name="connsiteX551" fmla="*/ 1647661 w 7467600"/>
              <a:gd name="connsiteY551" fmla="*/ 1825945 h 6858000"/>
              <a:gd name="connsiteX552" fmla="*/ 1423821 w 7467600"/>
              <a:gd name="connsiteY552" fmla="*/ 1351958 h 6858000"/>
              <a:gd name="connsiteX553" fmla="*/ 1431890 w 7467600"/>
              <a:gd name="connsiteY553" fmla="*/ 1306475 h 6858000"/>
              <a:gd name="connsiteX554" fmla="*/ 1507597 w 7467600"/>
              <a:gd name="connsiteY554" fmla="*/ 1446132 h 6858000"/>
              <a:gd name="connsiteX555" fmla="*/ 1674586 w 7467600"/>
              <a:gd name="connsiteY555" fmla="*/ 1813832 h 6858000"/>
              <a:gd name="connsiteX556" fmla="*/ 1815950 w 7467600"/>
              <a:gd name="connsiteY556" fmla="*/ 2128564 h 6858000"/>
              <a:gd name="connsiteX557" fmla="*/ 1984242 w 7467600"/>
              <a:gd name="connsiteY557" fmla="*/ 2430829 h 6858000"/>
              <a:gd name="connsiteX558" fmla="*/ 2014023 w 7467600"/>
              <a:gd name="connsiteY558" fmla="*/ 2450995 h 6858000"/>
              <a:gd name="connsiteX559" fmla="*/ 1747337 w 7467600"/>
              <a:gd name="connsiteY559" fmla="*/ 1855264 h 6858000"/>
              <a:gd name="connsiteX560" fmla="*/ 1533749 w 7467600"/>
              <a:gd name="connsiteY560" fmla="*/ 1478656 h 6858000"/>
              <a:gd name="connsiteX561" fmla="*/ 1431890 w 7467600"/>
              <a:gd name="connsiteY561" fmla="*/ 1306475 h 6858000"/>
              <a:gd name="connsiteX562" fmla="*/ 5052692 w 7467600"/>
              <a:gd name="connsiteY562" fmla="*/ 1292994 h 6858000"/>
              <a:gd name="connsiteX563" fmla="*/ 5200661 w 7467600"/>
              <a:gd name="connsiteY563" fmla="*/ 1635186 h 6858000"/>
              <a:gd name="connsiteX564" fmla="*/ 5297138 w 7467600"/>
              <a:gd name="connsiteY564" fmla="*/ 1906351 h 6858000"/>
              <a:gd name="connsiteX565" fmla="*/ 5052692 w 7467600"/>
              <a:gd name="connsiteY565" fmla="*/ 1292994 h 6858000"/>
              <a:gd name="connsiteX566" fmla="*/ 5009948 w 7467600"/>
              <a:gd name="connsiteY566" fmla="*/ 1273619 h 6858000"/>
              <a:gd name="connsiteX567" fmla="*/ 5121777 w 7467600"/>
              <a:gd name="connsiteY567" fmla="*/ 1654213 h 6858000"/>
              <a:gd name="connsiteX568" fmla="*/ 5293545 w 7467600"/>
              <a:gd name="connsiteY568" fmla="*/ 2072247 h 6858000"/>
              <a:gd name="connsiteX569" fmla="*/ 5294042 w 7467600"/>
              <a:gd name="connsiteY569" fmla="*/ 2065019 h 6858000"/>
              <a:gd name="connsiteX570" fmla="*/ 5171936 w 7467600"/>
              <a:gd name="connsiteY570" fmla="*/ 1647613 h 6858000"/>
              <a:gd name="connsiteX571" fmla="*/ 5009948 w 7467600"/>
              <a:gd name="connsiteY571" fmla="*/ 1273619 h 6858000"/>
              <a:gd name="connsiteX572" fmla="*/ 655236 w 7467600"/>
              <a:gd name="connsiteY572" fmla="*/ 1268632 h 6858000"/>
              <a:gd name="connsiteX573" fmla="*/ 839521 w 7467600"/>
              <a:gd name="connsiteY573" fmla="*/ 1685315 h 6858000"/>
              <a:gd name="connsiteX574" fmla="*/ 1109416 w 7467600"/>
              <a:gd name="connsiteY574" fmla="*/ 2061663 h 6858000"/>
              <a:gd name="connsiteX575" fmla="*/ 1298300 w 7467600"/>
              <a:gd name="connsiteY575" fmla="*/ 2247742 h 6858000"/>
              <a:gd name="connsiteX576" fmla="*/ 1125871 w 7467600"/>
              <a:gd name="connsiteY576" fmla="*/ 1989513 h 6858000"/>
              <a:gd name="connsiteX577" fmla="*/ 981574 w 7467600"/>
              <a:gd name="connsiteY577" fmla="*/ 1783157 h 6858000"/>
              <a:gd name="connsiteX578" fmla="*/ 922198 w 7467600"/>
              <a:gd name="connsiteY578" fmla="*/ 1677437 h 6858000"/>
              <a:gd name="connsiteX579" fmla="*/ 869293 w 7467600"/>
              <a:gd name="connsiteY579" fmla="*/ 1583214 h 6858000"/>
              <a:gd name="connsiteX580" fmla="*/ 751431 w 7467600"/>
              <a:gd name="connsiteY580" fmla="*/ 1405731 h 6858000"/>
              <a:gd name="connsiteX581" fmla="*/ 655236 w 7467600"/>
              <a:gd name="connsiteY581" fmla="*/ 1268632 h 6858000"/>
              <a:gd name="connsiteX582" fmla="*/ 6516292 w 7467600"/>
              <a:gd name="connsiteY582" fmla="*/ 1263064 h 6858000"/>
              <a:gd name="connsiteX583" fmla="*/ 5736320 w 7467600"/>
              <a:gd name="connsiteY583" fmla="*/ 1501803 h 6858000"/>
              <a:gd name="connsiteX584" fmla="*/ 6516292 w 7467600"/>
              <a:gd name="connsiteY584" fmla="*/ 1263064 h 6858000"/>
              <a:gd name="connsiteX585" fmla="*/ 291466 w 7467600"/>
              <a:gd name="connsiteY585" fmla="*/ 1250369 h 6858000"/>
              <a:gd name="connsiteX586" fmla="*/ 323180 w 7467600"/>
              <a:gd name="connsiteY586" fmla="*/ 1435283 h 6858000"/>
              <a:gd name="connsiteX587" fmla="*/ 349381 w 7467600"/>
              <a:gd name="connsiteY587" fmla="*/ 1875041 h 6858000"/>
              <a:gd name="connsiteX588" fmla="*/ 374363 w 7467600"/>
              <a:gd name="connsiteY588" fmla="*/ 1506494 h 6858000"/>
              <a:gd name="connsiteX589" fmla="*/ 302168 w 7467600"/>
              <a:gd name="connsiteY589" fmla="*/ 1274495 h 6858000"/>
              <a:gd name="connsiteX590" fmla="*/ 291466 w 7467600"/>
              <a:gd name="connsiteY590" fmla="*/ 1250369 h 6858000"/>
              <a:gd name="connsiteX591" fmla="*/ 678222 w 7467600"/>
              <a:gd name="connsiteY591" fmla="*/ 1248670 h 6858000"/>
              <a:gd name="connsiteX592" fmla="*/ 775536 w 7467600"/>
              <a:gd name="connsiteY592" fmla="*/ 1388015 h 6858000"/>
              <a:gd name="connsiteX593" fmla="*/ 894529 w 7467600"/>
              <a:gd name="connsiteY593" fmla="*/ 1567739 h 6858000"/>
              <a:gd name="connsiteX594" fmla="*/ 948000 w 7467600"/>
              <a:gd name="connsiteY594" fmla="*/ 1663088 h 6858000"/>
              <a:gd name="connsiteX595" fmla="*/ 1006812 w 7467600"/>
              <a:gd name="connsiteY595" fmla="*/ 1767683 h 6858000"/>
              <a:gd name="connsiteX596" fmla="*/ 1149133 w 7467600"/>
              <a:gd name="connsiteY596" fmla="*/ 1971513 h 6858000"/>
              <a:gd name="connsiteX597" fmla="*/ 1333952 w 7467600"/>
              <a:gd name="connsiteY597" fmla="*/ 2251620 h 6858000"/>
              <a:gd name="connsiteX598" fmla="*/ 1337329 w 7467600"/>
              <a:gd name="connsiteY598" fmla="*/ 2258350 h 6858000"/>
              <a:gd name="connsiteX599" fmla="*/ 1014726 w 7467600"/>
              <a:gd name="connsiteY599" fmla="*/ 1615556 h 6858000"/>
              <a:gd name="connsiteX600" fmla="*/ 678222 w 7467600"/>
              <a:gd name="connsiteY600" fmla="*/ 1248670 h 6858000"/>
              <a:gd name="connsiteX601" fmla="*/ 6691602 w 7467600"/>
              <a:gd name="connsiteY601" fmla="*/ 1140573 h 6858000"/>
              <a:gd name="connsiteX602" fmla="*/ 6571100 w 7467600"/>
              <a:gd name="connsiteY602" fmla="*/ 1183662 h 6858000"/>
              <a:gd name="connsiteX603" fmla="*/ 6241687 w 7467600"/>
              <a:gd name="connsiteY603" fmla="*/ 1257600 h 6858000"/>
              <a:gd name="connsiteX604" fmla="*/ 5693009 w 7467600"/>
              <a:gd name="connsiteY604" fmla="*/ 1478256 h 6858000"/>
              <a:gd name="connsiteX605" fmla="*/ 6548420 w 7467600"/>
              <a:gd name="connsiteY605" fmla="*/ 1214599 h 6858000"/>
              <a:gd name="connsiteX606" fmla="*/ 6605473 w 7467600"/>
              <a:gd name="connsiteY606" fmla="*/ 1184686 h 6858000"/>
              <a:gd name="connsiteX607" fmla="*/ 6691602 w 7467600"/>
              <a:gd name="connsiteY607" fmla="*/ 1140573 h 6858000"/>
              <a:gd name="connsiteX608" fmla="*/ 4002475 w 7467600"/>
              <a:gd name="connsiteY608" fmla="*/ 1037802 h 6858000"/>
              <a:gd name="connsiteX609" fmla="*/ 4000324 w 7467600"/>
              <a:gd name="connsiteY609" fmla="*/ 1039362 h 6858000"/>
              <a:gd name="connsiteX610" fmla="*/ 4002862 w 7467600"/>
              <a:gd name="connsiteY610" fmla="*/ 1042866 h 6858000"/>
              <a:gd name="connsiteX611" fmla="*/ 4002475 w 7467600"/>
              <a:gd name="connsiteY611" fmla="*/ 1037802 h 6858000"/>
              <a:gd name="connsiteX612" fmla="*/ 506322 w 7467600"/>
              <a:gd name="connsiteY612" fmla="*/ 1020997 h 6858000"/>
              <a:gd name="connsiteX613" fmla="*/ 533068 w 7467600"/>
              <a:gd name="connsiteY613" fmla="*/ 1029409 h 6858000"/>
              <a:gd name="connsiteX614" fmla="*/ 1232525 w 7467600"/>
              <a:gd name="connsiteY614" fmla="*/ 1804675 h 6858000"/>
              <a:gd name="connsiteX615" fmla="*/ 1388858 w 7467600"/>
              <a:gd name="connsiteY615" fmla="*/ 2368011 h 6858000"/>
              <a:gd name="connsiteX616" fmla="*/ 1384098 w 7467600"/>
              <a:gd name="connsiteY616" fmla="*/ 2378125 h 6858000"/>
              <a:gd name="connsiteX617" fmla="*/ 1425393 w 7467600"/>
              <a:gd name="connsiteY617" fmla="*/ 2589124 h 6858000"/>
              <a:gd name="connsiteX618" fmla="*/ 1424001 w 7467600"/>
              <a:gd name="connsiteY618" fmla="*/ 2597541 h 6858000"/>
              <a:gd name="connsiteX619" fmla="*/ 2152729 w 7467600"/>
              <a:gd name="connsiteY619" fmla="*/ 2864487 h 6858000"/>
              <a:gd name="connsiteX620" fmla="*/ 2020609 w 7467600"/>
              <a:gd name="connsiteY620" fmla="*/ 2539671 h 6858000"/>
              <a:gd name="connsiteX621" fmla="*/ 2018920 w 7467600"/>
              <a:gd name="connsiteY621" fmla="*/ 2536309 h 6858000"/>
              <a:gd name="connsiteX622" fmla="*/ 1342441 w 7467600"/>
              <a:gd name="connsiteY622" fmla="*/ 1173017 h 6858000"/>
              <a:gd name="connsiteX623" fmla="*/ 1367925 w 7467600"/>
              <a:gd name="connsiteY623" fmla="*/ 1135648 h 6858000"/>
              <a:gd name="connsiteX624" fmla="*/ 1771401 w 7467600"/>
              <a:gd name="connsiteY624" fmla="*/ 1806673 h 6858000"/>
              <a:gd name="connsiteX625" fmla="*/ 1972385 w 7467600"/>
              <a:gd name="connsiteY625" fmla="*/ 2198735 h 6858000"/>
              <a:gd name="connsiteX626" fmla="*/ 2040892 w 7467600"/>
              <a:gd name="connsiteY626" fmla="*/ 2405205 h 6858000"/>
              <a:gd name="connsiteX627" fmla="*/ 2131689 w 7467600"/>
              <a:gd name="connsiteY627" fmla="*/ 1936926 h 6858000"/>
              <a:gd name="connsiteX628" fmla="*/ 2454820 w 7467600"/>
              <a:gd name="connsiteY628" fmla="*/ 1248808 h 6858000"/>
              <a:gd name="connsiteX629" fmla="*/ 2492512 w 7467600"/>
              <a:gd name="connsiteY629" fmla="*/ 1302920 h 6858000"/>
              <a:gd name="connsiteX630" fmla="*/ 2081216 w 7467600"/>
              <a:gd name="connsiteY630" fmla="*/ 2527513 h 6858000"/>
              <a:gd name="connsiteX631" fmla="*/ 2081211 w 7467600"/>
              <a:gd name="connsiteY631" fmla="*/ 2528916 h 6858000"/>
              <a:gd name="connsiteX632" fmla="*/ 2199067 w 7467600"/>
              <a:gd name="connsiteY632" fmla="*/ 2884061 h 6858000"/>
              <a:gd name="connsiteX633" fmla="*/ 3192586 w 7467600"/>
              <a:gd name="connsiteY633" fmla="*/ 3411496 h 6858000"/>
              <a:gd name="connsiteX634" fmla="*/ 3182620 w 7467600"/>
              <a:gd name="connsiteY634" fmla="*/ 3483279 h 6858000"/>
              <a:gd name="connsiteX635" fmla="*/ 2435119 w 7467600"/>
              <a:gd name="connsiteY635" fmla="*/ 3080173 h 6858000"/>
              <a:gd name="connsiteX636" fmla="*/ 2410152 w 7467600"/>
              <a:gd name="connsiteY636" fmla="*/ 3063751 h 6858000"/>
              <a:gd name="connsiteX637" fmla="*/ 2408099 w 7467600"/>
              <a:gd name="connsiteY637" fmla="*/ 3064403 h 6858000"/>
              <a:gd name="connsiteX638" fmla="*/ 2407218 w 7467600"/>
              <a:gd name="connsiteY638" fmla="*/ 3070324 h 6858000"/>
              <a:gd name="connsiteX639" fmla="*/ 2380138 w 7467600"/>
              <a:gd name="connsiteY639" fmla="*/ 3099341 h 6858000"/>
              <a:gd name="connsiteX640" fmla="*/ 1765923 w 7467600"/>
              <a:gd name="connsiteY640" fmla="*/ 3581043 h 6858000"/>
              <a:gd name="connsiteX641" fmla="*/ 1702258 w 7467600"/>
              <a:gd name="connsiteY641" fmla="*/ 3612286 h 6858000"/>
              <a:gd name="connsiteX642" fmla="*/ 1538370 w 7467600"/>
              <a:gd name="connsiteY642" fmla="*/ 3811804 h 6858000"/>
              <a:gd name="connsiteX643" fmla="*/ 542867 w 7467600"/>
              <a:gd name="connsiteY643" fmla="*/ 4944092 h 6858000"/>
              <a:gd name="connsiteX644" fmla="*/ 515800 w 7467600"/>
              <a:gd name="connsiteY644" fmla="*/ 4862180 h 6858000"/>
              <a:gd name="connsiteX645" fmla="*/ 909145 w 7467600"/>
              <a:gd name="connsiteY645" fmla="*/ 4199225 h 6858000"/>
              <a:gd name="connsiteX646" fmla="*/ 1214067 w 7467600"/>
              <a:gd name="connsiteY646" fmla="*/ 3908561 h 6858000"/>
              <a:gd name="connsiteX647" fmla="*/ 640967 w 7467600"/>
              <a:gd name="connsiteY647" fmla="*/ 4105601 h 6858000"/>
              <a:gd name="connsiteX648" fmla="*/ 112563 w 7467600"/>
              <a:gd name="connsiteY648" fmla="*/ 4396952 h 6858000"/>
              <a:gd name="connsiteX649" fmla="*/ 0 w 7467600"/>
              <a:gd name="connsiteY649" fmla="*/ 4466006 h 6858000"/>
              <a:gd name="connsiteX650" fmla="*/ 0 w 7467600"/>
              <a:gd name="connsiteY650" fmla="*/ 4233763 h 6858000"/>
              <a:gd name="connsiteX651" fmla="*/ 36881 w 7467600"/>
              <a:gd name="connsiteY651" fmla="*/ 4200118 h 6858000"/>
              <a:gd name="connsiteX652" fmla="*/ 910534 w 7467600"/>
              <a:gd name="connsiteY652" fmla="*/ 3629753 h 6858000"/>
              <a:gd name="connsiteX653" fmla="*/ 1578717 w 7467600"/>
              <a:gd name="connsiteY653" fmla="*/ 3575982 h 6858000"/>
              <a:gd name="connsiteX654" fmla="*/ 2338780 w 7467600"/>
              <a:gd name="connsiteY654" fmla="*/ 3033725 h 6858000"/>
              <a:gd name="connsiteX655" fmla="*/ 1807991 w 7467600"/>
              <a:gd name="connsiteY655" fmla="*/ 2807184 h 6858000"/>
              <a:gd name="connsiteX656" fmla="*/ 1416358 w 7467600"/>
              <a:gd name="connsiteY656" fmla="*/ 3112571 h 6858000"/>
              <a:gd name="connsiteX657" fmla="*/ 939066 w 7467600"/>
              <a:gd name="connsiteY657" fmla="*/ 3378798 h 6858000"/>
              <a:gd name="connsiteX658" fmla="*/ 115099 w 7467600"/>
              <a:gd name="connsiteY658" fmla="*/ 3607650 h 6858000"/>
              <a:gd name="connsiteX659" fmla="*/ 97284 w 7467600"/>
              <a:gd name="connsiteY659" fmla="*/ 3520393 h 6858000"/>
              <a:gd name="connsiteX660" fmla="*/ 922050 w 7467600"/>
              <a:gd name="connsiteY660" fmla="*/ 3074867 h 6858000"/>
              <a:gd name="connsiteX661" fmla="*/ 1405265 w 7467600"/>
              <a:gd name="connsiteY661" fmla="*/ 3016319 h 6858000"/>
              <a:gd name="connsiteX662" fmla="*/ 1407512 w 7467600"/>
              <a:gd name="connsiteY662" fmla="*/ 3018001 h 6858000"/>
              <a:gd name="connsiteX663" fmla="*/ 1726266 w 7467600"/>
              <a:gd name="connsiteY663" fmla="*/ 2777274 h 6858000"/>
              <a:gd name="connsiteX664" fmla="*/ 625390 w 7467600"/>
              <a:gd name="connsiteY664" fmla="*/ 2514541 h 6858000"/>
              <a:gd name="connsiteX665" fmla="*/ 619799 w 7467600"/>
              <a:gd name="connsiteY665" fmla="*/ 2527180 h 6858000"/>
              <a:gd name="connsiteX666" fmla="*/ 310030 w 7467600"/>
              <a:gd name="connsiteY666" fmla="*/ 2771818 h 6858000"/>
              <a:gd name="connsiteX667" fmla="*/ 173877 w 7467600"/>
              <a:gd name="connsiteY667" fmla="*/ 2937056 h 6858000"/>
              <a:gd name="connsiteX668" fmla="*/ 77889 w 7467600"/>
              <a:gd name="connsiteY668" fmla="*/ 3138440 h 6858000"/>
              <a:gd name="connsiteX669" fmla="*/ 0 w 7467600"/>
              <a:gd name="connsiteY669" fmla="*/ 3271395 h 6858000"/>
              <a:gd name="connsiteX670" fmla="*/ 0 w 7467600"/>
              <a:gd name="connsiteY670" fmla="*/ 3153002 h 6858000"/>
              <a:gd name="connsiteX671" fmla="*/ 2386 w 7467600"/>
              <a:gd name="connsiteY671" fmla="*/ 3149203 h 6858000"/>
              <a:gd name="connsiteX672" fmla="*/ 89753 w 7467600"/>
              <a:gd name="connsiteY672" fmla="*/ 2987702 h 6858000"/>
              <a:gd name="connsiteX673" fmla="*/ 76869 w 7467600"/>
              <a:gd name="connsiteY673" fmla="*/ 3005404 h 6858000"/>
              <a:gd name="connsiteX674" fmla="*/ 32049 w 7467600"/>
              <a:gd name="connsiteY674" fmla="*/ 3065814 h 6858000"/>
              <a:gd name="connsiteX675" fmla="*/ 0 w 7467600"/>
              <a:gd name="connsiteY675" fmla="*/ 3108744 h 6858000"/>
              <a:gd name="connsiteX676" fmla="*/ 0 w 7467600"/>
              <a:gd name="connsiteY676" fmla="*/ 3058059 h 6858000"/>
              <a:gd name="connsiteX677" fmla="*/ 7610 w 7467600"/>
              <a:gd name="connsiteY677" fmla="*/ 3047889 h 6858000"/>
              <a:gd name="connsiteX678" fmla="*/ 52419 w 7467600"/>
              <a:gd name="connsiteY678" fmla="*/ 2987479 h 6858000"/>
              <a:gd name="connsiteX679" fmla="*/ 59142 w 7467600"/>
              <a:gd name="connsiteY679" fmla="*/ 2978488 h 6858000"/>
              <a:gd name="connsiteX680" fmla="*/ 0 w 7467600"/>
              <a:gd name="connsiteY680" fmla="*/ 3015334 h 6858000"/>
              <a:gd name="connsiteX681" fmla="*/ 0 w 7467600"/>
              <a:gd name="connsiteY681" fmla="*/ 2914286 h 6858000"/>
              <a:gd name="connsiteX682" fmla="*/ 36383 w 7467600"/>
              <a:gd name="connsiteY682" fmla="*/ 2901128 h 6858000"/>
              <a:gd name="connsiteX683" fmla="*/ 156329 w 7467600"/>
              <a:gd name="connsiteY683" fmla="*/ 2840533 h 6858000"/>
              <a:gd name="connsiteX684" fmla="*/ 358355 w 7467600"/>
              <a:gd name="connsiteY684" fmla="*/ 2620471 h 6858000"/>
              <a:gd name="connsiteX685" fmla="*/ 510577 w 7467600"/>
              <a:gd name="connsiteY685" fmla="*/ 2501244 h 6858000"/>
              <a:gd name="connsiteX686" fmla="*/ 211967 w 7467600"/>
              <a:gd name="connsiteY686" fmla="*/ 2479171 h 6858000"/>
              <a:gd name="connsiteX687" fmla="*/ 0 w 7467600"/>
              <a:gd name="connsiteY687" fmla="*/ 2476398 h 6858000"/>
              <a:gd name="connsiteX688" fmla="*/ 0 w 7467600"/>
              <a:gd name="connsiteY688" fmla="*/ 2389189 h 6858000"/>
              <a:gd name="connsiteX689" fmla="*/ 103062 w 7467600"/>
              <a:gd name="connsiteY689" fmla="*/ 2389518 h 6858000"/>
              <a:gd name="connsiteX690" fmla="*/ 510734 w 7467600"/>
              <a:gd name="connsiteY690" fmla="*/ 2416201 h 6858000"/>
              <a:gd name="connsiteX691" fmla="*/ 279257 w 7467600"/>
              <a:gd name="connsiteY691" fmla="*/ 2092102 h 6858000"/>
              <a:gd name="connsiteX692" fmla="*/ 65265 w 7467600"/>
              <a:gd name="connsiteY692" fmla="*/ 2006049 h 6858000"/>
              <a:gd name="connsiteX693" fmla="*/ 0 w 7467600"/>
              <a:gd name="connsiteY693" fmla="*/ 1982532 h 6858000"/>
              <a:gd name="connsiteX694" fmla="*/ 0 w 7467600"/>
              <a:gd name="connsiteY694" fmla="*/ 1912789 h 6858000"/>
              <a:gd name="connsiteX695" fmla="*/ 97460 w 7467600"/>
              <a:gd name="connsiteY695" fmla="*/ 1953725 h 6858000"/>
              <a:gd name="connsiteX696" fmla="*/ 221272 w 7467600"/>
              <a:gd name="connsiteY696" fmla="*/ 1980766 h 6858000"/>
              <a:gd name="connsiteX697" fmla="*/ 116765 w 7467600"/>
              <a:gd name="connsiteY697" fmla="*/ 1911033 h 6858000"/>
              <a:gd name="connsiteX698" fmla="*/ 16405 w 7467600"/>
              <a:gd name="connsiteY698" fmla="*/ 1803412 h 6858000"/>
              <a:gd name="connsiteX699" fmla="*/ 0 w 7467600"/>
              <a:gd name="connsiteY699" fmla="*/ 1784777 h 6858000"/>
              <a:gd name="connsiteX700" fmla="*/ 0 w 7467600"/>
              <a:gd name="connsiteY700" fmla="*/ 1740082 h 6858000"/>
              <a:gd name="connsiteX701" fmla="*/ 39394 w 7467600"/>
              <a:gd name="connsiteY701" fmla="*/ 1784856 h 6858000"/>
              <a:gd name="connsiteX702" fmla="*/ 135813 w 7467600"/>
              <a:gd name="connsiteY702" fmla="*/ 1888838 h 6858000"/>
              <a:gd name="connsiteX703" fmla="*/ 242575 w 7467600"/>
              <a:gd name="connsiteY703" fmla="*/ 1958841 h 6858000"/>
              <a:gd name="connsiteX704" fmla="*/ 82197 w 7467600"/>
              <a:gd name="connsiteY704" fmla="*/ 1754826 h 6858000"/>
              <a:gd name="connsiteX705" fmla="*/ 0 w 7467600"/>
              <a:gd name="connsiteY705" fmla="*/ 1679650 h 6858000"/>
              <a:gd name="connsiteX706" fmla="*/ 0 w 7467600"/>
              <a:gd name="connsiteY706" fmla="*/ 1602463 h 6858000"/>
              <a:gd name="connsiteX707" fmla="*/ 84689 w 7467600"/>
              <a:gd name="connsiteY707" fmla="*/ 1677442 h 6858000"/>
              <a:gd name="connsiteX708" fmla="*/ 298437 w 7467600"/>
              <a:gd name="connsiteY708" fmla="*/ 1968019 h 6858000"/>
              <a:gd name="connsiteX709" fmla="*/ 227269 w 7467600"/>
              <a:gd name="connsiteY709" fmla="*/ 1114064 h 6858000"/>
              <a:gd name="connsiteX710" fmla="*/ 248003 w 7467600"/>
              <a:gd name="connsiteY710" fmla="*/ 1089613 h 6858000"/>
              <a:gd name="connsiteX711" fmla="*/ 427020 w 7467600"/>
              <a:gd name="connsiteY711" fmla="*/ 1619803 h 6858000"/>
              <a:gd name="connsiteX712" fmla="*/ 340345 w 7467600"/>
              <a:gd name="connsiteY712" fmla="*/ 2027739 h 6858000"/>
              <a:gd name="connsiteX713" fmla="*/ 360865 w 7467600"/>
              <a:gd name="connsiteY713" fmla="*/ 2044827 h 6858000"/>
              <a:gd name="connsiteX714" fmla="*/ 560414 w 7467600"/>
              <a:gd name="connsiteY714" fmla="*/ 2421457 h 6858000"/>
              <a:gd name="connsiteX715" fmla="*/ 1359703 w 7467600"/>
              <a:gd name="connsiteY715" fmla="*/ 2578554 h 6858000"/>
              <a:gd name="connsiteX716" fmla="*/ 1359422 w 7467600"/>
              <a:gd name="connsiteY716" fmla="*/ 2577994 h 6858000"/>
              <a:gd name="connsiteX717" fmla="*/ 828701 w 7467600"/>
              <a:gd name="connsiteY717" fmla="*/ 1839520 h 6858000"/>
              <a:gd name="connsiteX718" fmla="*/ 494427 w 7467600"/>
              <a:gd name="connsiteY718" fmla="*/ 1092333 h 6858000"/>
              <a:gd name="connsiteX719" fmla="*/ 506322 w 7467600"/>
              <a:gd name="connsiteY719" fmla="*/ 1020997 h 6858000"/>
              <a:gd name="connsiteX720" fmla="*/ 4570198 w 7467600"/>
              <a:gd name="connsiteY720" fmla="*/ 978081 h 6858000"/>
              <a:gd name="connsiteX721" fmla="*/ 4523691 w 7467600"/>
              <a:gd name="connsiteY721" fmla="*/ 1127776 h 6858000"/>
              <a:gd name="connsiteX722" fmla="*/ 4509875 w 7467600"/>
              <a:gd name="connsiteY722" fmla="*/ 1167552 h 6858000"/>
              <a:gd name="connsiteX723" fmla="*/ 4478168 w 7467600"/>
              <a:gd name="connsiteY723" fmla="*/ 1260735 h 6858000"/>
              <a:gd name="connsiteX724" fmla="*/ 4409309 w 7467600"/>
              <a:gd name="connsiteY724" fmla="*/ 1666996 h 6858000"/>
              <a:gd name="connsiteX725" fmla="*/ 4370031 w 7467600"/>
              <a:gd name="connsiteY725" fmla="*/ 1955666 h 6858000"/>
              <a:gd name="connsiteX726" fmla="*/ 4570198 w 7467600"/>
              <a:gd name="connsiteY726" fmla="*/ 978081 h 6858000"/>
              <a:gd name="connsiteX727" fmla="*/ 4557898 w 7467600"/>
              <a:gd name="connsiteY727" fmla="*/ 900011 h 6858000"/>
              <a:gd name="connsiteX728" fmla="*/ 4344840 w 7467600"/>
              <a:gd name="connsiteY728" fmla="*/ 1922038 h 6858000"/>
              <a:gd name="connsiteX729" fmla="*/ 4378710 w 7467600"/>
              <a:gd name="connsiteY729" fmla="*/ 1665516 h 6858000"/>
              <a:gd name="connsiteX730" fmla="*/ 4448798 w 7467600"/>
              <a:gd name="connsiteY730" fmla="*/ 1253024 h 6858000"/>
              <a:gd name="connsiteX731" fmla="*/ 4480315 w 7467600"/>
              <a:gd name="connsiteY731" fmla="*/ 1158454 h 6858000"/>
              <a:gd name="connsiteX732" fmla="*/ 4494133 w 7467600"/>
              <a:gd name="connsiteY732" fmla="*/ 1118676 h 6858000"/>
              <a:gd name="connsiteX733" fmla="*/ 4557898 w 7467600"/>
              <a:gd name="connsiteY733" fmla="*/ 900011 h 6858000"/>
              <a:gd name="connsiteX734" fmla="*/ 5870151 w 7467600"/>
              <a:gd name="connsiteY734" fmla="*/ 898890 h 6858000"/>
              <a:gd name="connsiteX735" fmla="*/ 5861335 w 7467600"/>
              <a:gd name="connsiteY735" fmla="*/ 899177 h 6858000"/>
              <a:gd name="connsiteX736" fmla="*/ 5843702 w 7467600"/>
              <a:gd name="connsiteY736" fmla="*/ 899748 h 6858000"/>
              <a:gd name="connsiteX737" fmla="*/ 5651107 w 7467600"/>
              <a:gd name="connsiteY737" fmla="*/ 920306 h 6858000"/>
              <a:gd name="connsiteX738" fmla="*/ 5459407 w 7467600"/>
              <a:gd name="connsiteY738" fmla="*/ 940975 h 6858000"/>
              <a:gd name="connsiteX739" fmla="*/ 5374846 w 7467600"/>
              <a:gd name="connsiteY739" fmla="*/ 941988 h 6858000"/>
              <a:gd name="connsiteX740" fmla="*/ 5256105 w 7467600"/>
              <a:gd name="connsiteY740" fmla="*/ 945632 h 6858000"/>
              <a:gd name="connsiteX741" fmla="*/ 5107071 w 7467600"/>
              <a:gd name="connsiteY741" fmla="*/ 969720 h 6858000"/>
              <a:gd name="connsiteX742" fmla="*/ 4998681 w 7467600"/>
              <a:gd name="connsiteY742" fmla="*/ 988771 h 6858000"/>
              <a:gd name="connsiteX743" fmla="*/ 5870151 w 7467600"/>
              <a:gd name="connsiteY743" fmla="*/ 898890 h 6858000"/>
              <a:gd name="connsiteX744" fmla="*/ 5504425 w 7467600"/>
              <a:gd name="connsiteY744" fmla="*/ 848067 h 6858000"/>
              <a:gd name="connsiteX745" fmla="*/ 4968849 w 7467600"/>
              <a:gd name="connsiteY745" fmla="*/ 962318 h 6858000"/>
              <a:gd name="connsiteX746" fmla="*/ 5104039 w 7467600"/>
              <a:gd name="connsiteY746" fmla="*/ 940634 h 6858000"/>
              <a:gd name="connsiteX747" fmla="*/ 5256311 w 7467600"/>
              <a:gd name="connsiteY747" fmla="*/ 916490 h 6858000"/>
              <a:gd name="connsiteX748" fmla="*/ 5377381 w 7467600"/>
              <a:gd name="connsiteY748" fmla="*/ 912671 h 6858000"/>
              <a:gd name="connsiteX749" fmla="*/ 5460148 w 7467600"/>
              <a:gd name="connsiteY749" fmla="*/ 911442 h 6858000"/>
              <a:gd name="connsiteX750" fmla="*/ 5648971 w 7467600"/>
              <a:gd name="connsiteY750" fmla="*/ 891331 h 6858000"/>
              <a:gd name="connsiteX751" fmla="*/ 5844807 w 7467600"/>
              <a:gd name="connsiteY751" fmla="*/ 870718 h 6858000"/>
              <a:gd name="connsiteX752" fmla="*/ 5862975 w 7467600"/>
              <a:gd name="connsiteY752" fmla="*/ 869756 h 6858000"/>
              <a:gd name="connsiteX753" fmla="*/ 5920887 w 7467600"/>
              <a:gd name="connsiteY753" fmla="*/ 865929 h 6858000"/>
              <a:gd name="connsiteX754" fmla="*/ 5504425 w 7467600"/>
              <a:gd name="connsiteY754" fmla="*/ 848067 h 6858000"/>
              <a:gd name="connsiteX755" fmla="*/ 3607114 w 7467600"/>
              <a:gd name="connsiteY755" fmla="*/ 467441 h 6858000"/>
              <a:gd name="connsiteX756" fmla="*/ 3296242 w 7467600"/>
              <a:gd name="connsiteY756" fmla="*/ 807991 h 6858000"/>
              <a:gd name="connsiteX757" fmla="*/ 3174674 w 7467600"/>
              <a:gd name="connsiteY757" fmla="*/ 919759 h 6858000"/>
              <a:gd name="connsiteX758" fmla="*/ 3042978 w 7467600"/>
              <a:gd name="connsiteY758" fmla="*/ 1054894 h 6858000"/>
              <a:gd name="connsiteX759" fmla="*/ 2968914 w 7467600"/>
              <a:gd name="connsiteY759" fmla="*/ 1133756 h 6858000"/>
              <a:gd name="connsiteX760" fmla="*/ 3103823 w 7467600"/>
              <a:gd name="connsiteY760" fmla="*/ 1026814 h 6858000"/>
              <a:gd name="connsiteX761" fmla="*/ 3607114 w 7467600"/>
              <a:gd name="connsiteY761" fmla="*/ 467441 h 6858000"/>
              <a:gd name="connsiteX762" fmla="*/ 3744487 w 7467600"/>
              <a:gd name="connsiteY762" fmla="*/ 383136 h 6858000"/>
              <a:gd name="connsiteX763" fmla="*/ 3970213 w 7467600"/>
              <a:gd name="connsiteY763" fmla="*/ 995559 h 6858000"/>
              <a:gd name="connsiteX764" fmla="*/ 3744487 w 7467600"/>
              <a:gd name="connsiteY764" fmla="*/ 383136 h 6858000"/>
              <a:gd name="connsiteX765" fmla="*/ 3624562 w 7467600"/>
              <a:gd name="connsiteY765" fmla="*/ 367041 h 6858000"/>
              <a:gd name="connsiteX766" fmla="*/ 3489712 w 7467600"/>
              <a:gd name="connsiteY766" fmla="*/ 485386 h 6858000"/>
              <a:gd name="connsiteX767" fmla="*/ 3182994 w 7467600"/>
              <a:gd name="connsiteY767" fmla="*/ 828265 h 6858000"/>
              <a:gd name="connsiteX768" fmla="*/ 2892114 w 7467600"/>
              <a:gd name="connsiteY768" fmla="*/ 1172635 h 6858000"/>
              <a:gd name="connsiteX769" fmla="*/ 3021459 w 7467600"/>
              <a:gd name="connsiteY769" fmla="*/ 1035385 h 6858000"/>
              <a:gd name="connsiteX770" fmla="*/ 3153873 w 7467600"/>
              <a:gd name="connsiteY770" fmla="*/ 898971 h 6858000"/>
              <a:gd name="connsiteX771" fmla="*/ 3276511 w 7467600"/>
              <a:gd name="connsiteY771" fmla="*/ 786423 h 6858000"/>
              <a:gd name="connsiteX772" fmla="*/ 3584154 w 7467600"/>
              <a:gd name="connsiteY772" fmla="*/ 448218 h 6858000"/>
              <a:gd name="connsiteX773" fmla="*/ 3624562 w 7467600"/>
              <a:gd name="connsiteY773" fmla="*/ 367041 h 6858000"/>
              <a:gd name="connsiteX774" fmla="*/ 3766672 w 7467600"/>
              <a:gd name="connsiteY774" fmla="*/ 359429 h 6858000"/>
              <a:gd name="connsiteX775" fmla="*/ 3996338 w 7467600"/>
              <a:gd name="connsiteY775" fmla="*/ 968237 h 6858000"/>
              <a:gd name="connsiteX776" fmla="*/ 3766672 w 7467600"/>
              <a:gd name="connsiteY776" fmla="*/ 359429 h 6858000"/>
              <a:gd name="connsiteX777" fmla="*/ 5805386 w 7467600"/>
              <a:gd name="connsiteY777" fmla="*/ 239240 h 6858000"/>
              <a:gd name="connsiteX778" fmla="*/ 5736947 w 7467600"/>
              <a:gd name="connsiteY778" fmla="*/ 261367 h 6858000"/>
              <a:gd name="connsiteX779" fmla="*/ 5427012 w 7467600"/>
              <a:gd name="connsiteY779" fmla="*/ 311272 h 6858000"/>
              <a:gd name="connsiteX780" fmla="*/ 5147818 w 7467600"/>
              <a:gd name="connsiteY780" fmla="*/ 322112 h 6858000"/>
              <a:gd name="connsiteX781" fmla="*/ 5060854 w 7467600"/>
              <a:gd name="connsiteY781" fmla="*/ 311882 h 6858000"/>
              <a:gd name="connsiteX782" fmla="*/ 4945989 w 7467600"/>
              <a:gd name="connsiteY782" fmla="*/ 300516 h 6858000"/>
              <a:gd name="connsiteX783" fmla="*/ 5410479 w 7467600"/>
              <a:gd name="connsiteY783" fmla="*/ 348434 h 6858000"/>
              <a:gd name="connsiteX784" fmla="*/ 5805386 w 7467600"/>
              <a:gd name="connsiteY784" fmla="*/ 239240 h 6858000"/>
              <a:gd name="connsiteX785" fmla="*/ 5905192 w 7467600"/>
              <a:gd name="connsiteY785" fmla="*/ 163079 h 6858000"/>
              <a:gd name="connsiteX786" fmla="*/ 5865655 w 7467600"/>
              <a:gd name="connsiteY786" fmla="*/ 171901 h 6858000"/>
              <a:gd name="connsiteX787" fmla="*/ 5259740 w 7467600"/>
              <a:gd name="connsiteY787" fmla="*/ 257013 h 6858000"/>
              <a:gd name="connsiteX788" fmla="*/ 5208466 w 7467600"/>
              <a:gd name="connsiteY788" fmla="*/ 257550 h 6858000"/>
              <a:gd name="connsiteX789" fmla="*/ 4980204 w 7467600"/>
              <a:gd name="connsiteY789" fmla="*/ 271903 h 6858000"/>
              <a:gd name="connsiteX790" fmla="*/ 5068068 w 7467600"/>
              <a:gd name="connsiteY790" fmla="*/ 282244 h 6858000"/>
              <a:gd name="connsiteX791" fmla="*/ 5153231 w 7467600"/>
              <a:gd name="connsiteY791" fmla="*/ 292240 h 6858000"/>
              <a:gd name="connsiteX792" fmla="*/ 5426491 w 7467600"/>
              <a:gd name="connsiteY792" fmla="*/ 281128 h 6858000"/>
              <a:gd name="connsiteX793" fmla="*/ 5731212 w 7467600"/>
              <a:gd name="connsiteY793" fmla="*/ 231951 h 6858000"/>
              <a:gd name="connsiteX794" fmla="*/ 5905192 w 7467600"/>
              <a:gd name="connsiteY794" fmla="*/ 163079 h 6858000"/>
              <a:gd name="connsiteX795" fmla="*/ 5944437 w 7467600"/>
              <a:gd name="connsiteY795" fmla="*/ 113829 h 6858000"/>
              <a:gd name="connsiteX796" fmla="*/ 5825032 w 7467600"/>
              <a:gd name="connsiteY796" fmla="*/ 146405 h 6858000"/>
              <a:gd name="connsiteX797" fmla="*/ 4955599 w 7467600"/>
              <a:gd name="connsiteY797" fmla="*/ 247008 h 6858000"/>
              <a:gd name="connsiteX798" fmla="*/ 5210104 w 7467600"/>
              <a:gd name="connsiteY798" fmla="*/ 228123 h 6858000"/>
              <a:gd name="connsiteX799" fmla="*/ 5261015 w 7467600"/>
              <a:gd name="connsiteY799" fmla="*/ 227087 h 6858000"/>
              <a:gd name="connsiteX800" fmla="*/ 5861181 w 7467600"/>
              <a:gd name="connsiteY800" fmla="*/ 143093 h 6858000"/>
              <a:gd name="connsiteX801" fmla="*/ 5961252 w 7467600"/>
              <a:gd name="connsiteY801" fmla="*/ 114820 h 6858000"/>
              <a:gd name="connsiteX802" fmla="*/ 5944437 w 7467600"/>
              <a:gd name="connsiteY802" fmla="*/ 113829 h 6858000"/>
              <a:gd name="connsiteX803" fmla="*/ 3882765 w 7467600"/>
              <a:gd name="connsiteY803" fmla="*/ 0 h 6858000"/>
              <a:gd name="connsiteX804" fmla="*/ 3995099 w 7467600"/>
              <a:gd name="connsiteY804" fmla="*/ 0 h 6858000"/>
              <a:gd name="connsiteX805" fmla="*/ 4163818 w 7467600"/>
              <a:gd name="connsiteY805" fmla="*/ 234104 h 6858000"/>
              <a:gd name="connsiteX806" fmla="*/ 4172099 w 7467600"/>
              <a:gd name="connsiteY806" fmla="*/ 234207 h 6858000"/>
              <a:gd name="connsiteX807" fmla="*/ 4784282 w 7467600"/>
              <a:gd name="connsiteY807" fmla="*/ 276561 h 6858000"/>
              <a:gd name="connsiteX808" fmla="*/ 4801687 w 7467600"/>
              <a:gd name="connsiteY808" fmla="*/ 267764 h 6858000"/>
              <a:gd name="connsiteX809" fmla="*/ 6082788 w 7467600"/>
              <a:gd name="connsiteY809" fmla="*/ 64119 h 6858000"/>
              <a:gd name="connsiteX810" fmla="*/ 6099442 w 7467600"/>
              <a:gd name="connsiteY810" fmla="*/ 82568 h 6858000"/>
              <a:gd name="connsiteX811" fmla="*/ 4804137 w 7467600"/>
              <a:gd name="connsiteY811" fmla="*/ 320931 h 6858000"/>
              <a:gd name="connsiteX812" fmla="*/ 4227047 w 7467600"/>
              <a:gd name="connsiteY812" fmla="*/ 313415 h 6858000"/>
              <a:gd name="connsiteX813" fmla="*/ 4346041 w 7467600"/>
              <a:gd name="connsiteY813" fmla="*/ 456086 h 6858000"/>
              <a:gd name="connsiteX814" fmla="*/ 4870967 w 7467600"/>
              <a:gd name="connsiteY814" fmla="*/ 963061 h 6858000"/>
              <a:gd name="connsiteX815" fmla="*/ 4889647 w 7467600"/>
              <a:gd name="connsiteY815" fmla="*/ 957147 h 6858000"/>
              <a:gd name="connsiteX816" fmla="*/ 5422504 w 7467600"/>
              <a:gd name="connsiteY816" fmla="*/ 805191 h 6858000"/>
              <a:gd name="connsiteX817" fmla="*/ 6087656 w 7467600"/>
              <a:gd name="connsiteY817" fmla="*/ 826703 h 6858000"/>
              <a:gd name="connsiteX818" fmla="*/ 6058717 w 7467600"/>
              <a:gd name="connsiteY818" fmla="*/ 865992 h 6858000"/>
              <a:gd name="connsiteX819" fmla="*/ 4974153 w 7467600"/>
              <a:gd name="connsiteY819" fmla="*/ 1045456 h 6858000"/>
              <a:gd name="connsiteX820" fmla="*/ 5627835 w 7467600"/>
              <a:gd name="connsiteY820" fmla="*/ 1472077 h 6858000"/>
              <a:gd name="connsiteX821" fmla="*/ 5629817 w 7467600"/>
              <a:gd name="connsiteY821" fmla="*/ 1471412 h 6858000"/>
              <a:gd name="connsiteX822" fmla="*/ 5634124 w 7467600"/>
              <a:gd name="connsiteY822" fmla="*/ 1470572 h 6858000"/>
              <a:gd name="connsiteX823" fmla="*/ 5755832 w 7467600"/>
              <a:gd name="connsiteY823" fmla="*/ 1383886 h 6858000"/>
              <a:gd name="connsiteX824" fmla="*/ 6014186 w 7467600"/>
              <a:gd name="connsiteY824" fmla="*/ 1279799 h 6858000"/>
              <a:gd name="connsiteX825" fmla="*/ 6901619 w 7467600"/>
              <a:gd name="connsiteY825" fmla="*/ 1047874 h 6858000"/>
              <a:gd name="connsiteX826" fmla="*/ 6931566 w 7467600"/>
              <a:gd name="connsiteY826" fmla="*/ 1062034 h 6858000"/>
              <a:gd name="connsiteX827" fmla="*/ 5790982 w 7467600"/>
              <a:gd name="connsiteY827" fmla="*/ 1561380 h 6858000"/>
              <a:gd name="connsiteX828" fmla="*/ 6188971 w 7467600"/>
              <a:gd name="connsiteY828" fmla="*/ 1755168 h 6858000"/>
              <a:gd name="connsiteX829" fmla="*/ 6202446 w 7467600"/>
              <a:gd name="connsiteY829" fmla="*/ 1752268 h 6858000"/>
              <a:gd name="connsiteX830" fmla="*/ 7179560 w 7467600"/>
              <a:gd name="connsiteY830" fmla="*/ 1467551 h 6858000"/>
              <a:gd name="connsiteX831" fmla="*/ 7158730 w 7467600"/>
              <a:gd name="connsiteY831" fmla="*/ 1507835 h 6858000"/>
              <a:gd name="connsiteX832" fmla="*/ 6326959 w 7467600"/>
              <a:gd name="connsiteY832" fmla="*/ 1817686 h 6858000"/>
              <a:gd name="connsiteX833" fmla="*/ 6537433 w 7467600"/>
              <a:gd name="connsiteY833" fmla="*/ 1907790 h 6858000"/>
              <a:gd name="connsiteX834" fmla="*/ 6550221 w 7467600"/>
              <a:gd name="connsiteY834" fmla="*/ 1910729 h 6858000"/>
              <a:gd name="connsiteX835" fmla="*/ 6964438 w 7467600"/>
              <a:gd name="connsiteY835" fmla="*/ 2209505 h 6858000"/>
              <a:gd name="connsiteX836" fmla="*/ 7367862 w 7467600"/>
              <a:gd name="connsiteY836" fmla="*/ 2806833 h 6858000"/>
              <a:gd name="connsiteX837" fmla="*/ 7364329 w 7467600"/>
              <a:gd name="connsiteY837" fmla="*/ 2826907 h 6858000"/>
              <a:gd name="connsiteX838" fmla="*/ 7290545 w 7467600"/>
              <a:gd name="connsiteY838" fmla="*/ 2850663 h 6858000"/>
              <a:gd name="connsiteX839" fmla="*/ 6472036 w 7467600"/>
              <a:gd name="connsiteY839" fmla="*/ 1959003 h 6858000"/>
              <a:gd name="connsiteX840" fmla="*/ 5792897 w 7467600"/>
              <a:gd name="connsiteY840" fmla="*/ 1647747 h 6858000"/>
              <a:gd name="connsiteX841" fmla="*/ 5842751 w 7467600"/>
              <a:gd name="connsiteY841" fmla="*/ 1816112 h 6858000"/>
              <a:gd name="connsiteX842" fmla="*/ 5847424 w 7467600"/>
              <a:gd name="connsiteY842" fmla="*/ 1815776 h 6858000"/>
              <a:gd name="connsiteX843" fmla="*/ 6399821 w 7467600"/>
              <a:gd name="connsiteY843" fmla="*/ 2344799 h 6858000"/>
              <a:gd name="connsiteX844" fmla="*/ 6323232 w 7467600"/>
              <a:gd name="connsiteY844" fmla="*/ 2389634 h 6858000"/>
              <a:gd name="connsiteX845" fmla="*/ 5942958 w 7467600"/>
              <a:gd name="connsiteY845" fmla="*/ 2077708 h 6858000"/>
              <a:gd name="connsiteX846" fmla="*/ 5921559 w 7467600"/>
              <a:gd name="connsiteY846" fmla="*/ 2378596 h 6858000"/>
              <a:gd name="connsiteX847" fmla="*/ 5817651 w 7467600"/>
              <a:gd name="connsiteY847" fmla="*/ 3023919 h 6858000"/>
              <a:gd name="connsiteX848" fmla="*/ 5729634 w 7467600"/>
              <a:gd name="connsiteY848" fmla="*/ 3051849 h 6858000"/>
              <a:gd name="connsiteX849" fmla="*/ 5611018 w 7467600"/>
              <a:gd name="connsiteY849" fmla="*/ 2316769 h 6858000"/>
              <a:gd name="connsiteX850" fmla="*/ 5687608 w 7467600"/>
              <a:gd name="connsiteY850" fmla="*/ 2039972 h 6858000"/>
              <a:gd name="connsiteX851" fmla="*/ 5657554 w 7467600"/>
              <a:gd name="connsiteY851" fmla="*/ 1576445 h 6858000"/>
              <a:gd name="connsiteX852" fmla="*/ 5150475 w 7467600"/>
              <a:gd name="connsiteY852" fmla="*/ 1274012 h 6858000"/>
              <a:gd name="connsiteX853" fmla="*/ 5349142 w 7467600"/>
              <a:gd name="connsiteY853" fmla="*/ 2204405 h 6858000"/>
              <a:gd name="connsiteX854" fmla="*/ 5262214 w 7467600"/>
              <a:gd name="connsiteY854" fmla="*/ 2233836 h 6858000"/>
              <a:gd name="connsiteX855" fmla="*/ 4981539 w 7467600"/>
              <a:gd name="connsiteY855" fmla="*/ 1542201 h 6858000"/>
              <a:gd name="connsiteX856" fmla="*/ 4958461 w 7467600"/>
              <a:gd name="connsiteY856" fmla="*/ 1136957 h 6858000"/>
              <a:gd name="connsiteX857" fmla="*/ 4655015 w 7467600"/>
              <a:gd name="connsiteY857" fmla="*/ 891426 h 6858000"/>
              <a:gd name="connsiteX858" fmla="*/ 4348002 w 7467600"/>
              <a:gd name="connsiteY858" fmla="*/ 2205895 h 6858000"/>
              <a:gd name="connsiteX859" fmla="*/ 4262250 w 7467600"/>
              <a:gd name="connsiteY859" fmla="*/ 2219972 h 6858000"/>
              <a:gd name="connsiteX860" fmla="*/ 4550611 w 7467600"/>
              <a:gd name="connsiteY860" fmla="*/ 817540 h 6858000"/>
              <a:gd name="connsiteX861" fmla="*/ 4564418 w 7467600"/>
              <a:gd name="connsiteY861" fmla="*/ 808293 h 6858000"/>
              <a:gd name="connsiteX862" fmla="*/ 4266388 w 7467600"/>
              <a:gd name="connsiteY862" fmla="*/ 500083 h 6858000"/>
              <a:gd name="connsiteX863" fmla="*/ 4032842 w 7467600"/>
              <a:gd name="connsiteY863" fmla="*/ 211809 h 6858000"/>
              <a:gd name="connsiteX864" fmla="*/ 3882765 w 7467600"/>
              <a:gd name="connsiteY864" fmla="*/ 0 h 6858000"/>
              <a:gd name="connsiteX865" fmla="*/ 3721337 w 7467600"/>
              <a:gd name="connsiteY865" fmla="*/ 0 h 6858000"/>
              <a:gd name="connsiteX866" fmla="*/ 3797544 w 7467600"/>
              <a:gd name="connsiteY866" fmla="*/ 0 h 6858000"/>
              <a:gd name="connsiteX867" fmla="*/ 3775734 w 7467600"/>
              <a:gd name="connsiteY867" fmla="*/ 95131 h 6858000"/>
              <a:gd name="connsiteX868" fmla="*/ 3724807 w 7467600"/>
              <a:gd name="connsiteY868" fmla="*/ 272257 h 6858000"/>
              <a:gd name="connsiteX869" fmla="*/ 3726844 w 7467600"/>
              <a:gd name="connsiteY869" fmla="*/ 282988 h 6858000"/>
              <a:gd name="connsiteX870" fmla="*/ 3742664 w 7467600"/>
              <a:gd name="connsiteY870" fmla="*/ 279918 h 6858000"/>
              <a:gd name="connsiteX871" fmla="*/ 4103910 w 7467600"/>
              <a:gd name="connsiteY871" fmla="*/ 1161917 h 6858000"/>
              <a:gd name="connsiteX872" fmla="*/ 4020269 w 7467600"/>
              <a:gd name="connsiteY872" fmla="*/ 1200406 h 6858000"/>
              <a:gd name="connsiteX873" fmla="*/ 3674882 w 7467600"/>
              <a:gd name="connsiteY873" fmla="*/ 488524 h 6858000"/>
              <a:gd name="connsiteX874" fmla="*/ 3132682 w 7467600"/>
              <a:gd name="connsiteY874" fmla="*/ 1072284 h 6858000"/>
              <a:gd name="connsiteX875" fmla="*/ 2716346 w 7467600"/>
              <a:gd name="connsiteY875" fmla="*/ 1276376 h 6858000"/>
              <a:gd name="connsiteX876" fmla="*/ 2716772 w 7467600"/>
              <a:gd name="connsiteY876" fmla="*/ 1255462 h 6858000"/>
              <a:gd name="connsiteX877" fmla="*/ 3471096 w 7467600"/>
              <a:gd name="connsiteY877" fmla="*/ 437072 h 6858000"/>
              <a:gd name="connsiteX878" fmla="*/ 3639057 w 7467600"/>
              <a:gd name="connsiteY878" fmla="*/ 286334 h 6858000"/>
              <a:gd name="connsiteX879" fmla="*/ 3640309 w 7467600"/>
              <a:gd name="connsiteY879" fmla="*/ 284664 h 6858000"/>
              <a:gd name="connsiteX880" fmla="*/ 3646022 w 7467600"/>
              <a:gd name="connsiteY880" fmla="*/ 276711 h 6858000"/>
              <a:gd name="connsiteX881" fmla="*/ 3707943 w 7467600"/>
              <a:gd name="connsiteY881" fmla="*/ 65958 h 6858000"/>
              <a:gd name="connsiteX882" fmla="*/ 3721337 w 7467600"/>
              <a:gd name="connsiteY882" fmla="*/ 0 h 6858000"/>
              <a:gd name="connsiteX883" fmla="*/ 2867960 w 7467600"/>
              <a:gd name="connsiteY883" fmla="*/ 0 h 6858000"/>
              <a:gd name="connsiteX884" fmla="*/ 2926351 w 7467600"/>
              <a:gd name="connsiteY884" fmla="*/ 0 h 6858000"/>
              <a:gd name="connsiteX885" fmla="*/ 2902823 w 7467600"/>
              <a:gd name="connsiteY885" fmla="*/ 262929 h 6858000"/>
              <a:gd name="connsiteX886" fmla="*/ 2940663 w 7467600"/>
              <a:gd name="connsiteY886" fmla="*/ 140884 h 6858000"/>
              <a:gd name="connsiteX887" fmla="*/ 2947039 w 7467600"/>
              <a:gd name="connsiteY887" fmla="*/ 122524 h 6858000"/>
              <a:gd name="connsiteX888" fmla="*/ 2984316 w 7467600"/>
              <a:gd name="connsiteY888" fmla="*/ 0 h 6858000"/>
              <a:gd name="connsiteX889" fmla="*/ 3016114 w 7467600"/>
              <a:gd name="connsiteY889" fmla="*/ 0 h 6858000"/>
              <a:gd name="connsiteX890" fmla="*/ 2979949 w 7467600"/>
              <a:gd name="connsiteY890" fmla="*/ 119274 h 6858000"/>
              <a:gd name="connsiteX891" fmla="*/ 3023879 w 7467600"/>
              <a:gd name="connsiteY891" fmla="*/ 0 h 6858000"/>
              <a:gd name="connsiteX892" fmla="*/ 3105400 w 7467600"/>
              <a:gd name="connsiteY892" fmla="*/ 0 h 6858000"/>
              <a:gd name="connsiteX893" fmla="*/ 3094669 w 7467600"/>
              <a:gd name="connsiteY893" fmla="*/ 30308 h 6858000"/>
              <a:gd name="connsiteX894" fmla="*/ 2901945 w 7467600"/>
              <a:gd name="connsiteY894" fmla="*/ 466538 h 6858000"/>
              <a:gd name="connsiteX895" fmla="*/ 2815209 w 7467600"/>
              <a:gd name="connsiteY895" fmla="*/ 497361 h 6858000"/>
              <a:gd name="connsiteX896" fmla="*/ 2844845 w 7467600"/>
              <a:gd name="connsiteY896" fmla="*/ 127638 h 6858000"/>
              <a:gd name="connsiteX897" fmla="*/ 2867960 w 7467600"/>
              <a:gd name="connsiteY897" fmla="*/ 0 h 6858000"/>
              <a:gd name="connsiteX898" fmla="*/ 1057230 w 7467600"/>
              <a:gd name="connsiteY898" fmla="*/ 0 h 6858000"/>
              <a:gd name="connsiteX899" fmla="*/ 1111003 w 7467600"/>
              <a:gd name="connsiteY899" fmla="*/ 0 h 6858000"/>
              <a:gd name="connsiteX900" fmla="*/ 1125553 w 7467600"/>
              <a:gd name="connsiteY900" fmla="*/ 52588 h 6858000"/>
              <a:gd name="connsiteX901" fmla="*/ 1304276 w 7467600"/>
              <a:gd name="connsiteY901" fmla="*/ 476275 h 6858000"/>
              <a:gd name="connsiteX902" fmla="*/ 1492066 w 7467600"/>
              <a:gd name="connsiteY902" fmla="*/ 886333 h 6858000"/>
              <a:gd name="connsiteX903" fmla="*/ 1423698 w 7467600"/>
              <a:gd name="connsiteY903" fmla="*/ 710817 h 6858000"/>
              <a:gd name="connsiteX904" fmla="*/ 1357609 w 7467600"/>
              <a:gd name="connsiteY904" fmla="*/ 532892 h 6858000"/>
              <a:gd name="connsiteX905" fmla="*/ 1309550 w 7467600"/>
              <a:gd name="connsiteY905" fmla="*/ 374031 h 6858000"/>
              <a:gd name="connsiteX906" fmla="*/ 1193673 w 7467600"/>
              <a:gd name="connsiteY906" fmla="*/ 49533 h 6858000"/>
              <a:gd name="connsiteX907" fmla="*/ 1164391 w 7467600"/>
              <a:gd name="connsiteY907" fmla="*/ 0 h 6858000"/>
              <a:gd name="connsiteX908" fmla="*/ 1200666 w 7467600"/>
              <a:gd name="connsiteY908" fmla="*/ 0 h 6858000"/>
              <a:gd name="connsiteX909" fmla="*/ 1223408 w 7467600"/>
              <a:gd name="connsiteY909" fmla="*/ 38996 h 6858000"/>
              <a:gd name="connsiteX910" fmla="*/ 1339635 w 7467600"/>
              <a:gd name="connsiteY910" fmla="*/ 365517 h 6858000"/>
              <a:gd name="connsiteX911" fmla="*/ 1387469 w 7467600"/>
              <a:gd name="connsiteY911" fmla="*/ 523079 h 6858000"/>
              <a:gd name="connsiteX912" fmla="*/ 1452685 w 7467600"/>
              <a:gd name="connsiteY912" fmla="*/ 699806 h 6858000"/>
              <a:gd name="connsiteX913" fmla="*/ 1492092 w 7467600"/>
              <a:gd name="connsiteY913" fmla="*/ 800424 h 6858000"/>
              <a:gd name="connsiteX914" fmla="*/ 1455302 w 7467600"/>
              <a:gd name="connsiteY914" fmla="*/ 632913 h 6858000"/>
              <a:gd name="connsiteX915" fmla="*/ 1222336 w 7467600"/>
              <a:gd name="connsiteY915" fmla="*/ 9480 h 6858000"/>
              <a:gd name="connsiteX916" fmla="*/ 1214634 w 7467600"/>
              <a:gd name="connsiteY916" fmla="*/ 0 h 6858000"/>
              <a:gd name="connsiteX917" fmla="*/ 1289827 w 7467600"/>
              <a:gd name="connsiteY917" fmla="*/ 0 h 6858000"/>
              <a:gd name="connsiteX918" fmla="*/ 1321076 w 7467600"/>
              <a:gd name="connsiteY918" fmla="*/ 59722 h 6858000"/>
              <a:gd name="connsiteX919" fmla="*/ 1512579 w 7467600"/>
              <a:gd name="connsiteY919" fmla="*/ 626441 h 6858000"/>
              <a:gd name="connsiteX920" fmla="*/ 1506076 w 7467600"/>
              <a:gd name="connsiteY920" fmla="*/ 1089289 h 6858000"/>
              <a:gd name="connsiteX921" fmla="*/ 1486346 w 7467600"/>
              <a:gd name="connsiteY921" fmla="*/ 1079919 h 6858000"/>
              <a:gd name="connsiteX922" fmla="*/ 1070511 w 7467600"/>
              <a:gd name="connsiteY922" fmla="*/ 48609 h 6858000"/>
              <a:gd name="connsiteX923" fmla="*/ 1057230 w 7467600"/>
              <a:gd name="connsiteY923" fmla="*/ 0 h 6858000"/>
              <a:gd name="connsiteX924" fmla="*/ 43151 w 7467600"/>
              <a:gd name="connsiteY924" fmla="*/ 0 h 6858000"/>
              <a:gd name="connsiteX925" fmla="*/ 95283 w 7467600"/>
              <a:gd name="connsiteY925" fmla="*/ 0 h 6858000"/>
              <a:gd name="connsiteX926" fmla="*/ 300708 w 7467600"/>
              <a:gd name="connsiteY926" fmla="*/ 154571 h 6858000"/>
              <a:gd name="connsiteX927" fmla="*/ 530414 w 7467600"/>
              <a:gd name="connsiteY927" fmla="*/ 354673 h 6858000"/>
              <a:gd name="connsiteX928" fmla="*/ 333785 w 7467600"/>
              <a:gd name="connsiteY928" fmla="*/ 161564 h 6858000"/>
              <a:gd name="connsiteX929" fmla="*/ 147005 w 7467600"/>
              <a:gd name="connsiteY929" fmla="*/ 0 h 6858000"/>
              <a:gd name="connsiteX930" fmla="*/ 272509 w 7467600"/>
              <a:gd name="connsiteY930" fmla="*/ 0 h 6858000"/>
              <a:gd name="connsiteX931" fmla="*/ 326276 w 7467600"/>
              <a:gd name="connsiteY931" fmla="*/ 45847 h 6858000"/>
              <a:gd name="connsiteX932" fmla="*/ 823759 w 7467600"/>
              <a:gd name="connsiteY932" fmla="*/ 574145 h 6858000"/>
              <a:gd name="connsiteX933" fmla="*/ 811254 w 7467600"/>
              <a:gd name="connsiteY933" fmla="*/ 665546 h 6858000"/>
              <a:gd name="connsiteX934" fmla="*/ 154042 w 7467600"/>
              <a:gd name="connsiteY934" fmla="*/ 261522 h 6858000"/>
              <a:gd name="connsiteX935" fmla="*/ 13550 w 7467600"/>
              <a:gd name="connsiteY935" fmla="*/ 158423 h 6858000"/>
              <a:gd name="connsiteX936" fmla="*/ 0 w 7467600"/>
              <a:gd name="connsiteY936" fmla="*/ 146618 h 6858000"/>
              <a:gd name="connsiteX937" fmla="*/ 0 w 7467600"/>
              <a:gd name="connsiteY937" fmla="*/ 59161 h 6858000"/>
              <a:gd name="connsiteX938" fmla="*/ 45427 w 7467600"/>
              <a:gd name="connsiteY938" fmla="*/ 101078 h 6858000"/>
              <a:gd name="connsiteX939" fmla="*/ 630103 w 7467600"/>
              <a:gd name="connsiteY939" fmla="*/ 485885 h 6858000"/>
              <a:gd name="connsiteX940" fmla="*/ 532040 w 7467600"/>
              <a:gd name="connsiteY940" fmla="*/ 399359 h 6858000"/>
              <a:gd name="connsiteX941" fmla="*/ 517618 w 7467600"/>
              <a:gd name="connsiteY941" fmla="*/ 385726 h 6858000"/>
              <a:gd name="connsiteX942" fmla="*/ 285074 w 7467600"/>
              <a:gd name="connsiteY942" fmla="*/ 182755 h 6858000"/>
              <a:gd name="connsiteX943" fmla="*/ 43151 w 7467600"/>
              <a:gd name="connsiteY94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289862 w 7467600"/>
              <a:gd name="connsiteY10" fmla="*/ 6659827 h 6858000"/>
              <a:gd name="connsiteX11" fmla="*/ 1019354 w 7467600"/>
              <a:gd name="connsiteY11" fmla="*/ 6315006 h 6858000"/>
              <a:gd name="connsiteX12" fmla="*/ 441046 w 7467600"/>
              <a:gd name="connsiteY12" fmla="*/ 6691153 h 6858000"/>
              <a:gd name="connsiteX13" fmla="*/ 1019354 w 7467600"/>
              <a:gd name="connsiteY13" fmla="*/ 6315006 h 6858000"/>
              <a:gd name="connsiteX14" fmla="*/ 991680 w 7467600"/>
              <a:gd name="connsiteY14" fmla="*/ 6298413 h 6858000"/>
              <a:gd name="connsiteX15" fmla="*/ 409060 w 7467600"/>
              <a:gd name="connsiteY15" fmla="*/ 6671470 h 6858000"/>
              <a:gd name="connsiteX16" fmla="*/ 991680 w 7467600"/>
              <a:gd name="connsiteY16" fmla="*/ 6298413 h 6858000"/>
              <a:gd name="connsiteX17" fmla="*/ 103333 w 7467600"/>
              <a:gd name="connsiteY17" fmla="*/ 5699602 h 6858000"/>
              <a:gd name="connsiteX18" fmla="*/ 233938 w 7467600"/>
              <a:gd name="connsiteY18" fmla="*/ 5809416 h 6858000"/>
              <a:gd name="connsiteX19" fmla="*/ 883580 w 7467600"/>
              <a:gd name="connsiteY19" fmla="*/ 6180710 h 6858000"/>
              <a:gd name="connsiteX20" fmla="*/ 487337 w 7467600"/>
              <a:gd name="connsiteY20" fmla="*/ 5950182 h 6858000"/>
              <a:gd name="connsiteX21" fmla="*/ 354051 w 7467600"/>
              <a:gd name="connsiteY21" fmla="*/ 5854912 h 6858000"/>
              <a:gd name="connsiteX22" fmla="*/ 195436 w 7467600"/>
              <a:gd name="connsiteY22" fmla="*/ 5755068 h 6858000"/>
              <a:gd name="connsiteX23" fmla="*/ 103333 w 7467600"/>
              <a:gd name="connsiteY23" fmla="*/ 5699602 h 6858000"/>
              <a:gd name="connsiteX24" fmla="*/ 5539432 w 7467600"/>
              <a:gd name="connsiteY24" fmla="*/ 5642928 h 6858000"/>
              <a:gd name="connsiteX25" fmla="*/ 5555462 w 7467600"/>
              <a:gd name="connsiteY25" fmla="*/ 5694454 h 6858000"/>
              <a:gd name="connsiteX26" fmla="*/ 5828270 w 7467600"/>
              <a:gd name="connsiteY26" fmla="*/ 6320663 h 6858000"/>
              <a:gd name="connsiteX27" fmla="*/ 5947416 w 7467600"/>
              <a:gd name="connsiteY27" fmla="*/ 6574846 h 6858000"/>
              <a:gd name="connsiteX28" fmla="*/ 5539432 w 7467600"/>
              <a:gd name="connsiteY28" fmla="*/ 5642928 h 6858000"/>
              <a:gd name="connsiteX29" fmla="*/ 51253 w 7467600"/>
              <a:gd name="connsiteY29" fmla="*/ 5631825 h 6858000"/>
              <a:gd name="connsiteX30" fmla="*/ 211622 w 7467600"/>
              <a:gd name="connsiteY30" fmla="*/ 5728803 h 6858000"/>
              <a:gd name="connsiteX31" fmla="*/ 371652 w 7467600"/>
              <a:gd name="connsiteY31" fmla="*/ 5829062 h 6858000"/>
              <a:gd name="connsiteX32" fmla="*/ 505903 w 7467600"/>
              <a:gd name="connsiteY32" fmla="*/ 5925221 h 6858000"/>
              <a:gd name="connsiteX33" fmla="*/ 899240 w 7467600"/>
              <a:gd name="connsiteY33" fmla="*/ 6153068 h 6858000"/>
              <a:gd name="connsiteX34" fmla="*/ 988114 w 7467600"/>
              <a:gd name="connsiteY34" fmla="*/ 6174204 h 6858000"/>
              <a:gd name="connsiteX35" fmla="*/ 845971 w 7467600"/>
              <a:gd name="connsiteY35" fmla="*/ 6067177 h 6858000"/>
              <a:gd name="connsiteX36" fmla="*/ 448057 w 7467600"/>
              <a:gd name="connsiteY36" fmla="*/ 5841376 h 6858000"/>
              <a:gd name="connsiteX37" fmla="*/ 51253 w 7467600"/>
              <a:gd name="connsiteY37" fmla="*/ 5631825 h 6858000"/>
              <a:gd name="connsiteX38" fmla="*/ 2606687 w 7467600"/>
              <a:gd name="connsiteY38" fmla="*/ 5630718 h 6858000"/>
              <a:gd name="connsiteX39" fmla="*/ 2645658 w 7467600"/>
              <a:gd name="connsiteY39" fmla="*/ 6640259 h 6858000"/>
              <a:gd name="connsiteX40" fmla="*/ 2606687 w 7467600"/>
              <a:gd name="connsiteY40" fmla="*/ 5630718 h 6858000"/>
              <a:gd name="connsiteX41" fmla="*/ 3642057 w 7467600"/>
              <a:gd name="connsiteY41" fmla="*/ 5573487 h 6858000"/>
              <a:gd name="connsiteX42" fmla="*/ 3632981 w 7467600"/>
              <a:gd name="connsiteY42" fmla="*/ 5579437 h 6858000"/>
              <a:gd name="connsiteX43" fmla="*/ 3382436 w 7467600"/>
              <a:gd name="connsiteY43" fmla="*/ 5952726 h 6858000"/>
              <a:gd name="connsiteX44" fmla="*/ 3191929 w 7467600"/>
              <a:gd name="connsiteY44" fmla="*/ 6662669 h 6858000"/>
              <a:gd name="connsiteX45" fmla="*/ 3369898 w 7467600"/>
              <a:gd name="connsiteY45" fmla="*/ 6081771 h 6858000"/>
              <a:gd name="connsiteX46" fmla="*/ 3642057 w 7467600"/>
              <a:gd name="connsiteY46" fmla="*/ 5573487 h 6858000"/>
              <a:gd name="connsiteX47" fmla="*/ 2650666 w 7467600"/>
              <a:gd name="connsiteY47" fmla="*/ 5530686 h 6858000"/>
              <a:gd name="connsiteX48" fmla="*/ 2650249 w 7467600"/>
              <a:gd name="connsiteY48" fmla="*/ 5532101 h 6858000"/>
              <a:gd name="connsiteX49" fmla="*/ 2663808 w 7467600"/>
              <a:gd name="connsiteY49" fmla="*/ 6535215 h 6858000"/>
              <a:gd name="connsiteX50" fmla="*/ 2665418 w 7467600"/>
              <a:gd name="connsiteY50" fmla="*/ 6132756 h 6858000"/>
              <a:gd name="connsiteX51" fmla="*/ 2650666 w 7467600"/>
              <a:gd name="connsiteY51" fmla="*/ 5530686 h 6858000"/>
              <a:gd name="connsiteX52" fmla="*/ 2680277 w 7467600"/>
              <a:gd name="connsiteY52" fmla="*/ 5479204 h 6858000"/>
              <a:gd name="connsiteX53" fmla="*/ 2678972 w 7467600"/>
              <a:gd name="connsiteY53" fmla="*/ 5481582 h 6858000"/>
              <a:gd name="connsiteX54" fmla="*/ 2696666 w 7467600"/>
              <a:gd name="connsiteY54" fmla="*/ 6133836 h 6858000"/>
              <a:gd name="connsiteX55" fmla="*/ 2695769 w 7467600"/>
              <a:gd name="connsiteY55" fmla="*/ 6390955 h 6858000"/>
              <a:gd name="connsiteX56" fmla="*/ 2739893 w 7467600"/>
              <a:gd name="connsiteY56" fmla="*/ 6108357 h 6858000"/>
              <a:gd name="connsiteX57" fmla="*/ 2680277 w 7467600"/>
              <a:gd name="connsiteY57" fmla="*/ 5479204 h 6858000"/>
              <a:gd name="connsiteX58" fmla="*/ 1132195 w 7467600"/>
              <a:gd name="connsiteY58" fmla="*/ 5467980 h 6858000"/>
              <a:gd name="connsiteX59" fmla="*/ 1679056 w 7467600"/>
              <a:gd name="connsiteY59" fmla="*/ 5516907 h 6858000"/>
              <a:gd name="connsiteX60" fmla="*/ 2128648 w 7467600"/>
              <a:gd name="connsiteY60" fmla="*/ 5474249 h 6858000"/>
              <a:gd name="connsiteX61" fmla="*/ 1825619 w 7467600"/>
              <a:gd name="connsiteY61" fmla="*/ 5478447 h 6858000"/>
              <a:gd name="connsiteX62" fmla="*/ 1737798 w 7467600"/>
              <a:gd name="connsiteY62" fmla="*/ 5483353 h 6858000"/>
              <a:gd name="connsiteX63" fmla="*/ 1132195 w 7467600"/>
              <a:gd name="connsiteY63" fmla="*/ 5467980 h 6858000"/>
              <a:gd name="connsiteX64" fmla="*/ 1456157 w 7467600"/>
              <a:gd name="connsiteY64" fmla="*/ 5371404 h 6858000"/>
              <a:gd name="connsiteX65" fmla="*/ 1244432 w 7467600"/>
              <a:gd name="connsiteY65" fmla="*/ 5385601 h 6858000"/>
              <a:gd name="connsiteX66" fmla="*/ 973990 w 7467600"/>
              <a:gd name="connsiteY66" fmla="*/ 5424940 h 6858000"/>
              <a:gd name="connsiteX67" fmla="*/ 1103809 w 7467600"/>
              <a:gd name="connsiteY67" fmla="*/ 5433720 h 6858000"/>
              <a:gd name="connsiteX68" fmla="*/ 1123454 w 7467600"/>
              <a:gd name="connsiteY68" fmla="*/ 5435727 h 6858000"/>
              <a:gd name="connsiteX69" fmla="*/ 1737017 w 7467600"/>
              <a:gd name="connsiteY69" fmla="*/ 5452183 h 6858000"/>
              <a:gd name="connsiteX70" fmla="*/ 1824397 w 7467600"/>
              <a:gd name="connsiteY70" fmla="*/ 5447757 h 6858000"/>
              <a:gd name="connsiteX71" fmla="*/ 2070059 w 7467600"/>
              <a:gd name="connsiteY71" fmla="*/ 5441660 h 6858000"/>
              <a:gd name="connsiteX72" fmla="*/ 1456157 w 7467600"/>
              <a:gd name="connsiteY72" fmla="*/ 5371404 h 6858000"/>
              <a:gd name="connsiteX73" fmla="*/ 4988186 w 7467600"/>
              <a:gd name="connsiteY73" fmla="*/ 5216467 h 6858000"/>
              <a:gd name="connsiteX74" fmla="*/ 4777334 w 7467600"/>
              <a:gd name="connsiteY74" fmla="*/ 5406072 h 6858000"/>
              <a:gd name="connsiteX75" fmla="*/ 4718341 w 7467600"/>
              <a:gd name="connsiteY75" fmla="*/ 5468043 h 6858000"/>
              <a:gd name="connsiteX76" fmla="*/ 4604655 w 7467600"/>
              <a:gd name="connsiteY76" fmla="*/ 5583434 h 6858000"/>
              <a:gd name="connsiteX77" fmla="*/ 4565074 w 7467600"/>
              <a:gd name="connsiteY77" fmla="*/ 5618550 h 6858000"/>
              <a:gd name="connsiteX78" fmla="*/ 4988186 w 7467600"/>
              <a:gd name="connsiteY78" fmla="*/ 5216467 h 6858000"/>
              <a:gd name="connsiteX79" fmla="*/ 4978032 w 7467600"/>
              <a:gd name="connsiteY79" fmla="*/ 5183809 h 6858000"/>
              <a:gd name="connsiteX80" fmla="*/ 4463413 w 7467600"/>
              <a:gd name="connsiteY80" fmla="*/ 5615162 h 6858000"/>
              <a:gd name="connsiteX81" fmla="*/ 4358134 w 7467600"/>
              <a:gd name="connsiteY81" fmla="*/ 5742791 h 6858000"/>
              <a:gd name="connsiteX82" fmla="*/ 4376219 w 7467600"/>
              <a:gd name="connsiteY82" fmla="*/ 5729027 h 6858000"/>
              <a:gd name="connsiteX83" fmla="*/ 4582340 w 7467600"/>
              <a:gd name="connsiteY83" fmla="*/ 5561037 h 6858000"/>
              <a:gd name="connsiteX84" fmla="*/ 4694684 w 7467600"/>
              <a:gd name="connsiteY84" fmla="*/ 5447098 h 6858000"/>
              <a:gd name="connsiteX85" fmla="*/ 4754123 w 7467600"/>
              <a:gd name="connsiteY85" fmla="*/ 5384643 h 6858000"/>
              <a:gd name="connsiteX86" fmla="*/ 4978032 w 7467600"/>
              <a:gd name="connsiteY86" fmla="*/ 5183809 h 6858000"/>
              <a:gd name="connsiteX87" fmla="*/ 1903353 w 7467600"/>
              <a:gd name="connsiteY87" fmla="*/ 5044827 h 6858000"/>
              <a:gd name="connsiteX88" fmla="*/ 1936931 w 7467600"/>
              <a:gd name="connsiteY88" fmla="*/ 5093954 h 6858000"/>
              <a:gd name="connsiteX89" fmla="*/ 2195868 w 7467600"/>
              <a:gd name="connsiteY89" fmla="*/ 5396574 h 6858000"/>
              <a:gd name="connsiteX90" fmla="*/ 2088852 w 7467600"/>
              <a:gd name="connsiteY90" fmla="*/ 5166123 h 6858000"/>
              <a:gd name="connsiteX91" fmla="*/ 1958241 w 7467600"/>
              <a:gd name="connsiteY91" fmla="*/ 5067955 h 6858000"/>
              <a:gd name="connsiteX92" fmla="*/ 1903353 w 7467600"/>
              <a:gd name="connsiteY92" fmla="*/ 5044827 h 6858000"/>
              <a:gd name="connsiteX93" fmla="*/ 1979378 w 7467600"/>
              <a:gd name="connsiteY93" fmla="*/ 4769504 h 6858000"/>
              <a:gd name="connsiteX94" fmla="*/ 2882120 w 7467600"/>
              <a:gd name="connsiteY94" fmla="*/ 5064547 h 6858000"/>
              <a:gd name="connsiteX95" fmla="*/ 2793103 w 7467600"/>
              <a:gd name="connsiteY95" fmla="*/ 5039699 h 6858000"/>
              <a:gd name="connsiteX96" fmla="*/ 2770041 w 7467600"/>
              <a:gd name="connsiteY96" fmla="*/ 5033634 h 6858000"/>
              <a:gd name="connsiteX97" fmla="*/ 1979378 w 7467600"/>
              <a:gd name="connsiteY97" fmla="*/ 4769504 h 6858000"/>
              <a:gd name="connsiteX98" fmla="*/ 1927410 w 7467600"/>
              <a:gd name="connsiteY98" fmla="*/ 4716164 h 6858000"/>
              <a:gd name="connsiteX99" fmla="*/ 1959587 w 7467600"/>
              <a:gd name="connsiteY99" fmla="*/ 4728849 h 6858000"/>
              <a:gd name="connsiteX100" fmla="*/ 2777707 w 7467600"/>
              <a:gd name="connsiteY100" fmla="*/ 5003991 h 6858000"/>
              <a:gd name="connsiteX101" fmla="*/ 2800768 w 7467600"/>
              <a:gd name="connsiteY101" fmla="*/ 5010056 h 6858000"/>
              <a:gd name="connsiteX102" fmla="*/ 2879408 w 7467600"/>
              <a:gd name="connsiteY102" fmla="*/ 5031590 h 6858000"/>
              <a:gd name="connsiteX103" fmla="*/ 2862295 w 7467600"/>
              <a:gd name="connsiteY103" fmla="*/ 5022958 h 6858000"/>
              <a:gd name="connsiteX104" fmla="*/ 2813343 w 7467600"/>
              <a:gd name="connsiteY104" fmla="*/ 4998369 h 6858000"/>
              <a:gd name="connsiteX105" fmla="*/ 2646245 w 7467600"/>
              <a:gd name="connsiteY105" fmla="*/ 4930999 h 6858000"/>
              <a:gd name="connsiteX106" fmla="*/ 1999243 w 7467600"/>
              <a:gd name="connsiteY106" fmla="*/ 4730524 h 6858000"/>
              <a:gd name="connsiteX107" fmla="*/ 1979527 w 7467600"/>
              <a:gd name="connsiteY107" fmla="*/ 4726651 h 6858000"/>
              <a:gd name="connsiteX108" fmla="*/ 1927410 w 7467600"/>
              <a:gd name="connsiteY108" fmla="*/ 4716164 h 6858000"/>
              <a:gd name="connsiteX109" fmla="*/ 1997014 w 7467600"/>
              <a:gd name="connsiteY109" fmla="*/ 4698007 h 6858000"/>
              <a:gd name="connsiteX110" fmla="*/ 2005458 w 7467600"/>
              <a:gd name="connsiteY110" fmla="*/ 4699540 h 6858000"/>
              <a:gd name="connsiteX111" fmla="*/ 2657186 w 7467600"/>
              <a:gd name="connsiteY111" fmla="*/ 4901687 h 6858000"/>
              <a:gd name="connsiteX112" fmla="*/ 2826662 w 7467600"/>
              <a:gd name="connsiteY112" fmla="*/ 4970362 h 6858000"/>
              <a:gd name="connsiteX113" fmla="*/ 2876100 w 7467600"/>
              <a:gd name="connsiteY113" fmla="*/ 4995397 h 6858000"/>
              <a:gd name="connsiteX114" fmla="*/ 3042600 w 7467600"/>
              <a:gd name="connsiteY114" fmla="*/ 5059532 h 6858000"/>
              <a:gd name="connsiteX115" fmla="*/ 1997014 w 7467600"/>
              <a:gd name="connsiteY115" fmla="*/ 4698007 h 6858000"/>
              <a:gd name="connsiteX116" fmla="*/ 2305292 w 7467600"/>
              <a:gd name="connsiteY116" fmla="*/ 4219492 h 6858000"/>
              <a:gd name="connsiteX117" fmla="*/ 3360922 w 7467600"/>
              <a:gd name="connsiteY117" fmla="*/ 4529373 h 6858000"/>
              <a:gd name="connsiteX118" fmla="*/ 3492420 w 7467600"/>
              <a:gd name="connsiteY118" fmla="*/ 4510145 h 6858000"/>
              <a:gd name="connsiteX119" fmla="*/ 3364086 w 7467600"/>
              <a:gd name="connsiteY119" fmla="*/ 4480340 h 6858000"/>
              <a:gd name="connsiteX120" fmla="*/ 3225818 w 7467600"/>
              <a:gd name="connsiteY120" fmla="*/ 4411822 h 6858000"/>
              <a:gd name="connsiteX121" fmla="*/ 3129696 w 7467600"/>
              <a:gd name="connsiteY121" fmla="*/ 4360704 h 6858000"/>
              <a:gd name="connsiteX122" fmla="*/ 2814545 w 7467600"/>
              <a:gd name="connsiteY122" fmla="*/ 4282955 h 6858000"/>
              <a:gd name="connsiteX123" fmla="*/ 2305292 w 7467600"/>
              <a:gd name="connsiteY123" fmla="*/ 4219492 h 6858000"/>
              <a:gd name="connsiteX124" fmla="*/ 2626982 w 7467600"/>
              <a:gd name="connsiteY124" fmla="*/ 4206450 h 6858000"/>
              <a:gd name="connsiteX125" fmla="*/ 2490617 w 7467600"/>
              <a:gd name="connsiteY125" fmla="*/ 4206951 h 6858000"/>
              <a:gd name="connsiteX126" fmla="*/ 2819869 w 7467600"/>
              <a:gd name="connsiteY126" fmla="*/ 4252936 h 6858000"/>
              <a:gd name="connsiteX127" fmla="*/ 3143018 w 7467600"/>
              <a:gd name="connsiteY127" fmla="*/ 4332698 h 6858000"/>
              <a:gd name="connsiteX128" fmla="*/ 3241520 w 7467600"/>
              <a:gd name="connsiteY128" fmla="*/ 4385112 h 6858000"/>
              <a:gd name="connsiteX129" fmla="*/ 3374575 w 7467600"/>
              <a:gd name="connsiteY129" fmla="*/ 4451517 h 6858000"/>
              <a:gd name="connsiteX130" fmla="*/ 3505221 w 7467600"/>
              <a:gd name="connsiteY130" fmla="*/ 4480757 h 6858000"/>
              <a:gd name="connsiteX131" fmla="*/ 2626982 w 7467600"/>
              <a:gd name="connsiteY131" fmla="*/ 4206450 h 6858000"/>
              <a:gd name="connsiteX132" fmla="*/ 1310106 w 7467600"/>
              <a:gd name="connsiteY132" fmla="*/ 3943217 h 6858000"/>
              <a:gd name="connsiteX133" fmla="*/ 854994 w 7467600"/>
              <a:gd name="connsiteY133" fmla="*/ 4399136 h 6858000"/>
              <a:gd name="connsiteX134" fmla="*/ 742462 w 7467600"/>
              <a:gd name="connsiteY134" fmla="*/ 4594648 h 6858000"/>
              <a:gd name="connsiteX135" fmla="*/ 820602 w 7467600"/>
              <a:gd name="connsiteY135" fmla="*/ 4485915 h 6858000"/>
              <a:gd name="connsiteX136" fmla="*/ 878295 w 7467600"/>
              <a:gd name="connsiteY136" fmla="*/ 4403594 h 6858000"/>
              <a:gd name="connsiteX137" fmla="*/ 1240607 w 7467600"/>
              <a:gd name="connsiteY137" fmla="*/ 4010401 h 6858000"/>
              <a:gd name="connsiteX138" fmla="*/ 1310106 w 7467600"/>
              <a:gd name="connsiteY138" fmla="*/ 3943217 h 6858000"/>
              <a:gd name="connsiteX139" fmla="*/ 1423113 w 7467600"/>
              <a:gd name="connsiteY139" fmla="*/ 3874565 h 6858000"/>
              <a:gd name="connsiteX140" fmla="*/ 1260565 w 7467600"/>
              <a:gd name="connsiteY140" fmla="*/ 4031982 h 6858000"/>
              <a:gd name="connsiteX141" fmla="*/ 901900 w 7467600"/>
              <a:gd name="connsiteY141" fmla="*/ 4421236 h 6858000"/>
              <a:gd name="connsiteX142" fmla="*/ 845044 w 7467600"/>
              <a:gd name="connsiteY142" fmla="*/ 4502436 h 6858000"/>
              <a:gd name="connsiteX143" fmla="*/ 685926 w 7467600"/>
              <a:gd name="connsiteY143" fmla="*/ 4703069 h 6858000"/>
              <a:gd name="connsiteX144" fmla="*/ 684248 w 7467600"/>
              <a:gd name="connsiteY144" fmla="*/ 4706721 h 6858000"/>
              <a:gd name="connsiteX145" fmla="*/ 1423113 w 7467600"/>
              <a:gd name="connsiteY145" fmla="*/ 3874565 h 6858000"/>
              <a:gd name="connsiteX146" fmla="*/ 3316479 w 7467600"/>
              <a:gd name="connsiteY146" fmla="*/ 3872136 h 6858000"/>
              <a:gd name="connsiteX147" fmla="*/ 3546806 w 7467600"/>
              <a:gd name="connsiteY147" fmla="*/ 4356139 h 6858000"/>
              <a:gd name="connsiteX148" fmla="*/ 3364433 w 7467600"/>
              <a:gd name="connsiteY148" fmla="*/ 3953121 h 6858000"/>
              <a:gd name="connsiteX149" fmla="*/ 3316479 w 7467600"/>
              <a:gd name="connsiteY149" fmla="*/ 3872136 h 6858000"/>
              <a:gd name="connsiteX150" fmla="*/ 3291335 w 7467600"/>
              <a:gd name="connsiteY150" fmla="*/ 3767420 h 6858000"/>
              <a:gd name="connsiteX151" fmla="*/ 3390805 w 7467600"/>
              <a:gd name="connsiteY151" fmla="*/ 3937163 h 6858000"/>
              <a:gd name="connsiteX152" fmla="*/ 3579062 w 7467600"/>
              <a:gd name="connsiteY152" fmla="*/ 4359040 h 6858000"/>
              <a:gd name="connsiteX153" fmla="*/ 3467355 w 7467600"/>
              <a:gd name="connsiteY153" fmla="*/ 3988130 h 6858000"/>
              <a:gd name="connsiteX154" fmla="*/ 3310753 w 7467600"/>
              <a:gd name="connsiteY154" fmla="*/ 3787140 h 6858000"/>
              <a:gd name="connsiteX155" fmla="*/ 3291335 w 7467600"/>
              <a:gd name="connsiteY155" fmla="*/ 3767420 h 6858000"/>
              <a:gd name="connsiteX156" fmla="*/ 1635889 w 7467600"/>
              <a:gd name="connsiteY156" fmla="*/ 3709494 h 6858000"/>
              <a:gd name="connsiteX157" fmla="*/ 1634800 w 7467600"/>
              <a:gd name="connsiteY157" fmla="*/ 3731111 h 6858000"/>
              <a:gd name="connsiteX158" fmla="*/ 1635889 w 7467600"/>
              <a:gd name="connsiteY158" fmla="*/ 3709494 h 6858000"/>
              <a:gd name="connsiteX159" fmla="*/ 1510397 w 7467600"/>
              <a:gd name="connsiteY159" fmla="*/ 3684705 h 6858000"/>
              <a:gd name="connsiteX160" fmla="*/ 1146550 w 7467600"/>
              <a:gd name="connsiteY160" fmla="*/ 3802012 h 6858000"/>
              <a:gd name="connsiteX161" fmla="*/ 698834 w 7467600"/>
              <a:gd name="connsiteY161" fmla="*/ 3952272 h 6858000"/>
              <a:gd name="connsiteX162" fmla="*/ 34256 w 7467600"/>
              <a:gd name="connsiteY162" fmla="*/ 4347603 h 6858000"/>
              <a:gd name="connsiteX163" fmla="*/ 527241 w 7467600"/>
              <a:gd name="connsiteY163" fmla="*/ 4065078 h 6858000"/>
              <a:gd name="connsiteX164" fmla="*/ 1510397 w 7467600"/>
              <a:gd name="connsiteY164" fmla="*/ 3684705 h 6858000"/>
              <a:gd name="connsiteX165" fmla="*/ 1313114 w 7467600"/>
              <a:gd name="connsiteY165" fmla="*/ 3655216 h 6858000"/>
              <a:gd name="connsiteX166" fmla="*/ 1109304 w 7467600"/>
              <a:gd name="connsiteY166" fmla="*/ 3669030 h 6858000"/>
              <a:gd name="connsiteX167" fmla="*/ 8129 w 7467600"/>
              <a:gd name="connsiteY167" fmla="*/ 4330519 h 6858000"/>
              <a:gd name="connsiteX168" fmla="*/ 687572 w 7467600"/>
              <a:gd name="connsiteY168" fmla="*/ 3925629 h 6858000"/>
              <a:gd name="connsiteX169" fmla="*/ 1138365 w 7467600"/>
              <a:gd name="connsiteY169" fmla="*/ 3774515 h 6858000"/>
              <a:gd name="connsiteX170" fmla="*/ 1505579 w 7467600"/>
              <a:gd name="connsiteY170" fmla="*/ 3655526 h 6858000"/>
              <a:gd name="connsiteX171" fmla="*/ 1313114 w 7467600"/>
              <a:gd name="connsiteY171" fmla="*/ 3655216 h 6858000"/>
              <a:gd name="connsiteX172" fmla="*/ 3655073 w 7467600"/>
              <a:gd name="connsiteY172" fmla="*/ 3650884 h 6858000"/>
              <a:gd name="connsiteX173" fmla="*/ 3989938 w 7467600"/>
              <a:gd name="connsiteY173" fmla="*/ 3991685 h 6858000"/>
              <a:gd name="connsiteX174" fmla="*/ 4393907 w 7467600"/>
              <a:gd name="connsiteY174" fmla="*/ 4261258 h 6858000"/>
              <a:gd name="connsiteX175" fmla="*/ 4648051 w 7467600"/>
              <a:gd name="connsiteY175" fmla="*/ 4374051 h 6858000"/>
              <a:gd name="connsiteX176" fmla="*/ 4383389 w 7467600"/>
              <a:gd name="connsiteY176" fmla="*/ 4184369 h 6858000"/>
              <a:gd name="connsiteX177" fmla="*/ 4165508 w 7467600"/>
              <a:gd name="connsiteY177" fmla="*/ 4035196 h 6858000"/>
              <a:gd name="connsiteX178" fmla="*/ 4068162 w 7467600"/>
              <a:gd name="connsiteY178" fmla="*/ 3953394 h 6858000"/>
              <a:gd name="connsiteX179" fmla="*/ 3981416 w 7467600"/>
              <a:gd name="connsiteY179" fmla="*/ 3880482 h 6858000"/>
              <a:gd name="connsiteX180" fmla="*/ 3800147 w 7467600"/>
              <a:gd name="connsiteY180" fmla="*/ 3749872 h 6858000"/>
              <a:gd name="connsiteX181" fmla="*/ 3655073 w 7467600"/>
              <a:gd name="connsiteY181" fmla="*/ 3650884 h 6858000"/>
              <a:gd name="connsiteX182" fmla="*/ 3670252 w 7467600"/>
              <a:gd name="connsiteY182" fmla="*/ 3622798 h 6858000"/>
              <a:gd name="connsiteX183" fmla="*/ 3817258 w 7467600"/>
              <a:gd name="connsiteY183" fmla="*/ 3723577 h 6858000"/>
              <a:gd name="connsiteX184" fmla="*/ 4000461 w 7467600"/>
              <a:gd name="connsiteY184" fmla="*/ 3855966 h 6858000"/>
              <a:gd name="connsiteX185" fmla="*/ 4088180 w 7467600"/>
              <a:gd name="connsiteY185" fmla="*/ 3929774 h 6858000"/>
              <a:gd name="connsiteX186" fmla="*/ 4184555 w 7467600"/>
              <a:gd name="connsiteY186" fmla="*/ 4010683 h 6858000"/>
              <a:gd name="connsiteX187" fmla="*/ 4399563 w 7467600"/>
              <a:gd name="connsiteY187" fmla="*/ 4158106 h 6858000"/>
              <a:gd name="connsiteX188" fmla="*/ 4684469 w 7467600"/>
              <a:gd name="connsiteY188" fmla="*/ 4364680 h 6858000"/>
              <a:gd name="connsiteX189" fmla="*/ 4690271 w 7467600"/>
              <a:gd name="connsiteY189" fmla="*/ 4370034 h 6858000"/>
              <a:gd name="connsiteX190" fmla="*/ 4136093 w 7467600"/>
              <a:gd name="connsiteY190" fmla="*/ 3858466 h 6858000"/>
              <a:gd name="connsiteX191" fmla="*/ 3670252 w 7467600"/>
              <a:gd name="connsiteY191" fmla="*/ 3622798 h 6858000"/>
              <a:gd name="connsiteX192" fmla="*/ 4440129 w 7467600"/>
              <a:gd name="connsiteY192" fmla="*/ 3448571 h 6858000"/>
              <a:gd name="connsiteX193" fmla="*/ 4856525 w 7467600"/>
              <a:gd name="connsiteY193" fmla="*/ 3915351 h 6858000"/>
              <a:gd name="connsiteX194" fmla="*/ 5059055 w 7467600"/>
              <a:gd name="connsiteY194" fmla="*/ 4108918 h 6858000"/>
              <a:gd name="connsiteX195" fmla="*/ 5290070 w 7467600"/>
              <a:gd name="connsiteY195" fmla="*/ 4263619 h 6858000"/>
              <a:gd name="connsiteX196" fmla="*/ 4834991 w 7467600"/>
              <a:gd name="connsiteY196" fmla="*/ 3830985 h 6858000"/>
              <a:gd name="connsiteX197" fmla="*/ 4440129 w 7467600"/>
              <a:gd name="connsiteY197" fmla="*/ 3448571 h 6858000"/>
              <a:gd name="connsiteX198" fmla="*/ 4441737 w 7467600"/>
              <a:gd name="connsiteY198" fmla="*/ 3399734 h 6858000"/>
              <a:gd name="connsiteX199" fmla="*/ 4431236 w 7467600"/>
              <a:gd name="connsiteY199" fmla="*/ 3400954 h 6858000"/>
              <a:gd name="connsiteX200" fmla="*/ 4557150 w 7467600"/>
              <a:gd name="connsiteY200" fmla="*/ 3510023 h 6858000"/>
              <a:gd name="connsiteX201" fmla="*/ 4856936 w 7467600"/>
              <a:gd name="connsiteY201" fmla="*/ 3809146 h 6858000"/>
              <a:gd name="connsiteX202" fmla="*/ 5111996 w 7467600"/>
              <a:gd name="connsiteY202" fmla="*/ 4065759 h 6858000"/>
              <a:gd name="connsiteX203" fmla="*/ 5388878 w 7467600"/>
              <a:gd name="connsiteY203" fmla="*/ 4300185 h 6858000"/>
              <a:gd name="connsiteX204" fmla="*/ 5425556 w 7467600"/>
              <a:gd name="connsiteY204" fmla="*/ 4308967 h 6858000"/>
              <a:gd name="connsiteX205" fmla="*/ 4943646 w 7467600"/>
              <a:gd name="connsiteY205" fmla="*/ 3822916 h 6858000"/>
              <a:gd name="connsiteX206" fmla="*/ 4594837 w 7467600"/>
              <a:gd name="connsiteY206" fmla="*/ 3532274 h 6858000"/>
              <a:gd name="connsiteX207" fmla="*/ 4441737 w 7467600"/>
              <a:gd name="connsiteY207" fmla="*/ 3399734 h 6858000"/>
              <a:gd name="connsiteX208" fmla="*/ 5425834 w 7467600"/>
              <a:gd name="connsiteY208" fmla="*/ 3162785 h 6858000"/>
              <a:gd name="connsiteX209" fmla="*/ 5401644 w 7467600"/>
              <a:gd name="connsiteY209" fmla="*/ 3617847 h 6858000"/>
              <a:gd name="connsiteX210" fmla="*/ 5467256 w 7467600"/>
              <a:gd name="connsiteY210" fmla="*/ 4175494 h 6858000"/>
              <a:gd name="connsiteX211" fmla="*/ 5448069 w 7467600"/>
              <a:gd name="connsiteY211" fmla="*/ 3567554 h 6858000"/>
              <a:gd name="connsiteX212" fmla="*/ 5425834 w 7467600"/>
              <a:gd name="connsiteY212" fmla="*/ 3162785 h 6858000"/>
              <a:gd name="connsiteX213" fmla="*/ 1318687 w 7467600"/>
              <a:gd name="connsiteY213" fmla="*/ 3113840 h 6858000"/>
              <a:gd name="connsiteX214" fmla="*/ 1066793 w 7467600"/>
              <a:gd name="connsiteY214" fmla="*/ 3212171 h 6858000"/>
              <a:gd name="connsiteX215" fmla="*/ 993319 w 7467600"/>
              <a:gd name="connsiteY215" fmla="*/ 3247648 h 6858000"/>
              <a:gd name="connsiteX216" fmla="*/ 853081 w 7467600"/>
              <a:gd name="connsiteY216" fmla="*/ 3312410 h 6858000"/>
              <a:gd name="connsiteX217" fmla="*/ 805957 w 7467600"/>
              <a:gd name="connsiteY217" fmla="*/ 3330443 h 6858000"/>
              <a:gd name="connsiteX218" fmla="*/ 1318687 w 7467600"/>
              <a:gd name="connsiteY218" fmla="*/ 3113840 h 6858000"/>
              <a:gd name="connsiteX219" fmla="*/ 5453702 w 7467600"/>
              <a:gd name="connsiteY219" fmla="*/ 3090882 h 6858000"/>
              <a:gd name="connsiteX220" fmla="*/ 5480135 w 7467600"/>
              <a:gd name="connsiteY220" fmla="*/ 3565802 h 6858000"/>
              <a:gd name="connsiteX221" fmla="*/ 5499023 w 7467600"/>
              <a:gd name="connsiteY221" fmla="*/ 4166310 h 6858000"/>
              <a:gd name="connsiteX222" fmla="*/ 5547022 w 7467600"/>
              <a:gd name="connsiteY222" fmla="*/ 3607838 h 6858000"/>
              <a:gd name="connsiteX223" fmla="*/ 5515964 w 7467600"/>
              <a:gd name="connsiteY223" fmla="*/ 3378541 h 6858000"/>
              <a:gd name="connsiteX224" fmla="*/ 5453702 w 7467600"/>
              <a:gd name="connsiteY224" fmla="*/ 3090882 h 6858000"/>
              <a:gd name="connsiteX225" fmla="*/ 1238695 w 7467600"/>
              <a:gd name="connsiteY225" fmla="*/ 3076820 h 6858000"/>
              <a:gd name="connsiteX226" fmla="*/ 716371 w 7467600"/>
              <a:gd name="connsiteY226" fmla="*/ 3293249 h 6858000"/>
              <a:gd name="connsiteX227" fmla="*/ 579522 w 7467600"/>
              <a:gd name="connsiteY227" fmla="*/ 3371759 h 6858000"/>
              <a:gd name="connsiteX228" fmla="*/ 600288 w 7467600"/>
              <a:gd name="connsiteY228" fmla="*/ 3365555 h 6858000"/>
              <a:gd name="connsiteX229" fmla="*/ 840692 w 7467600"/>
              <a:gd name="connsiteY229" fmla="*/ 3284921 h 6858000"/>
              <a:gd name="connsiteX230" fmla="*/ 979248 w 7467600"/>
              <a:gd name="connsiteY230" fmla="*/ 3221003 h 6858000"/>
              <a:gd name="connsiteX231" fmla="*/ 1053282 w 7467600"/>
              <a:gd name="connsiteY231" fmla="*/ 3185247 h 6858000"/>
              <a:gd name="connsiteX232" fmla="*/ 1320603 w 7467600"/>
              <a:gd name="connsiteY232" fmla="*/ 3081281 h 6858000"/>
              <a:gd name="connsiteX233" fmla="*/ 1238695 w 7467600"/>
              <a:gd name="connsiteY233" fmla="*/ 3076820 h 6858000"/>
              <a:gd name="connsiteX234" fmla="*/ 5425627 w 7467600"/>
              <a:gd name="connsiteY234" fmla="*/ 2954192 h 6858000"/>
              <a:gd name="connsiteX235" fmla="*/ 5470770 w 7467600"/>
              <a:gd name="connsiteY235" fmla="*/ 3005435 h 6858000"/>
              <a:gd name="connsiteX236" fmla="*/ 5519779 w 7467600"/>
              <a:gd name="connsiteY236" fmla="*/ 4359223 h 6858000"/>
              <a:gd name="connsiteX237" fmla="*/ 5520293 w 7467600"/>
              <a:gd name="connsiteY237" fmla="*/ 4360602 h 6858000"/>
              <a:gd name="connsiteX238" fmla="*/ 5767221 w 7467600"/>
              <a:gd name="connsiteY238" fmla="*/ 4665564 h 6858000"/>
              <a:gd name="connsiteX239" fmla="*/ 6937169 w 7467600"/>
              <a:gd name="connsiteY239" fmla="*/ 4815941 h 6858000"/>
              <a:gd name="connsiteX240" fmla="*/ 6953922 w 7467600"/>
              <a:gd name="connsiteY240" fmla="*/ 4890068 h 6858000"/>
              <a:gd name="connsiteX241" fmla="*/ 6071359 w 7467600"/>
              <a:gd name="connsiteY241" fmla="*/ 4770770 h 6858000"/>
              <a:gd name="connsiteX242" fmla="*/ 6038839 w 7467600"/>
              <a:gd name="connsiteY242" fmla="*/ 4764474 h 6858000"/>
              <a:gd name="connsiteX243" fmla="*/ 6038706 w 7467600"/>
              <a:gd name="connsiteY243" fmla="*/ 4763847 h 6858000"/>
              <a:gd name="connsiteX244" fmla="*/ 6037784 w 7467600"/>
              <a:gd name="connsiteY244" fmla="*/ 4764270 h 6858000"/>
              <a:gd name="connsiteX245" fmla="*/ 6038839 w 7467600"/>
              <a:gd name="connsiteY245" fmla="*/ 4764474 h 6858000"/>
              <a:gd name="connsiteX246" fmla="*/ 6040338 w 7467600"/>
              <a:gd name="connsiteY246" fmla="*/ 4771418 h 6858000"/>
              <a:gd name="connsiteX247" fmla="*/ 6024488 w 7467600"/>
              <a:gd name="connsiteY247" fmla="*/ 4809903 h 6858000"/>
              <a:gd name="connsiteX248" fmla="*/ 5599771 w 7467600"/>
              <a:gd name="connsiteY248" fmla="*/ 5509652 h 6858000"/>
              <a:gd name="connsiteX249" fmla="*/ 5548843 w 7467600"/>
              <a:gd name="connsiteY249" fmla="*/ 5563845 h 6858000"/>
              <a:gd name="connsiteX250" fmla="*/ 5940952 w 7467600"/>
              <a:gd name="connsiteY250" fmla="*/ 6250028 h 6858000"/>
              <a:gd name="connsiteX251" fmla="*/ 6043441 w 7467600"/>
              <a:gd name="connsiteY251" fmla="*/ 6665847 h 6858000"/>
              <a:gd name="connsiteX252" fmla="*/ 6093432 w 7467600"/>
              <a:gd name="connsiteY252" fmla="*/ 6858000 h 6858000"/>
              <a:gd name="connsiteX253" fmla="*/ 6034344 w 7467600"/>
              <a:gd name="connsiteY253" fmla="*/ 6858000 h 6858000"/>
              <a:gd name="connsiteX254" fmla="*/ 6026679 w 7467600"/>
              <a:gd name="connsiteY254" fmla="*/ 6836959 h 6858000"/>
              <a:gd name="connsiteX255" fmla="*/ 5800441 w 7467600"/>
              <a:gd name="connsiteY255" fmla="*/ 6335286 h 6858000"/>
              <a:gd name="connsiteX256" fmla="*/ 5526562 w 7467600"/>
              <a:gd name="connsiteY256" fmla="*/ 5705388 h 6858000"/>
              <a:gd name="connsiteX257" fmla="*/ 5519640 w 7467600"/>
              <a:gd name="connsiteY257" fmla="*/ 5683774 h 6858000"/>
              <a:gd name="connsiteX258" fmla="*/ 5844559 w 7467600"/>
              <a:gd name="connsiteY258" fmla="*/ 6553349 h 6858000"/>
              <a:gd name="connsiteX259" fmla="*/ 5975994 w 7467600"/>
              <a:gd name="connsiteY259" fmla="*/ 6858000 h 6858000"/>
              <a:gd name="connsiteX260" fmla="*/ 5898547 w 7467600"/>
              <a:gd name="connsiteY260" fmla="*/ 6858000 h 6858000"/>
              <a:gd name="connsiteX261" fmla="*/ 5682041 w 7467600"/>
              <a:gd name="connsiteY261" fmla="*/ 6355860 h 6858000"/>
              <a:gd name="connsiteX262" fmla="*/ 5461758 w 7467600"/>
              <a:gd name="connsiteY262" fmla="*/ 5820220 h 6858000"/>
              <a:gd name="connsiteX263" fmla="*/ 5237282 w 7467600"/>
              <a:gd name="connsiteY263" fmla="*/ 6579086 h 6858000"/>
              <a:gd name="connsiteX264" fmla="*/ 5115009 w 7467600"/>
              <a:gd name="connsiteY264" fmla="*/ 6858000 h 6858000"/>
              <a:gd name="connsiteX265" fmla="*/ 5028074 w 7467600"/>
              <a:gd name="connsiteY265" fmla="*/ 6858000 h 6858000"/>
              <a:gd name="connsiteX266" fmla="*/ 5079508 w 7467600"/>
              <a:gd name="connsiteY266" fmla="*/ 6749074 h 6858000"/>
              <a:gd name="connsiteX267" fmla="*/ 5371846 w 7467600"/>
              <a:gd name="connsiteY267" fmla="*/ 5924413 h 6858000"/>
              <a:gd name="connsiteX268" fmla="*/ 5270512 w 7467600"/>
              <a:gd name="connsiteY268" fmla="*/ 6138975 h 6858000"/>
              <a:gd name="connsiteX269" fmla="*/ 5062409 w 7467600"/>
              <a:gd name="connsiteY269" fmla="*/ 6653544 h 6858000"/>
              <a:gd name="connsiteX270" fmla="*/ 5036628 w 7467600"/>
              <a:gd name="connsiteY270" fmla="*/ 6754247 h 6858000"/>
              <a:gd name="connsiteX271" fmla="*/ 5009112 w 7467600"/>
              <a:gd name="connsiteY271" fmla="*/ 6858000 h 6858000"/>
              <a:gd name="connsiteX272" fmla="*/ 4976679 w 7467600"/>
              <a:gd name="connsiteY272" fmla="*/ 6858000 h 6858000"/>
              <a:gd name="connsiteX273" fmla="*/ 5006537 w 7467600"/>
              <a:gd name="connsiteY273" fmla="*/ 6747068 h 6858000"/>
              <a:gd name="connsiteX274" fmla="*/ 5032723 w 7467600"/>
              <a:gd name="connsiteY274" fmla="*/ 6644957 h 6858000"/>
              <a:gd name="connsiteX275" fmla="*/ 5242949 w 7467600"/>
              <a:gd name="connsiteY275" fmla="*/ 6125175 h 6858000"/>
              <a:gd name="connsiteX276" fmla="*/ 5286321 w 7467600"/>
              <a:gd name="connsiteY276" fmla="*/ 6033555 h 6858000"/>
              <a:gd name="connsiteX277" fmla="*/ 5008210 w 7467600"/>
              <a:gd name="connsiteY277" fmla="*/ 6649194 h 6858000"/>
              <a:gd name="connsiteX278" fmla="*/ 4986321 w 7467600"/>
              <a:gd name="connsiteY278" fmla="*/ 6765687 h 6858000"/>
              <a:gd name="connsiteX279" fmla="*/ 4973474 w 7467600"/>
              <a:gd name="connsiteY279" fmla="*/ 6858000 h 6858000"/>
              <a:gd name="connsiteX280" fmla="*/ 4907178 w 7467600"/>
              <a:gd name="connsiteY280" fmla="*/ 6858000 h 6858000"/>
              <a:gd name="connsiteX281" fmla="*/ 4910810 w 7467600"/>
              <a:gd name="connsiteY281" fmla="*/ 6829660 h 6858000"/>
              <a:gd name="connsiteX282" fmla="*/ 4987461 w 7467600"/>
              <a:gd name="connsiteY282" fmla="*/ 6432994 h 6858000"/>
              <a:gd name="connsiteX283" fmla="*/ 5179262 w 7467600"/>
              <a:gd name="connsiteY283" fmla="*/ 6035044 h 6858000"/>
              <a:gd name="connsiteX284" fmla="*/ 4689678 w 7467600"/>
              <a:gd name="connsiteY284" fmla="*/ 6440241 h 6858000"/>
              <a:gd name="connsiteX285" fmla="*/ 4477543 w 7467600"/>
              <a:gd name="connsiteY285" fmla="*/ 6674836 h 6858000"/>
              <a:gd name="connsiteX286" fmla="*/ 4329957 w 7467600"/>
              <a:gd name="connsiteY286" fmla="*/ 6858000 h 6858000"/>
              <a:gd name="connsiteX287" fmla="*/ 4218595 w 7467600"/>
              <a:gd name="connsiteY287" fmla="*/ 6858000 h 6858000"/>
              <a:gd name="connsiteX288" fmla="*/ 4368888 w 7467600"/>
              <a:gd name="connsiteY288" fmla="*/ 6668412 h 6858000"/>
              <a:gd name="connsiteX289" fmla="*/ 4563091 w 7467600"/>
              <a:gd name="connsiteY289" fmla="*/ 6442508 h 6858000"/>
              <a:gd name="connsiteX290" fmla="*/ 5387324 w 7467600"/>
              <a:gd name="connsiteY290" fmla="*/ 5705830 h 6858000"/>
              <a:gd name="connsiteX291" fmla="*/ 5073620 w 7467600"/>
              <a:gd name="connsiteY291" fmla="*/ 5955437 h 6858000"/>
              <a:gd name="connsiteX292" fmla="*/ 4689789 w 7467600"/>
              <a:gd name="connsiteY292" fmla="*/ 6268382 h 6858000"/>
              <a:gd name="connsiteX293" fmla="*/ 4418722 w 7467600"/>
              <a:gd name="connsiteY293" fmla="*/ 6570886 h 6858000"/>
              <a:gd name="connsiteX294" fmla="*/ 4214944 w 7467600"/>
              <a:gd name="connsiteY294" fmla="*/ 6858000 h 6858000"/>
              <a:gd name="connsiteX295" fmla="*/ 4177898 w 7467600"/>
              <a:gd name="connsiteY295" fmla="*/ 6858000 h 6858000"/>
              <a:gd name="connsiteX296" fmla="*/ 4391597 w 7467600"/>
              <a:gd name="connsiteY296" fmla="*/ 6556370 h 6858000"/>
              <a:gd name="connsiteX297" fmla="*/ 4668889 w 7467600"/>
              <a:gd name="connsiteY297" fmla="*/ 6246399 h 6858000"/>
              <a:gd name="connsiteX298" fmla="*/ 5055427 w 7467600"/>
              <a:gd name="connsiteY298" fmla="*/ 5931476 h 6858000"/>
              <a:gd name="connsiteX299" fmla="*/ 5371814 w 7467600"/>
              <a:gd name="connsiteY299" fmla="*/ 5678975 h 6858000"/>
              <a:gd name="connsiteX300" fmla="*/ 4987918 w 7467600"/>
              <a:gd name="connsiteY300" fmla="*/ 5838701 h 6858000"/>
              <a:gd name="connsiteX301" fmla="*/ 4317146 w 7467600"/>
              <a:gd name="connsiteY301" fmla="*/ 6587716 h 6858000"/>
              <a:gd name="connsiteX302" fmla="*/ 4171627 w 7467600"/>
              <a:gd name="connsiteY302" fmla="*/ 6858000 h 6858000"/>
              <a:gd name="connsiteX303" fmla="*/ 4081585 w 7467600"/>
              <a:gd name="connsiteY303" fmla="*/ 6858000 h 6858000"/>
              <a:gd name="connsiteX304" fmla="*/ 4238603 w 7467600"/>
              <a:gd name="connsiteY304" fmla="*/ 6559341 h 6858000"/>
              <a:gd name="connsiteX305" fmla="*/ 4778333 w 7467600"/>
              <a:gd name="connsiteY305" fmla="*/ 5873626 h 6858000"/>
              <a:gd name="connsiteX306" fmla="*/ 5414185 w 7467600"/>
              <a:gd name="connsiteY306" fmla="*/ 5573882 h 6858000"/>
              <a:gd name="connsiteX307" fmla="*/ 5959648 w 7467600"/>
              <a:gd name="connsiteY307" fmla="*/ 4760797 h 6858000"/>
              <a:gd name="connsiteX308" fmla="*/ 5355019 w 7467600"/>
              <a:gd name="connsiteY308" fmla="*/ 4734672 h 6858000"/>
              <a:gd name="connsiteX309" fmla="*/ 5083565 w 7467600"/>
              <a:gd name="connsiteY309" fmla="*/ 5179121 h 6858000"/>
              <a:gd name="connsiteX310" fmla="*/ 4713577 w 7467600"/>
              <a:gd name="connsiteY310" fmla="*/ 5616803 h 6858000"/>
              <a:gd name="connsiteX311" fmla="*/ 3989559 w 7467600"/>
              <a:gd name="connsiteY311" fmla="*/ 6145945 h 6858000"/>
              <a:gd name="connsiteX312" fmla="*/ 3939824 w 7467600"/>
              <a:gd name="connsiteY312" fmla="*/ 6066900 h 6858000"/>
              <a:gd name="connsiteX313" fmla="*/ 4584537 w 7467600"/>
              <a:gd name="connsiteY313" fmla="*/ 5324826 h 6858000"/>
              <a:gd name="connsiteX314" fmla="*/ 5037105 w 7467600"/>
              <a:gd name="connsiteY314" fmla="*/ 5088765 h 6858000"/>
              <a:gd name="connsiteX315" fmla="*/ 5039930 w 7467600"/>
              <a:gd name="connsiteY315" fmla="*/ 5089585 h 6858000"/>
              <a:gd name="connsiteX316" fmla="*/ 5263764 w 7467600"/>
              <a:gd name="connsiteY316" fmla="*/ 4735525 h 6858000"/>
              <a:gd name="connsiteX317" fmla="*/ 4086300 w 7467600"/>
              <a:gd name="connsiteY317" fmla="*/ 4884599 h 6858000"/>
              <a:gd name="connsiteX318" fmla="*/ 4085485 w 7467600"/>
              <a:gd name="connsiteY318" fmla="*/ 4899070 h 6858000"/>
              <a:gd name="connsiteX319" fmla="*/ 3871915 w 7467600"/>
              <a:gd name="connsiteY319" fmla="*/ 5253645 h 6858000"/>
              <a:gd name="connsiteX320" fmla="*/ 3799374 w 7467600"/>
              <a:gd name="connsiteY320" fmla="*/ 5466127 h 6858000"/>
              <a:gd name="connsiteX321" fmla="*/ 3498850 w 7467600"/>
              <a:gd name="connsiteY321" fmla="*/ 6661888 h 6858000"/>
              <a:gd name="connsiteX322" fmla="*/ 3399216 w 7467600"/>
              <a:gd name="connsiteY322" fmla="*/ 6858000 h 6858000"/>
              <a:gd name="connsiteX323" fmla="*/ 3303688 w 7467600"/>
              <a:gd name="connsiteY323" fmla="*/ 6858000 h 6858000"/>
              <a:gd name="connsiteX324" fmla="*/ 3391774 w 7467600"/>
              <a:gd name="connsiteY324" fmla="*/ 6697181 h 6858000"/>
              <a:gd name="connsiteX325" fmla="*/ 3735540 w 7467600"/>
              <a:gd name="connsiteY325" fmla="*/ 5546923 h 6858000"/>
              <a:gd name="connsiteX326" fmla="*/ 3729438 w 7467600"/>
              <a:gd name="connsiteY326" fmla="*/ 5569058 h 6858000"/>
              <a:gd name="connsiteX327" fmla="*/ 3707782 w 7467600"/>
              <a:gd name="connsiteY327" fmla="*/ 5644908 h 6858000"/>
              <a:gd name="connsiteX328" fmla="*/ 3583827 w 7467600"/>
              <a:gd name="connsiteY328" fmla="*/ 6039215 h 6858000"/>
              <a:gd name="connsiteX329" fmla="*/ 3547861 w 7467600"/>
              <a:gd name="connsiteY329" fmla="*/ 6129609 h 6858000"/>
              <a:gd name="connsiteX330" fmla="*/ 3490905 w 7467600"/>
              <a:gd name="connsiteY330" fmla="*/ 6277660 h 6858000"/>
              <a:gd name="connsiteX331" fmla="*/ 3455859 w 7467600"/>
              <a:gd name="connsiteY331" fmla="*/ 6391301 h 6858000"/>
              <a:gd name="connsiteX332" fmla="*/ 3429112 w 7467600"/>
              <a:gd name="connsiteY332" fmla="*/ 6479469 h 6858000"/>
              <a:gd name="connsiteX333" fmla="*/ 3304862 w 7467600"/>
              <a:gd name="connsiteY333" fmla="*/ 6796476 h 6858000"/>
              <a:gd name="connsiteX334" fmla="*/ 3276071 w 7467600"/>
              <a:gd name="connsiteY334" fmla="*/ 6858000 h 6858000"/>
              <a:gd name="connsiteX335" fmla="*/ 3240805 w 7467600"/>
              <a:gd name="connsiteY335" fmla="*/ 6858000 h 6858000"/>
              <a:gd name="connsiteX336" fmla="*/ 3275917 w 7467600"/>
              <a:gd name="connsiteY336" fmla="*/ 6783192 h 6858000"/>
              <a:gd name="connsiteX337" fmla="*/ 3399358 w 7467600"/>
              <a:gd name="connsiteY337" fmla="*/ 6469011 h 6858000"/>
              <a:gd name="connsiteX338" fmla="*/ 3425650 w 7467600"/>
              <a:gd name="connsiteY338" fmla="*/ 6381333 h 6858000"/>
              <a:gd name="connsiteX339" fmla="*/ 3460661 w 7467600"/>
              <a:gd name="connsiteY339" fmla="*/ 6266763 h 6858000"/>
              <a:gd name="connsiteX340" fmla="*/ 3518021 w 7467600"/>
              <a:gd name="connsiteY340" fmla="*/ 6117298 h 6858000"/>
              <a:gd name="connsiteX341" fmla="*/ 3554035 w 7467600"/>
              <a:gd name="connsiteY341" fmla="*/ 6027832 h 6858000"/>
              <a:gd name="connsiteX342" fmla="*/ 3677174 w 7467600"/>
              <a:gd name="connsiteY342" fmla="*/ 5636351 h 6858000"/>
              <a:gd name="connsiteX343" fmla="*/ 3698819 w 7467600"/>
              <a:gd name="connsiteY343" fmla="*/ 5560503 h 6858000"/>
              <a:gd name="connsiteX344" fmla="*/ 3702094 w 7467600"/>
              <a:gd name="connsiteY344" fmla="*/ 5549194 h 6858000"/>
              <a:gd name="connsiteX345" fmla="*/ 3398355 w 7467600"/>
              <a:gd name="connsiteY345" fmla="*/ 6094603 h 6858000"/>
              <a:gd name="connsiteX346" fmla="*/ 3193941 w 7467600"/>
              <a:gd name="connsiteY346" fmla="*/ 6798775 h 6858000"/>
              <a:gd name="connsiteX347" fmla="*/ 3184140 w 7467600"/>
              <a:gd name="connsiteY347" fmla="*/ 6858000 h 6858000"/>
              <a:gd name="connsiteX348" fmla="*/ 3099978 w 7467600"/>
              <a:gd name="connsiteY348" fmla="*/ 6858000 h 6858000"/>
              <a:gd name="connsiteX349" fmla="*/ 3101556 w 7467600"/>
              <a:gd name="connsiteY349" fmla="*/ 6843337 h 6858000"/>
              <a:gd name="connsiteX350" fmla="*/ 3370162 w 7467600"/>
              <a:gd name="connsiteY350" fmla="*/ 5785550 h 6858000"/>
              <a:gd name="connsiteX351" fmla="*/ 3746477 w 7467600"/>
              <a:gd name="connsiteY351" fmla="*/ 5377889 h 6858000"/>
              <a:gd name="connsiteX352" fmla="*/ 3863399 w 7467600"/>
              <a:gd name="connsiteY352" fmla="*/ 5087257 h 6858000"/>
              <a:gd name="connsiteX353" fmla="*/ 3968712 w 7467600"/>
              <a:gd name="connsiteY353" fmla="*/ 4913989 h 6858000"/>
              <a:gd name="connsiteX354" fmla="*/ 2792390 w 7467600"/>
              <a:gd name="connsiteY354" fmla="*/ 5382974 h 6858000"/>
              <a:gd name="connsiteX355" fmla="*/ 2714982 w 7467600"/>
              <a:gd name="connsiteY355" fmla="*/ 5427051 h 6858000"/>
              <a:gd name="connsiteX356" fmla="*/ 2813361 w 7467600"/>
              <a:gd name="connsiteY356" fmla="*/ 6023912 h 6858000"/>
              <a:gd name="connsiteX357" fmla="*/ 2688430 w 7467600"/>
              <a:gd name="connsiteY357" fmla="*/ 6801564 h 6858000"/>
              <a:gd name="connsiteX358" fmla="*/ 2629626 w 7467600"/>
              <a:gd name="connsiteY358" fmla="*/ 6763394 h 6858000"/>
              <a:gd name="connsiteX359" fmla="*/ 2565328 w 7467600"/>
              <a:gd name="connsiteY359" fmla="*/ 5516399 h 6858000"/>
              <a:gd name="connsiteX360" fmla="*/ 1922999 w 7467600"/>
              <a:gd name="connsiteY360" fmla="*/ 5980343 h 6858000"/>
              <a:gd name="connsiteX361" fmla="*/ 1950261 w 7467600"/>
              <a:gd name="connsiteY361" fmla="*/ 6405858 h 6858000"/>
              <a:gd name="connsiteX362" fmla="*/ 2365554 w 7467600"/>
              <a:gd name="connsiteY362" fmla="*/ 6759107 h 6858000"/>
              <a:gd name="connsiteX363" fmla="*/ 2424142 w 7467600"/>
              <a:gd name="connsiteY363" fmla="*/ 6858000 h 6858000"/>
              <a:gd name="connsiteX364" fmla="*/ 2395994 w 7467600"/>
              <a:gd name="connsiteY364" fmla="*/ 6858000 h 6858000"/>
              <a:gd name="connsiteX365" fmla="*/ 2392863 w 7467600"/>
              <a:gd name="connsiteY365" fmla="*/ 6852964 h 6858000"/>
              <a:gd name="connsiteX366" fmla="*/ 2017589 w 7467600"/>
              <a:gd name="connsiteY366" fmla="*/ 6493982 h 6858000"/>
              <a:gd name="connsiteX367" fmla="*/ 2147336 w 7467600"/>
              <a:gd name="connsiteY367" fmla="*/ 6594052 h 6858000"/>
              <a:gd name="connsiteX368" fmla="*/ 2207047 w 7467600"/>
              <a:gd name="connsiteY368" fmla="*/ 6654540 h 6858000"/>
              <a:gd name="connsiteX369" fmla="*/ 2299106 w 7467600"/>
              <a:gd name="connsiteY369" fmla="*/ 6778931 h 6858000"/>
              <a:gd name="connsiteX370" fmla="*/ 2314430 w 7467600"/>
              <a:gd name="connsiteY370" fmla="*/ 6801144 h 6858000"/>
              <a:gd name="connsiteX371" fmla="*/ 2352406 w 7467600"/>
              <a:gd name="connsiteY371" fmla="*/ 6858000 h 6858000"/>
              <a:gd name="connsiteX372" fmla="*/ 2314492 w 7467600"/>
              <a:gd name="connsiteY372" fmla="*/ 6858000 h 6858000"/>
              <a:gd name="connsiteX373" fmla="*/ 2288095 w 7467600"/>
              <a:gd name="connsiteY373" fmla="*/ 6818030 h 6858000"/>
              <a:gd name="connsiteX374" fmla="*/ 2272768 w 7467600"/>
              <a:gd name="connsiteY374" fmla="*/ 6795822 h 6858000"/>
              <a:gd name="connsiteX375" fmla="*/ 2182715 w 7467600"/>
              <a:gd name="connsiteY375" fmla="*/ 6675071 h 6858000"/>
              <a:gd name="connsiteX376" fmla="*/ 2032061 w 7467600"/>
              <a:gd name="connsiteY376" fmla="*/ 6541380 h 6858000"/>
              <a:gd name="connsiteX377" fmla="*/ 2257220 w 7467600"/>
              <a:gd name="connsiteY377" fmla="*/ 6826257 h 6858000"/>
              <a:gd name="connsiteX378" fmla="*/ 2281324 w 7467600"/>
              <a:gd name="connsiteY378" fmla="*/ 6858000 h 6858000"/>
              <a:gd name="connsiteX379" fmla="*/ 2242860 w 7467600"/>
              <a:gd name="connsiteY379" fmla="*/ 6858000 h 6858000"/>
              <a:gd name="connsiteX380" fmla="*/ 2232818 w 7467600"/>
              <a:gd name="connsiteY380" fmla="*/ 6844926 h 6858000"/>
              <a:gd name="connsiteX381" fmla="*/ 1990172 w 7467600"/>
              <a:gd name="connsiteY381" fmla="*/ 6542121 h 6858000"/>
              <a:gd name="connsiteX382" fmla="*/ 2124090 w 7467600"/>
              <a:gd name="connsiteY382" fmla="*/ 6761017 h 6858000"/>
              <a:gd name="connsiteX383" fmla="*/ 2200380 w 7467600"/>
              <a:gd name="connsiteY383" fmla="*/ 6858000 h 6858000"/>
              <a:gd name="connsiteX384" fmla="*/ 2147507 w 7467600"/>
              <a:gd name="connsiteY384" fmla="*/ 6858000 h 6858000"/>
              <a:gd name="connsiteX385" fmla="*/ 2070668 w 7467600"/>
              <a:gd name="connsiteY385" fmla="*/ 6761520 h 6858000"/>
              <a:gd name="connsiteX386" fmla="*/ 1975142 w 7467600"/>
              <a:gd name="connsiteY386" fmla="*/ 6585570 h 6858000"/>
              <a:gd name="connsiteX387" fmla="*/ 2050035 w 7467600"/>
              <a:gd name="connsiteY387" fmla="*/ 6813345 h 6858000"/>
              <a:gd name="connsiteX388" fmla="*/ 2063025 w 7467600"/>
              <a:gd name="connsiteY388" fmla="*/ 6858000 h 6858000"/>
              <a:gd name="connsiteX389" fmla="*/ 2021675 w 7467600"/>
              <a:gd name="connsiteY389" fmla="*/ 6858000 h 6858000"/>
              <a:gd name="connsiteX390" fmla="*/ 2019308 w 7467600"/>
              <a:gd name="connsiteY390" fmla="*/ 6847118 h 6858000"/>
              <a:gd name="connsiteX391" fmla="*/ 1938835 w 7467600"/>
              <a:gd name="connsiteY391" fmla="*/ 6551160 h 6858000"/>
              <a:gd name="connsiteX392" fmla="*/ 1953230 w 7467600"/>
              <a:gd name="connsiteY392" fmla="*/ 6759699 h 6858000"/>
              <a:gd name="connsiteX393" fmla="*/ 1956763 w 7467600"/>
              <a:gd name="connsiteY393" fmla="*/ 6778191 h 6858000"/>
              <a:gd name="connsiteX394" fmla="*/ 1967925 w 7467600"/>
              <a:gd name="connsiteY394" fmla="*/ 6858000 h 6858000"/>
              <a:gd name="connsiteX395" fmla="*/ 1936622 w 7467600"/>
              <a:gd name="connsiteY395" fmla="*/ 6858000 h 6858000"/>
              <a:gd name="connsiteX396" fmla="*/ 1926261 w 7467600"/>
              <a:gd name="connsiteY396" fmla="*/ 6784064 h 6858000"/>
              <a:gd name="connsiteX397" fmla="*/ 1922724 w 7467600"/>
              <a:gd name="connsiteY397" fmla="*/ 6765577 h 6858000"/>
              <a:gd name="connsiteX398" fmla="*/ 1904650 w 7467600"/>
              <a:gd name="connsiteY398" fmla="*/ 6639616 h 6858000"/>
              <a:gd name="connsiteX399" fmla="*/ 1885273 w 7467600"/>
              <a:gd name="connsiteY399" fmla="*/ 6858000 h 6858000"/>
              <a:gd name="connsiteX400" fmla="*/ 1854363 w 7467600"/>
              <a:gd name="connsiteY400" fmla="*/ 6858000 h 6858000"/>
              <a:gd name="connsiteX401" fmla="*/ 1880391 w 7467600"/>
              <a:gd name="connsiteY401" fmla="*/ 6603796 h 6858000"/>
              <a:gd name="connsiteX402" fmla="*/ 1818273 w 7467600"/>
              <a:gd name="connsiteY402" fmla="*/ 6715729 h 6858000"/>
              <a:gd name="connsiteX403" fmla="*/ 1794691 w 7467600"/>
              <a:gd name="connsiteY403" fmla="*/ 6843239 h 6858000"/>
              <a:gd name="connsiteX404" fmla="*/ 1794914 w 7467600"/>
              <a:gd name="connsiteY404" fmla="*/ 6858000 h 6858000"/>
              <a:gd name="connsiteX405" fmla="*/ 1746128 w 7467600"/>
              <a:gd name="connsiteY405" fmla="*/ 6858000 h 6858000"/>
              <a:gd name="connsiteX406" fmla="*/ 1753934 w 7467600"/>
              <a:gd name="connsiteY406" fmla="*/ 6724796 h 6858000"/>
              <a:gd name="connsiteX407" fmla="*/ 1792053 w 7467600"/>
              <a:gd name="connsiteY407" fmla="*/ 6572396 h 6858000"/>
              <a:gd name="connsiteX408" fmla="*/ 1862248 w 7467600"/>
              <a:gd name="connsiteY408" fmla="*/ 6266397 h 6858000"/>
              <a:gd name="connsiteX409" fmla="*/ 1862250 w 7467600"/>
              <a:gd name="connsiteY409" fmla="*/ 6033531 h 6858000"/>
              <a:gd name="connsiteX410" fmla="*/ 1211999 w 7467600"/>
              <a:gd name="connsiteY410" fmla="*/ 6683610 h 6858000"/>
              <a:gd name="connsiteX411" fmla="*/ 1213266 w 7467600"/>
              <a:gd name="connsiteY411" fmla="*/ 6691947 h 6858000"/>
              <a:gd name="connsiteX412" fmla="*/ 1203370 w 7467600"/>
              <a:gd name="connsiteY412" fmla="*/ 6850676 h 6858000"/>
              <a:gd name="connsiteX413" fmla="*/ 1203671 w 7467600"/>
              <a:gd name="connsiteY413" fmla="*/ 6858000 h 6858000"/>
              <a:gd name="connsiteX414" fmla="*/ 1143180 w 7467600"/>
              <a:gd name="connsiteY414" fmla="*/ 6858000 h 6858000"/>
              <a:gd name="connsiteX415" fmla="*/ 1142176 w 7467600"/>
              <a:gd name="connsiteY415" fmla="*/ 6766045 h 6858000"/>
              <a:gd name="connsiteX416" fmla="*/ 1067484 w 7467600"/>
              <a:gd name="connsiteY416" fmla="*/ 6858000 h 6858000"/>
              <a:gd name="connsiteX417" fmla="*/ 953928 w 7467600"/>
              <a:gd name="connsiteY417" fmla="*/ 6858000 h 6858000"/>
              <a:gd name="connsiteX418" fmla="*/ 959715 w 7467600"/>
              <a:gd name="connsiteY418" fmla="*/ 6850185 h 6858000"/>
              <a:gd name="connsiteX419" fmla="*/ 1483788 w 7467600"/>
              <a:gd name="connsiteY419" fmla="*/ 6259174 h 6858000"/>
              <a:gd name="connsiteX420" fmla="*/ 1100671 w 7467600"/>
              <a:gd name="connsiteY420" fmla="*/ 6252137 h 6858000"/>
              <a:gd name="connsiteX421" fmla="*/ 1090144 w 7467600"/>
              <a:gd name="connsiteY421" fmla="*/ 6256748 h 6858000"/>
              <a:gd name="connsiteX422" fmla="*/ 1095872 w 7467600"/>
              <a:gd name="connsiteY422" fmla="*/ 6271892 h 6858000"/>
              <a:gd name="connsiteX423" fmla="*/ 262785 w 7467600"/>
              <a:gd name="connsiteY423" fmla="*/ 6845450 h 6858000"/>
              <a:gd name="connsiteX424" fmla="*/ 209968 w 7467600"/>
              <a:gd name="connsiteY424" fmla="*/ 6770713 h 6858000"/>
              <a:gd name="connsiteX425" fmla="*/ 873460 w 7467600"/>
              <a:gd name="connsiteY425" fmla="*/ 6253768 h 6858000"/>
              <a:gd name="connsiteX426" fmla="*/ 192686 w 7467600"/>
              <a:gd name="connsiteY426" fmla="*/ 5849257 h 6858000"/>
              <a:gd name="connsiteX427" fmla="*/ 4696 w 7467600"/>
              <a:gd name="connsiteY427" fmla="*/ 5697668 h 6858000"/>
              <a:gd name="connsiteX428" fmla="*/ 0 w 7467600"/>
              <a:gd name="connsiteY428" fmla="*/ 5689984 h 6858000"/>
              <a:gd name="connsiteX429" fmla="*/ 0 w 7467600"/>
              <a:gd name="connsiteY429" fmla="*/ 5513472 h 6858000"/>
              <a:gd name="connsiteX430" fmla="*/ 174101 w 7467600"/>
              <a:gd name="connsiteY430" fmla="*/ 5620277 h 6858000"/>
              <a:gd name="connsiteX431" fmla="*/ 891800 w 7467600"/>
              <a:gd name="connsiteY431" fmla="*/ 6036935 h 6858000"/>
              <a:gd name="connsiteX432" fmla="*/ 1072219 w 7467600"/>
              <a:gd name="connsiteY432" fmla="*/ 6169443 h 6858000"/>
              <a:gd name="connsiteX433" fmla="*/ 1074117 w 7467600"/>
              <a:gd name="connsiteY433" fmla="*/ 6170301 h 6858000"/>
              <a:gd name="connsiteX434" fmla="*/ 1083114 w 7467600"/>
              <a:gd name="connsiteY434" fmla="*/ 6174131 h 6858000"/>
              <a:gd name="connsiteX435" fmla="*/ 1543010 w 7467600"/>
              <a:gd name="connsiteY435" fmla="*/ 6191140 h 6858000"/>
              <a:gd name="connsiteX436" fmla="*/ 1551080 w 7467600"/>
              <a:gd name="connsiteY436" fmla="*/ 6195006 h 6858000"/>
              <a:gd name="connsiteX437" fmla="*/ 2345443 w 7467600"/>
              <a:gd name="connsiteY437" fmla="*/ 5549882 h 6858000"/>
              <a:gd name="connsiteX438" fmla="*/ 1721499 w 7467600"/>
              <a:gd name="connsiteY438" fmla="*/ 5599969 h 6858000"/>
              <a:gd name="connsiteX439" fmla="*/ 767716 w 7467600"/>
              <a:gd name="connsiteY439" fmla="*/ 5472768 h 6858000"/>
              <a:gd name="connsiteX440" fmla="*/ 722147 w 7467600"/>
              <a:gd name="connsiteY440" fmla="*/ 5393091 h 6858000"/>
              <a:gd name="connsiteX441" fmla="*/ 1485552 w 7467600"/>
              <a:gd name="connsiteY441" fmla="*/ 5313202 h 6858000"/>
              <a:gd name="connsiteX442" fmla="*/ 2143004 w 7467600"/>
              <a:gd name="connsiteY442" fmla="*/ 5402420 h 6858000"/>
              <a:gd name="connsiteX443" fmla="*/ 1933391 w 7467600"/>
              <a:gd name="connsiteY443" fmla="*/ 5156971 h 6858000"/>
              <a:gd name="connsiteX444" fmla="*/ 1827118 w 7467600"/>
              <a:gd name="connsiteY444" fmla="*/ 4968410 h 6858000"/>
              <a:gd name="connsiteX445" fmla="*/ 1837349 w 7467600"/>
              <a:gd name="connsiteY445" fmla="*/ 4956357 h 6858000"/>
              <a:gd name="connsiteX446" fmla="*/ 2162835 w 7467600"/>
              <a:gd name="connsiteY446" fmla="*/ 5187853 h 6858000"/>
              <a:gd name="connsiteX447" fmla="*/ 2257167 w 7467600"/>
              <a:gd name="connsiteY447" fmla="*/ 5462123 h 6858000"/>
              <a:gd name="connsiteX448" fmla="*/ 2261598 w 7467600"/>
              <a:gd name="connsiteY448" fmla="*/ 5467998 h 6858000"/>
              <a:gd name="connsiteX449" fmla="*/ 2437177 w 7467600"/>
              <a:gd name="connsiteY449" fmla="*/ 5479608 h 6858000"/>
              <a:gd name="connsiteX450" fmla="*/ 2445247 w 7467600"/>
              <a:gd name="connsiteY450" fmla="*/ 5483476 h 6858000"/>
              <a:gd name="connsiteX451" fmla="*/ 2743626 w 7467600"/>
              <a:gd name="connsiteY451" fmla="*/ 5304819 h 6858000"/>
              <a:gd name="connsiteX452" fmla="*/ 3048102 w 7467600"/>
              <a:gd name="connsiteY452" fmla="*/ 5150595 h 6858000"/>
              <a:gd name="connsiteX453" fmla="*/ 1799414 w 7467600"/>
              <a:gd name="connsiteY453" fmla="*/ 4694732 h 6858000"/>
              <a:gd name="connsiteX454" fmla="*/ 1771735 w 7467600"/>
              <a:gd name="connsiteY454" fmla="*/ 4619929 h 6858000"/>
              <a:gd name="connsiteX455" fmla="*/ 3104273 w 7467600"/>
              <a:gd name="connsiteY455" fmla="*/ 5076159 h 6858000"/>
              <a:gd name="connsiteX456" fmla="*/ 3113245 w 7467600"/>
              <a:gd name="connsiteY456" fmla="*/ 5090705 h 6858000"/>
              <a:gd name="connsiteX457" fmla="*/ 3126294 w 7467600"/>
              <a:gd name="connsiteY457" fmla="*/ 5114400 h 6858000"/>
              <a:gd name="connsiteX458" fmla="*/ 3937433 w 7467600"/>
              <a:gd name="connsiteY458" fmla="*/ 4830473 h 6858000"/>
              <a:gd name="connsiteX459" fmla="*/ 3590475 w 7467600"/>
              <a:gd name="connsiteY459" fmla="*/ 4597974 h 6858000"/>
              <a:gd name="connsiteX460" fmla="*/ 3100264 w 7467600"/>
              <a:gd name="connsiteY460" fmla="*/ 4579845 h 6858000"/>
              <a:gd name="connsiteX461" fmla="*/ 2183576 w 7467600"/>
              <a:gd name="connsiteY461" fmla="*/ 4227150 h 6858000"/>
              <a:gd name="connsiteX462" fmla="*/ 2151029 w 7467600"/>
              <a:gd name="connsiteY462" fmla="*/ 4146947 h 6858000"/>
              <a:gd name="connsiteX463" fmla="*/ 3563434 w 7467600"/>
              <a:gd name="connsiteY463" fmla="*/ 4469115 h 6858000"/>
              <a:gd name="connsiteX464" fmla="*/ 3177952 w 7467600"/>
              <a:gd name="connsiteY464" fmla="*/ 3657386 h 6858000"/>
              <a:gd name="connsiteX465" fmla="*/ 3189263 w 7467600"/>
              <a:gd name="connsiteY465" fmla="*/ 3625726 h 6858000"/>
              <a:gd name="connsiteX466" fmla="*/ 3560912 w 7467600"/>
              <a:gd name="connsiteY466" fmla="*/ 4079863 h 6858000"/>
              <a:gd name="connsiteX467" fmla="*/ 3626636 w 7467600"/>
              <a:gd name="connsiteY467" fmla="*/ 4512230 h 6858000"/>
              <a:gd name="connsiteX468" fmla="*/ 3653088 w 7467600"/>
              <a:gd name="connsiteY468" fmla="*/ 4521417 h 6858000"/>
              <a:gd name="connsiteX469" fmla="*/ 3988128 w 7467600"/>
              <a:gd name="connsiteY469" fmla="*/ 4817267 h 6858000"/>
              <a:gd name="connsiteX470" fmla="*/ 4830582 w 7467600"/>
              <a:gd name="connsiteY470" fmla="*/ 4676000 h 6858000"/>
              <a:gd name="connsiteX471" fmla="*/ 4830100 w 7467600"/>
              <a:gd name="connsiteY471" fmla="*/ 4675554 h 6858000"/>
              <a:gd name="connsiteX472" fmla="*/ 4036318 w 7467600"/>
              <a:gd name="connsiteY472" fmla="*/ 4147013 h 6858000"/>
              <a:gd name="connsiteX473" fmla="*/ 3432098 w 7467600"/>
              <a:gd name="connsiteY473" fmla="*/ 3537312 h 6858000"/>
              <a:gd name="connsiteX474" fmla="*/ 3446761 w 7467600"/>
              <a:gd name="connsiteY474" fmla="*/ 3461278 h 6858000"/>
              <a:gd name="connsiteX475" fmla="*/ 4419733 w 7467600"/>
              <a:gd name="connsiteY475" fmla="*/ 3963555 h 6858000"/>
              <a:gd name="connsiteX476" fmla="*/ 4781371 w 7467600"/>
              <a:gd name="connsiteY476" fmla="*/ 4458604 h 6858000"/>
              <a:gd name="connsiteX477" fmla="*/ 4780440 w 7467600"/>
              <a:gd name="connsiteY477" fmla="*/ 4470290 h 6858000"/>
              <a:gd name="connsiteX478" fmla="*/ 4898954 w 7467600"/>
              <a:gd name="connsiteY478" fmla="*/ 4662092 h 6858000"/>
              <a:gd name="connsiteX479" fmla="*/ 4900699 w 7467600"/>
              <a:gd name="connsiteY479" fmla="*/ 4670867 h 6858000"/>
              <a:gd name="connsiteX480" fmla="*/ 5714511 w 7467600"/>
              <a:gd name="connsiteY480" fmla="*/ 4663483 h 6858000"/>
              <a:gd name="connsiteX481" fmla="*/ 5464793 w 7467600"/>
              <a:gd name="connsiteY481" fmla="*/ 4393556 h 6858000"/>
              <a:gd name="connsiteX482" fmla="*/ 5461897 w 7467600"/>
              <a:gd name="connsiteY482" fmla="*/ 4390879 h 6858000"/>
              <a:gd name="connsiteX483" fmla="*/ 4294126 w 7467600"/>
              <a:gd name="connsiteY483" fmla="*/ 3303048 h 6858000"/>
              <a:gd name="connsiteX484" fmla="*/ 4305321 w 7467600"/>
              <a:gd name="connsiteY484" fmla="*/ 3256953 h 6858000"/>
              <a:gd name="connsiteX485" fmla="*/ 4949299 w 7467600"/>
              <a:gd name="connsiteY485" fmla="*/ 3766336 h 6858000"/>
              <a:gd name="connsiteX486" fmla="*/ 5291452 w 7467600"/>
              <a:gd name="connsiteY486" fmla="*/ 4076801 h 6858000"/>
              <a:gd name="connsiteX487" fmla="*/ 5434998 w 7467600"/>
              <a:gd name="connsiteY487" fmla="*/ 4254100 h 6858000"/>
              <a:gd name="connsiteX488" fmla="*/ 5351015 w 7467600"/>
              <a:gd name="connsiteY488" fmla="*/ 3760989 h 6858000"/>
              <a:gd name="connsiteX489" fmla="*/ 5413780 w 7467600"/>
              <a:gd name="connsiteY489" fmla="*/ 2966265 h 6858000"/>
              <a:gd name="connsiteX490" fmla="*/ 5425627 w 7467600"/>
              <a:gd name="connsiteY490" fmla="*/ 2954192 h 6858000"/>
              <a:gd name="connsiteX491" fmla="*/ 6604735 w 7467600"/>
              <a:gd name="connsiteY491" fmla="*/ 2041381 h 6858000"/>
              <a:gd name="connsiteX492" fmla="*/ 7204487 w 7467600"/>
              <a:gd name="connsiteY492" fmla="*/ 2742112 h 6858000"/>
              <a:gd name="connsiteX493" fmla="*/ 7131592 w 7467600"/>
              <a:gd name="connsiteY493" fmla="*/ 2672096 h 6858000"/>
              <a:gd name="connsiteX494" fmla="*/ 6996344 w 7467600"/>
              <a:gd name="connsiteY494" fmla="*/ 2518310 h 6858000"/>
              <a:gd name="connsiteX495" fmla="*/ 6735495 w 7467600"/>
              <a:gd name="connsiteY495" fmla="*/ 2196890 h 6858000"/>
              <a:gd name="connsiteX496" fmla="*/ 6721901 w 7467600"/>
              <a:gd name="connsiteY496" fmla="*/ 2179274 h 6858000"/>
              <a:gd name="connsiteX497" fmla="*/ 6604735 w 7467600"/>
              <a:gd name="connsiteY497" fmla="*/ 2041381 h 6858000"/>
              <a:gd name="connsiteX498" fmla="*/ 6591670 w 7467600"/>
              <a:gd name="connsiteY498" fmla="*/ 1988277 h 6858000"/>
              <a:gd name="connsiteX499" fmla="*/ 6747349 w 7467600"/>
              <a:gd name="connsiteY499" fmla="*/ 2160069 h 6858000"/>
              <a:gd name="connsiteX500" fmla="*/ 6760943 w 7467600"/>
              <a:gd name="connsiteY500" fmla="*/ 2177686 h 6858000"/>
              <a:gd name="connsiteX501" fmla="*/ 7021065 w 7467600"/>
              <a:gd name="connsiteY501" fmla="*/ 2498102 h 6858000"/>
              <a:gd name="connsiteX502" fmla="*/ 7155223 w 7467600"/>
              <a:gd name="connsiteY502" fmla="*/ 2650386 h 6858000"/>
              <a:gd name="connsiteX503" fmla="*/ 7203167 w 7467600"/>
              <a:gd name="connsiteY503" fmla="*/ 2697288 h 6858000"/>
              <a:gd name="connsiteX504" fmla="*/ 6937703 w 7467600"/>
              <a:gd name="connsiteY504" fmla="*/ 2321981 h 6858000"/>
              <a:gd name="connsiteX505" fmla="*/ 6591670 w 7467600"/>
              <a:gd name="connsiteY505" fmla="*/ 1988277 h 6858000"/>
              <a:gd name="connsiteX506" fmla="*/ 5798671 w 7467600"/>
              <a:gd name="connsiteY506" fmla="*/ 1981601 h 6858000"/>
              <a:gd name="connsiteX507" fmla="*/ 5754709 w 7467600"/>
              <a:gd name="connsiteY507" fmla="*/ 2071454 h 6858000"/>
              <a:gd name="connsiteX508" fmla="*/ 5763044 w 7467600"/>
              <a:gd name="connsiteY508" fmla="*/ 2842206 h 6858000"/>
              <a:gd name="connsiteX509" fmla="*/ 5764974 w 7467600"/>
              <a:gd name="connsiteY509" fmla="*/ 2799609 h 6858000"/>
              <a:gd name="connsiteX510" fmla="*/ 5767665 w 7467600"/>
              <a:gd name="connsiteY510" fmla="*/ 2666409 h 6858000"/>
              <a:gd name="connsiteX511" fmla="*/ 5763055 w 7467600"/>
              <a:gd name="connsiteY511" fmla="*/ 2579705 h 6858000"/>
              <a:gd name="connsiteX512" fmla="*/ 5758079 w 7467600"/>
              <a:gd name="connsiteY512" fmla="*/ 2492508 h 6858000"/>
              <a:gd name="connsiteX513" fmla="*/ 5779325 w 7467600"/>
              <a:gd name="connsiteY513" fmla="*/ 2197069 h 6858000"/>
              <a:gd name="connsiteX514" fmla="*/ 5798671 w 7467600"/>
              <a:gd name="connsiteY514" fmla="*/ 1981601 h 6858000"/>
              <a:gd name="connsiteX515" fmla="*/ 5829202 w 7467600"/>
              <a:gd name="connsiteY515" fmla="*/ 1971679 h 6858000"/>
              <a:gd name="connsiteX516" fmla="*/ 5809558 w 7467600"/>
              <a:gd name="connsiteY516" fmla="*/ 2198043 h 6858000"/>
              <a:gd name="connsiteX517" fmla="*/ 5788653 w 7467600"/>
              <a:gd name="connsiteY517" fmla="*/ 2489430 h 6858000"/>
              <a:gd name="connsiteX518" fmla="*/ 5793439 w 7467600"/>
              <a:gd name="connsiteY518" fmla="*/ 2575235 h 6858000"/>
              <a:gd name="connsiteX519" fmla="*/ 5796837 w 7467600"/>
              <a:gd name="connsiteY519" fmla="*/ 2637633 h 6858000"/>
              <a:gd name="connsiteX520" fmla="*/ 5818614 w 7467600"/>
              <a:gd name="connsiteY520" fmla="*/ 2473055 h 6858000"/>
              <a:gd name="connsiteX521" fmla="*/ 5829202 w 7467600"/>
              <a:gd name="connsiteY521" fmla="*/ 1971679 h 6858000"/>
              <a:gd name="connsiteX522" fmla="*/ 5911389 w 7467600"/>
              <a:gd name="connsiteY522" fmla="*/ 1898371 h 6858000"/>
              <a:gd name="connsiteX523" fmla="*/ 6237627 w 7467600"/>
              <a:gd name="connsiteY523" fmla="*/ 2231921 h 6858000"/>
              <a:gd name="connsiteX524" fmla="*/ 5911389 w 7467600"/>
              <a:gd name="connsiteY524" fmla="*/ 1898371 h 6858000"/>
              <a:gd name="connsiteX525" fmla="*/ 6944437 w 7467600"/>
              <a:gd name="connsiteY525" fmla="*/ 1575402 h 6858000"/>
              <a:gd name="connsiteX526" fmla="*/ 6304730 w 7467600"/>
              <a:gd name="connsiteY526" fmla="*/ 1766654 h 6858000"/>
              <a:gd name="connsiteX527" fmla="*/ 6944437 w 7467600"/>
              <a:gd name="connsiteY527" fmla="*/ 1575402 h 6858000"/>
              <a:gd name="connsiteX528" fmla="*/ 7019523 w 7467600"/>
              <a:gd name="connsiteY528" fmla="*/ 1519450 h 6858000"/>
              <a:gd name="connsiteX529" fmla="*/ 6298091 w 7467600"/>
              <a:gd name="connsiteY529" fmla="*/ 1737122 h 6858000"/>
              <a:gd name="connsiteX530" fmla="*/ 7019523 w 7467600"/>
              <a:gd name="connsiteY530" fmla="*/ 1519450 h 6858000"/>
              <a:gd name="connsiteX531" fmla="*/ 2399523 w 7467600"/>
              <a:gd name="connsiteY531" fmla="*/ 1428234 h 6858000"/>
              <a:gd name="connsiteX532" fmla="*/ 2224982 w 7467600"/>
              <a:gd name="connsiteY532" fmla="*/ 1826201 h 6858000"/>
              <a:gd name="connsiteX533" fmla="*/ 2096099 w 7467600"/>
              <a:gd name="connsiteY533" fmla="*/ 2345900 h 6858000"/>
              <a:gd name="connsiteX534" fmla="*/ 2283317 w 7467600"/>
              <a:gd name="connsiteY534" fmla="*/ 1796925 h 6858000"/>
              <a:gd name="connsiteX535" fmla="*/ 2399523 w 7467600"/>
              <a:gd name="connsiteY535" fmla="*/ 1428234 h 6858000"/>
              <a:gd name="connsiteX536" fmla="*/ 2448558 w 7467600"/>
              <a:gd name="connsiteY536" fmla="*/ 1373435 h 6858000"/>
              <a:gd name="connsiteX537" fmla="*/ 2312521 w 7467600"/>
              <a:gd name="connsiteY537" fmla="*/ 1806140 h 6858000"/>
              <a:gd name="connsiteX538" fmla="*/ 2127533 w 7467600"/>
              <a:gd name="connsiteY538" fmla="*/ 2348380 h 6858000"/>
              <a:gd name="connsiteX539" fmla="*/ 2358080 w 7467600"/>
              <a:gd name="connsiteY539" fmla="*/ 1866134 h 6858000"/>
              <a:gd name="connsiteX540" fmla="*/ 2407436 w 7467600"/>
              <a:gd name="connsiteY540" fmla="*/ 1651070 h 6858000"/>
              <a:gd name="connsiteX541" fmla="*/ 2448558 w 7467600"/>
              <a:gd name="connsiteY541" fmla="*/ 1373435 h 6858000"/>
              <a:gd name="connsiteX542" fmla="*/ 278707 w 7467600"/>
              <a:gd name="connsiteY542" fmla="*/ 1352270 h 6858000"/>
              <a:gd name="connsiteX543" fmla="*/ 321570 w 7467600"/>
              <a:gd name="connsiteY543" fmla="*/ 1861610 h 6858000"/>
              <a:gd name="connsiteX544" fmla="*/ 294281 w 7467600"/>
              <a:gd name="connsiteY544" fmla="*/ 1440658 h 6858000"/>
              <a:gd name="connsiteX545" fmla="*/ 278707 w 7467600"/>
              <a:gd name="connsiteY545" fmla="*/ 1352270 h 6858000"/>
              <a:gd name="connsiteX546" fmla="*/ 1423821 w 7467600"/>
              <a:gd name="connsiteY546" fmla="*/ 1351958 h 6858000"/>
              <a:gd name="connsiteX547" fmla="*/ 1638521 w 7467600"/>
              <a:gd name="connsiteY547" fmla="*/ 1908470 h 6858000"/>
              <a:gd name="connsiteX548" fmla="*/ 1754199 w 7467600"/>
              <a:gd name="connsiteY548" fmla="*/ 2149284 h 6858000"/>
              <a:gd name="connsiteX549" fmla="*/ 1908359 w 7467600"/>
              <a:gd name="connsiteY549" fmla="*/ 2364988 h 6858000"/>
              <a:gd name="connsiteX550" fmla="*/ 1647661 w 7467600"/>
              <a:gd name="connsiteY550" fmla="*/ 1825945 h 6858000"/>
              <a:gd name="connsiteX551" fmla="*/ 1423821 w 7467600"/>
              <a:gd name="connsiteY551" fmla="*/ 1351958 h 6858000"/>
              <a:gd name="connsiteX552" fmla="*/ 1431890 w 7467600"/>
              <a:gd name="connsiteY552" fmla="*/ 1306475 h 6858000"/>
              <a:gd name="connsiteX553" fmla="*/ 1507597 w 7467600"/>
              <a:gd name="connsiteY553" fmla="*/ 1446132 h 6858000"/>
              <a:gd name="connsiteX554" fmla="*/ 1674586 w 7467600"/>
              <a:gd name="connsiteY554" fmla="*/ 1813832 h 6858000"/>
              <a:gd name="connsiteX555" fmla="*/ 1815950 w 7467600"/>
              <a:gd name="connsiteY555" fmla="*/ 2128564 h 6858000"/>
              <a:gd name="connsiteX556" fmla="*/ 1984242 w 7467600"/>
              <a:gd name="connsiteY556" fmla="*/ 2430829 h 6858000"/>
              <a:gd name="connsiteX557" fmla="*/ 2014023 w 7467600"/>
              <a:gd name="connsiteY557" fmla="*/ 2450995 h 6858000"/>
              <a:gd name="connsiteX558" fmla="*/ 1747337 w 7467600"/>
              <a:gd name="connsiteY558" fmla="*/ 1855264 h 6858000"/>
              <a:gd name="connsiteX559" fmla="*/ 1533749 w 7467600"/>
              <a:gd name="connsiteY559" fmla="*/ 1478656 h 6858000"/>
              <a:gd name="connsiteX560" fmla="*/ 1431890 w 7467600"/>
              <a:gd name="connsiteY560" fmla="*/ 1306475 h 6858000"/>
              <a:gd name="connsiteX561" fmla="*/ 5052692 w 7467600"/>
              <a:gd name="connsiteY561" fmla="*/ 1292994 h 6858000"/>
              <a:gd name="connsiteX562" fmla="*/ 5200661 w 7467600"/>
              <a:gd name="connsiteY562" fmla="*/ 1635186 h 6858000"/>
              <a:gd name="connsiteX563" fmla="*/ 5297138 w 7467600"/>
              <a:gd name="connsiteY563" fmla="*/ 1906351 h 6858000"/>
              <a:gd name="connsiteX564" fmla="*/ 5052692 w 7467600"/>
              <a:gd name="connsiteY564" fmla="*/ 1292994 h 6858000"/>
              <a:gd name="connsiteX565" fmla="*/ 5009948 w 7467600"/>
              <a:gd name="connsiteY565" fmla="*/ 1273619 h 6858000"/>
              <a:gd name="connsiteX566" fmla="*/ 5121777 w 7467600"/>
              <a:gd name="connsiteY566" fmla="*/ 1654213 h 6858000"/>
              <a:gd name="connsiteX567" fmla="*/ 5293545 w 7467600"/>
              <a:gd name="connsiteY567" fmla="*/ 2072247 h 6858000"/>
              <a:gd name="connsiteX568" fmla="*/ 5294042 w 7467600"/>
              <a:gd name="connsiteY568" fmla="*/ 2065019 h 6858000"/>
              <a:gd name="connsiteX569" fmla="*/ 5171936 w 7467600"/>
              <a:gd name="connsiteY569" fmla="*/ 1647613 h 6858000"/>
              <a:gd name="connsiteX570" fmla="*/ 5009948 w 7467600"/>
              <a:gd name="connsiteY570" fmla="*/ 1273619 h 6858000"/>
              <a:gd name="connsiteX571" fmla="*/ 655236 w 7467600"/>
              <a:gd name="connsiteY571" fmla="*/ 1268632 h 6858000"/>
              <a:gd name="connsiteX572" fmla="*/ 839521 w 7467600"/>
              <a:gd name="connsiteY572" fmla="*/ 1685315 h 6858000"/>
              <a:gd name="connsiteX573" fmla="*/ 1109416 w 7467600"/>
              <a:gd name="connsiteY573" fmla="*/ 2061663 h 6858000"/>
              <a:gd name="connsiteX574" fmla="*/ 1298300 w 7467600"/>
              <a:gd name="connsiteY574" fmla="*/ 2247742 h 6858000"/>
              <a:gd name="connsiteX575" fmla="*/ 1125871 w 7467600"/>
              <a:gd name="connsiteY575" fmla="*/ 1989513 h 6858000"/>
              <a:gd name="connsiteX576" fmla="*/ 981574 w 7467600"/>
              <a:gd name="connsiteY576" fmla="*/ 1783157 h 6858000"/>
              <a:gd name="connsiteX577" fmla="*/ 922198 w 7467600"/>
              <a:gd name="connsiteY577" fmla="*/ 1677437 h 6858000"/>
              <a:gd name="connsiteX578" fmla="*/ 869293 w 7467600"/>
              <a:gd name="connsiteY578" fmla="*/ 1583214 h 6858000"/>
              <a:gd name="connsiteX579" fmla="*/ 751431 w 7467600"/>
              <a:gd name="connsiteY579" fmla="*/ 1405731 h 6858000"/>
              <a:gd name="connsiteX580" fmla="*/ 655236 w 7467600"/>
              <a:gd name="connsiteY580" fmla="*/ 1268632 h 6858000"/>
              <a:gd name="connsiteX581" fmla="*/ 6516292 w 7467600"/>
              <a:gd name="connsiteY581" fmla="*/ 1263064 h 6858000"/>
              <a:gd name="connsiteX582" fmla="*/ 5736320 w 7467600"/>
              <a:gd name="connsiteY582" fmla="*/ 1501803 h 6858000"/>
              <a:gd name="connsiteX583" fmla="*/ 6516292 w 7467600"/>
              <a:gd name="connsiteY583" fmla="*/ 1263064 h 6858000"/>
              <a:gd name="connsiteX584" fmla="*/ 291466 w 7467600"/>
              <a:gd name="connsiteY584" fmla="*/ 1250369 h 6858000"/>
              <a:gd name="connsiteX585" fmla="*/ 323180 w 7467600"/>
              <a:gd name="connsiteY585" fmla="*/ 1435283 h 6858000"/>
              <a:gd name="connsiteX586" fmla="*/ 349381 w 7467600"/>
              <a:gd name="connsiteY586" fmla="*/ 1875041 h 6858000"/>
              <a:gd name="connsiteX587" fmla="*/ 374363 w 7467600"/>
              <a:gd name="connsiteY587" fmla="*/ 1506494 h 6858000"/>
              <a:gd name="connsiteX588" fmla="*/ 302168 w 7467600"/>
              <a:gd name="connsiteY588" fmla="*/ 1274495 h 6858000"/>
              <a:gd name="connsiteX589" fmla="*/ 291466 w 7467600"/>
              <a:gd name="connsiteY589" fmla="*/ 1250369 h 6858000"/>
              <a:gd name="connsiteX590" fmla="*/ 678222 w 7467600"/>
              <a:gd name="connsiteY590" fmla="*/ 1248670 h 6858000"/>
              <a:gd name="connsiteX591" fmla="*/ 775536 w 7467600"/>
              <a:gd name="connsiteY591" fmla="*/ 1388015 h 6858000"/>
              <a:gd name="connsiteX592" fmla="*/ 894529 w 7467600"/>
              <a:gd name="connsiteY592" fmla="*/ 1567739 h 6858000"/>
              <a:gd name="connsiteX593" fmla="*/ 948000 w 7467600"/>
              <a:gd name="connsiteY593" fmla="*/ 1663088 h 6858000"/>
              <a:gd name="connsiteX594" fmla="*/ 1006812 w 7467600"/>
              <a:gd name="connsiteY594" fmla="*/ 1767683 h 6858000"/>
              <a:gd name="connsiteX595" fmla="*/ 1149133 w 7467600"/>
              <a:gd name="connsiteY595" fmla="*/ 1971513 h 6858000"/>
              <a:gd name="connsiteX596" fmla="*/ 1333952 w 7467600"/>
              <a:gd name="connsiteY596" fmla="*/ 2251620 h 6858000"/>
              <a:gd name="connsiteX597" fmla="*/ 1337329 w 7467600"/>
              <a:gd name="connsiteY597" fmla="*/ 2258350 h 6858000"/>
              <a:gd name="connsiteX598" fmla="*/ 1014726 w 7467600"/>
              <a:gd name="connsiteY598" fmla="*/ 1615556 h 6858000"/>
              <a:gd name="connsiteX599" fmla="*/ 678222 w 7467600"/>
              <a:gd name="connsiteY599" fmla="*/ 1248670 h 6858000"/>
              <a:gd name="connsiteX600" fmla="*/ 6691602 w 7467600"/>
              <a:gd name="connsiteY600" fmla="*/ 1140573 h 6858000"/>
              <a:gd name="connsiteX601" fmla="*/ 6571100 w 7467600"/>
              <a:gd name="connsiteY601" fmla="*/ 1183662 h 6858000"/>
              <a:gd name="connsiteX602" fmla="*/ 6241687 w 7467600"/>
              <a:gd name="connsiteY602" fmla="*/ 1257600 h 6858000"/>
              <a:gd name="connsiteX603" fmla="*/ 5693009 w 7467600"/>
              <a:gd name="connsiteY603" fmla="*/ 1478256 h 6858000"/>
              <a:gd name="connsiteX604" fmla="*/ 6548420 w 7467600"/>
              <a:gd name="connsiteY604" fmla="*/ 1214599 h 6858000"/>
              <a:gd name="connsiteX605" fmla="*/ 6605473 w 7467600"/>
              <a:gd name="connsiteY605" fmla="*/ 1184686 h 6858000"/>
              <a:gd name="connsiteX606" fmla="*/ 6691602 w 7467600"/>
              <a:gd name="connsiteY606" fmla="*/ 1140573 h 6858000"/>
              <a:gd name="connsiteX607" fmla="*/ 4002475 w 7467600"/>
              <a:gd name="connsiteY607" fmla="*/ 1037802 h 6858000"/>
              <a:gd name="connsiteX608" fmla="*/ 4000324 w 7467600"/>
              <a:gd name="connsiteY608" fmla="*/ 1039362 h 6858000"/>
              <a:gd name="connsiteX609" fmla="*/ 4002862 w 7467600"/>
              <a:gd name="connsiteY609" fmla="*/ 1042866 h 6858000"/>
              <a:gd name="connsiteX610" fmla="*/ 4002475 w 7467600"/>
              <a:gd name="connsiteY610" fmla="*/ 1037802 h 6858000"/>
              <a:gd name="connsiteX611" fmla="*/ 506322 w 7467600"/>
              <a:gd name="connsiteY611" fmla="*/ 1020997 h 6858000"/>
              <a:gd name="connsiteX612" fmla="*/ 533068 w 7467600"/>
              <a:gd name="connsiteY612" fmla="*/ 1029409 h 6858000"/>
              <a:gd name="connsiteX613" fmla="*/ 1232525 w 7467600"/>
              <a:gd name="connsiteY613" fmla="*/ 1804675 h 6858000"/>
              <a:gd name="connsiteX614" fmla="*/ 1388858 w 7467600"/>
              <a:gd name="connsiteY614" fmla="*/ 2368011 h 6858000"/>
              <a:gd name="connsiteX615" fmla="*/ 1384098 w 7467600"/>
              <a:gd name="connsiteY615" fmla="*/ 2378125 h 6858000"/>
              <a:gd name="connsiteX616" fmla="*/ 1425393 w 7467600"/>
              <a:gd name="connsiteY616" fmla="*/ 2589124 h 6858000"/>
              <a:gd name="connsiteX617" fmla="*/ 1424001 w 7467600"/>
              <a:gd name="connsiteY617" fmla="*/ 2597541 h 6858000"/>
              <a:gd name="connsiteX618" fmla="*/ 2152729 w 7467600"/>
              <a:gd name="connsiteY618" fmla="*/ 2864487 h 6858000"/>
              <a:gd name="connsiteX619" fmla="*/ 2020609 w 7467600"/>
              <a:gd name="connsiteY619" fmla="*/ 2539671 h 6858000"/>
              <a:gd name="connsiteX620" fmla="*/ 2018920 w 7467600"/>
              <a:gd name="connsiteY620" fmla="*/ 2536309 h 6858000"/>
              <a:gd name="connsiteX621" fmla="*/ 1342441 w 7467600"/>
              <a:gd name="connsiteY621" fmla="*/ 1173017 h 6858000"/>
              <a:gd name="connsiteX622" fmla="*/ 1367925 w 7467600"/>
              <a:gd name="connsiteY622" fmla="*/ 1135648 h 6858000"/>
              <a:gd name="connsiteX623" fmla="*/ 1771401 w 7467600"/>
              <a:gd name="connsiteY623" fmla="*/ 1806673 h 6858000"/>
              <a:gd name="connsiteX624" fmla="*/ 1972385 w 7467600"/>
              <a:gd name="connsiteY624" fmla="*/ 2198735 h 6858000"/>
              <a:gd name="connsiteX625" fmla="*/ 2040892 w 7467600"/>
              <a:gd name="connsiteY625" fmla="*/ 2405205 h 6858000"/>
              <a:gd name="connsiteX626" fmla="*/ 2131689 w 7467600"/>
              <a:gd name="connsiteY626" fmla="*/ 1936926 h 6858000"/>
              <a:gd name="connsiteX627" fmla="*/ 2454820 w 7467600"/>
              <a:gd name="connsiteY627" fmla="*/ 1248808 h 6858000"/>
              <a:gd name="connsiteX628" fmla="*/ 2492512 w 7467600"/>
              <a:gd name="connsiteY628" fmla="*/ 1302920 h 6858000"/>
              <a:gd name="connsiteX629" fmla="*/ 2081216 w 7467600"/>
              <a:gd name="connsiteY629" fmla="*/ 2527513 h 6858000"/>
              <a:gd name="connsiteX630" fmla="*/ 2081211 w 7467600"/>
              <a:gd name="connsiteY630" fmla="*/ 2528916 h 6858000"/>
              <a:gd name="connsiteX631" fmla="*/ 2199067 w 7467600"/>
              <a:gd name="connsiteY631" fmla="*/ 2884061 h 6858000"/>
              <a:gd name="connsiteX632" fmla="*/ 3192586 w 7467600"/>
              <a:gd name="connsiteY632" fmla="*/ 3411496 h 6858000"/>
              <a:gd name="connsiteX633" fmla="*/ 3182620 w 7467600"/>
              <a:gd name="connsiteY633" fmla="*/ 3483279 h 6858000"/>
              <a:gd name="connsiteX634" fmla="*/ 2435119 w 7467600"/>
              <a:gd name="connsiteY634" fmla="*/ 3080173 h 6858000"/>
              <a:gd name="connsiteX635" fmla="*/ 2410152 w 7467600"/>
              <a:gd name="connsiteY635" fmla="*/ 3063751 h 6858000"/>
              <a:gd name="connsiteX636" fmla="*/ 2408099 w 7467600"/>
              <a:gd name="connsiteY636" fmla="*/ 3064403 h 6858000"/>
              <a:gd name="connsiteX637" fmla="*/ 2407218 w 7467600"/>
              <a:gd name="connsiteY637" fmla="*/ 3070324 h 6858000"/>
              <a:gd name="connsiteX638" fmla="*/ 2380138 w 7467600"/>
              <a:gd name="connsiteY638" fmla="*/ 3099341 h 6858000"/>
              <a:gd name="connsiteX639" fmla="*/ 1765923 w 7467600"/>
              <a:gd name="connsiteY639" fmla="*/ 3581043 h 6858000"/>
              <a:gd name="connsiteX640" fmla="*/ 1702258 w 7467600"/>
              <a:gd name="connsiteY640" fmla="*/ 3612286 h 6858000"/>
              <a:gd name="connsiteX641" fmla="*/ 1538370 w 7467600"/>
              <a:gd name="connsiteY641" fmla="*/ 3811804 h 6858000"/>
              <a:gd name="connsiteX642" fmla="*/ 542867 w 7467600"/>
              <a:gd name="connsiteY642" fmla="*/ 4944092 h 6858000"/>
              <a:gd name="connsiteX643" fmla="*/ 515800 w 7467600"/>
              <a:gd name="connsiteY643" fmla="*/ 4862180 h 6858000"/>
              <a:gd name="connsiteX644" fmla="*/ 909145 w 7467600"/>
              <a:gd name="connsiteY644" fmla="*/ 4199225 h 6858000"/>
              <a:gd name="connsiteX645" fmla="*/ 1214067 w 7467600"/>
              <a:gd name="connsiteY645" fmla="*/ 3908561 h 6858000"/>
              <a:gd name="connsiteX646" fmla="*/ 640967 w 7467600"/>
              <a:gd name="connsiteY646" fmla="*/ 4105601 h 6858000"/>
              <a:gd name="connsiteX647" fmla="*/ 112563 w 7467600"/>
              <a:gd name="connsiteY647" fmla="*/ 4396952 h 6858000"/>
              <a:gd name="connsiteX648" fmla="*/ 0 w 7467600"/>
              <a:gd name="connsiteY648" fmla="*/ 4466006 h 6858000"/>
              <a:gd name="connsiteX649" fmla="*/ 0 w 7467600"/>
              <a:gd name="connsiteY649" fmla="*/ 4233763 h 6858000"/>
              <a:gd name="connsiteX650" fmla="*/ 36881 w 7467600"/>
              <a:gd name="connsiteY650" fmla="*/ 4200118 h 6858000"/>
              <a:gd name="connsiteX651" fmla="*/ 910534 w 7467600"/>
              <a:gd name="connsiteY651" fmla="*/ 3629753 h 6858000"/>
              <a:gd name="connsiteX652" fmla="*/ 1578717 w 7467600"/>
              <a:gd name="connsiteY652" fmla="*/ 3575982 h 6858000"/>
              <a:gd name="connsiteX653" fmla="*/ 2338780 w 7467600"/>
              <a:gd name="connsiteY653" fmla="*/ 3033725 h 6858000"/>
              <a:gd name="connsiteX654" fmla="*/ 1807991 w 7467600"/>
              <a:gd name="connsiteY654" fmla="*/ 2807184 h 6858000"/>
              <a:gd name="connsiteX655" fmla="*/ 1416358 w 7467600"/>
              <a:gd name="connsiteY655" fmla="*/ 3112571 h 6858000"/>
              <a:gd name="connsiteX656" fmla="*/ 939066 w 7467600"/>
              <a:gd name="connsiteY656" fmla="*/ 3378798 h 6858000"/>
              <a:gd name="connsiteX657" fmla="*/ 115099 w 7467600"/>
              <a:gd name="connsiteY657" fmla="*/ 3607650 h 6858000"/>
              <a:gd name="connsiteX658" fmla="*/ 97284 w 7467600"/>
              <a:gd name="connsiteY658" fmla="*/ 3520393 h 6858000"/>
              <a:gd name="connsiteX659" fmla="*/ 922050 w 7467600"/>
              <a:gd name="connsiteY659" fmla="*/ 3074867 h 6858000"/>
              <a:gd name="connsiteX660" fmla="*/ 1405265 w 7467600"/>
              <a:gd name="connsiteY660" fmla="*/ 3016319 h 6858000"/>
              <a:gd name="connsiteX661" fmla="*/ 1407512 w 7467600"/>
              <a:gd name="connsiteY661" fmla="*/ 3018001 h 6858000"/>
              <a:gd name="connsiteX662" fmla="*/ 1726266 w 7467600"/>
              <a:gd name="connsiteY662" fmla="*/ 2777274 h 6858000"/>
              <a:gd name="connsiteX663" fmla="*/ 625390 w 7467600"/>
              <a:gd name="connsiteY663" fmla="*/ 2514541 h 6858000"/>
              <a:gd name="connsiteX664" fmla="*/ 619799 w 7467600"/>
              <a:gd name="connsiteY664" fmla="*/ 2527180 h 6858000"/>
              <a:gd name="connsiteX665" fmla="*/ 310030 w 7467600"/>
              <a:gd name="connsiteY665" fmla="*/ 2771818 h 6858000"/>
              <a:gd name="connsiteX666" fmla="*/ 173877 w 7467600"/>
              <a:gd name="connsiteY666" fmla="*/ 2937056 h 6858000"/>
              <a:gd name="connsiteX667" fmla="*/ 77889 w 7467600"/>
              <a:gd name="connsiteY667" fmla="*/ 3138440 h 6858000"/>
              <a:gd name="connsiteX668" fmla="*/ 0 w 7467600"/>
              <a:gd name="connsiteY668" fmla="*/ 3271395 h 6858000"/>
              <a:gd name="connsiteX669" fmla="*/ 0 w 7467600"/>
              <a:gd name="connsiteY669" fmla="*/ 3153002 h 6858000"/>
              <a:gd name="connsiteX670" fmla="*/ 2386 w 7467600"/>
              <a:gd name="connsiteY670" fmla="*/ 3149203 h 6858000"/>
              <a:gd name="connsiteX671" fmla="*/ 89753 w 7467600"/>
              <a:gd name="connsiteY671" fmla="*/ 2987702 h 6858000"/>
              <a:gd name="connsiteX672" fmla="*/ 76869 w 7467600"/>
              <a:gd name="connsiteY672" fmla="*/ 3005404 h 6858000"/>
              <a:gd name="connsiteX673" fmla="*/ 32049 w 7467600"/>
              <a:gd name="connsiteY673" fmla="*/ 3065814 h 6858000"/>
              <a:gd name="connsiteX674" fmla="*/ 0 w 7467600"/>
              <a:gd name="connsiteY674" fmla="*/ 3108744 h 6858000"/>
              <a:gd name="connsiteX675" fmla="*/ 0 w 7467600"/>
              <a:gd name="connsiteY675" fmla="*/ 3058059 h 6858000"/>
              <a:gd name="connsiteX676" fmla="*/ 7610 w 7467600"/>
              <a:gd name="connsiteY676" fmla="*/ 3047889 h 6858000"/>
              <a:gd name="connsiteX677" fmla="*/ 52419 w 7467600"/>
              <a:gd name="connsiteY677" fmla="*/ 2987479 h 6858000"/>
              <a:gd name="connsiteX678" fmla="*/ 59142 w 7467600"/>
              <a:gd name="connsiteY678" fmla="*/ 2978488 h 6858000"/>
              <a:gd name="connsiteX679" fmla="*/ 0 w 7467600"/>
              <a:gd name="connsiteY679" fmla="*/ 3015334 h 6858000"/>
              <a:gd name="connsiteX680" fmla="*/ 0 w 7467600"/>
              <a:gd name="connsiteY680" fmla="*/ 2914286 h 6858000"/>
              <a:gd name="connsiteX681" fmla="*/ 36383 w 7467600"/>
              <a:gd name="connsiteY681" fmla="*/ 2901128 h 6858000"/>
              <a:gd name="connsiteX682" fmla="*/ 156329 w 7467600"/>
              <a:gd name="connsiteY682" fmla="*/ 2840533 h 6858000"/>
              <a:gd name="connsiteX683" fmla="*/ 358355 w 7467600"/>
              <a:gd name="connsiteY683" fmla="*/ 2620471 h 6858000"/>
              <a:gd name="connsiteX684" fmla="*/ 510577 w 7467600"/>
              <a:gd name="connsiteY684" fmla="*/ 2501244 h 6858000"/>
              <a:gd name="connsiteX685" fmla="*/ 211967 w 7467600"/>
              <a:gd name="connsiteY685" fmla="*/ 2479171 h 6858000"/>
              <a:gd name="connsiteX686" fmla="*/ 0 w 7467600"/>
              <a:gd name="connsiteY686" fmla="*/ 2476398 h 6858000"/>
              <a:gd name="connsiteX687" fmla="*/ 0 w 7467600"/>
              <a:gd name="connsiteY687" fmla="*/ 2389189 h 6858000"/>
              <a:gd name="connsiteX688" fmla="*/ 103062 w 7467600"/>
              <a:gd name="connsiteY688" fmla="*/ 2389518 h 6858000"/>
              <a:gd name="connsiteX689" fmla="*/ 510734 w 7467600"/>
              <a:gd name="connsiteY689" fmla="*/ 2416201 h 6858000"/>
              <a:gd name="connsiteX690" fmla="*/ 279257 w 7467600"/>
              <a:gd name="connsiteY690" fmla="*/ 2092102 h 6858000"/>
              <a:gd name="connsiteX691" fmla="*/ 65265 w 7467600"/>
              <a:gd name="connsiteY691" fmla="*/ 2006049 h 6858000"/>
              <a:gd name="connsiteX692" fmla="*/ 0 w 7467600"/>
              <a:gd name="connsiteY692" fmla="*/ 1982532 h 6858000"/>
              <a:gd name="connsiteX693" fmla="*/ 0 w 7467600"/>
              <a:gd name="connsiteY693" fmla="*/ 1912789 h 6858000"/>
              <a:gd name="connsiteX694" fmla="*/ 97460 w 7467600"/>
              <a:gd name="connsiteY694" fmla="*/ 1953725 h 6858000"/>
              <a:gd name="connsiteX695" fmla="*/ 221272 w 7467600"/>
              <a:gd name="connsiteY695" fmla="*/ 1980766 h 6858000"/>
              <a:gd name="connsiteX696" fmla="*/ 116765 w 7467600"/>
              <a:gd name="connsiteY696" fmla="*/ 1911033 h 6858000"/>
              <a:gd name="connsiteX697" fmla="*/ 16405 w 7467600"/>
              <a:gd name="connsiteY697" fmla="*/ 1803412 h 6858000"/>
              <a:gd name="connsiteX698" fmla="*/ 0 w 7467600"/>
              <a:gd name="connsiteY698" fmla="*/ 1784777 h 6858000"/>
              <a:gd name="connsiteX699" fmla="*/ 0 w 7467600"/>
              <a:gd name="connsiteY699" fmla="*/ 1740082 h 6858000"/>
              <a:gd name="connsiteX700" fmla="*/ 39394 w 7467600"/>
              <a:gd name="connsiteY700" fmla="*/ 1784856 h 6858000"/>
              <a:gd name="connsiteX701" fmla="*/ 135813 w 7467600"/>
              <a:gd name="connsiteY701" fmla="*/ 1888838 h 6858000"/>
              <a:gd name="connsiteX702" fmla="*/ 242575 w 7467600"/>
              <a:gd name="connsiteY702" fmla="*/ 1958841 h 6858000"/>
              <a:gd name="connsiteX703" fmla="*/ 82197 w 7467600"/>
              <a:gd name="connsiteY703" fmla="*/ 1754826 h 6858000"/>
              <a:gd name="connsiteX704" fmla="*/ 0 w 7467600"/>
              <a:gd name="connsiteY704" fmla="*/ 1679650 h 6858000"/>
              <a:gd name="connsiteX705" fmla="*/ 0 w 7467600"/>
              <a:gd name="connsiteY705" fmla="*/ 1602463 h 6858000"/>
              <a:gd name="connsiteX706" fmla="*/ 84689 w 7467600"/>
              <a:gd name="connsiteY706" fmla="*/ 1677442 h 6858000"/>
              <a:gd name="connsiteX707" fmla="*/ 298437 w 7467600"/>
              <a:gd name="connsiteY707" fmla="*/ 1968019 h 6858000"/>
              <a:gd name="connsiteX708" fmla="*/ 227269 w 7467600"/>
              <a:gd name="connsiteY708" fmla="*/ 1114064 h 6858000"/>
              <a:gd name="connsiteX709" fmla="*/ 248003 w 7467600"/>
              <a:gd name="connsiteY709" fmla="*/ 1089613 h 6858000"/>
              <a:gd name="connsiteX710" fmla="*/ 427020 w 7467600"/>
              <a:gd name="connsiteY710" fmla="*/ 1619803 h 6858000"/>
              <a:gd name="connsiteX711" fmla="*/ 340345 w 7467600"/>
              <a:gd name="connsiteY711" fmla="*/ 2027739 h 6858000"/>
              <a:gd name="connsiteX712" fmla="*/ 360865 w 7467600"/>
              <a:gd name="connsiteY712" fmla="*/ 2044827 h 6858000"/>
              <a:gd name="connsiteX713" fmla="*/ 560414 w 7467600"/>
              <a:gd name="connsiteY713" fmla="*/ 2421457 h 6858000"/>
              <a:gd name="connsiteX714" fmla="*/ 1359703 w 7467600"/>
              <a:gd name="connsiteY714" fmla="*/ 2578554 h 6858000"/>
              <a:gd name="connsiteX715" fmla="*/ 1359422 w 7467600"/>
              <a:gd name="connsiteY715" fmla="*/ 2577994 h 6858000"/>
              <a:gd name="connsiteX716" fmla="*/ 828701 w 7467600"/>
              <a:gd name="connsiteY716" fmla="*/ 1839520 h 6858000"/>
              <a:gd name="connsiteX717" fmla="*/ 494427 w 7467600"/>
              <a:gd name="connsiteY717" fmla="*/ 1092333 h 6858000"/>
              <a:gd name="connsiteX718" fmla="*/ 506322 w 7467600"/>
              <a:gd name="connsiteY718" fmla="*/ 1020997 h 6858000"/>
              <a:gd name="connsiteX719" fmla="*/ 4570198 w 7467600"/>
              <a:gd name="connsiteY719" fmla="*/ 978081 h 6858000"/>
              <a:gd name="connsiteX720" fmla="*/ 4523691 w 7467600"/>
              <a:gd name="connsiteY720" fmla="*/ 1127776 h 6858000"/>
              <a:gd name="connsiteX721" fmla="*/ 4509875 w 7467600"/>
              <a:gd name="connsiteY721" fmla="*/ 1167552 h 6858000"/>
              <a:gd name="connsiteX722" fmla="*/ 4478168 w 7467600"/>
              <a:gd name="connsiteY722" fmla="*/ 1260735 h 6858000"/>
              <a:gd name="connsiteX723" fmla="*/ 4409309 w 7467600"/>
              <a:gd name="connsiteY723" fmla="*/ 1666996 h 6858000"/>
              <a:gd name="connsiteX724" fmla="*/ 4370031 w 7467600"/>
              <a:gd name="connsiteY724" fmla="*/ 1955666 h 6858000"/>
              <a:gd name="connsiteX725" fmla="*/ 4570198 w 7467600"/>
              <a:gd name="connsiteY725" fmla="*/ 978081 h 6858000"/>
              <a:gd name="connsiteX726" fmla="*/ 4557898 w 7467600"/>
              <a:gd name="connsiteY726" fmla="*/ 900011 h 6858000"/>
              <a:gd name="connsiteX727" fmla="*/ 4344840 w 7467600"/>
              <a:gd name="connsiteY727" fmla="*/ 1922038 h 6858000"/>
              <a:gd name="connsiteX728" fmla="*/ 4378710 w 7467600"/>
              <a:gd name="connsiteY728" fmla="*/ 1665516 h 6858000"/>
              <a:gd name="connsiteX729" fmla="*/ 4448798 w 7467600"/>
              <a:gd name="connsiteY729" fmla="*/ 1253024 h 6858000"/>
              <a:gd name="connsiteX730" fmla="*/ 4480315 w 7467600"/>
              <a:gd name="connsiteY730" fmla="*/ 1158454 h 6858000"/>
              <a:gd name="connsiteX731" fmla="*/ 4494133 w 7467600"/>
              <a:gd name="connsiteY731" fmla="*/ 1118676 h 6858000"/>
              <a:gd name="connsiteX732" fmla="*/ 4557898 w 7467600"/>
              <a:gd name="connsiteY732" fmla="*/ 900011 h 6858000"/>
              <a:gd name="connsiteX733" fmla="*/ 5870151 w 7467600"/>
              <a:gd name="connsiteY733" fmla="*/ 898890 h 6858000"/>
              <a:gd name="connsiteX734" fmla="*/ 5861335 w 7467600"/>
              <a:gd name="connsiteY734" fmla="*/ 899177 h 6858000"/>
              <a:gd name="connsiteX735" fmla="*/ 5843702 w 7467600"/>
              <a:gd name="connsiteY735" fmla="*/ 899748 h 6858000"/>
              <a:gd name="connsiteX736" fmla="*/ 5651107 w 7467600"/>
              <a:gd name="connsiteY736" fmla="*/ 920306 h 6858000"/>
              <a:gd name="connsiteX737" fmla="*/ 5459407 w 7467600"/>
              <a:gd name="connsiteY737" fmla="*/ 940975 h 6858000"/>
              <a:gd name="connsiteX738" fmla="*/ 5374846 w 7467600"/>
              <a:gd name="connsiteY738" fmla="*/ 941988 h 6858000"/>
              <a:gd name="connsiteX739" fmla="*/ 5256105 w 7467600"/>
              <a:gd name="connsiteY739" fmla="*/ 945632 h 6858000"/>
              <a:gd name="connsiteX740" fmla="*/ 5107071 w 7467600"/>
              <a:gd name="connsiteY740" fmla="*/ 969720 h 6858000"/>
              <a:gd name="connsiteX741" fmla="*/ 4998681 w 7467600"/>
              <a:gd name="connsiteY741" fmla="*/ 988771 h 6858000"/>
              <a:gd name="connsiteX742" fmla="*/ 5870151 w 7467600"/>
              <a:gd name="connsiteY742" fmla="*/ 898890 h 6858000"/>
              <a:gd name="connsiteX743" fmla="*/ 5504425 w 7467600"/>
              <a:gd name="connsiteY743" fmla="*/ 848067 h 6858000"/>
              <a:gd name="connsiteX744" fmla="*/ 4968849 w 7467600"/>
              <a:gd name="connsiteY744" fmla="*/ 962318 h 6858000"/>
              <a:gd name="connsiteX745" fmla="*/ 5104039 w 7467600"/>
              <a:gd name="connsiteY745" fmla="*/ 940634 h 6858000"/>
              <a:gd name="connsiteX746" fmla="*/ 5256311 w 7467600"/>
              <a:gd name="connsiteY746" fmla="*/ 916490 h 6858000"/>
              <a:gd name="connsiteX747" fmla="*/ 5377381 w 7467600"/>
              <a:gd name="connsiteY747" fmla="*/ 912671 h 6858000"/>
              <a:gd name="connsiteX748" fmla="*/ 5460148 w 7467600"/>
              <a:gd name="connsiteY748" fmla="*/ 911442 h 6858000"/>
              <a:gd name="connsiteX749" fmla="*/ 5648971 w 7467600"/>
              <a:gd name="connsiteY749" fmla="*/ 891331 h 6858000"/>
              <a:gd name="connsiteX750" fmla="*/ 5844807 w 7467600"/>
              <a:gd name="connsiteY750" fmla="*/ 870718 h 6858000"/>
              <a:gd name="connsiteX751" fmla="*/ 5862975 w 7467600"/>
              <a:gd name="connsiteY751" fmla="*/ 869756 h 6858000"/>
              <a:gd name="connsiteX752" fmla="*/ 5920887 w 7467600"/>
              <a:gd name="connsiteY752" fmla="*/ 865929 h 6858000"/>
              <a:gd name="connsiteX753" fmla="*/ 5504425 w 7467600"/>
              <a:gd name="connsiteY753" fmla="*/ 848067 h 6858000"/>
              <a:gd name="connsiteX754" fmla="*/ 3607114 w 7467600"/>
              <a:gd name="connsiteY754" fmla="*/ 467441 h 6858000"/>
              <a:gd name="connsiteX755" fmla="*/ 3296242 w 7467600"/>
              <a:gd name="connsiteY755" fmla="*/ 807991 h 6858000"/>
              <a:gd name="connsiteX756" fmla="*/ 3174674 w 7467600"/>
              <a:gd name="connsiteY756" fmla="*/ 919759 h 6858000"/>
              <a:gd name="connsiteX757" fmla="*/ 3042978 w 7467600"/>
              <a:gd name="connsiteY757" fmla="*/ 1054894 h 6858000"/>
              <a:gd name="connsiteX758" fmla="*/ 2968914 w 7467600"/>
              <a:gd name="connsiteY758" fmla="*/ 1133756 h 6858000"/>
              <a:gd name="connsiteX759" fmla="*/ 3103823 w 7467600"/>
              <a:gd name="connsiteY759" fmla="*/ 1026814 h 6858000"/>
              <a:gd name="connsiteX760" fmla="*/ 3607114 w 7467600"/>
              <a:gd name="connsiteY760" fmla="*/ 467441 h 6858000"/>
              <a:gd name="connsiteX761" fmla="*/ 3744487 w 7467600"/>
              <a:gd name="connsiteY761" fmla="*/ 383136 h 6858000"/>
              <a:gd name="connsiteX762" fmla="*/ 3970213 w 7467600"/>
              <a:gd name="connsiteY762" fmla="*/ 995559 h 6858000"/>
              <a:gd name="connsiteX763" fmla="*/ 3744487 w 7467600"/>
              <a:gd name="connsiteY763" fmla="*/ 383136 h 6858000"/>
              <a:gd name="connsiteX764" fmla="*/ 3624562 w 7467600"/>
              <a:gd name="connsiteY764" fmla="*/ 367041 h 6858000"/>
              <a:gd name="connsiteX765" fmla="*/ 3489712 w 7467600"/>
              <a:gd name="connsiteY765" fmla="*/ 485386 h 6858000"/>
              <a:gd name="connsiteX766" fmla="*/ 3182994 w 7467600"/>
              <a:gd name="connsiteY766" fmla="*/ 828265 h 6858000"/>
              <a:gd name="connsiteX767" fmla="*/ 2892114 w 7467600"/>
              <a:gd name="connsiteY767" fmla="*/ 1172635 h 6858000"/>
              <a:gd name="connsiteX768" fmla="*/ 3021459 w 7467600"/>
              <a:gd name="connsiteY768" fmla="*/ 1035385 h 6858000"/>
              <a:gd name="connsiteX769" fmla="*/ 3153873 w 7467600"/>
              <a:gd name="connsiteY769" fmla="*/ 898971 h 6858000"/>
              <a:gd name="connsiteX770" fmla="*/ 3276511 w 7467600"/>
              <a:gd name="connsiteY770" fmla="*/ 786423 h 6858000"/>
              <a:gd name="connsiteX771" fmla="*/ 3584154 w 7467600"/>
              <a:gd name="connsiteY771" fmla="*/ 448218 h 6858000"/>
              <a:gd name="connsiteX772" fmla="*/ 3624562 w 7467600"/>
              <a:gd name="connsiteY772" fmla="*/ 367041 h 6858000"/>
              <a:gd name="connsiteX773" fmla="*/ 3766672 w 7467600"/>
              <a:gd name="connsiteY773" fmla="*/ 359429 h 6858000"/>
              <a:gd name="connsiteX774" fmla="*/ 3996338 w 7467600"/>
              <a:gd name="connsiteY774" fmla="*/ 968237 h 6858000"/>
              <a:gd name="connsiteX775" fmla="*/ 3766672 w 7467600"/>
              <a:gd name="connsiteY775" fmla="*/ 359429 h 6858000"/>
              <a:gd name="connsiteX776" fmla="*/ 5805386 w 7467600"/>
              <a:gd name="connsiteY776" fmla="*/ 239240 h 6858000"/>
              <a:gd name="connsiteX777" fmla="*/ 5736947 w 7467600"/>
              <a:gd name="connsiteY777" fmla="*/ 261367 h 6858000"/>
              <a:gd name="connsiteX778" fmla="*/ 5427012 w 7467600"/>
              <a:gd name="connsiteY778" fmla="*/ 311272 h 6858000"/>
              <a:gd name="connsiteX779" fmla="*/ 5147818 w 7467600"/>
              <a:gd name="connsiteY779" fmla="*/ 322112 h 6858000"/>
              <a:gd name="connsiteX780" fmla="*/ 5060854 w 7467600"/>
              <a:gd name="connsiteY780" fmla="*/ 311882 h 6858000"/>
              <a:gd name="connsiteX781" fmla="*/ 4945989 w 7467600"/>
              <a:gd name="connsiteY781" fmla="*/ 300516 h 6858000"/>
              <a:gd name="connsiteX782" fmla="*/ 5410479 w 7467600"/>
              <a:gd name="connsiteY782" fmla="*/ 348434 h 6858000"/>
              <a:gd name="connsiteX783" fmla="*/ 5805386 w 7467600"/>
              <a:gd name="connsiteY783" fmla="*/ 239240 h 6858000"/>
              <a:gd name="connsiteX784" fmla="*/ 5905192 w 7467600"/>
              <a:gd name="connsiteY784" fmla="*/ 163079 h 6858000"/>
              <a:gd name="connsiteX785" fmla="*/ 5865655 w 7467600"/>
              <a:gd name="connsiteY785" fmla="*/ 171901 h 6858000"/>
              <a:gd name="connsiteX786" fmla="*/ 5259740 w 7467600"/>
              <a:gd name="connsiteY786" fmla="*/ 257013 h 6858000"/>
              <a:gd name="connsiteX787" fmla="*/ 5208466 w 7467600"/>
              <a:gd name="connsiteY787" fmla="*/ 257550 h 6858000"/>
              <a:gd name="connsiteX788" fmla="*/ 4980204 w 7467600"/>
              <a:gd name="connsiteY788" fmla="*/ 271903 h 6858000"/>
              <a:gd name="connsiteX789" fmla="*/ 5068068 w 7467600"/>
              <a:gd name="connsiteY789" fmla="*/ 282244 h 6858000"/>
              <a:gd name="connsiteX790" fmla="*/ 5153231 w 7467600"/>
              <a:gd name="connsiteY790" fmla="*/ 292240 h 6858000"/>
              <a:gd name="connsiteX791" fmla="*/ 5426491 w 7467600"/>
              <a:gd name="connsiteY791" fmla="*/ 281128 h 6858000"/>
              <a:gd name="connsiteX792" fmla="*/ 5731212 w 7467600"/>
              <a:gd name="connsiteY792" fmla="*/ 231951 h 6858000"/>
              <a:gd name="connsiteX793" fmla="*/ 5905192 w 7467600"/>
              <a:gd name="connsiteY793" fmla="*/ 163079 h 6858000"/>
              <a:gd name="connsiteX794" fmla="*/ 5944437 w 7467600"/>
              <a:gd name="connsiteY794" fmla="*/ 113829 h 6858000"/>
              <a:gd name="connsiteX795" fmla="*/ 5825032 w 7467600"/>
              <a:gd name="connsiteY795" fmla="*/ 146405 h 6858000"/>
              <a:gd name="connsiteX796" fmla="*/ 4955599 w 7467600"/>
              <a:gd name="connsiteY796" fmla="*/ 247008 h 6858000"/>
              <a:gd name="connsiteX797" fmla="*/ 5210104 w 7467600"/>
              <a:gd name="connsiteY797" fmla="*/ 228123 h 6858000"/>
              <a:gd name="connsiteX798" fmla="*/ 5261015 w 7467600"/>
              <a:gd name="connsiteY798" fmla="*/ 227087 h 6858000"/>
              <a:gd name="connsiteX799" fmla="*/ 5861181 w 7467600"/>
              <a:gd name="connsiteY799" fmla="*/ 143093 h 6858000"/>
              <a:gd name="connsiteX800" fmla="*/ 5961252 w 7467600"/>
              <a:gd name="connsiteY800" fmla="*/ 114820 h 6858000"/>
              <a:gd name="connsiteX801" fmla="*/ 5944437 w 7467600"/>
              <a:gd name="connsiteY801" fmla="*/ 113829 h 6858000"/>
              <a:gd name="connsiteX802" fmla="*/ 3882765 w 7467600"/>
              <a:gd name="connsiteY802" fmla="*/ 0 h 6858000"/>
              <a:gd name="connsiteX803" fmla="*/ 3995099 w 7467600"/>
              <a:gd name="connsiteY803" fmla="*/ 0 h 6858000"/>
              <a:gd name="connsiteX804" fmla="*/ 4163818 w 7467600"/>
              <a:gd name="connsiteY804" fmla="*/ 234104 h 6858000"/>
              <a:gd name="connsiteX805" fmla="*/ 4172099 w 7467600"/>
              <a:gd name="connsiteY805" fmla="*/ 234207 h 6858000"/>
              <a:gd name="connsiteX806" fmla="*/ 4784282 w 7467600"/>
              <a:gd name="connsiteY806" fmla="*/ 276561 h 6858000"/>
              <a:gd name="connsiteX807" fmla="*/ 4801687 w 7467600"/>
              <a:gd name="connsiteY807" fmla="*/ 267764 h 6858000"/>
              <a:gd name="connsiteX808" fmla="*/ 6082788 w 7467600"/>
              <a:gd name="connsiteY808" fmla="*/ 64119 h 6858000"/>
              <a:gd name="connsiteX809" fmla="*/ 6099442 w 7467600"/>
              <a:gd name="connsiteY809" fmla="*/ 82568 h 6858000"/>
              <a:gd name="connsiteX810" fmla="*/ 4804137 w 7467600"/>
              <a:gd name="connsiteY810" fmla="*/ 320931 h 6858000"/>
              <a:gd name="connsiteX811" fmla="*/ 4227047 w 7467600"/>
              <a:gd name="connsiteY811" fmla="*/ 313415 h 6858000"/>
              <a:gd name="connsiteX812" fmla="*/ 4346041 w 7467600"/>
              <a:gd name="connsiteY812" fmla="*/ 456086 h 6858000"/>
              <a:gd name="connsiteX813" fmla="*/ 4870967 w 7467600"/>
              <a:gd name="connsiteY813" fmla="*/ 963061 h 6858000"/>
              <a:gd name="connsiteX814" fmla="*/ 4889647 w 7467600"/>
              <a:gd name="connsiteY814" fmla="*/ 957147 h 6858000"/>
              <a:gd name="connsiteX815" fmla="*/ 5422504 w 7467600"/>
              <a:gd name="connsiteY815" fmla="*/ 805191 h 6858000"/>
              <a:gd name="connsiteX816" fmla="*/ 6087656 w 7467600"/>
              <a:gd name="connsiteY816" fmla="*/ 826703 h 6858000"/>
              <a:gd name="connsiteX817" fmla="*/ 6058717 w 7467600"/>
              <a:gd name="connsiteY817" fmla="*/ 865992 h 6858000"/>
              <a:gd name="connsiteX818" fmla="*/ 4974153 w 7467600"/>
              <a:gd name="connsiteY818" fmla="*/ 1045456 h 6858000"/>
              <a:gd name="connsiteX819" fmla="*/ 5627835 w 7467600"/>
              <a:gd name="connsiteY819" fmla="*/ 1472077 h 6858000"/>
              <a:gd name="connsiteX820" fmla="*/ 5629817 w 7467600"/>
              <a:gd name="connsiteY820" fmla="*/ 1471412 h 6858000"/>
              <a:gd name="connsiteX821" fmla="*/ 5634124 w 7467600"/>
              <a:gd name="connsiteY821" fmla="*/ 1470572 h 6858000"/>
              <a:gd name="connsiteX822" fmla="*/ 5755832 w 7467600"/>
              <a:gd name="connsiteY822" fmla="*/ 1383886 h 6858000"/>
              <a:gd name="connsiteX823" fmla="*/ 6014186 w 7467600"/>
              <a:gd name="connsiteY823" fmla="*/ 1279799 h 6858000"/>
              <a:gd name="connsiteX824" fmla="*/ 6901619 w 7467600"/>
              <a:gd name="connsiteY824" fmla="*/ 1047874 h 6858000"/>
              <a:gd name="connsiteX825" fmla="*/ 6931566 w 7467600"/>
              <a:gd name="connsiteY825" fmla="*/ 1062034 h 6858000"/>
              <a:gd name="connsiteX826" fmla="*/ 5790982 w 7467600"/>
              <a:gd name="connsiteY826" fmla="*/ 1561380 h 6858000"/>
              <a:gd name="connsiteX827" fmla="*/ 6188971 w 7467600"/>
              <a:gd name="connsiteY827" fmla="*/ 1755168 h 6858000"/>
              <a:gd name="connsiteX828" fmla="*/ 6202446 w 7467600"/>
              <a:gd name="connsiteY828" fmla="*/ 1752268 h 6858000"/>
              <a:gd name="connsiteX829" fmla="*/ 7179560 w 7467600"/>
              <a:gd name="connsiteY829" fmla="*/ 1467551 h 6858000"/>
              <a:gd name="connsiteX830" fmla="*/ 7158730 w 7467600"/>
              <a:gd name="connsiteY830" fmla="*/ 1507835 h 6858000"/>
              <a:gd name="connsiteX831" fmla="*/ 6326959 w 7467600"/>
              <a:gd name="connsiteY831" fmla="*/ 1817686 h 6858000"/>
              <a:gd name="connsiteX832" fmla="*/ 6537433 w 7467600"/>
              <a:gd name="connsiteY832" fmla="*/ 1907790 h 6858000"/>
              <a:gd name="connsiteX833" fmla="*/ 6550221 w 7467600"/>
              <a:gd name="connsiteY833" fmla="*/ 1910729 h 6858000"/>
              <a:gd name="connsiteX834" fmla="*/ 6964438 w 7467600"/>
              <a:gd name="connsiteY834" fmla="*/ 2209505 h 6858000"/>
              <a:gd name="connsiteX835" fmla="*/ 7367862 w 7467600"/>
              <a:gd name="connsiteY835" fmla="*/ 2806833 h 6858000"/>
              <a:gd name="connsiteX836" fmla="*/ 7364329 w 7467600"/>
              <a:gd name="connsiteY836" fmla="*/ 2826907 h 6858000"/>
              <a:gd name="connsiteX837" fmla="*/ 7290545 w 7467600"/>
              <a:gd name="connsiteY837" fmla="*/ 2850663 h 6858000"/>
              <a:gd name="connsiteX838" fmla="*/ 6472036 w 7467600"/>
              <a:gd name="connsiteY838" fmla="*/ 1959003 h 6858000"/>
              <a:gd name="connsiteX839" fmla="*/ 5792897 w 7467600"/>
              <a:gd name="connsiteY839" fmla="*/ 1647747 h 6858000"/>
              <a:gd name="connsiteX840" fmla="*/ 5842751 w 7467600"/>
              <a:gd name="connsiteY840" fmla="*/ 1816112 h 6858000"/>
              <a:gd name="connsiteX841" fmla="*/ 5847424 w 7467600"/>
              <a:gd name="connsiteY841" fmla="*/ 1815776 h 6858000"/>
              <a:gd name="connsiteX842" fmla="*/ 6399821 w 7467600"/>
              <a:gd name="connsiteY842" fmla="*/ 2344799 h 6858000"/>
              <a:gd name="connsiteX843" fmla="*/ 6323232 w 7467600"/>
              <a:gd name="connsiteY843" fmla="*/ 2389634 h 6858000"/>
              <a:gd name="connsiteX844" fmla="*/ 5942958 w 7467600"/>
              <a:gd name="connsiteY844" fmla="*/ 2077708 h 6858000"/>
              <a:gd name="connsiteX845" fmla="*/ 5921559 w 7467600"/>
              <a:gd name="connsiteY845" fmla="*/ 2378596 h 6858000"/>
              <a:gd name="connsiteX846" fmla="*/ 5817651 w 7467600"/>
              <a:gd name="connsiteY846" fmla="*/ 3023919 h 6858000"/>
              <a:gd name="connsiteX847" fmla="*/ 5729634 w 7467600"/>
              <a:gd name="connsiteY847" fmla="*/ 3051849 h 6858000"/>
              <a:gd name="connsiteX848" fmla="*/ 5611018 w 7467600"/>
              <a:gd name="connsiteY848" fmla="*/ 2316769 h 6858000"/>
              <a:gd name="connsiteX849" fmla="*/ 5687608 w 7467600"/>
              <a:gd name="connsiteY849" fmla="*/ 2039972 h 6858000"/>
              <a:gd name="connsiteX850" fmla="*/ 5657554 w 7467600"/>
              <a:gd name="connsiteY850" fmla="*/ 1576445 h 6858000"/>
              <a:gd name="connsiteX851" fmla="*/ 5150475 w 7467600"/>
              <a:gd name="connsiteY851" fmla="*/ 1274012 h 6858000"/>
              <a:gd name="connsiteX852" fmla="*/ 5349142 w 7467600"/>
              <a:gd name="connsiteY852" fmla="*/ 2204405 h 6858000"/>
              <a:gd name="connsiteX853" fmla="*/ 5262214 w 7467600"/>
              <a:gd name="connsiteY853" fmla="*/ 2233836 h 6858000"/>
              <a:gd name="connsiteX854" fmla="*/ 4981539 w 7467600"/>
              <a:gd name="connsiteY854" fmla="*/ 1542201 h 6858000"/>
              <a:gd name="connsiteX855" fmla="*/ 4958461 w 7467600"/>
              <a:gd name="connsiteY855" fmla="*/ 1136957 h 6858000"/>
              <a:gd name="connsiteX856" fmla="*/ 4655015 w 7467600"/>
              <a:gd name="connsiteY856" fmla="*/ 891426 h 6858000"/>
              <a:gd name="connsiteX857" fmla="*/ 4348002 w 7467600"/>
              <a:gd name="connsiteY857" fmla="*/ 2205895 h 6858000"/>
              <a:gd name="connsiteX858" fmla="*/ 4262250 w 7467600"/>
              <a:gd name="connsiteY858" fmla="*/ 2219972 h 6858000"/>
              <a:gd name="connsiteX859" fmla="*/ 4550611 w 7467600"/>
              <a:gd name="connsiteY859" fmla="*/ 817540 h 6858000"/>
              <a:gd name="connsiteX860" fmla="*/ 4564418 w 7467600"/>
              <a:gd name="connsiteY860" fmla="*/ 808293 h 6858000"/>
              <a:gd name="connsiteX861" fmla="*/ 4266388 w 7467600"/>
              <a:gd name="connsiteY861" fmla="*/ 500083 h 6858000"/>
              <a:gd name="connsiteX862" fmla="*/ 4032842 w 7467600"/>
              <a:gd name="connsiteY862" fmla="*/ 211809 h 6858000"/>
              <a:gd name="connsiteX863" fmla="*/ 3882765 w 7467600"/>
              <a:gd name="connsiteY863" fmla="*/ 0 h 6858000"/>
              <a:gd name="connsiteX864" fmla="*/ 3721337 w 7467600"/>
              <a:gd name="connsiteY864" fmla="*/ 0 h 6858000"/>
              <a:gd name="connsiteX865" fmla="*/ 3797544 w 7467600"/>
              <a:gd name="connsiteY865" fmla="*/ 0 h 6858000"/>
              <a:gd name="connsiteX866" fmla="*/ 3775734 w 7467600"/>
              <a:gd name="connsiteY866" fmla="*/ 95131 h 6858000"/>
              <a:gd name="connsiteX867" fmla="*/ 3724807 w 7467600"/>
              <a:gd name="connsiteY867" fmla="*/ 272257 h 6858000"/>
              <a:gd name="connsiteX868" fmla="*/ 3726844 w 7467600"/>
              <a:gd name="connsiteY868" fmla="*/ 282988 h 6858000"/>
              <a:gd name="connsiteX869" fmla="*/ 3742664 w 7467600"/>
              <a:gd name="connsiteY869" fmla="*/ 279918 h 6858000"/>
              <a:gd name="connsiteX870" fmla="*/ 4103910 w 7467600"/>
              <a:gd name="connsiteY870" fmla="*/ 1161917 h 6858000"/>
              <a:gd name="connsiteX871" fmla="*/ 4020269 w 7467600"/>
              <a:gd name="connsiteY871" fmla="*/ 1200406 h 6858000"/>
              <a:gd name="connsiteX872" fmla="*/ 3674882 w 7467600"/>
              <a:gd name="connsiteY872" fmla="*/ 488524 h 6858000"/>
              <a:gd name="connsiteX873" fmla="*/ 3132682 w 7467600"/>
              <a:gd name="connsiteY873" fmla="*/ 1072284 h 6858000"/>
              <a:gd name="connsiteX874" fmla="*/ 2716346 w 7467600"/>
              <a:gd name="connsiteY874" fmla="*/ 1276376 h 6858000"/>
              <a:gd name="connsiteX875" fmla="*/ 2716772 w 7467600"/>
              <a:gd name="connsiteY875" fmla="*/ 1255462 h 6858000"/>
              <a:gd name="connsiteX876" fmla="*/ 3471096 w 7467600"/>
              <a:gd name="connsiteY876" fmla="*/ 437072 h 6858000"/>
              <a:gd name="connsiteX877" fmla="*/ 3639057 w 7467600"/>
              <a:gd name="connsiteY877" fmla="*/ 286334 h 6858000"/>
              <a:gd name="connsiteX878" fmla="*/ 3640309 w 7467600"/>
              <a:gd name="connsiteY878" fmla="*/ 284664 h 6858000"/>
              <a:gd name="connsiteX879" fmla="*/ 3646022 w 7467600"/>
              <a:gd name="connsiteY879" fmla="*/ 276711 h 6858000"/>
              <a:gd name="connsiteX880" fmla="*/ 3707943 w 7467600"/>
              <a:gd name="connsiteY880" fmla="*/ 65958 h 6858000"/>
              <a:gd name="connsiteX881" fmla="*/ 3721337 w 7467600"/>
              <a:gd name="connsiteY881" fmla="*/ 0 h 6858000"/>
              <a:gd name="connsiteX882" fmla="*/ 2867960 w 7467600"/>
              <a:gd name="connsiteY882" fmla="*/ 0 h 6858000"/>
              <a:gd name="connsiteX883" fmla="*/ 2926351 w 7467600"/>
              <a:gd name="connsiteY883" fmla="*/ 0 h 6858000"/>
              <a:gd name="connsiteX884" fmla="*/ 2902823 w 7467600"/>
              <a:gd name="connsiteY884" fmla="*/ 262929 h 6858000"/>
              <a:gd name="connsiteX885" fmla="*/ 2940663 w 7467600"/>
              <a:gd name="connsiteY885" fmla="*/ 140884 h 6858000"/>
              <a:gd name="connsiteX886" fmla="*/ 2947039 w 7467600"/>
              <a:gd name="connsiteY886" fmla="*/ 122524 h 6858000"/>
              <a:gd name="connsiteX887" fmla="*/ 2984316 w 7467600"/>
              <a:gd name="connsiteY887" fmla="*/ 0 h 6858000"/>
              <a:gd name="connsiteX888" fmla="*/ 3016114 w 7467600"/>
              <a:gd name="connsiteY888" fmla="*/ 0 h 6858000"/>
              <a:gd name="connsiteX889" fmla="*/ 2979949 w 7467600"/>
              <a:gd name="connsiteY889" fmla="*/ 119274 h 6858000"/>
              <a:gd name="connsiteX890" fmla="*/ 3023879 w 7467600"/>
              <a:gd name="connsiteY890" fmla="*/ 0 h 6858000"/>
              <a:gd name="connsiteX891" fmla="*/ 3105400 w 7467600"/>
              <a:gd name="connsiteY891" fmla="*/ 0 h 6858000"/>
              <a:gd name="connsiteX892" fmla="*/ 3094669 w 7467600"/>
              <a:gd name="connsiteY892" fmla="*/ 30308 h 6858000"/>
              <a:gd name="connsiteX893" fmla="*/ 2901945 w 7467600"/>
              <a:gd name="connsiteY893" fmla="*/ 466538 h 6858000"/>
              <a:gd name="connsiteX894" fmla="*/ 2815209 w 7467600"/>
              <a:gd name="connsiteY894" fmla="*/ 497361 h 6858000"/>
              <a:gd name="connsiteX895" fmla="*/ 2844845 w 7467600"/>
              <a:gd name="connsiteY895" fmla="*/ 127638 h 6858000"/>
              <a:gd name="connsiteX896" fmla="*/ 2867960 w 7467600"/>
              <a:gd name="connsiteY896" fmla="*/ 0 h 6858000"/>
              <a:gd name="connsiteX897" fmla="*/ 1057230 w 7467600"/>
              <a:gd name="connsiteY897" fmla="*/ 0 h 6858000"/>
              <a:gd name="connsiteX898" fmla="*/ 1111003 w 7467600"/>
              <a:gd name="connsiteY898" fmla="*/ 0 h 6858000"/>
              <a:gd name="connsiteX899" fmla="*/ 1125553 w 7467600"/>
              <a:gd name="connsiteY899" fmla="*/ 52588 h 6858000"/>
              <a:gd name="connsiteX900" fmla="*/ 1304276 w 7467600"/>
              <a:gd name="connsiteY900" fmla="*/ 476275 h 6858000"/>
              <a:gd name="connsiteX901" fmla="*/ 1492066 w 7467600"/>
              <a:gd name="connsiteY901" fmla="*/ 886333 h 6858000"/>
              <a:gd name="connsiteX902" fmla="*/ 1423698 w 7467600"/>
              <a:gd name="connsiteY902" fmla="*/ 710817 h 6858000"/>
              <a:gd name="connsiteX903" fmla="*/ 1357609 w 7467600"/>
              <a:gd name="connsiteY903" fmla="*/ 532892 h 6858000"/>
              <a:gd name="connsiteX904" fmla="*/ 1309550 w 7467600"/>
              <a:gd name="connsiteY904" fmla="*/ 374031 h 6858000"/>
              <a:gd name="connsiteX905" fmla="*/ 1193673 w 7467600"/>
              <a:gd name="connsiteY905" fmla="*/ 49533 h 6858000"/>
              <a:gd name="connsiteX906" fmla="*/ 1164391 w 7467600"/>
              <a:gd name="connsiteY906" fmla="*/ 0 h 6858000"/>
              <a:gd name="connsiteX907" fmla="*/ 1200666 w 7467600"/>
              <a:gd name="connsiteY907" fmla="*/ 0 h 6858000"/>
              <a:gd name="connsiteX908" fmla="*/ 1223408 w 7467600"/>
              <a:gd name="connsiteY908" fmla="*/ 38996 h 6858000"/>
              <a:gd name="connsiteX909" fmla="*/ 1339635 w 7467600"/>
              <a:gd name="connsiteY909" fmla="*/ 365517 h 6858000"/>
              <a:gd name="connsiteX910" fmla="*/ 1387469 w 7467600"/>
              <a:gd name="connsiteY910" fmla="*/ 523079 h 6858000"/>
              <a:gd name="connsiteX911" fmla="*/ 1452685 w 7467600"/>
              <a:gd name="connsiteY911" fmla="*/ 699806 h 6858000"/>
              <a:gd name="connsiteX912" fmla="*/ 1492092 w 7467600"/>
              <a:gd name="connsiteY912" fmla="*/ 800424 h 6858000"/>
              <a:gd name="connsiteX913" fmla="*/ 1455302 w 7467600"/>
              <a:gd name="connsiteY913" fmla="*/ 632913 h 6858000"/>
              <a:gd name="connsiteX914" fmla="*/ 1222336 w 7467600"/>
              <a:gd name="connsiteY914" fmla="*/ 9480 h 6858000"/>
              <a:gd name="connsiteX915" fmla="*/ 1214634 w 7467600"/>
              <a:gd name="connsiteY915" fmla="*/ 0 h 6858000"/>
              <a:gd name="connsiteX916" fmla="*/ 1289827 w 7467600"/>
              <a:gd name="connsiteY916" fmla="*/ 0 h 6858000"/>
              <a:gd name="connsiteX917" fmla="*/ 1321076 w 7467600"/>
              <a:gd name="connsiteY917" fmla="*/ 59722 h 6858000"/>
              <a:gd name="connsiteX918" fmla="*/ 1512579 w 7467600"/>
              <a:gd name="connsiteY918" fmla="*/ 626441 h 6858000"/>
              <a:gd name="connsiteX919" fmla="*/ 1506076 w 7467600"/>
              <a:gd name="connsiteY919" fmla="*/ 1089289 h 6858000"/>
              <a:gd name="connsiteX920" fmla="*/ 1486346 w 7467600"/>
              <a:gd name="connsiteY920" fmla="*/ 1079919 h 6858000"/>
              <a:gd name="connsiteX921" fmla="*/ 1070511 w 7467600"/>
              <a:gd name="connsiteY921" fmla="*/ 48609 h 6858000"/>
              <a:gd name="connsiteX922" fmla="*/ 1057230 w 7467600"/>
              <a:gd name="connsiteY922" fmla="*/ 0 h 6858000"/>
              <a:gd name="connsiteX923" fmla="*/ 43151 w 7467600"/>
              <a:gd name="connsiteY923" fmla="*/ 0 h 6858000"/>
              <a:gd name="connsiteX924" fmla="*/ 95283 w 7467600"/>
              <a:gd name="connsiteY924" fmla="*/ 0 h 6858000"/>
              <a:gd name="connsiteX925" fmla="*/ 300708 w 7467600"/>
              <a:gd name="connsiteY925" fmla="*/ 154571 h 6858000"/>
              <a:gd name="connsiteX926" fmla="*/ 530414 w 7467600"/>
              <a:gd name="connsiteY926" fmla="*/ 354673 h 6858000"/>
              <a:gd name="connsiteX927" fmla="*/ 333785 w 7467600"/>
              <a:gd name="connsiteY927" fmla="*/ 161564 h 6858000"/>
              <a:gd name="connsiteX928" fmla="*/ 147005 w 7467600"/>
              <a:gd name="connsiteY928" fmla="*/ 0 h 6858000"/>
              <a:gd name="connsiteX929" fmla="*/ 272509 w 7467600"/>
              <a:gd name="connsiteY929" fmla="*/ 0 h 6858000"/>
              <a:gd name="connsiteX930" fmla="*/ 326276 w 7467600"/>
              <a:gd name="connsiteY930" fmla="*/ 45847 h 6858000"/>
              <a:gd name="connsiteX931" fmla="*/ 823759 w 7467600"/>
              <a:gd name="connsiteY931" fmla="*/ 574145 h 6858000"/>
              <a:gd name="connsiteX932" fmla="*/ 811254 w 7467600"/>
              <a:gd name="connsiteY932" fmla="*/ 665546 h 6858000"/>
              <a:gd name="connsiteX933" fmla="*/ 154042 w 7467600"/>
              <a:gd name="connsiteY933" fmla="*/ 261522 h 6858000"/>
              <a:gd name="connsiteX934" fmla="*/ 13550 w 7467600"/>
              <a:gd name="connsiteY934" fmla="*/ 158423 h 6858000"/>
              <a:gd name="connsiteX935" fmla="*/ 0 w 7467600"/>
              <a:gd name="connsiteY935" fmla="*/ 146618 h 6858000"/>
              <a:gd name="connsiteX936" fmla="*/ 0 w 7467600"/>
              <a:gd name="connsiteY936" fmla="*/ 59161 h 6858000"/>
              <a:gd name="connsiteX937" fmla="*/ 45427 w 7467600"/>
              <a:gd name="connsiteY937" fmla="*/ 101078 h 6858000"/>
              <a:gd name="connsiteX938" fmla="*/ 630103 w 7467600"/>
              <a:gd name="connsiteY938" fmla="*/ 485885 h 6858000"/>
              <a:gd name="connsiteX939" fmla="*/ 532040 w 7467600"/>
              <a:gd name="connsiteY939" fmla="*/ 399359 h 6858000"/>
              <a:gd name="connsiteX940" fmla="*/ 517618 w 7467600"/>
              <a:gd name="connsiteY940" fmla="*/ 385726 h 6858000"/>
              <a:gd name="connsiteX941" fmla="*/ 285074 w 7467600"/>
              <a:gd name="connsiteY941" fmla="*/ 182755 h 6858000"/>
              <a:gd name="connsiteX942" fmla="*/ 43151 w 7467600"/>
              <a:gd name="connsiteY94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289862 w 7467600"/>
              <a:gd name="connsiteY9" fmla="*/ 6659827 h 6858000"/>
              <a:gd name="connsiteX10" fmla="*/ 1019354 w 7467600"/>
              <a:gd name="connsiteY10" fmla="*/ 6315006 h 6858000"/>
              <a:gd name="connsiteX11" fmla="*/ 441046 w 7467600"/>
              <a:gd name="connsiteY11" fmla="*/ 6691153 h 6858000"/>
              <a:gd name="connsiteX12" fmla="*/ 1019354 w 7467600"/>
              <a:gd name="connsiteY12" fmla="*/ 6315006 h 6858000"/>
              <a:gd name="connsiteX13" fmla="*/ 991680 w 7467600"/>
              <a:gd name="connsiteY13" fmla="*/ 6298413 h 6858000"/>
              <a:gd name="connsiteX14" fmla="*/ 409060 w 7467600"/>
              <a:gd name="connsiteY14" fmla="*/ 6671470 h 6858000"/>
              <a:gd name="connsiteX15" fmla="*/ 991680 w 7467600"/>
              <a:gd name="connsiteY15" fmla="*/ 6298413 h 6858000"/>
              <a:gd name="connsiteX16" fmla="*/ 103333 w 7467600"/>
              <a:gd name="connsiteY16" fmla="*/ 5699602 h 6858000"/>
              <a:gd name="connsiteX17" fmla="*/ 233938 w 7467600"/>
              <a:gd name="connsiteY17" fmla="*/ 5809416 h 6858000"/>
              <a:gd name="connsiteX18" fmla="*/ 883580 w 7467600"/>
              <a:gd name="connsiteY18" fmla="*/ 6180710 h 6858000"/>
              <a:gd name="connsiteX19" fmla="*/ 487337 w 7467600"/>
              <a:gd name="connsiteY19" fmla="*/ 5950182 h 6858000"/>
              <a:gd name="connsiteX20" fmla="*/ 354051 w 7467600"/>
              <a:gd name="connsiteY20" fmla="*/ 5854912 h 6858000"/>
              <a:gd name="connsiteX21" fmla="*/ 195436 w 7467600"/>
              <a:gd name="connsiteY21" fmla="*/ 5755068 h 6858000"/>
              <a:gd name="connsiteX22" fmla="*/ 103333 w 7467600"/>
              <a:gd name="connsiteY22" fmla="*/ 5699602 h 6858000"/>
              <a:gd name="connsiteX23" fmla="*/ 5539432 w 7467600"/>
              <a:gd name="connsiteY23" fmla="*/ 5642928 h 6858000"/>
              <a:gd name="connsiteX24" fmla="*/ 5555462 w 7467600"/>
              <a:gd name="connsiteY24" fmla="*/ 5694454 h 6858000"/>
              <a:gd name="connsiteX25" fmla="*/ 5828270 w 7467600"/>
              <a:gd name="connsiteY25" fmla="*/ 6320663 h 6858000"/>
              <a:gd name="connsiteX26" fmla="*/ 5947416 w 7467600"/>
              <a:gd name="connsiteY26" fmla="*/ 6574846 h 6858000"/>
              <a:gd name="connsiteX27" fmla="*/ 5539432 w 7467600"/>
              <a:gd name="connsiteY27" fmla="*/ 5642928 h 6858000"/>
              <a:gd name="connsiteX28" fmla="*/ 51253 w 7467600"/>
              <a:gd name="connsiteY28" fmla="*/ 5631825 h 6858000"/>
              <a:gd name="connsiteX29" fmla="*/ 211622 w 7467600"/>
              <a:gd name="connsiteY29" fmla="*/ 5728803 h 6858000"/>
              <a:gd name="connsiteX30" fmla="*/ 371652 w 7467600"/>
              <a:gd name="connsiteY30" fmla="*/ 5829062 h 6858000"/>
              <a:gd name="connsiteX31" fmla="*/ 505903 w 7467600"/>
              <a:gd name="connsiteY31" fmla="*/ 5925221 h 6858000"/>
              <a:gd name="connsiteX32" fmla="*/ 899240 w 7467600"/>
              <a:gd name="connsiteY32" fmla="*/ 6153068 h 6858000"/>
              <a:gd name="connsiteX33" fmla="*/ 988114 w 7467600"/>
              <a:gd name="connsiteY33" fmla="*/ 6174204 h 6858000"/>
              <a:gd name="connsiteX34" fmla="*/ 845971 w 7467600"/>
              <a:gd name="connsiteY34" fmla="*/ 6067177 h 6858000"/>
              <a:gd name="connsiteX35" fmla="*/ 448057 w 7467600"/>
              <a:gd name="connsiteY35" fmla="*/ 5841376 h 6858000"/>
              <a:gd name="connsiteX36" fmla="*/ 51253 w 7467600"/>
              <a:gd name="connsiteY36" fmla="*/ 5631825 h 6858000"/>
              <a:gd name="connsiteX37" fmla="*/ 2606687 w 7467600"/>
              <a:gd name="connsiteY37" fmla="*/ 5630718 h 6858000"/>
              <a:gd name="connsiteX38" fmla="*/ 2645658 w 7467600"/>
              <a:gd name="connsiteY38" fmla="*/ 6640259 h 6858000"/>
              <a:gd name="connsiteX39" fmla="*/ 2606687 w 7467600"/>
              <a:gd name="connsiteY39" fmla="*/ 5630718 h 6858000"/>
              <a:gd name="connsiteX40" fmla="*/ 3642057 w 7467600"/>
              <a:gd name="connsiteY40" fmla="*/ 5573487 h 6858000"/>
              <a:gd name="connsiteX41" fmla="*/ 3632981 w 7467600"/>
              <a:gd name="connsiteY41" fmla="*/ 5579437 h 6858000"/>
              <a:gd name="connsiteX42" fmla="*/ 3382436 w 7467600"/>
              <a:gd name="connsiteY42" fmla="*/ 5952726 h 6858000"/>
              <a:gd name="connsiteX43" fmla="*/ 3191929 w 7467600"/>
              <a:gd name="connsiteY43" fmla="*/ 6662669 h 6858000"/>
              <a:gd name="connsiteX44" fmla="*/ 3369898 w 7467600"/>
              <a:gd name="connsiteY44" fmla="*/ 6081771 h 6858000"/>
              <a:gd name="connsiteX45" fmla="*/ 3642057 w 7467600"/>
              <a:gd name="connsiteY45" fmla="*/ 5573487 h 6858000"/>
              <a:gd name="connsiteX46" fmla="*/ 2650666 w 7467600"/>
              <a:gd name="connsiteY46" fmla="*/ 5530686 h 6858000"/>
              <a:gd name="connsiteX47" fmla="*/ 2650249 w 7467600"/>
              <a:gd name="connsiteY47" fmla="*/ 5532101 h 6858000"/>
              <a:gd name="connsiteX48" fmla="*/ 2663808 w 7467600"/>
              <a:gd name="connsiteY48" fmla="*/ 6535215 h 6858000"/>
              <a:gd name="connsiteX49" fmla="*/ 2665418 w 7467600"/>
              <a:gd name="connsiteY49" fmla="*/ 6132756 h 6858000"/>
              <a:gd name="connsiteX50" fmla="*/ 2650666 w 7467600"/>
              <a:gd name="connsiteY50" fmla="*/ 5530686 h 6858000"/>
              <a:gd name="connsiteX51" fmla="*/ 2680277 w 7467600"/>
              <a:gd name="connsiteY51" fmla="*/ 5479204 h 6858000"/>
              <a:gd name="connsiteX52" fmla="*/ 2678972 w 7467600"/>
              <a:gd name="connsiteY52" fmla="*/ 5481582 h 6858000"/>
              <a:gd name="connsiteX53" fmla="*/ 2696666 w 7467600"/>
              <a:gd name="connsiteY53" fmla="*/ 6133836 h 6858000"/>
              <a:gd name="connsiteX54" fmla="*/ 2695769 w 7467600"/>
              <a:gd name="connsiteY54" fmla="*/ 6390955 h 6858000"/>
              <a:gd name="connsiteX55" fmla="*/ 2739893 w 7467600"/>
              <a:gd name="connsiteY55" fmla="*/ 6108357 h 6858000"/>
              <a:gd name="connsiteX56" fmla="*/ 2680277 w 7467600"/>
              <a:gd name="connsiteY56" fmla="*/ 5479204 h 6858000"/>
              <a:gd name="connsiteX57" fmla="*/ 1132195 w 7467600"/>
              <a:gd name="connsiteY57" fmla="*/ 5467980 h 6858000"/>
              <a:gd name="connsiteX58" fmla="*/ 1679056 w 7467600"/>
              <a:gd name="connsiteY58" fmla="*/ 5516907 h 6858000"/>
              <a:gd name="connsiteX59" fmla="*/ 2128648 w 7467600"/>
              <a:gd name="connsiteY59" fmla="*/ 5474249 h 6858000"/>
              <a:gd name="connsiteX60" fmla="*/ 1825619 w 7467600"/>
              <a:gd name="connsiteY60" fmla="*/ 5478447 h 6858000"/>
              <a:gd name="connsiteX61" fmla="*/ 1737798 w 7467600"/>
              <a:gd name="connsiteY61" fmla="*/ 5483353 h 6858000"/>
              <a:gd name="connsiteX62" fmla="*/ 1132195 w 7467600"/>
              <a:gd name="connsiteY62" fmla="*/ 5467980 h 6858000"/>
              <a:gd name="connsiteX63" fmla="*/ 1456157 w 7467600"/>
              <a:gd name="connsiteY63" fmla="*/ 5371404 h 6858000"/>
              <a:gd name="connsiteX64" fmla="*/ 1244432 w 7467600"/>
              <a:gd name="connsiteY64" fmla="*/ 5385601 h 6858000"/>
              <a:gd name="connsiteX65" fmla="*/ 973990 w 7467600"/>
              <a:gd name="connsiteY65" fmla="*/ 5424940 h 6858000"/>
              <a:gd name="connsiteX66" fmla="*/ 1103809 w 7467600"/>
              <a:gd name="connsiteY66" fmla="*/ 5433720 h 6858000"/>
              <a:gd name="connsiteX67" fmla="*/ 1123454 w 7467600"/>
              <a:gd name="connsiteY67" fmla="*/ 5435727 h 6858000"/>
              <a:gd name="connsiteX68" fmla="*/ 1737017 w 7467600"/>
              <a:gd name="connsiteY68" fmla="*/ 5452183 h 6858000"/>
              <a:gd name="connsiteX69" fmla="*/ 1824397 w 7467600"/>
              <a:gd name="connsiteY69" fmla="*/ 5447757 h 6858000"/>
              <a:gd name="connsiteX70" fmla="*/ 2070059 w 7467600"/>
              <a:gd name="connsiteY70" fmla="*/ 5441660 h 6858000"/>
              <a:gd name="connsiteX71" fmla="*/ 1456157 w 7467600"/>
              <a:gd name="connsiteY71" fmla="*/ 5371404 h 6858000"/>
              <a:gd name="connsiteX72" fmla="*/ 4988186 w 7467600"/>
              <a:gd name="connsiteY72" fmla="*/ 5216467 h 6858000"/>
              <a:gd name="connsiteX73" fmla="*/ 4777334 w 7467600"/>
              <a:gd name="connsiteY73" fmla="*/ 5406072 h 6858000"/>
              <a:gd name="connsiteX74" fmla="*/ 4718341 w 7467600"/>
              <a:gd name="connsiteY74" fmla="*/ 5468043 h 6858000"/>
              <a:gd name="connsiteX75" fmla="*/ 4604655 w 7467600"/>
              <a:gd name="connsiteY75" fmla="*/ 5583434 h 6858000"/>
              <a:gd name="connsiteX76" fmla="*/ 4565074 w 7467600"/>
              <a:gd name="connsiteY76" fmla="*/ 5618550 h 6858000"/>
              <a:gd name="connsiteX77" fmla="*/ 4988186 w 7467600"/>
              <a:gd name="connsiteY77" fmla="*/ 5216467 h 6858000"/>
              <a:gd name="connsiteX78" fmla="*/ 4978032 w 7467600"/>
              <a:gd name="connsiteY78" fmla="*/ 5183809 h 6858000"/>
              <a:gd name="connsiteX79" fmla="*/ 4463413 w 7467600"/>
              <a:gd name="connsiteY79" fmla="*/ 5615162 h 6858000"/>
              <a:gd name="connsiteX80" fmla="*/ 4358134 w 7467600"/>
              <a:gd name="connsiteY80" fmla="*/ 5742791 h 6858000"/>
              <a:gd name="connsiteX81" fmla="*/ 4376219 w 7467600"/>
              <a:gd name="connsiteY81" fmla="*/ 5729027 h 6858000"/>
              <a:gd name="connsiteX82" fmla="*/ 4582340 w 7467600"/>
              <a:gd name="connsiteY82" fmla="*/ 5561037 h 6858000"/>
              <a:gd name="connsiteX83" fmla="*/ 4694684 w 7467600"/>
              <a:gd name="connsiteY83" fmla="*/ 5447098 h 6858000"/>
              <a:gd name="connsiteX84" fmla="*/ 4754123 w 7467600"/>
              <a:gd name="connsiteY84" fmla="*/ 5384643 h 6858000"/>
              <a:gd name="connsiteX85" fmla="*/ 4978032 w 7467600"/>
              <a:gd name="connsiteY85" fmla="*/ 5183809 h 6858000"/>
              <a:gd name="connsiteX86" fmla="*/ 1903353 w 7467600"/>
              <a:gd name="connsiteY86" fmla="*/ 5044827 h 6858000"/>
              <a:gd name="connsiteX87" fmla="*/ 1936931 w 7467600"/>
              <a:gd name="connsiteY87" fmla="*/ 5093954 h 6858000"/>
              <a:gd name="connsiteX88" fmla="*/ 2195868 w 7467600"/>
              <a:gd name="connsiteY88" fmla="*/ 5396574 h 6858000"/>
              <a:gd name="connsiteX89" fmla="*/ 2088852 w 7467600"/>
              <a:gd name="connsiteY89" fmla="*/ 5166123 h 6858000"/>
              <a:gd name="connsiteX90" fmla="*/ 1958241 w 7467600"/>
              <a:gd name="connsiteY90" fmla="*/ 5067955 h 6858000"/>
              <a:gd name="connsiteX91" fmla="*/ 1903353 w 7467600"/>
              <a:gd name="connsiteY91" fmla="*/ 5044827 h 6858000"/>
              <a:gd name="connsiteX92" fmla="*/ 1979378 w 7467600"/>
              <a:gd name="connsiteY92" fmla="*/ 4769504 h 6858000"/>
              <a:gd name="connsiteX93" fmla="*/ 2882120 w 7467600"/>
              <a:gd name="connsiteY93" fmla="*/ 5064547 h 6858000"/>
              <a:gd name="connsiteX94" fmla="*/ 2793103 w 7467600"/>
              <a:gd name="connsiteY94" fmla="*/ 5039699 h 6858000"/>
              <a:gd name="connsiteX95" fmla="*/ 2770041 w 7467600"/>
              <a:gd name="connsiteY95" fmla="*/ 5033634 h 6858000"/>
              <a:gd name="connsiteX96" fmla="*/ 1979378 w 7467600"/>
              <a:gd name="connsiteY96" fmla="*/ 4769504 h 6858000"/>
              <a:gd name="connsiteX97" fmla="*/ 1927410 w 7467600"/>
              <a:gd name="connsiteY97" fmla="*/ 4716164 h 6858000"/>
              <a:gd name="connsiteX98" fmla="*/ 1959587 w 7467600"/>
              <a:gd name="connsiteY98" fmla="*/ 4728849 h 6858000"/>
              <a:gd name="connsiteX99" fmla="*/ 2777707 w 7467600"/>
              <a:gd name="connsiteY99" fmla="*/ 5003991 h 6858000"/>
              <a:gd name="connsiteX100" fmla="*/ 2800768 w 7467600"/>
              <a:gd name="connsiteY100" fmla="*/ 5010056 h 6858000"/>
              <a:gd name="connsiteX101" fmla="*/ 2879408 w 7467600"/>
              <a:gd name="connsiteY101" fmla="*/ 5031590 h 6858000"/>
              <a:gd name="connsiteX102" fmla="*/ 2862295 w 7467600"/>
              <a:gd name="connsiteY102" fmla="*/ 5022958 h 6858000"/>
              <a:gd name="connsiteX103" fmla="*/ 2813343 w 7467600"/>
              <a:gd name="connsiteY103" fmla="*/ 4998369 h 6858000"/>
              <a:gd name="connsiteX104" fmla="*/ 2646245 w 7467600"/>
              <a:gd name="connsiteY104" fmla="*/ 4930999 h 6858000"/>
              <a:gd name="connsiteX105" fmla="*/ 1999243 w 7467600"/>
              <a:gd name="connsiteY105" fmla="*/ 4730524 h 6858000"/>
              <a:gd name="connsiteX106" fmla="*/ 1979527 w 7467600"/>
              <a:gd name="connsiteY106" fmla="*/ 4726651 h 6858000"/>
              <a:gd name="connsiteX107" fmla="*/ 1927410 w 7467600"/>
              <a:gd name="connsiteY107" fmla="*/ 4716164 h 6858000"/>
              <a:gd name="connsiteX108" fmla="*/ 1997014 w 7467600"/>
              <a:gd name="connsiteY108" fmla="*/ 4698007 h 6858000"/>
              <a:gd name="connsiteX109" fmla="*/ 2005458 w 7467600"/>
              <a:gd name="connsiteY109" fmla="*/ 4699540 h 6858000"/>
              <a:gd name="connsiteX110" fmla="*/ 2657186 w 7467600"/>
              <a:gd name="connsiteY110" fmla="*/ 4901687 h 6858000"/>
              <a:gd name="connsiteX111" fmla="*/ 2826662 w 7467600"/>
              <a:gd name="connsiteY111" fmla="*/ 4970362 h 6858000"/>
              <a:gd name="connsiteX112" fmla="*/ 2876100 w 7467600"/>
              <a:gd name="connsiteY112" fmla="*/ 4995397 h 6858000"/>
              <a:gd name="connsiteX113" fmla="*/ 3042600 w 7467600"/>
              <a:gd name="connsiteY113" fmla="*/ 5059532 h 6858000"/>
              <a:gd name="connsiteX114" fmla="*/ 1997014 w 7467600"/>
              <a:gd name="connsiteY114" fmla="*/ 4698007 h 6858000"/>
              <a:gd name="connsiteX115" fmla="*/ 2305292 w 7467600"/>
              <a:gd name="connsiteY115" fmla="*/ 4219492 h 6858000"/>
              <a:gd name="connsiteX116" fmla="*/ 3360922 w 7467600"/>
              <a:gd name="connsiteY116" fmla="*/ 4529373 h 6858000"/>
              <a:gd name="connsiteX117" fmla="*/ 3492420 w 7467600"/>
              <a:gd name="connsiteY117" fmla="*/ 4510145 h 6858000"/>
              <a:gd name="connsiteX118" fmla="*/ 3364086 w 7467600"/>
              <a:gd name="connsiteY118" fmla="*/ 4480340 h 6858000"/>
              <a:gd name="connsiteX119" fmla="*/ 3225818 w 7467600"/>
              <a:gd name="connsiteY119" fmla="*/ 4411822 h 6858000"/>
              <a:gd name="connsiteX120" fmla="*/ 3129696 w 7467600"/>
              <a:gd name="connsiteY120" fmla="*/ 4360704 h 6858000"/>
              <a:gd name="connsiteX121" fmla="*/ 2814545 w 7467600"/>
              <a:gd name="connsiteY121" fmla="*/ 4282955 h 6858000"/>
              <a:gd name="connsiteX122" fmla="*/ 2305292 w 7467600"/>
              <a:gd name="connsiteY122" fmla="*/ 4219492 h 6858000"/>
              <a:gd name="connsiteX123" fmla="*/ 2626982 w 7467600"/>
              <a:gd name="connsiteY123" fmla="*/ 4206450 h 6858000"/>
              <a:gd name="connsiteX124" fmla="*/ 2490617 w 7467600"/>
              <a:gd name="connsiteY124" fmla="*/ 4206951 h 6858000"/>
              <a:gd name="connsiteX125" fmla="*/ 2819869 w 7467600"/>
              <a:gd name="connsiteY125" fmla="*/ 4252936 h 6858000"/>
              <a:gd name="connsiteX126" fmla="*/ 3143018 w 7467600"/>
              <a:gd name="connsiteY126" fmla="*/ 4332698 h 6858000"/>
              <a:gd name="connsiteX127" fmla="*/ 3241520 w 7467600"/>
              <a:gd name="connsiteY127" fmla="*/ 4385112 h 6858000"/>
              <a:gd name="connsiteX128" fmla="*/ 3374575 w 7467600"/>
              <a:gd name="connsiteY128" fmla="*/ 4451517 h 6858000"/>
              <a:gd name="connsiteX129" fmla="*/ 3505221 w 7467600"/>
              <a:gd name="connsiteY129" fmla="*/ 4480757 h 6858000"/>
              <a:gd name="connsiteX130" fmla="*/ 2626982 w 7467600"/>
              <a:gd name="connsiteY130" fmla="*/ 4206450 h 6858000"/>
              <a:gd name="connsiteX131" fmla="*/ 1310106 w 7467600"/>
              <a:gd name="connsiteY131" fmla="*/ 3943217 h 6858000"/>
              <a:gd name="connsiteX132" fmla="*/ 854994 w 7467600"/>
              <a:gd name="connsiteY132" fmla="*/ 4399136 h 6858000"/>
              <a:gd name="connsiteX133" fmla="*/ 742462 w 7467600"/>
              <a:gd name="connsiteY133" fmla="*/ 4594648 h 6858000"/>
              <a:gd name="connsiteX134" fmla="*/ 820602 w 7467600"/>
              <a:gd name="connsiteY134" fmla="*/ 4485915 h 6858000"/>
              <a:gd name="connsiteX135" fmla="*/ 878295 w 7467600"/>
              <a:gd name="connsiteY135" fmla="*/ 4403594 h 6858000"/>
              <a:gd name="connsiteX136" fmla="*/ 1240607 w 7467600"/>
              <a:gd name="connsiteY136" fmla="*/ 4010401 h 6858000"/>
              <a:gd name="connsiteX137" fmla="*/ 1310106 w 7467600"/>
              <a:gd name="connsiteY137" fmla="*/ 3943217 h 6858000"/>
              <a:gd name="connsiteX138" fmla="*/ 1423113 w 7467600"/>
              <a:gd name="connsiteY138" fmla="*/ 3874565 h 6858000"/>
              <a:gd name="connsiteX139" fmla="*/ 1260565 w 7467600"/>
              <a:gd name="connsiteY139" fmla="*/ 4031982 h 6858000"/>
              <a:gd name="connsiteX140" fmla="*/ 901900 w 7467600"/>
              <a:gd name="connsiteY140" fmla="*/ 4421236 h 6858000"/>
              <a:gd name="connsiteX141" fmla="*/ 845044 w 7467600"/>
              <a:gd name="connsiteY141" fmla="*/ 4502436 h 6858000"/>
              <a:gd name="connsiteX142" fmla="*/ 685926 w 7467600"/>
              <a:gd name="connsiteY142" fmla="*/ 4703069 h 6858000"/>
              <a:gd name="connsiteX143" fmla="*/ 684248 w 7467600"/>
              <a:gd name="connsiteY143" fmla="*/ 4706721 h 6858000"/>
              <a:gd name="connsiteX144" fmla="*/ 1423113 w 7467600"/>
              <a:gd name="connsiteY144" fmla="*/ 3874565 h 6858000"/>
              <a:gd name="connsiteX145" fmla="*/ 3316479 w 7467600"/>
              <a:gd name="connsiteY145" fmla="*/ 3872136 h 6858000"/>
              <a:gd name="connsiteX146" fmla="*/ 3546806 w 7467600"/>
              <a:gd name="connsiteY146" fmla="*/ 4356139 h 6858000"/>
              <a:gd name="connsiteX147" fmla="*/ 3364433 w 7467600"/>
              <a:gd name="connsiteY147" fmla="*/ 3953121 h 6858000"/>
              <a:gd name="connsiteX148" fmla="*/ 3316479 w 7467600"/>
              <a:gd name="connsiteY148" fmla="*/ 3872136 h 6858000"/>
              <a:gd name="connsiteX149" fmla="*/ 3291335 w 7467600"/>
              <a:gd name="connsiteY149" fmla="*/ 3767420 h 6858000"/>
              <a:gd name="connsiteX150" fmla="*/ 3390805 w 7467600"/>
              <a:gd name="connsiteY150" fmla="*/ 3937163 h 6858000"/>
              <a:gd name="connsiteX151" fmla="*/ 3579062 w 7467600"/>
              <a:gd name="connsiteY151" fmla="*/ 4359040 h 6858000"/>
              <a:gd name="connsiteX152" fmla="*/ 3467355 w 7467600"/>
              <a:gd name="connsiteY152" fmla="*/ 3988130 h 6858000"/>
              <a:gd name="connsiteX153" fmla="*/ 3310753 w 7467600"/>
              <a:gd name="connsiteY153" fmla="*/ 3787140 h 6858000"/>
              <a:gd name="connsiteX154" fmla="*/ 3291335 w 7467600"/>
              <a:gd name="connsiteY154" fmla="*/ 3767420 h 6858000"/>
              <a:gd name="connsiteX155" fmla="*/ 1635889 w 7467600"/>
              <a:gd name="connsiteY155" fmla="*/ 3709494 h 6858000"/>
              <a:gd name="connsiteX156" fmla="*/ 1634800 w 7467600"/>
              <a:gd name="connsiteY156" fmla="*/ 3731111 h 6858000"/>
              <a:gd name="connsiteX157" fmla="*/ 1635889 w 7467600"/>
              <a:gd name="connsiteY157" fmla="*/ 3709494 h 6858000"/>
              <a:gd name="connsiteX158" fmla="*/ 1510397 w 7467600"/>
              <a:gd name="connsiteY158" fmla="*/ 3684705 h 6858000"/>
              <a:gd name="connsiteX159" fmla="*/ 1146550 w 7467600"/>
              <a:gd name="connsiteY159" fmla="*/ 3802012 h 6858000"/>
              <a:gd name="connsiteX160" fmla="*/ 698834 w 7467600"/>
              <a:gd name="connsiteY160" fmla="*/ 3952272 h 6858000"/>
              <a:gd name="connsiteX161" fmla="*/ 34256 w 7467600"/>
              <a:gd name="connsiteY161" fmla="*/ 4347603 h 6858000"/>
              <a:gd name="connsiteX162" fmla="*/ 527241 w 7467600"/>
              <a:gd name="connsiteY162" fmla="*/ 4065078 h 6858000"/>
              <a:gd name="connsiteX163" fmla="*/ 1510397 w 7467600"/>
              <a:gd name="connsiteY163" fmla="*/ 3684705 h 6858000"/>
              <a:gd name="connsiteX164" fmla="*/ 1313114 w 7467600"/>
              <a:gd name="connsiteY164" fmla="*/ 3655216 h 6858000"/>
              <a:gd name="connsiteX165" fmla="*/ 1109304 w 7467600"/>
              <a:gd name="connsiteY165" fmla="*/ 3669030 h 6858000"/>
              <a:gd name="connsiteX166" fmla="*/ 8129 w 7467600"/>
              <a:gd name="connsiteY166" fmla="*/ 4330519 h 6858000"/>
              <a:gd name="connsiteX167" fmla="*/ 687572 w 7467600"/>
              <a:gd name="connsiteY167" fmla="*/ 3925629 h 6858000"/>
              <a:gd name="connsiteX168" fmla="*/ 1138365 w 7467600"/>
              <a:gd name="connsiteY168" fmla="*/ 3774515 h 6858000"/>
              <a:gd name="connsiteX169" fmla="*/ 1505579 w 7467600"/>
              <a:gd name="connsiteY169" fmla="*/ 3655526 h 6858000"/>
              <a:gd name="connsiteX170" fmla="*/ 1313114 w 7467600"/>
              <a:gd name="connsiteY170" fmla="*/ 3655216 h 6858000"/>
              <a:gd name="connsiteX171" fmla="*/ 3655073 w 7467600"/>
              <a:gd name="connsiteY171" fmla="*/ 3650884 h 6858000"/>
              <a:gd name="connsiteX172" fmla="*/ 3989938 w 7467600"/>
              <a:gd name="connsiteY172" fmla="*/ 3991685 h 6858000"/>
              <a:gd name="connsiteX173" fmla="*/ 4393907 w 7467600"/>
              <a:gd name="connsiteY173" fmla="*/ 4261258 h 6858000"/>
              <a:gd name="connsiteX174" fmla="*/ 4648051 w 7467600"/>
              <a:gd name="connsiteY174" fmla="*/ 4374051 h 6858000"/>
              <a:gd name="connsiteX175" fmla="*/ 4383389 w 7467600"/>
              <a:gd name="connsiteY175" fmla="*/ 4184369 h 6858000"/>
              <a:gd name="connsiteX176" fmla="*/ 4165508 w 7467600"/>
              <a:gd name="connsiteY176" fmla="*/ 4035196 h 6858000"/>
              <a:gd name="connsiteX177" fmla="*/ 4068162 w 7467600"/>
              <a:gd name="connsiteY177" fmla="*/ 3953394 h 6858000"/>
              <a:gd name="connsiteX178" fmla="*/ 3981416 w 7467600"/>
              <a:gd name="connsiteY178" fmla="*/ 3880482 h 6858000"/>
              <a:gd name="connsiteX179" fmla="*/ 3800147 w 7467600"/>
              <a:gd name="connsiteY179" fmla="*/ 3749872 h 6858000"/>
              <a:gd name="connsiteX180" fmla="*/ 3655073 w 7467600"/>
              <a:gd name="connsiteY180" fmla="*/ 3650884 h 6858000"/>
              <a:gd name="connsiteX181" fmla="*/ 3670252 w 7467600"/>
              <a:gd name="connsiteY181" fmla="*/ 3622798 h 6858000"/>
              <a:gd name="connsiteX182" fmla="*/ 3817258 w 7467600"/>
              <a:gd name="connsiteY182" fmla="*/ 3723577 h 6858000"/>
              <a:gd name="connsiteX183" fmla="*/ 4000461 w 7467600"/>
              <a:gd name="connsiteY183" fmla="*/ 3855966 h 6858000"/>
              <a:gd name="connsiteX184" fmla="*/ 4088180 w 7467600"/>
              <a:gd name="connsiteY184" fmla="*/ 3929774 h 6858000"/>
              <a:gd name="connsiteX185" fmla="*/ 4184555 w 7467600"/>
              <a:gd name="connsiteY185" fmla="*/ 4010683 h 6858000"/>
              <a:gd name="connsiteX186" fmla="*/ 4399563 w 7467600"/>
              <a:gd name="connsiteY186" fmla="*/ 4158106 h 6858000"/>
              <a:gd name="connsiteX187" fmla="*/ 4684469 w 7467600"/>
              <a:gd name="connsiteY187" fmla="*/ 4364680 h 6858000"/>
              <a:gd name="connsiteX188" fmla="*/ 4690271 w 7467600"/>
              <a:gd name="connsiteY188" fmla="*/ 4370034 h 6858000"/>
              <a:gd name="connsiteX189" fmla="*/ 4136093 w 7467600"/>
              <a:gd name="connsiteY189" fmla="*/ 3858466 h 6858000"/>
              <a:gd name="connsiteX190" fmla="*/ 3670252 w 7467600"/>
              <a:gd name="connsiteY190" fmla="*/ 3622798 h 6858000"/>
              <a:gd name="connsiteX191" fmla="*/ 4440129 w 7467600"/>
              <a:gd name="connsiteY191" fmla="*/ 3448571 h 6858000"/>
              <a:gd name="connsiteX192" fmla="*/ 4856525 w 7467600"/>
              <a:gd name="connsiteY192" fmla="*/ 3915351 h 6858000"/>
              <a:gd name="connsiteX193" fmla="*/ 5059055 w 7467600"/>
              <a:gd name="connsiteY193" fmla="*/ 4108918 h 6858000"/>
              <a:gd name="connsiteX194" fmla="*/ 5290070 w 7467600"/>
              <a:gd name="connsiteY194" fmla="*/ 4263619 h 6858000"/>
              <a:gd name="connsiteX195" fmla="*/ 4834991 w 7467600"/>
              <a:gd name="connsiteY195" fmla="*/ 3830985 h 6858000"/>
              <a:gd name="connsiteX196" fmla="*/ 4440129 w 7467600"/>
              <a:gd name="connsiteY196" fmla="*/ 3448571 h 6858000"/>
              <a:gd name="connsiteX197" fmla="*/ 4441737 w 7467600"/>
              <a:gd name="connsiteY197" fmla="*/ 3399734 h 6858000"/>
              <a:gd name="connsiteX198" fmla="*/ 4431236 w 7467600"/>
              <a:gd name="connsiteY198" fmla="*/ 3400954 h 6858000"/>
              <a:gd name="connsiteX199" fmla="*/ 4557150 w 7467600"/>
              <a:gd name="connsiteY199" fmla="*/ 3510023 h 6858000"/>
              <a:gd name="connsiteX200" fmla="*/ 4856936 w 7467600"/>
              <a:gd name="connsiteY200" fmla="*/ 3809146 h 6858000"/>
              <a:gd name="connsiteX201" fmla="*/ 5111996 w 7467600"/>
              <a:gd name="connsiteY201" fmla="*/ 4065759 h 6858000"/>
              <a:gd name="connsiteX202" fmla="*/ 5388878 w 7467600"/>
              <a:gd name="connsiteY202" fmla="*/ 4300185 h 6858000"/>
              <a:gd name="connsiteX203" fmla="*/ 5425556 w 7467600"/>
              <a:gd name="connsiteY203" fmla="*/ 4308967 h 6858000"/>
              <a:gd name="connsiteX204" fmla="*/ 4943646 w 7467600"/>
              <a:gd name="connsiteY204" fmla="*/ 3822916 h 6858000"/>
              <a:gd name="connsiteX205" fmla="*/ 4594837 w 7467600"/>
              <a:gd name="connsiteY205" fmla="*/ 3532274 h 6858000"/>
              <a:gd name="connsiteX206" fmla="*/ 4441737 w 7467600"/>
              <a:gd name="connsiteY206" fmla="*/ 3399734 h 6858000"/>
              <a:gd name="connsiteX207" fmla="*/ 5425834 w 7467600"/>
              <a:gd name="connsiteY207" fmla="*/ 3162785 h 6858000"/>
              <a:gd name="connsiteX208" fmla="*/ 5401644 w 7467600"/>
              <a:gd name="connsiteY208" fmla="*/ 3617847 h 6858000"/>
              <a:gd name="connsiteX209" fmla="*/ 5467256 w 7467600"/>
              <a:gd name="connsiteY209" fmla="*/ 4175494 h 6858000"/>
              <a:gd name="connsiteX210" fmla="*/ 5448069 w 7467600"/>
              <a:gd name="connsiteY210" fmla="*/ 3567554 h 6858000"/>
              <a:gd name="connsiteX211" fmla="*/ 5425834 w 7467600"/>
              <a:gd name="connsiteY211" fmla="*/ 3162785 h 6858000"/>
              <a:gd name="connsiteX212" fmla="*/ 1318687 w 7467600"/>
              <a:gd name="connsiteY212" fmla="*/ 3113840 h 6858000"/>
              <a:gd name="connsiteX213" fmla="*/ 1066793 w 7467600"/>
              <a:gd name="connsiteY213" fmla="*/ 3212171 h 6858000"/>
              <a:gd name="connsiteX214" fmla="*/ 993319 w 7467600"/>
              <a:gd name="connsiteY214" fmla="*/ 3247648 h 6858000"/>
              <a:gd name="connsiteX215" fmla="*/ 853081 w 7467600"/>
              <a:gd name="connsiteY215" fmla="*/ 3312410 h 6858000"/>
              <a:gd name="connsiteX216" fmla="*/ 805957 w 7467600"/>
              <a:gd name="connsiteY216" fmla="*/ 3330443 h 6858000"/>
              <a:gd name="connsiteX217" fmla="*/ 1318687 w 7467600"/>
              <a:gd name="connsiteY217" fmla="*/ 3113840 h 6858000"/>
              <a:gd name="connsiteX218" fmla="*/ 5453702 w 7467600"/>
              <a:gd name="connsiteY218" fmla="*/ 3090882 h 6858000"/>
              <a:gd name="connsiteX219" fmla="*/ 5480135 w 7467600"/>
              <a:gd name="connsiteY219" fmla="*/ 3565802 h 6858000"/>
              <a:gd name="connsiteX220" fmla="*/ 5499023 w 7467600"/>
              <a:gd name="connsiteY220" fmla="*/ 4166310 h 6858000"/>
              <a:gd name="connsiteX221" fmla="*/ 5547022 w 7467600"/>
              <a:gd name="connsiteY221" fmla="*/ 3607838 h 6858000"/>
              <a:gd name="connsiteX222" fmla="*/ 5515964 w 7467600"/>
              <a:gd name="connsiteY222" fmla="*/ 3378541 h 6858000"/>
              <a:gd name="connsiteX223" fmla="*/ 5453702 w 7467600"/>
              <a:gd name="connsiteY223" fmla="*/ 3090882 h 6858000"/>
              <a:gd name="connsiteX224" fmla="*/ 1238695 w 7467600"/>
              <a:gd name="connsiteY224" fmla="*/ 3076820 h 6858000"/>
              <a:gd name="connsiteX225" fmla="*/ 716371 w 7467600"/>
              <a:gd name="connsiteY225" fmla="*/ 3293249 h 6858000"/>
              <a:gd name="connsiteX226" fmla="*/ 579522 w 7467600"/>
              <a:gd name="connsiteY226" fmla="*/ 3371759 h 6858000"/>
              <a:gd name="connsiteX227" fmla="*/ 600288 w 7467600"/>
              <a:gd name="connsiteY227" fmla="*/ 3365555 h 6858000"/>
              <a:gd name="connsiteX228" fmla="*/ 840692 w 7467600"/>
              <a:gd name="connsiteY228" fmla="*/ 3284921 h 6858000"/>
              <a:gd name="connsiteX229" fmla="*/ 979248 w 7467600"/>
              <a:gd name="connsiteY229" fmla="*/ 3221003 h 6858000"/>
              <a:gd name="connsiteX230" fmla="*/ 1053282 w 7467600"/>
              <a:gd name="connsiteY230" fmla="*/ 3185247 h 6858000"/>
              <a:gd name="connsiteX231" fmla="*/ 1320603 w 7467600"/>
              <a:gd name="connsiteY231" fmla="*/ 3081281 h 6858000"/>
              <a:gd name="connsiteX232" fmla="*/ 1238695 w 7467600"/>
              <a:gd name="connsiteY232" fmla="*/ 3076820 h 6858000"/>
              <a:gd name="connsiteX233" fmla="*/ 5425627 w 7467600"/>
              <a:gd name="connsiteY233" fmla="*/ 2954192 h 6858000"/>
              <a:gd name="connsiteX234" fmla="*/ 5470770 w 7467600"/>
              <a:gd name="connsiteY234" fmla="*/ 3005435 h 6858000"/>
              <a:gd name="connsiteX235" fmla="*/ 5519779 w 7467600"/>
              <a:gd name="connsiteY235" fmla="*/ 4359223 h 6858000"/>
              <a:gd name="connsiteX236" fmla="*/ 5520293 w 7467600"/>
              <a:gd name="connsiteY236" fmla="*/ 4360602 h 6858000"/>
              <a:gd name="connsiteX237" fmla="*/ 5767221 w 7467600"/>
              <a:gd name="connsiteY237" fmla="*/ 4665564 h 6858000"/>
              <a:gd name="connsiteX238" fmla="*/ 6937169 w 7467600"/>
              <a:gd name="connsiteY238" fmla="*/ 4815941 h 6858000"/>
              <a:gd name="connsiteX239" fmla="*/ 6953922 w 7467600"/>
              <a:gd name="connsiteY239" fmla="*/ 4890068 h 6858000"/>
              <a:gd name="connsiteX240" fmla="*/ 6071359 w 7467600"/>
              <a:gd name="connsiteY240" fmla="*/ 4770770 h 6858000"/>
              <a:gd name="connsiteX241" fmla="*/ 6038839 w 7467600"/>
              <a:gd name="connsiteY241" fmla="*/ 4764474 h 6858000"/>
              <a:gd name="connsiteX242" fmla="*/ 6038706 w 7467600"/>
              <a:gd name="connsiteY242" fmla="*/ 4763847 h 6858000"/>
              <a:gd name="connsiteX243" fmla="*/ 6037784 w 7467600"/>
              <a:gd name="connsiteY243" fmla="*/ 4764270 h 6858000"/>
              <a:gd name="connsiteX244" fmla="*/ 6038839 w 7467600"/>
              <a:gd name="connsiteY244" fmla="*/ 4764474 h 6858000"/>
              <a:gd name="connsiteX245" fmla="*/ 6040338 w 7467600"/>
              <a:gd name="connsiteY245" fmla="*/ 4771418 h 6858000"/>
              <a:gd name="connsiteX246" fmla="*/ 6024488 w 7467600"/>
              <a:gd name="connsiteY246" fmla="*/ 4809903 h 6858000"/>
              <a:gd name="connsiteX247" fmla="*/ 5599771 w 7467600"/>
              <a:gd name="connsiteY247" fmla="*/ 5509652 h 6858000"/>
              <a:gd name="connsiteX248" fmla="*/ 5548843 w 7467600"/>
              <a:gd name="connsiteY248" fmla="*/ 5563845 h 6858000"/>
              <a:gd name="connsiteX249" fmla="*/ 5940952 w 7467600"/>
              <a:gd name="connsiteY249" fmla="*/ 6250028 h 6858000"/>
              <a:gd name="connsiteX250" fmla="*/ 6043441 w 7467600"/>
              <a:gd name="connsiteY250" fmla="*/ 6665847 h 6858000"/>
              <a:gd name="connsiteX251" fmla="*/ 6093432 w 7467600"/>
              <a:gd name="connsiteY251" fmla="*/ 6858000 h 6858000"/>
              <a:gd name="connsiteX252" fmla="*/ 6034344 w 7467600"/>
              <a:gd name="connsiteY252" fmla="*/ 6858000 h 6858000"/>
              <a:gd name="connsiteX253" fmla="*/ 6026679 w 7467600"/>
              <a:gd name="connsiteY253" fmla="*/ 6836959 h 6858000"/>
              <a:gd name="connsiteX254" fmla="*/ 5800441 w 7467600"/>
              <a:gd name="connsiteY254" fmla="*/ 6335286 h 6858000"/>
              <a:gd name="connsiteX255" fmla="*/ 5526562 w 7467600"/>
              <a:gd name="connsiteY255" fmla="*/ 5705388 h 6858000"/>
              <a:gd name="connsiteX256" fmla="*/ 5519640 w 7467600"/>
              <a:gd name="connsiteY256" fmla="*/ 5683774 h 6858000"/>
              <a:gd name="connsiteX257" fmla="*/ 5844559 w 7467600"/>
              <a:gd name="connsiteY257" fmla="*/ 6553349 h 6858000"/>
              <a:gd name="connsiteX258" fmla="*/ 5975994 w 7467600"/>
              <a:gd name="connsiteY258" fmla="*/ 6858000 h 6858000"/>
              <a:gd name="connsiteX259" fmla="*/ 5898547 w 7467600"/>
              <a:gd name="connsiteY259" fmla="*/ 6858000 h 6858000"/>
              <a:gd name="connsiteX260" fmla="*/ 5682041 w 7467600"/>
              <a:gd name="connsiteY260" fmla="*/ 6355860 h 6858000"/>
              <a:gd name="connsiteX261" fmla="*/ 5461758 w 7467600"/>
              <a:gd name="connsiteY261" fmla="*/ 5820220 h 6858000"/>
              <a:gd name="connsiteX262" fmla="*/ 5237282 w 7467600"/>
              <a:gd name="connsiteY262" fmla="*/ 6579086 h 6858000"/>
              <a:gd name="connsiteX263" fmla="*/ 5115009 w 7467600"/>
              <a:gd name="connsiteY263" fmla="*/ 6858000 h 6858000"/>
              <a:gd name="connsiteX264" fmla="*/ 5028074 w 7467600"/>
              <a:gd name="connsiteY264" fmla="*/ 6858000 h 6858000"/>
              <a:gd name="connsiteX265" fmla="*/ 5079508 w 7467600"/>
              <a:gd name="connsiteY265" fmla="*/ 6749074 h 6858000"/>
              <a:gd name="connsiteX266" fmla="*/ 5371846 w 7467600"/>
              <a:gd name="connsiteY266" fmla="*/ 5924413 h 6858000"/>
              <a:gd name="connsiteX267" fmla="*/ 5270512 w 7467600"/>
              <a:gd name="connsiteY267" fmla="*/ 6138975 h 6858000"/>
              <a:gd name="connsiteX268" fmla="*/ 5062409 w 7467600"/>
              <a:gd name="connsiteY268" fmla="*/ 6653544 h 6858000"/>
              <a:gd name="connsiteX269" fmla="*/ 5036628 w 7467600"/>
              <a:gd name="connsiteY269" fmla="*/ 6754247 h 6858000"/>
              <a:gd name="connsiteX270" fmla="*/ 5009112 w 7467600"/>
              <a:gd name="connsiteY270" fmla="*/ 6858000 h 6858000"/>
              <a:gd name="connsiteX271" fmla="*/ 4976679 w 7467600"/>
              <a:gd name="connsiteY271" fmla="*/ 6858000 h 6858000"/>
              <a:gd name="connsiteX272" fmla="*/ 5006537 w 7467600"/>
              <a:gd name="connsiteY272" fmla="*/ 6747068 h 6858000"/>
              <a:gd name="connsiteX273" fmla="*/ 5032723 w 7467600"/>
              <a:gd name="connsiteY273" fmla="*/ 6644957 h 6858000"/>
              <a:gd name="connsiteX274" fmla="*/ 5242949 w 7467600"/>
              <a:gd name="connsiteY274" fmla="*/ 6125175 h 6858000"/>
              <a:gd name="connsiteX275" fmla="*/ 5286321 w 7467600"/>
              <a:gd name="connsiteY275" fmla="*/ 6033555 h 6858000"/>
              <a:gd name="connsiteX276" fmla="*/ 5008210 w 7467600"/>
              <a:gd name="connsiteY276" fmla="*/ 6649194 h 6858000"/>
              <a:gd name="connsiteX277" fmla="*/ 4986321 w 7467600"/>
              <a:gd name="connsiteY277" fmla="*/ 6765687 h 6858000"/>
              <a:gd name="connsiteX278" fmla="*/ 4973474 w 7467600"/>
              <a:gd name="connsiteY278" fmla="*/ 6858000 h 6858000"/>
              <a:gd name="connsiteX279" fmla="*/ 4907178 w 7467600"/>
              <a:gd name="connsiteY279" fmla="*/ 6858000 h 6858000"/>
              <a:gd name="connsiteX280" fmla="*/ 4910810 w 7467600"/>
              <a:gd name="connsiteY280" fmla="*/ 6829660 h 6858000"/>
              <a:gd name="connsiteX281" fmla="*/ 4987461 w 7467600"/>
              <a:gd name="connsiteY281" fmla="*/ 6432994 h 6858000"/>
              <a:gd name="connsiteX282" fmla="*/ 5179262 w 7467600"/>
              <a:gd name="connsiteY282" fmla="*/ 6035044 h 6858000"/>
              <a:gd name="connsiteX283" fmla="*/ 4689678 w 7467600"/>
              <a:gd name="connsiteY283" fmla="*/ 6440241 h 6858000"/>
              <a:gd name="connsiteX284" fmla="*/ 4477543 w 7467600"/>
              <a:gd name="connsiteY284" fmla="*/ 6674836 h 6858000"/>
              <a:gd name="connsiteX285" fmla="*/ 4329957 w 7467600"/>
              <a:gd name="connsiteY285" fmla="*/ 6858000 h 6858000"/>
              <a:gd name="connsiteX286" fmla="*/ 4218595 w 7467600"/>
              <a:gd name="connsiteY286" fmla="*/ 6858000 h 6858000"/>
              <a:gd name="connsiteX287" fmla="*/ 4368888 w 7467600"/>
              <a:gd name="connsiteY287" fmla="*/ 6668412 h 6858000"/>
              <a:gd name="connsiteX288" fmla="*/ 4563091 w 7467600"/>
              <a:gd name="connsiteY288" fmla="*/ 6442508 h 6858000"/>
              <a:gd name="connsiteX289" fmla="*/ 5387324 w 7467600"/>
              <a:gd name="connsiteY289" fmla="*/ 5705830 h 6858000"/>
              <a:gd name="connsiteX290" fmla="*/ 5073620 w 7467600"/>
              <a:gd name="connsiteY290" fmla="*/ 5955437 h 6858000"/>
              <a:gd name="connsiteX291" fmla="*/ 4689789 w 7467600"/>
              <a:gd name="connsiteY291" fmla="*/ 6268382 h 6858000"/>
              <a:gd name="connsiteX292" fmla="*/ 4418722 w 7467600"/>
              <a:gd name="connsiteY292" fmla="*/ 6570886 h 6858000"/>
              <a:gd name="connsiteX293" fmla="*/ 4214944 w 7467600"/>
              <a:gd name="connsiteY293" fmla="*/ 6858000 h 6858000"/>
              <a:gd name="connsiteX294" fmla="*/ 4177898 w 7467600"/>
              <a:gd name="connsiteY294" fmla="*/ 6858000 h 6858000"/>
              <a:gd name="connsiteX295" fmla="*/ 4391597 w 7467600"/>
              <a:gd name="connsiteY295" fmla="*/ 6556370 h 6858000"/>
              <a:gd name="connsiteX296" fmla="*/ 4668889 w 7467600"/>
              <a:gd name="connsiteY296" fmla="*/ 6246399 h 6858000"/>
              <a:gd name="connsiteX297" fmla="*/ 5055427 w 7467600"/>
              <a:gd name="connsiteY297" fmla="*/ 5931476 h 6858000"/>
              <a:gd name="connsiteX298" fmla="*/ 5371814 w 7467600"/>
              <a:gd name="connsiteY298" fmla="*/ 5678975 h 6858000"/>
              <a:gd name="connsiteX299" fmla="*/ 4987918 w 7467600"/>
              <a:gd name="connsiteY299" fmla="*/ 5838701 h 6858000"/>
              <a:gd name="connsiteX300" fmla="*/ 4317146 w 7467600"/>
              <a:gd name="connsiteY300" fmla="*/ 6587716 h 6858000"/>
              <a:gd name="connsiteX301" fmla="*/ 4171627 w 7467600"/>
              <a:gd name="connsiteY301" fmla="*/ 6858000 h 6858000"/>
              <a:gd name="connsiteX302" fmla="*/ 4081585 w 7467600"/>
              <a:gd name="connsiteY302" fmla="*/ 6858000 h 6858000"/>
              <a:gd name="connsiteX303" fmla="*/ 4238603 w 7467600"/>
              <a:gd name="connsiteY303" fmla="*/ 6559341 h 6858000"/>
              <a:gd name="connsiteX304" fmla="*/ 4778333 w 7467600"/>
              <a:gd name="connsiteY304" fmla="*/ 5873626 h 6858000"/>
              <a:gd name="connsiteX305" fmla="*/ 5414185 w 7467600"/>
              <a:gd name="connsiteY305" fmla="*/ 5573882 h 6858000"/>
              <a:gd name="connsiteX306" fmla="*/ 5959648 w 7467600"/>
              <a:gd name="connsiteY306" fmla="*/ 4760797 h 6858000"/>
              <a:gd name="connsiteX307" fmla="*/ 5355019 w 7467600"/>
              <a:gd name="connsiteY307" fmla="*/ 4734672 h 6858000"/>
              <a:gd name="connsiteX308" fmla="*/ 5083565 w 7467600"/>
              <a:gd name="connsiteY308" fmla="*/ 5179121 h 6858000"/>
              <a:gd name="connsiteX309" fmla="*/ 4713577 w 7467600"/>
              <a:gd name="connsiteY309" fmla="*/ 5616803 h 6858000"/>
              <a:gd name="connsiteX310" fmla="*/ 3989559 w 7467600"/>
              <a:gd name="connsiteY310" fmla="*/ 6145945 h 6858000"/>
              <a:gd name="connsiteX311" fmla="*/ 3939824 w 7467600"/>
              <a:gd name="connsiteY311" fmla="*/ 6066900 h 6858000"/>
              <a:gd name="connsiteX312" fmla="*/ 4584537 w 7467600"/>
              <a:gd name="connsiteY312" fmla="*/ 5324826 h 6858000"/>
              <a:gd name="connsiteX313" fmla="*/ 5037105 w 7467600"/>
              <a:gd name="connsiteY313" fmla="*/ 5088765 h 6858000"/>
              <a:gd name="connsiteX314" fmla="*/ 5039930 w 7467600"/>
              <a:gd name="connsiteY314" fmla="*/ 5089585 h 6858000"/>
              <a:gd name="connsiteX315" fmla="*/ 5263764 w 7467600"/>
              <a:gd name="connsiteY315" fmla="*/ 4735525 h 6858000"/>
              <a:gd name="connsiteX316" fmla="*/ 4086300 w 7467600"/>
              <a:gd name="connsiteY316" fmla="*/ 4884599 h 6858000"/>
              <a:gd name="connsiteX317" fmla="*/ 4085485 w 7467600"/>
              <a:gd name="connsiteY317" fmla="*/ 4899070 h 6858000"/>
              <a:gd name="connsiteX318" fmla="*/ 3871915 w 7467600"/>
              <a:gd name="connsiteY318" fmla="*/ 5253645 h 6858000"/>
              <a:gd name="connsiteX319" fmla="*/ 3799374 w 7467600"/>
              <a:gd name="connsiteY319" fmla="*/ 5466127 h 6858000"/>
              <a:gd name="connsiteX320" fmla="*/ 3498850 w 7467600"/>
              <a:gd name="connsiteY320" fmla="*/ 6661888 h 6858000"/>
              <a:gd name="connsiteX321" fmla="*/ 3399216 w 7467600"/>
              <a:gd name="connsiteY321" fmla="*/ 6858000 h 6858000"/>
              <a:gd name="connsiteX322" fmla="*/ 3303688 w 7467600"/>
              <a:gd name="connsiteY322" fmla="*/ 6858000 h 6858000"/>
              <a:gd name="connsiteX323" fmla="*/ 3391774 w 7467600"/>
              <a:gd name="connsiteY323" fmla="*/ 6697181 h 6858000"/>
              <a:gd name="connsiteX324" fmla="*/ 3735540 w 7467600"/>
              <a:gd name="connsiteY324" fmla="*/ 5546923 h 6858000"/>
              <a:gd name="connsiteX325" fmla="*/ 3729438 w 7467600"/>
              <a:gd name="connsiteY325" fmla="*/ 5569058 h 6858000"/>
              <a:gd name="connsiteX326" fmla="*/ 3707782 w 7467600"/>
              <a:gd name="connsiteY326" fmla="*/ 5644908 h 6858000"/>
              <a:gd name="connsiteX327" fmla="*/ 3583827 w 7467600"/>
              <a:gd name="connsiteY327" fmla="*/ 6039215 h 6858000"/>
              <a:gd name="connsiteX328" fmla="*/ 3547861 w 7467600"/>
              <a:gd name="connsiteY328" fmla="*/ 6129609 h 6858000"/>
              <a:gd name="connsiteX329" fmla="*/ 3490905 w 7467600"/>
              <a:gd name="connsiteY329" fmla="*/ 6277660 h 6858000"/>
              <a:gd name="connsiteX330" fmla="*/ 3455859 w 7467600"/>
              <a:gd name="connsiteY330" fmla="*/ 6391301 h 6858000"/>
              <a:gd name="connsiteX331" fmla="*/ 3429112 w 7467600"/>
              <a:gd name="connsiteY331" fmla="*/ 6479469 h 6858000"/>
              <a:gd name="connsiteX332" fmla="*/ 3304862 w 7467600"/>
              <a:gd name="connsiteY332" fmla="*/ 6796476 h 6858000"/>
              <a:gd name="connsiteX333" fmla="*/ 3276071 w 7467600"/>
              <a:gd name="connsiteY333" fmla="*/ 6858000 h 6858000"/>
              <a:gd name="connsiteX334" fmla="*/ 3240805 w 7467600"/>
              <a:gd name="connsiteY334" fmla="*/ 6858000 h 6858000"/>
              <a:gd name="connsiteX335" fmla="*/ 3275917 w 7467600"/>
              <a:gd name="connsiteY335" fmla="*/ 6783192 h 6858000"/>
              <a:gd name="connsiteX336" fmla="*/ 3399358 w 7467600"/>
              <a:gd name="connsiteY336" fmla="*/ 6469011 h 6858000"/>
              <a:gd name="connsiteX337" fmla="*/ 3425650 w 7467600"/>
              <a:gd name="connsiteY337" fmla="*/ 6381333 h 6858000"/>
              <a:gd name="connsiteX338" fmla="*/ 3460661 w 7467600"/>
              <a:gd name="connsiteY338" fmla="*/ 6266763 h 6858000"/>
              <a:gd name="connsiteX339" fmla="*/ 3518021 w 7467600"/>
              <a:gd name="connsiteY339" fmla="*/ 6117298 h 6858000"/>
              <a:gd name="connsiteX340" fmla="*/ 3554035 w 7467600"/>
              <a:gd name="connsiteY340" fmla="*/ 6027832 h 6858000"/>
              <a:gd name="connsiteX341" fmla="*/ 3677174 w 7467600"/>
              <a:gd name="connsiteY341" fmla="*/ 5636351 h 6858000"/>
              <a:gd name="connsiteX342" fmla="*/ 3698819 w 7467600"/>
              <a:gd name="connsiteY342" fmla="*/ 5560503 h 6858000"/>
              <a:gd name="connsiteX343" fmla="*/ 3702094 w 7467600"/>
              <a:gd name="connsiteY343" fmla="*/ 5549194 h 6858000"/>
              <a:gd name="connsiteX344" fmla="*/ 3398355 w 7467600"/>
              <a:gd name="connsiteY344" fmla="*/ 6094603 h 6858000"/>
              <a:gd name="connsiteX345" fmla="*/ 3193941 w 7467600"/>
              <a:gd name="connsiteY345" fmla="*/ 6798775 h 6858000"/>
              <a:gd name="connsiteX346" fmla="*/ 3184140 w 7467600"/>
              <a:gd name="connsiteY346" fmla="*/ 6858000 h 6858000"/>
              <a:gd name="connsiteX347" fmla="*/ 3099978 w 7467600"/>
              <a:gd name="connsiteY347" fmla="*/ 6858000 h 6858000"/>
              <a:gd name="connsiteX348" fmla="*/ 3101556 w 7467600"/>
              <a:gd name="connsiteY348" fmla="*/ 6843337 h 6858000"/>
              <a:gd name="connsiteX349" fmla="*/ 3370162 w 7467600"/>
              <a:gd name="connsiteY349" fmla="*/ 5785550 h 6858000"/>
              <a:gd name="connsiteX350" fmla="*/ 3746477 w 7467600"/>
              <a:gd name="connsiteY350" fmla="*/ 5377889 h 6858000"/>
              <a:gd name="connsiteX351" fmla="*/ 3863399 w 7467600"/>
              <a:gd name="connsiteY351" fmla="*/ 5087257 h 6858000"/>
              <a:gd name="connsiteX352" fmla="*/ 3968712 w 7467600"/>
              <a:gd name="connsiteY352" fmla="*/ 4913989 h 6858000"/>
              <a:gd name="connsiteX353" fmla="*/ 2792390 w 7467600"/>
              <a:gd name="connsiteY353" fmla="*/ 5382974 h 6858000"/>
              <a:gd name="connsiteX354" fmla="*/ 2714982 w 7467600"/>
              <a:gd name="connsiteY354" fmla="*/ 5427051 h 6858000"/>
              <a:gd name="connsiteX355" fmla="*/ 2813361 w 7467600"/>
              <a:gd name="connsiteY355" fmla="*/ 6023912 h 6858000"/>
              <a:gd name="connsiteX356" fmla="*/ 2688430 w 7467600"/>
              <a:gd name="connsiteY356" fmla="*/ 6801564 h 6858000"/>
              <a:gd name="connsiteX357" fmla="*/ 2629626 w 7467600"/>
              <a:gd name="connsiteY357" fmla="*/ 6763394 h 6858000"/>
              <a:gd name="connsiteX358" fmla="*/ 2565328 w 7467600"/>
              <a:gd name="connsiteY358" fmla="*/ 5516399 h 6858000"/>
              <a:gd name="connsiteX359" fmla="*/ 1922999 w 7467600"/>
              <a:gd name="connsiteY359" fmla="*/ 5980343 h 6858000"/>
              <a:gd name="connsiteX360" fmla="*/ 1950261 w 7467600"/>
              <a:gd name="connsiteY360" fmla="*/ 6405858 h 6858000"/>
              <a:gd name="connsiteX361" fmla="*/ 2365554 w 7467600"/>
              <a:gd name="connsiteY361" fmla="*/ 6759107 h 6858000"/>
              <a:gd name="connsiteX362" fmla="*/ 2424142 w 7467600"/>
              <a:gd name="connsiteY362" fmla="*/ 6858000 h 6858000"/>
              <a:gd name="connsiteX363" fmla="*/ 2395994 w 7467600"/>
              <a:gd name="connsiteY363" fmla="*/ 6858000 h 6858000"/>
              <a:gd name="connsiteX364" fmla="*/ 2392863 w 7467600"/>
              <a:gd name="connsiteY364" fmla="*/ 6852964 h 6858000"/>
              <a:gd name="connsiteX365" fmla="*/ 2017589 w 7467600"/>
              <a:gd name="connsiteY365" fmla="*/ 6493982 h 6858000"/>
              <a:gd name="connsiteX366" fmla="*/ 2147336 w 7467600"/>
              <a:gd name="connsiteY366" fmla="*/ 6594052 h 6858000"/>
              <a:gd name="connsiteX367" fmla="*/ 2207047 w 7467600"/>
              <a:gd name="connsiteY367" fmla="*/ 6654540 h 6858000"/>
              <a:gd name="connsiteX368" fmla="*/ 2299106 w 7467600"/>
              <a:gd name="connsiteY368" fmla="*/ 6778931 h 6858000"/>
              <a:gd name="connsiteX369" fmla="*/ 2314430 w 7467600"/>
              <a:gd name="connsiteY369" fmla="*/ 6801144 h 6858000"/>
              <a:gd name="connsiteX370" fmla="*/ 2352406 w 7467600"/>
              <a:gd name="connsiteY370" fmla="*/ 6858000 h 6858000"/>
              <a:gd name="connsiteX371" fmla="*/ 2314492 w 7467600"/>
              <a:gd name="connsiteY371" fmla="*/ 6858000 h 6858000"/>
              <a:gd name="connsiteX372" fmla="*/ 2288095 w 7467600"/>
              <a:gd name="connsiteY372" fmla="*/ 6818030 h 6858000"/>
              <a:gd name="connsiteX373" fmla="*/ 2272768 w 7467600"/>
              <a:gd name="connsiteY373" fmla="*/ 6795822 h 6858000"/>
              <a:gd name="connsiteX374" fmla="*/ 2182715 w 7467600"/>
              <a:gd name="connsiteY374" fmla="*/ 6675071 h 6858000"/>
              <a:gd name="connsiteX375" fmla="*/ 2032061 w 7467600"/>
              <a:gd name="connsiteY375" fmla="*/ 6541380 h 6858000"/>
              <a:gd name="connsiteX376" fmla="*/ 2257220 w 7467600"/>
              <a:gd name="connsiteY376" fmla="*/ 6826257 h 6858000"/>
              <a:gd name="connsiteX377" fmla="*/ 2281324 w 7467600"/>
              <a:gd name="connsiteY377" fmla="*/ 6858000 h 6858000"/>
              <a:gd name="connsiteX378" fmla="*/ 2242860 w 7467600"/>
              <a:gd name="connsiteY378" fmla="*/ 6858000 h 6858000"/>
              <a:gd name="connsiteX379" fmla="*/ 2232818 w 7467600"/>
              <a:gd name="connsiteY379" fmla="*/ 6844926 h 6858000"/>
              <a:gd name="connsiteX380" fmla="*/ 1990172 w 7467600"/>
              <a:gd name="connsiteY380" fmla="*/ 6542121 h 6858000"/>
              <a:gd name="connsiteX381" fmla="*/ 2124090 w 7467600"/>
              <a:gd name="connsiteY381" fmla="*/ 6761017 h 6858000"/>
              <a:gd name="connsiteX382" fmla="*/ 2200380 w 7467600"/>
              <a:gd name="connsiteY382" fmla="*/ 6858000 h 6858000"/>
              <a:gd name="connsiteX383" fmla="*/ 2147507 w 7467600"/>
              <a:gd name="connsiteY383" fmla="*/ 6858000 h 6858000"/>
              <a:gd name="connsiteX384" fmla="*/ 2070668 w 7467600"/>
              <a:gd name="connsiteY384" fmla="*/ 6761520 h 6858000"/>
              <a:gd name="connsiteX385" fmla="*/ 1975142 w 7467600"/>
              <a:gd name="connsiteY385" fmla="*/ 6585570 h 6858000"/>
              <a:gd name="connsiteX386" fmla="*/ 2050035 w 7467600"/>
              <a:gd name="connsiteY386" fmla="*/ 6813345 h 6858000"/>
              <a:gd name="connsiteX387" fmla="*/ 2063025 w 7467600"/>
              <a:gd name="connsiteY387" fmla="*/ 6858000 h 6858000"/>
              <a:gd name="connsiteX388" fmla="*/ 2021675 w 7467600"/>
              <a:gd name="connsiteY388" fmla="*/ 6858000 h 6858000"/>
              <a:gd name="connsiteX389" fmla="*/ 2019308 w 7467600"/>
              <a:gd name="connsiteY389" fmla="*/ 6847118 h 6858000"/>
              <a:gd name="connsiteX390" fmla="*/ 1938835 w 7467600"/>
              <a:gd name="connsiteY390" fmla="*/ 6551160 h 6858000"/>
              <a:gd name="connsiteX391" fmla="*/ 1953230 w 7467600"/>
              <a:gd name="connsiteY391" fmla="*/ 6759699 h 6858000"/>
              <a:gd name="connsiteX392" fmla="*/ 1956763 w 7467600"/>
              <a:gd name="connsiteY392" fmla="*/ 6778191 h 6858000"/>
              <a:gd name="connsiteX393" fmla="*/ 1967925 w 7467600"/>
              <a:gd name="connsiteY393" fmla="*/ 6858000 h 6858000"/>
              <a:gd name="connsiteX394" fmla="*/ 1936622 w 7467600"/>
              <a:gd name="connsiteY394" fmla="*/ 6858000 h 6858000"/>
              <a:gd name="connsiteX395" fmla="*/ 1926261 w 7467600"/>
              <a:gd name="connsiteY395" fmla="*/ 6784064 h 6858000"/>
              <a:gd name="connsiteX396" fmla="*/ 1922724 w 7467600"/>
              <a:gd name="connsiteY396" fmla="*/ 6765577 h 6858000"/>
              <a:gd name="connsiteX397" fmla="*/ 1904650 w 7467600"/>
              <a:gd name="connsiteY397" fmla="*/ 6639616 h 6858000"/>
              <a:gd name="connsiteX398" fmla="*/ 1885273 w 7467600"/>
              <a:gd name="connsiteY398" fmla="*/ 6858000 h 6858000"/>
              <a:gd name="connsiteX399" fmla="*/ 1854363 w 7467600"/>
              <a:gd name="connsiteY399" fmla="*/ 6858000 h 6858000"/>
              <a:gd name="connsiteX400" fmla="*/ 1880391 w 7467600"/>
              <a:gd name="connsiteY400" fmla="*/ 6603796 h 6858000"/>
              <a:gd name="connsiteX401" fmla="*/ 1818273 w 7467600"/>
              <a:gd name="connsiteY401" fmla="*/ 6715729 h 6858000"/>
              <a:gd name="connsiteX402" fmla="*/ 1794691 w 7467600"/>
              <a:gd name="connsiteY402" fmla="*/ 6843239 h 6858000"/>
              <a:gd name="connsiteX403" fmla="*/ 1794914 w 7467600"/>
              <a:gd name="connsiteY403" fmla="*/ 6858000 h 6858000"/>
              <a:gd name="connsiteX404" fmla="*/ 1746128 w 7467600"/>
              <a:gd name="connsiteY404" fmla="*/ 6858000 h 6858000"/>
              <a:gd name="connsiteX405" fmla="*/ 1753934 w 7467600"/>
              <a:gd name="connsiteY405" fmla="*/ 6724796 h 6858000"/>
              <a:gd name="connsiteX406" fmla="*/ 1792053 w 7467600"/>
              <a:gd name="connsiteY406" fmla="*/ 6572396 h 6858000"/>
              <a:gd name="connsiteX407" fmla="*/ 1862248 w 7467600"/>
              <a:gd name="connsiteY407" fmla="*/ 6266397 h 6858000"/>
              <a:gd name="connsiteX408" fmla="*/ 1862250 w 7467600"/>
              <a:gd name="connsiteY408" fmla="*/ 6033531 h 6858000"/>
              <a:gd name="connsiteX409" fmla="*/ 1211999 w 7467600"/>
              <a:gd name="connsiteY409" fmla="*/ 6683610 h 6858000"/>
              <a:gd name="connsiteX410" fmla="*/ 1213266 w 7467600"/>
              <a:gd name="connsiteY410" fmla="*/ 6691947 h 6858000"/>
              <a:gd name="connsiteX411" fmla="*/ 1203370 w 7467600"/>
              <a:gd name="connsiteY411" fmla="*/ 6850676 h 6858000"/>
              <a:gd name="connsiteX412" fmla="*/ 1203671 w 7467600"/>
              <a:gd name="connsiteY412" fmla="*/ 6858000 h 6858000"/>
              <a:gd name="connsiteX413" fmla="*/ 1143180 w 7467600"/>
              <a:gd name="connsiteY413" fmla="*/ 6858000 h 6858000"/>
              <a:gd name="connsiteX414" fmla="*/ 1142176 w 7467600"/>
              <a:gd name="connsiteY414" fmla="*/ 6766045 h 6858000"/>
              <a:gd name="connsiteX415" fmla="*/ 1067484 w 7467600"/>
              <a:gd name="connsiteY415" fmla="*/ 6858000 h 6858000"/>
              <a:gd name="connsiteX416" fmla="*/ 953928 w 7467600"/>
              <a:gd name="connsiteY416" fmla="*/ 6858000 h 6858000"/>
              <a:gd name="connsiteX417" fmla="*/ 959715 w 7467600"/>
              <a:gd name="connsiteY417" fmla="*/ 6850185 h 6858000"/>
              <a:gd name="connsiteX418" fmla="*/ 1483788 w 7467600"/>
              <a:gd name="connsiteY418" fmla="*/ 6259174 h 6858000"/>
              <a:gd name="connsiteX419" fmla="*/ 1100671 w 7467600"/>
              <a:gd name="connsiteY419" fmla="*/ 6252137 h 6858000"/>
              <a:gd name="connsiteX420" fmla="*/ 1090144 w 7467600"/>
              <a:gd name="connsiteY420" fmla="*/ 6256748 h 6858000"/>
              <a:gd name="connsiteX421" fmla="*/ 1095872 w 7467600"/>
              <a:gd name="connsiteY421" fmla="*/ 6271892 h 6858000"/>
              <a:gd name="connsiteX422" fmla="*/ 262785 w 7467600"/>
              <a:gd name="connsiteY422" fmla="*/ 6845450 h 6858000"/>
              <a:gd name="connsiteX423" fmla="*/ 209968 w 7467600"/>
              <a:gd name="connsiteY423" fmla="*/ 6770713 h 6858000"/>
              <a:gd name="connsiteX424" fmla="*/ 873460 w 7467600"/>
              <a:gd name="connsiteY424" fmla="*/ 6253768 h 6858000"/>
              <a:gd name="connsiteX425" fmla="*/ 192686 w 7467600"/>
              <a:gd name="connsiteY425" fmla="*/ 5849257 h 6858000"/>
              <a:gd name="connsiteX426" fmla="*/ 4696 w 7467600"/>
              <a:gd name="connsiteY426" fmla="*/ 5697668 h 6858000"/>
              <a:gd name="connsiteX427" fmla="*/ 0 w 7467600"/>
              <a:gd name="connsiteY427" fmla="*/ 5689984 h 6858000"/>
              <a:gd name="connsiteX428" fmla="*/ 0 w 7467600"/>
              <a:gd name="connsiteY428" fmla="*/ 5513472 h 6858000"/>
              <a:gd name="connsiteX429" fmla="*/ 174101 w 7467600"/>
              <a:gd name="connsiteY429" fmla="*/ 5620277 h 6858000"/>
              <a:gd name="connsiteX430" fmla="*/ 891800 w 7467600"/>
              <a:gd name="connsiteY430" fmla="*/ 6036935 h 6858000"/>
              <a:gd name="connsiteX431" fmla="*/ 1072219 w 7467600"/>
              <a:gd name="connsiteY431" fmla="*/ 6169443 h 6858000"/>
              <a:gd name="connsiteX432" fmla="*/ 1074117 w 7467600"/>
              <a:gd name="connsiteY432" fmla="*/ 6170301 h 6858000"/>
              <a:gd name="connsiteX433" fmla="*/ 1083114 w 7467600"/>
              <a:gd name="connsiteY433" fmla="*/ 6174131 h 6858000"/>
              <a:gd name="connsiteX434" fmla="*/ 1543010 w 7467600"/>
              <a:gd name="connsiteY434" fmla="*/ 6191140 h 6858000"/>
              <a:gd name="connsiteX435" fmla="*/ 1551080 w 7467600"/>
              <a:gd name="connsiteY435" fmla="*/ 6195006 h 6858000"/>
              <a:gd name="connsiteX436" fmla="*/ 2345443 w 7467600"/>
              <a:gd name="connsiteY436" fmla="*/ 5549882 h 6858000"/>
              <a:gd name="connsiteX437" fmla="*/ 1721499 w 7467600"/>
              <a:gd name="connsiteY437" fmla="*/ 5599969 h 6858000"/>
              <a:gd name="connsiteX438" fmla="*/ 767716 w 7467600"/>
              <a:gd name="connsiteY438" fmla="*/ 5472768 h 6858000"/>
              <a:gd name="connsiteX439" fmla="*/ 722147 w 7467600"/>
              <a:gd name="connsiteY439" fmla="*/ 5393091 h 6858000"/>
              <a:gd name="connsiteX440" fmla="*/ 1485552 w 7467600"/>
              <a:gd name="connsiteY440" fmla="*/ 5313202 h 6858000"/>
              <a:gd name="connsiteX441" fmla="*/ 2143004 w 7467600"/>
              <a:gd name="connsiteY441" fmla="*/ 5402420 h 6858000"/>
              <a:gd name="connsiteX442" fmla="*/ 1933391 w 7467600"/>
              <a:gd name="connsiteY442" fmla="*/ 5156971 h 6858000"/>
              <a:gd name="connsiteX443" fmla="*/ 1827118 w 7467600"/>
              <a:gd name="connsiteY443" fmla="*/ 4968410 h 6858000"/>
              <a:gd name="connsiteX444" fmla="*/ 1837349 w 7467600"/>
              <a:gd name="connsiteY444" fmla="*/ 4956357 h 6858000"/>
              <a:gd name="connsiteX445" fmla="*/ 2162835 w 7467600"/>
              <a:gd name="connsiteY445" fmla="*/ 5187853 h 6858000"/>
              <a:gd name="connsiteX446" fmla="*/ 2257167 w 7467600"/>
              <a:gd name="connsiteY446" fmla="*/ 5462123 h 6858000"/>
              <a:gd name="connsiteX447" fmla="*/ 2261598 w 7467600"/>
              <a:gd name="connsiteY447" fmla="*/ 5467998 h 6858000"/>
              <a:gd name="connsiteX448" fmla="*/ 2437177 w 7467600"/>
              <a:gd name="connsiteY448" fmla="*/ 5479608 h 6858000"/>
              <a:gd name="connsiteX449" fmla="*/ 2445247 w 7467600"/>
              <a:gd name="connsiteY449" fmla="*/ 5483476 h 6858000"/>
              <a:gd name="connsiteX450" fmla="*/ 2743626 w 7467600"/>
              <a:gd name="connsiteY450" fmla="*/ 5304819 h 6858000"/>
              <a:gd name="connsiteX451" fmla="*/ 3048102 w 7467600"/>
              <a:gd name="connsiteY451" fmla="*/ 5150595 h 6858000"/>
              <a:gd name="connsiteX452" fmla="*/ 1799414 w 7467600"/>
              <a:gd name="connsiteY452" fmla="*/ 4694732 h 6858000"/>
              <a:gd name="connsiteX453" fmla="*/ 1771735 w 7467600"/>
              <a:gd name="connsiteY453" fmla="*/ 4619929 h 6858000"/>
              <a:gd name="connsiteX454" fmla="*/ 3104273 w 7467600"/>
              <a:gd name="connsiteY454" fmla="*/ 5076159 h 6858000"/>
              <a:gd name="connsiteX455" fmla="*/ 3113245 w 7467600"/>
              <a:gd name="connsiteY455" fmla="*/ 5090705 h 6858000"/>
              <a:gd name="connsiteX456" fmla="*/ 3126294 w 7467600"/>
              <a:gd name="connsiteY456" fmla="*/ 5114400 h 6858000"/>
              <a:gd name="connsiteX457" fmla="*/ 3937433 w 7467600"/>
              <a:gd name="connsiteY457" fmla="*/ 4830473 h 6858000"/>
              <a:gd name="connsiteX458" fmla="*/ 3590475 w 7467600"/>
              <a:gd name="connsiteY458" fmla="*/ 4597974 h 6858000"/>
              <a:gd name="connsiteX459" fmla="*/ 3100264 w 7467600"/>
              <a:gd name="connsiteY459" fmla="*/ 4579845 h 6858000"/>
              <a:gd name="connsiteX460" fmla="*/ 2183576 w 7467600"/>
              <a:gd name="connsiteY460" fmla="*/ 4227150 h 6858000"/>
              <a:gd name="connsiteX461" fmla="*/ 2151029 w 7467600"/>
              <a:gd name="connsiteY461" fmla="*/ 4146947 h 6858000"/>
              <a:gd name="connsiteX462" fmla="*/ 3563434 w 7467600"/>
              <a:gd name="connsiteY462" fmla="*/ 4469115 h 6858000"/>
              <a:gd name="connsiteX463" fmla="*/ 3177952 w 7467600"/>
              <a:gd name="connsiteY463" fmla="*/ 3657386 h 6858000"/>
              <a:gd name="connsiteX464" fmla="*/ 3189263 w 7467600"/>
              <a:gd name="connsiteY464" fmla="*/ 3625726 h 6858000"/>
              <a:gd name="connsiteX465" fmla="*/ 3560912 w 7467600"/>
              <a:gd name="connsiteY465" fmla="*/ 4079863 h 6858000"/>
              <a:gd name="connsiteX466" fmla="*/ 3626636 w 7467600"/>
              <a:gd name="connsiteY466" fmla="*/ 4512230 h 6858000"/>
              <a:gd name="connsiteX467" fmla="*/ 3653088 w 7467600"/>
              <a:gd name="connsiteY467" fmla="*/ 4521417 h 6858000"/>
              <a:gd name="connsiteX468" fmla="*/ 3988128 w 7467600"/>
              <a:gd name="connsiteY468" fmla="*/ 4817267 h 6858000"/>
              <a:gd name="connsiteX469" fmla="*/ 4830582 w 7467600"/>
              <a:gd name="connsiteY469" fmla="*/ 4676000 h 6858000"/>
              <a:gd name="connsiteX470" fmla="*/ 4830100 w 7467600"/>
              <a:gd name="connsiteY470" fmla="*/ 4675554 h 6858000"/>
              <a:gd name="connsiteX471" fmla="*/ 4036318 w 7467600"/>
              <a:gd name="connsiteY471" fmla="*/ 4147013 h 6858000"/>
              <a:gd name="connsiteX472" fmla="*/ 3432098 w 7467600"/>
              <a:gd name="connsiteY472" fmla="*/ 3537312 h 6858000"/>
              <a:gd name="connsiteX473" fmla="*/ 3446761 w 7467600"/>
              <a:gd name="connsiteY473" fmla="*/ 3461278 h 6858000"/>
              <a:gd name="connsiteX474" fmla="*/ 4419733 w 7467600"/>
              <a:gd name="connsiteY474" fmla="*/ 3963555 h 6858000"/>
              <a:gd name="connsiteX475" fmla="*/ 4781371 w 7467600"/>
              <a:gd name="connsiteY475" fmla="*/ 4458604 h 6858000"/>
              <a:gd name="connsiteX476" fmla="*/ 4780440 w 7467600"/>
              <a:gd name="connsiteY476" fmla="*/ 4470290 h 6858000"/>
              <a:gd name="connsiteX477" fmla="*/ 4898954 w 7467600"/>
              <a:gd name="connsiteY477" fmla="*/ 4662092 h 6858000"/>
              <a:gd name="connsiteX478" fmla="*/ 4900699 w 7467600"/>
              <a:gd name="connsiteY478" fmla="*/ 4670867 h 6858000"/>
              <a:gd name="connsiteX479" fmla="*/ 5714511 w 7467600"/>
              <a:gd name="connsiteY479" fmla="*/ 4663483 h 6858000"/>
              <a:gd name="connsiteX480" fmla="*/ 5464793 w 7467600"/>
              <a:gd name="connsiteY480" fmla="*/ 4393556 h 6858000"/>
              <a:gd name="connsiteX481" fmla="*/ 5461897 w 7467600"/>
              <a:gd name="connsiteY481" fmla="*/ 4390879 h 6858000"/>
              <a:gd name="connsiteX482" fmla="*/ 4294126 w 7467600"/>
              <a:gd name="connsiteY482" fmla="*/ 3303048 h 6858000"/>
              <a:gd name="connsiteX483" fmla="*/ 4305321 w 7467600"/>
              <a:gd name="connsiteY483" fmla="*/ 3256953 h 6858000"/>
              <a:gd name="connsiteX484" fmla="*/ 4949299 w 7467600"/>
              <a:gd name="connsiteY484" fmla="*/ 3766336 h 6858000"/>
              <a:gd name="connsiteX485" fmla="*/ 5291452 w 7467600"/>
              <a:gd name="connsiteY485" fmla="*/ 4076801 h 6858000"/>
              <a:gd name="connsiteX486" fmla="*/ 5434998 w 7467600"/>
              <a:gd name="connsiteY486" fmla="*/ 4254100 h 6858000"/>
              <a:gd name="connsiteX487" fmla="*/ 5351015 w 7467600"/>
              <a:gd name="connsiteY487" fmla="*/ 3760989 h 6858000"/>
              <a:gd name="connsiteX488" fmla="*/ 5413780 w 7467600"/>
              <a:gd name="connsiteY488" fmla="*/ 2966265 h 6858000"/>
              <a:gd name="connsiteX489" fmla="*/ 5425627 w 7467600"/>
              <a:gd name="connsiteY489" fmla="*/ 2954192 h 6858000"/>
              <a:gd name="connsiteX490" fmla="*/ 6604735 w 7467600"/>
              <a:gd name="connsiteY490" fmla="*/ 2041381 h 6858000"/>
              <a:gd name="connsiteX491" fmla="*/ 7204487 w 7467600"/>
              <a:gd name="connsiteY491" fmla="*/ 2742112 h 6858000"/>
              <a:gd name="connsiteX492" fmla="*/ 7131592 w 7467600"/>
              <a:gd name="connsiteY492" fmla="*/ 2672096 h 6858000"/>
              <a:gd name="connsiteX493" fmla="*/ 6996344 w 7467600"/>
              <a:gd name="connsiteY493" fmla="*/ 2518310 h 6858000"/>
              <a:gd name="connsiteX494" fmla="*/ 6735495 w 7467600"/>
              <a:gd name="connsiteY494" fmla="*/ 2196890 h 6858000"/>
              <a:gd name="connsiteX495" fmla="*/ 6721901 w 7467600"/>
              <a:gd name="connsiteY495" fmla="*/ 2179274 h 6858000"/>
              <a:gd name="connsiteX496" fmla="*/ 6604735 w 7467600"/>
              <a:gd name="connsiteY496" fmla="*/ 2041381 h 6858000"/>
              <a:gd name="connsiteX497" fmla="*/ 6591670 w 7467600"/>
              <a:gd name="connsiteY497" fmla="*/ 1988277 h 6858000"/>
              <a:gd name="connsiteX498" fmla="*/ 6747349 w 7467600"/>
              <a:gd name="connsiteY498" fmla="*/ 2160069 h 6858000"/>
              <a:gd name="connsiteX499" fmla="*/ 6760943 w 7467600"/>
              <a:gd name="connsiteY499" fmla="*/ 2177686 h 6858000"/>
              <a:gd name="connsiteX500" fmla="*/ 7021065 w 7467600"/>
              <a:gd name="connsiteY500" fmla="*/ 2498102 h 6858000"/>
              <a:gd name="connsiteX501" fmla="*/ 7155223 w 7467600"/>
              <a:gd name="connsiteY501" fmla="*/ 2650386 h 6858000"/>
              <a:gd name="connsiteX502" fmla="*/ 7203167 w 7467600"/>
              <a:gd name="connsiteY502" fmla="*/ 2697288 h 6858000"/>
              <a:gd name="connsiteX503" fmla="*/ 6937703 w 7467600"/>
              <a:gd name="connsiteY503" fmla="*/ 2321981 h 6858000"/>
              <a:gd name="connsiteX504" fmla="*/ 6591670 w 7467600"/>
              <a:gd name="connsiteY504" fmla="*/ 1988277 h 6858000"/>
              <a:gd name="connsiteX505" fmla="*/ 5798671 w 7467600"/>
              <a:gd name="connsiteY505" fmla="*/ 1981601 h 6858000"/>
              <a:gd name="connsiteX506" fmla="*/ 5754709 w 7467600"/>
              <a:gd name="connsiteY506" fmla="*/ 2071454 h 6858000"/>
              <a:gd name="connsiteX507" fmla="*/ 5763044 w 7467600"/>
              <a:gd name="connsiteY507" fmla="*/ 2842206 h 6858000"/>
              <a:gd name="connsiteX508" fmla="*/ 5764974 w 7467600"/>
              <a:gd name="connsiteY508" fmla="*/ 2799609 h 6858000"/>
              <a:gd name="connsiteX509" fmla="*/ 5767665 w 7467600"/>
              <a:gd name="connsiteY509" fmla="*/ 2666409 h 6858000"/>
              <a:gd name="connsiteX510" fmla="*/ 5763055 w 7467600"/>
              <a:gd name="connsiteY510" fmla="*/ 2579705 h 6858000"/>
              <a:gd name="connsiteX511" fmla="*/ 5758079 w 7467600"/>
              <a:gd name="connsiteY511" fmla="*/ 2492508 h 6858000"/>
              <a:gd name="connsiteX512" fmla="*/ 5779325 w 7467600"/>
              <a:gd name="connsiteY512" fmla="*/ 2197069 h 6858000"/>
              <a:gd name="connsiteX513" fmla="*/ 5798671 w 7467600"/>
              <a:gd name="connsiteY513" fmla="*/ 1981601 h 6858000"/>
              <a:gd name="connsiteX514" fmla="*/ 5829202 w 7467600"/>
              <a:gd name="connsiteY514" fmla="*/ 1971679 h 6858000"/>
              <a:gd name="connsiteX515" fmla="*/ 5809558 w 7467600"/>
              <a:gd name="connsiteY515" fmla="*/ 2198043 h 6858000"/>
              <a:gd name="connsiteX516" fmla="*/ 5788653 w 7467600"/>
              <a:gd name="connsiteY516" fmla="*/ 2489430 h 6858000"/>
              <a:gd name="connsiteX517" fmla="*/ 5793439 w 7467600"/>
              <a:gd name="connsiteY517" fmla="*/ 2575235 h 6858000"/>
              <a:gd name="connsiteX518" fmla="*/ 5796837 w 7467600"/>
              <a:gd name="connsiteY518" fmla="*/ 2637633 h 6858000"/>
              <a:gd name="connsiteX519" fmla="*/ 5818614 w 7467600"/>
              <a:gd name="connsiteY519" fmla="*/ 2473055 h 6858000"/>
              <a:gd name="connsiteX520" fmla="*/ 5829202 w 7467600"/>
              <a:gd name="connsiteY520" fmla="*/ 1971679 h 6858000"/>
              <a:gd name="connsiteX521" fmla="*/ 5911389 w 7467600"/>
              <a:gd name="connsiteY521" fmla="*/ 1898371 h 6858000"/>
              <a:gd name="connsiteX522" fmla="*/ 6237627 w 7467600"/>
              <a:gd name="connsiteY522" fmla="*/ 2231921 h 6858000"/>
              <a:gd name="connsiteX523" fmla="*/ 5911389 w 7467600"/>
              <a:gd name="connsiteY523" fmla="*/ 1898371 h 6858000"/>
              <a:gd name="connsiteX524" fmla="*/ 6944437 w 7467600"/>
              <a:gd name="connsiteY524" fmla="*/ 1575402 h 6858000"/>
              <a:gd name="connsiteX525" fmla="*/ 6304730 w 7467600"/>
              <a:gd name="connsiteY525" fmla="*/ 1766654 h 6858000"/>
              <a:gd name="connsiteX526" fmla="*/ 6944437 w 7467600"/>
              <a:gd name="connsiteY526" fmla="*/ 1575402 h 6858000"/>
              <a:gd name="connsiteX527" fmla="*/ 7019523 w 7467600"/>
              <a:gd name="connsiteY527" fmla="*/ 1519450 h 6858000"/>
              <a:gd name="connsiteX528" fmla="*/ 6298091 w 7467600"/>
              <a:gd name="connsiteY528" fmla="*/ 1737122 h 6858000"/>
              <a:gd name="connsiteX529" fmla="*/ 7019523 w 7467600"/>
              <a:gd name="connsiteY529" fmla="*/ 1519450 h 6858000"/>
              <a:gd name="connsiteX530" fmla="*/ 2399523 w 7467600"/>
              <a:gd name="connsiteY530" fmla="*/ 1428234 h 6858000"/>
              <a:gd name="connsiteX531" fmla="*/ 2224982 w 7467600"/>
              <a:gd name="connsiteY531" fmla="*/ 1826201 h 6858000"/>
              <a:gd name="connsiteX532" fmla="*/ 2096099 w 7467600"/>
              <a:gd name="connsiteY532" fmla="*/ 2345900 h 6858000"/>
              <a:gd name="connsiteX533" fmla="*/ 2283317 w 7467600"/>
              <a:gd name="connsiteY533" fmla="*/ 1796925 h 6858000"/>
              <a:gd name="connsiteX534" fmla="*/ 2399523 w 7467600"/>
              <a:gd name="connsiteY534" fmla="*/ 1428234 h 6858000"/>
              <a:gd name="connsiteX535" fmla="*/ 2448558 w 7467600"/>
              <a:gd name="connsiteY535" fmla="*/ 1373435 h 6858000"/>
              <a:gd name="connsiteX536" fmla="*/ 2312521 w 7467600"/>
              <a:gd name="connsiteY536" fmla="*/ 1806140 h 6858000"/>
              <a:gd name="connsiteX537" fmla="*/ 2127533 w 7467600"/>
              <a:gd name="connsiteY537" fmla="*/ 2348380 h 6858000"/>
              <a:gd name="connsiteX538" fmla="*/ 2358080 w 7467600"/>
              <a:gd name="connsiteY538" fmla="*/ 1866134 h 6858000"/>
              <a:gd name="connsiteX539" fmla="*/ 2407436 w 7467600"/>
              <a:gd name="connsiteY539" fmla="*/ 1651070 h 6858000"/>
              <a:gd name="connsiteX540" fmla="*/ 2448558 w 7467600"/>
              <a:gd name="connsiteY540" fmla="*/ 1373435 h 6858000"/>
              <a:gd name="connsiteX541" fmla="*/ 278707 w 7467600"/>
              <a:gd name="connsiteY541" fmla="*/ 1352270 h 6858000"/>
              <a:gd name="connsiteX542" fmla="*/ 321570 w 7467600"/>
              <a:gd name="connsiteY542" fmla="*/ 1861610 h 6858000"/>
              <a:gd name="connsiteX543" fmla="*/ 294281 w 7467600"/>
              <a:gd name="connsiteY543" fmla="*/ 1440658 h 6858000"/>
              <a:gd name="connsiteX544" fmla="*/ 278707 w 7467600"/>
              <a:gd name="connsiteY544" fmla="*/ 1352270 h 6858000"/>
              <a:gd name="connsiteX545" fmla="*/ 1423821 w 7467600"/>
              <a:gd name="connsiteY545" fmla="*/ 1351958 h 6858000"/>
              <a:gd name="connsiteX546" fmla="*/ 1638521 w 7467600"/>
              <a:gd name="connsiteY546" fmla="*/ 1908470 h 6858000"/>
              <a:gd name="connsiteX547" fmla="*/ 1754199 w 7467600"/>
              <a:gd name="connsiteY547" fmla="*/ 2149284 h 6858000"/>
              <a:gd name="connsiteX548" fmla="*/ 1908359 w 7467600"/>
              <a:gd name="connsiteY548" fmla="*/ 2364988 h 6858000"/>
              <a:gd name="connsiteX549" fmla="*/ 1647661 w 7467600"/>
              <a:gd name="connsiteY549" fmla="*/ 1825945 h 6858000"/>
              <a:gd name="connsiteX550" fmla="*/ 1423821 w 7467600"/>
              <a:gd name="connsiteY550" fmla="*/ 1351958 h 6858000"/>
              <a:gd name="connsiteX551" fmla="*/ 1431890 w 7467600"/>
              <a:gd name="connsiteY551" fmla="*/ 1306475 h 6858000"/>
              <a:gd name="connsiteX552" fmla="*/ 1507597 w 7467600"/>
              <a:gd name="connsiteY552" fmla="*/ 1446132 h 6858000"/>
              <a:gd name="connsiteX553" fmla="*/ 1674586 w 7467600"/>
              <a:gd name="connsiteY553" fmla="*/ 1813832 h 6858000"/>
              <a:gd name="connsiteX554" fmla="*/ 1815950 w 7467600"/>
              <a:gd name="connsiteY554" fmla="*/ 2128564 h 6858000"/>
              <a:gd name="connsiteX555" fmla="*/ 1984242 w 7467600"/>
              <a:gd name="connsiteY555" fmla="*/ 2430829 h 6858000"/>
              <a:gd name="connsiteX556" fmla="*/ 2014023 w 7467600"/>
              <a:gd name="connsiteY556" fmla="*/ 2450995 h 6858000"/>
              <a:gd name="connsiteX557" fmla="*/ 1747337 w 7467600"/>
              <a:gd name="connsiteY557" fmla="*/ 1855264 h 6858000"/>
              <a:gd name="connsiteX558" fmla="*/ 1533749 w 7467600"/>
              <a:gd name="connsiteY558" fmla="*/ 1478656 h 6858000"/>
              <a:gd name="connsiteX559" fmla="*/ 1431890 w 7467600"/>
              <a:gd name="connsiteY559" fmla="*/ 1306475 h 6858000"/>
              <a:gd name="connsiteX560" fmla="*/ 5052692 w 7467600"/>
              <a:gd name="connsiteY560" fmla="*/ 1292994 h 6858000"/>
              <a:gd name="connsiteX561" fmla="*/ 5200661 w 7467600"/>
              <a:gd name="connsiteY561" fmla="*/ 1635186 h 6858000"/>
              <a:gd name="connsiteX562" fmla="*/ 5297138 w 7467600"/>
              <a:gd name="connsiteY562" fmla="*/ 1906351 h 6858000"/>
              <a:gd name="connsiteX563" fmla="*/ 5052692 w 7467600"/>
              <a:gd name="connsiteY563" fmla="*/ 1292994 h 6858000"/>
              <a:gd name="connsiteX564" fmla="*/ 5009948 w 7467600"/>
              <a:gd name="connsiteY564" fmla="*/ 1273619 h 6858000"/>
              <a:gd name="connsiteX565" fmla="*/ 5121777 w 7467600"/>
              <a:gd name="connsiteY565" fmla="*/ 1654213 h 6858000"/>
              <a:gd name="connsiteX566" fmla="*/ 5293545 w 7467600"/>
              <a:gd name="connsiteY566" fmla="*/ 2072247 h 6858000"/>
              <a:gd name="connsiteX567" fmla="*/ 5294042 w 7467600"/>
              <a:gd name="connsiteY567" fmla="*/ 2065019 h 6858000"/>
              <a:gd name="connsiteX568" fmla="*/ 5171936 w 7467600"/>
              <a:gd name="connsiteY568" fmla="*/ 1647613 h 6858000"/>
              <a:gd name="connsiteX569" fmla="*/ 5009948 w 7467600"/>
              <a:gd name="connsiteY569" fmla="*/ 1273619 h 6858000"/>
              <a:gd name="connsiteX570" fmla="*/ 655236 w 7467600"/>
              <a:gd name="connsiteY570" fmla="*/ 1268632 h 6858000"/>
              <a:gd name="connsiteX571" fmla="*/ 839521 w 7467600"/>
              <a:gd name="connsiteY571" fmla="*/ 1685315 h 6858000"/>
              <a:gd name="connsiteX572" fmla="*/ 1109416 w 7467600"/>
              <a:gd name="connsiteY572" fmla="*/ 2061663 h 6858000"/>
              <a:gd name="connsiteX573" fmla="*/ 1298300 w 7467600"/>
              <a:gd name="connsiteY573" fmla="*/ 2247742 h 6858000"/>
              <a:gd name="connsiteX574" fmla="*/ 1125871 w 7467600"/>
              <a:gd name="connsiteY574" fmla="*/ 1989513 h 6858000"/>
              <a:gd name="connsiteX575" fmla="*/ 981574 w 7467600"/>
              <a:gd name="connsiteY575" fmla="*/ 1783157 h 6858000"/>
              <a:gd name="connsiteX576" fmla="*/ 922198 w 7467600"/>
              <a:gd name="connsiteY576" fmla="*/ 1677437 h 6858000"/>
              <a:gd name="connsiteX577" fmla="*/ 869293 w 7467600"/>
              <a:gd name="connsiteY577" fmla="*/ 1583214 h 6858000"/>
              <a:gd name="connsiteX578" fmla="*/ 751431 w 7467600"/>
              <a:gd name="connsiteY578" fmla="*/ 1405731 h 6858000"/>
              <a:gd name="connsiteX579" fmla="*/ 655236 w 7467600"/>
              <a:gd name="connsiteY579" fmla="*/ 1268632 h 6858000"/>
              <a:gd name="connsiteX580" fmla="*/ 6516292 w 7467600"/>
              <a:gd name="connsiteY580" fmla="*/ 1263064 h 6858000"/>
              <a:gd name="connsiteX581" fmla="*/ 5736320 w 7467600"/>
              <a:gd name="connsiteY581" fmla="*/ 1501803 h 6858000"/>
              <a:gd name="connsiteX582" fmla="*/ 6516292 w 7467600"/>
              <a:gd name="connsiteY582" fmla="*/ 1263064 h 6858000"/>
              <a:gd name="connsiteX583" fmla="*/ 291466 w 7467600"/>
              <a:gd name="connsiteY583" fmla="*/ 1250369 h 6858000"/>
              <a:gd name="connsiteX584" fmla="*/ 323180 w 7467600"/>
              <a:gd name="connsiteY584" fmla="*/ 1435283 h 6858000"/>
              <a:gd name="connsiteX585" fmla="*/ 349381 w 7467600"/>
              <a:gd name="connsiteY585" fmla="*/ 1875041 h 6858000"/>
              <a:gd name="connsiteX586" fmla="*/ 374363 w 7467600"/>
              <a:gd name="connsiteY586" fmla="*/ 1506494 h 6858000"/>
              <a:gd name="connsiteX587" fmla="*/ 302168 w 7467600"/>
              <a:gd name="connsiteY587" fmla="*/ 1274495 h 6858000"/>
              <a:gd name="connsiteX588" fmla="*/ 291466 w 7467600"/>
              <a:gd name="connsiteY588" fmla="*/ 1250369 h 6858000"/>
              <a:gd name="connsiteX589" fmla="*/ 678222 w 7467600"/>
              <a:gd name="connsiteY589" fmla="*/ 1248670 h 6858000"/>
              <a:gd name="connsiteX590" fmla="*/ 775536 w 7467600"/>
              <a:gd name="connsiteY590" fmla="*/ 1388015 h 6858000"/>
              <a:gd name="connsiteX591" fmla="*/ 894529 w 7467600"/>
              <a:gd name="connsiteY591" fmla="*/ 1567739 h 6858000"/>
              <a:gd name="connsiteX592" fmla="*/ 948000 w 7467600"/>
              <a:gd name="connsiteY592" fmla="*/ 1663088 h 6858000"/>
              <a:gd name="connsiteX593" fmla="*/ 1006812 w 7467600"/>
              <a:gd name="connsiteY593" fmla="*/ 1767683 h 6858000"/>
              <a:gd name="connsiteX594" fmla="*/ 1149133 w 7467600"/>
              <a:gd name="connsiteY594" fmla="*/ 1971513 h 6858000"/>
              <a:gd name="connsiteX595" fmla="*/ 1333952 w 7467600"/>
              <a:gd name="connsiteY595" fmla="*/ 2251620 h 6858000"/>
              <a:gd name="connsiteX596" fmla="*/ 1337329 w 7467600"/>
              <a:gd name="connsiteY596" fmla="*/ 2258350 h 6858000"/>
              <a:gd name="connsiteX597" fmla="*/ 1014726 w 7467600"/>
              <a:gd name="connsiteY597" fmla="*/ 1615556 h 6858000"/>
              <a:gd name="connsiteX598" fmla="*/ 678222 w 7467600"/>
              <a:gd name="connsiteY598" fmla="*/ 1248670 h 6858000"/>
              <a:gd name="connsiteX599" fmla="*/ 6691602 w 7467600"/>
              <a:gd name="connsiteY599" fmla="*/ 1140573 h 6858000"/>
              <a:gd name="connsiteX600" fmla="*/ 6571100 w 7467600"/>
              <a:gd name="connsiteY600" fmla="*/ 1183662 h 6858000"/>
              <a:gd name="connsiteX601" fmla="*/ 6241687 w 7467600"/>
              <a:gd name="connsiteY601" fmla="*/ 1257600 h 6858000"/>
              <a:gd name="connsiteX602" fmla="*/ 5693009 w 7467600"/>
              <a:gd name="connsiteY602" fmla="*/ 1478256 h 6858000"/>
              <a:gd name="connsiteX603" fmla="*/ 6548420 w 7467600"/>
              <a:gd name="connsiteY603" fmla="*/ 1214599 h 6858000"/>
              <a:gd name="connsiteX604" fmla="*/ 6605473 w 7467600"/>
              <a:gd name="connsiteY604" fmla="*/ 1184686 h 6858000"/>
              <a:gd name="connsiteX605" fmla="*/ 6691602 w 7467600"/>
              <a:gd name="connsiteY605" fmla="*/ 1140573 h 6858000"/>
              <a:gd name="connsiteX606" fmla="*/ 4002475 w 7467600"/>
              <a:gd name="connsiteY606" fmla="*/ 1037802 h 6858000"/>
              <a:gd name="connsiteX607" fmla="*/ 4000324 w 7467600"/>
              <a:gd name="connsiteY607" fmla="*/ 1039362 h 6858000"/>
              <a:gd name="connsiteX608" fmla="*/ 4002862 w 7467600"/>
              <a:gd name="connsiteY608" fmla="*/ 1042866 h 6858000"/>
              <a:gd name="connsiteX609" fmla="*/ 4002475 w 7467600"/>
              <a:gd name="connsiteY609" fmla="*/ 1037802 h 6858000"/>
              <a:gd name="connsiteX610" fmla="*/ 506322 w 7467600"/>
              <a:gd name="connsiteY610" fmla="*/ 1020997 h 6858000"/>
              <a:gd name="connsiteX611" fmla="*/ 533068 w 7467600"/>
              <a:gd name="connsiteY611" fmla="*/ 1029409 h 6858000"/>
              <a:gd name="connsiteX612" fmla="*/ 1232525 w 7467600"/>
              <a:gd name="connsiteY612" fmla="*/ 1804675 h 6858000"/>
              <a:gd name="connsiteX613" fmla="*/ 1388858 w 7467600"/>
              <a:gd name="connsiteY613" fmla="*/ 2368011 h 6858000"/>
              <a:gd name="connsiteX614" fmla="*/ 1384098 w 7467600"/>
              <a:gd name="connsiteY614" fmla="*/ 2378125 h 6858000"/>
              <a:gd name="connsiteX615" fmla="*/ 1425393 w 7467600"/>
              <a:gd name="connsiteY615" fmla="*/ 2589124 h 6858000"/>
              <a:gd name="connsiteX616" fmla="*/ 1424001 w 7467600"/>
              <a:gd name="connsiteY616" fmla="*/ 2597541 h 6858000"/>
              <a:gd name="connsiteX617" fmla="*/ 2152729 w 7467600"/>
              <a:gd name="connsiteY617" fmla="*/ 2864487 h 6858000"/>
              <a:gd name="connsiteX618" fmla="*/ 2020609 w 7467600"/>
              <a:gd name="connsiteY618" fmla="*/ 2539671 h 6858000"/>
              <a:gd name="connsiteX619" fmla="*/ 2018920 w 7467600"/>
              <a:gd name="connsiteY619" fmla="*/ 2536309 h 6858000"/>
              <a:gd name="connsiteX620" fmla="*/ 1342441 w 7467600"/>
              <a:gd name="connsiteY620" fmla="*/ 1173017 h 6858000"/>
              <a:gd name="connsiteX621" fmla="*/ 1367925 w 7467600"/>
              <a:gd name="connsiteY621" fmla="*/ 1135648 h 6858000"/>
              <a:gd name="connsiteX622" fmla="*/ 1771401 w 7467600"/>
              <a:gd name="connsiteY622" fmla="*/ 1806673 h 6858000"/>
              <a:gd name="connsiteX623" fmla="*/ 1972385 w 7467600"/>
              <a:gd name="connsiteY623" fmla="*/ 2198735 h 6858000"/>
              <a:gd name="connsiteX624" fmla="*/ 2040892 w 7467600"/>
              <a:gd name="connsiteY624" fmla="*/ 2405205 h 6858000"/>
              <a:gd name="connsiteX625" fmla="*/ 2131689 w 7467600"/>
              <a:gd name="connsiteY625" fmla="*/ 1936926 h 6858000"/>
              <a:gd name="connsiteX626" fmla="*/ 2454820 w 7467600"/>
              <a:gd name="connsiteY626" fmla="*/ 1248808 h 6858000"/>
              <a:gd name="connsiteX627" fmla="*/ 2492512 w 7467600"/>
              <a:gd name="connsiteY627" fmla="*/ 1302920 h 6858000"/>
              <a:gd name="connsiteX628" fmla="*/ 2081216 w 7467600"/>
              <a:gd name="connsiteY628" fmla="*/ 2527513 h 6858000"/>
              <a:gd name="connsiteX629" fmla="*/ 2081211 w 7467600"/>
              <a:gd name="connsiteY629" fmla="*/ 2528916 h 6858000"/>
              <a:gd name="connsiteX630" fmla="*/ 2199067 w 7467600"/>
              <a:gd name="connsiteY630" fmla="*/ 2884061 h 6858000"/>
              <a:gd name="connsiteX631" fmla="*/ 3192586 w 7467600"/>
              <a:gd name="connsiteY631" fmla="*/ 3411496 h 6858000"/>
              <a:gd name="connsiteX632" fmla="*/ 3182620 w 7467600"/>
              <a:gd name="connsiteY632" fmla="*/ 3483279 h 6858000"/>
              <a:gd name="connsiteX633" fmla="*/ 2435119 w 7467600"/>
              <a:gd name="connsiteY633" fmla="*/ 3080173 h 6858000"/>
              <a:gd name="connsiteX634" fmla="*/ 2410152 w 7467600"/>
              <a:gd name="connsiteY634" fmla="*/ 3063751 h 6858000"/>
              <a:gd name="connsiteX635" fmla="*/ 2408099 w 7467600"/>
              <a:gd name="connsiteY635" fmla="*/ 3064403 h 6858000"/>
              <a:gd name="connsiteX636" fmla="*/ 2407218 w 7467600"/>
              <a:gd name="connsiteY636" fmla="*/ 3070324 h 6858000"/>
              <a:gd name="connsiteX637" fmla="*/ 2380138 w 7467600"/>
              <a:gd name="connsiteY637" fmla="*/ 3099341 h 6858000"/>
              <a:gd name="connsiteX638" fmla="*/ 1765923 w 7467600"/>
              <a:gd name="connsiteY638" fmla="*/ 3581043 h 6858000"/>
              <a:gd name="connsiteX639" fmla="*/ 1702258 w 7467600"/>
              <a:gd name="connsiteY639" fmla="*/ 3612286 h 6858000"/>
              <a:gd name="connsiteX640" fmla="*/ 1538370 w 7467600"/>
              <a:gd name="connsiteY640" fmla="*/ 3811804 h 6858000"/>
              <a:gd name="connsiteX641" fmla="*/ 542867 w 7467600"/>
              <a:gd name="connsiteY641" fmla="*/ 4944092 h 6858000"/>
              <a:gd name="connsiteX642" fmla="*/ 515800 w 7467600"/>
              <a:gd name="connsiteY642" fmla="*/ 4862180 h 6858000"/>
              <a:gd name="connsiteX643" fmla="*/ 909145 w 7467600"/>
              <a:gd name="connsiteY643" fmla="*/ 4199225 h 6858000"/>
              <a:gd name="connsiteX644" fmla="*/ 1214067 w 7467600"/>
              <a:gd name="connsiteY644" fmla="*/ 3908561 h 6858000"/>
              <a:gd name="connsiteX645" fmla="*/ 640967 w 7467600"/>
              <a:gd name="connsiteY645" fmla="*/ 4105601 h 6858000"/>
              <a:gd name="connsiteX646" fmla="*/ 112563 w 7467600"/>
              <a:gd name="connsiteY646" fmla="*/ 4396952 h 6858000"/>
              <a:gd name="connsiteX647" fmla="*/ 0 w 7467600"/>
              <a:gd name="connsiteY647" fmla="*/ 4466006 h 6858000"/>
              <a:gd name="connsiteX648" fmla="*/ 0 w 7467600"/>
              <a:gd name="connsiteY648" fmla="*/ 4233763 h 6858000"/>
              <a:gd name="connsiteX649" fmla="*/ 36881 w 7467600"/>
              <a:gd name="connsiteY649" fmla="*/ 4200118 h 6858000"/>
              <a:gd name="connsiteX650" fmla="*/ 910534 w 7467600"/>
              <a:gd name="connsiteY650" fmla="*/ 3629753 h 6858000"/>
              <a:gd name="connsiteX651" fmla="*/ 1578717 w 7467600"/>
              <a:gd name="connsiteY651" fmla="*/ 3575982 h 6858000"/>
              <a:gd name="connsiteX652" fmla="*/ 2338780 w 7467600"/>
              <a:gd name="connsiteY652" fmla="*/ 3033725 h 6858000"/>
              <a:gd name="connsiteX653" fmla="*/ 1807991 w 7467600"/>
              <a:gd name="connsiteY653" fmla="*/ 2807184 h 6858000"/>
              <a:gd name="connsiteX654" fmla="*/ 1416358 w 7467600"/>
              <a:gd name="connsiteY654" fmla="*/ 3112571 h 6858000"/>
              <a:gd name="connsiteX655" fmla="*/ 939066 w 7467600"/>
              <a:gd name="connsiteY655" fmla="*/ 3378798 h 6858000"/>
              <a:gd name="connsiteX656" fmla="*/ 115099 w 7467600"/>
              <a:gd name="connsiteY656" fmla="*/ 3607650 h 6858000"/>
              <a:gd name="connsiteX657" fmla="*/ 97284 w 7467600"/>
              <a:gd name="connsiteY657" fmla="*/ 3520393 h 6858000"/>
              <a:gd name="connsiteX658" fmla="*/ 922050 w 7467600"/>
              <a:gd name="connsiteY658" fmla="*/ 3074867 h 6858000"/>
              <a:gd name="connsiteX659" fmla="*/ 1405265 w 7467600"/>
              <a:gd name="connsiteY659" fmla="*/ 3016319 h 6858000"/>
              <a:gd name="connsiteX660" fmla="*/ 1407512 w 7467600"/>
              <a:gd name="connsiteY660" fmla="*/ 3018001 h 6858000"/>
              <a:gd name="connsiteX661" fmla="*/ 1726266 w 7467600"/>
              <a:gd name="connsiteY661" fmla="*/ 2777274 h 6858000"/>
              <a:gd name="connsiteX662" fmla="*/ 625390 w 7467600"/>
              <a:gd name="connsiteY662" fmla="*/ 2514541 h 6858000"/>
              <a:gd name="connsiteX663" fmla="*/ 619799 w 7467600"/>
              <a:gd name="connsiteY663" fmla="*/ 2527180 h 6858000"/>
              <a:gd name="connsiteX664" fmla="*/ 310030 w 7467600"/>
              <a:gd name="connsiteY664" fmla="*/ 2771818 h 6858000"/>
              <a:gd name="connsiteX665" fmla="*/ 173877 w 7467600"/>
              <a:gd name="connsiteY665" fmla="*/ 2937056 h 6858000"/>
              <a:gd name="connsiteX666" fmla="*/ 77889 w 7467600"/>
              <a:gd name="connsiteY666" fmla="*/ 3138440 h 6858000"/>
              <a:gd name="connsiteX667" fmla="*/ 0 w 7467600"/>
              <a:gd name="connsiteY667" fmla="*/ 3271395 h 6858000"/>
              <a:gd name="connsiteX668" fmla="*/ 0 w 7467600"/>
              <a:gd name="connsiteY668" fmla="*/ 3153002 h 6858000"/>
              <a:gd name="connsiteX669" fmla="*/ 2386 w 7467600"/>
              <a:gd name="connsiteY669" fmla="*/ 3149203 h 6858000"/>
              <a:gd name="connsiteX670" fmla="*/ 89753 w 7467600"/>
              <a:gd name="connsiteY670" fmla="*/ 2987702 h 6858000"/>
              <a:gd name="connsiteX671" fmla="*/ 76869 w 7467600"/>
              <a:gd name="connsiteY671" fmla="*/ 3005404 h 6858000"/>
              <a:gd name="connsiteX672" fmla="*/ 32049 w 7467600"/>
              <a:gd name="connsiteY672" fmla="*/ 3065814 h 6858000"/>
              <a:gd name="connsiteX673" fmla="*/ 0 w 7467600"/>
              <a:gd name="connsiteY673" fmla="*/ 3108744 h 6858000"/>
              <a:gd name="connsiteX674" fmla="*/ 0 w 7467600"/>
              <a:gd name="connsiteY674" fmla="*/ 3058059 h 6858000"/>
              <a:gd name="connsiteX675" fmla="*/ 7610 w 7467600"/>
              <a:gd name="connsiteY675" fmla="*/ 3047889 h 6858000"/>
              <a:gd name="connsiteX676" fmla="*/ 52419 w 7467600"/>
              <a:gd name="connsiteY676" fmla="*/ 2987479 h 6858000"/>
              <a:gd name="connsiteX677" fmla="*/ 59142 w 7467600"/>
              <a:gd name="connsiteY677" fmla="*/ 2978488 h 6858000"/>
              <a:gd name="connsiteX678" fmla="*/ 0 w 7467600"/>
              <a:gd name="connsiteY678" fmla="*/ 3015334 h 6858000"/>
              <a:gd name="connsiteX679" fmla="*/ 0 w 7467600"/>
              <a:gd name="connsiteY679" fmla="*/ 2914286 h 6858000"/>
              <a:gd name="connsiteX680" fmla="*/ 36383 w 7467600"/>
              <a:gd name="connsiteY680" fmla="*/ 2901128 h 6858000"/>
              <a:gd name="connsiteX681" fmla="*/ 156329 w 7467600"/>
              <a:gd name="connsiteY681" fmla="*/ 2840533 h 6858000"/>
              <a:gd name="connsiteX682" fmla="*/ 358355 w 7467600"/>
              <a:gd name="connsiteY682" fmla="*/ 2620471 h 6858000"/>
              <a:gd name="connsiteX683" fmla="*/ 510577 w 7467600"/>
              <a:gd name="connsiteY683" fmla="*/ 2501244 h 6858000"/>
              <a:gd name="connsiteX684" fmla="*/ 211967 w 7467600"/>
              <a:gd name="connsiteY684" fmla="*/ 2479171 h 6858000"/>
              <a:gd name="connsiteX685" fmla="*/ 0 w 7467600"/>
              <a:gd name="connsiteY685" fmla="*/ 2476398 h 6858000"/>
              <a:gd name="connsiteX686" fmla="*/ 0 w 7467600"/>
              <a:gd name="connsiteY686" fmla="*/ 2389189 h 6858000"/>
              <a:gd name="connsiteX687" fmla="*/ 103062 w 7467600"/>
              <a:gd name="connsiteY687" fmla="*/ 2389518 h 6858000"/>
              <a:gd name="connsiteX688" fmla="*/ 510734 w 7467600"/>
              <a:gd name="connsiteY688" fmla="*/ 2416201 h 6858000"/>
              <a:gd name="connsiteX689" fmla="*/ 279257 w 7467600"/>
              <a:gd name="connsiteY689" fmla="*/ 2092102 h 6858000"/>
              <a:gd name="connsiteX690" fmla="*/ 65265 w 7467600"/>
              <a:gd name="connsiteY690" fmla="*/ 2006049 h 6858000"/>
              <a:gd name="connsiteX691" fmla="*/ 0 w 7467600"/>
              <a:gd name="connsiteY691" fmla="*/ 1982532 h 6858000"/>
              <a:gd name="connsiteX692" fmla="*/ 0 w 7467600"/>
              <a:gd name="connsiteY692" fmla="*/ 1912789 h 6858000"/>
              <a:gd name="connsiteX693" fmla="*/ 97460 w 7467600"/>
              <a:gd name="connsiteY693" fmla="*/ 1953725 h 6858000"/>
              <a:gd name="connsiteX694" fmla="*/ 221272 w 7467600"/>
              <a:gd name="connsiteY694" fmla="*/ 1980766 h 6858000"/>
              <a:gd name="connsiteX695" fmla="*/ 116765 w 7467600"/>
              <a:gd name="connsiteY695" fmla="*/ 1911033 h 6858000"/>
              <a:gd name="connsiteX696" fmla="*/ 16405 w 7467600"/>
              <a:gd name="connsiteY696" fmla="*/ 1803412 h 6858000"/>
              <a:gd name="connsiteX697" fmla="*/ 0 w 7467600"/>
              <a:gd name="connsiteY697" fmla="*/ 1784777 h 6858000"/>
              <a:gd name="connsiteX698" fmla="*/ 0 w 7467600"/>
              <a:gd name="connsiteY698" fmla="*/ 1740082 h 6858000"/>
              <a:gd name="connsiteX699" fmla="*/ 39394 w 7467600"/>
              <a:gd name="connsiteY699" fmla="*/ 1784856 h 6858000"/>
              <a:gd name="connsiteX700" fmla="*/ 135813 w 7467600"/>
              <a:gd name="connsiteY700" fmla="*/ 1888838 h 6858000"/>
              <a:gd name="connsiteX701" fmla="*/ 242575 w 7467600"/>
              <a:gd name="connsiteY701" fmla="*/ 1958841 h 6858000"/>
              <a:gd name="connsiteX702" fmla="*/ 82197 w 7467600"/>
              <a:gd name="connsiteY702" fmla="*/ 1754826 h 6858000"/>
              <a:gd name="connsiteX703" fmla="*/ 0 w 7467600"/>
              <a:gd name="connsiteY703" fmla="*/ 1679650 h 6858000"/>
              <a:gd name="connsiteX704" fmla="*/ 0 w 7467600"/>
              <a:gd name="connsiteY704" fmla="*/ 1602463 h 6858000"/>
              <a:gd name="connsiteX705" fmla="*/ 84689 w 7467600"/>
              <a:gd name="connsiteY705" fmla="*/ 1677442 h 6858000"/>
              <a:gd name="connsiteX706" fmla="*/ 298437 w 7467600"/>
              <a:gd name="connsiteY706" fmla="*/ 1968019 h 6858000"/>
              <a:gd name="connsiteX707" fmla="*/ 227269 w 7467600"/>
              <a:gd name="connsiteY707" fmla="*/ 1114064 h 6858000"/>
              <a:gd name="connsiteX708" fmla="*/ 248003 w 7467600"/>
              <a:gd name="connsiteY708" fmla="*/ 1089613 h 6858000"/>
              <a:gd name="connsiteX709" fmla="*/ 427020 w 7467600"/>
              <a:gd name="connsiteY709" fmla="*/ 1619803 h 6858000"/>
              <a:gd name="connsiteX710" fmla="*/ 340345 w 7467600"/>
              <a:gd name="connsiteY710" fmla="*/ 2027739 h 6858000"/>
              <a:gd name="connsiteX711" fmla="*/ 360865 w 7467600"/>
              <a:gd name="connsiteY711" fmla="*/ 2044827 h 6858000"/>
              <a:gd name="connsiteX712" fmla="*/ 560414 w 7467600"/>
              <a:gd name="connsiteY712" fmla="*/ 2421457 h 6858000"/>
              <a:gd name="connsiteX713" fmla="*/ 1359703 w 7467600"/>
              <a:gd name="connsiteY713" fmla="*/ 2578554 h 6858000"/>
              <a:gd name="connsiteX714" fmla="*/ 1359422 w 7467600"/>
              <a:gd name="connsiteY714" fmla="*/ 2577994 h 6858000"/>
              <a:gd name="connsiteX715" fmla="*/ 828701 w 7467600"/>
              <a:gd name="connsiteY715" fmla="*/ 1839520 h 6858000"/>
              <a:gd name="connsiteX716" fmla="*/ 494427 w 7467600"/>
              <a:gd name="connsiteY716" fmla="*/ 1092333 h 6858000"/>
              <a:gd name="connsiteX717" fmla="*/ 506322 w 7467600"/>
              <a:gd name="connsiteY717" fmla="*/ 1020997 h 6858000"/>
              <a:gd name="connsiteX718" fmla="*/ 4570198 w 7467600"/>
              <a:gd name="connsiteY718" fmla="*/ 978081 h 6858000"/>
              <a:gd name="connsiteX719" fmla="*/ 4523691 w 7467600"/>
              <a:gd name="connsiteY719" fmla="*/ 1127776 h 6858000"/>
              <a:gd name="connsiteX720" fmla="*/ 4509875 w 7467600"/>
              <a:gd name="connsiteY720" fmla="*/ 1167552 h 6858000"/>
              <a:gd name="connsiteX721" fmla="*/ 4478168 w 7467600"/>
              <a:gd name="connsiteY721" fmla="*/ 1260735 h 6858000"/>
              <a:gd name="connsiteX722" fmla="*/ 4409309 w 7467600"/>
              <a:gd name="connsiteY722" fmla="*/ 1666996 h 6858000"/>
              <a:gd name="connsiteX723" fmla="*/ 4370031 w 7467600"/>
              <a:gd name="connsiteY723" fmla="*/ 1955666 h 6858000"/>
              <a:gd name="connsiteX724" fmla="*/ 4570198 w 7467600"/>
              <a:gd name="connsiteY724" fmla="*/ 978081 h 6858000"/>
              <a:gd name="connsiteX725" fmla="*/ 4557898 w 7467600"/>
              <a:gd name="connsiteY725" fmla="*/ 900011 h 6858000"/>
              <a:gd name="connsiteX726" fmla="*/ 4344840 w 7467600"/>
              <a:gd name="connsiteY726" fmla="*/ 1922038 h 6858000"/>
              <a:gd name="connsiteX727" fmla="*/ 4378710 w 7467600"/>
              <a:gd name="connsiteY727" fmla="*/ 1665516 h 6858000"/>
              <a:gd name="connsiteX728" fmla="*/ 4448798 w 7467600"/>
              <a:gd name="connsiteY728" fmla="*/ 1253024 h 6858000"/>
              <a:gd name="connsiteX729" fmla="*/ 4480315 w 7467600"/>
              <a:gd name="connsiteY729" fmla="*/ 1158454 h 6858000"/>
              <a:gd name="connsiteX730" fmla="*/ 4494133 w 7467600"/>
              <a:gd name="connsiteY730" fmla="*/ 1118676 h 6858000"/>
              <a:gd name="connsiteX731" fmla="*/ 4557898 w 7467600"/>
              <a:gd name="connsiteY731" fmla="*/ 900011 h 6858000"/>
              <a:gd name="connsiteX732" fmla="*/ 5870151 w 7467600"/>
              <a:gd name="connsiteY732" fmla="*/ 898890 h 6858000"/>
              <a:gd name="connsiteX733" fmla="*/ 5861335 w 7467600"/>
              <a:gd name="connsiteY733" fmla="*/ 899177 h 6858000"/>
              <a:gd name="connsiteX734" fmla="*/ 5843702 w 7467600"/>
              <a:gd name="connsiteY734" fmla="*/ 899748 h 6858000"/>
              <a:gd name="connsiteX735" fmla="*/ 5651107 w 7467600"/>
              <a:gd name="connsiteY735" fmla="*/ 920306 h 6858000"/>
              <a:gd name="connsiteX736" fmla="*/ 5459407 w 7467600"/>
              <a:gd name="connsiteY736" fmla="*/ 940975 h 6858000"/>
              <a:gd name="connsiteX737" fmla="*/ 5374846 w 7467600"/>
              <a:gd name="connsiteY737" fmla="*/ 941988 h 6858000"/>
              <a:gd name="connsiteX738" fmla="*/ 5256105 w 7467600"/>
              <a:gd name="connsiteY738" fmla="*/ 945632 h 6858000"/>
              <a:gd name="connsiteX739" fmla="*/ 5107071 w 7467600"/>
              <a:gd name="connsiteY739" fmla="*/ 969720 h 6858000"/>
              <a:gd name="connsiteX740" fmla="*/ 4998681 w 7467600"/>
              <a:gd name="connsiteY740" fmla="*/ 988771 h 6858000"/>
              <a:gd name="connsiteX741" fmla="*/ 5870151 w 7467600"/>
              <a:gd name="connsiteY741" fmla="*/ 898890 h 6858000"/>
              <a:gd name="connsiteX742" fmla="*/ 5504425 w 7467600"/>
              <a:gd name="connsiteY742" fmla="*/ 848067 h 6858000"/>
              <a:gd name="connsiteX743" fmla="*/ 4968849 w 7467600"/>
              <a:gd name="connsiteY743" fmla="*/ 962318 h 6858000"/>
              <a:gd name="connsiteX744" fmla="*/ 5104039 w 7467600"/>
              <a:gd name="connsiteY744" fmla="*/ 940634 h 6858000"/>
              <a:gd name="connsiteX745" fmla="*/ 5256311 w 7467600"/>
              <a:gd name="connsiteY745" fmla="*/ 916490 h 6858000"/>
              <a:gd name="connsiteX746" fmla="*/ 5377381 w 7467600"/>
              <a:gd name="connsiteY746" fmla="*/ 912671 h 6858000"/>
              <a:gd name="connsiteX747" fmla="*/ 5460148 w 7467600"/>
              <a:gd name="connsiteY747" fmla="*/ 911442 h 6858000"/>
              <a:gd name="connsiteX748" fmla="*/ 5648971 w 7467600"/>
              <a:gd name="connsiteY748" fmla="*/ 891331 h 6858000"/>
              <a:gd name="connsiteX749" fmla="*/ 5844807 w 7467600"/>
              <a:gd name="connsiteY749" fmla="*/ 870718 h 6858000"/>
              <a:gd name="connsiteX750" fmla="*/ 5862975 w 7467600"/>
              <a:gd name="connsiteY750" fmla="*/ 869756 h 6858000"/>
              <a:gd name="connsiteX751" fmla="*/ 5920887 w 7467600"/>
              <a:gd name="connsiteY751" fmla="*/ 865929 h 6858000"/>
              <a:gd name="connsiteX752" fmla="*/ 5504425 w 7467600"/>
              <a:gd name="connsiteY752" fmla="*/ 848067 h 6858000"/>
              <a:gd name="connsiteX753" fmla="*/ 3607114 w 7467600"/>
              <a:gd name="connsiteY753" fmla="*/ 467441 h 6858000"/>
              <a:gd name="connsiteX754" fmla="*/ 3296242 w 7467600"/>
              <a:gd name="connsiteY754" fmla="*/ 807991 h 6858000"/>
              <a:gd name="connsiteX755" fmla="*/ 3174674 w 7467600"/>
              <a:gd name="connsiteY755" fmla="*/ 919759 h 6858000"/>
              <a:gd name="connsiteX756" fmla="*/ 3042978 w 7467600"/>
              <a:gd name="connsiteY756" fmla="*/ 1054894 h 6858000"/>
              <a:gd name="connsiteX757" fmla="*/ 2968914 w 7467600"/>
              <a:gd name="connsiteY757" fmla="*/ 1133756 h 6858000"/>
              <a:gd name="connsiteX758" fmla="*/ 3103823 w 7467600"/>
              <a:gd name="connsiteY758" fmla="*/ 1026814 h 6858000"/>
              <a:gd name="connsiteX759" fmla="*/ 3607114 w 7467600"/>
              <a:gd name="connsiteY759" fmla="*/ 467441 h 6858000"/>
              <a:gd name="connsiteX760" fmla="*/ 3744487 w 7467600"/>
              <a:gd name="connsiteY760" fmla="*/ 383136 h 6858000"/>
              <a:gd name="connsiteX761" fmla="*/ 3970213 w 7467600"/>
              <a:gd name="connsiteY761" fmla="*/ 995559 h 6858000"/>
              <a:gd name="connsiteX762" fmla="*/ 3744487 w 7467600"/>
              <a:gd name="connsiteY762" fmla="*/ 383136 h 6858000"/>
              <a:gd name="connsiteX763" fmla="*/ 3624562 w 7467600"/>
              <a:gd name="connsiteY763" fmla="*/ 367041 h 6858000"/>
              <a:gd name="connsiteX764" fmla="*/ 3489712 w 7467600"/>
              <a:gd name="connsiteY764" fmla="*/ 485386 h 6858000"/>
              <a:gd name="connsiteX765" fmla="*/ 3182994 w 7467600"/>
              <a:gd name="connsiteY765" fmla="*/ 828265 h 6858000"/>
              <a:gd name="connsiteX766" fmla="*/ 2892114 w 7467600"/>
              <a:gd name="connsiteY766" fmla="*/ 1172635 h 6858000"/>
              <a:gd name="connsiteX767" fmla="*/ 3021459 w 7467600"/>
              <a:gd name="connsiteY767" fmla="*/ 1035385 h 6858000"/>
              <a:gd name="connsiteX768" fmla="*/ 3153873 w 7467600"/>
              <a:gd name="connsiteY768" fmla="*/ 898971 h 6858000"/>
              <a:gd name="connsiteX769" fmla="*/ 3276511 w 7467600"/>
              <a:gd name="connsiteY769" fmla="*/ 786423 h 6858000"/>
              <a:gd name="connsiteX770" fmla="*/ 3584154 w 7467600"/>
              <a:gd name="connsiteY770" fmla="*/ 448218 h 6858000"/>
              <a:gd name="connsiteX771" fmla="*/ 3624562 w 7467600"/>
              <a:gd name="connsiteY771" fmla="*/ 367041 h 6858000"/>
              <a:gd name="connsiteX772" fmla="*/ 3766672 w 7467600"/>
              <a:gd name="connsiteY772" fmla="*/ 359429 h 6858000"/>
              <a:gd name="connsiteX773" fmla="*/ 3996338 w 7467600"/>
              <a:gd name="connsiteY773" fmla="*/ 968237 h 6858000"/>
              <a:gd name="connsiteX774" fmla="*/ 3766672 w 7467600"/>
              <a:gd name="connsiteY774" fmla="*/ 359429 h 6858000"/>
              <a:gd name="connsiteX775" fmla="*/ 5805386 w 7467600"/>
              <a:gd name="connsiteY775" fmla="*/ 239240 h 6858000"/>
              <a:gd name="connsiteX776" fmla="*/ 5736947 w 7467600"/>
              <a:gd name="connsiteY776" fmla="*/ 261367 h 6858000"/>
              <a:gd name="connsiteX777" fmla="*/ 5427012 w 7467600"/>
              <a:gd name="connsiteY777" fmla="*/ 311272 h 6858000"/>
              <a:gd name="connsiteX778" fmla="*/ 5147818 w 7467600"/>
              <a:gd name="connsiteY778" fmla="*/ 322112 h 6858000"/>
              <a:gd name="connsiteX779" fmla="*/ 5060854 w 7467600"/>
              <a:gd name="connsiteY779" fmla="*/ 311882 h 6858000"/>
              <a:gd name="connsiteX780" fmla="*/ 4945989 w 7467600"/>
              <a:gd name="connsiteY780" fmla="*/ 300516 h 6858000"/>
              <a:gd name="connsiteX781" fmla="*/ 5410479 w 7467600"/>
              <a:gd name="connsiteY781" fmla="*/ 348434 h 6858000"/>
              <a:gd name="connsiteX782" fmla="*/ 5805386 w 7467600"/>
              <a:gd name="connsiteY782" fmla="*/ 239240 h 6858000"/>
              <a:gd name="connsiteX783" fmla="*/ 5905192 w 7467600"/>
              <a:gd name="connsiteY783" fmla="*/ 163079 h 6858000"/>
              <a:gd name="connsiteX784" fmla="*/ 5865655 w 7467600"/>
              <a:gd name="connsiteY784" fmla="*/ 171901 h 6858000"/>
              <a:gd name="connsiteX785" fmla="*/ 5259740 w 7467600"/>
              <a:gd name="connsiteY785" fmla="*/ 257013 h 6858000"/>
              <a:gd name="connsiteX786" fmla="*/ 5208466 w 7467600"/>
              <a:gd name="connsiteY786" fmla="*/ 257550 h 6858000"/>
              <a:gd name="connsiteX787" fmla="*/ 4980204 w 7467600"/>
              <a:gd name="connsiteY787" fmla="*/ 271903 h 6858000"/>
              <a:gd name="connsiteX788" fmla="*/ 5068068 w 7467600"/>
              <a:gd name="connsiteY788" fmla="*/ 282244 h 6858000"/>
              <a:gd name="connsiteX789" fmla="*/ 5153231 w 7467600"/>
              <a:gd name="connsiteY789" fmla="*/ 292240 h 6858000"/>
              <a:gd name="connsiteX790" fmla="*/ 5426491 w 7467600"/>
              <a:gd name="connsiteY790" fmla="*/ 281128 h 6858000"/>
              <a:gd name="connsiteX791" fmla="*/ 5731212 w 7467600"/>
              <a:gd name="connsiteY791" fmla="*/ 231951 h 6858000"/>
              <a:gd name="connsiteX792" fmla="*/ 5905192 w 7467600"/>
              <a:gd name="connsiteY792" fmla="*/ 163079 h 6858000"/>
              <a:gd name="connsiteX793" fmla="*/ 5944437 w 7467600"/>
              <a:gd name="connsiteY793" fmla="*/ 113829 h 6858000"/>
              <a:gd name="connsiteX794" fmla="*/ 5825032 w 7467600"/>
              <a:gd name="connsiteY794" fmla="*/ 146405 h 6858000"/>
              <a:gd name="connsiteX795" fmla="*/ 4955599 w 7467600"/>
              <a:gd name="connsiteY795" fmla="*/ 247008 h 6858000"/>
              <a:gd name="connsiteX796" fmla="*/ 5210104 w 7467600"/>
              <a:gd name="connsiteY796" fmla="*/ 228123 h 6858000"/>
              <a:gd name="connsiteX797" fmla="*/ 5261015 w 7467600"/>
              <a:gd name="connsiteY797" fmla="*/ 227087 h 6858000"/>
              <a:gd name="connsiteX798" fmla="*/ 5861181 w 7467600"/>
              <a:gd name="connsiteY798" fmla="*/ 143093 h 6858000"/>
              <a:gd name="connsiteX799" fmla="*/ 5961252 w 7467600"/>
              <a:gd name="connsiteY799" fmla="*/ 114820 h 6858000"/>
              <a:gd name="connsiteX800" fmla="*/ 5944437 w 7467600"/>
              <a:gd name="connsiteY800" fmla="*/ 113829 h 6858000"/>
              <a:gd name="connsiteX801" fmla="*/ 3882765 w 7467600"/>
              <a:gd name="connsiteY801" fmla="*/ 0 h 6858000"/>
              <a:gd name="connsiteX802" fmla="*/ 3995099 w 7467600"/>
              <a:gd name="connsiteY802" fmla="*/ 0 h 6858000"/>
              <a:gd name="connsiteX803" fmla="*/ 4163818 w 7467600"/>
              <a:gd name="connsiteY803" fmla="*/ 234104 h 6858000"/>
              <a:gd name="connsiteX804" fmla="*/ 4172099 w 7467600"/>
              <a:gd name="connsiteY804" fmla="*/ 234207 h 6858000"/>
              <a:gd name="connsiteX805" fmla="*/ 4784282 w 7467600"/>
              <a:gd name="connsiteY805" fmla="*/ 276561 h 6858000"/>
              <a:gd name="connsiteX806" fmla="*/ 4801687 w 7467600"/>
              <a:gd name="connsiteY806" fmla="*/ 267764 h 6858000"/>
              <a:gd name="connsiteX807" fmla="*/ 6082788 w 7467600"/>
              <a:gd name="connsiteY807" fmla="*/ 64119 h 6858000"/>
              <a:gd name="connsiteX808" fmla="*/ 6099442 w 7467600"/>
              <a:gd name="connsiteY808" fmla="*/ 82568 h 6858000"/>
              <a:gd name="connsiteX809" fmla="*/ 4804137 w 7467600"/>
              <a:gd name="connsiteY809" fmla="*/ 320931 h 6858000"/>
              <a:gd name="connsiteX810" fmla="*/ 4227047 w 7467600"/>
              <a:gd name="connsiteY810" fmla="*/ 313415 h 6858000"/>
              <a:gd name="connsiteX811" fmla="*/ 4346041 w 7467600"/>
              <a:gd name="connsiteY811" fmla="*/ 456086 h 6858000"/>
              <a:gd name="connsiteX812" fmla="*/ 4870967 w 7467600"/>
              <a:gd name="connsiteY812" fmla="*/ 963061 h 6858000"/>
              <a:gd name="connsiteX813" fmla="*/ 4889647 w 7467600"/>
              <a:gd name="connsiteY813" fmla="*/ 957147 h 6858000"/>
              <a:gd name="connsiteX814" fmla="*/ 5422504 w 7467600"/>
              <a:gd name="connsiteY814" fmla="*/ 805191 h 6858000"/>
              <a:gd name="connsiteX815" fmla="*/ 6087656 w 7467600"/>
              <a:gd name="connsiteY815" fmla="*/ 826703 h 6858000"/>
              <a:gd name="connsiteX816" fmla="*/ 6058717 w 7467600"/>
              <a:gd name="connsiteY816" fmla="*/ 865992 h 6858000"/>
              <a:gd name="connsiteX817" fmla="*/ 4974153 w 7467600"/>
              <a:gd name="connsiteY817" fmla="*/ 1045456 h 6858000"/>
              <a:gd name="connsiteX818" fmla="*/ 5627835 w 7467600"/>
              <a:gd name="connsiteY818" fmla="*/ 1472077 h 6858000"/>
              <a:gd name="connsiteX819" fmla="*/ 5629817 w 7467600"/>
              <a:gd name="connsiteY819" fmla="*/ 1471412 h 6858000"/>
              <a:gd name="connsiteX820" fmla="*/ 5634124 w 7467600"/>
              <a:gd name="connsiteY820" fmla="*/ 1470572 h 6858000"/>
              <a:gd name="connsiteX821" fmla="*/ 5755832 w 7467600"/>
              <a:gd name="connsiteY821" fmla="*/ 1383886 h 6858000"/>
              <a:gd name="connsiteX822" fmla="*/ 6014186 w 7467600"/>
              <a:gd name="connsiteY822" fmla="*/ 1279799 h 6858000"/>
              <a:gd name="connsiteX823" fmla="*/ 6901619 w 7467600"/>
              <a:gd name="connsiteY823" fmla="*/ 1047874 h 6858000"/>
              <a:gd name="connsiteX824" fmla="*/ 6931566 w 7467600"/>
              <a:gd name="connsiteY824" fmla="*/ 1062034 h 6858000"/>
              <a:gd name="connsiteX825" fmla="*/ 5790982 w 7467600"/>
              <a:gd name="connsiteY825" fmla="*/ 1561380 h 6858000"/>
              <a:gd name="connsiteX826" fmla="*/ 6188971 w 7467600"/>
              <a:gd name="connsiteY826" fmla="*/ 1755168 h 6858000"/>
              <a:gd name="connsiteX827" fmla="*/ 6202446 w 7467600"/>
              <a:gd name="connsiteY827" fmla="*/ 1752268 h 6858000"/>
              <a:gd name="connsiteX828" fmla="*/ 7179560 w 7467600"/>
              <a:gd name="connsiteY828" fmla="*/ 1467551 h 6858000"/>
              <a:gd name="connsiteX829" fmla="*/ 7158730 w 7467600"/>
              <a:gd name="connsiteY829" fmla="*/ 1507835 h 6858000"/>
              <a:gd name="connsiteX830" fmla="*/ 6326959 w 7467600"/>
              <a:gd name="connsiteY830" fmla="*/ 1817686 h 6858000"/>
              <a:gd name="connsiteX831" fmla="*/ 6537433 w 7467600"/>
              <a:gd name="connsiteY831" fmla="*/ 1907790 h 6858000"/>
              <a:gd name="connsiteX832" fmla="*/ 6550221 w 7467600"/>
              <a:gd name="connsiteY832" fmla="*/ 1910729 h 6858000"/>
              <a:gd name="connsiteX833" fmla="*/ 6964438 w 7467600"/>
              <a:gd name="connsiteY833" fmla="*/ 2209505 h 6858000"/>
              <a:gd name="connsiteX834" fmla="*/ 7367862 w 7467600"/>
              <a:gd name="connsiteY834" fmla="*/ 2806833 h 6858000"/>
              <a:gd name="connsiteX835" fmla="*/ 7364329 w 7467600"/>
              <a:gd name="connsiteY835" fmla="*/ 2826907 h 6858000"/>
              <a:gd name="connsiteX836" fmla="*/ 7290545 w 7467600"/>
              <a:gd name="connsiteY836" fmla="*/ 2850663 h 6858000"/>
              <a:gd name="connsiteX837" fmla="*/ 6472036 w 7467600"/>
              <a:gd name="connsiteY837" fmla="*/ 1959003 h 6858000"/>
              <a:gd name="connsiteX838" fmla="*/ 5792897 w 7467600"/>
              <a:gd name="connsiteY838" fmla="*/ 1647747 h 6858000"/>
              <a:gd name="connsiteX839" fmla="*/ 5842751 w 7467600"/>
              <a:gd name="connsiteY839" fmla="*/ 1816112 h 6858000"/>
              <a:gd name="connsiteX840" fmla="*/ 5847424 w 7467600"/>
              <a:gd name="connsiteY840" fmla="*/ 1815776 h 6858000"/>
              <a:gd name="connsiteX841" fmla="*/ 6399821 w 7467600"/>
              <a:gd name="connsiteY841" fmla="*/ 2344799 h 6858000"/>
              <a:gd name="connsiteX842" fmla="*/ 6323232 w 7467600"/>
              <a:gd name="connsiteY842" fmla="*/ 2389634 h 6858000"/>
              <a:gd name="connsiteX843" fmla="*/ 5942958 w 7467600"/>
              <a:gd name="connsiteY843" fmla="*/ 2077708 h 6858000"/>
              <a:gd name="connsiteX844" fmla="*/ 5921559 w 7467600"/>
              <a:gd name="connsiteY844" fmla="*/ 2378596 h 6858000"/>
              <a:gd name="connsiteX845" fmla="*/ 5817651 w 7467600"/>
              <a:gd name="connsiteY845" fmla="*/ 3023919 h 6858000"/>
              <a:gd name="connsiteX846" fmla="*/ 5729634 w 7467600"/>
              <a:gd name="connsiteY846" fmla="*/ 3051849 h 6858000"/>
              <a:gd name="connsiteX847" fmla="*/ 5611018 w 7467600"/>
              <a:gd name="connsiteY847" fmla="*/ 2316769 h 6858000"/>
              <a:gd name="connsiteX848" fmla="*/ 5687608 w 7467600"/>
              <a:gd name="connsiteY848" fmla="*/ 2039972 h 6858000"/>
              <a:gd name="connsiteX849" fmla="*/ 5657554 w 7467600"/>
              <a:gd name="connsiteY849" fmla="*/ 1576445 h 6858000"/>
              <a:gd name="connsiteX850" fmla="*/ 5150475 w 7467600"/>
              <a:gd name="connsiteY850" fmla="*/ 1274012 h 6858000"/>
              <a:gd name="connsiteX851" fmla="*/ 5349142 w 7467600"/>
              <a:gd name="connsiteY851" fmla="*/ 2204405 h 6858000"/>
              <a:gd name="connsiteX852" fmla="*/ 5262214 w 7467600"/>
              <a:gd name="connsiteY852" fmla="*/ 2233836 h 6858000"/>
              <a:gd name="connsiteX853" fmla="*/ 4981539 w 7467600"/>
              <a:gd name="connsiteY853" fmla="*/ 1542201 h 6858000"/>
              <a:gd name="connsiteX854" fmla="*/ 4958461 w 7467600"/>
              <a:gd name="connsiteY854" fmla="*/ 1136957 h 6858000"/>
              <a:gd name="connsiteX855" fmla="*/ 4655015 w 7467600"/>
              <a:gd name="connsiteY855" fmla="*/ 891426 h 6858000"/>
              <a:gd name="connsiteX856" fmla="*/ 4348002 w 7467600"/>
              <a:gd name="connsiteY856" fmla="*/ 2205895 h 6858000"/>
              <a:gd name="connsiteX857" fmla="*/ 4262250 w 7467600"/>
              <a:gd name="connsiteY857" fmla="*/ 2219972 h 6858000"/>
              <a:gd name="connsiteX858" fmla="*/ 4550611 w 7467600"/>
              <a:gd name="connsiteY858" fmla="*/ 817540 h 6858000"/>
              <a:gd name="connsiteX859" fmla="*/ 4564418 w 7467600"/>
              <a:gd name="connsiteY859" fmla="*/ 808293 h 6858000"/>
              <a:gd name="connsiteX860" fmla="*/ 4266388 w 7467600"/>
              <a:gd name="connsiteY860" fmla="*/ 500083 h 6858000"/>
              <a:gd name="connsiteX861" fmla="*/ 4032842 w 7467600"/>
              <a:gd name="connsiteY861" fmla="*/ 211809 h 6858000"/>
              <a:gd name="connsiteX862" fmla="*/ 3882765 w 7467600"/>
              <a:gd name="connsiteY862" fmla="*/ 0 h 6858000"/>
              <a:gd name="connsiteX863" fmla="*/ 3721337 w 7467600"/>
              <a:gd name="connsiteY863" fmla="*/ 0 h 6858000"/>
              <a:gd name="connsiteX864" fmla="*/ 3797544 w 7467600"/>
              <a:gd name="connsiteY864" fmla="*/ 0 h 6858000"/>
              <a:gd name="connsiteX865" fmla="*/ 3775734 w 7467600"/>
              <a:gd name="connsiteY865" fmla="*/ 95131 h 6858000"/>
              <a:gd name="connsiteX866" fmla="*/ 3724807 w 7467600"/>
              <a:gd name="connsiteY866" fmla="*/ 272257 h 6858000"/>
              <a:gd name="connsiteX867" fmla="*/ 3726844 w 7467600"/>
              <a:gd name="connsiteY867" fmla="*/ 282988 h 6858000"/>
              <a:gd name="connsiteX868" fmla="*/ 3742664 w 7467600"/>
              <a:gd name="connsiteY868" fmla="*/ 279918 h 6858000"/>
              <a:gd name="connsiteX869" fmla="*/ 4103910 w 7467600"/>
              <a:gd name="connsiteY869" fmla="*/ 1161917 h 6858000"/>
              <a:gd name="connsiteX870" fmla="*/ 4020269 w 7467600"/>
              <a:gd name="connsiteY870" fmla="*/ 1200406 h 6858000"/>
              <a:gd name="connsiteX871" fmla="*/ 3674882 w 7467600"/>
              <a:gd name="connsiteY871" fmla="*/ 488524 h 6858000"/>
              <a:gd name="connsiteX872" fmla="*/ 3132682 w 7467600"/>
              <a:gd name="connsiteY872" fmla="*/ 1072284 h 6858000"/>
              <a:gd name="connsiteX873" fmla="*/ 2716346 w 7467600"/>
              <a:gd name="connsiteY873" fmla="*/ 1276376 h 6858000"/>
              <a:gd name="connsiteX874" fmla="*/ 2716772 w 7467600"/>
              <a:gd name="connsiteY874" fmla="*/ 1255462 h 6858000"/>
              <a:gd name="connsiteX875" fmla="*/ 3471096 w 7467600"/>
              <a:gd name="connsiteY875" fmla="*/ 437072 h 6858000"/>
              <a:gd name="connsiteX876" fmla="*/ 3639057 w 7467600"/>
              <a:gd name="connsiteY876" fmla="*/ 286334 h 6858000"/>
              <a:gd name="connsiteX877" fmla="*/ 3640309 w 7467600"/>
              <a:gd name="connsiteY877" fmla="*/ 284664 h 6858000"/>
              <a:gd name="connsiteX878" fmla="*/ 3646022 w 7467600"/>
              <a:gd name="connsiteY878" fmla="*/ 276711 h 6858000"/>
              <a:gd name="connsiteX879" fmla="*/ 3707943 w 7467600"/>
              <a:gd name="connsiteY879" fmla="*/ 65958 h 6858000"/>
              <a:gd name="connsiteX880" fmla="*/ 3721337 w 7467600"/>
              <a:gd name="connsiteY880" fmla="*/ 0 h 6858000"/>
              <a:gd name="connsiteX881" fmla="*/ 2867960 w 7467600"/>
              <a:gd name="connsiteY881" fmla="*/ 0 h 6858000"/>
              <a:gd name="connsiteX882" fmla="*/ 2926351 w 7467600"/>
              <a:gd name="connsiteY882" fmla="*/ 0 h 6858000"/>
              <a:gd name="connsiteX883" fmla="*/ 2902823 w 7467600"/>
              <a:gd name="connsiteY883" fmla="*/ 262929 h 6858000"/>
              <a:gd name="connsiteX884" fmla="*/ 2940663 w 7467600"/>
              <a:gd name="connsiteY884" fmla="*/ 140884 h 6858000"/>
              <a:gd name="connsiteX885" fmla="*/ 2947039 w 7467600"/>
              <a:gd name="connsiteY885" fmla="*/ 122524 h 6858000"/>
              <a:gd name="connsiteX886" fmla="*/ 2984316 w 7467600"/>
              <a:gd name="connsiteY886" fmla="*/ 0 h 6858000"/>
              <a:gd name="connsiteX887" fmla="*/ 3016114 w 7467600"/>
              <a:gd name="connsiteY887" fmla="*/ 0 h 6858000"/>
              <a:gd name="connsiteX888" fmla="*/ 2979949 w 7467600"/>
              <a:gd name="connsiteY888" fmla="*/ 119274 h 6858000"/>
              <a:gd name="connsiteX889" fmla="*/ 3023879 w 7467600"/>
              <a:gd name="connsiteY889" fmla="*/ 0 h 6858000"/>
              <a:gd name="connsiteX890" fmla="*/ 3105400 w 7467600"/>
              <a:gd name="connsiteY890" fmla="*/ 0 h 6858000"/>
              <a:gd name="connsiteX891" fmla="*/ 3094669 w 7467600"/>
              <a:gd name="connsiteY891" fmla="*/ 30308 h 6858000"/>
              <a:gd name="connsiteX892" fmla="*/ 2901945 w 7467600"/>
              <a:gd name="connsiteY892" fmla="*/ 466538 h 6858000"/>
              <a:gd name="connsiteX893" fmla="*/ 2815209 w 7467600"/>
              <a:gd name="connsiteY893" fmla="*/ 497361 h 6858000"/>
              <a:gd name="connsiteX894" fmla="*/ 2844845 w 7467600"/>
              <a:gd name="connsiteY894" fmla="*/ 127638 h 6858000"/>
              <a:gd name="connsiteX895" fmla="*/ 2867960 w 7467600"/>
              <a:gd name="connsiteY895" fmla="*/ 0 h 6858000"/>
              <a:gd name="connsiteX896" fmla="*/ 1057230 w 7467600"/>
              <a:gd name="connsiteY896" fmla="*/ 0 h 6858000"/>
              <a:gd name="connsiteX897" fmla="*/ 1111003 w 7467600"/>
              <a:gd name="connsiteY897" fmla="*/ 0 h 6858000"/>
              <a:gd name="connsiteX898" fmla="*/ 1125553 w 7467600"/>
              <a:gd name="connsiteY898" fmla="*/ 52588 h 6858000"/>
              <a:gd name="connsiteX899" fmla="*/ 1304276 w 7467600"/>
              <a:gd name="connsiteY899" fmla="*/ 476275 h 6858000"/>
              <a:gd name="connsiteX900" fmla="*/ 1492066 w 7467600"/>
              <a:gd name="connsiteY900" fmla="*/ 886333 h 6858000"/>
              <a:gd name="connsiteX901" fmla="*/ 1423698 w 7467600"/>
              <a:gd name="connsiteY901" fmla="*/ 710817 h 6858000"/>
              <a:gd name="connsiteX902" fmla="*/ 1357609 w 7467600"/>
              <a:gd name="connsiteY902" fmla="*/ 532892 h 6858000"/>
              <a:gd name="connsiteX903" fmla="*/ 1309550 w 7467600"/>
              <a:gd name="connsiteY903" fmla="*/ 374031 h 6858000"/>
              <a:gd name="connsiteX904" fmla="*/ 1193673 w 7467600"/>
              <a:gd name="connsiteY904" fmla="*/ 49533 h 6858000"/>
              <a:gd name="connsiteX905" fmla="*/ 1164391 w 7467600"/>
              <a:gd name="connsiteY905" fmla="*/ 0 h 6858000"/>
              <a:gd name="connsiteX906" fmla="*/ 1200666 w 7467600"/>
              <a:gd name="connsiteY906" fmla="*/ 0 h 6858000"/>
              <a:gd name="connsiteX907" fmla="*/ 1223408 w 7467600"/>
              <a:gd name="connsiteY907" fmla="*/ 38996 h 6858000"/>
              <a:gd name="connsiteX908" fmla="*/ 1339635 w 7467600"/>
              <a:gd name="connsiteY908" fmla="*/ 365517 h 6858000"/>
              <a:gd name="connsiteX909" fmla="*/ 1387469 w 7467600"/>
              <a:gd name="connsiteY909" fmla="*/ 523079 h 6858000"/>
              <a:gd name="connsiteX910" fmla="*/ 1452685 w 7467600"/>
              <a:gd name="connsiteY910" fmla="*/ 699806 h 6858000"/>
              <a:gd name="connsiteX911" fmla="*/ 1492092 w 7467600"/>
              <a:gd name="connsiteY911" fmla="*/ 800424 h 6858000"/>
              <a:gd name="connsiteX912" fmla="*/ 1455302 w 7467600"/>
              <a:gd name="connsiteY912" fmla="*/ 632913 h 6858000"/>
              <a:gd name="connsiteX913" fmla="*/ 1222336 w 7467600"/>
              <a:gd name="connsiteY913" fmla="*/ 9480 h 6858000"/>
              <a:gd name="connsiteX914" fmla="*/ 1214634 w 7467600"/>
              <a:gd name="connsiteY914" fmla="*/ 0 h 6858000"/>
              <a:gd name="connsiteX915" fmla="*/ 1289827 w 7467600"/>
              <a:gd name="connsiteY915" fmla="*/ 0 h 6858000"/>
              <a:gd name="connsiteX916" fmla="*/ 1321076 w 7467600"/>
              <a:gd name="connsiteY916" fmla="*/ 59722 h 6858000"/>
              <a:gd name="connsiteX917" fmla="*/ 1512579 w 7467600"/>
              <a:gd name="connsiteY917" fmla="*/ 626441 h 6858000"/>
              <a:gd name="connsiteX918" fmla="*/ 1506076 w 7467600"/>
              <a:gd name="connsiteY918" fmla="*/ 1089289 h 6858000"/>
              <a:gd name="connsiteX919" fmla="*/ 1486346 w 7467600"/>
              <a:gd name="connsiteY919" fmla="*/ 1079919 h 6858000"/>
              <a:gd name="connsiteX920" fmla="*/ 1070511 w 7467600"/>
              <a:gd name="connsiteY920" fmla="*/ 48609 h 6858000"/>
              <a:gd name="connsiteX921" fmla="*/ 1057230 w 7467600"/>
              <a:gd name="connsiteY921" fmla="*/ 0 h 6858000"/>
              <a:gd name="connsiteX922" fmla="*/ 43151 w 7467600"/>
              <a:gd name="connsiteY922" fmla="*/ 0 h 6858000"/>
              <a:gd name="connsiteX923" fmla="*/ 95283 w 7467600"/>
              <a:gd name="connsiteY923" fmla="*/ 0 h 6858000"/>
              <a:gd name="connsiteX924" fmla="*/ 300708 w 7467600"/>
              <a:gd name="connsiteY924" fmla="*/ 154571 h 6858000"/>
              <a:gd name="connsiteX925" fmla="*/ 530414 w 7467600"/>
              <a:gd name="connsiteY925" fmla="*/ 354673 h 6858000"/>
              <a:gd name="connsiteX926" fmla="*/ 333785 w 7467600"/>
              <a:gd name="connsiteY926" fmla="*/ 161564 h 6858000"/>
              <a:gd name="connsiteX927" fmla="*/ 147005 w 7467600"/>
              <a:gd name="connsiteY927" fmla="*/ 0 h 6858000"/>
              <a:gd name="connsiteX928" fmla="*/ 272509 w 7467600"/>
              <a:gd name="connsiteY928" fmla="*/ 0 h 6858000"/>
              <a:gd name="connsiteX929" fmla="*/ 326276 w 7467600"/>
              <a:gd name="connsiteY929" fmla="*/ 45847 h 6858000"/>
              <a:gd name="connsiteX930" fmla="*/ 823759 w 7467600"/>
              <a:gd name="connsiteY930" fmla="*/ 574145 h 6858000"/>
              <a:gd name="connsiteX931" fmla="*/ 811254 w 7467600"/>
              <a:gd name="connsiteY931" fmla="*/ 665546 h 6858000"/>
              <a:gd name="connsiteX932" fmla="*/ 154042 w 7467600"/>
              <a:gd name="connsiteY932" fmla="*/ 261522 h 6858000"/>
              <a:gd name="connsiteX933" fmla="*/ 13550 w 7467600"/>
              <a:gd name="connsiteY933" fmla="*/ 158423 h 6858000"/>
              <a:gd name="connsiteX934" fmla="*/ 0 w 7467600"/>
              <a:gd name="connsiteY934" fmla="*/ 146618 h 6858000"/>
              <a:gd name="connsiteX935" fmla="*/ 0 w 7467600"/>
              <a:gd name="connsiteY935" fmla="*/ 59161 h 6858000"/>
              <a:gd name="connsiteX936" fmla="*/ 45427 w 7467600"/>
              <a:gd name="connsiteY936" fmla="*/ 101078 h 6858000"/>
              <a:gd name="connsiteX937" fmla="*/ 630103 w 7467600"/>
              <a:gd name="connsiteY937" fmla="*/ 485885 h 6858000"/>
              <a:gd name="connsiteX938" fmla="*/ 532040 w 7467600"/>
              <a:gd name="connsiteY938" fmla="*/ 399359 h 6858000"/>
              <a:gd name="connsiteX939" fmla="*/ 517618 w 7467600"/>
              <a:gd name="connsiteY939" fmla="*/ 385726 h 6858000"/>
              <a:gd name="connsiteX940" fmla="*/ 285074 w 7467600"/>
              <a:gd name="connsiteY940" fmla="*/ 182755 h 6858000"/>
              <a:gd name="connsiteX941" fmla="*/ 43151 w 7467600"/>
              <a:gd name="connsiteY94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289862 w 7467600"/>
              <a:gd name="connsiteY8" fmla="*/ 6659827 h 6858000"/>
              <a:gd name="connsiteX9" fmla="*/ 1019354 w 7467600"/>
              <a:gd name="connsiteY9" fmla="*/ 6315006 h 6858000"/>
              <a:gd name="connsiteX10" fmla="*/ 441046 w 7467600"/>
              <a:gd name="connsiteY10" fmla="*/ 6691153 h 6858000"/>
              <a:gd name="connsiteX11" fmla="*/ 1019354 w 7467600"/>
              <a:gd name="connsiteY11" fmla="*/ 6315006 h 6858000"/>
              <a:gd name="connsiteX12" fmla="*/ 991680 w 7467600"/>
              <a:gd name="connsiteY12" fmla="*/ 6298413 h 6858000"/>
              <a:gd name="connsiteX13" fmla="*/ 409060 w 7467600"/>
              <a:gd name="connsiteY13" fmla="*/ 6671470 h 6858000"/>
              <a:gd name="connsiteX14" fmla="*/ 991680 w 7467600"/>
              <a:gd name="connsiteY14" fmla="*/ 6298413 h 6858000"/>
              <a:gd name="connsiteX15" fmla="*/ 103333 w 7467600"/>
              <a:gd name="connsiteY15" fmla="*/ 5699602 h 6858000"/>
              <a:gd name="connsiteX16" fmla="*/ 233938 w 7467600"/>
              <a:gd name="connsiteY16" fmla="*/ 5809416 h 6858000"/>
              <a:gd name="connsiteX17" fmla="*/ 883580 w 7467600"/>
              <a:gd name="connsiteY17" fmla="*/ 6180710 h 6858000"/>
              <a:gd name="connsiteX18" fmla="*/ 487337 w 7467600"/>
              <a:gd name="connsiteY18" fmla="*/ 5950182 h 6858000"/>
              <a:gd name="connsiteX19" fmla="*/ 354051 w 7467600"/>
              <a:gd name="connsiteY19" fmla="*/ 5854912 h 6858000"/>
              <a:gd name="connsiteX20" fmla="*/ 195436 w 7467600"/>
              <a:gd name="connsiteY20" fmla="*/ 5755068 h 6858000"/>
              <a:gd name="connsiteX21" fmla="*/ 103333 w 7467600"/>
              <a:gd name="connsiteY21" fmla="*/ 5699602 h 6858000"/>
              <a:gd name="connsiteX22" fmla="*/ 5539432 w 7467600"/>
              <a:gd name="connsiteY22" fmla="*/ 5642928 h 6858000"/>
              <a:gd name="connsiteX23" fmla="*/ 5555462 w 7467600"/>
              <a:gd name="connsiteY23" fmla="*/ 5694454 h 6858000"/>
              <a:gd name="connsiteX24" fmla="*/ 5828270 w 7467600"/>
              <a:gd name="connsiteY24" fmla="*/ 6320663 h 6858000"/>
              <a:gd name="connsiteX25" fmla="*/ 5947416 w 7467600"/>
              <a:gd name="connsiteY25" fmla="*/ 6574846 h 6858000"/>
              <a:gd name="connsiteX26" fmla="*/ 5539432 w 7467600"/>
              <a:gd name="connsiteY26" fmla="*/ 5642928 h 6858000"/>
              <a:gd name="connsiteX27" fmla="*/ 51253 w 7467600"/>
              <a:gd name="connsiteY27" fmla="*/ 5631825 h 6858000"/>
              <a:gd name="connsiteX28" fmla="*/ 211622 w 7467600"/>
              <a:gd name="connsiteY28" fmla="*/ 5728803 h 6858000"/>
              <a:gd name="connsiteX29" fmla="*/ 371652 w 7467600"/>
              <a:gd name="connsiteY29" fmla="*/ 5829062 h 6858000"/>
              <a:gd name="connsiteX30" fmla="*/ 505903 w 7467600"/>
              <a:gd name="connsiteY30" fmla="*/ 5925221 h 6858000"/>
              <a:gd name="connsiteX31" fmla="*/ 899240 w 7467600"/>
              <a:gd name="connsiteY31" fmla="*/ 6153068 h 6858000"/>
              <a:gd name="connsiteX32" fmla="*/ 988114 w 7467600"/>
              <a:gd name="connsiteY32" fmla="*/ 6174204 h 6858000"/>
              <a:gd name="connsiteX33" fmla="*/ 845971 w 7467600"/>
              <a:gd name="connsiteY33" fmla="*/ 6067177 h 6858000"/>
              <a:gd name="connsiteX34" fmla="*/ 448057 w 7467600"/>
              <a:gd name="connsiteY34" fmla="*/ 5841376 h 6858000"/>
              <a:gd name="connsiteX35" fmla="*/ 51253 w 7467600"/>
              <a:gd name="connsiteY35" fmla="*/ 5631825 h 6858000"/>
              <a:gd name="connsiteX36" fmla="*/ 2606687 w 7467600"/>
              <a:gd name="connsiteY36" fmla="*/ 5630718 h 6858000"/>
              <a:gd name="connsiteX37" fmla="*/ 2645658 w 7467600"/>
              <a:gd name="connsiteY37" fmla="*/ 6640259 h 6858000"/>
              <a:gd name="connsiteX38" fmla="*/ 2606687 w 7467600"/>
              <a:gd name="connsiteY38" fmla="*/ 5630718 h 6858000"/>
              <a:gd name="connsiteX39" fmla="*/ 3642057 w 7467600"/>
              <a:gd name="connsiteY39" fmla="*/ 5573487 h 6858000"/>
              <a:gd name="connsiteX40" fmla="*/ 3632981 w 7467600"/>
              <a:gd name="connsiteY40" fmla="*/ 5579437 h 6858000"/>
              <a:gd name="connsiteX41" fmla="*/ 3382436 w 7467600"/>
              <a:gd name="connsiteY41" fmla="*/ 5952726 h 6858000"/>
              <a:gd name="connsiteX42" fmla="*/ 3191929 w 7467600"/>
              <a:gd name="connsiteY42" fmla="*/ 6662669 h 6858000"/>
              <a:gd name="connsiteX43" fmla="*/ 3369898 w 7467600"/>
              <a:gd name="connsiteY43" fmla="*/ 6081771 h 6858000"/>
              <a:gd name="connsiteX44" fmla="*/ 3642057 w 7467600"/>
              <a:gd name="connsiteY44" fmla="*/ 5573487 h 6858000"/>
              <a:gd name="connsiteX45" fmla="*/ 2650666 w 7467600"/>
              <a:gd name="connsiteY45" fmla="*/ 5530686 h 6858000"/>
              <a:gd name="connsiteX46" fmla="*/ 2650249 w 7467600"/>
              <a:gd name="connsiteY46" fmla="*/ 5532101 h 6858000"/>
              <a:gd name="connsiteX47" fmla="*/ 2663808 w 7467600"/>
              <a:gd name="connsiteY47" fmla="*/ 6535215 h 6858000"/>
              <a:gd name="connsiteX48" fmla="*/ 2665418 w 7467600"/>
              <a:gd name="connsiteY48" fmla="*/ 6132756 h 6858000"/>
              <a:gd name="connsiteX49" fmla="*/ 2650666 w 7467600"/>
              <a:gd name="connsiteY49" fmla="*/ 5530686 h 6858000"/>
              <a:gd name="connsiteX50" fmla="*/ 2680277 w 7467600"/>
              <a:gd name="connsiteY50" fmla="*/ 5479204 h 6858000"/>
              <a:gd name="connsiteX51" fmla="*/ 2678972 w 7467600"/>
              <a:gd name="connsiteY51" fmla="*/ 5481582 h 6858000"/>
              <a:gd name="connsiteX52" fmla="*/ 2696666 w 7467600"/>
              <a:gd name="connsiteY52" fmla="*/ 6133836 h 6858000"/>
              <a:gd name="connsiteX53" fmla="*/ 2695769 w 7467600"/>
              <a:gd name="connsiteY53" fmla="*/ 6390955 h 6858000"/>
              <a:gd name="connsiteX54" fmla="*/ 2739893 w 7467600"/>
              <a:gd name="connsiteY54" fmla="*/ 6108357 h 6858000"/>
              <a:gd name="connsiteX55" fmla="*/ 2680277 w 7467600"/>
              <a:gd name="connsiteY55" fmla="*/ 5479204 h 6858000"/>
              <a:gd name="connsiteX56" fmla="*/ 1132195 w 7467600"/>
              <a:gd name="connsiteY56" fmla="*/ 5467980 h 6858000"/>
              <a:gd name="connsiteX57" fmla="*/ 1679056 w 7467600"/>
              <a:gd name="connsiteY57" fmla="*/ 5516907 h 6858000"/>
              <a:gd name="connsiteX58" fmla="*/ 2128648 w 7467600"/>
              <a:gd name="connsiteY58" fmla="*/ 5474249 h 6858000"/>
              <a:gd name="connsiteX59" fmla="*/ 1825619 w 7467600"/>
              <a:gd name="connsiteY59" fmla="*/ 5478447 h 6858000"/>
              <a:gd name="connsiteX60" fmla="*/ 1737798 w 7467600"/>
              <a:gd name="connsiteY60" fmla="*/ 5483353 h 6858000"/>
              <a:gd name="connsiteX61" fmla="*/ 1132195 w 7467600"/>
              <a:gd name="connsiteY61" fmla="*/ 5467980 h 6858000"/>
              <a:gd name="connsiteX62" fmla="*/ 1456157 w 7467600"/>
              <a:gd name="connsiteY62" fmla="*/ 5371404 h 6858000"/>
              <a:gd name="connsiteX63" fmla="*/ 1244432 w 7467600"/>
              <a:gd name="connsiteY63" fmla="*/ 5385601 h 6858000"/>
              <a:gd name="connsiteX64" fmla="*/ 973990 w 7467600"/>
              <a:gd name="connsiteY64" fmla="*/ 5424940 h 6858000"/>
              <a:gd name="connsiteX65" fmla="*/ 1103809 w 7467600"/>
              <a:gd name="connsiteY65" fmla="*/ 5433720 h 6858000"/>
              <a:gd name="connsiteX66" fmla="*/ 1123454 w 7467600"/>
              <a:gd name="connsiteY66" fmla="*/ 5435727 h 6858000"/>
              <a:gd name="connsiteX67" fmla="*/ 1737017 w 7467600"/>
              <a:gd name="connsiteY67" fmla="*/ 5452183 h 6858000"/>
              <a:gd name="connsiteX68" fmla="*/ 1824397 w 7467600"/>
              <a:gd name="connsiteY68" fmla="*/ 5447757 h 6858000"/>
              <a:gd name="connsiteX69" fmla="*/ 2070059 w 7467600"/>
              <a:gd name="connsiteY69" fmla="*/ 5441660 h 6858000"/>
              <a:gd name="connsiteX70" fmla="*/ 1456157 w 7467600"/>
              <a:gd name="connsiteY70" fmla="*/ 5371404 h 6858000"/>
              <a:gd name="connsiteX71" fmla="*/ 4988186 w 7467600"/>
              <a:gd name="connsiteY71" fmla="*/ 5216467 h 6858000"/>
              <a:gd name="connsiteX72" fmla="*/ 4777334 w 7467600"/>
              <a:gd name="connsiteY72" fmla="*/ 5406072 h 6858000"/>
              <a:gd name="connsiteX73" fmla="*/ 4718341 w 7467600"/>
              <a:gd name="connsiteY73" fmla="*/ 5468043 h 6858000"/>
              <a:gd name="connsiteX74" fmla="*/ 4604655 w 7467600"/>
              <a:gd name="connsiteY74" fmla="*/ 5583434 h 6858000"/>
              <a:gd name="connsiteX75" fmla="*/ 4565074 w 7467600"/>
              <a:gd name="connsiteY75" fmla="*/ 5618550 h 6858000"/>
              <a:gd name="connsiteX76" fmla="*/ 4988186 w 7467600"/>
              <a:gd name="connsiteY76" fmla="*/ 5216467 h 6858000"/>
              <a:gd name="connsiteX77" fmla="*/ 4978032 w 7467600"/>
              <a:gd name="connsiteY77" fmla="*/ 5183809 h 6858000"/>
              <a:gd name="connsiteX78" fmla="*/ 4463413 w 7467600"/>
              <a:gd name="connsiteY78" fmla="*/ 5615162 h 6858000"/>
              <a:gd name="connsiteX79" fmla="*/ 4358134 w 7467600"/>
              <a:gd name="connsiteY79" fmla="*/ 5742791 h 6858000"/>
              <a:gd name="connsiteX80" fmla="*/ 4376219 w 7467600"/>
              <a:gd name="connsiteY80" fmla="*/ 5729027 h 6858000"/>
              <a:gd name="connsiteX81" fmla="*/ 4582340 w 7467600"/>
              <a:gd name="connsiteY81" fmla="*/ 5561037 h 6858000"/>
              <a:gd name="connsiteX82" fmla="*/ 4694684 w 7467600"/>
              <a:gd name="connsiteY82" fmla="*/ 5447098 h 6858000"/>
              <a:gd name="connsiteX83" fmla="*/ 4754123 w 7467600"/>
              <a:gd name="connsiteY83" fmla="*/ 5384643 h 6858000"/>
              <a:gd name="connsiteX84" fmla="*/ 4978032 w 7467600"/>
              <a:gd name="connsiteY84" fmla="*/ 5183809 h 6858000"/>
              <a:gd name="connsiteX85" fmla="*/ 1903353 w 7467600"/>
              <a:gd name="connsiteY85" fmla="*/ 5044827 h 6858000"/>
              <a:gd name="connsiteX86" fmla="*/ 1936931 w 7467600"/>
              <a:gd name="connsiteY86" fmla="*/ 5093954 h 6858000"/>
              <a:gd name="connsiteX87" fmla="*/ 2195868 w 7467600"/>
              <a:gd name="connsiteY87" fmla="*/ 5396574 h 6858000"/>
              <a:gd name="connsiteX88" fmla="*/ 2088852 w 7467600"/>
              <a:gd name="connsiteY88" fmla="*/ 5166123 h 6858000"/>
              <a:gd name="connsiteX89" fmla="*/ 1958241 w 7467600"/>
              <a:gd name="connsiteY89" fmla="*/ 5067955 h 6858000"/>
              <a:gd name="connsiteX90" fmla="*/ 1903353 w 7467600"/>
              <a:gd name="connsiteY90" fmla="*/ 5044827 h 6858000"/>
              <a:gd name="connsiteX91" fmla="*/ 1979378 w 7467600"/>
              <a:gd name="connsiteY91" fmla="*/ 4769504 h 6858000"/>
              <a:gd name="connsiteX92" fmla="*/ 2882120 w 7467600"/>
              <a:gd name="connsiteY92" fmla="*/ 5064547 h 6858000"/>
              <a:gd name="connsiteX93" fmla="*/ 2793103 w 7467600"/>
              <a:gd name="connsiteY93" fmla="*/ 5039699 h 6858000"/>
              <a:gd name="connsiteX94" fmla="*/ 2770041 w 7467600"/>
              <a:gd name="connsiteY94" fmla="*/ 5033634 h 6858000"/>
              <a:gd name="connsiteX95" fmla="*/ 1979378 w 7467600"/>
              <a:gd name="connsiteY95" fmla="*/ 4769504 h 6858000"/>
              <a:gd name="connsiteX96" fmla="*/ 1927410 w 7467600"/>
              <a:gd name="connsiteY96" fmla="*/ 4716164 h 6858000"/>
              <a:gd name="connsiteX97" fmla="*/ 1959587 w 7467600"/>
              <a:gd name="connsiteY97" fmla="*/ 4728849 h 6858000"/>
              <a:gd name="connsiteX98" fmla="*/ 2777707 w 7467600"/>
              <a:gd name="connsiteY98" fmla="*/ 5003991 h 6858000"/>
              <a:gd name="connsiteX99" fmla="*/ 2800768 w 7467600"/>
              <a:gd name="connsiteY99" fmla="*/ 5010056 h 6858000"/>
              <a:gd name="connsiteX100" fmla="*/ 2879408 w 7467600"/>
              <a:gd name="connsiteY100" fmla="*/ 5031590 h 6858000"/>
              <a:gd name="connsiteX101" fmla="*/ 2862295 w 7467600"/>
              <a:gd name="connsiteY101" fmla="*/ 5022958 h 6858000"/>
              <a:gd name="connsiteX102" fmla="*/ 2813343 w 7467600"/>
              <a:gd name="connsiteY102" fmla="*/ 4998369 h 6858000"/>
              <a:gd name="connsiteX103" fmla="*/ 2646245 w 7467600"/>
              <a:gd name="connsiteY103" fmla="*/ 4930999 h 6858000"/>
              <a:gd name="connsiteX104" fmla="*/ 1999243 w 7467600"/>
              <a:gd name="connsiteY104" fmla="*/ 4730524 h 6858000"/>
              <a:gd name="connsiteX105" fmla="*/ 1979527 w 7467600"/>
              <a:gd name="connsiteY105" fmla="*/ 4726651 h 6858000"/>
              <a:gd name="connsiteX106" fmla="*/ 1927410 w 7467600"/>
              <a:gd name="connsiteY106" fmla="*/ 4716164 h 6858000"/>
              <a:gd name="connsiteX107" fmla="*/ 1997014 w 7467600"/>
              <a:gd name="connsiteY107" fmla="*/ 4698007 h 6858000"/>
              <a:gd name="connsiteX108" fmla="*/ 2005458 w 7467600"/>
              <a:gd name="connsiteY108" fmla="*/ 4699540 h 6858000"/>
              <a:gd name="connsiteX109" fmla="*/ 2657186 w 7467600"/>
              <a:gd name="connsiteY109" fmla="*/ 4901687 h 6858000"/>
              <a:gd name="connsiteX110" fmla="*/ 2826662 w 7467600"/>
              <a:gd name="connsiteY110" fmla="*/ 4970362 h 6858000"/>
              <a:gd name="connsiteX111" fmla="*/ 2876100 w 7467600"/>
              <a:gd name="connsiteY111" fmla="*/ 4995397 h 6858000"/>
              <a:gd name="connsiteX112" fmla="*/ 3042600 w 7467600"/>
              <a:gd name="connsiteY112" fmla="*/ 5059532 h 6858000"/>
              <a:gd name="connsiteX113" fmla="*/ 1997014 w 7467600"/>
              <a:gd name="connsiteY113" fmla="*/ 4698007 h 6858000"/>
              <a:gd name="connsiteX114" fmla="*/ 2305292 w 7467600"/>
              <a:gd name="connsiteY114" fmla="*/ 4219492 h 6858000"/>
              <a:gd name="connsiteX115" fmla="*/ 3360922 w 7467600"/>
              <a:gd name="connsiteY115" fmla="*/ 4529373 h 6858000"/>
              <a:gd name="connsiteX116" fmla="*/ 3492420 w 7467600"/>
              <a:gd name="connsiteY116" fmla="*/ 4510145 h 6858000"/>
              <a:gd name="connsiteX117" fmla="*/ 3364086 w 7467600"/>
              <a:gd name="connsiteY117" fmla="*/ 4480340 h 6858000"/>
              <a:gd name="connsiteX118" fmla="*/ 3225818 w 7467600"/>
              <a:gd name="connsiteY118" fmla="*/ 4411822 h 6858000"/>
              <a:gd name="connsiteX119" fmla="*/ 3129696 w 7467600"/>
              <a:gd name="connsiteY119" fmla="*/ 4360704 h 6858000"/>
              <a:gd name="connsiteX120" fmla="*/ 2814545 w 7467600"/>
              <a:gd name="connsiteY120" fmla="*/ 4282955 h 6858000"/>
              <a:gd name="connsiteX121" fmla="*/ 2305292 w 7467600"/>
              <a:gd name="connsiteY121" fmla="*/ 4219492 h 6858000"/>
              <a:gd name="connsiteX122" fmla="*/ 2626982 w 7467600"/>
              <a:gd name="connsiteY122" fmla="*/ 4206450 h 6858000"/>
              <a:gd name="connsiteX123" fmla="*/ 2490617 w 7467600"/>
              <a:gd name="connsiteY123" fmla="*/ 4206951 h 6858000"/>
              <a:gd name="connsiteX124" fmla="*/ 2819869 w 7467600"/>
              <a:gd name="connsiteY124" fmla="*/ 4252936 h 6858000"/>
              <a:gd name="connsiteX125" fmla="*/ 3143018 w 7467600"/>
              <a:gd name="connsiteY125" fmla="*/ 4332698 h 6858000"/>
              <a:gd name="connsiteX126" fmla="*/ 3241520 w 7467600"/>
              <a:gd name="connsiteY126" fmla="*/ 4385112 h 6858000"/>
              <a:gd name="connsiteX127" fmla="*/ 3374575 w 7467600"/>
              <a:gd name="connsiteY127" fmla="*/ 4451517 h 6858000"/>
              <a:gd name="connsiteX128" fmla="*/ 3505221 w 7467600"/>
              <a:gd name="connsiteY128" fmla="*/ 4480757 h 6858000"/>
              <a:gd name="connsiteX129" fmla="*/ 2626982 w 7467600"/>
              <a:gd name="connsiteY129" fmla="*/ 4206450 h 6858000"/>
              <a:gd name="connsiteX130" fmla="*/ 1310106 w 7467600"/>
              <a:gd name="connsiteY130" fmla="*/ 3943217 h 6858000"/>
              <a:gd name="connsiteX131" fmla="*/ 854994 w 7467600"/>
              <a:gd name="connsiteY131" fmla="*/ 4399136 h 6858000"/>
              <a:gd name="connsiteX132" fmla="*/ 742462 w 7467600"/>
              <a:gd name="connsiteY132" fmla="*/ 4594648 h 6858000"/>
              <a:gd name="connsiteX133" fmla="*/ 820602 w 7467600"/>
              <a:gd name="connsiteY133" fmla="*/ 4485915 h 6858000"/>
              <a:gd name="connsiteX134" fmla="*/ 878295 w 7467600"/>
              <a:gd name="connsiteY134" fmla="*/ 4403594 h 6858000"/>
              <a:gd name="connsiteX135" fmla="*/ 1240607 w 7467600"/>
              <a:gd name="connsiteY135" fmla="*/ 4010401 h 6858000"/>
              <a:gd name="connsiteX136" fmla="*/ 1310106 w 7467600"/>
              <a:gd name="connsiteY136" fmla="*/ 3943217 h 6858000"/>
              <a:gd name="connsiteX137" fmla="*/ 1423113 w 7467600"/>
              <a:gd name="connsiteY137" fmla="*/ 3874565 h 6858000"/>
              <a:gd name="connsiteX138" fmla="*/ 1260565 w 7467600"/>
              <a:gd name="connsiteY138" fmla="*/ 4031982 h 6858000"/>
              <a:gd name="connsiteX139" fmla="*/ 901900 w 7467600"/>
              <a:gd name="connsiteY139" fmla="*/ 4421236 h 6858000"/>
              <a:gd name="connsiteX140" fmla="*/ 845044 w 7467600"/>
              <a:gd name="connsiteY140" fmla="*/ 4502436 h 6858000"/>
              <a:gd name="connsiteX141" fmla="*/ 685926 w 7467600"/>
              <a:gd name="connsiteY141" fmla="*/ 4703069 h 6858000"/>
              <a:gd name="connsiteX142" fmla="*/ 684248 w 7467600"/>
              <a:gd name="connsiteY142" fmla="*/ 4706721 h 6858000"/>
              <a:gd name="connsiteX143" fmla="*/ 1423113 w 7467600"/>
              <a:gd name="connsiteY143" fmla="*/ 3874565 h 6858000"/>
              <a:gd name="connsiteX144" fmla="*/ 3316479 w 7467600"/>
              <a:gd name="connsiteY144" fmla="*/ 3872136 h 6858000"/>
              <a:gd name="connsiteX145" fmla="*/ 3546806 w 7467600"/>
              <a:gd name="connsiteY145" fmla="*/ 4356139 h 6858000"/>
              <a:gd name="connsiteX146" fmla="*/ 3364433 w 7467600"/>
              <a:gd name="connsiteY146" fmla="*/ 3953121 h 6858000"/>
              <a:gd name="connsiteX147" fmla="*/ 3316479 w 7467600"/>
              <a:gd name="connsiteY147" fmla="*/ 3872136 h 6858000"/>
              <a:gd name="connsiteX148" fmla="*/ 3291335 w 7467600"/>
              <a:gd name="connsiteY148" fmla="*/ 3767420 h 6858000"/>
              <a:gd name="connsiteX149" fmla="*/ 3390805 w 7467600"/>
              <a:gd name="connsiteY149" fmla="*/ 3937163 h 6858000"/>
              <a:gd name="connsiteX150" fmla="*/ 3579062 w 7467600"/>
              <a:gd name="connsiteY150" fmla="*/ 4359040 h 6858000"/>
              <a:gd name="connsiteX151" fmla="*/ 3467355 w 7467600"/>
              <a:gd name="connsiteY151" fmla="*/ 3988130 h 6858000"/>
              <a:gd name="connsiteX152" fmla="*/ 3310753 w 7467600"/>
              <a:gd name="connsiteY152" fmla="*/ 3787140 h 6858000"/>
              <a:gd name="connsiteX153" fmla="*/ 3291335 w 7467600"/>
              <a:gd name="connsiteY153" fmla="*/ 3767420 h 6858000"/>
              <a:gd name="connsiteX154" fmla="*/ 1635889 w 7467600"/>
              <a:gd name="connsiteY154" fmla="*/ 3709494 h 6858000"/>
              <a:gd name="connsiteX155" fmla="*/ 1634800 w 7467600"/>
              <a:gd name="connsiteY155" fmla="*/ 3731111 h 6858000"/>
              <a:gd name="connsiteX156" fmla="*/ 1635889 w 7467600"/>
              <a:gd name="connsiteY156" fmla="*/ 3709494 h 6858000"/>
              <a:gd name="connsiteX157" fmla="*/ 1510397 w 7467600"/>
              <a:gd name="connsiteY157" fmla="*/ 3684705 h 6858000"/>
              <a:gd name="connsiteX158" fmla="*/ 1146550 w 7467600"/>
              <a:gd name="connsiteY158" fmla="*/ 3802012 h 6858000"/>
              <a:gd name="connsiteX159" fmla="*/ 698834 w 7467600"/>
              <a:gd name="connsiteY159" fmla="*/ 3952272 h 6858000"/>
              <a:gd name="connsiteX160" fmla="*/ 34256 w 7467600"/>
              <a:gd name="connsiteY160" fmla="*/ 4347603 h 6858000"/>
              <a:gd name="connsiteX161" fmla="*/ 527241 w 7467600"/>
              <a:gd name="connsiteY161" fmla="*/ 4065078 h 6858000"/>
              <a:gd name="connsiteX162" fmla="*/ 1510397 w 7467600"/>
              <a:gd name="connsiteY162" fmla="*/ 3684705 h 6858000"/>
              <a:gd name="connsiteX163" fmla="*/ 1313114 w 7467600"/>
              <a:gd name="connsiteY163" fmla="*/ 3655216 h 6858000"/>
              <a:gd name="connsiteX164" fmla="*/ 1109304 w 7467600"/>
              <a:gd name="connsiteY164" fmla="*/ 3669030 h 6858000"/>
              <a:gd name="connsiteX165" fmla="*/ 8129 w 7467600"/>
              <a:gd name="connsiteY165" fmla="*/ 4330519 h 6858000"/>
              <a:gd name="connsiteX166" fmla="*/ 687572 w 7467600"/>
              <a:gd name="connsiteY166" fmla="*/ 3925629 h 6858000"/>
              <a:gd name="connsiteX167" fmla="*/ 1138365 w 7467600"/>
              <a:gd name="connsiteY167" fmla="*/ 3774515 h 6858000"/>
              <a:gd name="connsiteX168" fmla="*/ 1505579 w 7467600"/>
              <a:gd name="connsiteY168" fmla="*/ 3655526 h 6858000"/>
              <a:gd name="connsiteX169" fmla="*/ 1313114 w 7467600"/>
              <a:gd name="connsiteY169" fmla="*/ 3655216 h 6858000"/>
              <a:gd name="connsiteX170" fmla="*/ 3655073 w 7467600"/>
              <a:gd name="connsiteY170" fmla="*/ 3650884 h 6858000"/>
              <a:gd name="connsiteX171" fmla="*/ 3989938 w 7467600"/>
              <a:gd name="connsiteY171" fmla="*/ 3991685 h 6858000"/>
              <a:gd name="connsiteX172" fmla="*/ 4393907 w 7467600"/>
              <a:gd name="connsiteY172" fmla="*/ 4261258 h 6858000"/>
              <a:gd name="connsiteX173" fmla="*/ 4648051 w 7467600"/>
              <a:gd name="connsiteY173" fmla="*/ 4374051 h 6858000"/>
              <a:gd name="connsiteX174" fmla="*/ 4383389 w 7467600"/>
              <a:gd name="connsiteY174" fmla="*/ 4184369 h 6858000"/>
              <a:gd name="connsiteX175" fmla="*/ 4165508 w 7467600"/>
              <a:gd name="connsiteY175" fmla="*/ 4035196 h 6858000"/>
              <a:gd name="connsiteX176" fmla="*/ 4068162 w 7467600"/>
              <a:gd name="connsiteY176" fmla="*/ 3953394 h 6858000"/>
              <a:gd name="connsiteX177" fmla="*/ 3981416 w 7467600"/>
              <a:gd name="connsiteY177" fmla="*/ 3880482 h 6858000"/>
              <a:gd name="connsiteX178" fmla="*/ 3800147 w 7467600"/>
              <a:gd name="connsiteY178" fmla="*/ 3749872 h 6858000"/>
              <a:gd name="connsiteX179" fmla="*/ 3655073 w 7467600"/>
              <a:gd name="connsiteY179" fmla="*/ 3650884 h 6858000"/>
              <a:gd name="connsiteX180" fmla="*/ 3670252 w 7467600"/>
              <a:gd name="connsiteY180" fmla="*/ 3622798 h 6858000"/>
              <a:gd name="connsiteX181" fmla="*/ 3817258 w 7467600"/>
              <a:gd name="connsiteY181" fmla="*/ 3723577 h 6858000"/>
              <a:gd name="connsiteX182" fmla="*/ 4000461 w 7467600"/>
              <a:gd name="connsiteY182" fmla="*/ 3855966 h 6858000"/>
              <a:gd name="connsiteX183" fmla="*/ 4088180 w 7467600"/>
              <a:gd name="connsiteY183" fmla="*/ 3929774 h 6858000"/>
              <a:gd name="connsiteX184" fmla="*/ 4184555 w 7467600"/>
              <a:gd name="connsiteY184" fmla="*/ 4010683 h 6858000"/>
              <a:gd name="connsiteX185" fmla="*/ 4399563 w 7467600"/>
              <a:gd name="connsiteY185" fmla="*/ 4158106 h 6858000"/>
              <a:gd name="connsiteX186" fmla="*/ 4684469 w 7467600"/>
              <a:gd name="connsiteY186" fmla="*/ 4364680 h 6858000"/>
              <a:gd name="connsiteX187" fmla="*/ 4690271 w 7467600"/>
              <a:gd name="connsiteY187" fmla="*/ 4370034 h 6858000"/>
              <a:gd name="connsiteX188" fmla="*/ 4136093 w 7467600"/>
              <a:gd name="connsiteY188" fmla="*/ 3858466 h 6858000"/>
              <a:gd name="connsiteX189" fmla="*/ 3670252 w 7467600"/>
              <a:gd name="connsiteY189" fmla="*/ 3622798 h 6858000"/>
              <a:gd name="connsiteX190" fmla="*/ 4440129 w 7467600"/>
              <a:gd name="connsiteY190" fmla="*/ 3448571 h 6858000"/>
              <a:gd name="connsiteX191" fmla="*/ 4856525 w 7467600"/>
              <a:gd name="connsiteY191" fmla="*/ 3915351 h 6858000"/>
              <a:gd name="connsiteX192" fmla="*/ 5059055 w 7467600"/>
              <a:gd name="connsiteY192" fmla="*/ 4108918 h 6858000"/>
              <a:gd name="connsiteX193" fmla="*/ 5290070 w 7467600"/>
              <a:gd name="connsiteY193" fmla="*/ 4263619 h 6858000"/>
              <a:gd name="connsiteX194" fmla="*/ 4834991 w 7467600"/>
              <a:gd name="connsiteY194" fmla="*/ 3830985 h 6858000"/>
              <a:gd name="connsiteX195" fmla="*/ 4440129 w 7467600"/>
              <a:gd name="connsiteY195" fmla="*/ 3448571 h 6858000"/>
              <a:gd name="connsiteX196" fmla="*/ 4441737 w 7467600"/>
              <a:gd name="connsiteY196" fmla="*/ 3399734 h 6858000"/>
              <a:gd name="connsiteX197" fmla="*/ 4431236 w 7467600"/>
              <a:gd name="connsiteY197" fmla="*/ 3400954 h 6858000"/>
              <a:gd name="connsiteX198" fmla="*/ 4557150 w 7467600"/>
              <a:gd name="connsiteY198" fmla="*/ 3510023 h 6858000"/>
              <a:gd name="connsiteX199" fmla="*/ 4856936 w 7467600"/>
              <a:gd name="connsiteY199" fmla="*/ 3809146 h 6858000"/>
              <a:gd name="connsiteX200" fmla="*/ 5111996 w 7467600"/>
              <a:gd name="connsiteY200" fmla="*/ 4065759 h 6858000"/>
              <a:gd name="connsiteX201" fmla="*/ 5388878 w 7467600"/>
              <a:gd name="connsiteY201" fmla="*/ 4300185 h 6858000"/>
              <a:gd name="connsiteX202" fmla="*/ 5425556 w 7467600"/>
              <a:gd name="connsiteY202" fmla="*/ 4308967 h 6858000"/>
              <a:gd name="connsiteX203" fmla="*/ 4943646 w 7467600"/>
              <a:gd name="connsiteY203" fmla="*/ 3822916 h 6858000"/>
              <a:gd name="connsiteX204" fmla="*/ 4594837 w 7467600"/>
              <a:gd name="connsiteY204" fmla="*/ 3532274 h 6858000"/>
              <a:gd name="connsiteX205" fmla="*/ 4441737 w 7467600"/>
              <a:gd name="connsiteY205" fmla="*/ 3399734 h 6858000"/>
              <a:gd name="connsiteX206" fmla="*/ 5425834 w 7467600"/>
              <a:gd name="connsiteY206" fmla="*/ 3162785 h 6858000"/>
              <a:gd name="connsiteX207" fmla="*/ 5401644 w 7467600"/>
              <a:gd name="connsiteY207" fmla="*/ 3617847 h 6858000"/>
              <a:gd name="connsiteX208" fmla="*/ 5467256 w 7467600"/>
              <a:gd name="connsiteY208" fmla="*/ 4175494 h 6858000"/>
              <a:gd name="connsiteX209" fmla="*/ 5448069 w 7467600"/>
              <a:gd name="connsiteY209" fmla="*/ 3567554 h 6858000"/>
              <a:gd name="connsiteX210" fmla="*/ 5425834 w 7467600"/>
              <a:gd name="connsiteY210" fmla="*/ 3162785 h 6858000"/>
              <a:gd name="connsiteX211" fmla="*/ 1318687 w 7467600"/>
              <a:gd name="connsiteY211" fmla="*/ 3113840 h 6858000"/>
              <a:gd name="connsiteX212" fmla="*/ 1066793 w 7467600"/>
              <a:gd name="connsiteY212" fmla="*/ 3212171 h 6858000"/>
              <a:gd name="connsiteX213" fmla="*/ 993319 w 7467600"/>
              <a:gd name="connsiteY213" fmla="*/ 3247648 h 6858000"/>
              <a:gd name="connsiteX214" fmla="*/ 853081 w 7467600"/>
              <a:gd name="connsiteY214" fmla="*/ 3312410 h 6858000"/>
              <a:gd name="connsiteX215" fmla="*/ 805957 w 7467600"/>
              <a:gd name="connsiteY215" fmla="*/ 3330443 h 6858000"/>
              <a:gd name="connsiteX216" fmla="*/ 1318687 w 7467600"/>
              <a:gd name="connsiteY216" fmla="*/ 3113840 h 6858000"/>
              <a:gd name="connsiteX217" fmla="*/ 5453702 w 7467600"/>
              <a:gd name="connsiteY217" fmla="*/ 3090882 h 6858000"/>
              <a:gd name="connsiteX218" fmla="*/ 5480135 w 7467600"/>
              <a:gd name="connsiteY218" fmla="*/ 3565802 h 6858000"/>
              <a:gd name="connsiteX219" fmla="*/ 5499023 w 7467600"/>
              <a:gd name="connsiteY219" fmla="*/ 4166310 h 6858000"/>
              <a:gd name="connsiteX220" fmla="*/ 5547022 w 7467600"/>
              <a:gd name="connsiteY220" fmla="*/ 3607838 h 6858000"/>
              <a:gd name="connsiteX221" fmla="*/ 5515964 w 7467600"/>
              <a:gd name="connsiteY221" fmla="*/ 3378541 h 6858000"/>
              <a:gd name="connsiteX222" fmla="*/ 5453702 w 7467600"/>
              <a:gd name="connsiteY222" fmla="*/ 3090882 h 6858000"/>
              <a:gd name="connsiteX223" fmla="*/ 1238695 w 7467600"/>
              <a:gd name="connsiteY223" fmla="*/ 3076820 h 6858000"/>
              <a:gd name="connsiteX224" fmla="*/ 716371 w 7467600"/>
              <a:gd name="connsiteY224" fmla="*/ 3293249 h 6858000"/>
              <a:gd name="connsiteX225" fmla="*/ 579522 w 7467600"/>
              <a:gd name="connsiteY225" fmla="*/ 3371759 h 6858000"/>
              <a:gd name="connsiteX226" fmla="*/ 600288 w 7467600"/>
              <a:gd name="connsiteY226" fmla="*/ 3365555 h 6858000"/>
              <a:gd name="connsiteX227" fmla="*/ 840692 w 7467600"/>
              <a:gd name="connsiteY227" fmla="*/ 3284921 h 6858000"/>
              <a:gd name="connsiteX228" fmla="*/ 979248 w 7467600"/>
              <a:gd name="connsiteY228" fmla="*/ 3221003 h 6858000"/>
              <a:gd name="connsiteX229" fmla="*/ 1053282 w 7467600"/>
              <a:gd name="connsiteY229" fmla="*/ 3185247 h 6858000"/>
              <a:gd name="connsiteX230" fmla="*/ 1320603 w 7467600"/>
              <a:gd name="connsiteY230" fmla="*/ 3081281 h 6858000"/>
              <a:gd name="connsiteX231" fmla="*/ 1238695 w 7467600"/>
              <a:gd name="connsiteY231" fmla="*/ 3076820 h 6858000"/>
              <a:gd name="connsiteX232" fmla="*/ 5425627 w 7467600"/>
              <a:gd name="connsiteY232" fmla="*/ 2954192 h 6858000"/>
              <a:gd name="connsiteX233" fmla="*/ 5470770 w 7467600"/>
              <a:gd name="connsiteY233" fmla="*/ 3005435 h 6858000"/>
              <a:gd name="connsiteX234" fmla="*/ 5519779 w 7467600"/>
              <a:gd name="connsiteY234" fmla="*/ 4359223 h 6858000"/>
              <a:gd name="connsiteX235" fmla="*/ 5520293 w 7467600"/>
              <a:gd name="connsiteY235" fmla="*/ 4360602 h 6858000"/>
              <a:gd name="connsiteX236" fmla="*/ 5767221 w 7467600"/>
              <a:gd name="connsiteY236" fmla="*/ 4665564 h 6858000"/>
              <a:gd name="connsiteX237" fmla="*/ 6937169 w 7467600"/>
              <a:gd name="connsiteY237" fmla="*/ 4815941 h 6858000"/>
              <a:gd name="connsiteX238" fmla="*/ 6953922 w 7467600"/>
              <a:gd name="connsiteY238" fmla="*/ 4890068 h 6858000"/>
              <a:gd name="connsiteX239" fmla="*/ 6071359 w 7467600"/>
              <a:gd name="connsiteY239" fmla="*/ 4770770 h 6858000"/>
              <a:gd name="connsiteX240" fmla="*/ 6038839 w 7467600"/>
              <a:gd name="connsiteY240" fmla="*/ 4764474 h 6858000"/>
              <a:gd name="connsiteX241" fmla="*/ 6038706 w 7467600"/>
              <a:gd name="connsiteY241" fmla="*/ 4763847 h 6858000"/>
              <a:gd name="connsiteX242" fmla="*/ 6037784 w 7467600"/>
              <a:gd name="connsiteY242" fmla="*/ 4764270 h 6858000"/>
              <a:gd name="connsiteX243" fmla="*/ 6038839 w 7467600"/>
              <a:gd name="connsiteY243" fmla="*/ 4764474 h 6858000"/>
              <a:gd name="connsiteX244" fmla="*/ 6040338 w 7467600"/>
              <a:gd name="connsiteY244" fmla="*/ 4771418 h 6858000"/>
              <a:gd name="connsiteX245" fmla="*/ 6024488 w 7467600"/>
              <a:gd name="connsiteY245" fmla="*/ 4809903 h 6858000"/>
              <a:gd name="connsiteX246" fmla="*/ 5599771 w 7467600"/>
              <a:gd name="connsiteY246" fmla="*/ 5509652 h 6858000"/>
              <a:gd name="connsiteX247" fmla="*/ 5548843 w 7467600"/>
              <a:gd name="connsiteY247" fmla="*/ 5563845 h 6858000"/>
              <a:gd name="connsiteX248" fmla="*/ 5940952 w 7467600"/>
              <a:gd name="connsiteY248" fmla="*/ 6250028 h 6858000"/>
              <a:gd name="connsiteX249" fmla="*/ 6043441 w 7467600"/>
              <a:gd name="connsiteY249" fmla="*/ 6665847 h 6858000"/>
              <a:gd name="connsiteX250" fmla="*/ 6093432 w 7467600"/>
              <a:gd name="connsiteY250" fmla="*/ 6858000 h 6858000"/>
              <a:gd name="connsiteX251" fmla="*/ 6034344 w 7467600"/>
              <a:gd name="connsiteY251" fmla="*/ 6858000 h 6858000"/>
              <a:gd name="connsiteX252" fmla="*/ 6026679 w 7467600"/>
              <a:gd name="connsiteY252" fmla="*/ 6836959 h 6858000"/>
              <a:gd name="connsiteX253" fmla="*/ 5800441 w 7467600"/>
              <a:gd name="connsiteY253" fmla="*/ 6335286 h 6858000"/>
              <a:gd name="connsiteX254" fmla="*/ 5526562 w 7467600"/>
              <a:gd name="connsiteY254" fmla="*/ 5705388 h 6858000"/>
              <a:gd name="connsiteX255" fmla="*/ 5519640 w 7467600"/>
              <a:gd name="connsiteY255" fmla="*/ 5683774 h 6858000"/>
              <a:gd name="connsiteX256" fmla="*/ 5844559 w 7467600"/>
              <a:gd name="connsiteY256" fmla="*/ 6553349 h 6858000"/>
              <a:gd name="connsiteX257" fmla="*/ 5975994 w 7467600"/>
              <a:gd name="connsiteY257" fmla="*/ 6858000 h 6858000"/>
              <a:gd name="connsiteX258" fmla="*/ 5898547 w 7467600"/>
              <a:gd name="connsiteY258" fmla="*/ 6858000 h 6858000"/>
              <a:gd name="connsiteX259" fmla="*/ 5682041 w 7467600"/>
              <a:gd name="connsiteY259" fmla="*/ 6355860 h 6858000"/>
              <a:gd name="connsiteX260" fmla="*/ 5461758 w 7467600"/>
              <a:gd name="connsiteY260" fmla="*/ 5820220 h 6858000"/>
              <a:gd name="connsiteX261" fmla="*/ 5237282 w 7467600"/>
              <a:gd name="connsiteY261" fmla="*/ 6579086 h 6858000"/>
              <a:gd name="connsiteX262" fmla="*/ 5115009 w 7467600"/>
              <a:gd name="connsiteY262" fmla="*/ 6858000 h 6858000"/>
              <a:gd name="connsiteX263" fmla="*/ 5028074 w 7467600"/>
              <a:gd name="connsiteY263" fmla="*/ 6858000 h 6858000"/>
              <a:gd name="connsiteX264" fmla="*/ 5079508 w 7467600"/>
              <a:gd name="connsiteY264" fmla="*/ 6749074 h 6858000"/>
              <a:gd name="connsiteX265" fmla="*/ 5371846 w 7467600"/>
              <a:gd name="connsiteY265" fmla="*/ 5924413 h 6858000"/>
              <a:gd name="connsiteX266" fmla="*/ 5270512 w 7467600"/>
              <a:gd name="connsiteY266" fmla="*/ 6138975 h 6858000"/>
              <a:gd name="connsiteX267" fmla="*/ 5062409 w 7467600"/>
              <a:gd name="connsiteY267" fmla="*/ 6653544 h 6858000"/>
              <a:gd name="connsiteX268" fmla="*/ 5036628 w 7467600"/>
              <a:gd name="connsiteY268" fmla="*/ 6754247 h 6858000"/>
              <a:gd name="connsiteX269" fmla="*/ 5009112 w 7467600"/>
              <a:gd name="connsiteY269" fmla="*/ 6858000 h 6858000"/>
              <a:gd name="connsiteX270" fmla="*/ 4976679 w 7467600"/>
              <a:gd name="connsiteY270" fmla="*/ 6858000 h 6858000"/>
              <a:gd name="connsiteX271" fmla="*/ 5006537 w 7467600"/>
              <a:gd name="connsiteY271" fmla="*/ 6747068 h 6858000"/>
              <a:gd name="connsiteX272" fmla="*/ 5032723 w 7467600"/>
              <a:gd name="connsiteY272" fmla="*/ 6644957 h 6858000"/>
              <a:gd name="connsiteX273" fmla="*/ 5242949 w 7467600"/>
              <a:gd name="connsiteY273" fmla="*/ 6125175 h 6858000"/>
              <a:gd name="connsiteX274" fmla="*/ 5286321 w 7467600"/>
              <a:gd name="connsiteY274" fmla="*/ 6033555 h 6858000"/>
              <a:gd name="connsiteX275" fmla="*/ 5008210 w 7467600"/>
              <a:gd name="connsiteY275" fmla="*/ 6649194 h 6858000"/>
              <a:gd name="connsiteX276" fmla="*/ 4986321 w 7467600"/>
              <a:gd name="connsiteY276" fmla="*/ 6765687 h 6858000"/>
              <a:gd name="connsiteX277" fmla="*/ 4973474 w 7467600"/>
              <a:gd name="connsiteY277" fmla="*/ 6858000 h 6858000"/>
              <a:gd name="connsiteX278" fmla="*/ 4907178 w 7467600"/>
              <a:gd name="connsiteY278" fmla="*/ 6858000 h 6858000"/>
              <a:gd name="connsiteX279" fmla="*/ 4910810 w 7467600"/>
              <a:gd name="connsiteY279" fmla="*/ 6829660 h 6858000"/>
              <a:gd name="connsiteX280" fmla="*/ 4987461 w 7467600"/>
              <a:gd name="connsiteY280" fmla="*/ 6432994 h 6858000"/>
              <a:gd name="connsiteX281" fmla="*/ 5179262 w 7467600"/>
              <a:gd name="connsiteY281" fmla="*/ 6035044 h 6858000"/>
              <a:gd name="connsiteX282" fmla="*/ 4689678 w 7467600"/>
              <a:gd name="connsiteY282" fmla="*/ 6440241 h 6858000"/>
              <a:gd name="connsiteX283" fmla="*/ 4477543 w 7467600"/>
              <a:gd name="connsiteY283" fmla="*/ 6674836 h 6858000"/>
              <a:gd name="connsiteX284" fmla="*/ 4329957 w 7467600"/>
              <a:gd name="connsiteY284" fmla="*/ 6858000 h 6858000"/>
              <a:gd name="connsiteX285" fmla="*/ 4218595 w 7467600"/>
              <a:gd name="connsiteY285" fmla="*/ 6858000 h 6858000"/>
              <a:gd name="connsiteX286" fmla="*/ 4368888 w 7467600"/>
              <a:gd name="connsiteY286" fmla="*/ 6668412 h 6858000"/>
              <a:gd name="connsiteX287" fmla="*/ 4563091 w 7467600"/>
              <a:gd name="connsiteY287" fmla="*/ 6442508 h 6858000"/>
              <a:gd name="connsiteX288" fmla="*/ 5387324 w 7467600"/>
              <a:gd name="connsiteY288" fmla="*/ 5705830 h 6858000"/>
              <a:gd name="connsiteX289" fmla="*/ 5073620 w 7467600"/>
              <a:gd name="connsiteY289" fmla="*/ 5955437 h 6858000"/>
              <a:gd name="connsiteX290" fmla="*/ 4689789 w 7467600"/>
              <a:gd name="connsiteY290" fmla="*/ 6268382 h 6858000"/>
              <a:gd name="connsiteX291" fmla="*/ 4418722 w 7467600"/>
              <a:gd name="connsiteY291" fmla="*/ 6570886 h 6858000"/>
              <a:gd name="connsiteX292" fmla="*/ 4214944 w 7467600"/>
              <a:gd name="connsiteY292" fmla="*/ 6858000 h 6858000"/>
              <a:gd name="connsiteX293" fmla="*/ 4177898 w 7467600"/>
              <a:gd name="connsiteY293" fmla="*/ 6858000 h 6858000"/>
              <a:gd name="connsiteX294" fmla="*/ 4391597 w 7467600"/>
              <a:gd name="connsiteY294" fmla="*/ 6556370 h 6858000"/>
              <a:gd name="connsiteX295" fmla="*/ 4668889 w 7467600"/>
              <a:gd name="connsiteY295" fmla="*/ 6246399 h 6858000"/>
              <a:gd name="connsiteX296" fmla="*/ 5055427 w 7467600"/>
              <a:gd name="connsiteY296" fmla="*/ 5931476 h 6858000"/>
              <a:gd name="connsiteX297" fmla="*/ 5371814 w 7467600"/>
              <a:gd name="connsiteY297" fmla="*/ 5678975 h 6858000"/>
              <a:gd name="connsiteX298" fmla="*/ 4987918 w 7467600"/>
              <a:gd name="connsiteY298" fmla="*/ 5838701 h 6858000"/>
              <a:gd name="connsiteX299" fmla="*/ 4317146 w 7467600"/>
              <a:gd name="connsiteY299" fmla="*/ 6587716 h 6858000"/>
              <a:gd name="connsiteX300" fmla="*/ 4171627 w 7467600"/>
              <a:gd name="connsiteY300" fmla="*/ 6858000 h 6858000"/>
              <a:gd name="connsiteX301" fmla="*/ 4081585 w 7467600"/>
              <a:gd name="connsiteY301" fmla="*/ 6858000 h 6858000"/>
              <a:gd name="connsiteX302" fmla="*/ 4238603 w 7467600"/>
              <a:gd name="connsiteY302" fmla="*/ 6559341 h 6858000"/>
              <a:gd name="connsiteX303" fmla="*/ 4778333 w 7467600"/>
              <a:gd name="connsiteY303" fmla="*/ 5873626 h 6858000"/>
              <a:gd name="connsiteX304" fmla="*/ 5414185 w 7467600"/>
              <a:gd name="connsiteY304" fmla="*/ 5573882 h 6858000"/>
              <a:gd name="connsiteX305" fmla="*/ 5959648 w 7467600"/>
              <a:gd name="connsiteY305" fmla="*/ 4760797 h 6858000"/>
              <a:gd name="connsiteX306" fmla="*/ 5355019 w 7467600"/>
              <a:gd name="connsiteY306" fmla="*/ 4734672 h 6858000"/>
              <a:gd name="connsiteX307" fmla="*/ 5083565 w 7467600"/>
              <a:gd name="connsiteY307" fmla="*/ 5179121 h 6858000"/>
              <a:gd name="connsiteX308" fmla="*/ 4713577 w 7467600"/>
              <a:gd name="connsiteY308" fmla="*/ 5616803 h 6858000"/>
              <a:gd name="connsiteX309" fmla="*/ 3989559 w 7467600"/>
              <a:gd name="connsiteY309" fmla="*/ 6145945 h 6858000"/>
              <a:gd name="connsiteX310" fmla="*/ 3939824 w 7467600"/>
              <a:gd name="connsiteY310" fmla="*/ 6066900 h 6858000"/>
              <a:gd name="connsiteX311" fmla="*/ 4584537 w 7467600"/>
              <a:gd name="connsiteY311" fmla="*/ 5324826 h 6858000"/>
              <a:gd name="connsiteX312" fmla="*/ 5037105 w 7467600"/>
              <a:gd name="connsiteY312" fmla="*/ 5088765 h 6858000"/>
              <a:gd name="connsiteX313" fmla="*/ 5039930 w 7467600"/>
              <a:gd name="connsiteY313" fmla="*/ 5089585 h 6858000"/>
              <a:gd name="connsiteX314" fmla="*/ 5263764 w 7467600"/>
              <a:gd name="connsiteY314" fmla="*/ 4735525 h 6858000"/>
              <a:gd name="connsiteX315" fmla="*/ 4086300 w 7467600"/>
              <a:gd name="connsiteY315" fmla="*/ 4884599 h 6858000"/>
              <a:gd name="connsiteX316" fmla="*/ 4085485 w 7467600"/>
              <a:gd name="connsiteY316" fmla="*/ 4899070 h 6858000"/>
              <a:gd name="connsiteX317" fmla="*/ 3871915 w 7467600"/>
              <a:gd name="connsiteY317" fmla="*/ 5253645 h 6858000"/>
              <a:gd name="connsiteX318" fmla="*/ 3799374 w 7467600"/>
              <a:gd name="connsiteY318" fmla="*/ 5466127 h 6858000"/>
              <a:gd name="connsiteX319" fmla="*/ 3498850 w 7467600"/>
              <a:gd name="connsiteY319" fmla="*/ 6661888 h 6858000"/>
              <a:gd name="connsiteX320" fmla="*/ 3399216 w 7467600"/>
              <a:gd name="connsiteY320" fmla="*/ 6858000 h 6858000"/>
              <a:gd name="connsiteX321" fmla="*/ 3303688 w 7467600"/>
              <a:gd name="connsiteY321" fmla="*/ 6858000 h 6858000"/>
              <a:gd name="connsiteX322" fmla="*/ 3391774 w 7467600"/>
              <a:gd name="connsiteY322" fmla="*/ 6697181 h 6858000"/>
              <a:gd name="connsiteX323" fmla="*/ 3735540 w 7467600"/>
              <a:gd name="connsiteY323" fmla="*/ 5546923 h 6858000"/>
              <a:gd name="connsiteX324" fmla="*/ 3729438 w 7467600"/>
              <a:gd name="connsiteY324" fmla="*/ 5569058 h 6858000"/>
              <a:gd name="connsiteX325" fmla="*/ 3707782 w 7467600"/>
              <a:gd name="connsiteY325" fmla="*/ 5644908 h 6858000"/>
              <a:gd name="connsiteX326" fmla="*/ 3583827 w 7467600"/>
              <a:gd name="connsiteY326" fmla="*/ 6039215 h 6858000"/>
              <a:gd name="connsiteX327" fmla="*/ 3547861 w 7467600"/>
              <a:gd name="connsiteY327" fmla="*/ 6129609 h 6858000"/>
              <a:gd name="connsiteX328" fmla="*/ 3490905 w 7467600"/>
              <a:gd name="connsiteY328" fmla="*/ 6277660 h 6858000"/>
              <a:gd name="connsiteX329" fmla="*/ 3455859 w 7467600"/>
              <a:gd name="connsiteY329" fmla="*/ 6391301 h 6858000"/>
              <a:gd name="connsiteX330" fmla="*/ 3429112 w 7467600"/>
              <a:gd name="connsiteY330" fmla="*/ 6479469 h 6858000"/>
              <a:gd name="connsiteX331" fmla="*/ 3304862 w 7467600"/>
              <a:gd name="connsiteY331" fmla="*/ 6796476 h 6858000"/>
              <a:gd name="connsiteX332" fmla="*/ 3276071 w 7467600"/>
              <a:gd name="connsiteY332" fmla="*/ 6858000 h 6858000"/>
              <a:gd name="connsiteX333" fmla="*/ 3240805 w 7467600"/>
              <a:gd name="connsiteY333" fmla="*/ 6858000 h 6858000"/>
              <a:gd name="connsiteX334" fmla="*/ 3275917 w 7467600"/>
              <a:gd name="connsiteY334" fmla="*/ 6783192 h 6858000"/>
              <a:gd name="connsiteX335" fmla="*/ 3399358 w 7467600"/>
              <a:gd name="connsiteY335" fmla="*/ 6469011 h 6858000"/>
              <a:gd name="connsiteX336" fmla="*/ 3425650 w 7467600"/>
              <a:gd name="connsiteY336" fmla="*/ 6381333 h 6858000"/>
              <a:gd name="connsiteX337" fmla="*/ 3460661 w 7467600"/>
              <a:gd name="connsiteY337" fmla="*/ 6266763 h 6858000"/>
              <a:gd name="connsiteX338" fmla="*/ 3518021 w 7467600"/>
              <a:gd name="connsiteY338" fmla="*/ 6117298 h 6858000"/>
              <a:gd name="connsiteX339" fmla="*/ 3554035 w 7467600"/>
              <a:gd name="connsiteY339" fmla="*/ 6027832 h 6858000"/>
              <a:gd name="connsiteX340" fmla="*/ 3677174 w 7467600"/>
              <a:gd name="connsiteY340" fmla="*/ 5636351 h 6858000"/>
              <a:gd name="connsiteX341" fmla="*/ 3698819 w 7467600"/>
              <a:gd name="connsiteY341" fmla="*/ 5560503 h 6858000"/>
              <a:gd name="connsiteX342" fmla="*/ 3702094 w 7467600"/>
              <a:gd name="connsiteY342" fmla="*/ 5549194 h 6858000"/>
              <a:gd name="connsiteX343" fmla="*/ 3398355 w 7467600"/>
              <a:gd name="connsiteY343" fmla="*/ 6094603 h 6858000"/>
              <a:gd name="connsiteX344" fmla="*/ 3193941 w 7467600"/>
              <a:gd name="connsiteY344" fmla="*/ 6798775 h 6858000"/>
              <a:gd name="connsiteX345" fmla="*/ 3184140 w 7467600"/>
              <a:gd name="connsiteY345" fmla="*/ 6858000 h 6858000"/>
              <a:gd name="connsiteX346" fmla="*/ 3099978 w 7467600"/>
              <a:gd name="connsiteY346" fmla="*/ 6858000 h 6858000"/>
              <a:gd name="connsiteX347" fmla="*/ 3101556 w 7467600"/>
              <a:gd name="connsiteY347" fmla="*/ 6843337 h 6858000"/>
              <a:gd name="connsiteX348" fmla="*/ 3370162 w 7467600"/>
              <a:gd name="connsiteY348" fmla="*/ 5785550 h 6858000"/>
              <a:gd name="connsiteX349" fmla="*/ 3746477 w 7467600"/>
              <a:gd name="connsiteY349" fmla="*/ 5377889 h 6858000"/>
              <a:gd name="connsiteX350" fmla="*/ 3863399 w 7467600"/>
              <a:gd name="connsiteY350" fmla="*/ 5087257 h 6858000"/>
              <a:gd name="connsiteX351" fmla="*/ 3968712 w 7467600"/>
              <a:gd name="connsiteY351" fmla="*/ 4913989 h 6858000"/>
              <a:gd name="connsiteX352" fmla="*/ 2792390 w 7467600"/>
              <a:gd name="connsiteY352" fmla="*/ 5382974 h 6858000"/>
              <a:gd name="connsiteX353" fmla="*/ 2714982 w 7467600"/>
              <a:gd name="connsiteY353" fmla="*/ 5427051 h 6858000"/>
              <a:gd name="connsiteX354" fmla="*/ 2813361 w 7467600"/>
              <a:gd name="connsiteY354" fmla="*/ 6023912 h 6858000"/>
              <a:gd name="connsiteX355" fmla="*/ 2688430 w 7467600"/>
              <a:gd name="connsiteY355" fmla="*/ 6801564 h 6858000"/>
              <a:gd name="connsiteX356" fmla="*/ 2629626 w 7467600"/>
              <a:gd name="connsiteY356" fmla="*/ 6763394 h 6858000"/>
              <a:gd name="connsiteX357" fmla="*/ 2565328 w 7467600"/>
              <a:gd name="connsiteY357" fmla="*/ 5516399 h 6858000"/>
              <a:gd name="connsiteX358" fmla="*/ 1922999 w 7467600"/>
              <a:gd name="connsiteY358" fmla="*/ 5980343 h 6858000"/>
              <a:gd name="connsiteX359" fmla="*/ 1950261 w 7467600"/>
              <a:gd name="connsiteY359" fmla="*/ 6405858 h 6858000"/>
              <a:gd name="connsiteX360" fmla="*/ 2365554 w 7467600"/>
              <a:gd name="connsiteY360" fmla="*/ 6759107 h 6858000"/>
              <a:gd name="connsiteX361" fmla="*/ 2424142 w 7467600"/>
              <a:gd name="connsiteY361" fmla="*/ 6858000 h 6858000"/>
              <a:gd name="connsiteX362" fmla="*/ 2395994 w 7467600"/>
              <a:gd name="connsiteY362" fmla="*/ 6858000 h 6858000"/>
              <a:gd name="connsiteX363" fmla="*/ 2392863 w 7467600"/>
              <a:gd name="connsiteY363" fmla="*/ 6852964 h 6858000"/>
              <a:gd name="connsiteX364" fmla="*/ 2017589 w 7467600"/>
              <a:gd name="connsiteY364" fmla="*/ 6493982 h 6858000"/>
              <a:gd name="connsiteX365" fmla="*/ 2147336 w 7467600"/>
              <a:gd name="connsiteY365" fmla="*/ 6594052 h 6858000"/>
              <a:gd name="connsiteX366" fmla="*/ 2207047 w 7467600"/>
              <a:gd name="connsiteY366" fmla="*/ 6654540 h 6858000"/>
              <a:gd name="connsiteX367" fmla="*/ 2299106 w 7467600"/>
              <a:gd name="connsiteY367" fmla="*/ 6778931 h 6858000"/>
              <a:gd name="connsiteX368" fmla="*/ 2314430 w 7467600"/>
              <a:gd name="connsiteY368" fmla="*/ 6801144 h 6858000"/>
              <a:gd name="connsiteX369" fmla="*/ 2352406 w 7467600"/>
              <a:gd name="connsiteY369" fmla="*/ 6858000 h 6858000"/>
              <a:gd name="connsiteX370" fmla="*/ 2314492 w 7467600"/>
              <a:gd name="connsiteY370" fmla="*/ 6858000 h 6858000"/>
              <a:gd name="connsiteX371" fmla="*/ 2288095 w 7467600"/>
              <a:gd name="connsiteY371" fmla="*/ 6818030 h 6858000"/>
              <a:gd name="connsiteX372" fmla="*/ 2272768 w 7467600"/>
              <a:gd name="connsiteY372" fmla="*/ 6795822 h 6858000"/>
              <a:gd name="connsiteX373" fmla="*/ 2182715 w 7467600"/>
              <a:gd name="connsiteY373" fmla="*/ 6675071 h 6858000"/>
              <a:gd name="connsiteX374" fmla="*/ 2032061 w 7467600"/>
              <a:gd name="connsiteY374" fmla="*/ 6541380 h 6858000"/>
              <a:gd name="connsiteX375" fmla="*/ 2257220 w 7467600"/>
              <a:gd name="connsiteY375" fmla="*/ 6826257 h 6858000"/>
              <a:gd name="connsiteX376" fmla="*/ 2281324 w 7467600"/>
              <a:gd name="connsiteY376" fmla="*/ 6858000 h 6858000"/>
              <a:gd name="connsiteX377" fmla="*/ 2242860 w 7467600"/>
              <a:gd name="connsiteY377" fmla="*/ 6858000 h 6858000"/>
              <a:gd name="connsiteX378" fmla="*/ 2232818 w 7467600"/>
              <a:gd name="connsiteY378" fmla="*/ 6844926 h 6858000"/>
              <a:gd name="connsiteX379" fmla="*/ 1990172 w 7467600"/>
              <a:gd name="connsiteY379" fmla="*/ 6542121 h 6858000"/>
              <a:gd name="connsiteX380" fmla="*/ 2124090 w 7467600"/>
              <a:gd name="connsiteY380" fmla="*/ 6761017 h 6858000"/>
              <a:gd name="connsiteX381" fmla="*/ 2200380 w 7467600"/>
              <a:gd name="connsiteY381" fmla="*/ 6858000 h 6858000"/>
              <a:gd name="connsiteX382" fmla="*/ 2147507 w 7467600"/>
              <a:gd name="connsiteY382" fmla="*/ 6858000 h 6858000"/>
              <a:gd name="connsiteX383" fmla="*/ 2070668 w 7467600"/>
              <a:gd name="connsiteY383" fmla="*/ 6761520 h 6858000"/>
              <a:gd name="connsiteX384" fmla="*/ 1975142 w 7467600"/>
              <a:gd name="connsiteY384" fmla="*/ 6585570 h 6858000"/>
              <a:gd name="connsiteX385" fmla="*/ 2050035 w 7467600"/>
              <a:gd name="connsiteY385" fmla="*/ 6813345 h 6858000"/>
              <a:gd name="connsiteX386" fmla="*/ 2063025 w 7467600"/>
              <a:gd name="connsiteY386" fmla="*/ 6858000 h 6858000"/>
              <a:gd name="connsiteX387" fmla="*/ 2021675 w 7467600"/>
              <a:gd name="connsiteY387" fmla="*/ 6858000 h 6858000"/>
              <a:gd name="connsiteX388" fmla="*/ 2019308 w 7467600"/>
              <a:gd name="connsiteY388" fmla="*/ 6847118 h 6858000"/>
              <a:gd name="connsiteX389" fmla="*/ 1938835 w 7467600"/>
              <a:gd name="connsiteY389" fmla="*/ 6551160 h 6858000"/>
              <a:gd name="connsiteX390" fmla="*/ 1953230 w 7467600"/>
              <a:gd name="connsiteY390" fmla="*/ 6759699 h 6858000"/>
              <a:gd name="connsiteX391" fmla="*/ 1956763 w 7467600"/>
              <a:gd name="connsiteY391" fmla="*/ 6778191 h 6858000"/>
              <a:gd name="connsiteX392" fmla="*/ 1967925 w 7467600"/>
              <a:gd name="connsiteY392" fmla="*/ 6858000 h 6858000"/>
              <a:gd name="connsiteX393" fmla="*/ 1936622 w 7467600"/>
              <a:gd name="connsiteY393" fmla="*/ 6858000 h 6858000"/>
              <a:gd name="connsiteX394" fmla="*/ 1926261 w 7467600"/>
              <a:gd name="connsiteY394" fmla="*/ 6784064 h 6858000"/>
              <a:gd name="connsiteX395" fmla="*/ 1922724 w 7467600"/>
              <a:gd name="connsiteY395" fmla="*/ 6765577 h 6858000"/>
              <a:gd name="connsiteX396" fmla="*/ 1904650 w 7467600"/>
              <a:gd name="connsiteY396" fmla="*/ 6639616 h 6858000"/>
              <a:gd name="connsiteX397" fmla="*/ 1885273 w 7467600"/>
              <a:gd name="connsiteY397" fmla="*/ 6858000 h 6858000"/>
              <a:gd name="connsiteX398" fmla="*/ 1854363 w 7467600"/>
              <a:gd name="connsiteY398" fmla="*/ 6858000 h 6858000"/>
              <a:gd name="connsiteX399" fmla="*/ 1880391 w 7467600"/>
              <a:gd name="connsiteY399" fmla="*/ 6603796 h 6858000"/>
              <a:gd name="connsiteX400" fmla="*/ 1818273 w 7467600"/>
              <a:gd name="connsiteY400" fmla="*/ 6715729 h 6858000"/>
              <a:gd name="connsiteX401" fmla="*/ 1794691 w 7467600"/>
              <a:gd name="connsiteY401" fmla="*/ 6843239 h 6858000"/>
              <a:gd name="connsiteX402" fmla="*/ 1794914 w 7467600"/>
              <a:gd name="connsiteY402" fmla="*/ 6858000 h 6858000"/>
              <a:gd name="connsiteX403" fmla="*/ 1746128 w 7467600"/>
              <a:gd name="connsiteY403" fmla="*/ 6858000 h 6858000"/>
              <a:gd name="connsiteX404" fmla="*/ 1753934 w 7467600"/>
              <a:gd name="connsiteY404" fmla="*/ 6724796 h 6858000"/>
              <a:gd name="connsiteX405" fmla="*/ 1792053 w 7467600"/>
              <a:gd name="connsiteY405" fmla="*/ 6572396 h 6858000"/>
              <a:gd name="connsiteX406" fmla="*/ 1862248 w 7467600"/>
              <a:gd name="connsiteY406" fmla="*/ 6266397 h 6858000"/>
              <a:gd name="connsiteX407" fmla="*/ 1862250 w 7467600"/>
              <a:gd name="connsiteY407" fmla="*/ 6033531 h 6858000"/>
              <a:gd name="connsiteX408" fmla="*/ 1211999 w 7467600"/>
              <a:gd name="connsiteY408" fmla="*/ 6683610 h 6858000"/>
              <a:gd name="connsiteX409" fmla="*/ 1213266 w 7467600"/>
              <a:gd name="connsiteY409" fmla="*/ 6691947 h 6858000"/>
              <a:gd name="connsiteX410" fmla="*/ 1203370 w 7467600"/>
              <a:gd name="connsiteY410" fmla="*/ 6850676 h 6858000"/>
              <a:gd name="connsiteX411" fmla="*/ 1203671 w 7467600"/>
              <a:gd name="connsiteY411" fmla="*/ 6858000 h 6858000"/>
              <a:gd name="connsiteX412" fmla="*/ 1143180 w 7467600"/>
              <a:gd name="connsiteY412" fmla="*/ 6858000 h 6858000"/>
              <a:gd name="connsiteX413" fmla="*/ 1142176 w 7467600"/>
              <a:gd name="connsiteY413" fmla="*/ 6766045 h 6858000"/>
              <a:gd name="connsiteX414" fmla="*/ 1067484 w 7467600"/>
              <a:gd name="connsiteY414" fmla="*/ 6858000 h 6858000"/>
              <a:gd name="connsiteX415" fmla="*/ 953928 w 7467600"/>
              <a:gd name="connsiteY415" fmla="*/ 6858000 h 6858000"/>
              <a:gd name="connsiteX416" fmla="*/ 959715 w 7467600"/>
              <a:gd name="connsiteY416" fmla="*/ 6850185 h 6858000"/>
              <a:gd name="connsiteX417" fmla="*/ 1483788 w 7467600"/>
              <a:gd name="connsiteY417" fmla="*/ 6259174 h 6858000"/>
              <a:gd name="connsiteX418" fmla="*/ 1100671 w 7467600"/>
              <a:gd name="connsiteY418" fmla="*/ 6252137 h 6858000"/>
              <a:gd name="connsiteX419" fmla="*/ 1090144 w 7467600"/>
              <a:gd name="connsiteY419" fmla="*/ 6256748 h 6858000"/>
              <a:gd name="connsiteX420" fmla="*/ 1095872 w 7467600"/>
              <a:gd name="connsiteY420" fmla="*/ 6271892 h 6858000"/>
              <a:gd name="connsiteX421" fmla="*/ 262785 w 7467600"/>
              <a:gd name="connsiteY421" fmla="*/ 6845450 h 6858000"/>
              <a:gd name="connsiteX422" fmla="*/ 209968 w 7467600"/>
              <a:gd name="connsiteY422" fmla="*/ 6770713 h 6858000"/>
              <a:gd name="connsiteX423" fmla="*/ 873460 w 7467600"/>
              <a:gd name="connsiteY423" fmla="*/ 6253768 h 6858000"/>
              <a:gd name="connsiteX424" fmla="*/ 192686 w 7467600"/>
              <a:gd name="connsiteY424" fmla="*/ 5849257 h 6858000"/>
              <a:gd name="connsiteX425" fmla="*/ 4696 w 7467600"/>
              <a:gd name="connsiteY425" fmla="*/ 5697668 h 6858000"/>
              <a:gd name="connsiteX426" fmla="*/ 0 w 7467600"/>
              <a:gd name="connsiteY426" fmla="*/ 5689984 h 6858000"/>
              <a:gd name="connsiteX427" fmla="*/ 0 w 7467600"/>
              <a:gd name="connsiteY427" fmla="*/ 5513472 h 6858000"/>
              <a:gd name="connsiteX428" fmla="*/ 174101 w 7467600"/>
              <a:gd name="connsiteY428" fmla="*/ 5620277 h 6858000"/>
              <a:gd name="connsiteX429" fmla="*/ 891800 w 7467600"/>
              <a:gd name="connsiteY429" fmla="*/ 6036935 h 6858000"/>
              <a:gd name="connsiteX430" fmla="*/ 1072219 w 7467600"/>
              <a:gd name="connsiteY430" fmla="*/ 6169443 h 6858000"/>
              <a:gd name="connsiteX431" fmla="*/ 1074117 w 7467600"/>
              <a:gd name="connsiteY431" fmla="*/ 6170301 h 6858000"/>
              <a:gd name="connsiteX432" fmla="*/ 1083114 w 7467600"/>
              <a:gd name="connsiteY432" fmla="*/ 6174131 h 6858000"/>
              <a:gd name="connsiteX433" fmla="*/ 1543010 w 7467600"/>
              <a:gd name="connsiteY433" fmla="*/ 6191140 h 6858000"/>
              <a:gd name="connsiteX434" fmla="*/ 1551080 w 7467600"/>
              <a:gd name="connsiteY434" fmla="*/ 6195006 h 6858000"/>
              <a:gd name="connsiteX435" fmla="*/ 2345443 w 7467600"/>
              <a:gd name="connsiteY435" fmla="*/ 5549882 h 6858000"/>
              <a:gd name="connsiteX436" fmla="*/ 1721499 w 7467600"/>
              <a:gd name="connsiteY436" fmla="*/ 5599969 h 6858000"/>
              <a:gd name="connsiteX437" fmla="*/ 767716 w 7467600"/>
              <a:gd name="connsiteY437" fmla="*/ 5472768 h 6858000"/>
              <a:gd name="connsiteX438" fmla="*/ 722147 w 7467600"/>
              <a:gd name="connsiteY438" fmla="*/ 5393091 h 6858000"/>
              <a:gd name="connsiteX439" fmla="*/ 1485552 w 7467600"/>
              <a:gd name="connsiteY439" fmla="*/ 5313202 h 6858000"/>
              <a:gd name="connsiteX440" fmla="*/ 2143004 w 7467600"/>
              <a:gd name="connsiteY440" fmla="*/ 5402420 h 6858000"/>
              <a:gd name="connsiteX441" fmla="*/ 1933391 w 7467600"/>
              <a:gd name="connsiteY441" fmla="*/ 5156971 h 6858000"/>
              <a:gd name="connsiteX442" fmla="*/ 1827118 w 7467600"/>
              <a:gd name="connsiteY442" fmla="*/ 4968410 h 6858000"/>
              <a:gd name="connsiteX443" fmla="*/ 1837349 w 7467600"/>
              <a:gd name="connsiteY443" fmla="*/ 4956357 h 6858000"/>
              <a:gd name="connsiteX444" fmla="*/ 2162835 w 7467600"/>
              <a:gd name="connsiteY444" fmla="*/ 5187853 h 6858000"/>
              <a:gd name="connsiteX445" fmla="*/ 2257167 w 7467600"/>
              <a:gd name="connsiteY445" fmla="*/ 5462123 h 6858000"/>
              <a:gd name="connsiteX446" fmla="*/ 2261598 w 7467600"/>
              <a:gd name="connsiteY446" fmla="*/ 5467998 h 6858000"/>
              <a:gd name="connsiteX447" fmla="*/ 2437177 w 7467600"/>
              <a:gd name="connsiteY447" fmla="*/ 5479608 h 6858000"/>
              <a:gd name="connsiteX448" fmla="*/ 2445247 w 7467600"/>
              <a:gd name="connsiteY448" fmla="*/ 5483476 h 6858000"/>
              <a:gd name="connsiteX449" fmla="*/ 2743626 w 7467600"/>
              <a:gd name="connsiteY449" fmla="*/ 5304819 h 6858000"/>
              <a:gd name="connsiteX450" fmla="*/ 3048102 w 7467600"/>
              <a:gd name="connsiteY450" fmla="*/ 5150595 h 6858000"/>
              <a:gd name="connsiteX451" fmla="*/ 1799414 w 7467600"/>
              <a:gd name="connsiteY451" fmla="*/ 4694732 h 6858000"/>
              <a:gd name="connsiteX452" fmla="*/ 1771735 w 7467600"/>
              <a:gd name="connsiteY452" fmla="*/ 4619929 h 6858000"/>
              <a:gd name="connsiteX453" fmla="*/ 3104273 w 7467600"/>
              <a:gd name="connsiteY453" fmla="*/ 5076159 h 6858000"/>
              <a:gd name="connsiteX454" fmla="*/ 3113245 w 7467600"/>
              <a:gd name="connsiteY454" fmla="*/ 5090705 h 6858000"/>
              <a:gd name="connsiteX455" fmla="*/ 3126294 w 7467600"/>
              <a:gd name="connsiteY455" fmla="*/ 5114400 h 6858000"/>
              <a:gd name="connsiteX456" fmla="*/ 3937433 w 7467600"/>
              <a:gd name="connsiteY456" fmla="*/ 4830473 h 6858000"/>
              <a:gd name="connsiteX457" fmla="*/ 3590475 w 7467600"/>
              <a:gd name="connsiteY457" fmla="*/ 4597974 h 6858000"/>
              <a:gd name="connsiteX458" fmla="*/ 3100264 w 7467600"/>
              <a:gd name="connsiteY458" fmla="*/ 4579845 h 6858000"/>
              <a:gd name="connsiteX459" fmla="*/ 2183576 w 7467600"/>
              <a:gd name="connsiteY459" fmla="*/ 4227150 h 6858000"/>
              <a:gd name="connsiteX460" fmla="*/ 2151029 w 7467600"/>
              <a:gd name="connsiteY460" fmla="*/ 4146947 h 6858000"/>
              <a:gd name="connsiteX461" fmla="*/ 3563434 w 7467600"/>
              <a:gd name="connsiteY461" fmla="*/ 4469115 h 6858000"/>
              <a:gd name="connsiteX462" fmla="*/ 3177952 w 7467600"/>
              <a:gd name="connsiteY462" fmla="*/ 3657386 h 6858000"/>
              <a:gd name="connsiteX463" fmla="*/ 3189263 w 7467600"/>
              <a:gd name="connsiteY463" fmla="*/ 3625726 h 6858000"/>
              <a:gd name="connsiteX464" fmla="*/ 3560912 w 7467600"/>
              <a:gd name="connsiteY464" fmla="*/ 4079863 h 6858000"/>
              <a:gd name="connsiteX465" fmla="*/ 3626636 w 7467600"/>
              <a:gd name="connsiteY465" fmla="*/ 4512230 h 6858000"/>
              <a:gd name="connsiteX466" fmla="*/ 3653088 w 7467600"/>
              <a:gd name="connsiteY466" fmla="*/ 4521417 h 6858000"/>
              <a:gd name="connsiteX467" fmla="*/ 3988128 w 7467600"/>
              <a:gd name="connsiteY467" fmla="*/ 4817267 h 6858000"/>
              <a:gd name="connsiteX468" fmla="*/ 4830582 w 7467600"/>
              <a:gd name="connsiteY468" fmla="*/ 4676000 h 6858000"/>
              <a:gd name="connsiteX469" fmla="*/ 4830100 w 7467600"/>
              <a:gd name="connsiteY469" fmla="*/ 4675554 h 6858000"/>
              <a:gd name="connsiteX470" fmla="*/ 4036318 w 7467600"/>
              <a:gd name="connsiteY470" fmla="*/ 4147013 h 6858000"/>
              <a:gd name="connsiteX471" fmla="*/ 3432098 w 7467600"/>
              <a:gd name="connsiteY471" fmla="*/ 3537312 h 6858000"/>
              <a:gd name="connsiteX472" fmla="*/ 3446761 w 7467600"/>
              <a:gd name="connsiteY472" fmla="*/ 3461278 h 6858000"/>
              <a:gd name="connsiteX473" fmla="*/ 4419733 w 7467600"/>
              <a:gd name="connsiteY473" fmla="*/ 3963555 h 6858000"/>
              <a:gd name="connsiteX474" fmla="*/ 4781371 w 7467600"/>
              <a:gd name="connsiteY474" fmla="*/ 4458604 h 6858000"/>
              <a:gd name="connsiteX475" fmla="*/ 4780440 w 7467600"/>
              <a:gd name="connsiteY475" fmla="*/ 4470290 h 6858000"/>
              <a:gd name="connsiteX476" fmla="*/ 4898954 w 7467600"/>
              <a:gd name="connsiteY476" fmla="*/ 4662092 h 6858000"/>
              <a:gd name="connsiteX477" fmla="*/ 4900699 w 7467600"/>
              <a:gd name="connsiteY477" fmla="*/ 4670867 h 6858000"/>
              <a:gd name="connsiteX478" fmla="*/ 5714511 w 7467600"/>
              <a:gd name="connsiteY478" fmla="*/ 4663483 h 6858000"/>
              <a:gd name="connsiteX479" fmla="*/ 5464793 w 7467600"/>
              <a:gd name="connsiteY479" fmla="*/ 4393556 h 6858000"/>
              <a:gd name="connsiteX480" fmla="*/ 5461897 w 7467600"/>
              <a:gd name="connsiteY480" fmla="*/ 4390879 h 6858000"/>
              <a:gd name="connsiteX481" fmla="*/ 4294126 w 7467600"/>
              <a:gd name="connsiteY481" fmla="*/ 3303048 h 6858000"/>
              <a:gd name="connsiteX482" fmla="*/ 4305321 w 7467600"/>
              <a:gd name="connsiteY482" fmla="*/ 3256953 h 6858000"/>
              <a:gd name="connsiteX483" fmla="*/ 4949299 w 7467600"/>
              <a:gd name="connsiteY483" fmla="*/ 3766336 h 6858000"/>
              <a:gd name="connsiteX484" fmla="*/ 5291452 w 7467600"/>
              <a:gd name="connsiteY484" fmla="*/ 4076801 h 6858000"/>
              <a:gd name="connsiteX485" fmla="*/ 5434998 w 7467600"/>
              <a:gd name="connsiteY485" fmla="*/ 4254100 h 6858000"/>
              <a:gd name="connsiteX486" fmla="*/ 5351015 w 7467600"/>
              <a:gd name="connsiteY486" fmla="*/ 3760989 h 6858000"/>
              <a:gd name="connsiteX487" fmla="*/ 5413780 w 7467600"/>
              <a:gd name="connsiteY487" fmla="*/ 2966265 h 6858000"/>
              <a:gd name="connsiteX488" fmla="*/ 5425627 w 7467600"/>
              <a:gd name="connsiteY488" fmla="*/ 2954192 h 6858000"/>
              <a:gd name="connsiteX489" fmla="*/ 6604735 w 7467600"/>
              <a:gd name="connsiteY489" fmla="*/ 2041381 h 6858000"/>
              <a:gd name="connsiteX490" fmla="*/ 7204487 w 7467600"/>
              <a:gd name="connsiteY490" fmla="*/ 2742112 h 6858000"/>
              <a:gd name="connsiteX491" fmla="*/ 7131592 w 7467600"/>
              <a:gd name="connsiteY491" fmla="*/ 2672096 h 6858000"/>
              <a:gd name="connsiteX492" fmla="*/ 6996344 w 7467600"/>
              <a:gd name="connsiteY492" fmla="*/ 2518310 h 6858000"/>
              <a:gd name="connsiteX493" fmla="*/ 6735495 w 7467600"/>
              <a:gd name="connsiteY493" fmla="*/ 2196890 h 6858000"/>
              <a:gd name="connsiteX494" fmla="*/ 6721901 w 7467600"/>
              <a:gd name="connsiteY494" fmla="*/ 2179274 h 6858000"/>
              <a:gd name="connsiteX495" fmla="*/ 6604735 w 7467600"/>
              <a:gd name="connsiteY495" fmla="*/ 2041381 h 6858000"/>
              <a:gd name="connsiteX496" fmla="*/ 6591670 w 7467600"/>
              <a:gd name="connsiteY496" fmla="*/ 1988277 h 6858000"/>
              <a:gd name="connsiteX497" fmla="*/ 6747349 w 7467600"/>
              <a:gd name="connsiteY497" fmla="*/ 2160069 h 6858000"/>
              <a:gd name="connsiteX498" fmla="*/ 6760943 w 7467600"/>
              <a:gd name="connsiteY498" fmla="*/ 2177686 h 6858000"/>
              <a:gd name="connsiteX499" fmla="*/ 7021065 w 7467600"/>
              <a:gd name="connsiteY499" fmla="*/ 2498102 h 6858000"/>
              <a:gd name="connsiteX500" fmla="*/ 7155223 w 7467600"/>
              <a:gd name="connsiteY500" fmla="*/ 2650386 h 6858000"/>
              <a:gd name="connsiteX501" fmla="*/ 7203167 w 7467600"/>
              <a:gd name="connsiteY501" fmla="*/ 2697288 h 6858000"/>
              <a:gd name="connsiteX502" fmla="*/ 6937703 w 7467600"/>
              <a:gd name="connsiteY502" fmla="*/ 2321981 h 6858000"/>
              <a:gd name="connsiteX503" fmla="*/ 6591670 w 7467600"/>
              <a:gd name="connsiteY503" fmla="*/ 1988277 h 6858000"/>
              <a:gd name="connsiteX504" fmla="*/ 5798671 w 7467600"/>
              <a:gd name="connsiteY504" fmla="*/ 1981601 h 6858000"/>
              <a:gd name="connsiteX505" fmla="*/ 5754709 w 7467600"/>
              <a:gd name="connsiteY505" fmla="*/ 2071454 h 6858000"/>
              <a:gd name="connsiteX506" fmla="*/ 5763044 w 7467600"/>
              <a:gd name="connsiteY506" fmla="*/ 2842206 h 6858000"/>
              <a:gd name="connsiteX507" fmla="*/ 5764974 w 7467600"/>
              <a:gd name="connsiteY507" fmla="*/ 2799609 h 6858000"/>
              <a:gd name="connsiteX508" fmla="*/ 5767665 w 7467600"/>
              <a:gd name="connsiteY508" fmla="*/ 2666409 h 6858000"/>
              <a:gd name="connsiteX509" fmla="*/ 5763055 w 7467600"/>
              <a:gd name="connsiteY509" fmla="*/ 2579705 h 6858000"/>
              <a:gd name="connsiteX510" fmla="*/ 5758079 w 7467600"/>
              <a:gd name="connsiteY510" fmla="*/ 2492508 h 6858000"/>
              <a:gd name="connsiteX511" fmla="*/ 5779325 w 7467600"/>
              <a:gd name="connsiteY511" fmla="*/ 2197069 h 6858000"/>
              <a:gd name="connsiteX512" fmla="*/ 5798671 w 7467600"/>
              <a:gd name="connsiteY512" fmla="*/ 1981601 h 6858000"/>
              <a:gd name="connsiteX513" fmla="*/ 5829202 w 7467600"/>
              <a:gd name="connsiteY513" fmla="*/ 1971679 h 6858000"/>
              <a:gd name="connsiteX514" fmla="*/ 5809558 w 7467600"/>
              <a:gd name="connsiteY514" fmla="*/ 2198043 h 6858000"/>
              <a:gd name="connsiteX515" fmla="*/ 5788653 w 7467600"/>
              <a:gd name="connsiteY515" fmla="*/ 2489430 h 6858000"/>
              <a:gd name="connsiteX516" fmla="*/ 5793439 w 7467600"/>
              <a:gd name="connsiteY516" fmla="*/ 2575235 h 6858000"/>
              <a:gd name="connsiteX517" fmla="*/ 5796837 w 7467600"/>
              <a:gd name="connsiteY517" fmla="*/ 2637633 h 6858000"/>
              <a:gd name="connsiteX518" fmla="*/ 5818614 w 7467600"/>
              <a:gd name="connsiteY518" fmla="*/ 2473055 h 6858000"/>
              <a:gd name="connsiteX519" fmla="*/ 5829202 w 7467600"/>
              <a:gd name="connsiteY519" fmla="*/ 1971679 h 6858000"/>
              <a:gd name="connsiteX520" fmla="*/ 5911389 w 7467600"/>
              <a:gd name="connsiteY520" fmla="*/ 1898371 h 6858000"/>
              <a:gd name="connsiteX521" fmla="*/ 6237627 w 7467600"/>
              <a:gd name="connsiteY521" fmla="*/ 2231921 h 6858000"/>
              <a:gd name="connsiteX522" fmla="*/ 5911389 w 7467600"/>
              <a:gd name="connsiteY522" fmla="*/ 1898371 h 6858000"/>
              <a:gd name="connsiteX523" fmla="*/ 6944437 w 7467600"/>
              <a:gd name="connsiteY523" fmla="*/ 1575402 h 6858000"/>
              <a:gd name="connsiteX524" fmla="*/ 6304730 w 7467600"/>
              <a:gd name="connsiteY524" fmla="*/ 1766654 h 6858000"/>
              <a:gd name="connsiteX525" fmla="*/ 6944437 w 7467600"/>
              <a:gd name="connsiteY525" fmla="*/ 1575402 h 6858000"/>
              <a:gd name="connsiteX526" fmla="*/ 7019523 w 7467600"/>
              <a:gd name="connsiteY526" fmla="*/ 1519450 h 6858000"/>
              <a:gd name="connsiteX527" fmla="*/ 6298091 w 7467600"/>
              <a:gd name="connsiteY527" fmla="*/ 1737122 h 6858000"/>
              <a:gd name="connsiteX528" fmla="*/ 7019523 w 7467600"/>
              <a:gd name="connsiteY528" fmla="*/ 1519450 h 6858000"/>
              <a:gd name="connsiteX529" fmla="*/ 2399523 w 7467600"/>
              <a:gd name="connsiteY529" fmla="*/ 1428234 h 6858000"/>
              <a:gd name="connsiteX530" fmla="*/ 2224982 w 7467600"/>
              <a:gd name="connsiteY530" fmla="*/ 1826201 h 6858000"/>
              <a:gd name="connsiteX531" fmla="*/ 2096099 w 7467600"/>
              <a:gd name="connsiteY531" fmla="*/ 2345900 h 6858000"/>
              <a:gd name="connsiteX532" fmla="*/ 2283317 w 7467600"/>
              <a:gd name="connsiteY532" fmla="*/ 1796925 h 6858000"/>
              <a:gd name="connsiteX533" fmla="*/ 2399523 w 7467600"/>
              <a:gd name="connsiteY533" fmla="*/ 1428234 h 6858000"/>
              <a:gd name="connsiteX534" fmla="*/ 2448558 w 7467600"/>
              <a:gd name="connsiteY534" fmla="*/ 1373435 h 6858000"/>
              <a:gd name="connsiteX535" fmla="*/ 2312521 w 7467600"/>
              <a:gd name="connsiteY535" fmla="*/ 1806140 h 6858000"/>
              <a:gd name="connsiteX536" fmla="*/ 2127533 w 7467600"/>
              <a:gd name="connsiteY536" fmla="*/ 2348380 h 6858000"/>
              <a:gd name="connsiteX537" fmla="*/ 2358080 w 7467600"/>
              <a:gd name="connsiteY537" fmla="*/ 1866134 h 6858000"/>
              <a:gd name="connsiteX538" fmla="*/ 2407436 w 7467600"/>
              <a:gd name="connsiteY538" fmla="*/ 1651070 h 6858000"/>
              <a:gd name="connsiteX539" fmla="*/ 2448558 w 7467600"/>
              <a:gd name="connsiteY539" fmla="*/ 1373435 h 6858000"/>
              <a:gd name="connsiteX540" fmla="*/ 278707 w 7467600"/>
              <a:gd name="connsiteY540" fmla="*/ 1352270 h 6858000"/>
              <a:gd name="connsiteX541" fmla="*/ 321570 w 7467600"/>
              <a:gd name="connsiteY541" fmla="*/ 1861610 h 6858000"/>
              <a:gd name="connsiteX542" fmla="*/ 294281 w 7467600"/>
              <a:gd name="connsiteY542" fmla="*/ 1440658 h 6858000"/>
              <a:gd name="connsiteX543" fmla="*/ 278707 w 7467600"/>
              <a:gd name="connsiteY543" fmla="*/ 1352270 h 6858000"/>
              <a:gd name="connsiteX544" fmla="*/ 1423821 w 7467600"/>
              <a:gd name="connsiteY544" fmla="*/ 1351958 h 6858000"/>
              <a:gd name="connsiteX545" fmla="*/ 1638521 w 7467600"/>
              <a:gd name="connsiteY545" fmla="*/ 1908470 h 6858000"/>
              <a:gd name="connsiteX546" fmla="*/ 1754199 w 7467600"/>
              <a:gd name="connsiteY546" fmla="*/ 2149284 h 6858000"/>
              <a:gd name="connsiteX547" fmla="*/ 1908359 w 7467600"/>
              <a:gd name="connsiteY547" fmla="*/ 2364988 h 6858000"/>
              <a:gd name="connsiteX548" fmla="*/ 1647661 w 7467600"/>
              <a:gd name="connsiteY548" fmla="*/ 1825945 h 6858000"/>
              <a:gd name="connsiteX549" fmla="*/ 1423821 w 7467600"/>
              <a:gd name="connsiteY549" fmla="*/ 1351958 h 6858000"/>
              <a:gd name="connsiteX550" fmla="*/ 1431890 w 7467600"/>
              <a:gd name="connsiteY550" fmla="*/ 1306475 h 6858000"/>
              <a:gd name="connsiteX551" fmla="*/ 1507597 w 7467600"/>
              <a:gd name="connsiteY551" fmla="*/ 1446132 h 6858000"/>
              <a:gd name="connsiteX552" fmla="*/ 1674586 w 7467600"/>
              <a:gd name="connsiteY552" fmla="*/ 1813832 h 6858000"/>
              <a:gd name="connsiteX553" fmla="*/ 1815950 w 7467600"/>
              <a:gd name="connsiteY553" fmla="*/ 2128564 h 6858000"/>
              <a:gd name="connsiteX554" fmla="*/ 1984242 w 7467600"/>
              <a:gd name="connsiteY554" fmla="*/ 2430829 h 6858000"/>
              <a:gd name="connsiteX555" fmla="*/ 2014023 w 7467600"/>
              <a:gd name="connsiteY555" fmla="*/ 2450995 h 6858000"/>
              <a:gd name="connsiteX556" fmla="*/ 1747337 w 7467600"/>
              <a:gd name="connsiteY556" fmla="*/ 1855264 h 6858000"/>
              <a:gd name="connsiteX557" fmla="*/ 1533749 w 7467600"/>
              <a:gd name="connsiteY557" fmla="*/ 1478656 h 6858000"/>
              <a:gd name="connsiteX558" fmla="*/ 1431890 w 7467600"/>
              <a:gd name="connsiteY558" fmla="*/ 1306475 h 6858000"/>
              <a:gd name="connsiteX559" fmla="*/ 5052692 w 7467600"/>
              <a:gd name="connsiteY559" fmla="*/ 1292994 h 6858000"/>
              <a:gd name="connsiteX560" fmla="*/ 5200661 w 7467600"/>
              <a:gd name="connsiteY560" fmla="*/ 1635186 h 6858000"/>
              <a:gd name="connsiteX561" fmla="*/ 5297138 w 7467600"/>
              <a:gd name="connsiteY561" fmla="*/ 1906351 h 6858000"/>
              <a:gd name="connsiteX562" fmla="*/ 5052692 w 7467600"/>
              <a:gd name="connsiteY562" fmla="*/ 1292994 h 6858000"/>
              <a:gd name="connsiteX563" fmla="*/ 5009948 w 7467600"/>
              <a:gd name="connsiteY563" fmla="*/ 1273619 h 6858000"/>
              <a:gd name="connsiteX564" fmla="*/ 5121777 w 7467600"/>
              <a:gd name="connsiteY564" fmla="*/ 1654213 h 6858000"/>
              <a:gd name="connsiteX565" fmla="*/ 5293545 w 7467600"/>
              <a:gd name="connsiteY565" fmla="*/ 2072247 h 6858000"/>
              <a:gd name="connsiteX566" fmla="*/ 5294042 w 7467600"/>
              <a:gd name="connsiteY566" fmla="*/ 2065019 h 6858000"/>
              <a:gd name="connsiteX567" fmla="*/ 5171936 w 7467600"/>
              <a:gd name="connsiteY567" fmla="*/ 1647613 h 6858000"/>
              <a:gd name="connsiteX568" fmla="*/ 5009948 w 7467600"/>
              <a:gd name="connsiteY568" fmla="*/ 1273619 h 6858000"/>
              <a:gd name="connsiteX569" fmla="*/ 655236 w 7467600"/>
              <a:gd name="connsiteY569" fmla="*/ 1268632 h 6858000"/>
              <a:gd name="connsiteX570" fmla="*/ 839521 w 7467600"/>
              <a:gd name="connsiteY570" fmla="*/ 1685315 h 6858000"/>
              <a:gd name="connsiteX571" fmla="*/ 1109416 w 7467600"/>
              <a:gd name="connsiteY571" fmla="*/ 2061663 h 6858000"/>
              <a:gd name="connsiteX572" fmla="*/ 1298300 w 7467600"/>
              <a:gd name="connsiteY572" fmla="*/ 2247742 h 6858000"/>
              <a:gd name="connsiteX573" fmla="*/ 1125871 w 7467600"/>
              <a:gd name="connsiteY573" fmla="*/ 1989513 h 6858000"/>
              <a:gd name="connsiteX574" fmla="*/ 981574 w 7467600"/>
              <a:gd name="connsiteY574" fmla="*/ 1783157 h 6858000"/>
              <a:gd name="connsiteX575" fmla="*/ 922198 w 7467600"/>
              <a:gd name="connsiteY575" fmla="*/ 1677437 h 6858000"/>
              <a:gd name="connsiteX576" fmla="*/ 869293 w 7467600"/>
              <a:gd name="connsiteY576" fmla="*/ 1583214 h 6858000"/>
              <a:gd name="connsiteX577" fmla="*/ 751431 w 7467600"/>
              <a:gd name="connsiteY577" fmla="*/ 1405731 h 6858000"/>
              <a:gd name="connsiteX578" fmla="*/ 655236 w 7467600"/>
              <a:gd name="connsiteY578" fmla="*/ 1268632 h 6858000"/>
              <a:gd name="connsiteX579" fmla="*/ 6516292 w 7467600"/>
              <a:gd name="connsiteY579" fmla="*/ 1263064 h 6858000"/>
              <a:gd name="connsiteX580" fmla="*/ 5736320 w 7467600"/>
              <a:gd name="connsiteY580" fmla="*/ 1501803 h 6858000"/>
              <a:gd name="connsiteX581" fmla="*/ 6516292 w 7467600"/>
              <a:gd name="connsiteY581" fmla="*/ 1263064 h 6858000"/>
              <a:gd name="connsiteX582" fmla="*/ 291466 w 7467600"/>
              <a:gd name="connsiteY582" fmla="*/ 1250369 h 6858000"/>
              <a:gd name="connsiteX583" fmla="*/ 323180 w 7467600"/>
              <a:gd name="connsiteY583" fmla="*/ 1435283 h 6858000"/>
              <a:gd name="connsiteX584" fmla="*/ 349381 w 7467600"/>
              <a:gd name="connsiteY584" fmla="*/ 1875041 h 6858000"/>
              <a:gd name="connsiteX585" fmla="*/ 374363 w 7467600"/>
              <a:gd name="connsiteY585" fmla="*/ 1506494 h 6858000"/>
              <a:gd name="connsiteX586" fmla="*/ 302168 w 7467600"/>
              <a:gd name="connsiteY586" fmla="*/ 1274495 h 6858000"/>
              <a:gd name="connsiteX587" fmla="*/ 291466 w 7467600"/>
              <a:gd name="connsiteY587" fmla="*/ 1250369 h 6858000"/>
              <a:gd name="connsiteX588" fmla="*/ 678222 w 7467600"/>
              <a:gd name="connsiteY588" fmla="*/ 1248670 h 6858000"/>
              <a:gd name="connsiteX589" fmla="*/ 775536 w 7467600"/>
              <a:gd name="connsiteY589" fmla="*/ 1388015 h 6858000"/>
              <a:gd name="connsiteX590" fmla="*/ 894529 w 7467600"/>
              <a:gd name="connsiteY590" fmla="*/ 1567739 h 6858000"/>
              <a:gd name="connsiteX591" fmla="*/ 948000 w 7467600"/>
              <a:gd name="connsiteY591" fmla="*/ 1663088 h 6858000"/>
              <a:gd name="connsiteX592" fmla="*/ 1006812 w 7467600"/>
              <a:gd name="connsiteY592" fmla="*/ 1767683 h 6858000"/>
              <a:gd name="connsiteX593" fmla="*/ 1149133 w 7467600"/>
              <a:gd name="connsiteY593" fmla="*/ 1971513 h 6858000"/>
              <a:gd name="connsiteX594" fmla="*/ 1333952 w 7467600"/>
              <a:gd name="connsiteY594" fmla="*/ 2251620 h 6858000"/>
              <a:gd name="connsiteX595" fmla="*/ 1337329 w 7467600"/>
              <a:gd name="connsiteY595" fmla="*/ 2258350 h 6858000"/>
              <a:gd name="connsiteX596" fmla="*/ 1014726 w 7467600"/>
              <a:gd name="connsiteY596" fmla="*/ 1615556 h 6858000"/>
              <a:gd name="connsiteX597" fmla="*/ 678222 w 7467600"/>
              <a:gd name="connsiteY597" fmla="*/ 1248670 h 6858000"/>
              <a:gd name="connsiteX598" fmla="*/ 6691602 w 7467600"/>
              <a:gd name="connsiteY598" fmla="*/ 1140573 h 6858000"/>
              <a:gd name="connsiteX599" fmla="*/ 6571100 w 7467600"/>
              <a:gd name="connsiteY599" fmla="*/ 1183662 h 6858000"/>
              <a:gd name="connsiteX600" fmla="*/ 6241687 w 7467600"/>
              <a:gd name="connsiteY600" fmla="*/ 1257600 h 6858000"/>
              <a:gd name="connsiteX601" fmla="*/ 5693009 w 7467600"/>
              <a:gd name="connsiteY601" fmla="*/ 1478256 h 6858000"/>
              <a:gd name="connsiteX602" fmla="*/ 6548420 w 7467600"/>
              <a:gd name="connsiteY602" fmla="*/ 1214599 h 6858000"/>
              <a:gd name="connsiteX603" fmla="*/ 6605473 w 7467600"/>
              <a:gd name="connsiteY603" fmla="*/ 1184686 h 6858000"/>
              <a:gd name="connsiteX604" fmla="*/ 6691602 w 7467600"/>
              <a:gd name="connsiteY604" fmla="*/ 1140573 h 6858000"/>
              <a:gd name="connsiteX605" fmla="*/ 4002475 w 7467600"/>
              <a:gd name="connsiteY605" fmla="*/ 1037802 h 6858000"/>
              <a:gd name="connsiteX606" fmla="*/ 4000324 w 7467600"/>
              <a:gd name="connsiteY606" fmla="*/ 1039362 h 6858000"/>
              <a:gd name="connsiteX607" fmla="*/ 4002862 w 7467600"/>
              <a:gd name="connsiteY607" fmla="*/ 1042866 h 6858000"/>
              <a:gd name="connsiteX608" fmla="*/ 4002475 w 7467600"/>
              <a:gd name="connsiteY608" fmla="*/ 1037802 h 6858000"/>
              <a:gd name="connsiteX609" fmla="*/ 506322 w 7467600"/>
              <a:gd name="connsiteY609" fmla="*/ 1020997 h 6858000"/>
              <a:gd name="connsiteX610" fmla="*/ 533068 w 7467600"/>
              <a:gd name="connsiteY610" fmla="*/ 1029409 h 6858000"/>
              <a:gd name="connsiteX611" fmla="*/ 1232525 w 7467600"/>
              <a:gd name="connsiteY611" fmla="*/ 1804675 h 6858000"/>
              <a:gd name="connsiteX612" fmla="*/ 1388858 w 7467600"/>
              <a:gd name="connsiteY612" fmla="*/ 2368011 h 6858000"/>
              <a:gd name="connsiteX613" fmla="*/ 1384098 w 7467600"/>
              <a:gd name="connsiteY613" fmla="*/ 2378125 h 6858000"/>
              <a:gd name="connsiteX614" fmla="*/ 1425393 w 7467600"/>
              <a:gd name="connsiteY614" fmla="*/ 2589124 h 6858000"/>
              <a:gd name="connsiteX615" fmla="*/ 1424001 w 7467600"/>
              <a:gd name="connsiteY615" fmla="*/ 2597541 h 6858000"/>
              <a:gd name="connsiteX616" fmla="*/ 2152729 w 7467600"/>
              <a:gd name="connsiteY616" fmla="*/ 2864487 h 6858000"/>
              <a:gd name="connsiteX617" fmla="*/ 2020609 w 7467600"/>
              <a:gd name="connsiteY617" fmla="*/ 2539671 h 6858000"/>
              <a:gd name="connsiteX618" fmla="*/ 2018920 w 7467600"/>
              <a:gd name="connsiteY618" fmla="*/ 2536309 h 6858000"/>
              <a:gd name="connsiteX619" fmla="*/ 1342441 w 7467600"/>
              <a:gd name="connsiteY619" fmla="*/ 1173017 h 6858000"/>
              <a:gd name="connsiteX620" fmla="*/ 1367925 w 7467600"/>
              <a:gd name="connsiteY620" fmla="*/ 1135648 h 6858000"/>
              <a:gd name="connsiteX621" fmla="*/ 1771401 w 7467600"/>
              <a:gd name="connsiteY621" fmla="*/ 1806673 h 6858000"/>
              <a:gd name="connsiteX622" fmla="*/ 1972385 w 7467600"/>
              <a:gd name="connsiteY622" fmla="*/ 2198735 h 6858000"/>
              <a:gd name="connsiteX623" fmla="*/ 2040892 w 7467600"/>
              <a:gd name="connsiteY623" fmla="*/ 2405205 h 6858000"/>
              <a:gd name="connsiteX624" fmla="*/ 2131689 w 7467600"/>
              <a:gd name="connsiteY624" fmla="*/ 1936926 h 6858000"/>
              <a:gd name="connsiteX625" fmla="*/ 2454820 w 7467600"/>
              <a:gd name="connsiteY625" fmla="*/ 1248808 h 6858000"/>
              <a:gd name="connsiteX626" fmla="*/ 2492512 w 7467600"/>
              <a:gd name="connsiteY626" fmla="*/ 1302920 h 6858000"/>
              <a:gd name="connsiteX627" fmla="*/ 2081216 w 7467600"/>
              <a:gd name="connsiteY627" fmla="*/ 2527513 h 6858000"/>
              <a:gd name="connsiteX628" fmla="*/ 2081211 w 7467600"/>
              <a:gd name="connsiteY628" fmla="*/ 2528916 h 6858000"/>
              <a:gd name="connsiteX629" fmla="*/ 2199067 w 7467600"/>
              <a:gd name="connsiteY629" fmla="*/ 2884061 h 6858000"/>
              <a:gd name="connsiteX630" fmla="*/ 3192586 w 7467600"/>
              <a:gd name="connsiteY630" fmla="*/ 3411496 h 6858000"/>
              <a:gd name="connsiteX631" fmla="*/ 3182620 w 7467600"/>
              <a:gd name="connsiteY631" fmla="*/ 3483279 h 6858000"/>
              <a:gd name="connsiteX632" fmla="*/ 2435119 w 7467600"/>
              <a:gd name="connsiteY632" fmla="*/ 3080173 h 6858000"/>
              <a:gd name="connsiteX633" fmla="*/ 2410152 w 7467600"/>
              <a:gd name="connsiteY633" fmla="*/ 3063751 h 6858000"/>
              <a:gd name="connsiteX634" fmla="*/ 2408099 w 7467600"/>
              <a:gd name="connsiteY634" fmla="*/ 3064403 h 6858000"/>
              <a:gd name="connsiteX635" fmla="*/ 2407218 w 7467600"/>
              <a:gd name="connsiteY635" fmla="*/ 3070324 h 6858000"/>
              <a:gd name="connsiteX636" fmla="*/ 2380138 w 7467600"/>
              <a:gd name="connsiteY636" fmla="*/ 3099341 h 6858000"/>
              <a:gd name="connsiteX637" fmla="*/ 1765923 w 7467600"/>
              <a:gd name="connsiteY637" fmla="*/ 3581043 h 6858000"/>
              <a:gd name="connsiteX638" fmla="*/ 1702258 w 7467600"/>
              <a:gd name="connsiteY638" fmla="*/ 3612286 h 6858000"/>
              <a:gd name="connsiteX639" fmla="*/ 1538370 w 7467600"/>
              <a:gd name="connsiteY639" fmla="*/ 3811804 h 6858000"/>
              <a:gd name="connsiteX640" fmla="*/ 542867 w 7467600"/>
              <a:gd name="connsiteY640" fmla="*/ 4944092 h 6858000"/>
              <a:gd name="connsiteX641" fmla="*/ 515800 w 7467600"/>
              <a:gd name="connsiteY641" fmla="*/ 4862180 h 6858000"/>
              <a:gd name="connsiteX642" fmla="*/ 909145 w 7467600"/>
              <a:gd name="connsiteY642" fmla="*/ 4199225 h 6858000"/>
              <a:gd name="connsiteX643" fmla="*/ 1214067 w 7467600"/>
              <a:gd name="connsiteY643" fmla="*/ 3908561 h 6858000"/>
              <a:gd name="connsiteX644" fmla="*/ 640967 w 7467600"/>
              <a:gd name="connsiteY644" fmla="*/ 4105601 h 6858000"/>
              <a:gd name="connsiteX645" fmla="*/ 112563 w 7467600"/>
              <a:gd name="connsiteY645" fmla="*/ 4396952 h 6858000"/>
              <a:gd name="connsiteX646" fmla="*/ 0 w 7467600"/>
              <a:gd name="connsiteY646" fmla="*/ 4466006 h 6858000"/>
              <a:gd name="connsiteX647" fmla="*/ 0 w 7467600"/>
              <a:gd name="connsiteY647" fmla="*/ 4233763 h 6858000"/>
              <a:gd name="connsiteX648" fmla="*/ 36881 w 7467600"/>
              <a:gd name="connsiteY648" fmla="*/ 4200118 h 6858000"/>
              <a:gd name="connsiteX649" fmla="*/ 910534 w 7467600"/>
              <a:gd name="connsiteY649" fmla="*/ 3629753 h 6858000"/>
              <a:gd name="connsiteX650" fmla="*/ 1578717 w 7467600"/>
              <a:gd name="connsiteY650" fmla="*/ 3575982 h 6858000"/>
              <a:gd name="connsiteX651" fmla="*/ 2338780 w 7467600"/>
              <a:gd name="connsiteY651" fmla="*/ 3033725 h 6858000"/>
              <a:gd name="connsiteX652" fmla="*/ 1807991 w 7467600"/>
              <a:gd name="connsiteY652" fmla="*/ 2807184 h 6858000"/>
              <a:gd name="connsiteX653" fmla="*/ 1416358 w 7467600"/>
              <a:gd name="connsiteY653" fmla="*/ 3112571 h 6858000"/>
              <a:gd name="connsiteX654" fmla="*/ 939066 w 7467600"/>
              <a:gd name="connsiteY654" fmla="*/ 3378798 h 6858000"/>
              <a:gd name="connsiteX655" fmla="*/ 115099 w 7467600"/>
              <a:gd name="connsiteY655" fmla="*/ 3607650 h 6858000"/>
              <a:gd name="connsiteX656" fmla="*/ 97284 w 7467600"/>
              <a:gd name="connsiteY656" fmla="*/ 3520393 h 6858000"/>
              <a:gd name="connsiteX657" fmla="*/ 922050 w 7467600"/>
              <a:gd name="connsiteY657" fmla="*/ 3074867 h 6858000"/>
              <a:gd name="connsiteX658" fmla="*/ 1405265 w 7467600"/>
              <a:gd name="connsiteY658" fmla="*/ 3016319 h 6858000"/>
              <a:gd name="connsiteX659" fmla="*/ 1407512 w 7467600"/>
              <a:gd name="connsiteY659" fmla="*/ 3018001 h 6858000"/>
              <a:gd name="connsiteX660" fmla="*/ 1726266 w 7467600"/>
              <a:gd name="connsiteY660" fmla="*/ 2777274 h 6858000"/>
              <a:gd name="connsiteX661" fmla="*/ 625390 w 7467600"/>
              <a:gd name="connsiteY661" fmla="*/ 2514541 h 6858000"/>
              <a:gd name="connsiteX662" fmla="*/ 619799 w 7467600"/>
              <a:gd name="connsiteY662" fmla="*/ 2527180 h 6858000"/>
              <a:gd name="connsiteX663" fmla="*/ 310030 w 7467600"/>
              <a:gd name="connsiteY663" fmla="*/ 2771818 h 6858000"/>
              <a:gd name="connsiteX664" fmla="*/ 173877 w 7467600"/>
              <a:gd name="connsiteY664" fmla="*/ 2937056 h 6858000"/>
              <a:gd name="connsiteX665" fmla="*/ 77889 w 7467600"/>
              <a:gd name="connsiteY665" fmla="*/ 3138440 h 6858000"/>
              <a:gd name="connsiteX666" fmla="*/ 0 w 7467600"/>
              <a:gd name="connsiteY666" fmla="*/ 3271395 h 6858000"/>
              <a:gd name="connsiteX667" fmla="*/ 0 w 7467600"/>
              <a:gd name="connsiteY667" fmla="*/ 3153002 h 6858000"/>
              <a:gd name="connsiteX668" fmla="*/ 2386 w 7467600"/>
              <a:gd name="connsiteY668" fmla="*/ 3149203 h 6858000"/>
              <a:gd name="connsiteX669" fmla="*/ 89753 w 7467600"/>
              <a:gd name="connsiteY669" fmla="*/ 2987702 h 6858000"/>
              <a:gd name="connsiteX670" fmla="*/ 76869 w 7467600"/>
              <a:gd name="connsiteY670" fmla="*/ 3005404 h 6858000"/>
              <a:gd name="connsiteX671" fmla="*/ 32049 w 7467600"/>
              <a:gd name="connsiteY671" fmla="*/ 3065814 h 6858000"/>
              <a:gd name="connsiteX672" fmla="*/ 0 w 7467600"/>
              <a:gd name="connsiteY672" fmla="*/ 3108744 h 6858000"/>
              <a:gd name="connsiteX673" fmla="*/ 0 w 7467600"/>
              <a:gd name="connsiteY673" fmla="*/ 3058059 h 6858000"/>
              <a:gd name="connsiteX674" fmla="*/ 7610 w 7467600"/>
              <a:gd name="connsiteY674" fmla="*/ 3047889 h 6858000"/>
              <a:gd name="connsiteX675" fmla="*/ 52419 w 7467600"/>
              <a:gd name="connsiteY675" fmla="*/ 2987479 h 6858000"/>
              <a:gd name="connsiteX676" fmla="*/ 59142 w 7467600"/>
              <a:gd name="connsiteY676" fmla="*/ 2978488 h 6858000"/>
              <a:gd name="connsiteX677" fmla="*/ 0 w 7467600"/>
              <a:gd name="connsiteY677" fmla="*/ 3015334 h 6858000"/>
              <a:gd name="connsiteX678" fmla="*/ 0 w 7467600"/>
              <a:gd name="connsiteY678" fmla="*/ 2914286 h 6858000"/>
              <a:gd name="connsiteX679" fmla="*/ 36383 w 7467600"/>
              <a:gd name="connsiteY679" fmla="*/ 2901128 h 6858000"/>
              <a:gd name="connsiteX680" fmla="*/ 156329 w 7467600"/>
              <a:gd name="connsiteY680" fmla="*/ 2840533 h 6858000"/>
              <a:gd name="connsiteX681" fmla="*/ 358355 w 7467600"/>
              <a:gd name="connsiteY681" fmla="*/ 2620471 h 6858000"/>
              <a:gd name="connsiteX682" fmla="*/ 510577 w 7467600"/>
              <a:gd name="connsiteY682" fmla="*/ 2501244 h 6858000"/>
              <a:gd name="connsiteX683" fmla="*/ 211967 w 7467600"/>
              <a:gd name="connsiteY683" fmla="*/ 2479171 h 6858000"/>
              <a:gd name="connsiteX684" fmla="*/ 0 w 7467600"/>
              <a:gd name="connsiteY684" fmla="*/ 2476398 h 6858000"/>
              <a:gd name="connsiteX685" fmla="*/ 0 w 7467600"/>
              <a:gd name="connsiteY685" fmla="*/ 2389189 h 6858000"/>
              <a:gd name="connsiteX686" fmla="*/ 103062 w 7467600"/>
              <a:gd name="connsiteY686" fmla="*/ 2389518 h 6858000"/>
              <a:gd name="connsiteX687" fmla="*/ 510734 w 7467600"/>
              <a:gd name="connsiteY687" fmla="*/ 2416201 h 6858000"/>
              <a:gd name="connsiteX688" fmla="*/ 279257 w 7467600"/>
              <a:gd name="connsiteY688" fmla="*/ 2092102 h 6858000"/>
              <a:gd name="connsiteX689" fmla="*/ 65265 w 7467600"/>
              <a:gd name="connsiteY689" fmla="*/ 2006049 h 6858000"/>
              <a:gd name="connsiteX690" fmla="*/ 0 w 7467600"/>
              <a:gd name="connsiteY690" fmla="*/ 1982532 h 6858000"/>
              <a:gd name="connsiteX691" fmla="*/ 0 w 7467600"/>
              <a:gd name="connsiteY691" fmla="*/ 1912789 h 6858000"/>
              <a:gd name="connsiteX692" fmla="*/ 97460 w 7467600"/>
              <a:gd name="connsiteY692" fmla="*/ 1953725 h 6858000"/>
              <a:gd name="connsiteX693" fmla="*/ 221272 w 7467600"/>
              <a:gd name="connsiteY693" fmla="*/ 1980766 h 6858000"/>
              <a:gd name="connsiteX694" fmla="*/ 116765 w 7467600"/>
              <a:gd name="connsiteY694" fmla="*/ 1911033 h 6858000"/>
              <a:gd name="connsiteX695" fmla="*/ 16405 w 7467600"/>
              <a:gd name="connsiteY695" fmla="*/ 1803412 h 6858000"/>
              <a:gd name="connsiteX696" fmla="*/ 0 w 7467600"/>
              <a:gd name="connsiteY696" fmla="*/ 1784777 h 6858000"/>
              <a:gd name="connsiteX697" fmla="*/ 0 w 7467600"/>
              <a:gd name="connsiteY697" fmla="*/ 1740082 h 6858000"/>
              <a:gd name="connsiteX698" fmla="*/ 39394 w 7467600"/>
              <a:gd name="connsiteY698" fmla="*/ 1784856 h 6858000"/>
              <a:gd name="connsiteX699" fmla="*/ 135813 w 7467600"/>
              <a:gd name="connsiteY699" fmla="*/ 1888838 h 6858000"/>
              <a:gd name="connsiteX700" fmla="*/ 242575 w 7467600"/>
              <a:gd name="connsiteY700" fmla="*/ 1958841 h 6858000"/>
              <a:gd name="connsiteX701" fmla="*/ 82197 w 7467600"/>
              <a:gd name="connsiteY701" fmla="*/ 1754826 h 6858000"/>
              <a:gd name="connsiteX702" fmla="*/ 0 w 7467600"/>
              <a:gd name="connsiteY702" fmla="*/ 1679650 h 6858000"/>
              <a:gd name="connsiteX703" fmla="*/ 0 w 7467600"/>
              <a:gd name="connsiteY703" fmla="*/ 1602463 h 6858000"/>
              <a:gd name="connsiteX704" fmla="*/ 84689 w 7467600"/>
              <a:gd name="connsiteY704" fmla="*/ 1677442 h 6858000"/>
              <a:gd name="connsiteX705" fmla="*/ 298437 w 7467600"/>
              <a:gd name="connsiteY705" fmla="*/ 1968019 h 6858000"/>
              <a:gd name="connsiteX706" fmla="*/ 227269 w 7467600"/>
              <a:gd name="connsiteY706" fmla="*/ 1114064 h 6858000"/>
              <a:gd name="connsiteX707" fmla="*/ 248003 w 7467600"/>
              <a:gd name="connsiteY707" fmla="*/ 1089613 h 6858000"/>
              <a:gd name="connsiteX708" fmla="*/ 427020 w 7467600"/>
              <a:gd name="connsiteY708" fmla="*/ 1619803 h 6858000"/>
              <a:gd name="connsiteX709" fmla="*/ 340345 w 7467600"/>
              <a:gd name="connsiteY709" fmla="*/ 2027739 h 6858000"/>
              <a:gd name="connsiteX710" fmla="*/ 360865 w 7467600"/>
              <a:gd name="connsiteY710" fmla="*/ 2044827 h 6858000"/>
              <a:gd name="connsiteX711" fmla="*/ 560414 w 7467600"/>
              <a:gd name="connsiteY711" fmla="*/ 2421457 h 6858000"/>
              <a:gd name="connsiteX712" fmla="*/ 1359703 w 7467600"/>
              <a:gd name="connsiteY712" fmla="*/ 2578554 h 6858000"/>
              <a:gd name="connsiteX713" fmla="*/ 1359422 w 7467600"/>
              <a:gd name="connsiteY713" fmla="*/ 2577994 h 6858000"/>
              <a:gd name="connsiteX714" fmla="*/ 828701 w 7467600"/>
              <a:gd name="connsiteY714" fmla="*/ 1839520 h 6858000"/>
              <a:gd name="connsiteX715" fmla="*/ 494427 w 7467600"/>
              <a:gd name="connsiteY715" fmla="*/ 1092333 h 6858000"/>
              <a:gd name="connsiteX716" fmla="*/ 506322 w 7467600"/>
              <a:gd name="connsiteY716" fmla="*/ 1020997 h 6858000"/>
              <a:gd name="connsiteX717" fmla="*/ 4570198 w 7467600"/>
              <a:gd name="connsiteY717" fmla="*/ 978081 h 6858000"/>
              <a:gd name="connsiteX718" fmla="*/ 4523691 w 7467600"/>
              <a:gd name="connsiteY718" fmla="*/ 1127776 h 6858000"/>
              <a:gd name="connsiteX719" fmla="*/ 4509875 w 7467600"/>
              <a:gd name="connsiteY719" fmla="*/ 1167552 h 6858000"/>
              <a:gd name="connsiteX720" fmla="*/ 4478168 w 7467600"/>
              <a:gd name="connsiteY720" fmla="*/ 1260735 h 6858000"/>
              <a:gd name="connsiteX721" fmla="*/ 4409309 w 7467600"/>
              <a:gd name="connsiteY721" fmla="*/ 1666996 h 6858000"/>
              <a:gd name="connsiteX722" fmla="*/ 4370031 w 7467600"/>
              <a:gd name="connsiteY722" fmla="*/ 1955666 h 6858000"/>
              <a:gd name="connsiteX723" fmla="*/ 4570198 w 7467600"/>
              <a:gd name="connsiteY723" fmla="*/ 978081 h 6858000"/>
              <a:gd name="connsiteX724" fmla="*/ 4557898 w 7467600"/>
              <a:gd name="connsiteY724" fmla="*/ 900011 h 6858000"/>
              <a:gd name="connsiteX725" fmla="*/ 4344840 w 7467600"/>
              <a:gd name="connsiteY725" fmla="*/ 1922038 h 6858000"/>
              <a:gd name="connsiteX726" fmla="*/ 4378710 w 7467600"/>
              <a:gd name="connsiteY726" fmla="*/ 1665516 h 6858000"/>
              <a:gd name="connsiteX727" fmla="*/ 4448798 w 7467600"/>
              <a:gd name="connsiteY727" fmla="*/ 1253024 h 6858000"/>
              <a:gd name="connsiteX728" fmla="*/ 4480315 w 7467600"/>
              <a:gd name="connsiteY728" fmla="*/ 1158454 h 6858000"/>
              <a:gd name="connsiteX729" fmla="*/ 4494133 w 7467600"/>
              <a:gd name="connsiteY729" fmla="*/ 1118676 h 6858000"/>
              <a:gd name="connsiteX730" fmla="*/ 4557898 w 7467600"/>
              <a:gd name="connsiteY730" fmla="*/ 900011 h 6858000"/>
              <a:gd name="connsiteX731" fmla="*/ 5870151 w 7467600"/>
              <a:gd name="connsiteY731" fmla="*/ 898890 h 6858000"/>
              <a:gd name="connsiteX732" fmla="*/ 5861335 w 7467600"/>
              <a:gd name="connsiteY732" fmla="*/ 899177 h 6858000"/>
              <a:gd name="connsiteX733" fmla="*/ 5843702 w 7467600"/>
              <a:gd name="connsiteY733" fmla="*/ 899748 h 6858000"/>
              <a:gd name="connsiteX734" fmla="*/ 5651107 w 7467600"/>
              <a:gd name="connsiteY734" fmla="*/ 920306 h 6858000"/>
              <a:gd name="connsiteX735" fmla="*/ 5459407 w 7467600"/>
              <a:gd name="connsiteY735" fmla="*/ 940975 h 6858000"/>
              <a:gd name="connsiteX736" fmla="*/ 5374846 w 7467600"/>
              <a:gd name="connsiteY736" fmla="*/ 941988 h 6858000"/>
              <a:gd name="connsiteX737" fmla="*/ 5256105 w 7467600"/>
              <a:gd name="connsiteY737" fmla="*/ 945632 h 6858000"/>
              <a:gd name="connsiteX738" fmla="*/ 5107071 w 7467600"/>
              <a:gd name="connsiteY738" fmla="*/ 969720 h 6858000"/>
              <a:gd name="connsiteX739" fmla="*/ 4998681 w 7467600"/>
              <a:gd name="connsiteY739" fmla="*/ 988771 h 6858000"/>
              <a:gd name="connsiteX740" fmla="*/ 5870151 w 7467600"/>
              <a:gd name="connsiteY740" fmla="*/ 898890 h 6858000"/>
              <a:gd name="connsiteX741" fmla="*/ 5504425 w 7467600"/>
              <a:gd name="connsiteY741" fmla="*/ 848067 h 6858000"/>
              <a:gd name="connsiteX742" fmla="*/ 4968849 w 7467600"/>
              <a:gd name="connsiteY742" fmla="*/ 962318 h 6858000"/>
              <a:gd name="connsiteX743" fmla="*/ 5104039 w 7467600"/>
              <a:gd name="connsiteY743" fmla="*/ 940634 h 6858000"/>
              <a:gd name="connsiteX744" fmla="*/ 5256311 w 7467600"/>
              <a:gd name="connsiteY744" fmla="*/ 916490 h 6858000"/>
              <a:gd name="connsiteX745" fmla="*/ 5377381 w 7467600"/>
              <a:gd name="connsiteY745" fmla="*/ 912671 h 6858000"/>
              <a:gd name="connsiteX746" fmla="*/ 5460148 w 7467600"/>
              <a:gd name="connsiteY746" fmla="*/ 911442 h 6858000"/>
              <a:gd name="connsiteX747" fmla="*/ 5648971 w 7467600"/>
              <a:gd name="connsiteY747" fmla="*/ 891331 h 6858000"/>
              <a:gd name="connsiteX748" fmla="*/ 5844807 w 7467600"/>
              <a:gd name="connsiteY748" fmla="*/ 870718 h 6858000"/>
              <a:gd name="connsiteX749" fmla="*/ 5862975 w 7467600"/>
              <a:gd name="connsiteY749" fmla="*/ 869756 h 6858000"/>
              <a:gd name="connsiteX750" fmla="*/ 5920887 w 7467600"/>
              <a:gd name="connsiteY750" fmla="*/ 865929 h 6858000"/>
              <a:gd name="connsiteX751" fmla="*/ 5504425 w 7467600"/>
              <a:gd name="connsiteY751" fmla="*/ 848067 h 6858000"/>
              <a:gd name="connsiteX752" fmla="*/ 3607114 w 7467600"/>
              <a:gd name="connsiteY752" fmla="*/ 467441 h 6858000"/>
              <a:gd name="connsiteX753" fmla="*/ 3296242 w 7467600"/>
              <a:gd name="connsiteY753" fmla="*/ 807991 h 6858000"/>
              <a:gd name="connsiteX754" fmla="*/ 3174674 w 7467600"/>
              <a:gd name="connsiteY754" fmla="*/ 919759 h 6858000"/>
              <a:gd name="connsiteX755" fmla="*/ 3042978 w 7467600"/>
              <a:gd name="connsiteY755" fmla="*/ 1054894 h 6858000"/>
              <a:gd name="connsiteX756" fmla="*/ 2968914 w 7467600"/>
              <a:gd name="connsiteY756" fmla="*/ 1133756 h 6858000"/>
              <a:gd name="connsiteX757" fmla="*/ 3103823 w 7467600"/>
              <a:gd name="connsiteY757" fmla="*/ 1026814 h 6858000"/>
              <a:gd name="connsiteX758" fmla="*/ 3607114 w 7467600"/>
              <a:gd name="connsiteY758" fmla="*/ 467441 h 6858000"/>
              <a:gd name="connsiteX759" fmla="*/ 3744487 w 7467600"/>
              <a:gd name="connsiteY759" fmla="*/ 383136 h 6858000"/>
              <a:gd name="connsiteX760" fmla="*/ 3970213 w 7467600"/>
              <a:gd name="connsiteY760" fmla="*/ 995559 h 6858000"/>
              <a:gd name="connsiteX761" fmla="*/ 3744487 w 7467600"/>
              <a:gd name="connsiteY761" fmla="*/ 383136 h 6858000"/>
              <a:gd name="connsiteX762" fmla="*/ 3624562 w 7467600"/>
              <a:gd name="connsiteY762" fmla="*/ 367041 h 6858000"/>
              <a:gd name="connsiteX763" fmla="*/ 3489712 w 7467600"/>
              <a:gd name="connsiteY763" fmla="*/ 485386 h 6858000"/>
              <a:gd name="connsiteX764" fmla="*/ 3182994 w 7467600"/>
              <a:gd name="connsiteY764" fmla="*/ 828265 h 6858000"/>
              <a:gd name="connsiteX765" fmla="*/ 2892114 w 7467600"/>
              <a:gd name="connsiteY765" fmla="*/ 1172635 h 6858000"/>
              <a:gd name="connsiteX766" fmla="*/ 3021459 w 7467600"/>
              <a:gd name="connsiteY766" fmla="*/ 1035385 h 6858000"/>
              <a:gd name="connsiteX767" fmla="*/ 3153873 w 7467600"/>
              <a:gd name="connsiteY767" fmla="*/ 898971 h 6858000"/>
              <a:gd name="connsiteX768" fmla="*/ 3276511 w 7467600"/>
              <a:gd name="connsiteY768" fmla="*/ 786423 h 6858000"/>
              <a:gd name="connsiteX769" fmla="*/ 3584154 w 7467600"/>
              <a:gd name="connsiteY769" fmla="*/ 448218 h 6858000"/>
              <a:gd name="connsiteX770" fmla="*/ 3624562 w 7467600"/>
              <a:gd name="connsiteY770" fmla="*/ 367041 h 6858000"/>
              <a:gd name="connsiteX771" fmla="*/ 3766672 w 7467600"/>
              <a:gd name="connsiteY771" fmla="*/ 359429 h 6858000"/>
              <a:gd name="connsiteX772" fmla="*/ 3996338 w 7467600"/>
              <a:gd name="connsiteY772" fmla="*/ 968237 h 6858000"/>
              <a:gd name="connsiteX773" fmla="*/ 3766672 w 7467600"/>
              <a:gd name="connsiteY773" fmla="*/ 359429 h 6858000"/>
              <a:gd name="connsiteX774" fmla="*/ 5805386 w 7467600"/>
              <a:gd name="connsiteY774" fmla="*/ 239240 h 6858000"/>
              <a:gd name="connsiteX775" fmla="*/ 5736947 w 7467600"/>
              <a:gd name="connsiteY775" fmla="*/ 261367 h 6858000"/>
              <a:gd name="connsiteX776" fmla="*/ 5427012 w 7467600"/>
              <a:gd name="connsiteY776" fmla="*/ 311272 h 6858000"/>
              <a:gd name="connsiteX777" fmla="*/ 5147818 w 7467600"/>
              <a:gd name="connsiteY777" fmla="*/ 322112 h 6858000"/>
              <a:gd name="connsiteX778" fmla="*/ 5060854 w 7467600"/>
              <a:gd name="connsiteY778" fmla="*/ 311882 h 6858000"/>
              <a:gd name="connsiteX779" fmla="*/ 4945989 w 7467600"/>
              <a:gd name="connsiteY779" fmla="*/ 300516 h 6858000"/>
              <a:gd name="connsiteX780" fmla="*/ 5410479 w 7467600"/>
              <a:gd name="connsiteY780" fmla="*/ 348434 h 6858000"/>
              <a:gd name="connsiteX781" fmla="*/ 5805386 w 7467600"/>
              <a:gd name="connsiteY781" fmla="*/ 239240 h 6858000"/>
              <a:gd name="connsiteX782" fmla="*/ 5905192 w 7467600"/>
              <a:gd name="connsiteY782" fmla="*/ 163079 h 6858000"/>
              <a:gd name="connsiteX783" fmla="*/ 5865655 w 7467600"/>
              <a:gd name="connsiteY783" fmla="*/ 171901 h 6858000"/>
              <a:gd name="connsiteX784" fmla="*/ 5259740 w 7467600"/>
              <a:gd name="connsiteY784" fmla="*/ 257013 h 6858000"/>
              <a:gd name="connsiteX785" fmla="*/ 5208466 w 7467600"/>
              <a:gd name="connsiteY785" fmla="*/ 257550 h 6858000"/>
              <a:gd name="connsiteX786" fmla="*/ 4980204 w 7467600"/>
              <a:gd name="connsiteY786" fmla="*/ 271903 h 6858000"/>
              <a:gd name="connsiteX787" fmla="*/ 5068068 w 7467600"/>
              <a:gd name="connsiteY787" fmla="*/ 282244 h 6858000"/>
              <a:gd name="connsiteX788" fmla="*/ 5153231 w 7467600"/>
              <a:gd name="connsiteY788" fmla="*/ 292240 h 6858000"/>
              <a:gd name="connsiteX789" fmla="*/ 5426491 w 7467600"/>
              <a:gd name="connsiteY789" fmla="*/ 281128 h 6858000"/>
              <a:gd name="connsiteX790" fmla="*/ 5731212 w 7467600"/>
              <a:gd name="connsiteY790" fmla="*/ 231951 h 6858000"/>
              <a:gd name="connsiteX791" fmla="*/ 5905192 w 7467600"/>
              <a:gd name="connsiteY791" fmla="*/ 163079 h 6858000"/>
              <a:gd name="connsiteX792" fmla="*/ 5944437 w 7467600"/>
              <a:gd name="connsiteY792" fmla="*/ 113829 h 6858000"/>
              <a:gd name="connsiteX793" fmla="*/ 5825032 w 7467600"/>
              <a:gd name="connsiteY793" fmla="*/ 146405 h 6858000"/>
              <a:gd name="connsiteX794" fmla="*/ 4955599 w 7467600"/>
              <a:gd name="connsiteY794" fmla="*/ 247008 h 6858000"/>
              <a:gd name="connsiteX795" fmla="*/ 5210104 w 7467600"/>
              <a:gd name="connsiteY795" fmla="*/ 228123 h 6858000"/>
              <a:gd name="connsiteX796" fmla="*/ 5261015 w 7467600"/>
              <a:gd name="connsiteY796" fmla="*/ 227087 h 6858000"/>
              <a:gd name="connsiteX797" fmla="*/ 5861181 w 7467600"/>
              <a:gd name="connsiteY797" fmla="*/ 143093 h 6858000"/>
              <a:gd name="connsiteX798" fmla="*/ 5961252 w 7467600"/>
              <a:gd name="connsiteY798" fmla="*/ 114820 h 6858000"/>
              <a:gd name="connsiteX799" fmla="*/ 5944437 w 7467600"/>
              <a:gd name="connsiteY799" fmla="*/ 113829 h 6858000"/>
              <a:gd name="connsiteX800" fmla="*/ 3882765 w 7467600"/>
              <a:gd name="connsiteY800" fmla="*/ 0 h 6858000"/>
              <a:gd name="connsiteX801" fmla="*/ 3995099 w 7467600"/>
              <a:gd name="connsiteY801" fmla="*/ 0 h 6858000"/>
              <a:gd name="connsiteX802" fmla="*/ 4163818 w 7467600"/>
              <a:gd name="connsiteY802" fmla="*/ 234104 h 6858000"/>
              <a:gd name="connsiteX803" fmla="*/ 4172099 w 7467600"/>
              <a:gd name="connsiteY803" fmla="*/ 234207 h 6858000"/>
              <a:gd name="connsiteX804" fmla="*/ 4784282 w 7467600"/>
              <a:gd name="connsiteY804" fmla="*/ 276561 h 6858000"/>
              <a:gd name="connsiteX805" fmla="*/ 4801687 w 7467600"/>
              <a:gd name="connsiteY805" fmla="*/ 267764 h 6858000"/>
              <a:gd name="connsiteX806" fmla="*/ 6082788 w 7467600"/>
              <a:gd name="connsiteY806" fmla="*/ 64119 h 6858000"/>
              <a:gd name="connsiteX807" fmla="*/ 6099442 w 7467600"/>
              <a:gd name="connsiteY807" fmla="*/ 82568 h 6858000"/>
              <a:gd name="connsiteX808" fmla="*/ 4804137 w 7467600"/>
              <a:gd name="connsiteY808" fmla="*/ 320931 h 6858000"/>
              <a:gd name="connsiteX809" fmla="*/ 4227047 w 7467600"/>
              <a:gd name="connsiteY809" fmla="*/ 313415 h 6858000"/>
              <a:gd name="connsiteX810" fmla="*/ 4346041 w 7467600"/>
              <a:gd name="connsiteY810" fmla="*/ 456086 h 6858000"/>
              <a:gd name="connsiteX811" fmla="*/ 4870967 w 7467600"/>
              <a:gd name="connsiteY811" fmla="*/ 963061 h 6858000"/>
              <a:gd name="connsiteX812" fmla="*/ 4889647 w 7467600"/>
              <a:gd name="connsiteY812" fmla="*/ 957147 h 6858000"/>
              <a:gd name="connsiteX813" fmla="*/ 5422504 w 7467600"/>
              <a:gd name="connsiteY813" fmla="*/ 805191 h 6858000"/>
              <a:gd name="connsiteX814" fmla="*/ 6087656 w 7467600"/>
              <a:gd name="connsiteY814" fmla="*/ 826703 h 6858000"/>
              <a:gd name="connsiteX815" fmla="*/ 6058717 w 7467600"/>
              <a:gd name="connsiteY815" fmla="*/ 865992 h 6858000"/>
              <a:gd name="connsiteX816" fmla="*/ 4974153 w 7467600"/>
              <a:gd name="connsiteY816" fmla="*/ 1045456 h 6858000"/>
              <a:gd name="connsiteX817" fmla="*/ 5627835 w 7467600"/>
              <a:gd name="connsiteY817" fmla="*/ 1472077 h 6858000"/>
              <a:gd name="connsiteX818" fmla="*/ 5629817 w 7467600"/>
              <a:gd name="connsiteY818" fmla="*/ 1471412 h 6858000"/>
              <a:gd name="connsiteX819" fmla="*/ 5634124 w 7467600"/>
              <a:gd name="connsiteY819" fmla="*/ 1470572 h 6858000"/>
              <a:gd name="connsiteX820" fmla="*/ 5755832 w 7467600"/>
              <a:gd name="connsiteY820" fmla="*/ 1383886 h 6858000"/>
              <a:gd name="connsiteX821" fmla="*/ 6014186 w 7467600"/>
              <a:gd name="connsiteY821" fmla="*/ 1279799 h 6858000"/>
              <a:gd name="connsiteX822" fmla="*/ 6901619 w 7467600"/>
              <a:gd name="connsiteY822" fmla="*/ 1047874 h 6858000"/>
              <a:gd name="connsiteX823" fmla="*/ 6931566 w 7467600"/>
              <a:gd name="connsiteY823" fmla="*/ 1062034 h 6858000"/>
              <a:gd name="connsiteX824" fmla="*/ 5790982 w 7467600"/>
              <a:gd name="connsiteY824" fmla="*/ 1561380 h 6858000"/>
              <a:gd name="connsiteX825" fmla="*/ 6188971 w 7467600"/>
              <a:gd name="connsiteY825" fmla="*/ 1755168 h 6858000"/>
              <a:gd name="connsiteX826" fmla="*/ 6202446 w 7467600"/>
              <a:gd name="connsiteY826" fmla="*/ 1752268 h 6858000"/>
              <a:gd name="connsiteX827" fmla="*/ 7179560 w 7467600"/>
              <a:gd name="connsiteY827" fmla="*/ 1467551 h 6858000"/>
              <a:gd name="connsiteX828" fmla="*/ 7158730 w 7467600"/>
              <a:gd name="connsiteY828" fmla="*/ 1507835 h 6858000"/>
              <a:gd name="connsiteX829" fmla="*/ 6326959 w 7467600"/>
              <a:gd name="connsiteY829" fmla="*/ 1817686 h 6858000"/>
              <a:gd name="connsiteX830" fmla="*/ 6537433 w 7467600"/>
              <a:gd name="connsiteY830" fmla="*/ 1907790 h 6858000"/>
              <a:gd name="connsiteX831" fmla="*/ 6550221 w 7467600"/>
              <a:gd name="connsiteY831" fmla="*/ 1910729 h 6858000"/>
              <a:gd name="connsiteX832" fmla="*/ 6964438 w 7467600"/>
              <a:gd name="connsiteY832" fmla="*/ 2209505 h 6858000"/>
              <a:gd name="connsiteX833" fmla="*/ 7367862 w 7467600"/>
              <a:gd name="connsiteY833" fmla="*/ 2806833 h 6858000"/>
              <a:gd name="connsiteX834" fmla="*/ 7364329 w 7467600"/>
              <a:gd name="connsiteY834" fmla="*/ 2826907 h 6858000"/>
              <a:gd name="connsiteX835" fmla="*/ 7290545 w 7467600"/>
              <a:gd name="connsiteY835" fmla="*/ 2850663 h 6858000"/>
              <a:gd name="connsiteX836" fmla="*/ 6472036 w 7467600"/>
              <a:gd name="connsiteY836" fmla="*/ 1959003 h 6858000"/>
              <a:gd name="connsiteX837" fmla="*/ 5792897 w 7467600"/>
              <a:gd name="connsiteY837" fmla="*/ 1647747 h 6858000"/>
              <a:gd name="connsiteX838" fmla="*/ 5842751 w 7467600"/>
              <a:gd name="connsiteY838" fmla="*/ 1816112 h 6858000"/>
              <a:gd name="connsiteX839" fmla="*/ 5847424 w 7467600"/>
              <a:gd name="connsiteY839" fmla="*/ 1815776 h 6858000"/>
              <a:gd name="connsiteX840" fmla="*/ 6399821 w 7467600"/>
              <a:gd name="connsiteY840" fmla="*/ 2344799 h 6858000"/>
              <a:gd name="connsiteX841" fmla="*/ 6323232 w 7467600"/>
              <a:gd name="connsiteY841" fmla="*/ 2389634 h 6858000"/>
              <a:gd name="connsiteX842" fmla="*/ 5942958 w 7467600"/>
              <a:gd name="connsiteY842" fmla="*/ 2077708 h 6858000"/>
              <a:gd name="connsiteX843" fmla="*/ 5921559 w 7467600"/>
              <a:gd name="connsiteY843" fmla="*/ 2378596 h 6858000"/>
              <a:gd name="connsiteX844" fmla="*/ 5817651 w 7467600"/>
              <a:gd name="connsiteY844" fmla="*/ 3023919 h 6858000"/>
              <a:gd name="connsiteX845" fmla="*/ 5729634 w 7467600"/>
              <a:gd name="connsiteY845" fmla="*/ 3051849 h 6858000"/>
              <a:gd name="connsiteX846" fmla="*/ 5611018 w 7467600"/>
              <a:gd name="connsiteY846" fmla="*/ 2316769 h 6858000"/>
              <a:gd name="connsiteX847" fmla="*/ 5687608 w 7467600"/>
              <a:gd name="connsiteY847" fmla="*/ 2039972 h 6858000"/>
              <a:gd name="connsiteX848" fmla="*/ 5657554 w 7467600"/>
              <a:gd name="connsiteY848" fmla="*/ 1576445 h 6858000"/>
              <a:gd name="connsiteX849" fmla="*/ 5150475 w 7467600"/>
              <a:gd name="connsiteY849" fmla="*/ 1274012 h 6858000"/>
              <a:gd name="connsiteX850" fmla="*/ 5349142 w 7467600"/>
              <a:gd name="connsiteY850" fmla="*/ 2204405 h 6858000"/>
              <a:gd name="connsiteX851" fmla="*/ 5262214 w 7467600"/>
              <a:gd name="connsiteY851" fmla="*/ 2233836 h 6858000"/>
              <a:gd name="connsiteX852" fmla="*/ 4981539 w 7467600"/>
              <a:gd name="connsiteY852" fmla="*/ 1542201 h 6858000"/>
              <a:gd name="connsiteX853" fmla="*/ 4958461 w 7467600"/>
              <a:gd name="connsiteY853" fmla="*/ 1136957 h 6858000"/>
              <a:gd name="connsiteX854" fmla="*/ 4655015 w 7467600"/>
              <a:gd name="connsiteY854" fmla="*/ 891426 h 6858000"/>
              <a:gd name="connsiteX855" fmla="*/ 4348002 w 7467600"/>
              <a:gd name="connsiteY855" fmla="*/ 2205895 h 6858000"/>
              <a:gd name="connsiteX856" fmla="*/ 4262250 w 7467600"/>
              <a:gd name="connsiteY856" fmla="*/ 2219972 h 6858000"/>
              <a:gd name="connsiteX857" fmla="*/ 4550611 w 7467600"/>
              <a:gd name="connsiteY857" fmla="*/ 817540 h 6858000"/>
              <a:gd name="connsiteX858" fmla="*/ 4564418 w 7467600"/>
              <a:gd name="connsiteY858" fmla="*/ 808293 h 6858000"/>
              <a:gd name="connsiteX859" fmla="*/ 4266388 w 7467600"/>
              <a:gd name="connsiteY859" fmla="*/ 500083 h 6858000"/>
              <a:gd name="connsiteX860" fmla="*/ 4032842 w 7467600"/>
              <a:gd name="connsiteY860" fmla="*/ 211809 h 6858000"/>
              <a:gd name="connsiteX861" fmla="*/ 3882765 w 7467600"/>
              <a:gd name="connsiteY861" fmla="*/ 0 h 6858000"/>
              <a:gd name="connsiteX862" fmla="*/ 3721337 w 7467600"/>
              <a:gd name="connsiteY862" fmla="*/ 0 h 6858000"/>
              <a:gd name="connsiteX863" fmla="*/ 3797544 w 7467600"/>
              <a:gd name="connsiteY863" fmla="*/ 0 h 6858000"/>
              <a:gd name="connsiteX864" fmla="*/ 3775734 w 7467600"/>
              <a:gd name="connsiteY864" fmla="*/ 95131 h 6858000"/>
              <a:gd name="connsiteX865" fmla="*/ 3724807 w 7467600"/>
              <a:gd name="connsiteY865" fmla="*/ 272257 h 6858000"/>
              <a:gd name="connsiteX866" fmla="*/ 3726844 w 7467600"/>
              <a:gd name="connsiteY866" fmla="*/ 282988 h 6858000"/>
              <a:gd name="connsiteX867" fmla="*/ 3742664 w 7467600"/>
              <a:gd name="connsiteY867" fmla="*/ 279918 h 6858000"/>
              <a:gd name="connsiteX868" fmla="*/ 4103910 w 7467600"/>
              <a:gd name="connsiteY868" fmla="*/ 1161917 h 6858000"/>
              <a:gd name="connsiteX869" fmla="*/ 4020269 w 7467600"/>
              <a:gd name="connsiteY869" fmla="*/ 1200406 h 6858000"/>
              <a:gd name="connsiteX870" fmla="*/ 3674882 w 7467600"/>
              <a:gd name="connsiteY870" fmla="*/ 488524 h 6858000"/>
              <a:gd name="connsiteX871" fmla="*/ 3132682 w 7467600"/>
              <a:gd name="connsiteY871" fmla="*/ 1072284 h 6858000"/>
              <a:gd name="connsiteX872" fmla="*/ 2716346 w 7467600"/>
              <a:gd name="connsiteY872" fmla="*/ 1276376 h 6858000"/>
              <a:gd name="connsiteX873" fmla="*/ 2716772 w 7467600"/>
              <a:gd name="connsiteY873" fmla="*/ 1255462 h 6858000"/>
              <a:gd name="connsiteX874" fmla="*/ 3471096 w 7467600"/>
              <a:gd name="connsiteY874" fmla="*/ 437072 h 6858000"/>
              <a:gd name="connsiteX875" fmla="*/ 3639057 w 7467600"/>
              <a:gd name="connsiteY875" fmla="*/ 286334 h 6858000"/>
              <a:gd name="connsiteX876" fmla="*/ 3640309 w 7467600"/>
              <a:gd name="connsiteY876" fmla="*/ 284664 h 6858000"/>
              <a:gd name="connsiteX877" fmla="*/ 3646022 w 7467600"/>
              <a:gd name="connsiteY877" fmla="*/ 276711 h 6858000"/>
              <a:gd name="connsiteX878" fmla="*/ 3707943 w 7467600"/>
              <a:gd name="connsiteY878" fmla="*/ 65958 h 6858000"/>
              <a:gd name="connsiteX879" fmla="*/ 3721337 w 7467600"/>
              <a:gd name="connsiteY879" fmla="*/ 0 h 6858000"/>
              <a:gd name="connsiteX880" fmla="*/ 2867960 w 7467600"/>
              <a:gd name="connsiteY880" fmla="*/ 0 h 6858000"/>
              <a:gd name="connsiteX881" fmla="*/ 2926351 w 7467600"/>
              <a:gd name="connsiteY881" fmla="*/ 0 h 6858000"/>
              <a:gd name="connsiteX882" fmla="*/ 2902823 w 7467600"/>
              <a:gd name="connsiteY882" fmla="*/ 262929 h 6858000"/>
              <a:gd name="connsiteX883" fmla="*/ 2940663 w 7467600"/>
              <a:gd name="connsiteY883" fmla="*/ 140884 h 6858000"/>
              <a:gd name="connsiteX884" fmla="*/ 2947039 w 7467600"/>
              <a:gd name="connsiteY884" fmla="*/ 122524 h 6858000"/>
              <a:gd name="connsiteX885" fmla="*/ 2984316 w 7467600"/>
              <a:gd name="connsiteY885" fmla="*/ 0 h 6858000"/>
              <a:gd name="connsiteX886" fmla="*/ 3016114 w 7467600"/>
              <a:gd name="connsiteY886" fmla="*/ 0 h 6858000"/>
              <a:gd name="connsiteX887" fmla="*/ 2979949 w 7467600"/>
              <a:gd name="connsiteY887" fmla="*/ 119274 h 6858000"/>
              <a:gd name="connsiteX888" fmla="*/ 3023879 w 7467600"/>
              <a:gd name="connsiteY888" fmla="*/ 0 h 6858000"/>
              <a:gd name="connsiteX889" fmla="*/ 3105400 w 7467600"/>
              <a:gd name="connsiteY889" fmla="*/ 0 h 6858000"/>
              <a:gd name="connsiteX890" fmla="*/ 3094669 w 7467600"/>
              <a:gd name="connsiteY890" fmla="*/ 30308 h 6858000"/>
              <a:gd name="connsiteX891" fmla="*/ 2901945 w 7467600"/>
              <a:gd name="connsiteY891" fmla="*/ 466538 h 6858000"/>
              <a:gd name="connsiteX892" fmla="*/ 2815209 w 7467600"/>
              <a:gd name="connsiteY892" fmla="*/ 497361 h 6858000"/>
              <a:gd name="connsiteX893" fmla="*/ 2844845 w 7467600"/>
              <a:gd name="connsiteY893" fmla="*/ 127638 h 6858000"/>
              <a:gd name="connsiteX894" fmla="*/ 2867960 w 7467600"/>
              <a:gd name="connsiteY894" fmla="*/ 0 h 6858000"/>
              <a:gd name="connsiteX895" fmla="*/ 1057230 w 7467600"/>
              <a:gd name="connsiteY895" fmla="*/ 0 h 6858000"/>
              <a:gd name="connsiteX896" fmla="*/ 1111003 w 7467600"/>
              <a:gd name="connsiteY896" fmla="*/ 0 h 6858000"/>
              <a:gd name="connsiteX897" fmla="*/ 1125553 w 7467600"/>
              <a:gd name="connsiteY897" fmla="*/ 52588 h 6858000"/>
              <a:gd name="connsiteX898" fmla="*/ 1304276 w 7467600"/>
              <a:gd name="connsiteY898" fmla="*/ 476275 h 6858000"/>
              <a:gd name="connsiteX899" fmla="*/ 1492066 w 7467600"/>
              <a:gd name="connsiteY899" fmla="*/ 886333 h 6858000"/>
              <a:gd name="connsiteX900" fmla="*/ 1423698 w 7467600"/>
              <a:gd name="connsiteY900" fmla="*/ 710817 h 6858000"/>
              <a:gd name="connsiteX901" fmla="*/ 1357609 w 7467600"/>
              <a:gd name="connsiteY901" fmla="*/ 532892 h 6858000"/>
              <a:gd name="connsiteX902" fmla="*/ 1309550 w 7467600"/>
              <a:gd name="connsiteY902" fmla="*/ 374031 h 6858000"/>
              <a:gd name="connsiteX903" fmla="*/ 1193673 w 7467600"/>
              <a:gd name="connsiteY903" fmla="*/ 49533 h 6858000"/>
              <a:gd name="connsiteX904" fmla="*/ 1164391 w 7467600"/>
              <a:gd name="connsiteY904" fmla="*/ 0 h 6858000"/>
              <a:gd name="connsiteX905" fmla="*/ 1200666 w 7467600"/>
              <a:gd name="connsiteY905" fmla="*/ 0 h 6858000"/>
              <a:gd name="connsiteX906" fmla="*/ 1223408 w 7467600"/>
              <a:gd name="connsiteY906" fmla="*/ 38996 h 6858000"/>
              <a:gd name="connsiteX907" fmla="*/ 1339635 w 7467600"/>
              <a:gd name="connsiteY907" fmla="*/ 365517 h 6858000"/>
              <a:gd name="connsiteX908" fmla="*/ 1387469 w 7467600"/>
              <a:gd name="connsiteY908" fmla="*/ 523079 h 6858000"/>
              <a:gd name="connsiteX909" fmla="*/ 1452685 w 7467600"/>
              <a:gd name="connsiteY909" fmla="*/ 699806 h 6858000"/>
              <a:gd name="connsiteX910" fmla="*/ 1492092 w 7467600"/>
              <a:gd name="connsiteY910" fmla="*/ 800424 h 6858000"/>
              <a:gd name="connsiteX911" fmla="*/ 1455302 w 7467600"/>
              <a:gd name="connsiteY911" fmla="*/ 632913 h 6858000"/>
              <a:gd name="connsiteX912" fmla="*/ 1222336 w 7467600"/>
              <a:gd name="connsiteY912" fmla="*/ 9480 h 6858000"/>
              <a:gd name="connsiteX913" fmla="*/ 1214634 w 7467600"/>
              <a:gd name="connsiteY913" fmla="*/ 0 h 6858000"/>
              <a:gd name="connsiteX914" fmla="*/ 1289827 w 7467600"/>
              <a:gd name="connsiteY914" fmla="*/ 0 h 6858000"/>
              <a:gd name="connsiteX915" fmla="*/ 1321076 w 7467600"/>
              <a:gd name="connsiteY915" fmla="*/ 59722 h 6858000"/>
              <a:gd name="connsiteX916" fmla="*/ 1512579 w 7467600"/>
              <a:gd name="connsiteY916" fmla="*/ 626441 h 6858000"/>
              <a:gd name="connsiteX917" fmla="*/ 1506076 w 7467600"/>
              <a:gd name="connsiteY917" fmla="*/ 1089289 h 6858000"/>
              <a:gd name="connsiteX918" fmla="*/ 1486346 w 7467600"/>
              <a:gd name="connsiteY918" fmla="*/ 1079919 h 6858000"/>
              <a:gd name="connsiteX919" fmla="*/ 1070511 w 7467600"/>
              <a:gd name="connsiteY919" fmla="*/ 48609 h 6858000"/>
              <a:gd name="connsiteX920" fmla="*/ 1057230 w 7467600"/>
              <a:gd name="connsiteY920" fmla="*/ 0 h 6858000"/>
              <a:gd name="connsiteX921" fmla="*/ 43151 w 7467600"/>
              <a:gd name="connsiteY921" fmla="*/ 0 h 6858000"/>
              <a:gd name="connsiteX922" fmla="*/ 95283 w 7467600"/>
              <a:gd name="connsiteY922" fmla="*/ 0 h 6858000"/>
              <a:gd name="connsiteX923" fmla="*/ 300708 w 7467600"/>
              <a:gd name="connsiteY923" fmla="*/ 154571 h 6858000"/>
              <a:gd name="connsiteX924" fmla="*/ 530414 w 7467600"/>
              <a:gd name="connsiteY924" fmla="*/ 354673 h 6858000"/>
              <a:gd name="connsiteX925" fmla="*/ 333785 w 7467600"/>
              <a:gd name="connsiteY925" fmla="*/ 161564 h 6858000"/>
              <a:gd name="connsiteX926" fmla="*/ 147005 w 7467600"/>
              <a:gd name="connsiteY926" fmla="*/ 0 h 6858000"/>
              <a:gd name="connsiteX927" fmla="*/ 272509 w 7467600"/>
              <a:gd name="connsiteY927" fmla="*/ 0 h 6858000"/>
              <a:gd name="connsiteX928" fmla="*/ 326276 w 7467600"/>
              <a:gd name="connsiteY928" fmla="*/ 45847 h 6858000"/>
              <a:gd name="connsiteX929" fmla="*/ 823759 w 7467600"/>
              <a:gd name="connsiteY929" fmla="*/ 574145 h 6858000"/>
              <a:gd name="connsiteX930" fmla="*/ 811254 w 7467600"/>
              <a:gd name="connsiteY930" fmla="*/ 665546 h 6858000"/>
              <a:gd name="connsiteX931" fmla="*/ 154042 w 7467600"/>
              <a:gd name="connsiteY931" fmla="*/ 261522 h 6858000"/>
              <a:gd name="connsiteX932" fmla="*/ 13550 w 7467600"/>
              <a:gd name="connsiteY932" fmla="*/ 158423 h 6858000"/>
              <a:gd name="connsiteX933" fmla="*/ 0 w 7467600"/>
              <a:gd name="connsiteY933" fmla="*/ 146618 h 6858000"/>
              <a:gd name="connsiteX934" fmla="*/ 0 w 7467600"/>
              <a:gd name="connsiteY934" fmla="*/ 59161 h 6858000"/>
              <a:gd name="connsiteX935" fmla="*/ 45427 w 7467600"/>
              <a:gd name="connsiteY935" fmla="*/ 101078 h 6858000"/>
              <a:gd name="connsiteX936" fmla="*/ 630103 w 7467600"/>
              <a:gd name="connsiteY936" fmla="*/ 485885 h 6858000"/>
              <a:gd name="connsiteX937" fmla="*/ 532040 w 7467600"/>
              <a:gd name="connsiteY937" fmla="*/ 399359 h 6858000"/>
              <a:gd name="connsiteX938" fmla="*/ 517618 w 7467600"/>
              <a:gd name="connsiteY938" fmla="*/ 385726 h 6858000"/>
              <a:gd name="connsiteX939" fmla="*/ 285074 w 7467600"/>
              <a:gd name="connsiteY939" fmla="*/ 182755 h 6858000"/>
              <a:gd name="connsiteX940" fmla="*/ 43151 w 7467600"/>
              <a:gd name="connsiteY94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6857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1019354 w 7467600"/>
              <a:gd name="connsiteY8" fmla="*/ 6315006 h 6858000"/>
              <a:gd name="connsiteX9" fmla="*/ 441046 w 7467600"/>
              <a:gd name="connsiteY9" fmla="*/ 6691153 h 6858000"/>
              <a:gd name="connsiteX10" fmla="*/ 1019354 w 7467600"/>
              <a:gd name="connsiteY10" fmla="*/ 6315006 h 6858000"/>
              <a:gd name="connsiteX11" fmla="*/ 991680 w 7467600"/>
              <a:gd name="connsiteY11" fmla="*/ 6298413 h 6858000"/>
              <a:gd name="connsiteX12" fmla="*/ 409060 w 7467600"/>
              <a:gd name="connsiteY12" fmla="*/ 6671470 h 6858000"/>
              <a:gd name="connsiteX13" fmla="*/ 991680 w 7467600"/>
              <a:gd name="connsiteY13" fmla="*/ 6298413 h 6858000"/>
              <a:gd name="connsiteX14" fmla="*/ 103333 w 7467600"/>
              <a:gd name="connsiteY14" fmla="*/ 5699602 h 6858000"/>
              <a:gd name="connsiteX15" fmla="*/ 233938 w 7467600"/>
              <a:gd name="connsiteY15" fmla="*/ 5809416 h 6858000"/>
              <a:gd name="connsiteX16" fmla="*/ 883580 w 7467600"/>
              <a:gd name="connsiteY16" fmla="*/ 6180710 h 6858000"/>
              <a:gd name="connsiteX17" fmla="*/ 487337 w 7467600"/>
              <a:gd name="connsiteY17" fmla="*/ 5950182 h 6858000"/>
              <a:gd name="connsiteX18" fmla="*/ 354051 w 7467600"/>
              <a:gd name="connsiteY18" fmla="*/ 5854912 h 6858000"/>
              <a:gd name="connsiteX19" fmla="*/ 195436 w 7467600"/>
              <a:gd name="connsiteY19" fmla="*/ 5755068 h 6858000"/>
              <a:gd name="connsiteX20" fmla="*/ 103333 w 7467600"/>
              <a:gd name="connsiteY20" fmla="*/ 5699602 h 6858000"/>
              <a:gd name="connsiteX21" fmla="*/ 5539432 w 7467600"/>
              <a:gd name="connsiteY21" fmla="*/ 5642928 h 6858000"/>
              <a:gd name="connsiteX22" fmla="*/ 5555462 w 7467600"/>
              <a:gd name="connsiteY22" fmla="*/ 5694454 h 6858000"/>
              <a:gd name="connsiteX23" fmla="*/ 5828270 w 7467600"/>
              <a:gd name="connsiteY23" fmla="*/ 6320663 h 6858000"/>
              <a:gd name="connsiteX24" fmla="*/ 5947416 w 7467600"/>
              <a:gd name="connsiteY24" fmla="*/ 6574846 h 6858000"/>
              <a:gd name="connsiteX25" fmla="*/ 5539432 w 7467600"/>
              <a:gd name="connsiteY25" fmla="*/ 5642928 h 6858000"/>
              <a:gd name="connsiteX26" fmla="*/ 51253 w 7467600"/>
              <a:gd name="connsiteY26" fmla="*/ 5631825 h 6858000"/>
              <a:gd name="connsiteX27" fmla="*/ 211622 w 7467600"/>
              <a:gd name="connsiteY27" fmla="*/ 5728803 h 6858000"/>
              <a:gd name="connsiteX28" fmla="*/ 371652 w 7467600"/>
              <a:gd name="connsiteY28" fmla="*/ 5829062 h 6858000"/>
              <a:gd name="connsiteX29" fmla="*/ 505903 w 7467600"/>
              <a:gd name="connsiteY29" fmla="*/ 5925221 h 6858000"/>
              <a:gd name="connsiteX30" fmla="*/ 899240 w 7467600"/>
              <a:gd name="connsiteY30" fmla="*/ 6153068 h 6858000"/>
              <a:gd name="connsiteX31" fmla="*/ 988114 w 7467600"/>
              <a:gd name="connsiteY31" fmla="*/ 6174204 h 6858000"/>
              <a:gd name="connsiteX32" fmla="*/ 845971 w 7467600"/>
              <a:gd name="connsiteY32" fmla="*/ 6067177 h 6858000"/>
              <a:gd name="connsiteX33" fmla="*/ 448057 w 7467600"/>
              <a:gd name="connsiteY33" fmla="*/ 5841376 h 6858000"/>
              <a:gd name="connsiteX34" fmla="*/ 51253 w 7467600"/>
              <a:gd name="connsiteY34" fmla="*/ 5631825 h 6858000"/>
              <a:gd name="connsiteX35" fmla="*/ 2606687 w 7467600"/>
              <a:gd name="connsiteY35" fmla="*/ 5630718 h 6858000"/>
              <a:gd name="connsiteX36" fmla="*/ 2645658 w 7467600"/>
              <a:gd name="connsiteY36" fmla="*/ 6640259 h 6858000"/>
              <a:gd name="connsiteX37" fmla="*/ 2606687 w 7467600"/>
              <a:gd name="connsiteY37" fmla="*/ 5630718 h 6858000"/>
              <a:gd name="connsiteX38" fmla="*/ 3642057 w 7467600"/>
              <a:gd name="connsiteY38" fmla="*/ 5573487 h 6858000"/>
              <a:gd name="connsiteX39" fmla="*/ 3632981 w 7467600"/>
              <a:gd name="connsiteY39" fmla="*/ 5579437 h 6858000"/>
              <a:gd name="connsiteX40" fmla="*/ 3382436 w 7467600"/>
              <a:gd name="connsiteY40" fmla="*/ 5952726 h 6858000"/>
              <a:gd name="connsiteX41" fmla="*/ 3191929 w 7467600"/>
              <a:gd name="connsiteY41" fmla="*/ 6662669 h 6858000"/>
              <a:gd name="connsiteX42" fmla="*/ 3369898 w 7467600"/>
              <a:gd name="connsiteY42" fmla="*/ 6081771 h 6858000"/>
              <a:gd name="connsiteX43" fmla="*/ 3642057 w 7467600"/>
              <a:gd name="connsiteY43" fmla="*/ 5573487 h 6858000"/>
              <a:gd name="connsiteX44" fmla="*/ 2650666 w 7467600"/>
              <a:gd name="connsiteY44" fmla="*/ 5530686 h 6858000"/>
              <a:gd name="connsiteX45" fmla="*/ 2650249 w 7467600"/>
              <a:gd name="connsiteY45" fmla="*/ 5532101 h 6858000"/>
              <a:gd name="connsiteX46" fmla="*/ 2663808 w 7467600"/>
              <a:gd name="connsiteY46" fmla="*/ 6535215 h 6858000"/>
              <a:gd name="connsiteX47" fmla="*/ 2665418 w 7467600"/>
              <a:gd name="connsiteY47" fmla="*/ 6132756 h 6858000"/>
              <a:gd name="connsiteX48" fmla="*/ 2650666 w 7467600"/>
              <a:gd name="connsiteY48" fmla="*/ 5530686 h 6858000"/>
              <a:gd name="connsiteX49" fmla="*/ 2680277 w 7467600"/>
              <a:gd name="connsiteY49" fmla="*/ 5479204 h 6858000"/>
              <a:gd name="connsiteX50" fmla="*/ 2678972 w 7467600"/>
              <a:gd name="connsiteY50" fmla="*/ 5481582 h 6858000"/>
              <a:gd name="connsiteX51" fmla="*/ 2696666 w 7467600"/>
              <a:gd name="connsiteY51" fmla="*/ 6133836 h 6858000"/>
              <a:gd name="connsiteX52" fmla="*/ 2695769 w 7467600"/>
              <a:gd name="connsiteY52" fmla="*/ 6390955 h 6858000"/>
              <a:gd name="connsiteX53" fmla="*/ 2739893 w 7467600"/>
              <a:gd name="connsiteY53" fmla="*/ 6108357 h 6858000"/>
              <a:gd name="connsiteX54" fmla="*/ 2680277 w 7467600"/>
              <a:gd name="connsiteY54" fmla="*/ 5479204 h 6858000"/>
              <a:gd name="connsiteX55" fmla="*/ 1132195 w 7467600"/>
              <a:gd name="connsiteY55" fmla="*/ 5467980 h 6858000"/>
              <a:gd name="connsiteX56" fmla="*/ 1679056 w 7467600"/>
              <a:gd name="connsiteY56" fmla="*/ 5516907 h 6858000"/>
              <a:gd name="connsiteX57" fmla="*/ 2128648 w 7467600"/>
              <a:gd name="connsiteY57" fmla="*/ 5474249 h 6858000"/>
              <a:gd name="connsiteX58" fmla="*/ 1825619 w 7467600"/>
              <a:gd name="connsiteY58" fmla="*/ 5478447 h 6858000"/>
              <a:gd name="connsiteX59" fmla="*/ 1737798 w 7467600"/>
              <a:gd name="connsiteY59" fmla="*/ 5483353 h 6858000"/>
              <a:gd name="connsiteX60" fmla="*/ 1132195 w 7467600"/>
              <a:gd name="connsiteY60" fmla="*/ 5467980 h 6858000"/>
              <a:gd name="connsiteX61" fmla="*/ 1456157 w 7467600"/>
              <a:gd name="connsiteY61" fmla="*/ 5371404 h 6858000"/>
              <a:gd name="connsiteX62" fmla="*/ 1244432 w 7467600"/>
              <a:gd name="connsiteY62" fmla="*/ 5385601 h 6858000"/>
              <a:gd name="connsiteX63" fmla="*/ 973990 w 7467600"/>
              <a:gd name="connsiteY63" fmla="*/ 5424940 h 6858000"/>
              <a:gd name="connsiteX64" fmla="*/ 1103809 w 7467600"/>
              <a:gd name="connsiteY64" fmla="*/ 5433720 h 6858000"/>
              <a:gd name="connsiteX65" fmla="*/ 1123454 w 7467600"/>
              <a:gd name="connsiteY65" fmla="*/ 5435727 h 6858000"/>
              <a:gd name="connsiteX66" fmla="*/ 1737017 w 7467600"/>
              <a:gd name="connsiteY66" fmla="*/ 5452183 h 6858000"/>
              <a:gd name="connsiteX67" fmla="*/ 1824397 w 7467600"/>
              <a:gd name="connsiteY67" fmla="*/ 5447757 h 6858000"/>
              <a:gd name="connsiteX68" fmla="*/ 2070059 w 7467600"/>
              <a:gd name="connsiteY68" fmla="*/ 5441660 h 6858000"/>
              <a:gd name="connsiteX69" fmla="*/ 1456157 w 7467600"/>
              <a:gd name="connsiteY69" fmla="*/ 5371404 h 6858000"/>
              <a:gd name="connsiteX70" fmla="*/ 4988186 w 7467600"/>
              <a:gd name="connsiteY70" fmla="*/ 5216467 h 6858000"/>
              <a:gd name="connsiteX71" fmla="*/ 4777334 w 7467600"/>
              <a:gd name="connsiteY71" fmla="*/ 5406072 h 6858000"/>
              <a:gd name="connsiteX72" fmla="*/ 4718341 w 7467600"/>
              <a:gd name="connsiteY72" fmla="*/ 5468043 h 6858000"/>
              <a:gd name="connsiteX73" fmla="*/ 4604655 w 7467600"/>
              <a:gd name="connsiteY73" fmla="*/ 5583434 h 6858000"/>
              <a:gd name="connsiteX74" fmla="*/ 4565074 w 7467600"/>
              <a:gd name="connsiteY74" fmla="*/ 5618550 h 6858000"/>
              <a:gd name="connsiteX75" fmla="*/ 4988186 w 7467600"/>
              <a:gd name="connsiteY75" fmla="*/ 5216467 h 6858000"/>
              <a:gd name="connsiteX76" fmla="*/ 4978032 w 7467600"/>
              <a:gd name="connsiteY76" fmla="*/ 5183809 h 6858000"/>
              <a:gd name="connsiteX77" fmla="*/ 4463413 w 7467600"/>
              <a:gd name="connsiteY77" fmla="*/ 5615162 h 6858000"/>
              <a:gd name="connsiteX78" fmla="*/ 4358134 w 7467600"/>
              <a:gd name="connsiteY78" fmla="*/ 5742791 h 6858000"/>
              <a:gd name="connsiteX79" fmla="*/ 4376219 w 7467600"/>
              <a:gd name="connsiteY79" fmla="*/ 5729027 h 6858000"/>
              <a:gd name="connsiteX80" fmla="*/ 4582340 w 7467600"/>
              <a:gd name="connsiteY80" fmla="*/ 5561037 h 6858000"/>
              <a:gd name="connsiteX81" fmla="*/ 4694684 w 7467600"/>
              <a:gd name="connsiteY81" fmla="*/ 5447098 h 6858000"/>
              <a:gd name="connsiteX82" fmla="*/ 4754123 w 7467600"/>
              <a:gd name="connsiteY82" fmla="*/ 5384643 h 6858000"/>
              <a:gd name="connsiteX83" fmla="*/ 4978032 w 7467600"/>
              <a:gd name="connsiteY83" fmla="*/ 5183809 h 6858000"/>
              <a:gd name="connsiteX84" fmla="*/ 1903353 w 7467600"/>
              <a:gd name="connsiteY84" fmla="*/ 5044827 h 6858000"/>
              <a:gd name="connsiteX85" fmla="*/ 1936931 w 7467600"/>
              <a:gd name="connsiteY85" fmla="*/ 5093954 h 6858000"/>
              <a:gd name="connsiteX86" fmla="*/ 2195868 w 7467600"/>
              <a:gd name="connsiteY86" fmla="*/ 5396574 h 6858000"/>
              <a:gd name="connsiteX87" fmla="*/ 2088852 w 7467600"/>
              <a:gd name="connsiteY87" fmla="*/ 5166123 h 6858000"/>
              <a:gd name="connsiteX88" fmla="*/ 1958241 w 7467600"/>
              <a:gd name="connsiteY88" fmla="*/ 5067955 h 6858000"/>
              <a:gd name="connsiteX89" fmla="*/ 1903353 w 7467600"/>
              <a:gd name="connsiteY89" fmla="*/ 5044827 h 6858000"/>
              <a:gd name="connsiteX90" fmla="*/ 1979378 w 7467600"/>
              <a:gd name="connsiteY90" fmla="*/ 4769504 h 6858000"/>
              <a:gd name="connsiteX91" fmla="*/ 2882120 w 7467600"/>
              <a:gd name="connsiteY91" fmla="*/ 5064547 h 6858000"/>
              <a:gd name="connsiteX92" fmla="*/ 2793103 w 7467600"/>
              <a:gd name="connsiteY92" fmla="*/ 5039699 h 6858000"/>
              <a:gd name="connsiteX93" fmla="*/ 2770041 w 7467600"/>
              <a:gd name="connsiteY93" fmla="*/ 5033634 h 6858000"/>
              <a:gd name="connsiteX94" fmla="*/ 1979378 w 7467600"/>
              <a:gd name="connsiteY94" fmla="*/ 4769504 h 6858000"/>
              <a:gd name="connsiteX95" fmla="*/ 1927410 w 7467600"/>
              <a:gd name="connsiteY95" fmla="*/ 4716164 h 6858000"/>
              <a:gd name="connsiteX96" fmla="*/ 1959587 w 7467600"/>
              <a:gd name="connsiteY96" fmla="*/ 4728849 h 6858000"/>
              <a:gd name="connsiteX97" fmla="*/ 2777707 w 7467600"/>
              <a:gd name="connsiteY97" fmla="*/ 5003991 h 6858000"/>
              <a:gd name="connsiteX98" fmla="*/ 2800768 w 7467600"/>
              <a:gd name="connsiteY98" fmla="*/ 5010056 h 6858000"/>
              <a:gd name="connsiteX99" fmla="*/ 2879408 w 7467600"/>
              <a:gd name="connsiteY99" fmla="*/ 5031590 h 6858000"/>
              <a:gd name="connsiteX100" fmla="*/ 2862295 w 7467600"/>
              <a:gd name="connsiteY100" fmla="*/ 5022958 h 6858000"/>
              <a:gd name="connsiteX101" fmla="*/ 2813343 w 7467600"/>
              <a:gd name="connsiteY101" fmla="*/ 4998369 h 6858000"/>
              <a:gd name="connsiteX102" fmla="*/ 2646245 w 7467600"/>
              <a:gd name="connsiteY102" fmla="*/ 4930999 h 6858000"/>
              <a:gd name="connsiteX103" fmla="*/ 1999243 w 7467600"/>
              <a:gd name="connsiteY103" fmla="*/ 4730524 h 6858000"/>
              <a:gd name="connsiteX104" fmla="*/ 1979527 w 7467600"/>
              <a:gd name="connsiteY104" fmla="*/ 4726651 h 6858000"/>
              <a:gd name="connsiteX105" fmla="*/ 1927410 w 7467600"/>
              <a:gd name="connsiteY105" fmla="*/ 4716164 h 6858000"/>
              <a:gd name="connsiteX106" fmla="*/ 1997014 w 7467600"/>
              <a:gd name="connsiteY106" fmla="*/ 4698007 h 6858000"/>
              <a:gd name="connsiteX107" fmla="*/ 2005458 w 7467600"/>
              <a:gd name="connsiteY107" fmla="*/ 4699540 h 6858000"/>
              <a:gd name="connsiteX108" fmla="*/ 2657186 w 7467600"/>
              <a:gd name="connsiteY108" fmla="*/ 4901687 h 6858000"/>
              <a:gd name="connsiteX109" fmla="*/ 2826662 w 7467600"/>
              <a:gd name="connsiteY109" fmla="*/ 4970362 h 6858000"/>
              <a:gd name="connsiteX110" fmla="*/ 2876100 w 7467600"/>
              <a:gd name="connsiteY110" fmla="*/ 4995397 h 6858000"/>
              <a:gd name="connsiteX111" fmla="*/ 3042600 w 7467600"/>
              <a:gd name="connsiteY111" fmla="*/ 5059532 h 6858000"/>
              <a:gd name="connsiteX112" fmla="*/ 1997014 w 7467600"/>
              <a:gd name="connsiteY112" fmla="*/ 4698007 h 6858000"/>
              <a:gd name="connsiteX113" fmla="*/ 2305292 w 7467600"/>
              <a:gd name="connsiteY113" fmla="*/ 4219492 h 6858000"/>
              <a:gd name="connsiteX114" fmla="*/ 3360922 w 7467600"/>
              <a:gd name="connsiteY114" fmla="*/ 4529373 h 6858000"/>
              <a:gd name="connsiteX115" fmla="*/ 3492420 w 7467600"/>
              <a:gd name="connsiteY115" fmla="*/ 4510145 h 6858000"/>
              <a:gd name="connsiteX116" fmla="*/ 3364086 w 7467600"/>
              <a:gd name="connsiteY116" fmla="*/ 4480340 h 6858000"/>
              <a:gd name="connsiteX117" fmla="*/ 3225818 w 7467600"/>
              <a:gd name="connsiteY117" fmla="*/ 4411822 h 6858000"/>
              <a:gd name="connsiteX118" fmla="*/ 3129696 w 7467600"/>
              <a:gd name="connsiteY118" fmla="*/ 4360704 h 6858000"/>
              <a:gd name="connsiteX119" fmla="*/ 2814545 w 7467600"/>
              <a:gd name="connsiteY119" fmla="*/ 4282955 h 6858000"/>
              <a:gd name="connsiteX120" fmla="*/ 2305292 w 7467600"/>
              <a:gd name="connsiteY120" fmla="*/ 4219492 h 6858000"/>
              <a:gd name="connsiteX121" fmla="*/ 2626982 w 7467600"/>
              <a:gd name="connsiteY121" fmla="*/ 4206450 h 6858000"/>
              <a:gd name="connsiteX122" fmla="*/ 2490617 w 7467600"/>
              <a:gd name="connsiteY122" fmla="*/ 4206951 h 6858000"/>
              <a:gd name="connsiteX123" fmla="*/ 2819869 w 7467600"/>
              <a:gd name="connsiteY123" fmla="*/ 4252936 h 6858000"/>
              <a:gd name="connsiteX124" fmla="*/ 3143018 w 7467600"/>
              <a:gd name="connsiteY124" fmla="*/ 4332698 h 6858000"/>
              <a:gd name="connsiteX125" fmla="*/ 3241520 w 7467600"/>
              <a:gd name="connsiteY125" fmla="*/ 4385112 h 6858000"/>
              <a:gd name="connsiteX126" fmla="*/ 3374575 w 7467600"/>
              <a:gd name="connsiteY126" fmla="*/ 4451517 h 6858000"/>
              <a:gd name="connsiteX127" fmla="*/ 3505221 w 7467600"/>
              <a:gd name="connsiteY127" fmla="*/ 4480757 h 6858000"/>
              <a:gd name="connsiteX128" fmla="*/ 2626982 w 7467600"/>
              <a:gd name="connsiteY128" fmla="*/ 4206450 h 6858000"/>
              <a:gd name="connsiteX129" fmla="*/ 1310106 w 7467600"/>
              <a:gd name="connsiteY129" fmla="*/ 3943217 h 6858000"/>
              <a:gd name="connsiteX130" fmla="*/ 854994 w 7467600"/>
              <a:gd name="connsiteY130" fmla="*/ 4399136 h 6858000"/>
              <a:gd name="connsiteX131" fmla="*/ 742462 w 7467600"/>
              <a:gd name="connsiteY131" fmla="*/ 4594648 h 6858000"/>
              <a:gd name="connsiteX132" fmla="*/ 820602 w 7467600"/>
              <a:gd name="connsiteY132" fmla="*/ 4485915 h 6858000"/>
              <a:gd name="connsiteX133" fmla="*/ 878295 w 7467600"/>
              <a:gd name="connsiteY133" fmla="*/ 4403594 h 6858000"/>
              <a:gd name="connsiteX134" fmla="*/ 1240607 w 7467600"/>
              <a:gd name="connsiteY134" fmla="*/ 4010401 h 6858000"/>
              <a:gd name="connsiteX135" fmla="*/ 1310106 w 7467600"/>
              <a:gd name="connsiteY135" fmla="*/ 3943217 h 6858000"/>
              <a:gd name="connsiteX136" fmla="*/ 1423113 w 7467600"/>
              <a:gd name="connsiteY136" fmla="*/ 3874565 h 6858000"/>
              <a:gd name="connsiteX137" fmla="*/ 1260565 w 7467600"/>
              <a:gd name="connsiteY137" fmla="*/ 4031982 h 6858000"/>
              <a:gd name="connsiteX138" fmla="*/ 901900 w 7467600"/>
              <a:gd name="connsiteY138" fmla="*/ 4421236 h 6858000"/>
              <a:gd name="connsiteX139" fmla="*/ 845044 w 7467600"/>
              <a:gd name="connsiteY139" fmla="*/ 4502436 h 6858000"/>
              <a:gd name="connsiteX140" fmla="*/ 685926 w 7467600"/>
              <a:gd name="connsiteY140" fmla="*/ 4703069 h 6858000"/>
              <a:gd name="connsiteX141" fmla="*/ 684248 w 7467600"/>
              <a:gd name="connsiteY141" fmla="*/ 4706721 h 6858000"/>
              <a:gd name="connsiteX142" fmla="*/ 1423113 w 7467600"/>
              <a:gd name="connsiteY142" fmla="*/ 3874565 h 6858000"/>
              <a:gd name="connsiteX143" fmla="*/ 3316479 w 7467600"/>
              <a:gd name="connsiteY143" fmla="*/ 3872136 h 6858000"/>
              <a:gd name="connsiteX144" fmla="*/ 3546806 w 7467600"/>
              <a:gd name="connsiteY144" fmla="*/ 4356139 h 6858000"/>
              <a:gd name="connsiteX145" fmla="*/ 3364433 w 7467600"/>
              <a:gd name="connsiteY145" fmla="*/ 3953121 h 6858000"/>
              <a:gd name="connsiteX146" fmla="*/ 3316479 w 7467600"/>
              <a:gd name="connsiteY146" fmla="*/ 3872136 h 6858000"/>
              <a:gd name="connsiteX147" fmla="*/ 3291335 w 7467600"/>
              <a:gd name="connsiteY147" fmla="*/ 3767420 h 6858000"/>
              <a:gd name="connsiteX148" fmla="*/ 3390805 w 7467600"/>
              <a:gd name="connsiteY148" fmla="*/ 3937163 h 6858000"/>
              <a:gd name="connsiteX149" fmla="*/ 3579062 w 7467600"/>
              <a:gd name="connsiteY149" fmla="*/ 4359040 h 6858000"/>
              <a:gd name="connsiteX150" fmla="*/ 3467355 w 7467600"/>
              <a:gd name="connsiteY150" fmla="*/ 3988130 h 6858000"/>
              <a:gd name="connsiteX151" fmla="*/ 3310753 w 7467600"/>
              <a:gd name="connsiteY151" fmla="*/ 3787140 h 6858000"/>
              <a:gd name="connsiteX152" fmla="*/ 3291335 w 7467600"/>
              <a:gd name="connsiteY152" fmla="*/ 3767420 h 6858000"/>
              <a:gd name="connsiteX153" fmla="*/ 1635889 w 7467600"/>
              <a:gd name="connsiteY153" fmla="*/ 3709494 h 6858000"/>
              <a:gd name="connsiteX154" fmla="*/ 1634800 w 7467600"/>
              <a:gd name="connsiteY154" fmla="*/ 3731111 h 6858000"/>
              <a:gd name="connsiteX155" fmla="*/ 1635889 w 7467600"/>
              <a:gd name="connsiteY155" fmla="*/ 3709494 h 6858000"/>
              <a:gd name="connsiteX156" fmla="*/ 1510397 w 7467600"/>
              <a:gd name="connsiteY156" fmla="*/ 3684705 h 6858000"/>
              <a:gd name="connsiteX157" fmla="*/ 1146550 w 7467600"/>
              <a:gd name="connsiteY157" fmla="*/ 3802012 h 6858000"/>
              <a:gd name="connsiteX158" fmla="*/ 698834 w 7467600"/>
              <a:gd name="connsiteY158" fmla="*/ 3952272 h 6858000"/>
              <a:gd name="connsiteX159" fmla="*/ 34256 w 7467600"/>
              <a:gd name="connsiteY159" fmla="*/ 4347603 h 6858000"/>
              <a:gd name="connsiteX160" fmla="*/ 527241 w 7467600"/>
              <a:gd name="connsiteY160" fmla="*/ 4065078 h 6858000"/>
              <a:gd name="connsiteX161" fmla="*/ 1510397 w 7467600"/>
              <a:gd name="connsiteY161" fmla="*/ 3684705 h 6858000"/>
              <a:gd name="connsiteX162" fmla="*/ 1313114 w 7467600"/>
              <a:gd name="connsiteY162" fmla="*/ 3655216 h 6858000"/>
              <a:gd name="connsiteX163" fmla="*/ 1109304 w 7467600"/>
              <a:gd name="connsiteY163" fmla="*/ 3669030 h 6858000"/>
              <a:gd name="connsiteX164" fmla="*/ 8129 w 7467600"/>
              <a:gd name="connsiteY164" fmla="*/ 4330519 h 6858000"/>
              <a:gd name="connsiteX165" fmla="*/ 687572 w 7467600"/>
              <a:gd name="connsiteY165" fmla="*/ 3925629 h 6858000"/>
              <a:gd name="connsiteX166" fmla="*/ 1138365 w 7467600"/>
              <a:gd name="connsiteY166" fmla="*/ 3774515 h 6858000"/>
              <a:gd name="connsiteX167" fmla="*/ 1505579 w 7467600"/>
              <a:gd name="connsiteY167" fmla="*/ 3655526 h 6858000"/>
              <a:gd name="connsiteX168" fmla="*/ 1313114 w 7467600"/>
              <a:gd name="connsiteY168" fmla="*/ 3655216 h 6858000"/>
              <a:gd name="connsiteX169" fmla="*/ 3655073 w 7467600"/>
              <a:gd name="connsiteY169" fmla="*/ 3650884 h 6858000"/>
              <a:gd name="connsiteX170" fmla="*/ 3989938 w 7467600"/>
              <a:gd name="connsiteY170" fmla="*/ 3991685 h 6858000"/>
              <a:gd name="connsiteX171" fmla="*/ 4393907 w 7467600"/>
              <a:gd name="connsiteY171" fmla="*/ 4261258 h 6858000"/>
              <a:gd name="connsiteX172" fmla="*/ 4648051 w 7467600"/>
              <a:gd name="connsiteY172" fmla="*/ 4374051 h 6858000"/>
              <a:gd name="connsiteX173" fmla="*/ 4383389 w 7467600"/>
              <a:gd name="connsiteY173" fmla="*/ 4184369 h 6858000"/>
              <a:gd name="connsiteX174" fmla="*/ 4165508 w 7467600"/>
              <a:gd name="connsiteY174" fmla="*/ 4035196 h 6858000"/>
              <a:gd name="connsiteX175" fmla="*/ 4068162 w 7467600"/>
              <a:gd name="connsiteY175" fmla="*/ 3953394 h 6858000"/>
              <a:gd name="connsiteX176" fmla="*/ 3981416 w 7467600"/>
              <a:gd name="connsiteY176" fmla="*/ 3880482 h 6858000"/>
              <a:gd name="connsiteX177" fmla="*/ 3800147 w 7467600"/>
              <a:gd name="connsiteY177" fmla="*/ 3749872 h 6858000"/>
              <a:gd name="connsiteX178" fmla="*/ 3655073 w 7467600"/>
              <a:gd name="connsiteY178" fmla="*/ 3650884 h 6858000"/>
              <a:gd name="connsiteX179" fmla="*/ 3670252 w 7467600"/>
              <a:gd name="connsiteY179" fmla="*/ 3622798 h 6858000"/>
              <a:gd name="connsiteX180" fmla="*/ 3817258 w 7467600"/>
              <a:gd name="connsiteY180" fmla="*/ 3723577 h 6858000"/>
              <a:gd name="connsiteX181" fmla="*/ 4000461 w 7467600"/>
              <a:gd name="connsiteY181" fmla="*/ 3855966 h 6858000"/>
              <a:gd name="connsiteX182" fmla="*/ 4088180 w 7467600"/>
              <a:gd name="connsiteY182" fmla="*/ 3929774 h 6858000"/>
              <a:gd name="connsiteX183" fmla="*/ 4184555 w 7467600"/>
              <a:gd name="connsiteY183" fmla="*/ 4010683 h 6858000"/>
              <a:gd name="connsiteX184" fmla="*/ 4399563 w 7467600"/>
              <a:gd name="connsiteY184" fmla="*/ 4158106 h 6858000"/>
              <a:gd name="connsiteX185" fmla="*/ 4684469 w 7467600"/>
              <a:gd name="connsiteY185" fmla="*/ 4364680 h 6858000"/>
              <a:gd name="connsiteX186" fmla="*/ 4690271 w 7467600"/>
              <a:gd name="connsiteY186" fmla="*/ 4370034 h 6858000"/>
              <a:gd name="connsiteX187" fmla="*/ 4136093 w 7467600"/>
              <a:gd name="connsiteY187" fmla="*/ 3858466 h 6858000"/>
              <a:gd name="connsiteX188" fmla="*/ 3670252 w 7467600"/>
              <a:gd name="connsiteY188" fmla="*/ 3622798 h 6858000"/>
              <a:gd name="connsiteX189" fmla="*/ 4440129 w 7467600"/>
              <a:gd name="connsiteY189" fmla="*/ 3448571 h 6858000"/>
              <a:gd name="connsiteX190" fmla="*/ 4856525 w 7467600"/>
              <a:gd name="connsiteY190" fmla="*/ 3915351 h 6858000"/>
              <a:gd name="connsiteX191" fmla="*/ 5059055 w 7467600"/>
              <a:gd name="connsiteY191" fmla="*/ 4108918 h 6858000"/>
              <a:gd name="connsiteX192" fmla="*/ 5290070 w 7467600"/>
              <a:gd name="connsiteY192" fmla="*/ 4263619 h 6858000"/>
              <a:gd name="connsiteX193" fmla="*/ 4834991 w 7467600"/>
              <a:gd name="connsiteY193" fmla="*/ 3830985 h 6858000"/>
              <a:gd name="connsiteX194" fmla="*/ 4440129 w 7467600"/>
              <a:gd name="connsiteY194" fmla="*/ 3448571 h 6858000"/>
              <a:gd name="connsiteX195" fmla="*/ 4441737 w 7467600"/>
              <a:gd name="connsiteY195" fmla="*/ 3399734 h 6858000"/>
              <a:gd name="connsiteX196" fmla="*/ 4431236 w 7467600"/>
              <a:gd name="connsiteY196" fmla="*/ 3400954 h 6858000"/>
              <a:gd name="connsiteX197" fmla="*/ 4557150 w 7467600"/>
              <a:gd name="connsiteY197" fmla="*/ 3510023 h 6858000"/>
              <a:gd name="connsiteX198" fmla="*/ 4856936 w 7467600"/>
              <a:gd name="connsiteY198" fmla="*/ 3809146 h 6858000"/>
              <a:gd name="connsiteX199" fmla="*/ 5111996 w 7467600"/>
              <a:gd name="connsiteY199" fmla="*/ 4065759 h 6858000"/>
              <a:gd name="connsiteX200" fmla="*/ 5388878 w 7467600"/>
              <a:gd name="connsiteY200" fmla="*/ 4300185 h 6858000"/>
              <a:gd name="connsiteX201" fmla="*/ 5425556 w 7467600"/>
              <a:gd name="connsiteY201" fmla="*/ 4308967 h 6858000"/>
              <a:gd name="connsiteX202" fmla="*/ 4943646 w 7467600"/>
              <a:gd name="connsiteY202" fmla="*/ 3822916 h 6858000"/>
              <a:gd name="connsiteX203" fmla="*/ 4594837 w 7467600"/>
              <a:gd name="connsiteY203" fmla="*/ 3532274 h 6858000"/>
              <a:gd name="connsiteX204" fmla="*/ 4441737 w 7467600"/>
              <a:gd name="connsiteY204" fmla="*/ 3399734 h 6858000"/>
              <a:gd name="connsiteX205" fmla="*/ 5425834 w 7467600"/>
              <a:gd name="connsiteY205" fmla="*/ 3162785 h 6858000"/>
              <a:gd name="connsiteX206" fmla="*/ 5401644 w 7467600"/>
              <a:gd name="connsiteY206" fmla="*/ 3617847 h 6858000"/>
              <a:gd name="connsiteX207" fmla="*/ 5467256 w 7467600"/>
              <a:gd name="connsiteY207" fmla="*/ 4175494 h 6858000"/>
              <a:gd name="connsiteX208" fmla="*/ 5448069 w 7467600"/>
              <a:gd name="connsiteY208" fmla="*/ 3567554 h 6858000"/>
              <a:gd name="connsiteX209" fmla="*/ 5425834 w 7467600"/>
              <a:gd name="connsiteY209" fmla="*/ 3162785 h 6858000"/>
              <a:gd name="connsiteX210" fmla="*/ 1318687 w 7467600"/>
              <a:gd name="connsiteY210" fmla="*/ 3113840 h 6858000"/>
              <a:gd name="connsiteX211" fmla="*/ 1066793 w 7467600"/>
              <a:gd name="connsiteY211" fmla="*/ 3212171 h 6858000"/>
              <a:gd name="connsiteX212" fmla="*/ 993319 w 7467600"/>
              <a:gd name="connsiteY212" fmla="*/ 3247648 h 6858000"/>
              <a:gd name="connsiteX213" fmla="*/ 853081 w 7467600"/>
              <a:gd name="connsiteY213" fmla="*/ 3312410 h 6858000"/>
              <a:gd name="connsiteX214" fmla="*/ 805957 w 7467600"/>
              <a:gd name="connsiteY214" fmla="*/ 3330443 h 6858000"/>
              <a:gd name="connsiteX215" fmla="*/ 1318687 w 7467600"/>
              <a:gd name="connsiteY215" fmla="*/ 3113840 h 6858000"/>
              <a:gd name="connsiteX216" fmla="*/ 5453702 w 7467600"/>
              <a:gd name="connsiteY216" fmla="*/ 3090882 h 6858000"/>
              <a:gd name="connsiteX217" fmla="*/ 5480135 w 7467600"/>
              <a:gd name="connsiteY217" fmla="*/ 3565802 h 6858000"/>
              <a:gd name="connsiteX218" fmla="*/ 5499023 w 7467600"/>
              <a:gd name="connsiteY218" fmla="*/ 4166310 h 6858000"/>
              <a:gd name="connsiteX219" fmla="*/ 5547022 w 7467600"/>
              <a:gd name="connsiteY219" fmla="*/ 3607838 h 6858000"/>
              <a:gd name="connsiteX220" fmla="*/ 5515964 w 7467600"/>
              <a:gd name="connsiteY220" fmla="*/ 3378541 h 6858000"/>
              <a:gd name="connsiteX221" fmla="*/ 5453702 w 7467600"/>
              <a:gd name="connsiteY221" fmla="*/ 3090882 h 6858000"/>
              <a:gd name="connsiteX222" fmla="*/ 1238695 w 7467600"/>
              <a:gd name="connsiteY222" fmla="*/ 3076820 h 6858000"/>
              <a:gd name="connsiteX223" fmla="*/ 716371 w 7467600"/>
              <a:gd name="connsiteY223" fmla="*/ 3293249 h 6858000"/>
              <a:gd name="connsiteX224" fmla="*/ 579522 w 7467600"/>
              <a:gd name="connsiteY224" fmla="*/ 3371759 h 6858000"/>
              <a:gd name="connsiteX225" fmla="*/ 600288 w 7467600"/>
              <a:gd name="connsiteY225" fmla="*/ 3365555 h 6858000"/>
              <a:gd name="connsiteX226" fmla="*/ 840692 w 7467600"/>
              <a:gd name="connsiteY226" fmla="*/ 3284921 h 6858000"/>
              <a:gd name="connsiteX227" fmla="*/ 979248 w 7467600"/>
              <a:gd name="connsiteY227" fmla="*/ 3221003 h 6858000"/>
              <a:gd name="connsiteX228" fmla="*/ 1053282 w 7467600"/>
              <a:gd name="connsiteY228" fmla="*/ 3185247 h 6858000"/>
              <a:gd name="connsiteX229" fmla="*/ 1320603 w 7467600"/>
              <a:gd name="connsiteY229" fmla="*/ 3081281 h 6858000"/>
              <a:gd name="connsiteX230" fmla="*/ 1238695 w 7467600"/>
              <a:gd name="connsiteY230" fmla="*/ 3076820 h 6858000"/>
              <a:gd name="connsiteX231" fmla="*/ 5425627 w 7467600"/>
              <a:gd name="connsiteY231" fmla="*/ 2954192 h 6858000"/>
              <a:gd name="connsiteX232" fmla="*/ 5470770 w 7467600"/>
              <a:gd name="connsiteY232" fmla="*/ 3005435 h 6858000"/>
              <a:gd name="connsiteX233" fmla="*/ 5519779 w 7467600"/>
              <a:gd name="connsiteY233" fmla="*/ 4359223 h 6858000"/>
              <a:gd name="connsiteX234" fmla="*/ 5520293 w 7467600"/>
              <a:gd name="connsiteY234" fmla="*/ 4360602 h 6858000"/>
              <a:gd name="connsiteX235" fmla="*/ 5767221 w 7467600"/>
              <a:gd name="connsiteY235" fmla="*/ 4665564 h 6858000"/>
              <a:gd name="connsiteX236" fmla="*/ 6937169 w 7467600"/>
              <a:gd name="connsiteY236" fmla="*/ 4815941 h 6858000"/>
              <a:gd name="connsiteX237" fmla="*/ 6953922 w 7467600"/>
              <a:gd name="connsiteY237" fmla="*/ 4890068 h 6858000"/>
              <a:gd name="connsiteX238" fmla="*/ 6071359 w 7467600"/>
              <a:gd name="connsiteY238" fmla="*/ 4770770 h 6858000"/>
              <a:gd name="connsiteX239" fmla="*/ 6038839 w 7467600"/>
              <a:gd name="connsiteY239" fmla="*/ 4764474 h 6858000"/>
              <a:gd name="connsiteX240" fmla="*/ 6038706 w 7467600"/>
              <a:gd name="connsiteY240" fmla="*/ 4763847 h 6858000"/>
              <a:gd name="connsiteX241" fmla="*/ 6037784 w 7467600"/>
              <a:gd name="connsiteY241" fmla="*/ 4764270 h 6858000"/>
              <a:gd name="connsiteX242" fmla="*/ 6038839 w 7467600"/>
              <a:gd name="connsiteY242" fmla="*/ 4764474 h 6858000"/>
              <a:gd name="connsiteX243" fmla="*/ 6040338 w 7467600"/>
              <a:gd name="connsiteY243" fmla="*/ 4771418 h 6858000"/>
              <a:gd name="connsiteX244" fmla="*/ 6024488 w 7467600"/>
              <a:gd name="connsiteY244" fmla="*/ 4809903 h 6858000"/>
              <a:gd name="connsiteX245" fmla="*/ 5599771 w 7467600"/>
              <a:gd name="connsiteY245" fmla="*/ 5509652 h 6858000"/>
              <a:gd name="connsiteX246" fmla="*/ 5548843 w 7467600"/>
              <a:gd name="connsiteY246" fmla="*/ 5563845 h 6858000"/>
              <a:gd name="connsiteX247" fmla="*/ 5940952 w 7467600"/>
              <a:gd name="connsiteY247" fmla="*/ 6250028 h 6858000"/>
              <a:gd name="connsiteX248" fmla="*/ 6043441 w 7467600"/>
              <a:gd name="connsiteY248" fmla="*/ 6665847 h 6858000"/>
              <a:gd name="connsiteX249" fmla="*/ 6093432 w 7467600"/>
              <a:gd name="connsiteY249" fmla="*/ 6858000 h 6858000"/>
              <a:gd name="connsiteX250" fmla="*/ 6034344 w 7467600"/>
              <a:gd name="connsiteY250" fmla="*/ 6858000 h 6858000"/>
              <a:gd name="connsiteX251" fmla="*/ 6026679 w 7467600"/>
              <a:gd name="connsiteY251" fmla="*/ 6836959 h 6858000"/>
              <a:gd name="connsiteX252" fmla="*/ 5800441 w 7467600"/>
              <a:gd name="connsiteY252" fmla="*/ 6335286 h 6858000"/>
              <a:gd name="connsiteX253" fmla="*/ 5526562 w 7467600"/>
              <a:gd name="connsiteY253" fmla="*/ 5705388 h 6858000"/>
              <a:gd name="connsiteX254" fmla="*/ 5519640 w 7467600"/>
              <a:gd name="connsiteY254" fmla="*/ 5683774 h 6858000"/>
              <a:gd name="connsiteX255" fmla="*/ 5844559 w 7467600"/>
              <a:gd name="connsiteY255" fmla="*/ 6553349 h 6858000"/>
              <a:gd name="connsiteX256" fmla="*/ 5975994 w 7467600"/>
              <a:gd name="connsiteY256" fmla="*/ 6858000 h 6858000"/>
              <a:gd name="connsiteX257" fmla="*/ 5898547 w 7467600"/>
              <a:gd name="connsiteY257" fmla="*/ 6858000 h 6858000"/>
              <a:gd name="connsiteX258" fmla="*/ 5682041 w 7467600"/>
              <a:gd name="connsiteY258" fmla="*/ 6355860 h 6858000"/>
              <a:gd name="connsiteX259" fmla="*/ 5461758 w 7467600"/>
              <a:gd name="connsiteY259" fmla="*/ 5820220 h 6858000"/>
              <a:gd name="connsiteX260" fmla="*/ 5237282 w 7467600"/>
              <a:gd name="connsiteY260" fmla="*/ 6579086 h 6858000"/>
              <a:gd name="connsiteX261" fmla="*/ 5115009 w 7467600"/>
              <a:gd name="connsiteY261" fmla="*/ 6858000 h 6858000"/>
              <a:gd name="connsiteX262" fmla="*/ 5028074 w 7467600"/>
              <a:gd name="connsiteY262" fmla="*/ 6858000 h 6858000"/>
              <a:gd name="connsiteX263" fmla="*/ 5079508 w 7467600"/>
              <a:gd name="connsiteY263" fmla="*/ 6749074 h 6858000"/>
              <a:gd name="connsiteX264" fmla="*/ 5371846 w 7467600"/>
              <a:gd name="connsiteY264" fmla="*/ 5924413 h 6858000"/>
              <a:gd name="connsiteX265" fmla="*/ 5270512 w 7467600"/>
              <a:gd name="connsiteY265" fmla="*/ 6138975 h 6858000"/>
              <a:gd name="connsiteX266" fmla="*/ 5062409 w 7467600"/>
              <a:gd name="connsiteY266" fmla="*/ 6653544 h 6858000"/>
              <a:gd name="connsiteX267" fmla="*/ 5036628 w 7467600"/>
              <a:gd name="connsiteY267" fmla="*/ 6754247 h 6858000"/>
              <a:gd name="connsiteX268" fmla="*/ 5009112 w 7467600"/>
              <a:gd name="connsiteY268" fmla="*/ 6858000 h 6858000"/>
              <a:gd name="connsiteX269" fmla="*/ 4976679 w 7467600"/>
              <a:gd name="connsiteY269" fmla="*/ 6858000 h 6858000"/>
              <a:gd name="connsiteX270" fmla="*/ 5006537 w 7467600"/>
              <a:gd name="connsiteY270" fmla="*/ 6747068 h 6858000"/>
              <a:gd name="connsiteX271" fmla="*/ 5032723 w 7467600"/>
              <a:gd name="connsiteY271" fmla="*/ 6644957 h 6858000"/>
              <a:gd name="connsiteX272" fmla="*/ 5242949 w 7467600"/>
              <a:gd name="connsiteY272" fmla="*/ 6125175 h 6858000"/>
              <a:gd name="connsiteX273" fmla="*/ 5286321 w 7467600"/>
              <a:gd name="connsiteY273" fmla="*/ 6033555 h 6858000"/>
              <a:gd name="connsiteX274" fmla="*/ 5008210 w 7467600"/>
              <a:gd name="connsiteY274" fmla="*/ 6649194 h 6858000"/>
              <a:gd name="connsiteX275" fmla="*/ 4986321 w 7467600"/>
              <a:gd name="connsiteY275" fmla="*/ 6765687 h 6858000"/>
              <a:gd name="connsiteX276" fmla="*/ 4973474 w 7467600"/>
              <a:gd name="connsiteY276" fmla="*/ 6858000 h 6858000"/>
              <a:gd name="connsiteX277" fmla="*/ 4907178 w 7467600"/>
              <a:gd name="connsiteY277" fmla="*/ 6858000 h 6858000"/>
              <a:gd name="connsiteX278" fmla="*/ 4910810 w 7467600"/>
              <a:gd name="connsiteY278" fmla="*/ 6829660 h 6858000"/>
              <a:gd name="connsiteX279" fmla="*/ 4987461 w 7467600"/>
              <a:gd name="connsiteY279" fmla="*/ 6432994 h 6858000"/>
              <a:gd name="connsiteX280" fmla="*/ 5179262 w 7467600"/>
              <a:gd name="connsiteY280" fmla="*/ 6035044 h 6858000"/>
              <a:gd name="connsiteX281" fmla="*/ 4689678 w 7467600"/>
              <a:gd name="connsiteY281" fmla="*/ 6440241 h 6858000"/>
              <a:gd name="connsiteX282" fmla="*/ 4477543 w 7467600"/>
              <a:gd name="connsiteY282" fmla="*/ 6674836 h 6858000"/>
              <a:gd name="connsiteX283" fmla="*/ 4329957 w 7467600"/>
              <a:gd name="connsiteY283" fmla="*/ 6858000 h 6858000"/>
              <a:gd name="connsiteX284" fmla="*/ 4218595 w 7467600"/>
              <a:gd name="connsiteY284" fmla="*/ 6858000 h 6858000"/>
              <a:gd name="connsiteX285" fmla="*/ 4368888 w 7467600"/>
              <a:gd name="connsiteY285" fmla="*/ 6668412 h 6858000"/>
              <a:gd name="connsiteX286" fmla="*/ 4563091 w 7467600"/>
              <a:gd name="connsiteY286" fmla="*/ 6442508 h 6858000"/>
              <a:gd name="connsiteX287" fmla="*/ 5387324 w 7467600"/>
              <a:gd name="connsiteY287" fmla="*/ 5705830 h 6858000"/>
              <a:gd name="connsiteX288" fmla="*/ 5073620 w 7467600"/>
              <a:gd name="connsiteY288" fmla="*/ 5955437 h 6858000"/>
              <a:gd name="connsiteX289" fmla="*/ 4689789 w 7467600"/>
              <a:gd name="connsiteY289" fmla="*/ 6268382 h 6858000"/>
              <a:gd name="connsiteX290" fmla="*/ 4418722 w 7467600"/>
              <a:gd name="connsiteY290" fmla="*/ 6570886 h 6858000"/>
              <a:gd name="connsiteX291" fmla="*/ 4214944 w 7467600"/>
              <a:gd name="connsiteY291" fmla="*/ 6858000 h 6858000"/>
              <a:gd name="connsiteX292" fmla="*/ 4177898 w 7467600"/>
              <a:gd name="connsiteY292" fmla="*/ 6858000 h 6858000"/>
              <a:gd name="connsiteX293" fmla="*/ 4391597 w 7467600"/>
              <a:gd name="connsiteY293" fmla="*/ 6556370 h 6858000"/>
              <a:gd name="connsiteX294" fmla="*/ 4668889 w 7467600"/>
              <a:gd name="connsiteY294" fmla="*/ 6246399 h 6858000"/>
              <a:gd name="connsiteX295" fmla="*/ 5055427 w 7467600"/>
              <a:gd name="connsiteY295" fmla="*/ 5931476 h 6858000"/>
              <a:gd name="connsiteX296" fmla="*/ 5371814 w 7467600"/>
              <a:gd name="connsiteY296" fmla="*/ 5678975 h 6858000"/>
              <a:gd name="connsiteX297" fmla="*/ 4987918 w 7467600"/>
              <a:gd name="connsiteY297" fmla="*/ 5838701 h 6858000"/>
              <a:gd name="connsiteX298" fmla="*/ 4317146 w 7467600"/>
              <a:gd name="connsiteY298" fmla="*/ 6587716 h 6858000"/>
              <a:gd name="connsiteX299" fmla="*/ 4171627 w 7467600"/>
              <a:gd name="connsiteY299" fmla="*/ 6858000 h 6858000"/>
              <a:gd name="connsiteX300" fmla="*/ 4081585 w 7467600"/>
              <a:gd name="connsiteY300" fmla="*/ 6858000 h 6858000"/>
              <a:gd name="connsiteX301" fmla="*/ 4238603 w 7467600"/>
              <a:gd name="connsiteY301" fmla="*/ 6559341 h 6858000"/>
              <a:gd name="connsiteX302" fmla="*/ 4778333 w 7467600"/>
              <a:gd name="connsiteY302" fmla="*/ 5873626 h 6858000"/>
              <a:gd name="connsiteX303" fmla="*/ 5414185 w 7467600"/>
              <a:gd name="connsiteY303" fmla="*/ 5573882 h 6858000"/>
              <a:gd name="connsiteX304" fmla="*/ 5959648 w 7467600"/>
              <a:gd name="connsiteY304" fmla="*/ 4760797 h 6858000"/>
              <a:gd name="connsiteX305" fmla="*/ 5355019 w 7467600"/>
              <a:gd name="connsiteY305" fmla="*/ 4734672 h 6858000"/>
              <a:gd name="connsiteX306" fmla="*/ 5083565 w 7467600"/>
              <a:gd name="connsiteY306" fmla="*/ 5179121 h 6858000"/>
              <a:gd name="connsiteX307" fmla="*/ 4713577 w 7467600"/>
              <a:gd name="connsiteY307" fmla="*/ 5616803 h 6858000"/>
              <a:gd name="connsiteX308" fmla="*/ 3989559 w 7467600"/>
              <a:gd name="connsiteY308" fmla="*/ 6145945 h 6858000"/>
              <a:gd name="connsiteX309" fmla="*/ 3939824 w 7467600"/>
              <a:gd name="connsiteY309" fmla="*/ 6066900 h 6858000"/>
              <a:gd name="connsiteX310" fmla="*/ 4584537 w 7467600"/>
              <a:gd name="connsiteY310" fmla="*/ 5324826 h 6858000"/>
              <a:gd name="connsiteX311" fmla="*/ 5037105 w 7467600"/>
              <a:gd name="connsiteY311" fmla="*/ 5088765 h 6858000"/>
              <a:gd name="connsiteX312" fmla="*/ 5039930 w 7467600"/>
              <a:gd name="connsiteY312" fmla="*/ 5089585 h 6858000"/>
              <a:gd name="connsiteX313" fmla="*/ 5263764 w 7467600"/>
              <a:gd name="connsiteY313" fmla="*/ 4735525 h 6858000"/>
              <a:gd name="connsiteX314" fmla="*/ 4086300 w 7467600"/>
              <a:gd name="connsiteY314" fmla="*/ 4884599 h 6858000"/>
              <a:gd name="connsiteX315" fmla="*/ 4085485 w 7467600"/>
              <a:gd name="connsiteY315" fmla="*/ 4899070 h 6858000"/>
              <a:gd name="connsiteX316" fmla="*/ 3871915 w 7467600"/>
              <a:gd name="connsiteY316" fmla="*/ 5253645 h 6858000"/>
              <a:gd name="connsiteX317" fmla="*/ 3799374 w 7467600"/>
              <a:gd name="connsiteY317" fmla="*/ 5466127 h 6858000"/>
              <a:gd name="connsiteX318" fmla="*/ 3498850 w 7467600"/>
              <a:gd name="connsiteY318" fmla="*/ 6661888 h 6858000"/>
              <a:gd name="connsiteX319" fmla="*/ 3399216 w 7467600"/>
              <a:gd name="connsiteY319" fmla="*/ 6858000 h 6858000"/>
              <a:gd name="connsiteX320" fmla="*/ 3303688 w 7467600"/>
              <a:gd name="connsiteY320" fmla="*/ 6858000 h 6858000"/>
              <a:gd name="connsiteX321" fmla="*/ 3391774 w 7467600"/>
              <a:gd name="connsiteY321" fmla="*/ 6697181 h 6858000"/>
              <a:gd name="connsiteX322" fmla="*/ 3735540 w 7467600"/>
              <a:gd name="connsiteY322" fmla="*/ 5546923 h 6858000"/>
              <a:gd name="connsiteX323" fmla="*/ 3729438 w 7467600"/>
              <a:gd name="connsiteY323" fmla="*/ 5569058 h 6858000"/>
              <a:gd name="connsiteX324" fmla="*/ 3707782 w 7467600"/>
              <a:gd name="connsiteY324" fmla="*/ 5644908 h 6858000"/>
              <a:gd name="connsiteX325" fmla="*/ 3583827 w 7467600"/>
              <a:gd name="connsiteY325" fmla="*/ 6039215 h 6858000"/>
              <a:gd name="connsiteX326" fmla="*/ 3547861 w 7467600"/>
              <a:gd name="connsiteY326" fmla="*/ 6129609 h 6858000"/>
              <a:gd name="connsiteX327" fmla="*/ 3490905 w 7467600"/>
              <a:gd name="connsiteY327" fmla="*/ 6277660 h 6858000"/>
              <a:gd name="connsiteX328" fmla="*/ 3455859 w 7467600"/>
              <a:gd name="connsiteY328" fmla="*/ 6391301 h 6858000"/>
              <a:gd name="connsiteX329" fmla="*/ 3429112 w 7467600"/>
              <a:gd name="connsiteY329" fmla="*/ 6479469 h 6858000"/>
              <a:gd name="connsiteX330" fmla="*/ 3304862 w 7467600"/>
              <a:gd name="connsiteY330" fmla="*/ 6796476 h 6858000"/>
              <a:gd name="connsiteX331" fmla="*/ 3276071 w 7467600"/>
              <a:gd name="connsiteY331" fmla="*/ 6858000 h 6858000"/>
              <a:gd name="connsiteX332" fmla="*/ 3240805 w 7467600"/>
              <a:gd name="connsiteY332" fmla="*/ 6858000 h 6858000"/>
              <a:gd name="connsiteX333" fmla="*/ 3275917 w 7467600"/>
              <a:gd name="connsiteY333" fmla="*/ 6783192 h 6858000"/>
              <a:gd name="connsiteX334" fmla="*/ 3399358 w 7467600"/>
              <a:gd name="connsiteY334" fmla="*/ 6469011 h 6858000"/>
              <a:gd name="connsiteX335" fmla="*/ 3425650 w 7467600"/>
              <a:gd name="connsiteY335" fmla="*/ 6381333 h 6858000"/>
              <a:gd name="connsiteX336" fmla="*/ 3460661 w 7467600"/>
              <a:gd name="connsiteY336" fmla="*/ 6266763 h 6858000"/>
              <a:gd name="connsiteX337" fmla="*/ 3518021 w 7467600"/>
              <a:gd name="connsiteY337" fmla="*/ 6117298 h 6858000"/>
              <a:gd name="connsiteX338" fmla="*/ 3554035 w 7467600"/>
              <a:gd name="connsiteY338" fmla="*/ 6027832 h 6858000"/>
              <a:gd name="connsiteX339" fmla="*/ 3677174 w 7467600"/>
              <a:gd name="connsiteY339" fmla="*/ 5636351 h 6858000"/>
              <a:gd name="connsiteX340" fmla="*/ 3698819 w 7467600"/>
              <a:gd name="connsiteY340" fmla="*/ 5560503 h 6858000"/>
              <a:gd name="connsiteX341" fmla="*/ 3702094 w 7467600"/>
              <a:gd name="connsiteY341" fmla="*/ 5549194 h 6858000"/>
              <a:gd name="connsiteX342" fmla="*/ 3398355 w 7467600"/>
              <a:gd name="connsiteY342" fmla="*/ 6094603 h 6858000"/>
              <a:gd name="connsiteX343" fmla="*/ 3193941 w 7467600"/>
              <a:gd name="connsiteY343" fmla="*/ 6798775 h 6858000"/>
              <a:gd name="connsiteX344" fmla="*/ 3184140 w 7467600"/>
              <a:gd name="connsiteY344" fmla="*/ 6858000 h 6858000"/>
              <a:gd name="connsiteX345" fmla="*/ 3099978 w 7467600"/>
              <a:gd name="connsiteY345" fmla="*/ 6858000 h 6858000"/>
              <a:gd name="connsiteX346" fmla="*/ 3101556 w 7467600"/>
              <a:gd name="connsiteY346" fmla="*/ 6843337 h 6858000"/>
              <a:gd name="connsiteX347" fmla="*/ 3370162 w 7467600"/>
              <a:gd name="connsiteY347" fmla="*/ 5785550 h 6858000"/>
              <a:gd name="connsiteX348" fmla="*/ 3746477 w 7467600"/>
              <a:gd name="connsiteY348" fmla="*/ 5377889 h 6858000"/>
              <a:gd name="connsiteX349" fmla="*/ 3863399 w 7467600"/>
              <a:gd name="connsiteY349" fmla="*/ 5087257 h 6858000"/>
              <a:gd name="connsiteX350" fmla="*/ 3968712 w 7467600"/>
              <a:gd name="connsiteY350" fmla="*/ 4913989 h 6858000"/>
              <a:gd name="connsiteX351" fmla="*/ 2792390 w 7467600"/>
              <a:gd name="connsiteY351" fmla="*/ 5382974 h 6858000"/>
              <a:gd name="connsiteX352" fmla="*/ 2714982 w 7467600"/>
              <a:gd name="connsiteY352" fmla="*/ 5427051 h 6858000"/>
              <a:gd name="connsiteX353" fmla="*/ 2813361 w 7467600"/>
              <a:gd name="connsiteY353" fmla="*/ 6023912 h 6858000"/>
              <a:gd name="connsiteX354" fmla="*/ 2688430 w 7467600"/>
              <a:gd name="connsiteY354" fmla="*/ 6801564 h 6858000"/>
              <a:gd name="connsiteX355" fmla="*/ 2629626 w 7467600"/>
              <a:gd name="connsiteY355" fmla="*/ 6763394 h 6858000"/>
              <a:gd name="connsiteX356" fmla="*/ 2565328 w 7467600"/>
              <a:gd name="connsiteY356" fmla="*/ 5516399 h 6858000"/>
              <a:gd name="connsiteX357" fmla="*/ 1922999 w 7467600"/>
              <a:gd name="connsiteY357" fmla="*/ 5980343 h 6858000"/>
              <a:gd name="connsiteX358" fmla="*/ 1950261 w 7467600"/>
              <a:gd name="connsiteY358" fmla="*/ 6405858 h 6858000"/>
              <a:gd name="connsiteX359" fmla="*/ 2365554 w 7467600"/>
              <a:gd name="connsiteY359" fmla="*/ 6759107 h 6858000"/>
              <a:gd name="connsiteX360" fmla="*/ 2424142 w 7467600"/>
              <a:gd name="connsiteY360" fmla="*/ 6858000 h 6858000"/>
              <a:gd name="connsiteX361" fmla="*/ 2395994 w 7467600"/>
              <a:gd name="connsiteY361" fmla="*/ 6858000 h 6858000"/>
              <a:gd name="connsiteX362" fmla="*/ 2392863 w 7467600"/>
              <a:gd name="connsiteY362" fmla="*/ 6852964 h 6858000"/>
              <a:gd name="connsiteX363" fmla="*/ 2017589 w 7467600"/>
              <a:gd name="connsiteY363" fmla="*/ 6493982 h 6858000"/>
              <a:gd name="connsiteX364" fmla="*/ 2147336 w 7467600"/>
              <a:gd name="connsiteY364" fmla="*/ 6594052 h 6858000"/>
              <a:gd name="connsiteX365" fmla="*/ 2207047 w 7467600"/>
              <a:gd name="connsiteY365" fmla="*/ 6654540 h 6858000"/>
              <a:gd name="connsiteX366" fmla="*/ 2299106 w 7467600"/>
              <a:gd name="connsiteY366" fmla="*/ 6778931 h 6858000"/>
              <a:gd name="connsiteX367" fmla="*/ 2314430 w 7467600"/>
              <a:gd name="connsiteY367" fmla="*/ 6801144 h 6858000"/>
              <a:gd name="connsiteX368" fmla="*/ 2352406 w 7467600"/>
              <a:gd name="connsiteY368" fmla="*/ 6858000 h 6858000"/>
              <a:gd name="connsiteX369" fmla="*/ 2314492 w 7467600"/>
              <a:gd name="connsiteY369" fmla="*/ 6858000 h 6858000"/>
              <a:gd name="connsiteX370" fmla="*/ 2288095 w 7467600"/>
              <a:gd name="connsiteY370" fmla="*/ 6818030 h 6858000"/>
              <a:gd name="connsiteX371" fmla="*/ 2272768 w 7467600"/>
              <a:gd name="connsiteY371" fmla="*/ 6795822 h 6858000"/>
              <a:gd name="connsiteX372" fmla="*/ 2182715 w 7467600"/>
              <a:gd name="connsiteY372" fmla="*/ 6675071 h 6858000"/>
              <a:gd name="connsiteX373" fmla="*/ 2032061 w 7467600"/>
              <a:gd name="connsiteY373" fmla="*/ 6541380 h 6858000"/>
              <a:gd name="connsiteX374" fmla="*/ 2257220 w 7467600"/>
              <a:gd name="connsiteY374" fmla="*/ 6826257 h 6858000"/>
              <a:gd name="connsiteX375" fmla="*/ 2281324 w 7467600"/>
              <a:gd name="connsiteY375" fmla="*/ 6858000 h 6858000"/>
              <a:gd name="connsiteX376" fmla="*/ 2242860 w 7467600"/>
              <a:gd name="connsiteY376" fmla="*/ 6858000 h 6858000"/>
              <a:gd name="connsiteX377" fmla="*/ 2232818 w 7467600"/>
              <a:gd name="connsiteY377" fmla="*/ 6844926 h 6858000"/>
              <a:gd name="connsiteX378" fmla="*/ 1990172 w 7467600"/>
              <a:gd name="connsiteY378" fmla="*/ 6542121 h 6858000"/>
              <a:gd name="connsiteX379" fmla="*/ 2124090 w 7467600"/>
              <a:gd name="connsiteY379" fmla="*/ 6761017 h 6858000"/>
              <a:gd name="connsiteX380" fmla="*/ 2200380 w 7467600"/>
              <a:gd name="connsiteY380" fmla="*/ 6858000 h 6858000"/>
              <a:gd name="connsiteX381" fmla="*/ 2147507 w 7467600"/>
              <a:gd name="connsiteY381" fmla="*/ 6858000 h 6858000"/>
              <a:gd name="connsiteX382" fmla="*/ 2070668 w 7467600"/>
              <a:gd name="connsiteY382" fmla="*/ 6761520 h 6858000"/>
              <a:gd name="connsiteX383" fmla="*/ 1975142 w 7467600"/>
              <a:gd name="connsiteY383" fmla="*/ 6585570 h 6858000"/>
              <a:gd name="connsiteX384" fmla="*/ 2050035 w 7467600"/>
              <a:gd name="connsiteY384" fmla="*/ 6813345 h 6858000"/>
              <a:gd name="connsiteX385" fmla="*/ 2063025 w 7467600"/>
              <a:gd name="connsiteY385" fmla="*/ 6858000 h 6858000"/>
              <a:gd name="connsiteX386" fmla="*/ 2021675 w 7467600"/>
              <a:gd name="connsiteY386" fmla="*/ 6858000 h 6858000"/>
              <a:gd name="connsiteX387" fmla="*/ 2019308 w 7467600"/>
              <a:gd name="connsiteY387" fmla="*/ 6847118 h 6858000"/>
              <a:gd name="connsiteX388" fmla="*/ 1938835 w 7467600"/>
              <a:gd name="connsiteY388" fmla="*/ 6551160 h 6858000"/>
              <a:gd name="connsiteX389" fmla="*/ 1953230 w 7467600"/>
              <a:gd name="connsiteY389" fmla="*/ 6759699 h 6858000"/>
              <a:gd name="connsiteX390" fmla="*/ 1956763 w 7467600"/>
              <a:gd name="connsiteY390" fmla="*/ 6778191 h 6858000"/>
              <a:gd name="connsiteX391" fmla="*/ 1967925 w 7467600"/>
              <a:gd name="connsiteY391" fmla="*/ 6858000 h 6858000"/>
              <a:gd name="connsiteX392" fmla="*/ 1936622 w 7467600"/>
              <a:gd name="connsiteY392" fmla="*/ 6858000 h 6858000"/>
              <a:gd name="connsiteX393" fmla="*/ 1926261 w 7467600"/>
              <a:gd name="connsiteY393" fmla="*/ 6784064 h 6858000"/>
              <a:gd name="connsiteX394" fmla="*/ 1922724 w 7467600"/>
              <a:gd name="connsiteY394" fmla="*/ 6765577 h 6858000"/>
              <a:gd name="connsiteX395" fmla="*/ 1904650 w 7467600"/>
              <a:gd name="connsiteY395" fmla="*/ 6639616 h 6858000"/>
              <a:gd name="connsiteX396" fmla="*/ 1885273 w 7467600"/>
              <a:gd name="connsiteY396" fmla="*/ 6858000 h 6858000"/>
              <a:gd name="connsiteX397" fmla="*/ 1854363 w 7467600"/>
              <a:gd name="connsiteY397" fmla="*/ 6858000 h 6858000"/>
              <a:gd name="connsiteX398" fmla="*/ 1880391 w 7467600"/>
              <a:gd name="connsiteY398" fmla="*/ 6603796 h 6858000"/>
              <a:gd name="connsiteX399" fmla="*/ 1818273 w 7467600"/>
              <a:gd name="connsiteY399" fmla="*/ 6715729 h 6858000"/>
              <a:gd name="connsiteX400" fmla="*/ 1794691 w 7467600"/>
              <a:gd name="connsiteY400" fmla="*/ 6843239 h 6858000"/>
              <a:gd name="connsiteX401" fmla="*/ 1794914 w 7467600"/>
              <a:gd name="connsiteY401" fmla="*/ 6858000 h 6858000"/>
              <a:gd name="connsiteX402" fmla="*/ 1746128 w 7467600"/>
              <a:gd name="connsiteY402" fmla="*/ 6858000 h 6858000"/>
              <a:gd name="connsiteX403" fmla="*/ 1753934 w 7467600"/>
              <a:gd name="connsiteY403" fmla="*/ 6724796 h 6858000"/>
              <a:gd name="connsiteX404" fmla="*/ 1792053 w 7467600"/>
              <a:gd name="connsiteY404" fmla="*/ 6572396 h 6858000"/>
              <a:gd name="connsiteX405" fmla="*/ 1862248 w 7467600"/>
              <a:gd name="connsiteY405" fmla="*/ 6266397 h 6858000"/>
              <a:gd name="connsiteX406" fmla="*/ 1862250 w 7467600"/>
              <a:gd name="connsiteY406" fmla="*/ 6033531 h 6858000"/>
              <a:gd name="connsiteX407" fmla="*/ 1211999 w 7467600"/>
              <a:gd name="connsiteY407" fmla="*/ 6683610 h 6858000"/>
              <a:gd name="connsiteX408" fmla="*/ 1213266 w 7467600"/>
              <a:gd name="connsiteY408" fmla="*/ 6691947 h 6858000"/>
              <a:gd name="connsiteX409" fmla="*/ 1203370 w 7467600"/>
              <a:gd name="connsiteY409" fmla="*/ 6850676 h 6858000"/>
              <a:gd name="connsiteX410" fmla="*/ 1203671 w 7467600"/>
              <a:gd name="connsiteY410" fmla="*/ 6858000 h 6858000"/>
              <a:gd name="connsiteX411" fmla="*/ 1143180 w 7467600"/>
              <a:gd name="connsiteY411" fmla="*/ 6858000 h 6858000"/>
              <a:gd name="connsiteX412" fmla="*/ 1142176 w 7467600"/>
              <a:gd name="connsiteY412" fmla="*/ 6766045 h 6858000"/>
              <a:gd name="connsiteX413" fmla="*/ 1067484 w 7467600"/>
              <a:gd name="connsiteY413" fmla="*/ 6858000 h 6858000"/>
              <a:gd name="connsiteX414" fmla="*/ 953928 w 7467600"/>
              <a:gd name="connsiteY414" fmla="*/ 6858000 h 6858000"/>
              <a:gd name="connsiteX415" fmla="*/ 959715 w 7467600"/>
              <a:gd name="connsiteY415" fmla="*/ 6850185 h 6858000"/>
              <a:gd name="connsiteX416" fmla="*/ 1483788 w 7467600"/>
              <a:gd name="connsiteY416" fmla="*/ 6259174 h 6858000"/>
              <a:gd name="connsiteX417" fmla="*/ 1100671 w 7467600"/>
              <a:gd name="connsiteY417" fmla="*/ 6252137 h 6858000"/>
              <a:gd name="connsiteX418" fmla="*/ 1090144 w 7467600"/>
              <a:gd name="connsiteY418" fmla="*/ 6256748 h 6858000"/>
              <a:gd name="connsiteX419" fmla="*/ 1095872 w 7467600"/>
              <a:gd name="connsiteY419" fmla="*/ 6271892 h 6858000"/>
              <a:gd name="connsiteX420" fmla="*/ 262785 w 7467600"/>
              <a:gd name="connsiteY420" fmla="*/ 6845450 h 6858000"/>
              <a:gd name="connsiteX421" fmla="*/ 209968 w 7467600"/>
              <a:gd name="connsiteY421" fmla="*/ 6770713 h 6858000"/>
              <a:gd name="connsiteX422" fmla="*/ 873460 w 7467600"/>
              <a:gd name="connsiteY422" fmla="*/ 6253768 h 6858000"/>
              <a:gd name="connsiteX423" fmla="*/ 192686 w 7467600"/>
              <a:gd name="connsiteY423" fmla="*/ 5849257 h 6858000"/>
              <a:gd name="connsiteX424" fmla="*/ 4696 w 7467600"/>
              <a:gd name="connsiteY424" fmla="*/ 5697668 h 6858000"/>
              <a:gd name="connsiteX425" fmla="*/ 0 w 7467600"/>
              <a:gd name="connsiteY425" fmla="*/ 5689984 h 6858000"/>
              <a:gd name="connsiteX426" fmla="*/ 0 w 7467600"/>
              <a:gd name="connsiteY426" fmla="*/ 5513472 h 6858000"/>
              <a:gd name="connsiteX427" fmla="*/ 174101 w 7467600"/>
              <a:gd name="connsiteY427" fmla="*/ 5620277 h 6858000"/>
              <a:gd name="connsiteX428" fmla="*/ 891800 w 7467600"/>
              <a:gd name="connsiteY428" fmla="*/ 6036935 h 6858000"/>
              <a:gd name="connsiteX429" fmla="*/ 1072219 w 7467600"/>
              <a:gd name="connsiteY429" fmla="*/ 6169443 h 6858000"/>
              <a:gd name="connsiteX430" fmla="*/ 1074117 w 7467600"/>
              <a:gd name="connsiteY430" fmla="*/ 6170301 h 6858000"/>
              <a:gd name="connsiteX431" fmla="*/ 1083114 w 7467600"/>
              <a:gd name="connsiteY431" fmla="*/ 6174131 h 6858000"/>
              <a:gd name="connsiteX432" fmla="*/ 1543010 w 7467600"/>
              <a:gd name="connsiteY432" fmla="*/ 6191140 h 6858000"/>
              <a:gd name="connsiteX433" fmla="*/ 1551080 w 7467600"/>
              <a:gd name="connsiteY433" fmla="*/ 6195006 h 6858000"/>
              <a:gd name="connsiteX434" fmla="*/ 2345443 w 7467600"/>
              <a:gd name="connsiteY434" fmla="*/ 5549882 h 6858000"/>
              <a:gd name="connsiteX435" fmla="*/ 1721499 w 7467600"/>
              <a:gd name="connsiteY435" fmla="*/ 5599969 h 6858000"/>
              <a:gd name="connsiteX436" fmla="*/ 767716 w 7467600"/>
              <a:gd name="connsiteY436" fmla="*/ 5472768 h 6858000"/>
              <a:gd name="connsiteX437" fmla="*/ 722147 w 7467600"/>
              <a:gd name="connsiteY437" fmla="*/ 5393091 h 6858000"/>
              <a:gd name="connsiteX438" fmla="*/ 1485552 w 7467600"/>
              <a:gd name="connsiteY438" fmla="*/ 5313202 h 6858000"/>
              <a:gd name="connsiteX439" fmla="*/ 2143004 w 7467600"/>
              <a:gd name="connsiteY439" fmla="*/ 5402420 h 6858000"/>
              <a:gd name="connsiteX440" fmla="*/ 1933391 w 7467600"/>
              <a:gd name="connsiteY440" fmla="*/ 5156971 h 6858000"/>
              <a:gd name="connsiteX441" fmla="*/ 1827118 w 7467600"/>
              <a:gd name="connsiteY441" fmla="*/ 4968410 h 6858000"/>
              <a:gd name="connsiteX442" fmla="*/ 1837349 w 7467600"/>
              <a:gd name="connsiteY442" fmla="*/ 4956357 h 6858000"/>
              <a:gd name="connsiteX443" fmla="*/ 2162835 w 7467600"/>
              <a:gd name="connsiteY443" fmla="*/ 5187853 h 6858000"/>
              <a:gd name="connsiteX444" fmla="*/ 2257167 w 7467600"/>
              <a:gd name="connsiteY444" fmla="*/ 5462123 h 6858000"/>
              <a:gd name="connsiteX445" fmla="*/ 2261598 w 7467600"/>
              <a:gd name="connsiteY445" fmla="*/ 5467998 h 6858000"/>
              <a:gd name="connsiteX446" fmla="*/ 2437177 w 7467600"/>
              <a:gd name="connsiteY446" fmla="*/ 5479608 h 6858000"/>
              <a:gd name="connsiteX447" fmla="*/ 2445247 w 7467600"/>
              <a:gd name="connsiteY447" fmla="*/ 5483476 h 6858000"/>
              <a:gd name="connsiteX448" fmla="*/ 2743626 w 7467600"/>
              <a:gd name="connsiteY448" fmla="*/ 5304819 h 6858000"/>
              <a:gd name="connsiteX449" fmla="*/ 3048102 w 7467600"/>
              <a:gd name="connsiteY449" fmla="*/ 5150595 h 6858000"/>
              <a:gd name="connsiteX450" fmla="*/ 1799414 w 7467600"/>
              <a:gd name="connsiteY450" fmla="*/ 4694732 h 6858000"/>
              <a:gd name="connsiteX451" fmla="*/ 1771735 w 7467600"/>
              <a:gd name="connsiteY451" fmla="*/ 4619929 h 6858000"/>
              <a:gd name="connsiteX452" fmla="*/ 3104273 w 7467600"/>
              <a:gd name="connsiteY452" fmla="*/ 5076159 h 6858000"/>
              <a:gd name="connsiteX453" fmla="*/ 3113245 w 7467600"/>
              <a:gd name="connsiteY453" fmla="*/ 5090705 h 6858000"/>
              <a:gd name="connsiteX454" fmla="*/ 3126294 w 7467600"/>
              <a:gd name="connsiteY454" fmla="*/ 5114400 h 6858000"/>
              <a:gd name="connsiteX455" fmla="*/ 3937433 w 7467600"/>
              <a:gd name="connsiteY455" fmla="*/ 4830473 h 6858000"/>
              <a:gd name="connsiteX456" fmla="*/ 3590475 w 7467600"/>
              <a:gd name="connsiteY456" fmla="*/ 4597974 h 6858000"/>
              <a:gd name="connsiteX457" fmla="*/ 3100264 w 7467600"/>
              <a:gd name="connsiteY457" fmla="*/ 4579845 h 6858000"/>
              <a:gd name="connsiteX458" fmla="*/ 2183576 w 7467600"/>
              <a:gd name="connsiteY458" fmla="*/ 4227150 h 6858000"/>
              <a:gd name="connsiteX459" fmla="*/ 2151029 w 7467600"/>
              <a:gd name="connsiteY459" fmla="*/ 4146947 h 6858000"/>
              <a:gd name="connsiteX460" fmla="*/ 3563434 w 7467600"/>
              <a:gd name="connsiteY460" fmla="*/ 4469115 h 6858000"/>
              <a:gd name="connsiteX461" fmla="*/ 3177952 w 7467600"/>
              <a:gd name="connsiteY461" fmla="*/ 3657386 h 6858000"/>
              <a:gd name="connsiteX462" fmla="*/ 3189263 w 7467600"/>
              <a:gd name="connsiteY462" fmla="*/ 3625726 h 6858000"/>
              <a:gd name="connsiteX463" fmla="*/ 3560912 w 7467600"/>
              <a:gd name="connsiteY463" fmla="*/ 4079863 h 6858000"/>
              <a:gd name="connsiteX464" fmla="*/ 3626636 w 7467600"/>
              <a:gd name="connsiteY464" fmla="*/ 4512230 h 6858000"/>
              <a:gd name="connsiteX465" fmla="*/ 3653088 w 7467600"/>
              <a:gd name="connsiteY465" fmla="*/ 4521417 h 6858000"/>
              <a:gd name="connsiteX466" fmla="*/ 3988128 w 7467600"/>
              <a:gd name="connsiteY466" fmla="*/ 4817267 h 6858000"/>
              <a:gd name="connsiteX467" fmla="*/ 4830582 w 7467600"/>
              <a:gd name="connsiteY467" fmla="*/ 4676000 h 6858000"/>
              <a:gd name="connsiteX468" fmla="*/ 4830100 w 7467600"/>
              <a:gd name="connsiteY468" fmla="*/ 4675554 h 6858000"/>
              <a:gd name="connsiteX469" fmla="*/ 4036318 w 7467600"/>
              <a:gd name="connsiteY469" fmla="*/ 4147013 h 6858000"/>
              <a:gd name="connsiteX470" fmla="*/ 3432098 w 7467600"/>
              <a:gd name="connsiteY470" fmla="*/ 3537312 h 6858000"/>
              <a:gd name="connsiteX471" fmla="*/ 3446761 w 7467600"/>
              <a:gd name="connsiteY471" fmla="*/ 3461278 h 6858000"/>
              <a:gd name="connsiteX472" fmla="*/ 4419733 w 7467600"/>
              <a:gd name="connsiteY472" fmla="*/ 3963555 h 6858000"/>
              <a:gd name="connsiteX473" fmla="*/ 4781371 w 7467600"/>
              <a:gd name="connsiteY473" fmla="*/ 4458604 h 6858000"/>
              <a:gd name="connsiteX474" fmla="*/ 4780440 w 7467600"/>
              <a:gd name="connsiteY474" fmla="*/ 4470290 h 6858000"/>
              <a:gd name="connsiteX475" fmla="*/ 4898954 w 7467600"/>
              <a:gd name="connsiteY475" fmla="*/ 4662092 h 6858000"/>
              <a:gd name="connsiteX476" fmla="*/ 4900699 w 7467600"/>
              <a:gd name="connsiteY476" fmla="*/ 4670867 h 6858000"/>
              <a:gd name="connsiteX477" fmla="*/ 5714511 w 7467600"/>
              <a:gd name="connsiteY477" fmla="*/ 4663483 h 6858000"/>
              <a:gd name="connsiteX478" fmla="*/ 5464793 w 7467600"/>
              <a:gd name="connsiteY478" fmla="*/ 4393556 h 6858000"/>
              <a:gd name="connsiteX479" fmla="*/ 5461897 w 7467600"/>
              <a:gd name="connsiteY479" fmla="*/ 4390879 h 6858000"/>
              <a:gd name="connsiteX480" fmla="*/ 4294126 w 7467600"/>
              <a:gd name="connsiteY480" fmla="*/ 3303048 h 6858000"/>
              <a:gd name="connsiteX481" fmla="*/ 4305321 w 7467600"/>
              <a:gd name="connsiteY481" fmla="*/ 3256953 h 6858000"/>
              <a:gd name="connsiteX482" fmla="*/ 4949299 w 7467600"/>
              <a:gd name="connsiteY482" fmla="*/ 3766336 h 6858000"/>
              <a:gd name="connsiteX483" fmla="*/ 5291452 w 7467600"/>
              <a:gd name="connsiteY483" fmla="*/ 4076801 h 6858000"/>
              <a:gd name="connsiteX484" fmla="*/ 5434998 w 7467600"/>
              <a:gd name="connsiteY484" fmla="*/ 4254100 h 6858000"/>
              <a:gd name="connsiteX485" fmla="*/ 5351015 w 7467600"/>
              <a:gd name="connsiteY485" fmla="*/ 3760989 h 6858000"/>
              <a:gd name="connsiteX486" fmla="*/ 5413780 w 7467600"/>
              <a:gd name="connsiteY486" fmla="*/ 2966265 h 6858000"/>
              <a:gd name="connsiteX487" fmla="*/ 5425627 w 7467600"/>
              <a:gd name="connsiteY487" fmla="*/ 2954192 h 6858000"/>
              <a:gd name="connsiteX488" fmla="*/ 6604735 w 7467600"/>
              <a:gd name="connsiteY488" fmla="*/ 2041381 h 6858000"/>
              <a:gd name="connsiteX489" fmla="*/ 7204487 w 7467600"/>
              <a:gd name="connsiteY489" fmla="*/ 2742112 h 6858000"/>
              <a:gd name="connsiteX490" fmla="*/ 7131592 w 7467600"/>
              <a:gd name="connsiteY490" fmla="*/ 2672096 h 6858000"/>
              <a:gd name="connsiteX491" fmla="*/ 6996344 w 7467600"/>
              <a:gd name="connsiteY491" fmla="*/ 2518310 h 6858000"/>
              <a:gd name="connsiteX492" fmla="*/ 6735495 w 7467600"/>
              <a:gd name="connsiteY492" fmla="*/ 2196890 h 6858000"/>
              <a:gd name="connsiteX493" fmla="*/ 6721901 w 7467600"/>
              <a:gd name="connsiteY493" fmla="*/ 2179274 h 6858000"/>
              <a:gd name="connsiteX494" fmla="*/ 6604735 w 7467600"/>
              <a:gd name="connsiteY494" fmla="*/ 2041381 h 6858000"/>
              <a:gd name="connsiteX495" fmla="*/ 6591670 w 7467600"/>
              <a:gd name="connsiteY495" fmla="*/ 1988277 h 6858000"/>
              <a:gd name="connsiteX496" fmla="*/ 6747349 w 7467600"/>
              <a:gd name="connsiteY496" fmla="*/ 2160069 h 6858000"/>
              <a:gd name="connsiteX497" fmla="*/ 6760943 w 7467600"/>
              <a:gd name="connsiteY497" fmla="*/ 2177686 h 6858000"/>
              <a:gd name="connsiteX498" fmla="*/ 7021065 w 7467600"/>
              <a:gd name="connsiteY498" fmla="*/ 2498102 h 6858000"/>
              <a:gd name="connsiteX499" fmla="*/ 7155223 w 7467600"/>
              <a:gd name="connsiteY499" fmla="*/ 2650386 h 6858000"/>
              <a:gd name="connsiteX500" fmla="*/ 7203167 w 7467600"/>
              <a:gd name="connsiteY500" fmla="*/ 2697288 h 6858000"/>
              <a:gd name="connsiteX501" fmla="*/ 6937703 w 7467600"/>
              <a:gd name="connsiteY501" fmla="*/ 2321981 h 6858000"/>
              <a:gd name="connsiteX502" fmla="*/ 6591670 w 7467600"/>
              <a:gd name="connsiteY502" fmla="*/ 1988277 h 6858000"/>
              <a:gd name="connsiteX503" fmla="*/ 5798671 w 7467600"/>
              <a:gd name="connsiteY503" fmla="*/ 1981601 h 6858000"/>
              <a:gd name="connsiteX504" fmla="*/ 5754709 w 7467600"/>
              <a:gd name="connsiteY504" fmla="*/ 2071454 h 6858000"/>
              <a:gd name="connsiteX505" fmla="*/ 5763044 w 7467600"/>
              <a:gd name="connsiteY505" fmla="*/ 2842206 h 6858000"/>
              <a:gd name="connsiteX506" fmla="*/ 5764974 w 7467600"/>
              <a:gd name="connsiteY506" fmla="*/ 2799609 h 6858000"/>
              <a:gd name="connsiteX507" fmla="*/ 5767665 w 7467600"/>
              <a:gd name="connsiteY507" fmla="*/ 2666409 h 6858000"/>
              <a:gd name="connsiteX508" fmla="*/ 5763055 w 7467600"/>
              <a:gd name="connsiteY508" fmla="*/ 2579705 h 6858000"/>
              <a:gd name="connsiteX509" fmla="*/ 5758079 w 7467600"/>
              <a:gd name="connsiteY509" fmla="*/ 2492508 h 6858000"/>
              <a:gd name="connsiteX510" fmla="*/ 5779325 w 7467600"/>
              <a:gd name="connsiteY510" fmla="*/ 2197069 h 6858000"/>
              <a:gd name="connsiteX511" fmla="*/ 5798671 w 7467600"/>
              <a:gd name="connsiteY511" fmla="*/ 1981601 h 6858000"/>
              <a:gd name="connsiteX512" fmla="*/ 5829202 w 7467600"/>
              <a:gd name="connsiteY512" fmla="*/ 1971679 h 6858000"/>
              <a:gd name="connsiteX513" fmla="*/ 5809558 w 7467600"/>
              <a:gd name="connsiteY513" fmla="*/ 2198043 h 6858000"/>
              <a:gd name="connsiteX514" fmla="*/ 5788653 w 7467600"/>
              <a:gd name="connsiteY514" fmla="*/ 2489430 h 6858000"/>
              <a:gd name="connsiteX515" fmla="*/ 5793439 w 7467600"/>
              <a:gd name="connsiteY515" fmla="*/ 2575235 h 6858000"/>
              <a:gd name="connsiteX516" fmla="*/ 5796837 w 7467600"/>
              <a:gd name="connsiteY516" fmla="*/ 2637633 h 6858000"/>
              <a:gd name="connsiteX517" fmla="*/ 5818614 w 7467600"/>
              <a:gd name="connsiteY517" fmla="*/ 2473055 h 6858000"/>
              <a:gd name="connsiteX518" fmla="*/ 5829202 w 7467600"/>
              <a:gd name="connsiteY518" fmla="*/ 1971679 h 6858000"/>
              <a:gd name="connsiteX519" fmla="*/ 5911389 w 7467600"/>
              <a:gd name="connsiteY519" fmla="*/ 1898371 h 6858000"/>
              <a:gd name="connsiteX520" fmla="*/ 6237627 w 7467600"/>
              <a:gd name="connsiteY520" fmla="*/ 2231921 h 6858000"/>
              <a:gd name="connsiteX521" fmla="*/ 5911389 w 7467600"/>
              <a:gd name="connsiteY521" fmla="*/ 1898371 h 6858000"/>
              <a:gd name="connsiteX522" fmla="*/ 6944437 w 7467600"/>
              <a:gd name="connsiteY522" fmla="*/ 1575402 h 6858000"/>
              <a:gd name="connsiteX523" fmla="*/ 6304730 w 7467600"/>
              <a:gd name="connsiteY523" fmla="*/ 1766654 h 6858000"/>
              <a:gd name="connsiteX524" fmla="*/ 6944437 w 7467600"/>
              <a:gd name="connsiteY524" fmla="*/ 1575402 h 6858000"/>
              <a:gd name="connsiteX525" fmla="*/ 7019523 w 7467600"/>
              <a:gd name="connsiteY525" fmla="*/ 1519450 h 6858000"/>
              <a:gd name="connsiteX526" fmla="*/ 6298091 w 7467600"/>
              <a:gd name="connsiteY526" fmla="*/ 1737122 h 6858000"/>
              <a:gd name="connsiteX527" fmla="*/ 7019523 w 7467600"/>
              <a:gd name="connsiteY527" fmla="*/ 1519450 h 6858000"/>
              <a:gd name="connsiteX528" fmla="*/ 2399523 w 7467600"/>
              <a:gd name="connsiteY528" fmla="*/ 1428234 h 6858000"/>
              <a:gd name="connsiteX529" fmla="*/ 2224982 w 7467600"/>
              <a:gd name="connsiteY529" fmla="*/ 1826201 h 6858000"/>
              <a:gd name="connsiteX530" fmla="*/ 2096099 w 7467600"/>
              <a:gd name="connsiteY530" fmla="*/ 2345900 h 6858000"/>
              <a:gd name="connsiteX531" fmla="*/ 2283317 w 7467600"/>
              <a:gd name="connsiteY531" fmla="*/ 1796925 h 6858000"/>
              <a:gd name="connsiteX532" fmla="*/ 2399523 w 7467600"/>
              <a:gd name="connsiteY532" fmla="*/ 1428234 h 6858000"/>
              <a:gd name="connsiteX533" fmla="*/ 2448558 w 7467600"/>
              <a:gd name="connsiteY533" fmla="*/ 1373435 h 6858000"/>
              <a:gd name="connsiteX534" fmla="*/ 2312521 w 7467600"/>
              <a:gd name="connsiteY534" fmla="*/ 1806140 h 6858000"/>
              <a:gd name="connsiteX535" fmla="*/ 2127533 w 7467600"/>
              <a:gd name="connsiteY535" fmla="*/ 2348380 h 6858000"/>
              <a:gd name="connsiteX536" fmla="*/ 2358080 w 7467600"/>
              <a:gd name="connsiteY536" fmla="*/ 1866134 h 6858000"/>
              <a:gd name="connsiteX537" fmla="*/ 2407436 w 7467600"/>
              <a:gd name="connsiteY537" fmla="*/ 1651070 h 6858000"/>
              <a:gd name="connsiteX538" fmla="*/ 2448558 w 7467600"/>
              <a:gd name="connsiteY538" fmla="*/ 1373435 h 6858000"/>
              <a:gd name="connsiteX539" fmla="*/ 278707 w 7467600"/>
              <a:gd name="connsiteY539" fmla="*/ 1352270 h 6858000"/>
              <a:gd name="connsiteX540" fmla="*/ 321570 w 7467600"/>
              <a:gd name="connsiteY540" fmla="*/ 1861610 h 6858000"/>
              <a:gd name="connsiteX541" fmla="*/ 294281 w 7467600"/>
              <a:gd name="connsiteY541" fmla="*/ 1440658 h 6858000"/>
              <a:gd name="connsiteX542" fmla="*/ 278707 w 7467600"/>
              <a:gd name="connsiteY542" fmla="*/ 1352270 h 6858000"/>
              <a:gd name="connsiteX543" fmla="*/ 1423821 w 7467600"/>
              <a:gd name="connsiteY543" fmla="*/ 1351958 h 6858000"/>
              <a:gd name="connsiteX544" fmla="*/ 1638521 w 7467600"/>
              <a:gd name="connsiteY544" fmla="*/ 1908470 h 6858000"/>
              <a:gd name="connsiteX545" fmla="*/ 1754199 w 7467600"/>
              <a:gd name="connsiteY545" fmla="*/ 2149284 h 6858000"/>
              <a:gd name="connsiteX546" fmla="*/ 1908359 w 7467600"/>
              <a:gd name="connsiteY546" fmla="*/ 2364988 h 6858000"/>
              <a:gd name="connsiteX547" fmla="*/ 1647661 w 7467600"/>
              <a:gd name="connsiteY547" fmla="*/ 1825945 h 6858000"/>
              <a:gd name="connsiteX548" fmla="*/ 1423821 w 7467600"/>
              <a:gd name="connsiteY548" fmla="*/ 1351958 h 6858000"/>
              <a:gd name="connsiteX549" fmla="*/ 1431890 w 7467600"/>
              <a:gd name="connsiteY549" fmla="*/ 1306475 h 6858000"/>
              <a:gd name="connsiteX550" fmla="*/ 1507597 w 7467600"/>
              <a:gd name="connsiteY550" fmla="*/ 1446132 h 6858000"/>
              <a:gd name="connsiteX551" fmla="*/ 1674586 w 7467600"/>
              <a:gd name="connsiteY551" fmla="*/ 1813832 h 6858000"/>
              <a:gd name="connsiteX552" fmla="*/ 1815950 w 7467600"/>
              <a:gd name="connsiteY552" fmla="*/ 2128564 h 6858000"/>
              <a:gd name="connsiteX553" fmla="*/ 1984242 w 7467600"/>
              <a:gd name="connsiteY553" fmla="*/ 2430829 h 6858000"/>
              <a:gd name="connsiteX554" fmla="*/ 2014023 w 7467600"/>
              <a:gd name="connsiteY554" fmla="*/ 2450995 h 6858000"/>
              <a:gd name="connsiteX555" fmla="*/ 1747337 w 7467600"/>
              <a:gd name="connsiteY555" fmla="*/ 1855264 h 6858000"/>
              <a:gd name="connsiteX556" fmla="*/ 1533749 w 7467600"/>
              <a:gd name="connsiteY556" fmla="*/ 1478656 h 6858000"/>
              <a:gd name="connsiteX557" fmla="*/ 1431890 w 7467600"/>
              <a:gd name="connsiteY557" fmla="*/ 1306475 h 6858000"/>
              <a:gd name="connsiteX558" fmla="*/ 5052692 w 7467600"/>
              <a:gd name="connsiteY558" fmla="*/ 1292994 h 6858000"/>
              <a:gd name="connsiteX559" fmla="*/ 5200661 w 7467600"/>
              <a:gd name="connsiteY559" fmla="*/ 1635186 h 6858000"/>
              <a:gd name="connsiteX560" fmla="*/ 5297138 w 7467600"/>
              <a:gd name="connsiteY560" fmla="*/ 1906351 h 6858000"/>
              <a:gd name="connsiteX561" fmla="*/ 5052692 w 7467600"/>
              <a:gd name="connsiteY561" fmla="*/ 1292994 h 6858000"/>
              <a:gd name="connsiteX562" fmla="*/ 5009948 w 7467600"/>
              <a:gd name="connsiteY562" fmla="*/ 1273619 h 6858000"/>
              <a:gd name="connsiteX563" fmla="*/ 5121777 w 7467600"/>
              <a:gd name="connsiteY563" fmla="*/ 1654213 h 6858000"/>
              <a:gd name="connsiteX564" fmla="*/ 5293545 w 7467600"/>
              <a:gd name="connsiteY564" fmla="*/ 2072247 h 6858000"/>
              <a:gd name="connsiteX565" fmla="*/ 5294042 w 7467600"/>
              <a:gd name="connsiteY565" fmla="*/ 2065019 h 6858000"/>
              <a:gd name="connsiteX566" fmla="*/ 5171936 w 7467600"/>
              <a:gd name="connsiteY566" fmla="*/ 1647613 h 6858000"/>
              <a:gd name="connsiteX567" fmla="*/ 5009948 w 7467600"/>
              <a:gd name="connsiteY567" fmla="*/ 1273619 h 6858000"/>
              <a:gd name="connsiteX568" fmla="*/ 655236 w 7467600"/>
              <a:gd name="connsiteY568" fmla="*/ 1268632 h 6858000"/>
              <a:gd name="connsiteX569" fmla="*/ 839521 w 7467600"/>
              <a:gd name="connsiteY569" fmla="*/ 1685315 h 6858000"/>
              <a:gd name="connsiteX570" fmla="*/ 1109416 w 7467600"/>
              <a:gd name="connsiteY570" fmla="*/ 2061663 h 6858000"/>
              <a:gd name="connsiteX571" fmla="*/ 1298300 w 7467600"/>
              <a:gd name="connsiteY571" fmla="*/ 2247742 h 6858000"/>
              <a:gd name="connsiteX572" fmla="*/ 1125871 w 7467600"/>
              <a:gd name="connsiteY572" fmla="*/ 1989513 h 6858000"/>
              <a:gd name="connsiteX573" fmla="*/ 981574 w 7467600"/>
              <a:gd name="connsiteY573" fmla="*/ 1783157 h 6858000"/>
              <a:gd name="connsiteX574" fmla="*/ 922198 w 7467600"/>
              <a:gd name="connsiteY574" fmla="*/ 1677437 h 6858000"/>
              <a:gd name="connsiteX575" fmla="*/ 869293 w 7467600"/>
              <a:gd name="connsiteY575" fmla="*/ 1583214 h 6858000"/>
              <a:gd name="connsiteX576" fmla="*/ 751431 w 7467600"/>
              <a:gd name="connsiteY576" fmla="*/ 1405731 h 6858000"/>
              <a:gd name="connsiteX577" fmla="*/ 655236 w 7467600"/>
              <a:gd name="connsiteY577" fmla="*/ 1268632 h 6858000"/>
              <a:gd name="connsiteX578" fmla="*/ 6516292 w 7467600"/>
              <a:gd name="connsiteY578" fmla="*/ 1263064 h 6858000"/>
              <a:gd name="connsiteX579" fmla="*/ 5736320 w 7467600"/>
              <a:gd name="connsiteY579" fmla="*/ 1501803 h 6858000"/>
              <a:gd name="connsiteX580" fmla="*/ 6516292 w 7467600"/>
              <a:gd name="connsiteY580" fmla="*/ 1263064 h 6858000"/>
              <a:gd name="connsiteX581" fmla="*/ 291466 w 7467600"/>
              <a:gd name="connsiteY581" fmla="*/ 1250369 h 6858000"/>
              <a:gd name="connsiteX582" fmla="*/ 323180 w 7467600"/>
              <a:gd name="connsiteY582" fmla="*/ 1435283 h 6858000"/>
              <a:gd name="connsiteX583" fmla="*/ 349381 w 7467600"/>
              <a:gd name="connsiteY583" fmla="*/ 1875041 h 6858000"/>
              <a:gd name="connsiteX584" fmla="*/ 374363 w 7467600"/>
              <a:gd name="connsiteY584" fmla="*/ 1506494 h 6858000"/>
              <a:gd name="connsiteX585" fmla="*/ 302168 w 7467600"/>
              <a:gd name="connsiteY585" fmla="*/ 1274495 h 6858000"/>
              <a:gd name="connsiteX586" fmla="*/ 291466 w 7467600"/>
              <a:gd name="connsiteY586" fmla="*/ 1250369 h 6858000"/>
              <a:gd name="connsiteX587" fmla="*/ 678222 w 7467600"/>
              <a:gd name="connsiteY587" fmla="*/ 1248670 h 6858000"/>
              <a:gd name="connsiteX588" fmla="*/ 775536 w 7467600"/>
              <a:gd name="connsiteY588" fmla="*/ 1388015 h 6858000"/>
              <a:gd name="connsiteX589" fmla="*/ 894529 w 7467600"/>
              <a:gd name="connsiteY589" fmla="*/ 1567739 h 6858000"/>
              <a:gd name="connsiteX590" fmla="*/ 948000 w 7467600"/>
              <a:gd name="connsiteY590" fmla="*/ 1663088 h 6858000"/>
              <a:gd name="connsiteX591" fmla="*/ 1006812 w 7467600"/>
              <a:gd name="connsiteY591" fmla="*/ 1767683 h 6858000"/>
              <a:gd name="connsiteX592" fmla="*/ 1149133 w 7467600"/>
              <a:gd name="connsiteY592" fmla="*/ 1971513 h 6858000"/>
              <a:gd name="connsiteX593" fmla="*/ 1333952 w 7467600"/>
              <a:gd name="connsiteY593" fmla="*/ 2251620 h 6858000"/>
              <a:gd name="connsiteX594" fmla="*/ 1337329 w 7467600"/>
              <a:gd name="connsiteY594" fmla="*/ 2258350 h 6858000"/>
              <a:gd name="connsiteX595" fmla="*/ 1014726 w 7467600"/>
              <a:gd name="connsiteY595" fmla="*/ 1615556 h 6858000"/>
              <a:gd name="connsiteX596" fmla="*/ 678222 w 7467600"/>
              <a:gd name="connsiteY596" fmla="*/ 1248670 h 6858000"/>
              <a:gd name="connsiteX597" fmla="*/ 6691602 w 7467600"/>
              <a:gd name="connsiteY597" fmla="*/ 1140573 h 6858000"/>
              <a:gd name="connsiteX598" fmla="*/ 6571100 w 7467600"/>
              <a:gd name="connsiteY598" fmla="*/ 1183662 h 6858000"/>
              <a:gd name="connsiteX599" fmla="*/ 6241687 w 7467600"/>
              <a:gd name="connsiteY599" fmla="*/ 1257600 h 6858000"/>
              <a:gd name="connsiteX600" fmla="*/ 5693009 w 7467600"/>
              <a:gd name="connsiteY600" fmla="*/ 1478256 h 6858000"/>
              <a:gd name="connsiteX601" fmla="*/ 6548420 w 7467600"/>
              <a:gd name="connsiteY601" fmla="*/ 1214599 h 6858000"/>
              <a:gd name="connsiteX602" fmla="*/ 6605473 w 7467600"/>
              <a:gd name="connsiteY602" fmla="*/ 1184686 h 6858000"/>
              <a:gd name="connsiteX603" fmla="*/ 6691602 w 7467600"/>
              <a:gd name="connsiteY603" fmla="*/ 1140573 h 6858000"/>
              <a:gd name="connsiteX604" fmla="*/ 4002475 w 7467600"/>
              <a:gd name="connsiteY604" fmla="*/ 1037802 h 6858000"/>
              <a:gd name="connsiteX605" fmla="*/ 4000324 w 7467600"/>
              <a:gd name="connsiteY605" fmla="*/ 1039362 h 6858000"/>
              <a:gd name="connsiteX606" fmla="*/ 4002862 w 7467600"/>
              <a:gd name="connsiteY606" fmla="*/ 1042866 h 6858000"/>
              <a:gd name="connsiteX607" fmla="*/ 4002475 w 7467600"/>
              <a:gd name="connsiteY607" fmla="*/ 1037802 h 6858000"/>
              <a:gd name="connsiteX608" fmla="*/ 506322 w 7467600"/>
              <a:gd name="connsiteY608" fmla="*/ 1020997 h 6858000"/>
              <a:gd name="connsiteX609" fmla="*/ 533068 w 7467600"/>
              <a:gd name="connsiteY609" fmla="*/ 1029409 h 6858000"/>
              <a:gd name="connsiteX610" fmla="*/ 1232525 w 7467600"/>
              <a:gd name="connsiteY610" fmla="*/ 1804675 h 6858000"/>
              <a:gd name="connsiteX611" fmla="*/ 1388858 w 7467600"/>
              <a:gd name="connsiteY611" fmla="*/ 2368011 h 6858000"/>
              <a:gd name="connsiteX612" fmla="*/ 1384098 w 7467600"/>
              <a:gd name="connsiteY612" fmla="*/ 2378125 h 6858000"/>
              <a:gd name="connsiteX613" fmla="*/ 1425393 w 7467600"/>
              <a:gd name="connsiteY613" fmla="*/ 2589124 h 6858000"/>
              <a:gd name="connsiteX614" fmla="*/ 1424001 w 7467600"/>
              <a:gd name="connsiteY614" fmla="*/ 2597541 h 6858000"/>
              <a:gd name="connsiteX615" fmla="*/ 2152729 w 7467600"/>
              <a:gd name="connsiteY615" fmla="*/ 2864487 h 6858000"/>
              <a:gd name="connsiteX616" fmla="*/ 2020609 w 7467600"/>
              <a:gd name="connsiteY616" fmla="*/ 2539671 h 6858000"/>
              <a:gd name="connsiteX617" fmla="*/ 2018920 w 7467600"/>
              <a:gd name="connsiteY617" fmla="*/ 2536309 h 6858000"/>
              <a:gd name="connsiteX618" fmla="*/ 1342441 w 7467600"/>
              <a:gd name="connsiteY618" fmla="*/ 1173017 h 6858000"/>
              <a:gd name="connsiteX619" fmla="*/ 1367925 w 7467600"/>
              <a:gd name="connsiteY619" fmla="*/ 1135648 h 6858000"/>
              <a:gd name="connsiteX620" fmla="*/ 1771401 w 7467600"/>
              <a:gd name="connsiteY620" fmla="*/ 1806673 h 6858000"/>
              <a:gd name="connsiteX621" fmla="*/ 1972385 w 7467600"/>
              <a:gd name="connsiteY621" fmla="*/ 2198735 h 6858000"/>
              <a:gd name="connsiteX622" fmla="*/ 2040892 w 7467600"/>
              <a:gd name="connsiteY622" fmla="*/ 2405205 h 6858000"/>
              <a:gd name="connsiteX623" fmla="*/ 2131689 w 7467600"/>
              <a:gd name="connsiteY623" fmla="*/ 1936926 h 6858000"/>
              <a:gd name="connsiteX624" fmla="*/ 2454820 w 7467600"/>
              <a:gd name="connsiteY624" fmla="*/ 1248808 h 6858000"/>
              <a:gd name="connsiteX625" fmla="*/ 2492512 w 7467600"/>
              <a:gd name="connsiteY625" fmla="*/ 1302920 h 6858000"/>
              <a:gd name="connsiteX626" fmla="*/ 2081216 w 7467600"/>
              <a:gd name="connsiteY626" fmla="*/ 2527513 h 6858000"/>
              <a:gd name="connsiteX627" fmla="*/ 2081211 w 7467600"/>
              <a:gd name="connsiteY627" fmla="*/ 2528916 h 6858000"/>
              <a:gd name="connsiteX628" fmla="*/ 2199067 w 7467600"/>
              <a:gd name="connsiteY628" fmla="*/ 2884061 h 6858000"/>
              <a:gd name="connsiteX629" fmla="*/ 3192586 w 7467600"/>
              <a:gd name="connsiteY629" fmla="*/ 3411496 h 6858000"/>
              <a:gd name="connsiteX630" fmla="*/ 3182620 w 7467600"/>
              <a:gd name="connsiteY630" fmla="*/ 3483279 h 6858000"/>
              <a:gd name="connsiteX631" fmla="*/ 2435119 w 7467600"/>
              <a:gd name="connsiteY631" fmla="*/ 3080173 h 6858000"/>
              <a:gd name="connsiteX632" fmla="*/ 2410152 w 7467600"/>
              <a:gd name="connsiteY632" fmla="*/ 3063751 h 6858000"/>
              <a:gd name="connsiteX633" fmla="*/ 2408099 w 7467600"/>
              <a:gd name="connsiteY633" fmla="*/ 3064403 h 6858000"/>
              <a:gd name="connsiteX634" fmla="*/ 2407218 w 7467600"/>
              <a:gd name="connsiteY634" fmla="*/ 3070324 h 6858000"/>
              <a:gd name="connsiteX635" fmla="*/ 2380138 w 7467600"/>
              <a:gd name="connsiteY635" fmla="*/ 3099341 h 6858000"/>
              <a:gd name="connsiteX636" fmla="*/ 1765923 w 7467600"/>
              <a:gd name="connsiteY636" fmla="*/ 3581043 h 6858000"/>
              <a:gd name="connsiteX637" fmla="*/ 1702258 w 7467600"/>
              <a:gd name="connsiteY637" fmla="*/ 3612286 h 6858000"/>
              <a:gd name="connsiteX638" fmla="*/ 1538370 w 7467600"/>
              <a:gd name="connsiteY638" fmla="*/ 3811804 h 6858000"/>
              <a:gd name="connsiteX639" fmla="*/ 542867 w 7467600"/>
              <a:gd name="connsiteY639" fmla="*/ 4944092 h 6858000"/>
              <a:gd name="connsiteX640" fmla="*/ 515800 w 7467600"/>
              <a:gd name="connsiteY640" fmla="*/ 4862180 h 6858000"/>
              <a:gd name="connsiteX641" fmla="*/ 909145 w 7467600"/>
              <a:gd name="connsiteY641" fmla="*/ 4199225 h 6858000"/>
              <a:gd name="connsiteX642" fmla="*/ 1214067 w 7467600"/>
              <a:gd name="connsiteY642" fmla="*/ 3908561 h 6858000"/>
              <a:gd name="connsiteX643" fmla="*/ 640967 w 7467600"/>
              <a:gd name="connsiteY643" fmla="*/ 4105601 h 6858000"/>
              <a:gd name="connsiteX644" fmla="*/ 112563 w 7467600"/>
              <a:gd name="connsiteY644" fmla="*/ 4396952 h 6858000"/>
              <a:gd name="connsiteX645" fmla="*/ 0 w 7467600"/>
              <a:gd name="connsiteY645" fmla="*/ 4466006 h 6858000"/>
              <a:gd name="connsiteX646" fmla="*/ 0 w 7467600"/>
              <a:gd name="connsiteY646" fmla="*/ 4233763 h 6858000"/>
              <a:gd name="connsiteX647" fmla="*/ 36881 w 7467600"/>
              <a:gd name="connsiteY647" fmla="*/ 4200118 h 6858000"/>
              <a:gd name="connsiteX648" fmla="*/ 910534 w 7467600"/>
              <a:gd name="connsiteY648" fmla="*/ 3629753 h 6858000"/>
              <a:gd name="connsiteX649" fmla="*/ 1578717 w 7467600"/>
              <a:gd name="connsiteY649" fmla="*/ 3575982 h 6858000"/>
              <a:gd name="connsiteX650" fmla="*/ 2338780 w 7467600"/>
              <a:gd name="connsiteY650" fmla="*/ 3033725 h 6858000"/>
              <a:gd name="connsiteX651" fmla="*/ 1807991 w 7467600"/>
              <a:gd name="connsiteY651" fmla="*/ 2807184 h 6858000"/>
              <a:gd name="connsiteX652" fmla="*/ 1416358 w 7467600"/>
              <a:gd name="connsiteY652" fmla="*/ 3112571 h 6858000"/>
              <a:gd name="connsiteX653" fmla="*/ 939066 w 7467600"/>
              <a:gd name="connsiteY653" fmla="*/ 3378798 h 6858000"/>
              <a:gd name="connsiteX654" fmla="*/ 115099 w 7467600"/>
              <a:gd name="connsiteY654" fmla="*/ 3607650 h 6858000"/>
              <a:gd name="connsiteX655" fmla="*/ 97284 w 7467600"/>
              <a:gd name="connsiteY655" fmla="*/ 3520393 h 6858000"/>
              <a:gd name="connsiteX656" fmla="*/ 922050 w 7467600"/>
              <a:gd name="connsiteY656" fmla="*/ 3074867 h 6858000"/>
              <a:gd name="connsiteX657" fmla="*/ 1405265 w 7467600"/>
              <a:gd name="connsiteY657" fmla="*/ 3016319 h 6858000"/>
              <a:gd name="connsiteX658" fmla="*/ 1407512 w 7467600"/>
              <a:gd name="connsiteY658" fmla="*/ 3018001 h 6858000"/>
              <a:gd name="connsiteX659" fmla="*/ 1726266 w 7467600"/>
              <a:gd name="connsiteY659" fmla="*/ 2777274 h 6858000"/>
              <a:gd name="connsiteX660" fmla="*/ 625390 w 7467600"/>
              <a:gd name="connsiteY660" fmla="*/ 2514541 h 6858000"/>
              <a:gd name="connsiteX661" fmla="*/ 619799 w 7467600"/>
              <a:gd name="connsiteY661" fmla="*/ 2527180 h 6858000"/>
              <a:gd name="connsiteX662" fmla="*/ 310030 w 7467600"/>
              <a:gd name="connsiteY662" fmla="*/ 2771818 h 6858000"/>
              <a:gd name="connsiteX663" fmla="*/ 173877 w 7467600"/>
              <a:gd name="connsiteY663" fmla="*/ 2937056 h 6858000"/>
              <a:gd name="connsiteX664" fmla="*/ 77889 w 7467600"/>
              <a:gd name="connsiteY664" fmla="*/ 3138440 h 6858000"/>
              <a:gd name="connsiteX665" fmla="*/ 0 w 7467600"/>
              <a:gd name="connsiteY665" fmla="*/ 3271395 h 6858000"/>
              <a:gd name="connsiteX666" fmla="*/ 0 w 7467600"/>
              <a:gd name="connsiteY666" fmla="*/ 3153002 h 6858000"/>
              <a:gd name="connsiteX667" fmla="*/ 2386 w 7467600"/>
              <a:gd name="connsiteY667" fmla="*/ 3149203 h 6858000"/>
              <a:gd name="connsiteX668" fmla="*/ 89753 w 7467600"/>
              <a:gd name="connsiteY668" fmla="*/ 2987702 h 6858000"/>
              <a:gd name="connsiteX669" fmla="*/ 76869 w 7467600"/>
              <a:gd name="connsiteY669" fmla="*/ 3005404 h 6858000"/>
              <a:gd name="connsiteX670" fmla="*/ 32049 w 7467600"/>
              <a:gd name="connsiteY670" fmla="*/ 3065814 h 6858000"/>
              <a:gd name="connsiteX671" fmla="*/ 0 w 7467600"/>
              <a:gd name="connsiteY671" fmla="*/ 3108744 h 6858000"/>
              <a:gd name="connsiteX672" fmla="*/ 0 w 7467600"/>
              <a:gd name="connsiteY672" fmla="*/ 3058059 h 6858000"/>
              <a:gd name="connsiteX673" fmla="*/ 7610 w 7467600"/>
              <a:gd name="connsiteY673" fmla="*/ 3047889 h 6858000"/>
              <a:gd name="connsiteX674" fmla="*/ 52419 w 7467600"/>
              <a:gd name="connsiteY674" fmla="*/ 2987479 h 6858000"/>
              <a:gd name="connsiteX675" fmla="*/ 59142 w 7467600"/>
              <a:gd name="connsiteY675" fmla="*/ 2978488 h 6858000"/>
              <a:gd name="connsiteX676" fmla="*/ 0 w 7467600"/>
              <a:gd name="connsiteY676" fmla="*/ 3015334 h 6858000"/>
              <a:gd name="connsiteX677" fmla="*/ 0 w 7467600"/>
              <a:gd name="connsiteY677" fmla="*/ 2914286 h 6858000"/>
              <a:gd name="connsiteX678" fmla="*/ 36383 w 7467600"/>
              <a:gd name="connsiteY678" fmla="*/ 2901128 h 6858000"/>
              <a:gd name="connsiteX679" fmla="*/ 156329 w 7467600"/>
              <a:gd name="connsiteY679" fmla="*/ 2840533 h 6858000"/>
              <a:gd name="connsiteX680" fmla="*/ 358355 w 7467600"/>
              <a:gd name="connsiteY680" fmla="*/ 2620471 h 6858000"/>
              <a:gd name="connsiteX681" fmla="*/ 510577 w 7467600"/>
              <a:gd name="connsiteY681" fmla="*/ 2501244 h 6858000"/>
              <a:gd name="connsiteX682" fmla="*/ 211967 w 7467600"/>
              <a:gd name="connsiteY682" fmla="*/ 2479171 h 6858000"/>
              <a:gd name="connsiteX683" fmla="*/ 0 w 7467600"/>
              <a:gd name="connsiteY683" fmla="*/ 2476398 h 6858000"/>
              <a:gd name="connsiteX684" fmla="*/ 0 w 7467600"/>
              <a:gd name="connsiteY684" fmla="*/ 2389189 h 6858000"/>
              <a:gd name="connsiteX685" fmla="*/ 103062 w 7467600"/>
              <a:gd name="connsiteY685" fmla="*/ 2389518 h 6858000"/>
              <a:gd name="connsiteX686" fmla="*/ 510734 w 7467600"/>
              <a:gd name="connsiteY686" fmla="*/ 2416201 h 6858000"/>
              <a:gd name="connsiteX687" fmla="*/ 279257 w 7467600"/>
              <a:gd name="connsiteY687" fmla="*/ 2092102 h 6858000"/>
              <a:gd name="connsiteX688" fmla="*/ 65265 w 7467600"/>
              <a:gd name="connsiteY688" fmla="*/ 2006049 h 6858000"/>
              <a:gd name="connsiteX689" fmla="*/ 0 w 7467600"/>
              <a:gd name="connsiteY689" fmla="*/ 1982532 h 6858000"/>
              <a:gd name="connsiteX690" fmla="*/ 0 w 7467600"/>
              <a:gd name="connsiteY690" fmla="*/ 1912789 h 6858000"/>
              <a:gd name="connsiteX691" fmla="*/ 97460 w 7467600"/>
              <a:gd name="connsiteY691" fmla="*/ 1953725 h 6858000"/>
              <a:gd name="connsiteX692" fmla="*/ 221272 w 7467600"/>
              <a:gd name="connsiteY692" fmla="*/ 1980766 h 6858000"/>
              <a:gd name="connsiteX693" fmla="*/ 116765 w 7467600"/>
              <a:gd name="connsiteY693" fmla="*/ 1911033 h 6858000"/>
              <a:gd name="connsiteX694" fmla="*/ 16405 w 7467600"/>
              <a:gd name="connsiteY694" fmla="*/ 1803412 h 6858000"/>
              <a:gd name="connsiteX695" fmla="*/ 0 w 7467600"/>
              <a:gd name="connsiteY695" fmla="*/ 1784777 h 6858000"/>
              <a:gd name="connsiteX696" fmla="*/ 0 w 7467600"/>
              <a:gd name="connsiteY696" fmla="*/ 1740082 h 6858000"/>
              <a:gd name="connsiteX697" fmla="*/ 39394 w 7467600"/>
              <a:gd name="connsiteY697" fmla="*/ 1784856 h 6858000"/>
              <a:gd name="connsiteX698" fmla="*/ 135813 w 7467600"/>
              <a:gd name="connsiteY698" fmla="*/ 1888838 h 6858000"/>
              <a:gd name="connsiteX699" fmla="*/ 242575 w 7467600"/>
              <a:gd name="connsiteY699" fmla="*/ 1958841 h 6858000"/>
              <a:gd name="connsiteX700" fmla="*/ 82197 w 7467600"/>
              <a:gd name="connsiteY700" fmla="*/ 1754826 h 6858000"/>
              <a:gd name="connsiteX701" fmla="*/ 0 w 7467600"/>
              <a:gd name="connsiteY701" fmla="*/ 1679650 h 6858000"/>
              <a:gd name="connsiteX702" fmla="*/ 0 w 7467600"/>
              <a:gd name="connsiteY702" fmla="*/ 1602463 h 6858000"/>
              <a:gd name="connsiteX703" fmla="*/ 84689 w 7467600"/>
              <a:gd name="connsiteY703" fmla="*/ 1677442 h 6858000"/>
              <a:gd name="connsiteX704" fmla="*/ 298437 w 7467600"/>
              <a:gd name="connsiteY704" fmla="*/ 1968019 h 6858000"/>
              <a:gd name="connsiteX705" fmla="*/ 227269 w 7467600"/>
              <a:gd name="connsiteY705" fmla="*/ 1114064 h 6858000"/>
              <a:gd name="connsiteX706" fmla="*/ 248003 w 7467600"/>
              <a:gd name="connsiteY706" fmla="*/ 1089613 h 6858000"/>
              <a:gd name="connsiteX707" fmla="*/ 427020 w 7467600"/>
              <a:gd name="connsiteY707" fmla="*/ 1619803 h 6858000"/>
              <a:gd name="connsiteX708" fmla="*/ 340345 w 7467600"/>
              <a:gd name="connsiteY708" fmla="*/ 2027739 h 6858000"/>
              <a:gd name="connsiteX709" fmla="*/ 360865 w 7467600"/>
              <a:gd name="connsiteY709" fmla="*/ 2044827 h 6858000"/>
              <a:gd name="connsiteX710" fmla="*/ 560414 w 7467600"/>
              <a:gd name="connsiteY710" fmla="*/ 2421457 h 6858000"/>
              <a:gd name="connsiteX711" fmla="*/ 1359703 w 7467600"/>
              <a:gd name="connsiteY711" fmla="*/ 2578554 h 6858000"/>
              <a:gd name="connsiteX712" fmla="*/ 1359422 w 7467600"/>
              <a:gd name="connsiteY712" fmla="*/ 2577994 h 6858000"/>
              <a:gd name="connsiteX713" fmla="*/ 828701 w 7467600"/>
              <a:gd name="connsiteY713" fmla="*/ 1839520 h 6858000"/>
              <a:gd name="connsiteX714" fmla="*/ 494427 w 7467600"/>
              <a:gd name="connsiteY714" fmla="*/ 1092333 h 6858000"/>
              <a:gd name="connsiteX715" fmla="*/ 506322 w 7467600"/>
              <a:gd name="connsiteY715" fmla="*/ 1020997 h 6858000"/>
              <a:gd name="connsiteX716" fmla="*/ 4570198 w 7467600"/>
              <a:gd name="connsiteY716" fmla="*/ 978081 h 6858000"/>
              <a:gd name="connsiteX717" fmla="*/ 4523691 w 7467600"/>
              <a:gd name="connsiteY717" fmla="*/ 1127776 h 6858000"/>
              <a:gd name="connsiteX718" fmla="*/ 4509875 w 7467600"/>
              <a:gd name="connsiteY718" fmla="*/ 1167552 h 6858000"/>
              <a:gd name="connsiteX719" fmla="*/ 4478168 w 7467600"/>
              <a:gd name="connsiteY719" fmla="*/ 1260735 h 6858000"/>
              <a:gd name="connsiteX720" fmla="*/ 4409309 w 7467600"/>
              <a:gd name="connsiteY720" fmla="*/ 1666996 h 6858000"/>
              <a:gd name="connsiteX721" fmla="*/ 4370031 w 7467600"/>
              <a:gd name="connsiteY721" fmla="*/ 1955666 h 6858000"/>
              <a:gd name="connsiteX722" fmla="*/ 4570198 w 7467600"/>
              <a:gd name="connsiteY722" fmla="*/ 978081 h 6858000"/>
              <a:gd name="connsiteX723" fmla="*/ 4557898 w 7467600"/>
              <a:gd name="connsiteY723" fmla="*/ 900011 h 6858000"/>
              <a:gd name="connsiteX724" fmla="*/ 4344840 w 7467600"/>
              <a:gd name="connsiteY724" fmla="*/ 1922038 h 6858000"/>
              <a:gd name="connsiteX725" fmla="*/ 4378710 w 7467600"/>
              <a:gd name="connsiteY725" fmla="*/ 1665516 h 6858000"/>
              <a:gd name="connsiteX726" fmla="*/ 4448798 w 7467600"/>
              <a:gd name="connsiteY726" fmla="*/ 1253024 h 6858000"/>
              <a:gd name="connsiteX727" fmla="*/ 4480315 w 7467600"/>
              <a:gd name="connsiteY727" fmla="*/ 1158454 h 6858000"/>
              <a:gd name="connsiteX728" fmla="*/ 4494133 w 7467600"/>
              <a:gd name="connsiteY728" fmla="*/ 1118676 h 6858000"/>
              <a:gd name="connsiteX729" fmla="*/ 4557898 w 7467600"/>
              <a:gd name="connsiteY729" fmla="*/ 900011 h 6858000"/>
              <a:gd name="connsiteX730" fmla="*/ 5870151 w 7467600"/>
              <a:gd name="connsiteY730" fmla="*/ 898890 h 6858000"/>
              <a:gd name="connsiteX731" fmla="*/ 5861335 w 7467600"/>
              <a:gd name="connsiteY731" fmla="*/ 899177 h 6858000"/>
              <a:gd name="connsiteX732" fmla="*/ 5843702 w 7467600"/>
              <a:gd name="connsiteY732" fmla="*/ 899748 h 6858000"/>
              <a:gd name="connsiteX733" fmla="*/ 5651107 w 7467600"/>
              <a:gd name="connsiteY733" fmla="*/ 920306 h 6858000"/>
              <a:gd name="connsiteX734" fmla="*/ 5459407 w 7467600"/>
              <a:gd name="connsiteY734" fmla="*/ 940975 h 6858000"/>
              <a:gd name="connsiteX735" fmla="*/ 5374846 w 7467600"/>
              <a:gd name="connsiteY735" fmla="*/ 941988 h 6858000"/>
              <a:gd name="connsiteX736" fmla="*/ 5256105 w 7467600"/>
              <a:gd name="connsiteY736" fmla="*/ 945632 h 6858000"/>
              <a:gd name="connsiteX737" fmla="*/ 5107071 w 7467600"/>
              <a:gd name="connsiteY737" fmla="*/ 969720 h 6858000"/>
              <a:gd name="connsiteX738" fmla="*/ 4998681 w 7467600"/>
              <a:gd name="connsiteY738" fmla="*/ 988771 h 6858000"/>
              <a:gd name="connsiteX739" fmla="*/ 5870151 w 7467600"/>
              <a:gd name="connsiteY739" fmla="*/ 898890 h 6858000"/>
              <a:gd name="connsiteX740" fmla="*/ 5504425 w 7467600"/>
              <a:gd name="connsiteY740" fmla="*/ 848067 h 6858000"/>
              <a:gd name="connsiteX741" fmla="*/ 4968849 w 7467600"/>
              <a:gd name="connsiteY741" fmla="*/ 962318 h 6858000"/>
              <a:gd name="connsiteX742" fmla="*/ 5104039 w 7467600"/>
              <a:gd name="connsiteY742" fmla="*/ 940634 h 6858000"/>
              <a:gd name="connsiteX743" fmla="*/ 5256311 w 7467600"/>
              <a:gd name="connsiteY743" fmla="*/ 916490 h 6858000"/>
              <a:gd name="connsiteX744" fmla="*/ 5377381 w 7467600"/>
              <a:gd name="connsiteY744" fmla="*/ 912671 h 6858000"/>
              <a:gd name="connsiteX745" fmla="*/ 5460148 w 7467600"/>
              <a:gd name="connsiteY745" fmla="*/ 911442 h 6858000"/>
              <a:gd name="connsiteX746" fmla="*/ 5648971 w 7467600"/>
              <a:gd name="connsiteY746" fmla="*/ 891331 h 6858000"/>
              <a:gd name="connsiteX747" fmla="*/ 5844807 w 7467600"/>
              <a:gd name="connsiteY747" fmla="*/ 870718 h 6858000"/>
              <a:gd name="connsiteX748" fmla="*/ 5862975 w 7467600"/>
              <a:gd name="connsiteY748" fmla="*/ 869756 h 6858000"/>
              <a:gd name="connsiteX749" fmla="*/ 5920887 w 7467600"/>
              <a:gd name="connsiteY749" fmla="*/ 865929 h 6858000"/>
              <a:gd name="connsiteX750" fmla="*/ 5504425 w 7467600"/>
              <a:gd name="connsiteY750" fmla="*/ 848067 h 6858000"/>
              <a:gd name="connsiteX751" fmla="*/ 3607114 w 7467600"/>
              <a:gd name="connsiteY751" fmla="*/ 467441 h 6858000"/>
              <a:gd name="connsiteX752" fmla="*/ 3296242 w 7467600"/>
              <a:gd name="connsiteY752" fmla="*/ 807991 h 6858000"/>
              <a:gd name="connsiteX753" fmla="*/ 3174674 w 7467600"/>
              <a:gd name="connsiteY753" fmla="*/ 919759 h 6858000"/>
              <a:gd name="connsiteX754" fmla="*/ 3042978 w 7467600"/>
              <a:gd name="connsiteY754" fmla="*/ 1054894 h 6858000"/>
              <a:gd name="connsiteX755" fmla="*/ 2968914 w 7467600"/>
              <a:gd name="connsiteY755" fmla="*/ 1133756 h 6858000"/>
              <a:gd name="connsiteX756" fmla="*/ 3103823 w 7467600"/>
              <a:gd name="connsiteY756" fmla="*/ 1026814 h 6858000"/>
              <a:gd name="connsiteX757" fmla="*/ 3607114 w 7467600"/>
              <a:gd name="connsiteY757" fmla="*/ 467441 h 6858000"/>
              <a:gd name="connsiteX758" fmla="*/ 3744487 w 7467600"/>
              <a:gd name="connsiteY758" fmla="*/ 383136 h 6858000"/>
              <a:gd name="connsiteX759" fmla="*/ 3970213 w 7467600"/>
              <a:gd name="connsiteY759" fmla="*/ 995559 h 6858000"/>
              <a:gd name="connsiteX760" fmla="*/ 3744487 w 7467600"/>
              <a:gd name="connsiteY760" fmla="*/ 383136 h 6858000"/>
              <a:gd name="connsiteX761" fmla="*/ 3624562 w 7467600"/>
              <a:gd name="connsiteY761" fmla="*/ 367041 h 6858000"/>
              <a:gd name="connsiteX762" fmla="*/ 3489712 w 7467600"/>
              <a:gd name="connsiteY762" fmla="*/ 485386 h 6858000"/>
              <a:gd name="connsiteX763" fmla="*/ 3182994 w 7467600"/>
              <a:gd name="connsiteY763" fmla="*/ 828265 h 6858000"/>
              <a:gd name="connsiteX764" fmla="*/ 2892114 w 7467600"/>
              <a:gd name="connsiteY764" fmla="*/ 1172635 h 6858000"/>
              <a:gd name="connsiteX765" fmla="*/ 3021459 w 7467600"/>
              <a:gd name="connsiteY765" fmla="*/ 1035385 h 6858000"/>
              <a:gd name="connsiteX766" fmla="*/ 3153873 w 7467600"/>
              <a:gd name="connsiteY766" fmla="*/ 898971 h 6858000"/>
              <a:gd name="connsiteX767" fmla="*/ 3276511 w 7467600"/>
              <a:gd name="connsiteY767" fmla="*/ 786423 h 6858000"/>
              <a:gd name="connsiteX768" fmla="*/ 3584154 w 7467600"/>
              <a:gd name="connsiteY768" fmla="*/ 448218 h 6858000"/>
              <a:gd name="connsiteX769" fmla="*/ 3624562 w 7467600"/>
              <a:gd name="connsiteY769" fmla="*/ 367041 h 6858000"/>
              <a:gd name="connsiteX770" fmla="*/ 3766672 w 7467600"/>
              <a:gd name="connsiteY770" fmla="*/ 359429 h 6858000"/>
              <a:gd name="connsiteX771" fmla="*/ 3996338 w 7467600"/>
              <a:gd name="connsiteY771" fmla="*/ 968237 h 6858000"/>
              <a:gd name="connsiteX772" fmla="*/ 3766672 w 7467600"/>
              <a:gd name="connsiteY772" fmla="*/ 359429 h 6858000"/>
              <a:gd name="connsiteX773" fmla="*/ 5805386 w 7467600"/>
              <a:gd name="connsiteY773" fmla="*/ 239240 h 6858000"/>
              <a:gd name="connsiteX774" fmla="*/ 5736947 w 7467600"/>
              <a:gd name="connsiteY774" fmla="*/ 261367 h 6858000"/>
              <a:gd name="connsiteX775" fmla="*/ 5427012 w 7467600"/>
              <a:gd name="connsiteY775" fmla="*/ 311272 h 6858000"/>
              <a:gd name="connsiteX776" fmla="*/ 5147818 w 7467600"/>
              <a:gd name="connsiteY776" fmla="*/ 322112 h 6858000"/>
              <a:gd name="connsiteX777" fmla="*/ 5060854 w 7467600"/>
              <a:gd name="connsiteY777" fmla="*/ 311882 h 6858000"/>
              <a:gd name="connsiteX778" fmla="*/ 4945989 w 7467600"/>
              <a:gd name="connsiteY778" fmla="*/ 300516 h 6858000"/>
              <a:gd name="connsiteX779" fmla="*/ 5410479 w 7467600"/>
              <a:gd name="connsiteY779" fmla="*/ 348434 h 6858000"/>
              <a:gd name="connsiteX780" fmla="*/ 5805386 w 7467600"/>
              <a:gd name="connsiteY780" fmla="*/ 239240 h 6858000"/>
              <a:gd name="connsiteX781" fmla="*/ 5905192 w 7467600"/>
              <a:gd name="connsiteY781" fmla="*/ 163079 h 6858000"/>
              <a:gd name="connsiteX782" fmla="*/ 5865655 w 7467600"/>
              <a:gd name="connsiteY782" fmla="*/ 171901 h 6858000"/>
              <a:gd name="connsiteX783" fmla="*/ 5259740 w 7467600"/>
              <a:gd name="connsiteY783" fmla="*/ 257013 h 6858000"/>
              <a:gd name="connsiteX784" fmla="*/ 5208466 w 7467600"/>
              <a:gd name="connsiteY784" fmla="*/ 257550 h 6858000"/>
              <a:gd name="connsiteX785" fmla="*/ 4980204 w 7467600"/>
              <a:gd name="connsiteY785" fmla="*/ 271903 h 6858000"/>
              <a:gd name="connsiteX786" fmla="*/ 5068068 w 7467600"/>
              <a:gd name="connsiteY786" fmla="*/ 282244 h 6858000"/>
              <a:gd name="connsiteX787" fmla="*/ 5153231 w 7467600"/>
              <a:gd name="connsiteY787" fmla="*/ 292240 h 6858000"/>
              <a:gd name="connsiteX788" fmla="*/ 5426491 w 7467600"/>
              <a:gd name="connsiteY788" fmla="*/ 281128 h 6858000"/>
              <a:gd name="connsiteX789" fmla="*/ 5731212 w 7467600"/>
              <a:gd name="connsiteY789" fmla="*/ 231951 h 6858000"/>
              <a:gd name="connsiteX790" fmla="*/ 5905192 w 7467600"/>
              <a:gd name="connsiteY790" fmla="*/ 163079 h 6858000"/>
              <a:gd name="connsiteX791" fmla="*/ 5944437 w 7467600"/>
              <a:gd name="connsiteY791" fmla="*/ 113829 h 6858000"/>
              <a:gd name="connsiteX792" fmla="*/ 5825032 w 7467600"/>
              <a:gd name="connsiteY792" fmla="*/ 146405 h 6858000"/>
              <a:gd name="connsiteX793" fmla="*/ 4955599 w 7467600"/>
              <a:gd name="connsiteY793" fmla="*/ 247008 h 6858000"/>
              <a:gd name="connsiteX794" fmla="*/ 5210104 w 7467600"/>
              <a:gd name="connsiteY794" fmla="*/ 228123 h 6858000"/>
              <a:gd name="connsiteX795" fmla="*/ 5261015 w 7467600"/>
              <a:gd name="connsiteY795" fmla="*/ 227087 h 6858000"/>
              <a:gd name="connsiteX796" fmla="*/ 5861181 w 7467600"/>
              <a:gd name="connsiteY796" fmla="*/ 143093 h 6858000"/>
              <a:gd name="connsiteX797" fmla="*/ 5961252 w 7467600"/>
              <a:gd name="connsiteY797" fmla="*/ 114820 h 6858000"/>
              <a:gd name="connsiteX798" fmla="*/ 5944437 w 7467600"/>
              <a:gd name="connsiteY798" fmla="*/ 113829 h 6858000"/>
              <a:gd name="connsiteX799" fmla="*/ 3882765 w 7467600"/>
              <a:gd name="connsiteY799" fmla="*/ 0 h 6858000"/>
              <a:gd name="connsiteX800" fmla="*/ 3995099 w 7467600"/>
              <a:gd name="connsiteY800" fmla="*/ 0 h 6858000"/>
              <a:gd name="connsiteX801" fmla="*/ 4163818 w 7467600"/>
              <a:gd name="connsiteY801" fmla="*/ 234104 h 6858000"/>
              <a:gd name="connsiteX802" fmla="*/ 4172099 w 7467600"/>
              <a:gd name="connsiteY802" fmla="*/ 234207 h 6858000"/>
              <a:gd name="connsiteX803" fmla="*/ 4784282 w 7467600"/>
              <a:gd name="connsiteY803" fmla="*/ 276561 h 6858000"/>
              <a:gd name="connsiteX804" fmla="*/ 4801687 w 7467600"/>
              <a:gd name="connsiteY804" fmla="*/ 267764 h 6858000"/>
              <a:gd name="connsiteX805" fmla="*/ 6082788 w 7467600"/>
              <a:gd name="connsiteY805" fmla="*/ 64119 h 6858000"/>
              <a:gd name="connsiteX806" fmla="*/ 6099442 w 7467600"/>
              <a:gd name="connsiteY806" fmla="*/ 82568 h 6858000"/>
              <a:gd name="connsiteX807" fmla="*/ 4804137 w 7467600"/>
              <a:gd name="connsiteY807" fmla="*/ 320931 h 6858000"/>
              <a:gd name="connsiteX808" fmla="*/ 4227047 w 7467600"/>
              <a:gd name="connsiteY808" fmla="*/ 313415 h 6858000"/>
              <a:gd name="connsiteX809" fmla="*/ 4346041 w 7467600"/>
              <a:gd name="connsiteY809" fmla="*/ 456086 h 6858000"/>
              <a:gd name="connsiteX810" fmla="*/ 4870967 w 7467600"/>
              <a:gd name="connsiteY810" fmla="*/ 963061 h 6858000"/>
              <a:gd name="connsiteX811" fmla="*/ 4889647 w 7467600"/>
              <a:gd name="connsiteY811" fmla="*/ 957147 h 6858000"/>
              <a:gd name="connsiteX812" fmla="*/ 5422504 w 7467600"/>
              <a:gd name="connsiteY812" fmla="*/ 805191 h 6858000"/>
              <a:gd name="connsiteX813" fmla="*/ 6087656 w 7467600"/>
              <a:gd name="connsiteY813" fmla="*/ 826703 h 6858000"/>
              <a:gd name="connsiteX814" fmla="*/ 6058717 w 7467600"/>
              <a:gd name="connsiteY814" fmla="*/ 865992 h 6858000"/>
              <a:gd name="connsiteX815" fmla="*/ 4974153 w 7467600"/>
              <a:gd name="connsiteY815" fmla="*/ 1045456 h 6858000"/>
              <a:gd name="connsiteX816" fmla="*/ 5627835 w 7467600"/>
              <a:gd name="connsiteY816" fmla="*/ 1472077 h 6858000"/>
              <a:gd name="connsiteX817" fmla="*/ 5629817 w 7467600"/>
              <a:gd name="connsiteY817" fmla="*/ 1471412 h 6858000"/>
              <a:gd name="connsiteX818" fmla="*/ 5634124 w 7467600"/>
              <a:gd name="connsiteY818" fmla="*/ 1470572 h 6858000"/>
              <a:gd name="connsiteX819" fmla="*/ 5755832 w 7467600"/>
              <a:gd name="connsiteY819" fmla="*/ 1383886 h 6858000"/>
              <a:gd name="connsiteX820" fmla="*/ 6014186 w 7467600"/>
              <a:gd name="connsiteY820" fmla="*/ 1279799 h 6858000"/>
              <a:gd name="connsiteX821" fmla="*/ 6901619 w 7467600"/>
              <a:gd name="connsiteY821" fmla="*/ 1047874 h 6858000"/>
              <a:gd name="connsiteX822" fmla="*/ 6931566 w 7467600"/>
              <a:gd name="connsiteY822" fmla="*/ 1062034 h 6858000"/>
              <a:gd name="connsiteX823" fmla="*/ 5790982 w 7467600"/>
              <a:gd name="connsiteY823" fmla="*/ 1561380 h 6858000"/>
              <a:gd name="connsiteX824" fmla="*/ 6188971 w 7467600"/>
              <a:gd name="connsiteY824" fmla="*/ 1755168 h 6858000"/>
              <a:gd name="connsiteX825" fmla="*/ 6202446 w 7467600"/>
              <a:gd name="connsiteY825" fmla="*/ 1752268 h 6858000"/>
              <a:gd name="connsiteX826" fmla="*/ 7179560 w 7467600"/>
              <a:gd name="connsiteY826" fmla="*/ 1467551 h 6858000"/>
              <a:gd name="connsiteX827" fmla="*/ 7158730 w 7467600"/>
              <a:gd name="connsiteY827" fmla="*/ 1507835 h 6858000"/>
              <a:gd name="connsiteX828" fmla="*/ 6326959 w 7467600"/>
              <a:gd name="connsiteY828" fmla="*/ 1817686 h 6858000"/>
              <a:gd name="connsiteX829" fmla="*/ 6537433 w 7467600"/>
              <a:gd name="connsiteY829" fmla="*/ 1907790 h 6858000"/>
              <a:gd name="connsiteX830" fmla="*/ 6550221 w 7467600"/>
              <a:gd name="connsiteY830" fmla="*/ 1910729 h 6858000"/>
              <a:gd name="connsiteX831" fmla="*/ 6964438 w 7467600"/>
              <a:gd name="connsiteY831" fmla="*/ 2209505 h 6858000"/>
              <a:gd name="connsiteX832" fmla="*/ 7367862 w 7467600"/>
              <a:gd name="connsiteY832" fmla="*/ 2806833 h 6858000"/>
              <a:gd name="connsiteX833" fmla="*/ 7364329 w 7467600"/>
              <a:gd name="connsiteY833" fmla="*/ 2826907 h 6858000"/>
              <a:gd name="connsiteX834" fmla="*/ 7290545 w 7467600"/>
              <a:gd name="connsiteY834" fmla="*/ 2850663 h 6858000"/>
              <a:gd name="connsiteX835" fmla="*/ 6472036 w 7467600"/>
              <a:gd name="connsiteY835" fmla="*/ 1959003 h 6858000"/>
              <a:gd name="connsiteX836" fmla="*/ 5792897 w 7467600"/>
              <a:gd name="connsiteY836" fmla="*/ 1647747 h 6858000"/>
              <a:gd name="connsiteX837" fmla="*/ 5842751 w 7467600"/>
              <a:gd name="connsiteY837" fmla="*/ 1816112 h 6858000"/>
              <a:gd name="connsiteX838" fmla="*/ 5847424 w 7467600"/>
              <a:gd name="connsiteY838" fmla="*/ 1815776 h 6858000"/>
              <a:gd name="connsiteX839" fmla="*/ 6399821 w 7467600"/>
              <a:gd name="connsiteY839" fmla="*/ 2344799 h 6858000"/>
              <a:gd name="connsiteX840" fmla="*/ 6323232 w 7467600"/>
              <a:gd name="connsiteY840" fmla="*/ 2389634 h 6858000"/>
              <a:gd name="connsiteX841" fmla="*/ 5942958 w 7467600"/>
              <a:gd name="connsiteY841" fmla="*/ 2077708 h 6858000"/>
              <a:gd name="connsiteX842" fmla="*/ 5921559 w 7467600"/>
              <a:gd name="connsiteY842" fmla="*/ 2378596 h 6858000"/>
              <a:gd name="connsiteX843" fmla="*/ 5817651 w 7467600"/>
              <a:gd name="connsiteY843" fmla="*/ 3023919 h 6858000"/>
              <a:gd name="connsiteX844" fmla="*/ 5729634 w 7467600"/>
              <a:gd name="connsiteY844" fmla="*/ 3051849 h 6858000"/>
              <a:gd name="connsiteX845" fmla="*/ 5611018 w 7467600"/>
              <a:gd name="connsiteY845" fmla="*/ 2316769 h 6858000"/>
              <a:gd name="connsiteX846" fmla="*/ 5687608 w 7467600"/>
              <a:gd name="connsiteY846" fmla="*/ 2039972 h 6858000"/>
              <a:gd name="connsiteX847" fmla="*/ 5657554 w 7467600"/>
              <a:gd name="connsiteY847" fmla="*/ 1576445 h 6858000"/>
              <a:gd name="connsiteX848" fmla="*/ 5150475 w 7467600"/>
              <a:gd name="connsiteY848" fmla="*/ 1274012 h 6858000"/>
              <a:gd name="connsiteX849" fmla="*/ 5349142 w 7467600"/>
              <a:gd name="connsiteY849" fmla="*/ 2204405 h 6858000"/>
              <a:gd name="connsiteX850" fmla="*/ 5262214 w 7467600"/>
              <a:gd name="connsiteY850" fmla="*/ 2233836 h 6858000"/>
              <a:gd name="connsiteX851" fmla="*/ 4981539 w 7467600"/>
              <a:gd name="connsiteY851" fmla="*/ 1542201 h 6858000"/>
              <a:gd name="connsiteX852" fmla="*/ 4958461 w 7467600"/>
              <a:gd name="connsiteY852" fmla="*/ 1136957 h 6858000"/>
              <a:gd name="connsiteX853" fmla="*/ 4655015 w 7467600"/>
              <a:gd name="connsiteY853" fmla="*/ 891426 h 6858000"/>
              <a:gd name="connsiteX854" fmla="*/ 4348002 w 7467600"/>
              <a:gd name="connsiteY854" fmla="*/ 2205895 h 6858000"/>
              <a:gd name="connsiteX855" fmla="*/ 4262250 w 7467600"/>
              <a:gd name="connsiteY855" fmla="*/ 2219972 h 6858000"/>
              <a:gd name="connsiteX856" fmla="*/ 4550611 w 7467600"/>
              <a:gd name="connsiteY856" fmla="*/ 817540 h 6858000"/>
              <a:gd name="connsiteX857" fmla="*/ 4564418 w 7467600"/>
              <a:gd name="connsiteY857" fmla="*/ 808293 h 6858000"/>
              <a:gd name="connsiteX858" fmla="*/ 4266388 w 7467600"/>
              <a:gd name="connsiteY858" fmla="*/ 500083 h 6858000"/>
              <a:gd name="connsiteX859" fmla="*/ 4032842 w 7467600"/>
              <a:gd name="connsiteY859" fmla="*/ 211809 h 6858000"/>
              <a:gd name="connsiteX860" fmla="*/ 3882765 w 7467600"/>
              <a:gd name="connsiteY860" fmla="*/ 0 h 6858000"/>
              <a:gd name="connsiteX861" fmla="*/ 3721337 w 7467600"/>
              <a:gd name="connsiteY861" fmla="*/ 0 h 6858000"/>
              <a:gd name="connsiteX862" fmla="*/ 3797544 w 7467600"/>
              <a:gd name="connsiteY862" fmla="*/ 0 h 6858000"/>
              <a:gd name="connsiteX863" fmla="*/ 3775734 w 7467600"/>
              <a:gd name="connsiteY863" fmla="*/ 95131 h 6858000"/>
              <a:gd name="connsiteX864" fmla="*/ 3724807 w 7467600"/>
              <a:gd name="connsiteY864" fmla="*/ 272257 h 6858000"/>
              <a:gd name="connsiteX865" fmla="*/ 3726844 w 7467600"/>
              <a:gd name="connsiteY865" fmla="*/ 282988 h 6858000"/>
              <a:gd name="connsiteX866" fmla="*/ 3742664 w 7467600"/>
              <a:gd name="connsiteY866" fmla="*/ 279918 h 6858000"/>
              <a:gd name="connsiteX867" fmla="*/ 4103910 w 7467600"/>
              <a:gd name="connsiteY867" fmla="*/ 1161917 h 6858000"/>
              <a:gd name="connsiteX868" fmla="*/ 4020269 w 7467600"/>
              <a:gd name="connsiteY868" fmla="*/ 1200406 h 6858000"/>
              <a:gd name="connsiteX869" fmla="*/ 3674882 w 7467600"/>
              <a:gd name="connsiteY869" fmla="*/ 488524 h 6858000"/>
              <a:gd name="connsiteX870" fmla="*/ 3132682 w 7467600"/>
              <a:gd name="connsiteY870" fmla="*/ 1072284 h 6858000"/>
              <a:gd name="connsiteX871" fmla="*/ 2716346 w 7467600"/>
              <a:gd name="connsiteY871" fmla="*/ 1276376 h 6858000"/>
              <a:gd name="connsiteX872" fmla="*/ 2716772 w 7467600"/>
              <a:gd name="connsiteY872" fmla="*/ 1255462 h 6858000"/>
              <a:gd name="connsiteX873" fmla="*/ 3471096 w 7467600"/>
              <a:gd name="connsiteY873" fmla="*/ 437072 h 6858000"/>
              <a:gd name="connsiteX874" fmla="*/ 3639057 w 7467600"/>
              <a:gd name="connsiteY874" fmla="*/ 286334 h 6858000"/>
              <a:gd name="connsiteX875" fmla="*/ 3640309 w 7467600"/>
              <a:gd name="connsiteY875" fmla="*/ 284664 h 6858000"/>
              <a:gd name="connsiteX876" fmla="*/ 3646022 w 7467600"/>
              <a:gd name="connsiteY876" fmla="*/ 276711 h 6858000"/>
              <a:gd name="connsiteX877" fmla="*/ 3707943 w 7467600"/>
              <a:gd name="connsiteY877" fmla="*/ 65958 h 6858000"/>
              <a:gd name="connsiteX878" fmla="*/ 3721337 w 7467600"/>
              <a:gd name="connsiteY878" fmla="*/ 0 h 6858000"/>
              <a:gd name="connsiteX879" fmla="*/ 2867960 w 7467600"/>
              <a:gd name="connsiteY879" fmla="*/ 0 h 6858000"/>
              <a:gd name="connsiteX880" fmla="*/ 2926351 w 7467600"/>
              <a:gd name="connsiteY880" fmla="*/ 0 h 6858000"/>
              <a:gd name="connsiteX881" fmla="*/ 2902823 w 7467600"/>
              <a:gd name="connsiteY881" fmla="*/ 262929 h 6858000"/>
              <a:gd name="connsiteX882" fmla="*/ 2940663 w 7467600"/>
              <a:gd name="connsiteY882" fmla="*/ 140884 h 6858000"/>
              <a:gd name="connsiteX883" fmla="*/ 2947039 w 7467600"/>
              <a:gd name="connsiteY883" fmla="*/ 122524 h 6858000"/>
              <a:gd name="connsiteX884" fmla="*/ 2984316 w 7467600"/>
              <a:gd name="connsiteY884" fmla="*/ 0 h 6858000"/>
              <a:gd name="connsiteX885" fmla="*/ 3016114 w 7467600"/>
              <a:gd name="connsiteY885" fmla="*/ 0 h 6858000"/>
              <a:gd name="connsiteX886" fmla="*/ 2979949 w 7467600"/>
              <a:gd name="connsiteY886" fmla="*/ 119274 h 6858000"/>
              <a:gd name="connsiteX887" fmla="*/ 3023879 w 7467600"/>
              <a:gd name="connsiteY887" fmla="*/ 0 h 6858000"/>
              <a:gd name="connsiteX888" fmla="*/ 3105400 w 7467600"/>
              <a:gd name="connsiteY888" fmla="*/ 0 h 6858000"/>
              <a:gd name="connsiteX889" fmla="*/ 3094669 w 7467600"/>
              <a:gd name="connsiteY889" fmla="*/ 30308 h 6858000"/>
              <a:gd name="connsiteX890" fmla="*/ 2901945 w 7467600"/>
              <a:gd name="connsiteY890" fmla="*/ 466538 h 6858000"/>
              <a:gd name="connsiteX891" fmla="*/ 2815209 w 7467600"/>
              <a:gd name="connsiteY891" fmla="*/ 497361 h 6858000"/>
              <a:gd name="connsiteX892" fmla="*/ 2844845 w 7467600"/>
              <a:gd name="connsiteY892" fmla="*/ 127638 h 6858000"/>
              <a:gd name="connsiteX893" fmla="*/ 2867960 w 7467600"/>
              <a:gd name="connsiteY893" fmla="*/ 0 h 6858000"/>
              <a:gd name="connsiteX894" fmla="*/ 1057230 w 7467600"/>
              <a:gd name="connsiteY894" fmla="*/ 0 h 6858000"/>
              <a:gd name="connsiteX895" fmla="*/ 1111003 w 7467600"/>
              <a:gd name="connsiteY895" fmla="*/ 0 h 6858000"/>
              <a:gd name="connsiteX896" fmla="*/ 1125553 w 7467600"/>
              <a:gd name="connsiteY896" fmla="*/ 52588 h 6858000"/>
              <a:gd name="connsiteX897" fmla="*/ 1304276 w 7467600"/>
              <a:gd name="connsiteY897" fmla="*/ 476275 h 6858000"/>
              <a:gd name="connsiteX898" fmla="*/ 1492066 w 7467600"/>
              <a:gd name="connsiteY898" fmla="*/ 886333 h 6858000"/>
              <a:gd name="connsiteX899" fmla="*/ 1423698 w 7467600"/>
              <a:gd name="connsiteY899" fmla="*/ 710817 h 6858000"/>
              <a:gd name="connsiteX900" fmla="*/ 1357609 w 7467600"/>
              <a:gd name="connsiteY900" fmla="*/ 532892 h 6858000"/>
              <a:gd name="connsiteX901" fmla="*/ 1309550 w 7467600"/>
              <a:gd name="connsiteY901" fmla="*/ 374031 h 6858000"/>
              <a:gd name="connsiteX902" fmla="*/ 1193673 w 7467600"/>
              <a:gd name="connsiteY902" fmla="*/ 49533 h 6858000"/>
              <a:gd name="connsiteX903" fmla="*/ 1164391 w 7467600"/>
              <a:gd name="connsiteY903" fmla="*/ 0 h 6858000"/>
              <a:gd name="connsiteX904" fmla="*/ 1200666 w 7467600"/>
              <a:gd name="connsiteY904" fmla="*/ 0 h 6858000"/>
              <a:gd name="connsiteX905" fmla="*/ 1223408 w 7467600"/>
              <a:gd name="connsiteY905" fmla="*/ 38996 h 6858000"/>
              <a:gd name="connsiteX906" fmla="*/ 1339635 w 7467600"/>
              <a:gd name="connsiteY906" fmla="*/ 365517 h 6858000"/>
              <a:gd name="connsiteX907" fmla="*/ 1387469 w 7467600"/>
              <a:gd name="connsiteY907" fmla="*/ 523079 h 6858000"/>
              <a:gd name="connsiteX908" fmla="*/ 1452685 w 7467600"/>
              <a:gd name="connsiteY908" fmla="*/ 699806 h 6858000"/>
              <a:gd name="connsiteX909" fmla="*/ 1492092 w 7467600"/>
              <a:gd name="connsiteY909" fmla="*/ 800424 h 6858000"/>
              <a:gd name="connsiteX910" fmla="*/ 1455302 w 7467600"/>
              <a:gd name="connsiteY910" fmla="*/ 632913 h 6858000"/>
              <a:gd name="connsiteX911" fmla="*/ 1222336 w 7467600"/>
              <a:gd name="connsiteY911" fmla="*/ 9480 h 6858000"/>
              <a:gd name="connsiteX912" fmla="*/ 1214634 w 7467600"/>
              <a:gd name="connsiteY912" fmla="*/ 0 h 6858000"/>
              <a:gd name="connsiteX913" fmla="*/ 1289827 w 7467600"/>
              <a:gd name="connsiteY913" fmla="*/ 0 h 6858000"/>
              <a:gd name="connsiteX914" fmla="*/ 1321076 w 7467600"/>
              <a:gd name="connsiteY914" fmla="*/ 59722 h 6858000"/>
              <a:gd name="connsiteX915" fmla="*/ 1512579 w 7467600"/>
              <a:gd name="connsiteY915" fmla="*/ 626441 h 6858000"/>
              <a:gd name="connsiteX916" fmla="*/ 1506076 w 7467600"/>
              <a:gd name="connsiteY916" fmla="*/ 1089289 h 6858000"/>
              <a:gd name="connsiteX917" fmla="*/ 1486346 w 7467600"/>
              <a:gd name="connsiteY917" fmla="*/ 1079919 h 6858000"/>
              <a:gd name="connsiteX918" fmla="*/ 1070511 w 7467600"/>
              <a:gd name="connsiteY918" fmla="*/ 48609 h 6858000"/>
              <a:gd name="connsiteX919" fmla="*/ 1057230 w 7467600"/>
              <a:gd name="connsiteY919" fmla="*/ 0 h 6858000"/>
              <a:gd name="connsiteX920" fmla="*/ 43151 w 7467600"/>
              <a:gd name="connsiteY920" fmla="*/ 0 h 6858000"/>
              <a:gd name="connsiteX921" fmla="*/ 95283 w 7467600"/>
              <a:gd name="connsiteY921" fmla="*/ 0 h 6858000"/>
              <a:gd name="connsiteX922" fmla="*/ 300708 w 7467600"/>
              <a:gd name="connsiteY922" fmla="*/ 154571 h 6858000"/>
              <a:gd name="connsiteX923" fmla="*/ 530414 w 7467600"/>
              <a:gd name="connsiteY923" fmla="*/ 354673 h 6858000"/>
              <a:gd name="connsiteX924" fmla="*/ 333785 w 7467600"/>
              <a:gd name="connsiteY924" fmla="*/ 161564 h 6858000"/>
              <a:gd name="connsiteX925" fmla="*/ 147005 w 7467600"/>
              <a:gd name="connsiteY925" fmla="*/ 0 h 6858000"/>
              <a:gd name="connsiteX926" fmla="*/ 272509 w 7467600"/>
              <a:gd name="connsiteY926" fmla="*/ 0 h 6858000"/>
              <a:gd name="connsiteX927" fmla="*/ 326276 w 7467600"/>
              <a:gd name="connsiteY927" fmla="*/ 45847 h 6858000"/>
              <a:gd name="connsiteX928" fmla="*/ 823759 w 7467600"/>
              <a:gd name="connsiteY928" fmla="*/ 574145 h 6858000"/>
              <a:gd name="connsiteX929" fmla="*/ 811254 w 7467600"/>
              <a:gd name="connsiteY929" fmla="*/ 665546 h 6858000"/>
              <a:gd name="connsiteX930" fmla="*/ 154042 w 7467600"/>
              <a:gd name="connsiteY930" fmla="*/ 261522 h 6858000"/>
              <a:gd name="connsiteX931" fmla="*/ 13550 w 7467600"/>
              <a:gd name="connsiteY931" fmla="*/ 158423 h 6858000"/>
              <a:gd name="connsiteX932" fmla="*/ 0 w 7467600"/>
              <a:gd name="connsiteY932" fmla="*/ 146618 h 6858000"/>
              <a:gd name="connsiteX933" fmla="*/ 0 w 7467600"/>
              <a:gd name="connsiteY933" fmla="*/ 59161 h 6858000"/>
              <a:gd name="connsiteX934" fmla="*/ 45427 w 7467600"/>
              <a:gd name="connsiteY934" fmla="*/ 101078 h 6858000"/>
              <a:gd name="connsiteX935" fmla="*/ 630103 w 7467600"/>
              <a:gd name="connsiteY935" fmla="*/ 485885 h 6858000"/>
              <a:gd name="connsiteX936" fmla="*/ 532040 w 7467600"/>
              <a:gd name="connsiteY936" fmla="*/ 399359 h 6858000"/>
              <a:gd name="connsiteX937" fmla="*/ 517618 w 7467600"/>
              <a:gd name="connsiteY937" fmla="*/ 385726 h 6858000"/>
              <a:gd name="connsiteX938" fmla="*/ 285074 w 7467600"/>
              <a:gd name="connsiteY938" fmla="*/ 182755 h 6858000"/>
              <a:gd name="connsiteX939" fmla="*/ 43151 w 7467600"/>
              <a:gd name="connsiteY93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28217 h 6858000"/>
              <a:gd name="connsiteX5" fmla="*/ 7440138 w 7467600"/>
              <a:gd name="connsiteY5" fmla="*/ 6622648 h 6858000"/>
              <a:gd name="connsiteX6" fmla="*/ 7467600 w 7467600"/>
              <a:gd name="connsiteY6" fmla="*/ 6628217 h 6858000"/>
              <a:gd name="connsiteX7" fmla="*/ 1019354 w 7467600"/>
              <a:gd name="connsiteY7" fmla="*/ 6315006 h 6858000"/>
              <a:gd name="connsiteX8" fmla="*/ 441046 w 7467600"/>
              <a:gd name="connsiteY8" fmla="*/ 6691153 h 6858000"/>
              <a:gd name="connsiteX9" fmla="*/ 1019354 w 7467600"/>
              <a:gd name="connsiteY9" fmla="*/ 6315006 h 6858000"/>
              <a:gd name="connsiteX10" fmla="*/ 991680 w 7467600"/>
              <a:gd name="connsiteY10" fmla="*/ 6298413 h 6858000"/>
              <a:gd name="connsiteX11" fmla="*/ 409060 w 7467600"/>
              <a:gd name="connsiteY11" fmla="*/ 6671470 h 6858000"/>
              <a:gd name="connsiteX12" fmla="*/ 991680 w 7467600"/>
              <a:gd name="connsiteY12" fmla="*/ 6298413 h 6858000"/>
              <a:gd name="connsiteX13" fmla="*/ 103333 w 7467600"/>
              <a:gd name="connsiteY13" fmla="*/ 5699602 h 6858000"/>
              <a:gd name="connsiteX14" fmla="*/ 233938 w 7467600"/>
              <a:gd name="connsiteY14" fmla="*/ 5809416 h 6858000"/>
              <a:gd name="connsiteX15" fmla="*/ 883580 w 7467600"/>
              <a:gd name="connsiteY15" fmla="*/ 6180710 h 6858000"/>
              <a:gd name="connsiteX16" fmla="*/ 487337 w 7467600"/>
              <a:gd name="connsiteY16" fmla="*/ 5950182 h 6858000"/>
              <a:gd name="connsiteX17" fmla="*/ 354051 w 7467600"/>
              <a:gd name="connsiteY17" fmla="*/ 5854912 h 6858000"/>
              <a:gd name="connsiteX18" fmla="*/ 195436 w 7467600"/>
              <a:gd name="connsiteY18" fmla="*/ 5755068 h 6858000"/>
              <a:gd name="connsiteX19" fmla="*/ 103333 w 7467600"/>
              <a:gd name="connsiteY19" fmla="*/ 5699602 h 6858000"/>
              <a:gd name="connsiteX20" fmla="*/ 5539432 w 7467600"/>
              <a:gd name="connsiteY20" fmla="*/ 5642928 h 6858000"/>
              <a:gd name="connsiteX21" fmla="*/ 5555462 w 7467600"/>
              <a:gd name="connsiteY21" fmla="*/ 5694454 h 6858000"/>
              <a:gd name="connsiteX22" fmla="*/ 5828270 w 7467600"/>
              <a:gd name="connsiteY22" fmla="*/ 6320663 h 6858000"/>
              <a:gd name="connsiteX23" fmla="*/ 5947416 w 7467600"/>
              <a:gd name="connsiteY23" fmla="*/ 6574846 h 6858000"/>
              <a:gd name="connsiteX24" fmla="*/ 5539432 w 7467600"/>
              <a:gd name="connsiteY24" fmla="*/ 5642928 h 6858000"/>
              <a:gd name="connsiteX25" fmla="*/ 51253 w 7467600"/>
              <a:gd name="connsiteY25" fmla="*/ 5631825 h 6858000"/>
              <a:gd name="connsiteX26" fmla="*/ 211622 w 7467600"/>
              <a:gd name="connsiteY26" fmla="*/ 5728803 h 6858000"/>
              <a:gd name="connsiteX27" fmla="*/ 371652 w 7467600"/>
              <a:gd name="connsiteY27" fmla="*/ 5829062 h 6858000"/>
              <a:gd name="connsiteX28" fmla="*/ 505903 w 7467600"/>
              <a:gd name="connsiteY28" fmla="*/ 5925221 h 6858000"/>
              <a:gd name="connsiteX29" fmla="*/ 899240 w 7467600"/>
              <a:gd name="connsiteY29" fmla="*/ 6153068 h 6858000"/>
              <a:gd name="connsiteX30" fmla="*/ 988114 w 7467600"/>
              <a:gd name="connsiteY30" fmla="*/ 6174204 h 6858000"/>
              <a:gd name="connsiteX31" fmla="*/ 845971 w 7467600"/>
              <a:gd name="connsiteY31" fmla="*/ 6067177 h 6858000"/>
              <a:gd name="connsiteX32" fmla="*/ 448057 w 7467600"/>
              <a:gd name="connsiteY32" fmla="*/ 5841376 h 6858000"/>
              <a:gd name="connsiteX33" fmla="*/ 51253 w 7467600"/>
              <a:gd name="connsiteY33" fmla="*/ 5631825 h 6858000"/>
              <a:gd name="connsiteX34" fmla="*/ 2606687 w 7467600"/>
              <a:gd name="connsiteY34" fmla="*/ 5630718 h 6858000"/>
              <a:gd name="connsiteX35" fmla="*/ 2645658 w 7467600"/>
              <a:gd name="connsiteY35" fmla="*/ 6640259 h 6858000"/>
              <a:gd name="connsiteX36" fmla="*/ 2606687 w 7467600"/>
              <a:gd name="connsiteY36" fmla="*/ 5630718 h 6858000"/>
              <a:gd name="connsiteX37" fmla="*/ 3642057 w 7467600"/>
              <a:gd name="connsiteY37" fmla="*/ 5573487 h 6858000"/>
              <a:gd name="connsiteX38" fmla="*/ 3632981 w 7467600"/>
              <a:gd name="connsiteY38" fmla="*/ 5579437 h 6858000"/>
              <a:gd name="connsiteX39" fmla="*/ 3382436 w 7467600"/>
              <a:gd name="connsiteY39" fmla="*/ 5952726 h 6858000"/>
              <a:gd name="connsiteX40" fmla="*/ 3191929 w 7467600"/>
              <a:gd name="connsiteY40" fmla="*/ 6662669 h 6858000"/>
              <a:gd name="connsiteX41" fmla="*/ 3369898 w 7467600"/>
              <a:gd name="connsiteY41" fmla="*/ 6081771 h 6858000"/>
              <a:gd name="connsiteX42" fmla="*/ 3642057 w 7467600"/>
              <a:gd name="connsiteY42" fmla="*/ 5573487 h 6858000"/>
              <a:gd name="connsiteX43" fmla="*/ 2650666 w 7467600"/>
              <a:gd name="connsiteY43" fmla="*/ 5530686 h 6858000"/>
              <a:gd name="connsiteX44" fmla="*/ 2650249 w 7467600"/>
              <a:gd name="connsiteY44" fmla="*/ 5532101 h 6858000"/>
              <a:gd name="connsiteX45" fmla="*/ 2663808 w 7467600"/>
              <a:gd name="connsiteY45" fmla="*/ 6535215 h 6858000"/>
              <a:gd name="connsiteX46" fmla="*/ 2665418 w 7467600"/>
              <a:gd name="connsiteY46" fmla="*/ 6132756 h 6858000"/>
              <a:gd name="connsiteX47" fmla="*/ 2650666 w 7467600"/>
              <a:gd name="connsiteY47" fmla="*/ 5530686 h 6858000"/>
              <a:gd name="connsiteX48" fmla="*/ 2680277 w 7467600"/>
              <a:gd name="connsiteY48" fmla="*/ 5479204 h 6858000"/>
              <a:gd name="connsiteX49" fmla="*/ 2678972 w 7467600"/>
              <a:gd name="connsiteY49" fmla="*/ 5481582 h 6858000"/>
              <a:gd name="connsiteX50" fmla="*/ 2696666 w 7467600"/>
              <a:gd name="connsiteY50" fmla="*/ 6133836 h 6858000"/>
              <a:gd name="connsiteX51" fmla="*/ 2695769 w 7467600"/>
              <a:gd name="connsiteY51" fmla="*/ 6390955 h 6858000"/>
              <a:gd name="connsiteX52" fmla="*/ 2739893 w 7467600"/>
              <a:gd name="connsiteY52" fmla="*/ 6108357 h 6858000"/>
              <a:gd name="connsiteX53" fmla="*/ 2680277 w 7467600"/>
              <a:gd name="connsiteY53" fmla="*/ 5479204 h 6858000"/>
              <a:gd name="connsiteX54" fmla="*/ 1132195 w 7467600"/>
              <a:gd name="connsiteY54" fmla="*/ 5467980 h 6858000"/>
              <a:gd name="connsiteX55" fmla="*/ 1679056 w 7467600"/>
              <a:gd name="connsiteY55" fmla="*/ 5516907 h 6858000"/>
              <a:gd name="connsiteX56" fmla="*/ 2128648 w 7467600"/>
              <a:gd name="connsiteY56" fmla="*/ 5474249 h 6858000"/>
              <a:gd name="connsiteX57" fmla="*/ 1825619 w 7467600"/>
              <a:gd name="connsiteY57" fmla="*/ 5478447 h 6858000"/>
              <a:gd name="connsiteX58" fmla="*/ 1737798 w 7467600"/>
              <a:gd name="connsiteY58" fmla="*/ 5483353 h 6858000"/>
              <a:gd name="connsiteX59" fmla="*/ 1132195 w 7467600"/>
              <a:gd name="connsiteY59" fmla="*/ 5467980 h 6858000"/>
              <a:gd name="connsiteX60" fmla="*/ 1456157 w 7467600"/>
              <a:gd name="connsiteY60" fmla="*/ 5371404 h 6858000"/>
              <a:gd name="connsiteX61" fmla="*/ 1244432 w 7467600"/>
              <a:gd name="connsiteY61" fmla="*/ 5385601 h 6858000"/>
              <a:gd name="connsiteX62" fmla="*/ 973990 w 7467600"/>
              <a:gd name="connsiteY62" fmla="*/ 5424940 h 6858000"/>
              <a:gd name="connsiteX63" fmla="*/ 1103809 w 7467600"/>
              <a:gd name="connsiteY63" fmla="*/ 5433720 h 6858000"/>
              <a:gd name="connsiteX64" fmla="*/ 1123454 w 7467600"/>
              <a:gd name="connsiteY64" fmla="*/ 5435727 h 6858000"/>
              <a:gd name="connsiteX65" fmla="*/ 1737017 w 7467600"/>
              <a:gd name="connsiteY65" fmla="*/ 5452183 h 6858000"/>
              <a:gd name="connsiteX66" fmla="*/ 1824397 w 7467600"/>
              <a:gd name="connsiteY66" fmla="*/ 5447757 h 6858000"/>
              <a:gd name="connsiteX67" fmla="*/ 2070059 w 7467600"/>
              <a:gd name="connsiteY67" fmla="*/ 5441660 h 6858000"/>
              <a:gd name="connsiteX68" fmla="*/ 1456157 w 7467600"/>
              <a:gd name="connsiteY68" fmla="*/ 5371404 h 6858000"/>
              <a:gd name="connsiteX69" fmla="*/ 4988186 w 7467600"/>
              <a:gd name="connsiteY69" fmla="*/ 5216467 h 6858000"/>
              <a:gd name="connsiteX70" fmla="*/ 4777334 w 7467600"/>
              <a:gd name="connsiteY70" fmla="*/ 5406072 h 6858000"/>
              <a:gd name="connsiteX71" fmla="*/ 4718341 w 7467600"/>
              <a:gd name="connsiteY71" fmla="*/ 5468043 h 6858000"/>
              <a:gd name="connsiteX72" fmla="*/ 4604655 w 7467600"/>
              <a:gd name="connsiteY72" fmla="*/ 5583434 h 6858000"/>
              <a:gd name="connsiteX73" fmla="*/ 4565074 w 7467600"/>
              <a:gd name="connsiteY73" fmla="*/ 5618550 h 6858000"/>
              <a:gd name="connsiteX74" fmla="*/ 4988186 w 7467600"/>
              <a:gd name="connsiteY74" fmla="*/ 5216467 h 6858000"/>
              <a:gd name="connsiteX75" fmla="*/ 4978032 w 7467600"/>
              <a:gd name="connsiteY75" fmla="*/ 5183809 h 6858000"/>
              <a:gd name="connsiteX76" fmla="*/ 4463413 w 7467600"/>
              <a:gd name="connsiteY76" fmla="*/ 5615162 h 6858000"/>
              <a:gd name="connsiteX77" fmla="*/ 4358134 w 7467600"/>
              <a:gd name="connsiteY77" fmla="*/ 5742791 h 6858000"/>
              <a:gd name="connsiteX78" fmla="*/ 4376219 w 7467600"/>
              <a:gd name="connsiteY78" fmla="*/ 5729027 h 6858000"/>
              <a:gd name="connsiteX79" fmla="*/ 4582340 w 7467600"/>
              <a:gd name="connsiteY79" fmla="*/ 5561037 h 6858000"/>
              <a:gd name="connsiteX80" fmla="*/ 4694684 w 7467600"/>
              <a:gd name="connsiteY80" fmla="*/ 5447098 h 6858000"/>
              <a:gd name="connsiteX81" fmla="*/ 4754123 w 7467600"/>
              <a:gd name="connsiteY81" fmla="*/ 5384643 h 6858000"/>
              <a:gd name="connsiteX82" fmla="*/ 4978032 w 7467600"/>
              <a:gd name="connsiteY82" fmla="*/ 5183809 h 6858000"/>
              <a:gd name="connsiteX83" fmla="*/ 1903353 w 7467600"/>
              <a:gd name="connsiteY83" fmla="*/ 5044827 h 6858000"/>
              <a:gd name="connsiteX84" fmla="*/ 1936931 w 7467600"/>
              <a:gd name="connsiteY84" fmla="*/ 5093954 h 6858000"/>
              <a:gd name="connsiteX85" fmla="*/ 2195868 w 7467600"/>
              <a:gd name="connsiteY85" fmla="*/ 5396574 h 6858000"/>
              <a:gd name="connsiteX86" fmla="*/ 2088852 w 7467600"/>
              <a:gd name="connsiteY86" fmla="*/ 5166123 h 6858000"/>
              <a:gd name="connsiteX87" fmla="*/ 1958241 w 7467600"/>
              <a:gd name="connsiteY87" fmla="*/ 5067955 h 6858000"/>
              <a:gd name="connsiteX88" fmla="*/ 1903353 w 7467600"/>
              <a:gd name="connsiteY88" fmla="*/ 5044827 h 6858000"/>
              <a:gd name="connsiteX89" fmla="*/ 1979378 w 7467600"/>
              <a:gd name="connsiteY89" fmla="*/ 4769504 h 6858000"/>
              <a:gd name="connsiteX90" fmla="*/ 2882120 w 7467600"/>
              <a:gd name="connsiteY90" fmla="*/ 5064547 h 6858000"/>
              <a:gd name="connsiteX91" fmla="*/ 2793103 w 7467600"/>
              <a:gd name="connsiteY91" fmla="*/ 5039699 h 6858000"/>
              <a:gd name="connsiteX92" fmla="*/ 2770041 w 7467600"/>
              <a:gd name="connsiteY92" fmla="*/ 5033634 h 6858000"/>
              <a:gd name="connsiteX93" fmla="*/ 1979378 w 7467600"/>
              <a:gd name="connsiteY93" fmla="*/ 4769504 h 6858000"/>
              <a:gd name="connsiteX94" fmla="*/ 1927410 w 7467600"/>
              <a:gd name="connsiteY94" fmla="*/ 4716164 h 6858000"/>
              <a:gd name="connsiteX95" fmla="*/ 1959587 w 7467600"/>
              <a:gd name="connsiteY95" fmla="*/ 4728849 h 6858000"/>
              <a:gd name="connsiteX96" fmla="*/ 2777707 w 7467600"/>
              <a:gd name="connsiteY96" fmla="*/ 5003991 h 6858000"/>
              <a:gd name="connsiteX97" fmla="*/ 2800768 w 7467600"/>
              <a:gd name="connsiteY97" fmla="*/ 5010056 h 6858000"/>
              <a:gd name="connsiteX98" fmla="*/ 2879408 w 7467600"/>
              <a:gd name="connsiteY98" fmla="*/ 5031590 h 6858000"/>
              <a:gd name="connsiteX99" fmla="*/ 2862295 w 7467600"/>
              <a:gd name="connsiteY99" fmla="*/ 5022958 h 6858000"/>
              <a:gd name="connsiteX100" fmla="*/ 2813343 w 7467600"/>
              <a:gd name="connsiteY100" fmla="*/ 4998369 h 6858000"/>
              <a:gd name="connsiteX101" fmla="*/ 2646245 w 7467600"/>
              <a:gd name="connsiteY101" fmla="*/ 4930999 h 6858000"/>
              <a:gd name="connsiteX102" fmla="*/ 1999243 w 7467600"/>
              <a:gd name="connsiteY102" fmla="*/ 4730524 h 6858000"/>
              <a:gd name="connsiteX103" fmla="*/ 1979527 w 7467600"/>
              <a:gd name="connsiteY103" fmla="*/ 4726651 h 6858000"/>
              <a:gd name="connsiteX104" fmla="*/ 1927410 w 7467600"/>
              <a:gd name="connsiteY104" fmla="*/ 4716164 h 6858000"/>
              <a:gd name="connsiteX105" fmla="*/ 1997014 w 7467600"/>
              <a:gd name="connsiteY105" fmla="*/ 4698007 h 6858000"/>
              <a:gd name="connsiteX106" fmla="*/ 2005458 w 7467600"/>
              <a:gd name="connsiteY106" fmla="*/ 4699540 h 6858000"/>
              <a:gd name="connsiteX107" fmla="*/ 2657186 w 7467600"/>
              <a:gd name="connsiteY107" fmla="*/ 4901687 h 6858000"/>
              <a:gd name="connsiteX108" fmla="*/ 2826662 w 7467600"/>
              <a:gd name="connsiteY108" fmla="*/ 4970362 h 6858000"/>
              <a:gd name="connsiteX109" fmla="*/ 2876100 w 7467600"/>
              <a:gd name="connsiteY109" fmla="*/ 4995397 h 6858000"/>
              <a:gd name="connsiteX110" fmla="*/ 3042600 w 7467600"/>
              <a:gd name="connsiteY110" fmla="*/ 5059532 h 6858000"/>
              <a:gd name="connsiteX111" fmla="*/ 1997014 w 7467600"/>
              <a:gd name="connsiteY111" fmla="*/ 4698007 h 6858000"/>
              <a:gd name="connsiteX112" fmla="*/ 2305292 w 7467600"/>
              <a:gd name="connsiteY112" fmla="*/ 4219492 h 6858000"/>
              <a:gd name="connsiteX113" fmla="*/ 3360922 w 7467600"/>
              <a:gd name="connsiteY113" fmla="*/ 4529373 h 6858000"/>
              <a:gd name="connsiteX114" fmla="*/ 3492420 w 7467600"/>
              <a:gd name="connsiteY114" fmla="*/ 4510145 h 6858000"/>
              <a:gd name="connsiteX115" fmla="*/ 3364086 w 7467600"/>
              <a:gd name="connsiteY115" fmla="*/ 4480340 h 6858000"/>
              <a:gd name="connsiteX116" fmla="*/ 3225818 w 7467600"/>
              <a:gd name="connsiteY116" fmla="*/ 4411822 h 6858000"/>
              <a:gd name="connsiteX117" fmla="*/ 3129696 w 7467600"/>
              <a:gd name="connsiteY117" fmla="*/ 4360704 h 6858000"/>
              <a:gd name="connsiteX118" fmla="*/ 2814545 w 7467600"/>
              <a:gd name="connsiteY118" fmla="*/ 4282955 h 6858000"/>
              <a:gd name="connsiteX119" fmla="*/ 2305292 w 7467600"/>
              <a:gd name="connsiteY119" fmla="*/ 4219492 h 6858000"/>
              <a:gd name="connsiteX120" fmla="*/ 2626982 w 7467600"/>
              <a:gd name="connsiteY120" fmla="*/ 4206450 h 6858000"/>
              <a:gd name="connsiteX121" fmla="*/ 2490617 w 7467600"/>
              <a:gd name="connsiteY121" fmla="*/ 4206951 h 6858000"/>
              <a:gd name="connsiteX122" fmla="*/ 2819869 w 7467600"/>
              <a:gd name="connsiteY122" fmla="*/ 4252936 h 6858000"/>
              <a:gd name="connsiteX123" fmla="*/ 3143018 w 7467600"/>
              <a:gd name="connsiteY123" fmla="*/ 4332698 h 6858000"/>
              <a:gd name="connsiteX124" fmla="*/ 3241520 w 7467600"/>
              <a:gd name="connsiteY124" fmla="*/ 4385112 h 6858000"/>
              <a:gd name="connsiteX125" fmla="*/ 3374575 w 7467600"/>
              <a:gd name="connsiteY125" fmla="*/ 4451517 h 6858000"/>
              <a:gd name="connsiteX126" fmla="*/ 3505221 w 7467600"/>
              <a:gd name="connsiteY126" fmla="*/ 4480757 h 6858000"/>
              <a:gd name="connsiteX127" fmla="*/ 2626982 w 7467600"/>
              <a:gd name="connsiteY127" fmla="*/ 4206450 h 6858000"/>
              <a:gd name="connsiteX128" fmla="*/ 1310106 w 7467600"/>
              <a:gd name="connsiteY128" fmla="*/ 3943217 h 6858000"/>
              <a:gd name="connsiteX129" fmla="*/ 854994 w 7467600"/>
              <a:gd name="connsiteY129" fmla="*/ 4399136 h 6858000"/>
              <a:gd name="connsiteX130" fmla="*/ 742462 w 7467600"/>
              <a:gd name="connsiteY130" fmla="*/ 4594648 h 6858000"/>
              <a:gd name="connsiteX131" fmla="*/ 820602 w 7467600"/>
              <a:gd name="connsiteY131" fmla="*/ 4485915 h 6858000"/>
              <a:gd name="connsiteX132" fmla="*/ 878295 w 7467600"/>
              <a:gd name="connsiteY132" fmla="*/ 4403594 h 6858000"/>
              <a:gd name="connsiteX133" fmla="*/ 1240607 w 7467600"/>
              <a:gd name="connsiteY133" fmla="*/ 4010401 h 6858000"/>
              <a:gd name="connsiteX134" fmla="*/ 1310106 w 7467600"/>
              <a:gd name="connsiteY134" fmla="*/ 3943217 h 6858000"/>
              <a:gd name="connsiteX135" fmla="*/ 1423113 w 7467600"/>
              <a:gd name="connsiteY135" fmla="*/ 3874565 h 6858000"/>
              <a:gd name="connsiteX136" fmla="*/ 1260565 w 7467600"/>
              <a:gd name="connsiteY136" fmla="*/ 4031982 h 6858000"/>
              <a:gd name="connsiteX137" fmla="*/ 901900 w 7467600"/>
              <a:gd name="connsiteY137" fmla="*/ 4421236 h 6858000"/>
              <a:gd name="connsiteX138" fmla="*/ 845044 w 7467600"/>
              <a:gd name="connsiteY138" fmla="*/ 4502436 h 6858000"/>
              <a:gd name="connsiteX139" fmla="*/ 685926 w 7467600"/>
              <a:gd name="connsiteY139" fmla="*/ 4703069 h 6858000"/>
              <a:gd name="connsiteX140" fmla="*/ 684248 w 7467600"/>
              <a:gd name="connsiteY140" fmla="*/ 4706721 h 6858000"/>
              <a:gd name="connsiteX141" fmla="*/ 1423113 w 7467600"/>
              <a:gd name="connsiteY141" fmla="*/ 3874565 h 6858000"/>
              <a:gd name="connsiteX142" fmla="*/ 3316479 w 7467600"/>
              <a:gd name="connsiteY142" fmla="*/ 3872136 h 6858000"/>
              <a:gd name="connsiteX143" fmla="*/ 3546806 w 7467600"/>
              <a:gd name="connsiteY143" fmla="*/ 4356139 h 6858000"/>
              <a:gd name="connsiteX144" fmla="*/ 3364433 w 7467600"/>
              <a:gd name="connsiteY144" fmla="*/ 3953121 h 6858000"/>
              <a:gd name="connsiteX145" fmla="*/ 3316479 w 7467600"/>
              <a:gd name="connsiteY145" fmla="*/ 3872136 h 6858000"/>
              <a:gd name="connsiteX146" fmla="*/ 3291335 w 7467600"/>
              <a:gd name="connsiteY146" fmla="*/ 3767420 h 6858000"/>
              <a:gd name="connsiteX147" fmla="*/ 3390805 w 7467600"/>
              <a:gd name="connsiteY147" fmla="*/ 3937163 h 6858000"/>
              <a:gd name="connsiteX148" fmla="*/ 3579062 w 7467600"/>
              <a:gd name="connsiteY148" fmla="*/ 4359040 h 6858000"/>
              <a:gd name="connsiteX149" fmla="*/ 3467355 w 7467600"/>
              <a:gd name="connsiteY149" fmla="*/ 3988130 h 6858000"/>
              <a:gd name="connsiteX150" fmla="*/ 3310753 w 7467600"/>
              <a:gd name="connsiteY150" fmla="*/ 3787140 h 6858000"/>
              <a:gd name="connsiteX151" fmla="*/ 3291335 w 7467600"/>
              <a:gd name="connsiteY151" fmla="*/ 3767420 h 6858000"/>
              <a:gd name="connsiteX152" fmla="*/ 1635889 w 7467600"/>
              <a:gd name="connsiteY152" fmla="*/ 3709494 h 6858000"/>
              <a:gd name="connsiteX153" fmla="*/ 1634800 w 7467600"/>
              <a:gd name="connsiteY153" fmla="*/ 3731111 h 6858000"/>
              <a:gd name="connsiteX154" fmla="*/ 1635889 w 7467600"/>
              <a:gd name="connsiteY154" fmla="*/ 3709494 h 6858000"/>
              <a:gd name="connsiteX155" fmla="*/ 1510397 w 7467600"/>
              <a:gd name="connsiteY155" fmla="*/ 3684705 h 6858000"/>
              <a:gd name="connsiteX156" fmla="*/ 1146550 w 7467600"/>
              <a:gd name="connsiteY156" fmla="*/ 3802012 h 6858000"/>
              <a:gd name="connsiteX157" fmla="*/ 698834 w 7467600"/>
              <a:gd name="connsiteY157" fmla="*/ 3952272 h 6858000"/>
              <a:gd name="connsiteX158" fmla="*/ 34256 w 7467600"/>
              <a:gd name="connsiteY158" fmla="*/ 4347603 h 6858000"/>
              <a:gd name="connsiteX159" fmla="*/ 527241 w 7467600"/>
              <a:gd name="connsiteY159" fmla="*/ 4065078 h 6858000"/>
              <a:gd name="connsiteX160" fmla="*/ 1510397 w 7467600"/>
              <a:gd name="connsiteY160" fmla="*/ 3684705 h 6858000"/>
              <a:gd name="connsiteX161" fmla="*/ 1313114 w 7467600"/>
              <a:gd name="connsiteY161" fmla="*/ 3655216 h 6858000"/>
              <a:gd name="connsiteX162" fmla="*/ 1109304 w 7467600"/>
              <a:gd name="connsiteY162" fmla="*/ 3669030 h 6858000"/>
              <a:gd name="connsiteX163" fmla="*/ 8129 w 7467600"/>
              <a:gd name="connsiteY163" fmla="*/ 4330519 h 6858000"/>
              <a:gd name="connsiteX164" fmla="*/ 687572 w 7467600"/>
              <a:gd name="connsiteY164" fmla="*/ 3925629 h 6858000"/>
              <a:gd name="connsiteX165" fmla="*/ 1138365 w 7467600"/>
              <a:gd name="connsiteY165" fmla="*/ 3774515 h 6858000"/>
              <a:gd name="connsiteX166" fmla="*/ 1505579 w 7467600"/>
              <a:gd name="connsiteY166" fmla="*/ 3655526 h 6858000"/>
              <a:gd name="connsiteX167" fmla="*/ 1313114 w 7467600"/>
              <a:gd name="connsiteY167" fmla="*/ 3655216 h 6858000"/>
              <a:gd name="connsiteX168" fmla="*/ 3655073 w 7467600"/>
              <a:gd name="connsiteY168" fmla="*/ 3650884 h 6858000"/>
              <a:gd name="connsiteX169" fmla="*/ 3989938 w 7467600"/>
              <a:gd name="connsiteY169" fmla="*/ 3991685 h 6858000"/>
              <a:gd name="connsiteX170" fmla="*/ 4393907 w 7467600"/>
              <a:gd name="connsiteY170" fmla="*/ 4261258 h 6858000"/>
              <a:gd name="connsiteX171" fmla="*/ 4648051 w 7467600"/>
              <a:gd name="connsiteY171" fmla="*/ 4374051 h 6858000"/>
              <a:gd name="connsiteX172" fmla="*/ 4383389 w 7467600"/>
              <a:gd name="connsiteY172" fmla="*/ 4184369 h 6858000"/>
              <a:gd name="connsiteX173" fmla="*/ 4165508 w 7467600"/>
              <a:gd name="connsiteY173" fmla="*/ 4035196 h 6858000"/>
              <a:gd name="connsiteX174" fmla="*/ 4068162 w 7467600"/>
              <a:gd name="connsiteY174" fmla="*/ 3953394 h 6858000"/>
              <a:gd name="connsiteX175" fmla="*/ 3981416 w 7467600"/>
              <a:gd name="connsiteY175" fmla="*/ 3880482 h 6858000"/>
              <a:gd name="connsiteX176" fmla="*/ 3800147 w 7467600"/>
              <a:gd name="connsiteY176" fmla="*/ 3749872 h 6858000"/>
              <a:gd name="connsiteX177" fmla="*/ 3655073 w 7467600"/>
              <a:gd name="connsiteY177" fmla="*/ 3650884 h 6858000"/>
              <a:gd name="connsiteX178" fmla="*/ 3670252 w 7467600"/>
              <a:gd name="connsiteY178" fmla="*/ 3622798 h 6858000"/>
              <a:gd name="connsiteX179" fmla="*/ 3817258 w 7467600"/>
              <a:gd name="connsiteY179" fmla="*/ 3723577 h 6858000"/>
              <a:gd name="connsiteX180" fmla="*/ 4000461 w 7467600"/>
              <a:gd name="connsiteY180" fmla="*/ 3855966 h 6858000"/>
              <a:gd name="connsiteX181" fmla="*/ 4088180 w 7467600"/>
              <a:gd name="connsiteY181" fmla="*/ 3929774 h 6858000"/>
              <a:gd name="connsiteX182" fmla="*/ 4184555 w 7467600"/>
              <a:gd name="connsiteY182" fmla="*/ 4010683 h 6858000"/>
              <a:gd name="connsiteX183" fmla="*/ 4399563 w 7467600"/>
              <a:gd name="connsiteY183" fmla="*/ 4158106 h 6858000"/>
              <a:gd name="connsiteX184" fmla="*/ 4684469 w 7467600"/>
              <a:gd name="connsiteY184" fmla="*/ 4364680 h 6858000"/>
              <a:gd name="connsiteX185" fmla="*/ 4690271 w 7467600"/>
              <a:gd name="connsiteY185" fmla="*/ 4370034 h 6858000"/>
              <a:gd name="connsiteX186" fmla="*/ 4136093 w 7467600"/>
              <a:gd name="connsiteY186" fmla="*/ 3858466 h 6858000"/>
              <a:gd name="connsiteX187" fmla="*/ 3670252 w 7467600"/>
              <a:gd name="connsiteY187" fmla="*/ 3622798 h 6858000"/>
              <a:gd name="connsiteX188" fmla="*/ 4440129 w 7467600"/>
              <a:gd name="connsiteY188" fmla="*/ 3448571 h 6858000"/>
              <a:gd name="connsiteX189" fmla="*/ 4856525 w 7467600"/>
              <a:gd name="connsiteY189" fmla="*/ 3915351 h 6858000"/>
              <a:gd name="connsiteX190" fmla="*/ 5059055 w 7467600"/>
              <a:gd name="connsiteY190" fmla="*/ 4108918 h 6858000"/>
              <a:gd name="connsiteX191" fmla="*/ 5290070 w 7467600"/>
              <a:gd name="connsiteY191" fmla="*/ 4263619 h 6858000"/>
              <a:gd name="connsiteX192" fmla="*/ 4834991 w 7467600"/>
              <a:gd name="connsiteY192" fmla="*/ 3830985 h 6858000"/>
              <a:gd name="connsiteX193" fmla="*/ 4440129 w 7467600"/>
              <a:gd name="connsiteY193" fmla="*/ 3448571 h 6858000"/>
              <a:gd name="connsiteX194" fmla="*/ 4441737 w 7467600"/>
              <a:gd name="connsiteY194" fmla="*/ 3399734 h 6858000"/>
              <a:gd name="connsiteX195" fmla="*/ 4431236 w 7467600"/>
              <a:gd name="connsiteY195" fmla="*/ 3400954 h 6858000"/>
              <a:gd name="connsiteX196" fmla="*/ 4557150 w 7467600"/>
              <a:gd name="connsiteY196" fmla="*/ 3510023 h 6858000"/>
              <a:gd name="connsiteX197" fmla="*/ 4856936 w 7467600"/>
              <a:gd name="connsiteY197" fmla="*/ 3809146 h 6858000"/>
              <a:gd name="connsiteX198" fmla="*/ 5111996 w 7467600"/>
              <a:gd name="connsiteY198" fmla="*/ 4065759 h 6858000"/>
              <a:gd name="connsiteX199" fmla="*/ 5388878 w 7467600"/>
              <a:gd name="connsiteY199" fmla="*/ 4300185 h 6858000"/>
              <a:gd name="connsiteX200" fmla="*/ 5425556 w 7467600"/>
              <a:gd name="connsiteY200" fmla="*/ 4308967 h 6858000"/>
              <a:gd name="connsiteX201" fmla="*/ 4943646 w 7467600"/>
              <a:gd name="connsiteY201" fmla="*/ 3822916 h 6858000"/>
              <a:gd name="connsiteX202" fmla="*/ 4594837 w 7467600"/>
              <a:gd name="connsiteY202" fmla="*/ 3532274 h 6858000"/>
              <a:gd name="connsiteX203" fmla="*/ 4441737 w 7467600"/>
              <a:gd name="connsiteY203" fmla="*/ 3399734 h 6858000"/>
              <a:gd name="connsiteX204" fmla="*/ 5425834 w 7467600"/>
              <a:gd name="connsiteY204" fmla="*/ 3162785 h 6858000"/>
              <a:gd name="connsiteX205" fmla="*/ 5401644 w 7467600"/>
              <a:gd name="connsiteY205" fmla="*/ 3617847 h 6858000"/>
              <a:gd name="connsiteX206" fmla="*/ 5467256 w 7467600"/>
              <a:gd name="connsiteY206" fmla="*/ 4175494 h 6858000"/>
              <a:gd name="connsiteX207" fmla="*/ 5448069 w 7467600"/>
              <a:gd name="connsiteY207" fmla="*/ 3567554 h 6858000"/>
              <a:gd name="connsiteX208" fmla="*/ 5425834 w 7467600"/>
              <a:gd name="connsiteY208" fmla="*/ 3162785 h 6858000"/>
              <a:gd name="connsiteX209" fmla="*/ 1318687 w 7467600"/>
              <a:gd name="connsiteY209" fmla="*/ 3113840 h 6858000"/>
              <a:gd name="connsiteX210" fmla="*/ 1066793 w 7467600"/>
              <a:gd name="connsiteY210" fmla="*/ 3212171 h 6858000"/>
              <a:gd name="connsiteX211" fmla="*/ 993319 w 7467600"/>
              <a:gd name="connsiteY211" fmla="*/ 3247648 h 6858000"/>
              <a:gd name="connsiteX212" fmla="*/ 853081 w 7467600"/>
              <a:gd name="connsiteY212" fmla="*/ 3312410 h 6858000"/>
              <a:gd name="connsiteX213" fmla="*/ 805957 w 7467600"/>
              <a:gd name="connsiteY213" fmla="*/ 3330443 h 6858000"/>
              <a:gd name="connsiteX214" fmla="*/ 1318687 w 7467600"/>
              <a:gd name="connsiteY214" fmla="*/ 3113840 h 6858000"/>
              <a:gd name="connsiteX215" fmla="*/ 5453702 w 7467600"/>
              <a:gd name="connsiteY215" fmla="*/ 3090882 h 6858000"/>
              <a:gd name="connsiteX216" fmla="*/ 5480135 w 7467600"/>
              <a:gd name="connsiteY216" fmla="*/ 3565802 h 6858000"/>
              <a:gd name="connsiteX217" fmla="*/ 5499023 w 7467600"/>
              <a:gd name="connsiteY217" fmla="*/ 4166310 h 6858000"/>
              <a:gd name="connsiteX218" fmla="*/ 5547022 w 7467600"/>
              <a:gd name="connsiteY218" fmla="*/ 3607838 h 6858000"/>
              <a:gd name="connsiteX219" fmla="*/ 5515964 w 7467600"/>
              <a:gd name="connsiteY219" fmla="*/ 3378541 h 6858000"/>
              <a:gd name="connsiteX220" fmla="*/ 5453702 w 7467600"/>
              <a:gd name="connsiteY220" fmla="*/ 3090882 h 6858000"/>
              <a:gd name="connsiteX221" fmla="*/ 1238695 w 7467600"/>
              <a:gd name="connsiteY221" fmla="*/ 3076820 h 6858000"/>
              <a:gd name="connsiteX222" fmla="*/ 716371 w 7467600"/>
              <a:gd name="connsiteY222" fmla="*/ 3293249 h 6858000"/>
              <a:gd name="connsiteX223" fmla="*/ 579522 w 7467600"/>
              <a:gd name="connsiteY223" fmla="*/ 3371759 h 6858000"/>
              <a:gd name="connsiteX224" fmla="*/ 600288 w 7467600"/>
              <a:gd name="connsiteY224" fmla="*/ 3365555 h 6858000"/>
              <a:gd name="connsiteX225" fmla="*/ 840692 w 7467600"/>
              <a:gd name="connsiteY225" fmla="*/ 3284921 h 6858000"/>
              <a:gd name="connsiteX226" fmla="*/ 979248 w 7467600"/>
              <a:gd name="connsiteY226" fmla="*/ 3221003 h 6858000"/>
              <a:gd name="connsiteX227" fmla="*/ 1053282 w 7467600"/>
              <a:gd name="connsiteY227" fmla="*/ 3185247 h 6858000"/>
              <a:gd name="connsiteX228" fmla="*/ 1320603 w 7467600"/>
              <a:gd name="connsiteY228" fmla="*/ 3081281 h 6858000"/>
              <a:gd name="connsiteX229" fmla="*/ 1238695 w 7467600"/>
              <a:gd name="connsiteY229" fmla="*/ 3076820 h 6858000"/>
              <a:gd name="connsiteX230" fmla="*/ 5425627 w 7467600"/>
              <a:gd name="connsiteY230" fmla="*/ 2954192 h 6858000"/>
              <a:gd name="connsiteX231" fmla="*/ 5470770 w 7467600"/>
              <a:gd name="connsiteY231" fmla="*/ 3005435 h 6858000"/>
              <a:gd name="connsiteX232" fmla="*/ 5519779 w 7467600"/>
              <a:gd name="connsiteY232" fmla="*/ 4359223 h 6858000"/>
              <a:gd name="connsiteX233" fmla="*/ 5520293 w 7467600"/>
              <a:gd name="connsiteY233" fmla="*/ 4360602 h 6858000"/>
              <a:gd name="connsiteX234" fmla="*/ 5767221 w 7467600"/>
              <a:gd name="connsiteY234" fmla="*/ 4665564 h 6858000"/>
              <a:gd name="connsiteX235" fmla="*/ 6937169 w 7467600"/>
              <a:gd name="connsiteY235" fmla="*/ 4815941 h 6858000"/>
              <a:gd name="connsiteX236" fmla="*/ 6953922 w 7467600"/>
              <a:gd name="connsiteY236" fmla="*/ 4890068 h 6858000"/>
              <a:gd name="connsiteX237" fmla="*/ 6071359 w 7467600"/>
              <a:gd name="connsiteY237" fmla="*/ 4770770 h 6858000"/>
              <a:gd name="connsiteX238" fmla="*/ 6038839 w 7467600"/>
              <a:gd name="connsiteY238" fmla="*/ 4764474 h 6858000"/>
              <a:gd name="connsiteX239" fmla="*/ 6038706 w 7467600"/>
              <a:gd name="connsiteY239" fmla="*/ 4763847 h 6858000"/>
              <a:gd name="connsiteX240" fmla="*/ 6037784 w 7467600"/>
              <a:gd name="connsiteY240" fmla="*/ 4764270 h 6858000"/>
              <a:gd name="connsiteX241" fmla="*/ 6038839 w 7467600"/>
              <a:gd name="connsiteY241" fmla="*/ 4764474 h 6858000"/>
              <a:gd name="connsiteX242" fmla="*/ 6040338 w 7467600"/>
              <a:gd name="connsiteY242" fmla="*/ 4771418 h 6858000"/>
              <a:gd name="connsiteX243" fmla="*/ 6024488 w 7467600"/>
              <a:gd name="connsiteY243" fmla="*/ 4809903 h 6858000"/>
              <a:gd name="connsiteX244" fmla="*/ 5599771 w 7467600"/>
              <a:gd name="connsiteY244" fmla="*/ 5509652 h 6858000"/>
              <a:gd name="connsiteX245" fmla="*/ 5548843 w 7467600"/>
              <a:gd name="connsiteY245" fmla="*/ 5563845 h 6858000"/>
              <a:gd name="connsiteX246" fmla="*/ 5940952 w 7467600"/>
              <a:gd name="connsiteY246" fmla="*/ 6250028 h 6858000"/>
              <a:gd name="connsiteX247" fmla="*/ 6043441 w 7467600"/>
              <a:gd name="connsiteY247" fmla="*/ 6665847 h 6858000"/>
              <a:gd name="connsiteX248" fmla="*/ 6093432 w 7467600"/>
              <a:gd name="connsiteY248" fmla="*/ 6858000 h 6858000"/>
              <a:gd name="connsiteX249" fmla="*/ 6034344 w 7467600"/>
              <a:gd name="connsiteY249" fmla="*/ 6858000 h 6858000"/>
              <a:gd name="connsiteX250" fmla="*/ 6026679 w 7467600"/>
              <a:gd name="connsiteY250" fmla="*/ 6836959 h 6858000"/>
              <a:gd name="connsiteX251" fmla="*/ 5800441 w 7467600"/>
              <a:gd name="connsiteY251" fmla="*/ 6335286 h 6858000"/>
              <a:gd name="connsiteX252" fmla="*/ 5526562 w 7467600"/>
              <a:gd name="connsiteY252" fmla="*/ 5705388 h 6858000"/>
              <a:gd name="connsiteX253" fmla="*/ 5519640 w 7467600"/>
              <a:gd name="connsiteY253" fmla="*/ 5683774 h 6858000"/>
              <a:gd name="connsiteX254" fmla="*/ 5844559 w 7467600"/>
              <a:gd name="connsiteY254" fmla="*/ 6553349 h 6858000"/>
              <a:gd name="connsiteX255" fmla="*/ 5975994 w 7467600"/>
              <a:gd name="connsiteY255" fmla="*/ 6858000 h 6858000"/>
              <a:gd name="connsiteX256" fmla="*/ 5898547 w 7467600"/>
              <a:gd name="connsiteY256" fmla="*/ 6858000 h 6858000"/>
              <a:gd name="connsiteX257" fmla="*/ 5682041 w 7467600"/>
              <a:gd name="connsiteY257" fmla="*/ 6355860 h 6858000"/>
              <a:gd name="connsiteX258" fmla="*/ 5461758 w 7467600"/>
              <a:gd name="connsiteY258" fmla="*/ 5820220 h 6858000"/>
              <a:gd name="connsiteX259" fmla="*/ 5237282 w 7467600"/>
              <a:gd name="connsiteY259" fmla="*/ 6579086 h 6858000"/>
              <a:gd name="connsiteX260" fmla="*/ 5115009 w 7467600"/>
              <a:gd name="connsiteY260" fmla="*/ 6858000 h 6858000"/>
              <a:gd name="connsiteX261" fmla="*/ 5028074 w 7467600"/>
              <a:gd name="connsiteY261" fmla="*/ 6858000 h 6858000"/>
              <a:gd name="connsiteX262" fmla="*/ 5079508 w 7467600"/>
              <a:gd name="connsiteY262" fmla="*/ 6749074 h 6858000"/>
              <a:gd name="connsiteX263" fmla="*/ 5371846 w 7467600"/>
              <a:gd name="connsiteY263" fmla="*/ 5924413 h 6858000"/>
              <a:gd name="connsiteX264" fmla="*/ 5270512 w 7467600"/>
              <a:gd name="connsiteY264" fmla="*/ 6138975 h 6858000"/>
              <a:gd name="connsiteX265" fmla="*/ 5062409 w 7467600"/>
              <a:gd name="connsiteY265" fmla="*/ 6653544 h 6858000"/>
              <a:gd name="connsiteX266" fmla="*/ 5036628 w 7467600"/>
              <a:gd name="connsiteY266" fmla="*/ 6754247 h 6858000"/>
              <a:gd name="connsiteX267" fmla="*/ 5009112 w 7467600"/>
              <a:gd name="connsiteY267" fmla="*/ 6858000 h 6858000"/>
              <a:gd name="connsiteX268" fmla="*/ 4976679 w 7467600"/>
              <a:gd name="connsiteY268" fmla="*/ 6858000 h 6858000"/>
              <a:gd name="connsiteX269" fmla="*/ 5006537 w 7467600"/>
              <a:gd name="connsiteY269" fmla="*/ 6747068 h 6858000"/>
              <a:gd name="connsiteX270" fmla="*/ 5032723 w 7467600"/>
              <a:gd name="connsiteY270" fmla="*/ 6644957 h 6858000"/>
              <a:gd name="connsiteX271" fmla="*/ 5242949 w 7467600"/>
              <a:gd name="connsiteY271" fmla="*/ 6125175 h 6858000"/>
              <a:gd name="connsiteX272" fmla="*/ 5286321 w 7467600"/>
              <a:gd name="connsiteY272" fmla="*/ 6033555 h 6858000"/>
              <a:gd name="connsiteX273" fmla="*/ 5008210 w 7467600"/>
              <a:gd name="connsiteY273" fmla="*/ 6649194 h 6858000"/>
              <a:gd name="connsiteX274" fmla="*/ 4986321 w 7467600"/>
              <a:gd name="connsiteY274" fmla="*/ 6765687 h 6858000"/>
              <a:gd name="connsiteX275" fmla="*/ 4973474 w 7467600"/>
              <a:gd name="connsiteY275" fmla="*/ 6858000 h 6858000"/>
              <a:gd name="connsiteX276" fmla="*/ 4907178 w 7467600"/>
              <a:gd name="connsiteY276" fmla="*/ 6858000 h 6858000"/>
              <a:gd name="connsiteX277" fmla="*/ 4910810 w 7467600"/>
              <a:gd name="connsiteY277" fmla="*/ 6829660 h 6858000"/>
              <a:gd name="connsiteX278" fmla="*/ 4987461 w 7467600"/>
              <a:gd name="connsiteY278" fmla="*/ 6432994 h 6858000"/>
              <a:gd name="connsiteX279" fmla="*/ 5179262 w 7467600"/>
              <a:gd name="connsiteY279" fmla="*/ 6035044 h 6858000"/>
              <a:gd name="connsiteX280" fmla="*/ 4689678 w 7467600"/>
              <a:gd name="connsiteY280" fmla="*/ 6440241 h 6858000"/>
              <a:gd name="connsiteX281" fmla="*/ 4477543 w 7467600"/>
              <a:gd name="connsiteY281" fmla="*/ 6674836 h 6858000"/>
              <a:gd name="connsiteX282" fmla="*/ 4329957 w 7467600"/>
              <a:gd name="connsiteY282" fmla="*/ 6858000 h 6858000"/>
              <a:gd name="connsiteX283" fmla="*/ 4218595 w 7467600"/>
              <a:gd name="connsiteY283" fmla="*/ 6858000 h 6858000"/>
              <a:gd name="connsiteX284" fmla="*/ 4368888 w 7467600"/>
              <a:gd name="connsiteY284" fmla="*/ 6668412 h 6858000"/>
              <a:gd name="connsiteX285" fmla="*/ 4563091 w 7467600"/>
              <a:gd name="connsiteY285" fmla="*/ 6442508 h 6858000"/>
              <a:gd name="connsiteX286" fmla="*/ 5387324 w 7467600"/>
              <a:gd name="connsiteY286" fmla="*/ 5705830 h 6858000"/>
              <a:gd name="connsiteX287" fmla="*/ 5073620 w 7467600"/>
              <a:gd name="connsiteY287" fmla="*/ 5955437 h 6858000"/>
              <a:gd name="connsiteX288" fmla="*/ 4689789 w 7467600"/>
              <a:gd name="connsiteY288" fmla="*/ 6268382 h 6858000"/>
              <a:gd name="connsiteX289" fmla="*/ 4418722 w 7467600"/>
              <a:gd name="connsiteY289" fmla="*/ 6570886 h 6858000"/>
              <a:gd name="connsiteX290" fmla="*/ 4214944 w 7467600"/>
              <a:gd name="connsiteY290" fmla="*/ 6858000 h 6858000"/>
              <a:gd name="connsiteX291" fmla="*/ 4177898 w 7467600"/>
              <a:gd name="connsiteY291" fmla="*/ 6858000 h 6858000"/>
              <a:gd name="connsiteX292" fmla="*/ 4391597 w 7467600"/>
              <a:gd name="connsiteY292" fmla="*/ 6556370 h 6858000"/>
              <a:gd name="connsiteX293" fmla="*/ 4668889 w 7467600"/>
              <a:gd name="connsiteY293" fmla="*/ 6246399 h 6858000"/>
              <a:gd name="connsiteX294" fmla="*/ 5055427 w 7467600"/>
              <a:gd name="connsiteY294" fmla="*/ 5931476 h 6858000"/>
              <a:gd name="connsiteX295" fmla="*/ 5371814 w 7467600"/>
              <a:gd name="connsiteY295" fmla="*/ 5678975 h 6858000"/>
              <a:gd name="connsiteX296" fmla="*/ 4987918 w 7467600"/>
              <a:gd name="connsiteY296" fmla="*/ 5838701 h 6858000"/>
              <a:gd name="connsiteX297" fmla="*/ 4317146 w 7467600"/>
              <a:gd name="connsiteY297" fmla="*/ 6587716 h 6858000"/>
              <a:gd name="connsiteX298" fmla="*/ 4171627 w 7467600"/>
              <a:gd name="connsiteY298" fmla="*/ 6858000 h 6858000"/>
              <a:gd name="connsiteX299" fmla="*/ 4081585 w 7467600"/>
              <a:gd name="connsiteY299" fmla="*/ 6858000 h 6858000"/>
              <a:gd name="connsiteX300" fmla="*/ 4238603 w 7467600"/>
              <a:gd name="connsiteY300" fmla="*/ 6559341 h 6858000"/>
              <a:gd name="connsiteX301" fmla="*/ 4778333 w 7467600"/>
              <a:gd name="connsiteY301" fmla="*/ 5873626 h 6858000"/>
              <a:gd name="connsiteX302" fmla="*/ 5414185 w 7467600"/>
              <a:gd name="connsiteY302" fmla="*/ 5573882 h 6858000"/>
              <a:gd name="connsiteX303" fmla="*/ 5959648 w 7467600"/>
              <a:gd name="connsiteY303" fmla="*/ 4760797 h 6858000"/>
              <a:gd name="connsiteX304" fmla="*/ 5355019 w 7467600"/>
              <a:gd name="connsiteY304" fmla="*/ 4734672 h 6858000"/>
              <a:gd name="connsiteX305" fmla="*/ 5083565 w 7467600"/>
              <a:gd name="connsiteY305" fmla="*/ 5179121 h 6858000"/>
              <a:gd name="connsiteX306" fmla="*/ 4713577 w 7467600"/>
              <a:gd name="connsiteY306" fmla="*/ 5616803 h 6858000"/>
              <a:gd name="connsiteX307" fmla="*/ 3989559 w 7467600"/>
              <a:gd name="connsiteY307" fmla="*/ 6145945 h 6858000"/>
              <a:gd name="connsiteX308" fmla="*/ 3939824 w 7467600"/>
              <a:gd name="connsiteY308" fmla="*/ 6066900 h 6858000"/>
              <a:gd name="connsiteX309" fmla="*/ 4584537 w 7467600"/>
              <a:gd name="connsiteY309" fmla="*/ 5324826 h 6858000"/>
              <a:gd name="connsiteX310" fmla="*/ 5037105 w 7467600"/>
              <a:gd name="connsiteY310" fmla="*/ 5088765 h 6858000"/>
              <a:gd name="connsiteX311" fmla="*/ 5039930 w 7467600"/>
              <a:gd name="connsiteY311" fmla="*/ 5089585 h 6858000"/>
              <a:gd name="connsiteX312" fmla="*/ 5263764 w 7467600"/>
              <a:gd name="connsiteY312" fmla="*/ 4735525 h 6858000"/>
              <a:gd name="connsiteX313" fmla="*/ 4086300 w 7467600"/>
              <a:gd name="connsiteY313" fmla="*/ 4884599 h 6858000"/>
              <a:gd name="connsiteX314" fmla="*/ 4085485 w 7467600"/>
              <a:gd name="connsiteY314" fmla="*/ 4899070 h 6858000"/>
              <a:gd name="connsiteX315" fmla="*/ 3871915 w 7467600"/>
              <a:gd name="connsiteY315" fmla="*/ 5253645 h 6858000"/>
              <a:gd name="connsiteX316" fmla="*/ 3799374 w 7467600"/>
              <a:gd name="connsiteY316" fmla="*/ 5466127 h 6858000"/>
              <a:gd name="connsiteX317" fmla="*/ 3498850 w 7467600"/>
              <a:gd name="connsiteY317" fmla="*/ 6661888 h 6858000"/>
              <a:gd name="connsiteX318" fmla="*/ 3399216 w 7467600"/>
              <a:gd name="connsiteY318" fmla="*/ 6858000 h 6858000"/>
              <a:gd name="connsiteX319" fmla="*/ 3303688 w 7467600"/>
              <a:gd name="connsiteY319" fmla="*/ 6858000 h 6858000"/>
              <a:gd name="connsiteX320" fmla="*/ 3391774 w 7467600"/>
              <a:gd name="connsiteY320" fmla="*/ 6697181 h 6858000"/>
              <a:gd name="connsiteX321" fmla="*/ 3735540 w 7467600"/>
              <a:gd name="connsiteY321" fmla="*/ 5546923 h 6858000"/>
              <a:gd name="connsiteX322" fmla="*/ 3729438 w 7467600"/>
              <a:gd name="connsiteY322" fmla="*/ 5569058 h 6858000"/>
              <a:gd name="connsiteX323" fmla="*/ 3707782 w 7467600"/>
              <a:gd name="connsiteY323" fmla="*/ 5644908 h 6858000"/>
              <a:gd name="connsiteX324" fmla="*/ 3583827 w 7467600"/>
              <a:gd name="connsiteY324" fmla="*/ 6039215 h 6858000"/>
              <a:gd name="connsiteX325" fmla="*/ 3547861 w 7467600"/>
              <a:gd name="connsiteY325" fmla="*/ 6129609 h 6858000"/>
              <a:gd name="connsiteX326" fmla="*/ 3490905 w 7467600"/>
              <a:gd name="connsiteY326" fmla="*/ 6277660 h 6858000"/>
              <a:gd name="connsiteX327" fmla="*/ 3455859 w 7467600"/>
              <a:gd name="connsiteY327" fmla="*/ 6391301 h 6858000"/>
              <a:gd name="connsiteX328" fmla="*/ 3429112 w 7467600"/>
              <a:gd name="connsiteY328" fmla="*/ 6479469 h 6858000"/>
              <a:gd name="connsiteX329" fmla="*/ 3304862 w 7467600"/>
              <a:gd name="connsiteY329" fmla="*/ 6796476 h 6858000"/>
              <a:gd name="connsiteX330" fmla="*/ 3276071 w 7467600"/>
              <a:gd name="connsiteY330" fmla="*/ 6858000 h 6858000"/>
              <a:gd name="connsiteX331" fmla="*/ 3240805 w 7467600"/>
              <a:gd name="connsiteY331" fmla="*/ 6858000 h 6858000"/>
              <a:gd name="connsiteX332" fmla="*/ 3275917 w 7467600"/>
              <a:gd name="connsiteY332" fmla="*/ 6783192 h 6858000"/>
              <a:gd name="connsiteX333" fmla="*/ 3399358 w 7467600"/>
              <a:gd name="connsiteY333" fmla="*/ 6469011 h 6858000"/>
              <a:gd name="connsiteX334" fmla="*/ 3425650 w 7467600"/>
              <a:gd name="connsiteY334" fmla="*/ 6381333 h 6858000"/>
              <a:gd name="connsiteX335" fmla="*/ 3460661 w 7467600"/>
              <a:gd name="connsiteY335" fmla="*/ 6266763 h 6858000"/>
              <a:gd name="connsiteX336" fmla="*/ 3518021 w 7467600"/>
              <a:gd name="connsiteY336" fmla="*/ 6117298 h 6858000"/>
              <a:gd name="connsiteX337" fmla="*/ 3554035 w 7467600"/>
              <a:gd name="connsiteY337" fmla="*/ 6027832 h 6858000"/>
              <a:gd name="connsiteX338" fmla="*/ 3677174 w 7467600"/>
              <a:gd name="connsiteY338" fmla="*/ 5636351 h 6858000"/>
              <a:gd name="connsiteX339" fmla="*/ 3698819 w 7467600"/>
              <a:gd name="connsiteY339" fmla="*/ 5560503 h 6858000"/>
              <a:gd name="connsiteX340" fmla="*/ 3702094 w 7467600"/>
              <a:gd name="connsiteY340" fmla="*/ 5549194 h 6858000"/>
              <a:gd name="connsiteX341" fmla="*/ 3398355 w 7467600"/>
              <a:gd name="connsiteY341" fmla="*/ 6094603 h 6858000"/>
              <a:gd name="connsiteX342" fmla="*/ 3193941 w 7467600"/>
              <a:gd name="connsiteY342" fmla="*/ 6798775 h 6858000"/>
              <a:gd name="connsiteX343" fmla="*/ 3184140 w 7467600"/>
              <a:gd name="connsiteY343" fmla="*/ 6858000 h 6858000"/>
              <a:gd name="connsiteX344" fmla="*/ 3099978 w 7467600"/>
              <a:gd name="connsiteY344" fmla="*/ 6858000 h 6858000"/>
              <a:gd name="connsiteX345" fmla="*/ 3101556 w 7467600"/>
              <a:gd name="connsiteY345" fmla="*/ 6843337 h 6858000"/>
              <a:gd name="connsiteX346" fmla="*/ 3370162 w 7467600"/>
              <a:gd name="connsiteY346" fmla="*/ 5785550 h 6858000"/>
              <a:gd name="connsiteX347" fmla="*/ 3746477 w 7467600"/>
              <a:gd name="connsiteY347" fmla="*/ 5377889 h 6858000"/>
              <a:gd name="connsiteX348" fmla="*/ 3863399 w 7467600"/>
              <a:gd name="connsiteY348" fmla="*/ 5087257 h 6858000"/>
              <a:gd name="connsiteX349" fmla="*/ 3968712 w 7467600"/>
              <a:gd name="connsiteY349" fmla="*/ 4913989 h 6858000"/>
              <a:gd name="connsiteX350" fmla="*/ 2792390 w 7467600"/>
              <a:gd name="connsiteY350" fmla="*/ 5382974 h 6858000"/>
              <a:gd name="connsiteX351" fmla="*/ 2714982 w 7467600"/>
              <a:gd name="connsiteY351" fmla="*/ 5427051 h 6858000"/>
              <a:gd name="connsiteX352" fmla="*/ 2813361 w 7467600"/>
              <a:gd name="connsiteY352" fmla="*/ 6023912 h 6858000"/>
              <a:gd name="connsiteX353" fmla="*/ 2688430 w 7467600"/>
              <a:gd name="connsiteY353" fmla="*/ 6801564 h 6858000"/>
              <a:gd name="connsiteX354" fmla="*/ 2629626 w 7467600"/>
              <a:gd name="connsiteY354" fmla="*/ 6763394 h 6858000"/>
              <a:gd name="connsiteX355" fmla="*/ 2565328 w 7467600"/>
              <a:gd name="connsiteY355" fmla="*/ 5516399 h 6858000"/>
              <a:gd name="connsiteX356" fmla="*/ 1922999 w 7467600"/>
              <a:gd name="connsiteY356" fmla="*/ 5980343 h 6858000"/>
              <a:gd name="connsiteX357" fmla="*/ 1950261 w 7467600"/>
              <a:gd name="connsiteY357" fmla="*/ 6405858 h 6858000"/>
              <a:gd name="connsiteX358" fmla="*/ 2365554 w 7467600"/>
              <a:gd name="connsiteY358" fmla="*/ 6759107 h 6858000"/>
              <a:gd name="connsiteX359" fmla="*/ 2424142 w 7467600"/>
              <a:gd name="connsiteY359" fmla="*/ 6858000 h 6858000"/>
              <a:gd name="connsiteX360" fmla="*/ 2395994 w 7467600"/>
              <a:gd name="connsiteY360" fmla="*/ 6858000 h 6858000"/>
              <a:gd name="connsiteX361" fmla="*/ 2392863 w 7467600"/>
              <a:gd name="connsiteY361" fmla="*/ 6852964 h 6858000"/>
              <a:gd name="connsiteX362" fmla="*/ 2017589 w 7467600"/>
              <a:gd name="connsiteY362" fmla="*/ 6493982 h 6858000"/>
              <a:gd name="connsiteX363" fmla="*/ 2147336 w 7467600"/>
              <a:gd name="connsiteY363" fmla="*/ 6594052 h 6858000"/>
              <a:gd name="connsiteX364" fmla="*/ 2207047 w 7467600"/>
              <a:gd name="connsiteY364" fmla="*/ 6654540 h 6858000"/>
              <a:gd name="connsiteX365" fmla="*/ 2299106 w 7467600"/>
              <a:gd name="connsiteY365" fmla="*/ 6778931 h 6858000"/>
              <a:gd name="connsiteX366" fmla="*/ 2314430 w 7467600"/>
              <a:gd name="connsiteY366" fmla="*/ 6801144 h 6858000"/>
              <a:gd name="connsiteX367" fmla="*/ 2352406 w 7467600"/>
              <a:gd name="connsiteY367" fmla="*/ 6858000 h 6858000"/>
              <a:gd name="connsiteX368" fmla="*/ 2314492 w 7467600"/>
              <a:gd name="connsiteY368" fmla="*/ 6858000 h 6858000"/>
              <a:gd name="connsiteX369" fmla="*/ 2288095 w 7467600"/>
              <a:gd name="connsiteY369" fmla="*/ 6818030 h 6858000"/>
              <a:gd name="connsiteX370" fmla="*/ 2272768 w 7467600"/>
              <a:gd name="connsiteY370" fmla="*/ 6795822 h 6858000"/>
              <a:gd name="connsiteX371" fmla="*/ 2182715 w 7467600"/>
              <a:gd name="connsiteY371" fmla="*/ 6675071 h 6858000"/>
              <a:gd name="connsiteX372" fmla="*/ 2032061 w 7467600"/>
              <a:gd name="connsiteY372" fmla="*/ 6541380 h 6858000"/>
              <a:gd name="connsiteX373" fmla="*/ 2257220 w 7467600"/>
              <a:gd name="connsiteY373" fmla="*/ 6826257 h 6858000"/>
              <a:gd name="connsiteX374" fmla="*/ 2281324 w 7467600"/>
              <a:gd name="connsiteY374" fmla="*/ 6858000 h 6858000"/>
              <a:gd name="connsiteX375" fmla="*/ 2242860 w 7467600"/>
              <a:gd name="connsiteY375" fmla="*/ 6858000 h 6858000"/>
              <a:gd name="connsiteX376" fmla="*/ 2232818 w 7467600"/>
              <a:gd name="connsiteY376" fmla="*/ 6844926 h 6858000"/>
              <a:gd name="connsiteX377" fmla="*/ 1990172 w 7467600"/>
              <a:gd name="connsiteY377" fmla="*/ 6542121 h 6858000"/>
              <a:gd name="connsiteX378" fmla="*/ 2124090 w 7467600"/>
              <a:gd name="connsiteY378" fmla="*/ 6761017 h 6858000"/>
              <a:gd name="connsiteX379" fmla="*/ 2200380 w 7467600"/>
              <a:gd name="connsiteY379" fmla="*/ 6858000 h 6858000"/>
              <a:gd name="connsiteX380" fmla="*/ 2147507 w 7467600"/>
              <a:gd name="connsiteY380" fmla="*/ 6858000 h 6858000"/>
              <a:gd name="connsiteX381" fmla="*/ 2070668 w 7467600"/>
              <a:gd name="connsiteY381" fmla="*/ 6761520 h 6858000"/>
              <a:gd name="connsiteX382" fmla="*/ 1975142 w 7467600"/>
              <a:gd name="connsiteY382" fmla="*/ 6585570 h 6858000"/>
              <a:gd name="connsiteX383" fmla="*/ 2050035 w 7467600"/>
              <a:gd name="connsiteY383" fmla="*/ 6813345 h 6858000"/>
              <a:gd name="connsiteX384" fmla="*/ 2063025 w 7467600"/>
              <a:gd name="connsiteY384" fmla="*/ 6858000 h 6858000"/>
              <a:gd name="connsiteX385" fmla="*/ 2021675 w 7467600"/>
              <a:gd name="connsiteY385" fmla="*/ 6858000 h 6858000"/>
              <a:gd name="connsiteX386" fmla="*/ 2019308 w 7467600"/>
              <a:gd name="connsiteY386" fmla="*/ 6847118 h 6858000"/>
              <a:gd name="connsiteX387" fmla="*/ 1938835 w 7467600"/>
              <a:gd name="connsiteY387" fmla="*/ 6551160 h 6858000"/>
              <a:gd name="connsiteX388" fmla="*/ 1953230 w 7467600"/>
              <a:gd name="connsiteY388" fmla="*/ 6759699 h 6858000"/>
              <a:gd name="connsiteX389" fmla="*/ 1956763 w 7467600"/>
              <a:gd name="connsiteY389" fmla="*/ 6778191 h 6858000"/>
              <a:gd name="connsiteX390" fmla="*/ 1967925 w 7467600"/>
              <a:gd name="connsiteY390" fmla="*/ 6858000 h 6858000"/>
              <a:gd name="connsiteX391" fmla="*/ 1936622 w 7467600"/>
              <a:gd name="connsiteY391" fmla="*/ 6858000 h 6858000"/>
              <a:gd name="connsiteX392" fmla="*/ 1926261 w 7467600"/>
              <a:gd name="connsiteY392" fmla="*/ 6784064 h 6858000"/>
              <a:gd name="connsiteX393" fmla="*/ 1922724 w 7467600"/>
              <a:gd name="connsiteY393" fmla="*/ 6765577 h 6858000"/>
              <a:gd name="connsiteX394" fmla="*/ 1904650 w 7467600"/>
              <a:gd name="connsiteY394" fmla="*/ 6639616 h 6858000"/>
              <a:gd name="connsiteX395" fmla="*/ 1885273 w 7467600"/>
              <a:gd name="connsiteY395" fmla="*/ 6858000 h 6858000"/>
              <a:gd name="connsiteX396" fmla="*/ 1854363 w 7467600"/>
              <a:gd name="connsiteY396" fmla="*/ 6858000 h 6858000"/>
              <a:gd name="connsiteX397" fmla="*/ 1880391 w 7467600"/>
              <a:gd name="connsiteY397" fmla="*/ 6603796 h 6858000"/>
              <a:gd name="connsiteX398" fmla="*/ 1818273 w 7467600"/>
              <a:gd name="connsiteY398" fmla="*/ 6715729 h 6858000"/>
              <a:gd name="connsiteX399" fmla="*/ 1794691 w 7467600"/>
              <a:gd name="connsiteY399" fmla="*/ 6843239 h 6858000"/>
              <a:gd name="connsiteX400" fmla="*/ 1794914 w 7467600"/>
              <a:gd name="connsiteY400" fmla="*/ 6858000 h 6858000"/>
              <a:gd name="connsiteX401" fmla="*/ 1746128 w 7467600"/>
              <a:gd name="connsiteY401" fmla="*/ 6858000 h 6858000"/>
              <a:gd name="connsiteX402" fmla="*/ 1753934 w 7467600"/>
              <a:gd name="connsiteY402" fmla="*/ 6724796 h 6858000"/>
              <a:gd name="connsiteX403" fmla="*/ 1792053 w 7467600"/>
              <a:gd name="connsiteY403" fmla="*/ 6572396 h 6858000"/>
              <a:gd name="connsiteX404" fmla="*/ 1862248 w 7467600"/>
              <a:gd name="connsiteY404" fmla="*/ 6266397 h 6858000"/>
              <a:gd name="connsiteX405" fmla="*/ 1862250 w 7467600"/>
              <a:gd name="connsiteY405" fmla="*/ 6033531 h 6858000"/>
              <a:gd name="connsiteX406" fmla="*/ 1211999 w 7467600"/>
              <a:gd name="connsiteY406" fmla="*/ 6683610 h 6858000"/>
              <a:gd name="connsiteX407" fmla="*/ 1213266 w 7467600"/>
              <a:gd name="connsiteY407" fmla="*/ 6691947 h 6858000"/>
              <a:gd name="connsiteX408" fmla="*/ 1203370 w 7467600"/>
              <a:gd name="connsiteY408" fmla="*/ 6850676 h 6858000"/>
              <a:gd name="connsiteX409" fmla="*/ 1203671 w 7467600"/>
              <a:gd name="connsiteY409" fmla="*/ 6858000 h 6858000"/>
              <a:gd name="connsiteX410" fmla="*/ 1143180 w 7467600"/>
              <a:gd name="connsiteY410" fmla="*/ 6858000 h 6858000"/>
              <a:gd name="connsiteX411" fmla="*/ 1142176 w 7467600"/>
              <a:gd name="connsiteY411" fmla="*/ 6766045 h 6858000"/>
              <a:gd name="connsiteX412" fmla="*/ 1067484 w 7467600"/>
              <a:gd name="connsiteY412" fmla="*/ 6858000 h 6858000"/>
              <a:gd name="connsiteX413" fmla="*/ 953928 w 7467600"/>
              <a:gd name="connsiteY413" fmla="*/ 6858000 h 6858000"/>
              <a:gd name="connsiteX414" fmla="*/ 959715 w 7467600"/>
              <a:gd name="connsiteY414" fmla="*/ 6850185 h 6858000"/>
              <a:gd name="connsiteX415" fmla="*/ 1483788 w 7467600"/>
              <a:gd name="connsiteY415" fmla="*/ 6259174 h 6858000"/>
              <a:gd name="connsiteX416" fmla="*/ 1100671 w 7467600"/>
              <a:gd name="connsiteY416" fmla="*/ 6252137 h 6858000"/>
              <a:gd name="connsiteX417" fmla="*/ 1090144 w 7467600"/>
              <a:gd name="connsiteY417" fmla="*/ 6256748 h 6858000"/>
              <a:gd name="connsiteX418" fmla="*/ 1095872 w 7467600"/>
              <a:gd name="connsiteY418" fmla="*/ 6271892 h 6858000"/>
              <a:gd name="connsiteX419" fmla="*/ 262785 w 7467600"/>
              <a:gd name="connsiteY419" fmla="*/ 6845450 h 6858000"/>
              <a:gd name="connsiteX420" fmla="*/ 209968 w 7467600"/>
              <a:gd name="connsiteY420" fmla="*/ 6770713 h 6858000"/>
              <a:gd name="connsiteX421" fmla="*/ 873460 w 7467600"/>
              <a:gd name="connsiteY421" fmla="*/ 6253768 h 6858000"/>
              <a:gd name="connsiteX422" fmla="*/ 192686 w 7467600"/>
              <a:gd name="connsiteY422" fmla="*/ 5849257 h 6858000"/>
              <a:gd name="connsiteX423" fmla="*/ 4696 w 7467600"/>
              <a:gd name="connsiteY423" fmla="*/ 5697668 h 6858000"/>
              <a:gd name="connsiteX424" fmla="*/ 0 w 7467600"/>
              <a:gd name="connsiteY424" fmla="*/ 5689984 h 6858000"/>
              <a:gd name="connsiteX425" fmla="*/ 0 w 7467600"/>
              <a:gd name="connsiteY425" fmla="*/ 5513472 h 6858000"/>
              <a:gd name="connsiteX426" fmla="*/ 174101 w 7467600"/>
              <a:gd name="connsiteY426" fmla="*/ 5620277 h 6858000"/>
              <a:gd name="connsiteX427" fmla="*/ 891800 w 7467600"/>
              <a:gd name="connsiteY427" fmla="*/ 6036935 h 6858000"/>
              <a:gd name="connsiteX428" fmla="*/ 1072219 w 7467600"/>
              <a:gd name="connsiteY428" fmla="*/ 6169443 h 6858000"/>
              <a:gd name="connsiteX429" fmla="*/ 1074117 w 7467600"/>
              <a:gd name="connsiteY429" fmla="*/ 6170301 h 6858000"/>
              <a:gd name="connsiteX430" fmla="*/ 1083114 w 7467600"/>
              <a:gd name="connsiteY430" fmla="*/ 6174131 h 6858000"/>
              <a:gd name="connsiteX431" fmla="*/ 1543010 w 7467600"/>
              <a:gd name="connsiteY431" fmla="*/ 6191140 h 6858000"/>
              <a:gd name="connsiteX432" fmla="*/ 1551080 w 7467600"/>
              <a:gd name="connsiteY432" fmla="*/ 6195006 h 6858000"/>
              <a:gd name="connsiteX433" fmla="*/ 2345443 w 7467600"/>
              <a:gd name="connsiteY433" fmla="*/ 5549882 h 6858000"/>
              <a:gd name="connsiteX434" fmla="*/ 1721499 w 7467600"/>
              <a:gd name="connsiteY434" fmla="*/ 5599969 h 6858000"/>
              <a:gd name="connsiteX435" fmla="*/ 767716 w 7467600"/>
              <a:gd name="connsiteY435" fmla="*/ 5472768 h 6858000"/>
              <a:gd name="connsiteX436" fmla="*/ 722147 w 7467600"/>
              <a:gd name="connsiteY436" fmla="*/ 5393091 h 6858000"/>
              <a:gd name="connsiteX437" fmla="*/ 1485552 w 7467600"/>
              <a:gd name="connsiteY437" fmla="*/ 5313202 h 6858000"/>
              <a:gd name="connsiteX438" fmla="*/ 2143004 w 7467600"/>
              <a:gd name="connsiteY438" fmla="*/ 5402420 h 6858000"/>
              <a:gd name="connsiteX439" fmla="*/ 1933391 w 7467600"/>
              <a:gd name="connsiteY439" fmla="*/ 5156971 h 6858000"/>
              <a:gd name="connsiteX440" fmla="*/ 1827118 w 7467600"/>
              <a:gd name="connsiteY440" fmla="*/ 4968410 h 6858000"/>
              <a:gd name="connsiteX441" fmla="*/ 1837349 w 7467600"/>
              <a:gd name="connsiteY441" fmla="*/ 4956357 h 6858000"/>
              <a:gd name="connsiteX442" fmla="*/ 2162835 w 7467600"/>
              <a:gd name="connsiteY442" fmla="*/ 5187853 h 6858000"/>
              <a:gd name="connsiteX443" fmla="*/ 2257167 w 7467600"/>
              <a:gd name="connsiteY443" fmla="*/ 5462123 h 6858000"/>
              <a:gd name="connsiteX444" fmla="*/ 2261598 w 7467600"/>
              <a:gd name="connsiteY444" fmla="*/ 5467998 h 6858000"/>
              <a:gd name="connsiteX445" fmla="*/ 2437177 w 7467600"/>
              <a:gd name="connsiteY445" fmla="*/ 5479608 h 6858000"/>
              <a:gd name="connsiteX446" fmla="*/ 2445247 w 7467600"/>
              <a:gd name="connsiteY446" fmla="*/ 5483476 h 6858000"/>
              <a:gd name="connsiteX447" fmla="*/ 2743626 w 7467600"/>
              <a:gd name="connsiteY447" fmla="*/ 5304819 h 6858000"/>
              <a:gd name="connsiteX448" fmla="*/ 3048102 w 7467600"/>
              <a:gd name="connsiteY448" fmla="*/ 5150595 h 6858000"/>
              <a:gd name="connsiteX449" fmla="*/ 1799414 w 7467600"/>
              <a:gd name="connsiteY449" fmla="*/ 4694732 h 6858000"/>
              <a:gd name="connsiteX450" fmla="*/ 1771735 w 7467600"/>
              <a:gd name="connsiteY450" fmla="*/ 4619929 h 6858000"/>
              <a:gd name="connsiteX451" fmla="*/ 3104273 w 7467600"/>
              <a:gd name="connsiteY451" fmla="*/ 5076159 h 6858000"/>
              <a:gd name="connsiteX452" fmla="*/ 3113245 w 7467600"/>
              <a:gd name="connsiteY452" fmla="*/ 5090705 h 6858000"/>
              <a:gd name="connsiteX453" fmla="*/ 3126294 w 7467600"/>
              <a:gd name="connsiteY453" fmla="*/ 5114400 h 6858000"/>
              <a:gd name="connsiteX454" fmla="*/ 3937433 w 7467600"/>
              <a:gd name="connsiteY454" fmla="*/ 4830473 h 6858000"/>
              <a:gd name="connsiteX455" fmla="*/ 3590475 w 7467600"/>
              <a:gd name="connsiteY455" fmla="*/ 4597974 h 6858000"/>
              <a:gd name="connsiteX456" fmla="*/ 3100264 w 7467600"/>
              <a:gd name="connsiteY456" fmla="*/ 4579845 h 6858000"/>
              <a:gd name="connsiteX457" fmla="*/ 2183576 w 7467600"/>
              <a:gd name="connsiteY457" fmla="*/ 4227150 h 6858000"/>
              <a:gd name="connsiteX458" fmla="*/ 2151029 w 7467600"/>
              <a:gd name="connsiteY458" fmla="*/ 4146947 h 6858000"/>
              <a:gd name="connsiteX459" fmla="*/ 3563434 w 7467600"/>
              <a:gd name="connsiteY459" fmla="*/ 4469115 h 6858000"/>
              <a:gd name="connsiteX460" fmla="*/ 3177952 w 7467600"/>
              <a:gd name="connsiteY460" fmla="*/ 3657386 h 6858000"/>
              <a:gd name="connsiteX461" fmla="*/ 3189263 w 7467600"/>
              <a:gd name="connsiteY461" fmla="*/ 3625726 h 6858000"/>
              <a:gd name="connsiteX462" fmla="*/ 3560912 w 7467600"/>
              <a:gd name="connsiteY462" fmla="*/ 4079863 h 6858000"/>
              <a:gd name="connsiteX463" fmla="*/ 3626636 w 7467600"/>
              <a:gd name="connsiteY463" fmla="*/ 4512230 h 6858000"/>
              <a:gd name="connsiteX464" fmla="*/ 3653088 w 7467600"/>
              <a:gd name="connsiteY464" fmla="*/ 4521417 h 6858000"/>
              <a:gd name="connsiteX465" fmla="*/ 3988128 w 7467600"/>
              <a:gd name="connsiteY465" fmla="*/ 4817267 h 6858000"/>
              <a:gd name="connsiteX466" fmla="*/ 4830582 w 7467600"/>
              <a:gd name="connsiteY466" fmla="*/ 4676000 h 6858000"/>
              <a:gd name="connsiteX467" fmla="*/ 4830100 w 7467600"/>
              <a:gd name="connsiteY467" fmla="*/ 4675554 h 6858000"/>
              <a:gd name="connsiteX468" fmla="*/ 4036318 w 7467600"/>
              <a:gd name="connsiteY468" fmla="*/ 4147013 h 6858000"/>
              <a:gd name="connsiteX469" fmla="*/ 3432098 w 7467600"/>
              <a:gd name="connsiteY469" fmla="*/ 3537312 h 6858000"/>
              <a:gd name="connsiteX470" fmla="*/ 3446761 w 7467600"/>
              <a:gd name="connsiteY470" fmla="*/ 3461278 h 6858000"/>
              <a:gd name="connsiteX471" fmla="*/ 4419733 w 7467600"/>
              <a:gd name="connsiteY471" fmla="*/ 3963555 h 6858000"/>
              <a:gd name="connsiteX472" fmla="*/ 4781371 w 7467600"/>
              <a:gd name="connsiteY472" fmla="*/ 4458604 h 6858000"/>
              <a:gd name="connsiteX473" fmla="*/ 4780440 w 7467600"/>
              <a:gd name="connsiteY473" fmla="*/ 4470290 h 6858000"/>
              <a:gd name="connsiteX474" fmla="*/ 4898954 w 7467600"/>
              <a:gd name="connsiteY474" fmla="*/ 4662092 h 6858000"/>
              <a:gd name="connsiteX475" fmla="*/ 4900699 w 7467600"/>
              <a:gd name="connsiteY475" fmla="*/ 4670867 h 6858000"/>
              <a:gd name="connsiteX476" fmla="*/ 5714511 w 7467600"/>
              <a:gd name="connsiteY476" fmla="*/ 4663483 h 6858000"/>
              <a:gd name="connsiteX477" fmla="*/ 5464793 w 7467600"/>
              <a:gd name="connsiteY477" fmla="*/ 4393556 h 6858000"/>
              <a:gd name="connsiteX478" fmla="*/ 5461897 w 7467600"/>
              <a:gd name="connsiteY478" fmla="*/ 4390879 h 6858000"/>
              <a:gd name="connsiteX479" fmla="*/ 4294126 w 7467600"/>
              <a:gd name="connsiteY479" fmla="*/ 3303048 h 6858000"/>
              <a:gd name="connsiteX480" fmla="*/ 4305321 w 7467600"/>
              <a:gd name="connsiteY480" fmla="*/ 3256953 h 6858000"/>
              <a:gd name="connsiteX481" fmla="*/ 4949299 w 7467600"/>
              <a:gd name="connsiteY481" fmla="*/ 3766336 h 6858000"/>
              <a:gd name="connsiteX482" fmla="*/ 5291452 w 7467600"/>
              <a:gd name="connsiteY482" fmla="*/ 4076801 h 6858000"/>
              <a:gd name="connsiteX483" fmla="*/ 5434998 w 7467600"/>
              <a:gd name="connsiteY483" fmla="*/ 4254100 h 6858000"/>
              <a:gd name="connsiteX484" fmla="*/ 5351015 w 7467600"/>
              <a:gd name="connsiteY484" fmla="*/ 3760989 h 6858000"/>
              <a:gd name="connsiteX485" fmla="*/ 5413780 w 7467600"/>
              <a:gd name="connsiteY485" fmla="*/ 2966265 h 6858000"/>
              <a:gd name="connsiteX486" fmla="*/ 5425627 w 7467600"/>
              <a:gd name="connsiteY486" fmla="*/ 2954192 h 6858000"/>
              <a:gd name="connsiteX487" fmla="*/ 6604735 w 7467600"/>
              <a:gd name="connsiteY487" fmla="*/ 2041381 h 6858000"/>
              <a:gd name="connsiteX488" fmla="*/ 7204487 w 7467600"/>
              <a:gd name="connsiteY488" fmla="*/ 2742112 h 6858000"/>
              <a:gd name="connsiteX489" fmla="*/ 7131592 w 7467600"/>
              <a:gd name="connsiteY489" fmla="*/ 2672096 h 6858000"/>
              <a:gd name="connsiteX490" fmla="*/ 6996344 w 7467600"/>
              <a:gd name="connsiteY490" fmla="*/ 2518310 h 6858000"/>
              <a:gd name="connsiteX491" fmla="*/ 6735495 w 7467600"/>
              <a:gd name="connsiteY491" fmla="*/ 2196890 h 6858000"/>
              <a:gd name="connsiteX492" fmla="*/ 6721901 w 7467600"/>
              <a:gd name="connsiteY492" fmla="*/ 2179274 h 6858000"/>
              <a:gd name="connsiteX493" fmla="*/ 6604735 w 7467600"/>
              <a:gd name="connsiteY493" fmla="*/ 2041381 h 6858000"/>
              <a:gd name="connsiteX494" fmla="*/ 6591670 w 7467600"/>
              <a:gd name="connsiteY494" fmla="*/ 1988277 h 6858000"/>
              <a:gd name="connsiteX495" fmla="*/ 6747349 w 7467600"/>
              <a:gd name="connsiteY495" fmla="*/ 2160069 h 6858000"/>
              <a:gd name="connsiteX496" fmla="*/ 6760943 w 7467600"/>
              <a:gd name="connsiteY496" fmla="*/ 2177686 h 6858000"/>
              <a:gd name="connsiteX497" fmla="*/ 7021065 w 7467600"/>
              <a:gd name="connsiteY497" fmla="*/ 2498102 h 6858000"/>
              <a:gd name="connsiteX498" fmla="*/ 7155223 w 7467600"/>
              <a:gd name="connsiteY498" fmla="*/ 2650386 h 6858000"/>
              <a:gd name="connsiteX499" fmla="*/ 7203167 w 7467600"/>
              <a:gd name="connsiteY499" fmla="*/ 2697288 h 6858000"/>
              <a:gd name="connsiteX500" fmla="*/ 6937703 w 7467600"/>
              <a:gd name="connsiteY500" fmla="*/ 2321981 h 6858000"/>
              <a:gd name="connsiteX501" fmla="*/ 6591670 w 7467600"/>
              <a:gd name="connsiteY501" fmla="*/ 1988277 h 6858000"/>
              <a:gd name="connsiteX502" fmla="*/ 5798671 w 7467600"/>
              <a:gd name="connsiteY502" fmla="*/ 1981601 h 6858000"/>
              <a:gd name="connsiteX503" fmla="*/ 5754709 w 7467600"/>
              <a:gd name="connsiteY503" fmla="*/ 2071454 h 6858000"/>
              <a:gd name="connsiteX504" fmla="*/ 5763044 w 7467600"/>
              <a:gd name="connsiteY504" fmla="*/ 2842206 h 6858000"/>
              <a:gd name="connsiteX505" fmla="*/ 5764974 w 7467600"/>
              <a:gd name="connsiteY505" fmla="*/ 2799609 h 6858000"/>
              <a:gd name="connsiteX506" fmla="*/ 5767665 w 7467600"/>
              <a:gd name="connsiteY506" fmla="*/ 2666409 h 6858000"/>
              <a:gd name="connsiteX507" fmla="*/ 5763055 w 7467600"/>
              <a:gd name="connsiteY507" fmla="*/ 2579705 h 6858000"/>
              <a:gd name="connsiteX508" fmla="*/ 5758079 w 7467600"/>
              <a:gd name="connsiteY508" fmla="*/ 2492508 h 6858000"/>
              <a:gd name="connsiteX509" fmla="*/ 5779325 w 7467600"/>
              <a:gd name="connsiteY509" fmla="*/ 2197069 h 6858000"/>
              <a:gd name="connsiteX510" fmla="*/ 5798671 w 7467600"/>
              <a:gd name="connsiteY510" fmla="*/ 1981601 h 6858000"/>
              <a:gd name="connsiteX511" fmla="*/ 5829202 w 7467600"/>
              <a:gd name="connsiteY511" fmla="*/ 1971679 h 6858000"/>
              <a:gd name="connsiteX512" fmla="*/ 5809558 w 7467600"/>
              <a:gd name="connsiteY512" fmla="*/ 2198043 h 6858000"/>
              <a:gd name="connsiteX513" fmla="*/ 5788653 w 7467600"/>
              <a:gd name="connsiteY513" fmla="*/ 2489430 h 6858000"/>
              <a:gd name="connsiteX514" fmla="*/ 5793439 w 7467600"/>
              <a:gd name="connsiteY514" fmla="*/ 2575235 h 6858000"/>
              <a:gd name="connsiteX515" fmla="*/ 5796837 w 7467600"/>
              <a:gd name="connsiteY515" fmla="*/ 2637633 h 6858000"/>
              <a:gd name="connsiteX516" fmla="*/ 5818614 w 7467600"/>
              <a:gd name="connsiteY516" fmla="*/ 2473055 h 6858000"/>
              <a:gd name="connsiteX517" fmla="*/ 5829202 w 7467600"/>
              <a:gd name="connsiteY517" fmla="*/ 1971679 h 6858000"/>
              <a:gd name="connsiteX518" fmla="*/ 5911389 w 7467600"/>
              <a:gd name="connsiteY518" fmla="*/ 1898371 h 6858000"/>
              <a:gd name="connsiteX519" fmla="*/ 6237627 w 7467600"/>
              <a:gd name="connsiteY519" fmla="*/ 2231921 h 6858000"/>
              <a:gd name="connsiteX520" fmla="*/ 5911389 w 7467600"/>
              <a:gd name="connsiteY520" fmla="*/ 1898371 h 6858000"/>
              <a:gd name="connsiteX521" fmla="*/ 6944437 w 7467600"/>
              <a:gd name="connsiteY521" fmla="*/ 1575402 h 6858000"/>
              <a:gd name="connsiteX522" fmla="*/ 6304730 w 7467600"/>
              <a:gd name="connsiteY522" fmla="*/ 1766654 h 6858000"/>
              <a:gd name="connsiteX523" fmla="*/ 6944437 w 7467600"/>
              <a:gd name="connsiteY523" fmla="*/ 1575402 h 6858000"/>
              <a:gd name="connsiteX524" fmla="*/ 7019523 w 7467600"/>
              <a:gd name="connsiteY524" fmla="*/ 1519450 h 6858000"/>
              <a:gd name="connsiteX525" fmla="*/ 6298091 w 7467600"/>
              <a:gd name="connsiteY525" fmla="*/ 1737122 h 6858000"/>
              <a:gd name="connsiteX526" fmla="*/ 7019523 w 7467600"/>
              <a:gd name="connsiteY526" fmla="*/ 1519450 h 6858000"/>
              <a:gd name="connsiteX527" fmla="*/ 2399523 w 7467600"/>
              <a:gd name="connsiteY527" fmla="*/ 1428234 h 6858000"/>
              <a:gd name="connsiteX528" fmla="*/ 2224982 w 7467600"/>
              <a:gd name="connsiteY528" fmla="*/ 1826201 h 6858000"/>
              <a:gd name="connsiteX529" fmla="*/ 2096099 w 7467600"/>
              <a:gd name="connsiteY529" fmla="*/ 2345900 h 6858000"/>
              <a:gd name="connsiteX530" fmla="*/ 2283317 w 7467600"/>
              <a:gd name="connsiteY530" fmla="*/ 1796925 h 6858000"/>
              <a:gd name="connsiteX531" fmla="*/ 2399523 w 7467600"/>
              <a:gd name="connsiteY531" fmla="*/ 1428234 h 6858000"/>
              <a:gd name="connsiteX532" fmla="*/ 2448558 w 7467600"/>
              <a:gd name="connsiteY532" fmla="*/ 1373435 h 6858000"/>
              <a:gd name="connsiteX533" fmla="*/ 2312521 w 7467600"/>
              <a:gd name="connsiteY533" fmla="*/ 1806140 h 6858000"/>
              <a:gd name="connsiteX534" fmla="*/ 2127533 w 7467600"/>
              <a:gd name="connsiteY534" fmla="*/ 2348380 h 6858000"/>
              <a:gd name="connsiteX535" fmla="*/ 2358080 w 7467600"/>
              <a:gd name="connsiteY535" fmla="*/ 1866134 h 6858000"/>
              <a:gd name="connsiteX536" fmla="*/ 2407436 w 7467600"/>
              <a:gd name="connsiteY536" fmla="*/ 1651070 h 6858000"/>
              <a:gd name="connsiteX537" fmla="*/ 2448558 w 7467600"/>
              <a:gd name="connsiteY537" fmla="*/ 1373435 h 6858000"/>
              <a:gd name="connsiteX538" fmla="*/ 278707 w 7467600"/>
              <a:gd name="connsiteY538" fmla="*/ 1352270 h 6858000"/>
              <a:gd name="connsiteX539" fmla="*/ 321570 w 7467600"/>
              <a:gd name="connsiteY539" fmla="*/ 1861610 h 6858000"/>
              <a:gd name="connsiteX540" fmla="*/ 294281 w 7467600"/>
              <a:gd name="connsiteY540" fmla="*/ 1440658 h 6858000"/>
              <a:gd name="connsiteX541" fmla="*/ 278707 w 7467600"/>
              <a:gd name="connsiteY541" fmla="*/ 1352270 h 6858000"/>
              <a:gd name="connsiteX542" fmla="*/ 1423821 w 7467600"/>
              <a:gd name="connsiteY542" fmla="*/ 1351958 h 6858000"/>
              <a:gd name="connsiteX543" fmla="*/ 1638521 w 7467600"/>
              <a:gd name="connsiteY543" fmla="*/ 1908470 h 6858000"/>
              <a:gd name="connsiteX544" fmla="*/ 1754199 w 7467600"/>
              <a:gd name="connsiteY544" fmla="*/ 2149284 h 6858000"/>
              <a:gd name="connsiteX545" fmla="*/ 1908359 w 7467600"/>
              <a:gd name="connsiteY545" fmla="*/ 2364988 h 6858000"/>
              <a:gd name="connsiteX546" fmla="*/ 1647661 w 7467600"/>
              <a:gd name="connsiteY546" fmla="*/ 1825945 h 6858000"/>
              <a:gd name="connsiteX547" fmla="*/ 1423821 w 7467600"/>
              <a:gd name="connsiteY547" fmla="*/ 1351958 h 6858000"/>
              <a:gd name="connsiteX548" fmla="*/ 1431890 w 7467600"/>
              <a:gd name="connsiteY548" fmla="*/ 1306475 h 6858000"/>
              <a:gd name="connsiteX549" fmla="*/ 1507597 w 7467600"/>
              <a:gd name="connsiteY549" fmla="*/ 1446132 h 6858000"/>
              <a:gd name="connsiteX550" fmla="*/ 1674586 w 7467600"/>
              <a:gd name="connsiteY550" fmla="*/ 1813832 h 6858000"/>
              <a:gd name="connsiteX551" fmla="*/ 1815950 w 7467600"/>
              <a:gd name="connsiteY551" fmla="*/ 2128564 h 6858000"/>
              <a:gd name="connsiteX552" fmla="*/ 1984242 w 7467600"/>
              <a:gd name="connsiteY552" fmla="*/ 2430829 h 6858000"/>
              <a:gd name="connsiteX553" fmla="*/ 2014023 w 7467600"/>
              <a:gd name="connsiteY553" fmla="*/ 2450995 h 6858000"/>
              <a:gd name="connsiteX554" fmla="*/ 1747337 w 7467600"/>
              <a:gd name="connsiteY554" fmla="*/ 1855264 h 6858000"/>
              <a:gd name="connsiteX555" fmla="*/ 1533749 w 7467600"/>
              <a:gd name="connsiteY555" fmla="*/ 1478656 h 6858000"/>
              <a:gd name="connsiteX556" fmla="*/ 1431890 w 7467600"/>
              <a:gd name="connsiteY556" fmla="*/ 1306475 h 6858000"/>
              <a:gd name="connsiteX557" fmla="*/ 5052692 w 7467600"/>
              <a:gd name="connsiteY557" fmla="*/ 1292994 h 6858000"/>
              <a:gd name="connsiteX558" fmla="*/ 5200661 w 7467600"/>
              <a:gd name="connsiteY558" fmla="*/ 1635186 h 6858000"/>
              <a:gd name="connsiteX559" fmla="*/ 5297138 w 7467600"/>
              <a:gd name="connsiteY559" fmla="*/ 1906351 h 6858000"/>
              <a:gd name="connsiteX560" fmla="*/ 5052692 w 7467600"/>
              <a:gd name="connsiteY560" fmla="*/ 1292994 h 6858000"/>
              <a:gd name="connsiteX561" fmla="*/ 5009948 w 7467600"/>
              <a:gd name="connsiteY561" fmla="*/ 1273619 h 6858000"/>
              <a:gd name="connsiteX562" fmla="*/ 5121777 w 7467600"/>
              <a:gd name="connsiteY562" fmla="*/ 1654213 h 6858000"/>
              <a:gd name="connsiteX563" fmla="*/ 5293545 w 7467600"/>
              <a:gd name="connsiteY563" fmla="*/ 2072247 h 6858000"/>
              <a:gd name="connsiteX564" fmla="*/ 5294042 w 7467600"/>
              <a:gd name="connsiteY564" fmla="*/ 2065019 h 6858000"/>
              <a:gd name="connsiteX565" fmla="*/ 5171936 w 7467600"/>
              <a:gd name="connsiteY565" fmla="*/ 1647613 h 6858000"/>
              <a:gd name="connsiteX566" fmla="*/ 5009948 w 7467600"/>
              <a:gd name="connsiteY566" fmla="*/ 1273619 h 6858000"/>
              <a:gd name="connsiteX567" fmla="*/ 655236 w 7467600"/>
              <a:gd name="connsiteY567" fmla="*/ 1268632 h 6858000"/>
              <a:gd name="connsiteX568" fmla="*/ 839521 w 7467600"/>
              <a:gd name="connsiteY568" fmla="*/ 1685315 h 6858000"/>
              <a:gd name="connsiteX569" fmla="*/ 1109416 w 7467600"/>
              <a:gd name="connsiteY569" fmla="*/ 2061663 h 6858000"/>
              <a:gd name="connsiteX570" fmla="*/ 1298300 w 7467600"/>
              <a:gd name="connsiteY570" fmla="*/ 2247742 h 6858000"/>
              <a:gd name="connsiteX571" fmla="*/ 1125871 w 7467600"/>
              <a:gd name="connsiteY571" fmla="*/ 1989513 h 6858000"/>
              <a:gd name="connsiteX572" fmla="*/ 981574 w 7467600"/>
              <a:gd name="connsiteY572" fmla="*/ 1783157 h 6858000"/>
              <a:gd name="connsiteX573" fmla="*/ 922198 w 7467600"/>
              <a:gd name="connsiteY573" fmla="*/ 1677437 h 6858000"/>
              <a:gd name="connsiteX574" fmla="*/ 869293 w 7467600"/>
              <a:gd name="connsiteY574" fmla="*/ 1583214 h 6858000"/>
              <a:gd name="connsiteX575" fmla="*/ 751431 w 7467600"/>
              <a:gd name="connsiteY575" fmla="*/ 1405731 h 6858000"/>
              <a:gd name="connsiteX576" fmla="*/ 655236 w 7467600"/>
              <a:gd name="connsiteY576" fmla="*/ 1268632 h 6858000"/>
              <a:gd name="connsiteX577" fmla="*/ 6516292 w 7467600"/>
              <a:gd name="connsiteY577" fmla="*/ 1263064 h 6858000"/>
              <a:gd name="connsiteX578" fmla="*/ 5736320 w 7467600"/>
              <a:gd name="connsiteY578" fmla="*/ 1501803 h 6858000"/>
              <a:gd name="connsiteX579" fmla="*/ 6516292 w 7467600"/>
              <a:gd name="connsiteY579" fmla="*/ 1263064 h 6858000"/>
              <a:gd name="connsiteX580" fmla="*/ 291466 w 7467600"/>
              <a:gd name="connsiteY580" fmla="*/ 1250369 h 6858000"/>
              <a:gd name="connsiteX581" fmla="*/ 323180 w 7467600"/>
              <a:gd name="connsiteY581" fmla="*/ 1435283 h 6858000"/>
              <a:gd name="connsiteX582" fmla="*/ 349381 w 7467600"/>
              <a:gd name="connsiteY582" fmla="*/ 1875041 h 6858000"/>
              <a:gd name="connsiteX583" fmla="*/ 374363 w 7467600"/>
              <a:gd name="connsiteY583" fmla="*/ 1506494 h 6858000"/>
              <a:gd name="connsiteX584" fmla="*/ 302168 w 7467600"/>
              <a:gd name="connsiteY584" fmla="*/ 1274495 h 6858000"/>
              <a:gd name="connsiteX585" fmla="*/ 291466 w 7467600"/>
              <a:gd name="connsiteY585" fmla="*/ 1250369 h 6858000"/>
              <a:gd name="connsiteX586" fmla="*/ 678222 w 7467600"/>
              <a:gd name="connsiteY586" fmla="*/ 1248670 h 6858000"/>
              <a:gd name="connsiteX587" fmla="*/ 775536 w 7467600"/>
              <a:gd name="connsiteY587" fmla="*/ 1388015 h 6858000"/>
              <a:gd name="connsiteX588" fmla="*/ 894529 w 7467600"/>
              <a:gd name="connsiteY588" fmla="*/ 1567739 h 6858000"/>
              <a:gd name="connsiteX589" fmla="*/ 948000 w 7467600"/>
              <a:gd name="connsiteY589" fmla="*/ 1663088 h 6858000"/>
              <a:gd name="connsiteX590" fmla="*/ 1006812 w 7467600"/>
              <a:gd name="connsiteY590" fmla="*/ 1767683 h 6858000"/>
              <a:gd name="connsiteX591" fmla="*/ 1149133 w 7467600"/>
              <a:gd name="connsiteY591" fmla="*/ 1971513 h 6858000"/>
              <a:gd name="connsiteX592" fmla="*/ 1333952 w 7467600"/>
              <a:gd name="connsiteY592" fmla="*/ 2251620 h 6858000"/>
              <a:gd name="connsiteX593" fmla="*/ 1337329 w 7467600"/>
              <a:gd name="connsiteY593" fmla="*/ 2258350 h 6858000"/>
              <a:gd name="connsiteX594" fmla="*/ 1014726 w 7467600"/>
              <a:gd name="connsiteY594" fmla="*/ 1615556 h 6858000"/>
              <a:gd name="connsiteX595" fmla="*/ 678222 w 7467600"/>
              <a:gd name="connsiteY595" fmla="*/ 1248670 h 6858000"/>
              <a:gd name="connsiteX596" fmla="*/ 6691602 w 7467600"/>
              <a:gd name="connsiteY596" fmla="*/ 1140573 h 6858000"/>
              <a:gd name="connsiteX597" fmla="*/ 6571100 w 7467600"/>
              <a:gd name="connsiteY597" fmla="*/ 1183662 h 6858000"/>
              <a:gd name="connsiteX598" fmla="*/ 6241687 w 7467600"/>
              <a:gd name="connsiteY598" fmla="*/ 1257600 h 6858000"/>
              <a:gd name="connsiteX599" fmla="*/ 5693009 w 7467600"/>
              <a:gd name="connsiteY599" fmla="*/ 1478256 h 6858000"/>
              <a:gd name="connsiteX600" fmla="*/ 6548420 w 7467600"/>
              <a:gd name="connsiteY600" fmla="*/ 1214599 h 6858000"/>
              <a:gd name="connsiteX601" fmla="*/ 6605473 w 7467600"/>
              <a:gd name="connsiteY601" fmla="*/ 1184686 h 6858000"/>
              <a:gd name="connsiteX602" fmla="*/ 6691602 w 7467600"/>
              <a:gd name="connsiteY602" fmla="*/ 1140573 h 6858000"/>
              <a:gd name="connsiteX603" fmla="*/ 4002475 w 7467600"/>
              <a:gd name="connsiteY603" fmla="*/ 1037802 h 6858000"/>
              <a:gd name="connsiteX604" fmla="*/ 4000324 w 7467600"/>
              <a:gd name="connsiteY604" fmla="*/ 1039362 h 6858000"/>
              <a:gd name="connsiteX605" fmla="*/ 4002862 w 7467600"/>
              <a:gd name="connsiteY605" fmla="*/ 1042866 h 6858000"/>
              <a:gd name="connsiteX606" fmla="*/ 4002475 w 7467600"/>
              <a:gd name="connsiteY606" fmla="*/ 1037802 h 6858000"/>
              <a:gd name="connsiteX607" fmla="*/ 506322 w 7467600"/>
              <a:gd name="connsiteY607" fmla="*/ 1020997 h 6858000"/>
              <a:gd name="connsiteX608" fmla="*/ 533068 w 7467600"/>
              <a:gd name="connsiteY608" fmla="*/ 1029409 h 6858000"/>
              <a:gd name="connsiteX609" fmla="*/ 1232525 w 7467600"/>
              <a:gd name="connsiteY609" fmla="*/ 1804675 h 6858000"/>
              <a:gd name="connsiteX610" fmla="*/ 1388858 w 7467600"/>
              <a:gd name="connsiteY610" fmla="*/ 2368011 h 6858000"/>
              <a:gd name="connsiteX611" fmla="*/ 1384098 w 7467600"/>
              <a:gd name="connsiteY611" fmla="*/ 2378125 h 6858000"/>
              <a:gd name="connsiteX612" fmla="*/ 1425393 w 7467600"/>
              <a:gd name="connsiteY612" fmla="*/ 2589124 h 6858000"/>
              <a:gd name="connsiteX613" fmla="*/ 1424001 w 7467600"/>
              <a:gd name="connsiteY613" fmla="*/ 2597541 h 6858000"/>
              <a:gd name="connsiteX614" fmla="*/ 2152729 w 7467600"/>
              <a:gd name="connsiteY614" fmla="*/ 2864487 h 6858000"/>
              <a:gd name="connsiteX615" fmla="*/ 2020609 w 7467600"/>
              <a:gd name="connsiteY615" fmla="*/ 2539671 h 6858000"/>
              <a:gd name="connsiteX616" fmla="*/ 2018920 w 7467600"/>
              <a:gd name="connsiteY616" fmla="*/ 2536309 h 6858000"/>
              <a:gd name="connsiteX617" fmla="*/ 1342441 w 7467600"/>
              <a:gd name="connsiteY617" fmla="*/ 1173017 h 6858000"/>
              <a:gd name="connsiteX618" fmla="*/ 1367925 w 7467600"/>
              <a:gd name="connsiteY618" fmla="*/ 1135648 h 6858000"/>
              <a:gd name="connsiteX619" fmla="*/ 1771401 w 7467600"/>
              <a:gd name="connsiteY619" fmla="*/ 1806673 h 6858000"/>
              <a:gd name="connsiteX620" fmla="*/ 1972385 w 7467600"/>
              <a:gd name="connsiteY620" fmla="*/ 2198735 h 6858000"/>
              <a:gd name="connsiteX621" fmla="*/ 2040892 w 7467600"/>
              <a:gd name="connsiteY621" fmla="*/ 2405205 h 6858000"/>
              <a:gd name="connsiteX622" fmla="*/ 2131689 w 7467600"/>
              <a:gd name="connsiteY622" fmla="*/ 1936926 h 6858000"/>
              <a:gd name="connsiteX623" fmla="*/ 2454820 w 7467600"/>
              <a:gd name="connsiteY623" fmla="*/ 1248808 h 6858000"/>
              <a:gd name="connsiteX624" fmla="*/ 2492512 w 7467600"/>
              <a:gd name="connsiteY624" fmla="*/ 1302920 h 6858000"/>
              <a:gd name="connsiteX625" fmla="*/ 2081216 w 7467600"/>
              <a:gd name="connsiteY625" fmla="*/ 2527513 h 6858000"/>
              <a:gd name="connsiteX626" fmla="*/ 2081211 w 7467600"/>
              <a:gd name="connsiteY626" fmla="*/ 2528916 h 6858000"/>
              <a:gd name="connsiteX627" fmla="*/ 2199067 w 7467600"/>
              <a:gd name="connsiteY627" fmla="*/ 2884061 h 6858000"/>
              <a:gd name="connsiteX628" fmla="*/ 3192586 w 7467600"/>
              <a:gd name="connsiteY628" fmla="*/ 3411496 h 6858000"/>
              <a:gd name="connsiteX629" fmla="*/ 3182620 w 7467600"/>
              <a:gd name="connsiteY629" fmla="*/ 3483279 h 6858000"/>
              <a:gd name="connsiteX630" fmla="*/ 2435119 w 7467600"/>
              <a:gd name="connsiteY630" fmla="*/ 3080173 h 6858000"/>
              <a:gd name="connsiteX631" fmla="*/ 2410152 w 7467600"/>
              <a:gd name="connsiteY631" fmla="*/ 3063751 h 6858000"/>
              <a:gd name="connsiteX632" fmla="*/ 2408099 w 7467600"/>
              <a:gd name="connsiteY632" fmla="*/ 3064403 h 6858000"/>
              <a:gd name="connsiteX633" fmla="*/ 2407218 w 7467600"/>
              <a:gd name="connsiteY633" fmla="*/ 3070324 h 6858000"/>
              <a:gd name="connsiteX634" fmla="*/ 2380138 w 7467600"/>
              <a:gd name="connsiteY634" fmla="*/ 3099341 h 6858000"/>
              <a:gd name="connsiteX635" fmla="*/ 1765923 w 7467600"/>
              <a:gd name="connsiteY635" fmla="*/ 3581043 h 6858000"/>
              <a:gd name="connsiteX636" fmla="*/ 1702258 w 7467600"/>
              <a:gd name="connsiteY636" fmla="*/ 3612286 h 6858000"/>
              <a:gd name="connsiteX637" fmla="*/ 1538370 w 7467600"/>
              <a:gd name="connsiteY637" fmla="*/ 3811804 h 6858000"/>
              <a:gd name="connsiteX638" fmla="*/ 542867 w 7467600"/>
              <a:gd name="connsiteY638" fmla="*/ 4944092 h 6858000"/>
              <a:gd name="connsiteX639" fmla="*/ 515800 w 7467600"/>
              <a:gd name="connsiteY639" fmla="*/ 4862180 h 6858000"/>
              <a:gd name="connsiteX640" fmla="*/ 909145 w 7467600"/>
              <a:gd name="connsiteY640" fmla="*/ 4199225 h 6858000"/>
              <a:gd name="connsiteX641" fmla="*/ 1214067 w 7467600"/>
              <a:gd name="connsiteY641" fmla="*/ 3908561 h 6858000"/>
              <a:gd name="connsiteX642" fmla="*/ 640967 w 7467600"/>
              <a:gd name="connsiteY642" fmla="*/ 4105601 h 6858000"/>
              <a:gd name="connsiteX643" fmla="*/ 112563 w 7467600"/>
              <a:gd name="connsiteY643" fmla="*/ 4396952 h 6858000"/>
              <a:gd name="connsiteX644" fmla="*/ 0 w 7467600"/>
              <a:gd name="connsiteY644" fmla="*/ 4466006 h 6858000"/>
              <a:gd name="connsiteX645" fmla="*/ 0 w 7467600"/>
              <a:gd name="connsiteY645" fmla="*/ 4233763 h 6858000"/>
              <a:gd name="connsiteX646" fmla="*/ 36881 w 7467600"/>
              <a:gd name="connsiteY646" fmla="*/ 4200118 h 6858000"/>
              <a:gd name="connsiteX647" fmla="*/ 910534 w 7467600"/>
              <a:gd name="connsiteY647" fmla="*/ 3629753 h 6858000"/>
              <a:gd name="connsiteX648" fmla="*/ 1578717 w 7467600"/>
              <a:gd name="connsiteY648" fmla="*/ 3575982 h 6858000"/>
              <a:gd name="connsiteX649" fmla="*/ 2338780 w 7467600"/>
              <a:gd name="connsiteY649" fmla="*/ 3033725 h 6858000"/>
              <a:gd name="connsiteX650" fmla="*/ 1807991 w 7467600"/>
              <a:gd name="connsiteY650" fmla="*/ 2807184 h 6858000"/>
              <a:gd name="connsiteX651" fmla="*/ 1416358 w 7467600"/>
              <a:gd name="connsiteY651" fmla="*/ 3112571 h 6858000"/>
              <a:gd name="connsiteX652" fmla="*/ 939066 w 7467600"/>
              <a:gd name="connsiteY652" fmla="*/ 3378798 h 6858000"/>
              <a:gd name="connsiteX653" fmla="*/ 115099 w 7467600"/>
              <a:gd name="connsiteY653" fmla="*/ 3607650 h 6858000"/>
              <a:gd name="connsiteX654" fmla="*/ 97284 w 7467600"/>
              <a:gd name="connsiteY654" fmla="*/ 3520393 h 6858000"/>
              <a:gd name="connsiteX655" fmla="*/ 922050 w 7467600"/>
              <a:gd name="connsiteY655" fmla="*/ 3074867 h 6858000"/>
              <a:gd name="connsiteX656" fmla="*/ 1405265 w 7467600"/>
              <a:gd name="connsiteY656" fmla="*/ 3016319 h 6858000"/>
              <a:gd name="connsiteX657" fmla="*/ 1407512 w 7467600"/>
              <a:gd name="connsiteY657" fmla="*/ 3018001 h 6858000"/>
              <a:gd name="connsiteX658" fmla="*/ 1726266 w 7467600"/>
              <a:gd name="connsiteY658" fmla="*/ 2777274 h 6858000"/>
              <a:gd name="connsiteX659" fmla="*/ 625390 w 7467600"/>
              <a:gd name="connsiteY659" fmla="*/ 2514541 h 6858000"/>
              <a:gd name="connsiteX660" fmla="*/ 619799 w 7467600"/>
              <a:gd name="connsiteY660" fmla="*/ 2527180 h 6858000"/>
              <a:gd name="connsiteX661" fmla="*/ 310030 w 7467600"/>
              <a:gd name="connsiteY661" fmla="*/ 2771818 h 6858000"/>
              <a:gd name="connsiteX662" fmla="*/ 173877 w 7467600"/>
              <a:gd name="connsiteY662" fmla="*/ 2937056 h 6858000"/>
              <a:gd name="connsiteX663" fmla="*/ 77889 w 7467600"/>
              <a:gd name="connsiteY663" fmla="*/ 3138440 h 6858000"/>
              <a:gd name="connsiteX664" fmla="*/ 0 w 7467600"/>
              <a:gd name="connsiteY664" fmla="*/ 3271395 h 6858000"/>
              <a:gd name="connsiteX665" fmla="*/ 0 w 7467600"/>
              <a:gd name="connsiteY665" fmla="*/ 3153002 h 6858000"/>
              <a:gd name="connsiteX666" fmla="*/ 2386 w 7467600"/>
              <a:gd name="connsiteY666" fmla="*/ 3149203 h 6858000"/>
              <a:gd name="connsiteX667" fmla="*/ 89753 w 7467600"/>
              <a:gd name="connsiteY667" fmla="*/ 2987702 h 6858000"/>
              <a:gd name="connsiteX668" fmla="*/ 76869 w 7467600"/>
              <a:gd name="connsiteY668" fmla="*/ 3005404 h 6858000"/>
              <a:gd name="connsiteX669" fmla="*/ 32049 w 7467600"/>
              <a:gd name="connsiteY669" fmla="*/ 3065814 h 6858000"/>
              <a:gd name="connsiteX670" fmla="*/ 0 w 7467600"/>
              <a:gd name="connsiteY670" fmla="*/ 3108744 h 6858000"/>
              <a:gd name="connsiteX671" fmla="*/ 0 w 7467600"/>
              <a:gd name="connsiteY671" fmla="*/ 3058059 h 6858000"/>
              <a:gd name="connsiteX672" fmla="*/ 7610 w 7467600"/>
              <a:gd name="connsiteY672" fmla="*/ 3047889 h 6858000"/>
              <a:gd name="connsiteX673" fmla="*/ 52419 w 7467600"/>
              <a:gd name="connsiteY673" fmla="*/ 2987479 h 6858000"/>
              <a:gd name="connsiteX674" fmla="*/ 59142 w 7467600"/>
              <a:gd name="connsiteY674" fmla="*/ 2978488 h 6858000"/>
              <a:gd name="connsiteX675" fmla="*/ 0 w 7467600"/>
              <a:gd name="connsiteY675" fmla="*/ 3015334 h 6858000"/>
              <a:gd name="connsiteX676" fmla="*/ 0 w 7467600"/>
              <a:gd name="connsiteY676" fmla="*/ 2914286 h 6858000"/>
              <a:gd name="connsiteX677" fmla="*/ 36383 w 7467600"/>
              <a:gd name="connsiteY677" fmla="*/ 2901128 h 6858000"/>
              <a:gd name="connsiteX678" fmla="*/ 156329 w 7467600"/>
              <a:gd name="connsiteY678" fmla="*/ 2840533 h 6858000"/>
              <a:gd name="connsiteX679" fmla="*/ 358355 w 7467600"/>
              <a:gd name="connsiteY679" fmla="*/ 2620471 h 6858000"/>
              <a:gd name="connsiteX680" fmla="*/ 510577 w 7467600"/>
              <a:gd name="connsiteY680" fmla="*/ 2501244 h 6858000"/>
              <a:gd name="connsiteX681" fmla="*/ 211967 w 7467600"/>
              <a:gd name="connsiteY681" fmla="*/ 2479171 h 6858000"/>
              <a:gd name="connsiteX682" fmla="*/ 0 w 7467600"/>
              <a:gd name="connsiteY682" fmla="*/ 2476398 h 6858000"/>
              <a:gd name="connsiteX683" fmla="*/ 0 w 7467600"/>
              <a:gd name="connsiteY683" fmla="*/ 2389189 h 6858000"/>
              <a:gd name="connsiteX684" fmla="*/ 103062 w 7467600"/>
              <a:gd name="connsiteY684" fmla="*/ 2389518 h 6858000"/>
              <a:gd name="connsiteX685" fmla="*/ 510734 w 7467600"/>
              <a:gd name="connsiteY685" fmla="*/ 2416201 h 6858000"/>
              <a:gd name="connsiteX686" fmla="*/ 279257 w 7467600"/>
              <a:gd name="connsiteY686" fmla="*/ 2092102 h 6858000"/>
              <a:gd name="connsiteX687" fmla="*/ 65265 w 7467600"/>
              <a:gd name="connsiteY687" fmla="*/ 2006049 h 6858000"/>
              <a:gd name="connsiteX688" fmla="*/ 0 w 7467600"/>
              <a:gd name="connsiteY688" fmla="*/ 1982532 h 6858000"/>
              <a:gd name="connsiteX689" fmla="*/ 0 w 7467600"/>
              <a:gd name="connsiteY689" fmla="*/ 1912789 h 6858000"/>
              <a:gd name="connsiteX690" fmla="*/ 97460 w 7467600"/>
              <a:gd name="connsiteY690" fmla="*/ 1953725 h 6858000"/>
              <a:gd name="connsiteX691" fmla="*/ 221272 w 7467600"/>
              <a:gd name="connsiteY691" fmla="*/ 1980766 h 6858000"/>
              <a:gd name="connsiteX692" fmla="*/ 116765 w 7467600"/>
              <a:gd name="connsiteY692" fmla="*/ 1911033 h 6858000"/>
              <a:gd name="connsiteX693" fmla="*/ 16405 w 7467600"/>
              <a:gd name="connsiteY693" fmla="*/ 1803412 h 6858000"/>
              <a:gd name="connsiteX694" fmla="*/ 0 w 7467600"/>
              <a:gd name="connsiteY694" fmla="*/ 1784777 h 6858000"/>
              <a:gd name="connsiteX695" fmla="*/ 0 w 7467600"/>
              <a:gd name="connsiteY695" fmla="*/ 1740082 h 6858000"/>
              <a:gd name="connsiteX696" fmla="*/ 39394 w 7467600"/>
              <a:gd name="connsiteY696" fmla="*/ 1784856 h 6858000"/>
              <a:gd name="connsiteX697" fmla="*/ 135813 w 7467600"/>
              <a:gd name="connsiteY697" fmla="*/ 1888838 h 6858000"/>
              <a:gd name="connsiteX698" fmla="*/ 242575 w 7467600"/>
              <a:gd name="connsiteY698" fmla="*/ 1958841 h 6858000"/>
              <a:gd name="connsiteX699" fmla="*/ 82197 w 7467600"/>
              <a:gd name="connsiteY699" fmla="*/ 1754826 h 6858000"/>
              <a:gd name="connsiteX700" fmla="*/ 0 w 7467600"/>
              <a:gd name="connsiteY700" fmla="*/ 1679650 h 6858000"/>
              <a:gd name="connsiteX701" fmla="*/ 0 w 7467600"/>
              <a:gd name="connsiteY701" fmla="*/ 1602463 h 6858000"/>
              <a:gd name="connsiteX702" fmla="*/ 84689 w 7467600"/>
              <a:gd name="connsiteY702" fmla="*/ 1677442 h 6858000"/>
              <a:gd name="connsiteX703" fmla="*/ 298437 w 7467600"/>
              <a:gd name="connsiteY703" fmla="*/ 1968019 h 6858000"/>
              <a:gd name="connsiteX704" fmla="*/ 227269 w 7467600"/>
              <a:gd name="connsiteY704" fmla="*/ 1114064 h 6858000"/>
              <a:gd name="connsiteX705" fmla="*/ 248003 w 7467600"/>
              <a:gd name="connsiteY705" fmla="*/ 1089613 h 6858000"/>
              <a:gd name="connsiteX706" fmla="*/ 427020 w 7467600"/>
              <a:gd name="connsiteY706" fmla="*/ 1619803 h 6858000"/>
              <a:gd name="connsiteX707" fmla="*/ 340345 w 7467600"/>
              <a:gd name="connsiteY707" fmla="*/ 2027739 h 6858000"/>
              <a:gd name="connsiteX708" fmla="*/ 360865 w 7467600"/>
              <a:gd name="connsiteY708" fmla="*/ 2044827 h 6858000"/>
              <a:gd name="connsiteX709" fmla="*/ 560414 w 7467600"/>
              <a:gd name="connsiteY709" fmla="*/ 2421457 h 6858000"/>
              <a:gd name="connsiteX710" fmla="*/ 1359703 w 7467600"/>
              <a:gd name="connsiteY710" fmla="*/ 2578554 h 6858000"/>
              <a:gd name="connsiteX711" fmla="*/ 1359422 w 7467600"/>
              <a:gd name="connsiteY711" fmla="*/ 2577994 h 6858000"/>
              <a:gd name="connsiteX712" fmla="*/ 828701 w 7467600"/>
              <a:gd name="connsiteY712" fmla="*/ 1839520 h 6858000"/>
              <a:gd name="connsiteX713" fmla="*/ 494427 w 7467600"/>
              <a:gd name="connsiteY713" fmla="*/ 1092333 h 6858000"/>
              <a:gd name="connsiteX714" fmla="*/ 506322 w 7467600"/>
              <a:gd name="connsiteY714" fmla="*/ 1020997 h 6858000"/>
              <a:gd name="connsiteX715" fmla="*/ 4570198 w 7467600"/>
              <a:gd name="connsiteY715" fmla="*/ 978081 h 6858000"/>
              <a:gd name="connsiteX716" fmla="*/ 4523691 w 7467600"/>
              <a:gd name="connsiteY716" fmla="*/ 1127776 h 6858000"/>
              <a:gd name="connsiteX717" fmla="*/ 4509875 w 7467600"/>
              <a:gd name="connsiteY717" fmla="*/ 1167552 h 6858000"/>
              <a:gd name="connsiteX718" fmla="*/ 4478168 w 7467600"/>
              <a:gd name="connsiteY718" fmla="*/ 1260735 h 6858000"/>
              <a:gd name="connsiteX719" fmla="*/ 4409309 w 7467600"/>
              <a:gd name="connsiteY719" fmla="*/ 1666996 h 6858000"/>
              <a:gd name="connsiteX720" fmla="*/ 4370031 w 7467600"/>
              <a:gd name="connsiteY720" fmla="*/ 1955666 h 6858000"/>
              <a:gd name="connsiteX721" fmla="*/ 4570198 w 7467600"/>
              <a:gd name="connsiteY721" fmla="*/ 978081 h 6858000"/>
              <a:gd name="connsiteX722" fmla="*/ 4557898 w 7467600"/>
              <a:gd name="connsiteY722" fmla="*/ 900011 h 6858000"/>
              <a:gd name="connsiteX723" fmla="*/ 4344840 w 7467600"/>
              <a:gd name="connsiteY723" fmla="*/ 1922038 h 6858000"/>
              <a:gd name="connsiteX724" fmla="*/ 4378710 w 7467600"/>
              <a:gd name="connsiteY724" fmla="*/ 1665516 h 6858000"/>
              <a:gd name="connsiteX725" fmla="*/ 4448798 w 7467600"/>
              <a:gd name="connsiteY725" fmla="*/ 1253024 h 6858000"/>
              <a:gd name="connsiteX726" fmla="*/ 4480315 w 7467600"/>
              <a:gd name="connsiteY726" fmla="*/ 1158454 h 6858000"/>
              <a:gd name="connsiteX727" fmla="*/ 4494133 w 7467600"/>
              <a:gd name="connsiteY727" fmla="*/ 1118676 h 6858000"/>
              <a:gd name="connsiteX728" fmla="*/ 4557898 w 7467600"/>
              <a:gd name="connsiteY728" fmla="*/ 900011 h 6858000"/>
              <a:gd name="connsiteX729" fmla="*/ 5870151 w 7467600"/>
              <a:gd name="connsiteY729" fmla="*/ 898890 h 6858000"/>
              <a:gd name="connsiteX730" fmla="*/ 5861335 w 7467600"/>
              <a:gd name="connsiteY730" fmla="*/ 899177 h 6858000"/>
              <a:gd name="connsiteX731" fmla="*/ 5843702 w 7467600"/>
              <a:gd name="connsiteY731" fmla="*/ 899748 h 6858000"/>
              <a:gd name="connsiteX732" fmla="*/ 5651107 w 7467600"/>
              <a:gd name="connsiteY732" fmla="*/ 920306 h 6858000"/>
              <a:gd name="connsiteX733" fmla="*/ 5459407 w 7467600"/>
              <a:gd name="connsiteY733" fmla="*/ 940975 h 6858000"/>
              <a:gd name="connsiteX734" fmla="*/ 5374846 w 7467600"/>
              <a:gd name="connsiteY734" fmla="*/ 941988 h 6858000"/>
              <a:gd name="connsiteX735" fmla="*/ 5256105 w 7467600"/>
              <a:gd name="connsiteY735" fmla="*/ 945632 h 6858000"/>
              <a:gd name="connsiteX736" fmla="*/ 5107071 w 7467600"/>
              <a:gd name="connsiteY736" fmla="*/ 969720 h 6858000"/>
              <a:gd name="connsiteX737" fmla="*/ 4998681 w 7467600"/>
              <a:gd name="connsiteY737" fmla="*/ 988771 h 6858000"/>
              <a:gd name="connsiteX738" fmla="*/ 5870151 w 7467600"/>
              <a:gd name="connsiteY738" fmla="*/ 898890 h 6858000"/>
              <a:gd name="connsiteX739" fmla="*/ 5504425 w 7467600"/>
              <a:gd name="connsiteY739" fmla="*/ 848067 h 6858000"/>
              <a:gd name="connsiteX740" fmla="*/ 4968849 w 7467600"/>
              <a:gd name="connsiteY740" fmla="*/ 962318 h 6858000"/>
              <a:gd name="connsiteX741" fmla="*/ 5104039 w 7467600"/>
              <a:gd name="connsiteY741" fmla="*/ 940634 h 6858000"/>
              <a:gd name="connsiteX742" fmla="*/ 5256311 w 7467600"/>
              <a:gd name="connsiteY742" fmla="*/ 916490 h 6858000"/>
              <a:gd name="connsiteX743" fmla="*/ 5377381 w 7467600"/>
              <a:gd name="connsiteY743" fmla="*/ 912671 h 6858000"/>
              <a:gd name="connsiteX744" fmla="*/ 5460148 w 7467600"/>
              <a:gd name="connsiteY744" fmla="*/ 911442 h 6858000"/>
              <a:gd name="connsiteX745" fmla="*/ 5648971 w 7467600"/>
              <a:gd name="connsiteY745" fmla="*/ 891331 h 6858000"/>
              <a:gd name="connsiteX746" fmla="*/ 5844807 w 7467600"/>
              <a:gd name="connsiteY746" fmla="*/ 870718 h 6858000"/>
              <a:gd name="connsiteX747" fmla="*/ 5862975 w 7467600"/>
              <a:gd name="connsiteY747" fmla="*/ 869756 h 6858000"/>
              <a:gd name="connsiteX748" fmla="*/ 5920887 w 7467600"/>
              <a:gd name="connsiteY748" fmla="*/ 865929 h 6858000"/>
              <a:gd name="connsiteX749" fmla="*/ 5504425 w 7467600"/>
              <a:gd name="connsiteY749" fmla="*/ 848067 h 6858000"/>
              <a:gd name="connsiteX750" fmla="*/ 3607114 w 7467600"/>
              <a:gd name="connsiteY750" fmla="*/ 467441 h 6858000"/>
              <a:gd name="connsiteX751" fmla="*/ 3296242 w 7467600"/>
              <a:gd name="connsiteY751" fmla="*/ 807991 h 6858000"/>
              <a:gd name="connsiteX752" fmla="*/ 3174674 w 7467600"/>
              <a:gd name="connsiteY752" fmla="*/ 919759 h 6858000"/>
              <a:gd name="connsiteX753" fmla="*/ 3042978 w 7467600"/>
              <a:gd name="connsiteY753" fmla="*/ 1054894 h 6858000"/>
              <a:gd name="connsiteX754" fmla="*/ 2968914 w 7467600"/>
              <a:gd name="connsiteY754" fmla="*/ 1133756 h 6858000"/>
              <a:gd name="connsiteX755" fmla="*/ 3103823 w 7467600"/>
              <a:gd name="connsiteY755" fmla="*/ 1026814 h 6858000"/>
              <a:gd name="connsiteX756" fmla="*/ 3607114 w 7467600"/>
              <a:gd name="connsiteY756" fmla="*/ 467441 h 6858000"/>
              <a:gd name="connsiteX757" fmla="*/ 3744487 w 7467600"/>
              <a:gd name="connsiteY757" fmla="*/ 383136 h 6858000"/>
              <a:gd name="connsiteX758" fmla="*/ 3970213 w 7467600"/>
              <a:gd name="connsiteY758" fmla="*/ 995559 h 6858000"/>
              <a:gd name="connsiteX759" fmla="*/ 3744487 w 7467600"/>
              <a:gd name="connsiteY759" fmla="*/ 383136 h 6858000"/>
              <a:gd name="connsiteX760" fmla="*/ 3624562 w 7467600"/>
              <a:gd name="connsiteY760" fmla="*/ 367041 h 6858000"/>
              <a:gd name="connsiteX761" fmla="*/ 3489712 w 7467600"/>
              <a:gd name="connsiteY761" fmla="*/ 485386 h 6858000"/>
              <a:gd name="connsiteX762" fmla="*/ 3182994 w 7467600"/>
              <a:gd name="connsiteY762" fmla="*/ 828265 h 6858000"/>
              <a:gd name="connsiteX763" fmla="*/ 2892114 w 7467600"/>
              <a:gd name="connsiteY763" fmla="*/ 1172635 h 6858000"/>
              <a:gd name="connsiteX764" fmla="*/ 3021459 w 7467600"/>
              <a:gd name="connsiteY764" fmla="*/ 1035385 h 6858000"/>
              <a:gd name="connsiteX765" fmla="*/ 3153873 w 7467600"/>
              <a:gd name="connsiteY765" fmla="*/ 898971 h 6858000"/>
              <a:gd name="connsiteX766" fmla="*/ 3276511 w 7467600"/>
              <a:gd name="connsiteY766" fmla="*/ 786423 h 6858000"/>
              <a:gd name="connsiteX767" fmla="*/ 3584154 w 7467600"/>
              <a:gd name="connsiteY767" fmla="*/ 448218 h 6858000"/>
              <a:gd name="connsiteX768" fmla="*/ 3624562 w 7467600"/>
              <a:gd name="connsiteY768" fmla="*/ 367041 h 6858000"/>
              <a:gd name="connsiteX769" fmla="*/ 3766672 w 7467600"/>
              <a:gd name="connsiteY769" fmla="*/ 359429 h 6858000"/>
              <a:gd name="connsiteX770" fmla="*/ 3996338 w 7467600"/>
              <a:gd name="connsiteY770" fmla="*/ 968237 h 6858000"/>
              <a:gd name="connsiteX771" fmla="*/ 3766672 w 7467600"/>
              <a:gd name="connsiteY771" fmla="*/ 359429 h 6858000"/>
              <a:gd name="connsiteX772" fmla="*/ 5805386 w 7467600"/>
              <a:gd name="connsiteY772" fmla="*/ 239240 h 6858000"/>
              <a:gd name="connsiteX773" fmla="*/ 5736947 w 7467600"/>
              <a:gd name="connsiteY773" fmla="*/ 261367 h 6858000"/>
              <a:gd name="connsiteX774" fmla="*/ 5427012 w 7467600"/>
              <a:gd name="connsiteY774" fmla="*/ 311272 h 6858000"/>
              <a:gd name="connsiteX775" fmla="*/ 5147818 w 7467600"/>
              <a:gd name="connsiteY775" fmla="*/ 322112 h 6858000"/>
              <a:gd name="connsiteX776" fmla="*/ 5060854 w 7467600"/>
              <a:gd name="connsiteY776" fmla="*/ 311882 h 6858000"/>
              <a:gd name="connsiteX777" fmla="*/ 4945989 w 7467600"/>
              <a:gd name="connsiteY777" fmla="*/ 300516 h 6858000"/>
              <a:gd name="connsiteX778" fmla="*/ 5410479 w 7467600"/>
              <a:gd name="connsiteY778" fmla="*/ 348434 h 6858000"/>
              <a:gd name="connsiteX779" fmla="*/ 5805386 w 7467600"/>
              <a:gd name="connsiteY779" fmla="*/ 239240 h 6858000"/>
              <a:gd name="connsiteX780" fmla="*/ 5905192 w 7467600"/>
              <a:gd name="connsiteY780" fmla="*/ 163079 h 6858000"/>
              <a:gd name="connsiteX781" fmla="*/ 5865655 w 7467600"/>
              <a:gd name="connsiteY781" fmla="*/ 171901 h 6858000"/>
              <a:gd name="connsiteX782" fmla="*/ 5259740 w 7467600"/>
              <a:gd name="connsiteY782" fmla="*/ 257013 h 6858000"/>
              <a:gd name="connsiteX783" fmla="*/ 5208466 w 7467600"/>
              <a:gd name="connsiteY783" fmla="*/ 257550 h 6858000"/>
              <a:gd name="connsiteX784" fmla="*/ 4980204 w 7467600"/>
              <a:gd name="connsiteY784" fmla="*/ 271903 h 6858000"/>
              <a:gd name="connsiteX785" fmla="*/ 5068068 w 7467600"/>
              <a:gd name="connsiteY785" fmla="*/ 282244 h 6858000"/>
              <a:gd name="connsiteX786" fmla="*/ 5153231 w 7467600"/>
              <a:gd name="connsiteY786" fmla="*/ 292240 h 6858000"/>
              <a:gd name="connsiteX787" fmla="*/ 5426491 w 7467600"/>
              <a:gd name="connsiteY787" fmla="*/ 281128 h 6858000"/>
              <a:gd name="connsiteX788" fmla="*/ 5731212 w 7467600"/>
              <a:gd name="connsiteY788" fmla="*/ 231951 h 6858000"/>
              <a:gd name="connsiteX789" fmla="*/ 5905192 w 7467600"/>
              <a:gd name="connsiteY789" fmla="*/ 163079 h 6858000"/>
              <a:gd name="connsiteX790" fmla="*/ 5944437 w 7467600"/>
              <a:gd name="connsiteY790" fmla="*/ 113829 h 6858000"/>
              <a:gd name="connsiteX791" fmla="*/ 5825032 w 7467600"/>
              <a:gd name="connsiteY791" fmla="*/ 146405 h 6858000"/>
              <a:gd name="connsiteX792" fmla="*/ 4955599 w 7467600"/>
              <a:gd name="connsiteY792" fmla="*/ 247008 h 6858000"/>
              <a:gd name="connsiteX793" fmla="*/ 5210104 w 7467600"/>
              <a:gd name="connsiteY793" fmla="*/ 228123 h 6858000"/>
              <a:gd name="connsiteX794" fmla="*/ 5261015 w 7467600"/>
              <a:gd name="connsiteY794" fmla="*/ 227087 h 6858000"/>
              <a:gd name="connsiteX795" fmla="*/ 5861181 w 7467600"/>
              <a:gd name="connsiteY795" fmla="*/ 143093 h 6858000"/>
              <a:gd name="connsiteX796" fmla="*/ 5961252 w 7467600"/>
              <a:gd name="connsiteY796" fmla="*/ 114820 h 6858000"/>
              <a:gd name="connsiteX797" fmla="*/ 5944437 w 7467600"/>
              <a:gd name="connsiteY797" fmla="*/ 113829 h 6858000"/>
              <a:gd name="connsiteX798" fmla="*/ 3882765 w 7467600"/>
              <a:gd name="connsiteY798" fmla="*/ 0 h 6858000"/>
              <a:gd name="connsiteX799" fmla="*/ 3995099 w 7467600"/>
              <a:gd name="connsiteY799" fmla="*/ 0 h 6858000"/>
              <a:gd name="connsiteX800" fmla="*/ 4163818 w 7467600"/>
              <a:gd name="connsiteY800" fmla="*/ 234104 h 6858000"/>
              <a:gd name="connsiteX801" fmla="*/ 4172099 w 7467600"/>
              <a:gd name="connsiteY801" fmla="*/ 234207 h 6858000"/>
              <a:gd name="connsiteX802" fmla="*/ 4784282 w 7467600"/>
              <a:gd name="connsiteY802" fmla="*/ 276561 h 6858000"/>
              <a:gd name="connsiteX803" fmla="*/ 4801687 w 7467600"/>
              <a:gd name="connsiteY803" fmla="*/ 267764 h 6858000"/>
              <a:gd name="connsiteX804" fmla="*/ 6082788 w 7467600"/>
              <a:gd name="connsiteY804" fmla="*/ 64119 h 6858000"/>
              <a:gd name="connsiteX805" fmla="*/ 6099442 w 7467600"/>
              <a:gd name="connsiteY805" fmla="*/ 82568 h 6858000"/>
              <a:gd name="connsiteX806" fmla="*/ 4804137 w 7467600"/>
              <a:gd name="connsiteY806" fmla="*/ 320931 h 6858000"/>
              <a:gd name="connsiteX807" fmla="*/ 4227047 w 7467600"/>
              <a:gd name="connsiteY807" fmla="*/ 313415 h 6858000"/>
              <a:gd name="connsiteX808" fmla="*/ 4346041 w 7467600"/>
              <a:gd name="connsiteY808" fmla="*/ 456086 h 6858000"/>
              <a:gd name="connsiteX809" fmla="*/ 4870967 w 7467600"/>
              <a:gd name="connsiteY809" fmla="*/ 963061 h 6858000"/>
              <a:gd name="connsiteX810" fmla="*/ 4889647 w 7467600"/>
              <a:gd name="connsiteY810" fmla="*/ 957147 h 6858000"/>
              <a:gd name="connsiteX811" fmla="*/ 5422504 w 7467600"/>
              <a:gd name="connsiteY811" fmla="*/ 805191 h 6858000"/>
              <a:gd name="connsiteX812" fmla="*/ 6087656 w 7467600"/>
              <a:gd name="connsiteY812" fmla="*/ 826703 h 6858000"/>
              <a:gd name="connsiteX813" fmla="*/ 6058717 w 7467600"/>
              <a:gd name="connsiteY813" fmla="*/ 865992 h 6858000"/>
              <a:gd name="connsiteX814" fmla="*/ 4974153 w 7467600"/>
              <a:gd name="connsiteY814" fmla="*/ 1045456 h 6858000"/>
              <a:gd name="connsiteX815" fmla="*/ 5627835 w 7467600"/>
              <a:gd name="connsiteY815" fmla="*/ 1472077 h 6858000"/>
              <a:gd name="connsiteX816" fmla="*/ 5629817 w 7467600"/>
              <a:gd name="connsiteY816" fmla="*/ 1471412 h 6858000"/>
              <a:gd name="connsiteX817" fmla="*/ 5634124 w 7467600"/>
              <a:gd name="connsiteY817" fmla="*/ 1470572 h 6858000"/>
              <a:gd name="connsiteX818" fmla="*/ 5755832 w 7467600"/>
              <a:gd name="connsiteY818" fmla="*/ 1383886 h 6858000"/>
              <a:gd name="connsiteX819" fmla="*/ 6014186 w 7467600"/>
              <a:gd name="connsiteY819" fmla="*/ 1279799 h 6858000"/>
              <a:gd name="connsiteX820" fmla="*/ 6901619 w 7467600"/>
              <a:gd name="connsiteY820" fmla="*/ 1047874 h 6858000"/>
              <a:gd name="connsiteX821" fmla="*/ 6931566 w 7467600"/>
              <a:gd name="connsiteY821" fmla="*/ 1062034 h 6858000"/>
              <a:gd name="connsiteX822" fmla="*/ 5790982 w 7467600"/>
              <a:gd name="connsiteY822" fmla="*/ 1561380 h 6858000"/>
              <a:gd name="connsiteX823" fmla="*/ 6188971 w 7467600"/>
              <a:gd name="connsiteY823" fmla="*/ 1755168 h 6858000"/>
              <a:gd name="connsiteX824" fmla="*/ 6202446 w 7467600"/>
              <a:gd name="connsiteY824" fmla="*/ 1752268 h 6858000"/>
              <a:gd name="connsiteX825" fmla="*/ 7179560 w 7467600"/>
              <a:gd name="connsiteY825" fmla="*/ 1467551 h 6858000"/>
              <a:gd name="connsiteX826" fmla="*/ 7158730 w 7467600"/>
              <a:gd name="connsiteY826" fmla="*/ 1507835 h 6858000"/>
              <a:gd name="connsiteX827" fmla="*/ 6326959 w 7467600"/>
              <a:gd name="connsiteY827" fmla="*/ 1817686 h 6858000"/>
              <a:gd name="connsiteX828" fmla="*/ 6537433 w 7467600"/>
              <a:gd name="connsiteY828" fmla="*/ 1907790 h 6858000"/>
              <a:gd name="connsiteX829" fmla="*/ 6550221 w 7467600"/>
              <a:gd name="connsiteY829" fmla="*/ 1910729 h 6858000"/>
              <a:gd name="connsiteX830" fmla="*/ 6964438 w 7467600"/>
              <a:gd name="connsiteY830" fmla="*/ 2209505 h 6858000"/>
              <a:gd name="connsiteX831" fmla="*/ 7367862 w 7467600"/>
              <a:gd name="connsiteY831" fmla="*/ 2806833 h 6858000"/>
              <a:gd name="connsiteX832" fmla="*/ 7364329 w 7467600"/>
              <a:gd name="connsiteY832" fmla="*/ 2826907 h 6858000"/>
              <a:gd name="connsiteX833" fmla="*/ 7290545 w 7467600"/>
              <a:gd name="connsiteY833" fmla="*/ 2850663 h 6858000"/>
              <a:gd name="connsiteX834" fmla="*/ 6472036 w 7467600"/>
              <a:gd name="connsiteY834" fmla="*/ 1959003 h 6858000"/>
              <a:gd name="connsiteX835" fmla="*/ 5792897 w 7467600"/>
              <a:gd name="connsiteY835" fmla="*/ 1647747 h 6858000"/>
              <a:gd name="connsiteX836" fmla="*/ 5842751 w 7467600"/>
              <a:gd name="connsiteY836" fmla="*/ 1816112 h 6858000"/>
              <a:gd name="connsiteX837" fmla="*/ 5847424 w 7467600"/>
              <a:gd name="connsiteY837" fmla="*/ 1815776 h 6858000"/>
              <a:gd name="connsiteX838" fmla="*/ 6399821 w 7467600"/>
              <a:gd name="connsiteY838" fmla="*/ 2344799 h 6858000"/>
              <a:gd name="connsiteX839" fmla="*/ 6323232 w 7467600"/>
              <a:gd name="connsiteY839" fmla="*/ 2389634 h 6858000"/>
              <a:gd name="connsiteX840" fmla="*/ 5942958 w 7467600"/>
              <a:gd name="connsiteY840" fmla="*/ 2077708 h 6858000"/>
              <a:gd name="connsiteX841" fmla="*/ 5921559 w 7467600"/>
              <a:gd name="connsiteY841" fmla="*/ 2378596 h 6858000"/>
              <a:gd name="connsiteX842" fmla="*/ 5817651 w 7467600"/>
              <a:gd name="connsiteY842" fmla="*/ 3023919 h 6858000"/>
              <a:gd name="connsiteX843" fmla="*/ 5729634 w 7467600"/>
              <a:gd name="connsiteY843" fmla="*/ 3051849 h 6858000"/>
              <a:gd name="connsiteX844" fmla="*/ 5611018 w 7467600"/>
              <a:gd name="connsiteY844" fmla="*/ 2316769 h 6858000"/>
              <a:gd name="connsiteX845" fmla="*/ 5687608 w 7467600"/>
              <a:gd name="connsiteY845" fmla="*/ 2039972 h 6858000"/>
              <a:gd name="connsiteX846" fmla="*/ 5657554 w 7467600"/>
              <a:gd name="connsiteY846" fmla="*/ 1576445 h 6858000"/>
              <a:gd name="connsiteX847" fmla="*/ 5150475 w 7467600"/>
              <a:gd name="connsiteY847" fmla="*/ 1274012 h 6858000"/>
              <a:gd name="connsiteX848" fmla="*/ 5349142 w 7467600"/>
              <a:gd name="connsiteY848" fmla="*/ 2204405 h 6858000"/>
              <a:gd name="connsiteX849" fmla="*/ 5262214 w 7467600"/>
              <a:gd name="connsiteY849" fmla="*/ 2233836 h 6858000"/>
              <a:gd name="connsiteX850" fmla="*/ 4981539 w 7467600"/>
              <a:gd name="connsiteY850" fmla="*/ 1542201 h 6858000"/>
              <a:gd name="connsiteX851" fmla="*/ 4958461 w 7467600"/>
              <a:gd name="connsiteY851" fmla="*/ 1136957 h 6858000"/>
              <a:gd name="connsiteX852" fmla="*/ 4655015 w 7467600"/>
              <a:gd name="connsiteY852" fmla="*/ 891426 h 6858000"/>
              <a:gd name="connsiteX853" fmla="*/ 4348002 w 7467600"/>
              <a:gd name="connsiteY853" fmla="*/ 2205895 h 6858000"/>
              <a:gd name="connsiteX854" fmla="*/ 4262250 w 7467600"/>
              <a:gd name="connsiteY854" fmla="*/ 2219972 h 6858000"/>
              <a:gd name="connsiteX855" fmla="*/ 4550611 w 7467600"/>
              <a:gd name="connsiteY855" fmla="*/ 817540 h 6858000"/>
              <a:gd name="connsiteX856" fmla="*/ 4564418 w 7467600"/>
              <a:gd name="connsiteY856" fmla="*/ 808293 h 6858000"/>
              <a:gd name="connsiteX857" fmla="*/ 4266388 w 7467600"/>
              <a:gd name="connsiteY857" fmla="*/ 500083 h 6858000"/>
              <a:gd name="connsiteX858" fmla="*/ 4032842 w 7467600"/>
              <a:gd name="connsiteY858" fmla="*/ 211809 h 6858000"/>
              <a:gd name="connsiteX859" fmla="*/ 3882765 w 7467600"/>
              <a:gd name="connsiteY859" fmla="*/ 0 h 6858000"/>
              <a:gd name="connsiteX860" fmla="*/ 3721337 w 7467600"/>
              <a:gd name="connsiteY860" fmla="*/ 0 h 6858000"/>
              <a:gd name="connsiteX861" fmla="*/ 3797544 w 7467600"/>
              <a:gd name="connsiteY861" fmla="*/ 0 h 6858000"/>
              <a:gd name="connsiteX862" fmla="*/ 3775734 w 7467600"/>
              <a:gd name="connsiteY862" fmla="*/ 95131 h 6858000"/>
              <a:gd name="connsiteX863" fmla="*/ 3724807 w 7467600"/>
              <a:gd name="connsiteY863" fmla="*/ 272257 h 6858000"/>
              <a:gd name="connsiteX864" fmla="*/ 3726844 w 7467600"/>
              <a:gd name="connsiteY864" fmla="*/ 282988 h 6858000"/>
              <a:gd name="connsiteX865" fmla="*/ 3742664 w 7467600"/>
              <a:gd name="connsiteY865" fmla="*/ 279918 h 6858000"/>
              <a:gd name="connsiteX866" fmla="*/ 4103910 w 7467600"/>
              <a:gd name="connsiteY866" fmla="*/ 1161917 h 6858000"/>
              <a:gd name="connsiteX867" fmla="*/ 4020269 w 7467600"/>
              <a:gd name="connsiteY867" fmla="*/ 1200406 h 6858000"/>
              <a:gd name="connsiteX868" fmla="*/ 3674882 w 7467600"/>
              <a:gd name="connsiteY868" fmla="*/ 488524 h 6858000"/>
              <a:gd name="connsiteX869" fmla="*/ 3132682 w 7467600"/>
              <a:gd name="connsiteY869" fmla="*/ 1072284 h 6858000"/>
              <a:gd name="connsiteX870" fmla="*/ 2716346 w 7467600"/>
              <a:gd name="connsiteY870" fmla="*/ 1276376 h 6858000"/>
              <a:gd name="connsiteX871" fmla="*/ 2716772 w 7467600"/>
              <a:gd name="connsiteY871" fmla="*/ 1255462 h 6858000"/>
              <a:gd name="connsiteX872" fmla="*/ 3471096 w 7467600"/>
              <a:gd name="connsiteY872" fmla="*/ 437072 h 6858000"/>
              <a:gd name="connsiteX873" fmla="*/ 3639057 w 7467600"/>
              <a:gd name="connsiteY873" fmla="*/ 286334 h 6858000"/>
              <a:gd name="connsiteX874" fmla="*/ 3640309 w 7467600"/>
              <a:gd name="connsiteY874" fmla="*/ 284664 h 6858000"/>
              <a:gd name="connsiteX875" fmla="*/ 3646022 w 7467600"/>
              <a:gd name="connsiteY875" fmla="*/ 276711 h 6858000"/>
              <a:gd name="connsiteX876" fmla="*/ 3707943 w 7467600"/>
              <a:gd name="connsiteY876" fmla="*/ 65958 h 6858000"/>
              <a:gd name="connsiteX877" fmla="*/ 3721337 w 7467600"/>
              <a:gd name="connsiteY877" fmla="*/ 0 h 6858000"/>
              <a:gd name="connsiteX878" fmla="*/ 2867960 w 7467600"/>
              <a:gd name="connsiteY878" fmla="*/ 0 h 6858000"/>
              <a:gd name="connsiteX879" fmla="*/ 2926351 w 7467600"/>
              <a:gd name="connsiteY879" fmla="*/ 0 h 6858000"/>
              <a:gd name="connsiteX880" fmla="*/ 2902823 w 7467600"/>
              <a:gd name="connsiteY880" fmla="*/ 262929 h 6858000"/>
              <a:gd name="connsiteX881" fmla="*/ 2940663 w 7467600"/>
              <a:gd name="connsiteY881" fmla="*/ 140884 h 6858000"/>
              <a:gd name="connsiteX882" fmla="*/ 2947039 w 7467600"/>
              <a:gd name="connsiteY882" fmla="*/ 122524 h 6858000"/>
              <a:gd name="connsiteX883" fmla="*/ 2984316 w 7467600"/>
              <a:gd name="connsiteY883" fmla="*/ 0 h 6858000"/>
              <a:gd name="connsiteX884" fmla="*/ 3016114 w 7467600"/>
              <a:gd name="connsiteY884" fmla="*/ 0 h 6858000"/>
              <a:gd name="connsiteX885" fmla="*/ 2979949 w 7467600"/>
              <a:gd name="connsiteY885" fmla="*/ 119274 h 6858000"/>
              <a:gd name="connsiteX886" fmla="*/ 3023879 w 7467600"/>
              <a:gd name="connsiteY886" fmla="*/ 0 h 6858000"/>
              <a:gd name="connsiteX887" fmla="*/ 3105400 w 7467600"/>
              <a:gd name="connsiteY887" fmla="*/ 0 h 6858000"/>
              <a:gd name="connsiteX888" fmla="*/ 3094669 w 7467600"/>
              <a:gd name="connsiteY888" fmla="*/ 30308 h 6858000"/>
              <a:gd name="connsiteX889" fmla="*/ 2901945 w 7467600"/>
              <a:gd name="connsiteY889" fmla="*/ 466538 h 6858000"/>
              <a:gd name="connsiteX890" fmla="*/ 2815209 w 7467600"/>
              <a:gd name="connsiteY890" fmla="*/ 497361 h 6858000"/>
              <a:gd name="connsiteX891" fmla="*/ 2844845 w 7467600"/>
              <a:gd name="connsiteY891" fmla="*/ 127638 h 6858000"/>
              <a:gd name="connsiteX892" fmla="*/ 2867960 w 7467600"/>
              <a:gd name="connsiteY892" fmla="*/ 0 h 6858000"/>
              <a:gd name="connsiteX893" fmla="*/ 1057230 w 7467600"/>
              <a:gd name="connsiteY893" fmla="*/ 0 h 6858000"/>
              <a:gd name="connsiteX894" fmla="*/ 1111003 w 7467600"/>
              <a:gd name="connsiteY894" fmla="*/ 0 h 6858000"/>
              <a:gd name="connsiteX895" fmla="*/ 1125553 w 7467600"/>
              <a:gd name="connsiteY895" fmla="*/ 52588 h 6858000"/>
              <a:gd name="connsiteX896" fmla="*/ 1304276 w 7467600"/>
              <a:gd name="connsiteY896" fmla="*/ 476275 h 6858000"/>
              <a:gd name="connsiteX897" fmla="*/ 1492066 w 7467600"/>
              <a:gd name="connsiteY897" fmla="*/ 886333 h 6858000"/>
              <a:gd name="connsiteX898" fmla="*/ 1423698 w 7467600"/>
              <a:gd name="connsiteY898" fmla="*/ 710817 h 6858000"/>
              <a:gd name="connsiteX899" fmla="*/ 1357609 w 7467600"/>
              <a:gd name="connsiteY899" fmla="*/ 532892 h 6858000"/>
              <a:gd name="connsiteX900" fmla="*/ 1309550 w 7467600"/>
              <a:gd name="connsiteY900" fmla="*/ 374031 h 6858000"/>
              <a:gd name="connsiteX901" fmla="*/ 1193673 w 7467600"/>
              <a:gd name="connsiteY901" fmla="*/ 49533 h 6858000"/>
              <a:gd name="connsiteX902" fmla="*/ 1164391 w 7467600"/>
              <a:gd name="connsiteY902" fmla="*/ 0 h 6858000"/>
              <a:gd name="connsiteX903" fmla="*/ 1200666 w 7467600"/>
              <a:gd name="connsiteY903" fmla="*/ 0 h 6858000"/>
              <a:gd name="connsiteX904" fmla="*/ 1223408 w 7467600"/>
              <a:gd name="connsiteY904" fmla="*/ 38996 h 6858000"/>
              <a:gd name="connsiteX905" fmla="*/ 1339635 w 7467600"/>
              <a:gd name="connsiteY905" fmla="*/ 365517 h 6858000"/>
              <a:gd name="connsiteX906" fmla="*/ 1387469 w 7467600"/>
              <a:gd name="connsiteY906" fmla="*/ 523079 h 6858000"/>
              <a:gd name="connsiteX907" fmla="*/ 1452685 w 7467600"/>
              <a:gd name="connsiteY907" fmla="*/ 699806 h 6858000"/>
              <a:gd name="connsiteX908" fmla="*/ 1492092 w 7467600"/>
              <a:gd name="connsiteY908" fmla="*/ 800424 h 6858000"/>
              <a:gd name="connsiteX909" fmla="*/ 1455302 w 7467600"/>
              <a:gd name="connsiteY909" fmla="*/ 632913 h 6858000"/>
              <a:gd name="connsiteX910" fmla="*/ 1222336 w 7467600"/>
              <a:gd name="connsiteY910" fmla="*/ 9480 h 6858000"/>
              <a:gd name="connsiteX911" fmla="*/ 1214634 w 7467600"/>
              <a:gd name="connsiteY911" fmla="*/ 0 h 6858000"/>
              <a:gd name="connsiteX912" fmla="*/ 1289827 w 7467600"/>
              <a:gd name="connsiteY912" fmla="*/ 0 h 6858000"/>
              <a:gd name="connsiteX913" fmla="*/ 1321076 w 7467600"/>
              <a:gd name="connsiteY913" fmla="*/ 59722 h 6858000"/>
              <a:gd name="connsiteX914" fmla="*/ 1512579 w 7467600"/>
              <a:gd name="connsiteY914" fmla="*/ 626441 h 6858000"/>
              <a:gd name="connsiteX915" fmla="*/ 1506076 w 7467600"/>
              <a:gd name="connsiteY915" fmla="*/ 1089289 h 6858000"/>
              <a:gd name="connsiteX916" fmla="*/ 1486346 w 7467600"/>
              <a:gd name="connsiteY916" fmla="*/ 1079919 h 6858000"/>
              <a:gd name="connsiteX917" fmla="*/ 1070511 w 7467600"/>
              <a:gd name="connsiteY917" fmla="*/ 48609 h 6858000"/>
              <a:gd name="connsiteX918" fmla="*/ 1057230 w 7467600"/>
              <a:gd name="connsiteY918" fmla="*/ 0 h 6858000"/>
              <a:gd name="connsiteX919" fmla="*/ 43151 w 7467600"/>
              <a:gd name="connsiteY919" fmla="*/ 0 h 6858000"/>
              <a:gd name="connsiteX920" fmla="*/ 95283 w 7467600"/>
              <a:gd name="connsiteY920" fmla="*/ 0 h 6858000"/>
              <a:gd name="connsiteX921" fmla="*/ 300708 w 7467600"/>
              <a:gd name="connsiteY921" fmla="*/ 154571 h 6858000"/>
              <a:gd name="connsiteX922" fmla="*/ 530414 w 7467600"/>
              <a:gd name="connsiteY922" fmla="*/ 354673 h 6858000"/>
              <a:gd name="connsiteX923" fmla="*/ 333785 w 7467600"/>
              <a:gd name="connsiteY923" fmla="*/ 161564 h 6858000"/>
              <a:gd name="connsiteX924" fmla="*/ 147005 w 7467600"/>
              <a:gd name="connsiteY924" fmla="*/ 0 h 6858000"/>
              <a:gd name="connsiteX925" fmla="*/ 272509 w 7467600"/>
              <a:gd name="connsiteY925" fmla="*/ 0 h 6858000"/>
              <a:gd name="connsiteX926" fmla="*/ 326276 w 7467600"/>
              <a:gd name="connsiteY926" fmla="*/ 45847 h 6858000"/>
              <a:gd name="connsiteX927" fmla="*/ 823759 w 7467600"/>
              <a:gd name="connsiteY927" fmla="*/ 574145 h 6858000"/>
              <a:gd name="connsiteX928" fmla="*/ 811254 w 7467600"/>
              <a:gd name="connsiteY928" fmla="*/ 665546 h 6858000"/>
              <a:gd name="connsiteX929" fmla="*/ 154042 w 7467600"/>
              <a:gd name="connsiteY929" fmla="*/ 261522 h 6858000"/>
              <a:gd name="connsiteX930" fmla="*/ 13550 w 7467600"/>
              <a:gd name="connsiteY930" fmla="*/ 158423 h 6858000"/>
              <a:gd name="connsiteX931" fmla="*/ 0 w 7467600"/>
              <a:gd name="connsiteY931" fmla="*/ 146618 h 6858000"/>
              <a:gd name="connsiteX932" fmla="*/ 0 w 7467600"/>
              <a:gd name="connsiteY932" fmla="*/ 59161 h 6858000"/>
              <a:gd name="connsiteX933" fmla="*/ 45427 w 7467600"/>
              <a:gd name="connsiteY933" fmla="*/ 101078 h 6858000"/>
              <a:gd name="connsiteX934" fmla="*/ 630103 w 7467600"/>
              <a:gd name="connsiteY934" fmla="*/ 485885 h 6858000"/>
              <a:gd name="connsiteX935" fmla="*/ 532040 w 7467600"/>
              <a:gd name="connsiteY935" fmla="*/ 399359 h 6858000"/>
              <a:gd name="connsiteX936" fmla="*/ 517618 w 7467600"/>
              <a:gd name="connsiteY936" fmla="*/ 385726 h 6858000"/>
              <a:gd name="connsiteX937" fmla="*/ 285074 w 7467600"/>
              <a:gd name="connsiteY937" fmla="*/ 182755 h 6858000"/>
              <a:gd name="connsiteX938" fmla="*/ 43151 w 7467600"/>
              <a:gd name="connsiteY938" fmla="*/ 0 h 6858000"/>
              <a:gd name="connsiteX0" fmla="*/ 369702 w 7369701"/>
              <a:gd name="connsiteY0" fmla="*/ 6712169 h 6858000"/>
              <a:gd name="connsiteX1" fmla="*/ 366575 w 7369701"/>
              <a:gd name="connsiteY1" fmla="*/ 6715556 h 6858000"/>
              <a:gd name="connsiteX2" fmla="*/ 371637 w 7369701"/>
              <a:gd name="connsiteY2" fmla="*/ 6713954 h 6858000"/>
              <a:gd name="connsiteX3" fmla="*/ 369702 w 7369701"/>
              <a:gd name="connsiteY3" fmla="*/ 6712169 h 6858000"/>
              <a:gd name="connsiteX4" fmla="*/ 1019354 w 7369701"/>
              <a:gd name="connsiteY4" fmla="*/ 6315006 h 6858000"/>
              <a:gd name="connsiteX5" fmla="*/ 441046 w 7369701"/>
              <a:gd name="connsiteY5" fmla="*/ 6691153 h 6858000"/>
              <a:gd name="connsiteX6" fmla="*/ 1019354 w 7369701"/>
              <a:gd name="connsiteY6" fmla="*/ 6315006 h 6858000"/>
              <a:gd name="connsiteX7" fmla="*/ 991680 w 7369701"/>
              <a:gd name="connsiteY7" fmla="*/ 6298413 h 6858000"/>
              <a:gd name="connsiteX8" fmla="*/ 409060 w 7369701"/>
              <a:gd name="connsiteY8" fmla="*/ 6671470 h 6858000"/>
              <a:gd name="connsiteX9" fmla="*/ 991680 w 7369701"/>
              <a:gd name="connsiteY9" fmla="*/ 6298413 h 6858000"/>
              <a:gd name="connsiteX10" fmla="*/ 103333 w 7369701"/>
              <a:gd name="connsiteY10" fmla="*/ 5699602 h 6858000"/>
              <a:gd name="connsiteX11" fmla="*/ 233938 w 7369701"/>
              <a:gd name="connsiteY11" fmla="*/ 5809416 h 6858000"/>
              <a:gd name="connsiteX12" fmla="*/ 883580 w 7369701"/>
              <a:gd name="connsiteY12" fmla="*/ 6180710 h 6858000"/>
              <a:gd name="connsiteX13" fmla="*/ 487337 w 7369701"/>
              <a:gd name="connsiteY13" fmla="*/ 5950182 h 6858000"/>
              <a:gd name="connsiteX14" fmla="*/ 354051 w 7369701"/>
              <a:gd name="connsiteY14" fmla="*/ 5854912 h 6858000"/>
              <a:gd name="connsiteX15" fmla="*/ 195436 w 7369701"/>
              <a:gd name="connsiteY15" fmla="*/ 5755068 h 6858000"/>
              <a:gd name="connsiteX16" fmla="*/ 103333 w 7369701"/>
              <a:gd name="connsiteY16" fmla="*/ 5699602 h 6858000"/>
              <a:gd name="connsiteX17" fmla="*/ 5539432 w 7369701"/>
              <a:gd name="connsiteY17" fmla="*/ 5642928 h 6858000"/>
              <a:gd name="connsiteX18" fmla="*/ 5555462 w 7369701"/>
              <a:gd name="connsiteY18" fmla="*/ 5694454 h 6858000"/>
              <a:gd name="connsiteX19" fmla="*/ 5828270 w 7369701"/>
              <a:gd name="connsiteY19" fmla="*/ 6320663 h 6858000"/>
              <a:gd name="connsiteX20" fmla="*/ 5947416 w 7369701"/>
              <a:gd name="connsiteY20" fmla="*/ 6574846 h 6858000"/>
              <a:gd name="connsiteX21" fmla="*/ 5539432 w 7369701"/>
              <a:gd name="connsiteY21" fmla="*/ 5642928 h 6858000"/>
              <a:gd name="connsiteX22" fmla="*/ 51253 w 7369701"/>
              <a:gd name="connsiteY22" fmla="*/ 5631825 h 6858000"/>
              <a:gd name="connsiteX23" fmla="*/ 211622 w 7369701"/>
              <a:gd name="connsiteY23" fmla="*/ 5728803 h 6858000"/>
              <a:gd name="connsiteX24" fmla="*/ 371652 w 7369701"/>
              <a:gd name="connsiteY24" fmla="*/ 5829062 h 6858000"/>
              <a:gd name="connsiteX25" fmla="*/ 505903 w 7369701"/>
              <a:gd name="connsiteY25" fmla="*/ 5925221 h 6858000"/>
              <a:gd name="connsiteX26" fmla="*/ 899240 w 7369701"/>
              <a:gd name="connsiteY26" fmla="*/ 6153068 h 6858000"/>
              <a:gd name="connsiteX27" fmla="*/ 988114 w 7369701"/>
              <a:gd name="connsiteY27" fmla="*/ 6174204 h 6858000"/>
              <a:gd name="connsiteX28" fmla="*/ 845971 w 7369701"/>
              <a:gd name="connsiteY28" fmla="*/ 6067177 h 6858000"/>
              <a:gd name="connsiteX29" fmla="*/ 448057 w 7369701"/>
              <a:gd name="connsiteY29" fmla="*/ 5841376 h 6858000"/>
              <a:gd name="connsiteX30" fmla="*/ 51253 w 7369701"/>
              <a:gd name="connsiteY30" fmla="*/ 5631825 h 6858000"/>
              <a:gd name="connsiteX31" fmla="*/ 2606687 w 7369701"/>
              <a:gd name="connsiteY31" fmla="*/ 5630718 h 6858000"/>
              <a:gd name="connsiteX32" fmla="*/ 2645658 w 7369701"/>
              <a:gd name="connsiteY32" fmla="*/ 6640259 h 6858000"/>
              <a:gd name="connsiteX33" fmla="*/ 2606687 w 7369701"/>
              <a:gd name="connsiteY33" fmla="*/ 5630718 h 6858000"/>
              <a:gd name="connsiteX34" fmla="*/ 3642057 w 7369701"/>
              <a:gd name="connsiteY34" fmla="*/ 5573487 h 6858000"/>
              <a:gd name="connsiteX35" fmla="*/ 3632981 w 7369701"/>
              <a:gd name="connsiteY35" fmla="*/ 5579437 h 6858000"/>
              <a:gd name="connsiteX36" fmla="*/ 3382436 w 7369701"/>
              <a:gd name="connsiteY36" fmla="*/ 5952726 h 6858000"/>
              <a:gd name="connsiteX37" fmla="*/ 3191929 w 7369701"/>
              <a:gd name="connsiteY37" fmla="*/ 6662669 h 6858000"/>
              <a:gd name="connsiteX38" fmla="*/ 3369898 w 7369701"/>
              <a:gd name="connsiteY38" fmla="*/ 6081771 h 6858000"/>
              <a:gd name="connsiteX39" fmla="*/ 3642057 w 7369701"/>
              <a:gd name="connsiteY39" fmla="*/ 5573487 h 6858000"/>
              <a:gd name="connsiteX40" fmla="*/ 2650666 w 7369701"/>
              <a:gd name="connsiteY40" fmla="*/ 5530686 h 6858000"/>
              <a:gd name="connsiteX41" fmla="*/ 2650249 w 7369701"/>
              <a:gd name="connsiteY41" fmla="*/ 5532101 h 6858000"/>
              <a:gd name="connsiteX42" fmla="*/ 2663808 w 7369701"/>
              <a:gd name="connsiteY42" fmla="*/ 6535215 h 6858000"/>
              <a:gd name="connsiteX43" fmla="*/ 2665418 w 7369701"/>
              <a:gd name="connsiteY43" fmla="*/ 6132756 h 6858000"/>
              <a:gd name="connsiteX44" fmla="*/ 2650666 w 7369701"/>
              <a:gd name="connsiteY44" fmla="*/ 5530686 h 6858000"/>
              <a:gd name="connsiteX45" fmla="*/ 2680277 w 7369701"/>
              <a:gd name="connsiteY45" fmla="*/ 5479204 h 6858000"/>
              <a:gd name="connsiteX46" fmla="*/ 2678972 w 7369701"/>
              <a:gd name="connsiteY46" fmla="*/ 5481582 h 6858000"/>
              <a:gd name="connsiteX47" fmla="*/ 2696666 w 7369701"/>
              <a:gd name="connsiteY47" fmla="*/ 6133836 h 6858000"/>
              <a:gd name="connsiteX48" fmla="*/ 2695769 w 7369701"/>
              <a:gd name="connsiteY48" fmla="*/ 6390955 h 6858000"/>
              <a:gd name="connsiteX49" fmla="*/ 2739893 w 7369701"/>
              <a:gd name="connsiteY49" fmla="*/ 6108357 h 6858000"/>
              <a:gd name="connsiteX50" fmla="*/ 2680277 w 7369701"/>
              <a:gd name="connsiteY50" fmla="*/ 5479204 h 6858000"/>
              <a:gd name="connsiteX51" fmla="*/ 1132195 w 7369701"/>
              <a:gd name="connsiteY51" fmla="*/ 5467980 h 6858000"/>
              <a:gd name="connsiteX52" fmla="*/ 1679056 w 7369701"/>
              <a:gd name="connsiteY52" fmla="*/ 5516907 h 6858000"/>
              <a:gd name="connsiteX53" fmla="*/ 2128648 w 7369701"/>
              <a:gd name="connsiteY53" fmla="*/ 5474249 h 6858000"/>
              <a:gd name="connsiteX54" fmla="*/ 1825619 w 7369701"/>
              <a:gd name="connsiteY54" fmla="*/ 5478447 h 6858000"/>
              <a:gd name="connsiteX55" fmla="*/ 1737798 w 7369701"/>
              <a:gd name="connsiteY55" fmla="*/ 5483353 h 6858000"/>
              <a:gd name="connsiteX56" fmla="*/ 1132195 w 7369701"/>
              <a:gd name="connsiteY56" fmla="*/ 5467980 h 6858000"/>
              <a:gd name="connsiteX57" fmla="*/ 1456157 w 7369701"/>
              <a:gd name="connsiteY57" fmla="*/ 5371404 h 6858000"/>
              <a:gd name="connsiteX58" fmla="*/ 1244432 w 7369701"/>
              <a:gd name="connsiteY58" fmla="*/ 5385601 h 6858000"/>
              <a:gd name="connsiteX59" fmla="*/ 973990 w 7369701"/>
              <a:gd name="connsiteY59" fmla="*/ 5424940 h 6858000"/>
              <a:gd name="connsiteX60" fmla="*/ 1103809 w 7369701"/>
              <a:gd name="connsiteY60" fmla="*/ 5433720 h 6858000"/>
              <a:gd name="connsiteX61" fmla="*/ 1123454 w 7369701"/>
              <a:gd name="connsiteY61" fmla="*/ 5435727 h 6858000"/>
              <a:gd name="connsiteX62" fmla="*/ 1737017 w 7369701"/>
              <a:gd name="connsiteY62" fmla="*/ 5452183 h 6858000"/>
              <a:gd name="connsiteX63" fmla="*/ 1824397 w 7369701"/>
              <a:gd name="connsiteY63" fmla="*/ 5447757 h 6858000"/>
              <a:gd name="connsiteX64" fmla="*/ 2070059 w 7369701"/>
              <a:gd name="connsiteY64" fmla="*/ 5441660 h 6858000"/>
              <a:gd name="connsiteX65" fmla="*/ 1456157 w 7369701"/>
              <a:gd name="connsiteY65" fmla="*/ 5371404 h 6858000"/>
              <a:gd name="connsiteX66" fmla="*/ 4988186 w 7369701"/>
              <a:gd name="connsiteY66" fmla="*/ 5216467 h 6858000"/>
              <a:gd name="connsiteX67" fmla="*/ 4777334 w 7369701"/>
              <a:gd name="connsiteY67" fmla="*/ 5406072 h 6858000"/>
              <a:gd name="connsiteX68" fmla="*/ 4718341 w 7369701"/>
              <a:gd name="connsiteY68" fmla="*/ 5468043 h 6858000"/>
              <a:gd name="connsiteX69" fmla="*/ 4604655 w 7369701"/>
              <a:gd name="connsiteY69" fmla="*/ 5583434 h 6858000"/>
              <a:gd name="connsiteX70" fmla="*/ 4565074 w 7369701"/>
              <a:gd name="connsiteY70" fmla="*/ 5618550 h 6858000"/>
              <a:gd name="connsiteX71" fmla="*/ 4988186 w 7369701"/>
              <a:gd name="connsiteY71" fmla="*/ 5216467 h 6858000"/>
              <a:gd name="connsiteX72" fmla="*/ 4978032 w 7369701"/>
              <a:gd name="connsiteY72" fmla="*/ 5183809 h 6858000"/>
              <a:gd name="connsiteX73" fmla="*/ 4463413 w 7369701"/>
              <a:gd name="connsiteY73" fmla="*/ 5615162 h 6858000"/>
              <a:gd name="connsiteX74" fmla="*/ 4358134 w 7369701"/>
              <a:gd name="connsiteY74" fmla="*/ 5742791 h 6858000"/>
              <a:gd name="connsiteX75" fmla="*/ 4376219 w 7369701"/>
              <a:gd name="connsiteY75" fmla="*/ 5729027 h 6858000"/>
              <a:gd name="connsiteX76" fmla="*/ 4582340 w 7369701"/>
              <a:gd name="connsiteY76" fmla="*/ 5561037 h 6858000"/>
              <a:gd name="connsiteX77" fmla="*/ 4694684 w 7369701"/>
              <a:gd name="connsiteY77" fmla="*/ 5447098 h 6858000"/>
              <a:gd name="connsiteX78" fmla="*/ 4754123 w 7369701"/>
              <a:gd name="connsiteY78" fmla="*/ 5384643 h 6858000"/>
              <a:gd name="connsiteX79" fmla="*/ 4978032 w 7369701"/>
              <a:gd name="connsiteY79" fmla="*/ 5183809 h 6858000"/>
              <a:gd name="connsiteX80" fmla="*/ 1903353 w 7369701"/>
              <a:gd name="connsiteY80" fmla="*/ 5044827 h 6858000"/>
              <a:gd name="connsiteX81" fmla="*/ 1936931 w 7369701"/>
              <a:gd name="connsiteY81" fmla="*/ 5093954 h 6858000"/>
              <a:gd name="connsiteX82" fmla="*/ 2195868 w 7369701"/>
              <a:gd name="connsiteY82" fmla="*/ 5396574 h 6858000"/>
              <a:gd name="connsiteX83" fmla="*/ 2088852 w 7369701"/>
              <a:gd name="connsiteY83" fmla="*/ 5166123 h 6858000"/>
              <a:gd name="connsiteX84" fmla="*/ 1958241 w 7369701"/>
              <a:gd name="connsiteY84" fmla="*/ 5067955 h 6858000"/>
              <a:gd name="connsiteX85" fmla="*/ 1903353 w 7369701"/>
              <a:gd name="connsiteY85" fmla="*/ 5044827 h 6858000"/>
              <a:gd name="connsiteX86" fmla="*/ 1979378 w 7369701"/>
              <a:gd name="connsiteY86" fmla="*/ 4769504 h 6858000"/>
              <a:gd name="connsiteX87" fmla="*/ 2882120 w 7369701"/>
              <a:gd name="connsiteY87" fmla="*/ 5064547 h 6858000"/>
              <a:gd name="connsiteX88" fmla="*/ 2793103 w 7369701"/>
              <a:gd name="connsiteY88" fmla="*/ 5039699 h 6858000"/>
              <a:gd name="connsiteX89" fmla="*/ 2770041 w 7369701"/>
              <a:gd name="connsiteY89" fmla="*/ 5033634 h 6858000"/>
              <a:gd name="connsiteX90" fmla="*/ 1979378 w 7369701"/>
              <a:gd name="connsiteY90" fmla="*/ 4769504 h 6858000"/>
              <a:gd name="connsiteX91" fmla="*/ 1927410 w 7369701"/>
              <a:gd name="connsiteY91" fmla="*/ 4716164 h 6858000"/>
              <a:gd name="connsiteX92" fmla="*/ 1959587 w 7369701"/>
              <a:gd name="connsiteY92" fmla="*/ 4728849 h 6858000"/>
              <a:gd name="connsiteX93" fmla="*/ 2777707 w 7369701"/>
              <a:gd name="connsiteY93" fmla="*/ 5003991 h 6858000"/>
              <a:gd name="connsiteX94" fmla="*/ 2800768 w 7369701"/>
              <a:gd name="connsiteY94" fmla="*/ 5010056 h 6858000"/>
              <a:gd name="connsiteX95" fmla="*/ 2879408 w 7369701"/>
              <a:gd name="connsiteY95" fmla="*/ 5031590 h 6858000"/>
              <a:gd name="connsiteX96" fmla="*/ 2862295 w 7369701"/>
              <a:gd name="connsiteY96" fmla="*/ 5022958 h 6858000"/>
              <a:gd name="connsiteX97" fmla="*/ 2813343 w 7369701"/>
              <a:gd name="connsiteY97" fmla="*/ 4998369 h 6858000"/>
              <a:gd name="connsiteX98" fmla="*/ 2646245 w 7369701"/>
              <a:gd name="connsiteY98" fmla="*/ 4930999 h 6858000"/>
              <a:gd name="connsiteX99" fmla="*/ 1999243 w 7369701"/>
              <a:gd name="connsiteY99" fmla="*/ 4730524 h 6858000"/>
              <a:gd name="connsiteX100" fmla="*/ 1979527 w 7369701"/>
              <a:gd name="connsiteY100" fmla="*/ 4726651 h 6858000"/>
              <a:gd name="connsiteX101" fmla="*/ 1927410 w 7369701"/>
              <a:gd name="connsiteY101" fmla="*/ 4716164 h 6858000"/>
              <a:gd name="connsiteX102" fmla="*/ 1997014 w 7369701"/>
              <a:gd name="connsiteY102" fmla="*/ 4698007 h 6858000"/>
              <a:gd name="connsiteX103" fmla="*/ 2005458 w 7369701"/>
              <a:gd name="connsiteY103" fmla="*/ 4699540 h 6858000"/>
              <a:gd name="connsiteX104" fmla="*/ 2657186 w 7369701"/>
              <a:gd name="connsiteY104" fmla="*/ 4901687 h 6858000"/>
              <a:gd name="connsiteX105" fmla="*/ 2826662 w 7369701"/>
              <a:gd name="connsiteY105" fmla="*/ 4970362 h 6858000"/>
              <a:gd name="connsiteX106" fmla="*/ 2876100 w 7369701"/>
              <a:gd name="connsiteY106" fmla="*/ 4995397 h 6858000"/>
              <a:gd name="connsiteX107" fmla="*/ 3042600 w 7369701"/>
              <a:gd name="connsiteY107" fmla="*/ 5059532 h 6858000"/>
              <a:gd name="connsiteX108" fmla="*/ 1997014 w 7369701"/>
              <a:gd name="connsiteY108" fmla="*/ 4698007 h 6858000"/>
              <a:gd name="connsiteX109" fmla="*/ 2305292 w 7369701"/>
              <a:gd name="connsiteY109" fmla="*/ 4219492 h 6858000"/>
              <a:gd name="connsiteX110" fmla="*/ 3360922 w 7369701"/>
              <a:gd name="connsiteY110" fmla="*/ 4529373 h 6858000"/>
              <a:gd name="connsiteX111" fmla="*/ 3492420 w 7369701"/>
              <a:gd name="connsiteY111" fmla="*/ 4510145 h 6858000"/>
              <a:gd name="connsiteX112" fmla="*/ 3364086 w 7369701"/>
              <a:gd name="connsiteY112" fmla="*/ 4480340 h 6858000"/>
              <a:gd name="connsiteX113" fmla="*/ 3225818 w 7369701"/>
              <a:gd name="connsiteY113" fmla="*/ 4411822 h 6858000"/>
              <a:gd name="connsiteX114" fmla="*/ 3129696 w 7369701"/>
              <a:gd name="connsiteY114" fmla="*/ 4360704 h 6858000"/>
              <a:gd name="connsiteX115" fmla="*/ 2814545 w 7369701"/>
              <a:gd name="connsiteY115" fmla="*/ 4282955 h 6858000"/>
              <a:gd name="connsiteX116" fmla="*/ 2305292 w 7369701"/>
              <a:gd name="connsiteY116" fmla="*/ 4219492 h 6858000"/>
              <a:gd name="connsiteX117" fmla="*/ 2626982 w 7369701"/>
              <a:gd name="connsiteY117" fmla="*/ 4206450 h 6858000"/>
              <a:gd name="connsiteX118" fmla="*/ 2490617 w 7369701"/>
              <a:gd name="connsiteY118" fmla="*/ 4206951 h 6858000"/>
              <a:gd name="connsiteX119" fmla="*/ 2819869 w 7369701"/>
              <a:gd name="connsiteY119" fmla="*/ 4252936 h 6858000"/>
              <a:gd name="connsiteX120" fmla="*/ 3143018 w 7369701"/>
              <a:gd name="connsiteY120" fmla="*/ 4332698 h 6858000"/>
              <a:gd name="connsiteX121" fmla="*/ 3241520 w 7369701"/>
              <a:gd name="connsiteY121" fmla="*/ 4385112 h 6858000"/>
              <a:gd name="connsiteX122" fmla="*/ 3374575 w 7369701"/>
              <a:gd name="connsiteY122" fmla="*/ 4451517 h 6858000"/>
              <a:gd name="connsiteX123" fmla="*/ 3505221 w 7369701"/>
              <a:gd name="connsiteY123" fmla="*/ 4480757 h 6858000"/>
              <a:gd name="connsiteX124" fmla="*/ 2626982 w 7369701"/>
              <a:gd name="connsiteY124" fmla="*/ 4206450 h 6858000"/>
              <a:gd name="connsiteX125" fmla="*/ 1310106 w 7369701"/>
              <a:gd name="connsiteY125" fmla="*/ 3943217 h 6858000"/>
              <a:gd name="connsiteX126" fmla="*/ 854994 w 7369701"/>
              <a:gd name="connsiteY126" fmla="*/ 4399136 h 6858000"/>
              <a:gd name="connsiteX127" fmla="*/ 742462 w 7369701"/>
              <a:gd name="connsiteY127" fmla="*/ 4594648 h 6858000"/>
              <a:gd name="connsiteX128" fmla="*/ 820602 w 7369701"/>
              <a:gd name="connsiteY128" fmla="*/ 4485915 h 6858000"/>
              <a:gd name="connsiteX129" fmla="*/ 878295 w 7369701"/>
              <a:gd name="connsiteY129" fmla="*/ 4403594 h 6858000"/>
              <a:gd name="connsiteX130" fmla="*/ 1240607 w 7369701"/>
              <a:gd name="connsiteY130" fmla="*/ 4010401 h 6858000"/>
              <a:gd name="connsiteX131" fmla="*/ 1310106 w 7369701"/>
              <a:gd name="connsiteY131" fmla="*/ 3943217 h 6858000"/>
              <a:gd name="connsiteX132" fmla="*/ 1423113 w 7369701"/>
              <a:gd name="connsiteY132" fmla="*/ 3874565 h 6858000"/>
              <a:gd name="connsiteX133" fmla="*/ 1260565 w 7369701"/>
              <a:gd name="connsiteY133" fmla="*/ 4031982 h 6858000"/>
              <a:gd name="connsiteX134" fmla="*/ 901900 w 7369701"/>
              <a:gd name="connsiteY134" fmla="*/ 4421236 h 6858000"/>
              <a:gd name="connsiteX135" fmla="*/ 845044 w 7369701"/>
              <a:gd name="connsiteY135" fmla="*/ 4502436 h 6858000"/>
              <a:gd name="connsiteX136" fmla="*/ 685926 w 7369701"/>
              <a:gd name="connsiteY136" fmla="*/ 4703069 h 6858000"/>
              <a:gd name="connsiteX137" fmla="*/ 684248 w 7369701"/>
              <a:gd name="connsiteY137" fmla="*/ 4706721 h 6858000"/>
              <a:gd name="connsiteX138" fmla="*/ 1423113 w 7369701"/>
              <a:gd name="connsiteY138" fmla="*/ 3874565 h 6858000"/>
              <a:gd name="connsiteX139" fmla="*/ 3316479 w 7369701"/>
              <a:gd name="connsiteY139" fmla="*/ 3872136 h 6858000"/>
              <a:gd name="connsiteX140" fmla="*/ 3546806 w 7369701"/>
              <a:gd name="connsiteY140" fmla="*/ 4356139 h 6858000"/>
              <a:gd name="connsiteX141" fmla="*/ 3364433 w 7369701"/>
              <a:gd name="connsiteY141" fmla="*/ 3953121 h 6858000"/>
              <a:gd name="connsiteX142" fmla="*/ 3316479 w 7369701"/>
              <a:gd name="connsiteY142" fmla="*/ 3872136 h 6858000"/>
              <a:gd name="connsiteX143" fmla="*/ 3291335 w 7369701"/>
              <a:gd name="connsiteY143" fmla="*/ 3767420 h 6858000"/>
              <a:gd name="connsiteX144" fmla="*/ 3390805 w 7369701"/>
              <a:gd name="connsiteY144" fmla="*/ 3937163 h 6858000"/>
              <a:gd name="connsiteX145" fmla="*/ 3579062 w 7369701"/>
              <a:gd name="connsiteY145" fmla="*/ 4359040 h 6858000"/>
              <a:gd name="connsiteX146" fmla="*/ 3467355 w 7369701"/>
              <a:gd name="connsiteY146" fmla="*/ 3988130 h 6858000"/>
              <a:gd name="connsiteX147" fmla="*/ 3310753 w 7369701"/>
              <a:gd name="connsiteY147" fmla="*/ 3787140 h 6858000"/>
              <a:gd name="connsiteX148" fmla="*/ 3291335 w 7369701"/>
              <a:gd name="connsiteY148" fmla="*/ 3767420 h 6858000"/>
              <a:gd name="connsiteX149" fmla="*/ 1635889 w 7369701"/>
              <a:gd name="connsiteY149" fmla="*/ 3709494 h 6858000"/>
              <a:gd name="connsiteX150" fmla="*/ 1634800 w 7369701"/>
              <a:gd name="connsiteY150" fmla="*/ 3731111 h 6858000"/>
              <a:gd name="connsiteX151" fmla="*/ 1635889 w 7369701"/>
              <a:gd name="connsiteY151" fmla="*/ 3709494 h 6858000"/>
              <a:gd name="connsiteX152" fmla="*/ 1510397 w 7369701"/>
              <a:gd name="connsiteY152" fmla="*/ 3684705 h 6858000"/>
              <a:gd name="connsiteX153" fmla="*/ 1146550 w 7369701"/>
              <a:gd name="connsiteY153" fmla="*/ 3802012 h 6858000"/>
              <a:gd name="connsiteX154" fmla="*/ 698834 w 7369701"/>
              <a:gd name="connsiteY154" fmla="*/ 3952272 h 6858000"/>
              <a:gd name="connsiteX155" fmla="*/ 34256 w 7369701"/>
              <a:gd name="connsiteY155" fmla="*/ 4347603 h 6858000"/>
              <a:gd name="connsiteX156" fmla="*/ 527241 w 7369701"/>
              <a:gd name="connsiteY156" fmla="*/ 4065078 h 6858000"/>
              <a:gd name="connsiteX157" fmla="*/ 1510397 w 7369701"/>
              <a:gd name="connsiteY157" fmla="*/ 3684705 h 6858000"/>
              <a:gd name="connsiteX158" fmla="*/ 1313114 w 7369701"/>
              <a:gd name="connsiteY158" fmla="*/ 3655216 h 6858000"/>
              <a:gd name="connsiteX159" fmla="*/ 1109304 w 7369701"/>
              <a:gd name="connsiteY159" fmla="*/ 3669030 h 6858000"/>
              <a:gd name="connsiteX160" fmla="*/ 8129 w 7369701"/>
              <a:gd name="connsiteY160" fmla="*/ 4330519 h 6858000"/>
              <a:gd name="connsiteX161" fmla="*/ 687572 w 7369701"/>
              <a:gd name="connsiteY161" fmla="*/ 3925629 h 6858000"/>
              <a:gd name="connsiteX162" fmla="*/ 1138365 w 7369701"/>
              <a:gd name="connsiteY162" fmla="*/ 3774515 h 6858000"/>
              <a:gd name="connsiteX163" fmla="*/ 1505579 w 7369701"/>
              <a:gd name="connsiteY163" fmla="*/ 3655526 h 6858000"/>
              <a:gd name="connsiteX164" fmla="*/ 1313114 w 7369701"/>
              <a:gd name="connsiteY164" fmla="*/ 3655216 h 6858000"/>
              <a:gd name="connsiteX165" fmla="*/ 3655073 w 7369701"/>
              <a:gd name="connsiteY165" fmla="*/ 3650884 h 6858000"/>
              <a:gd name="connsiteX166" fmla="*/ 3989938 w 7369701"/>
              <a:gd name="connsiteY166" fmla="*/ 3991685 h 6858000"/>
              <a:gd name="connsiteX167" fmla="*/ 4393907 w 7369701"/>
              <a:gd name="connsiteY167" fmla="*/ 4261258 h 6858000"/>
              <a:gd name="connsiteX168" fmla="*/ 4648051 w 7369701"/>
              <a:gd name="connsiteY168" fmla="*/ 4374051 h 6858000"/>
              <a:gd name="connsiteX169" fmla="*/ 4383389 w 7369701"/>
              <a:gd name="connsiteY169" fmla="*/ 4184369 h 6858000"/>
              <a:gd name="connsiteX170" fmla="*/ 4165508 w 7369701"/>
              <a:gd name="connsiteY170" fmla="*/ 4035196 h 6858000"/>
              <a:gd name="connsiteX171" fmla="*/ 4068162 w 7369701"/>
              <a:gd name="connsiteY171" fmla="*/ 3953394 h 6858000"/>
              <a:gd name="connsiteX172" fmla="*/ 3981416 w 7369701"/>
              <a:gd name="connsiteY172" fmla="*/ 3880482 h 6858000"/>
              <a:gd name="connsiteX173" fmla="*/ 3800147 w 7369701"/>
              <a:gd name="connsiteY173" fmla="*/ 3749872 h 6858000"/>
              <a:gd name="connsiteX174" fmla="*/ 3655073 w 7369701"/>
              <a:gd name="connsiteY174" fmla="*/ 3650884 h 6858000"/>
              <a:gd name="connsiteX175" fmla="*/ 3670252 w 7369701"/>
              <a:gd name="connsiteY175" fmla="*/ 3622798 h 6858000"/>
              <a:gd name="connsiteX176" fmla="*/ 3817258 w 7369701"/>
              <a:gd name="connsiteY176" fmla="*/ 3723577 h 6858000"/>
              <a:gd name="connsiteX177" fmla="*/ 4000461 w 7369701"/>
              <a:gd name="connsiteY177" fmla="*/ 3855966 h 6858000"/>
              <a:gd name="connsiteX178" fmla="*/ 4088180 w 7369701"/>
              <a:gd name="connsiteY178" fmla="*/ 3929774 h 6858000"/>
              <a:gd name="connsiteX179" fmla="*/ 4184555 w 7369701"/>
              <a:gd name="connsiteY179" fmla="*/ 4010683 h 6858000"/>
              <a:gd name="connsiteX180" fmla="*/ 4399563 w 7369701"/>
              <a:gd name="connsiteY180" fmla="*/ 4158106 h 6858000"/>
              <a:gd name="connsiteX181" fmla="*/ 4684469 w 7369701"/>
              <a:gd name="connsiteY181" fmla="*/ 4364680 h 6858000"/>
              <a:gd name="connsiteX182" fmla="*/ 4690271 w 7369701"/>
              <a:gd name="connsiteY182" fmla="*/ 4370034 h 6858000"/>
              <a:gd name="connsiteX183" fmla="*/ 4136093 w 7369701"/>
              <a:gd name="connsiteY183" fmla="*/ 3858466 h 6858000"/>
              <a:gd name="connsiteX184" fmla="*/ 3670252 w 7369701"/>
              <a:gd name="connsiteY184" fmla="*/ 3622798 h 6858000"/>
              <a:gd name="connsiteX185" fmla="*/ 4440129 w 7369701"/>
              <a:gd name="connsiteY185" fmla="*/ 3448571 h 6858000"/>
              <a:gd name="connsiteX186" fmla="*/ 4856525 w 7369701"/>
              <a:gd name="connsiteY186" fmla="*/ 3915351 h 6858000"/>
              <a:gd name="connsiteX187" fmla="*/ 5059055 w 7369701"/>
              <a:gd name="connsiteY187" fmla="*/ 4108918 h 6858000"/>
              <a:gd name="connsiteX188" fmla="*/ 5290070 w 7369701"/>
              <a:gd name="connsiteY188" fmla="*/ 4263619 h 6858000"/>
              <a:gd name="connsiteX189" fmla="*/ 4834991 w 7369701"/>
              <a:gd name="connsiteY189" fmla="*/ 3830985 h 6858000"/>
              <a:gd name="connsiteX190" fmla="*/ 4440129 w 7369701"/>
              <a:gd name="connsiteY190" fmla="*/ 3448571 h 6858000"/>
              <a:gd name="connsiteX191" fmla="*/ 4441737 w 7369701"/>
              <a:gd name="connsiteY191" fmla="*/ 3399734 h 6858000"/>
              <a:gd name="connsiteX192" fmla="*/ 4431236 w 7369701"/>
              <a:gd name="connsiteY192" fmla="*/ 3400954 h 6858000"/>
              <a:gd name="connsiteX193" fmla="*/ 4557150 w 7369701"/>
              <a:gd name="connsiteY193" fmla="*/ 3510023 h 6858000"/>
              <a:gd name="connsiteX194" fmla="*/ 4856936 w 7369701"/>
              <a:gd name="connsiteY194" fmla="*/ 3809146 h 6858000"/>
              <a:gd name="connsiteX195" fmla="*/ 5111996 w 7369701"/>
              <a:gd name="connsiteY195" fmla="*/ 4065759 h 6858000"/>
              <a:gd name="connsiteX196" fmla="*/ 5388878 w 7369701"/>
              <a:gd name="connsiteY196" fmla="*/ 4300185 h 6858000"/>
              <a:gd name="connsiteX197" fmla="*/ 5425556 w 7369701"/>
              <a:gd name="connsiteY197" fmla="*/ 4308967 h 6858000"/>
              <a:gd name="connsiteX198" fmla="*/ 4943646 w 7369701"/>
              <a:gd name="connsiteY198" fmla="*/ 3822916 h 6858000"/>
              <a:gd name="connsiteX199" fmla="*/ 4594837 w 7369701"/>
              <a:gd name="connsiteY199" fmla="*/ 3532274 h 6858000"/>
              <a:gd name="connsiteX200" fmla="*/ 4441737 w 7369701"/>
              <a:gd name="connsiteY200" fmla="*/ 3399734 h 6858000"/>
              <a:gd name="connsiteX201" fmla="*/ 5425834 w 7369701"/>
              <a:gd name="connsiteY201" fmla="*/ 3162785 h 6858000"/>
              <a:gd name="connsiteX202" fmla="*/ 5401644 w 7369701"/>
              <a:gd name="connsiteY202" fmla="*/ 3617847 h 6858000"/>
              <a:gd name="connsiteX203" fmla="*/ 5467256 w 7369701"/>
              <a:gd name="connsiteY203" fmla="*/ 4175494 h 6858000"/>
              <a:gd name="connsiteX204" fmla="*/ 5448069 w 7369701"/>
              <a:gd name="connsiteY204" fmla="*/ 3567554 h 6858000"/>
              <a:gd name="connsiteX205" fmla="*/ 5425834 w 7369701"/>
              <a:gd name="connsiteY205" fmla="*/ 3162785 h 6858000"/>
              <a:gd name="connsiteX206" fmla="*/ 1318687 w 7369701"/>
              <a:gd name="connsiteY206" fmla="*/ 3113840 h 6858000"/>
              <a:gd name="connsiteX207" fmla="*/ 1066793 w 7369701"/>
              <a:gd name="connsiteY207" fmla="*/ 3212171 h 6858000"/>
              <a:gd name="connsiteX208" fmla="*/ 993319 w 7369701"/>
              <a:gd name="connsiteY208" fmla="*/ 3247648 h 6858000"/>
              <a:gd name="connsiteX209" fmla="*/ 853081 w 7369701"/>
              <a:gd name="connsiteY209" fmla="*/ 3312410 h 6858000"/>
              <a:gd name="connsiteX210" fmla="*/ 805957 w 7369701"/>
              <a:gd name="connsiteY210" fmla="*/ 3330443 h 6858000"/>
              <a:gd name="connsiteX211" fmla="*/ 1318687 w 7369701"/>
              <a:gd name="connsiteY211" fmla="*/ 3113840 h 6858000"/>
              <a:gd name="connsiteX212" fmla="*/ 5453702 w 7369701"/>
              <a:gd name="connsiteY212" fmla="*/ 3090882 h 6858000"/>
              <a:gd name="connsiteX213" fmla="*/ 5480135 w 7369701"/>
              <a:gd name="connsiteY213" fmla="*/ 3565802 h 6858000"/>
              <a:gd name="connsiteX214" fmla="*/ 5499023 w 7369701"/>
              <a:gd name="connsiteY214" fmla="*/ 4166310 h 6858000"/>
              <a:gd name="connsiteX215" fmla="*/ 5547022 w 7369701"/>
              <a:gd name="connsiteY215" fmla="*/ 3607838 h 6858000"/>
              <a:gd name="connsiteX216" fmla="*/ 5515964 w 7369701"/>
              <a:gd name="connsiteY216" fmla="*/ 3378541 h 6858000"/>
              <a:gd name="connsiteX217" fmla="*/ 5453702 w 7369701"/>
              <a:gd name="connsiteY217" fmla="*/ 3090882 h 6858000"/>
              <a:gd name="connsiteX218" fmla="*/ 1238695 w 7369701"/>
              <a:gd name="connsiteY218" fmla="*/ 3076820 h 6858000"/>
              <a:gd name="connsiteX219" fmla="*/ 716371 w 7369701"/>
              <a:gd name="connsiteY219" fmla="*/ 3293249 h 6858000"/>
              <a:gd name="connsiteX220" fmla="*/ 579522 w 7369701"/>
              <a:gd name="connsiteY220" fmla="*/ 3371759 h 6858000"/>
              <a:gd name="connsiteX221" fmla="*/ 600288 w 7369701"/>
              <a:gd name="connsiteY221" fmla="*/ 3365555 h 6858000"/>
              <a:gd name="connsiteX222" fmla="*/ 840692 w 7369701"/>
              <a:gd name="connsiteY222" fmla="*/ 3284921 h 6858000"/>
              <a:gd name="connsiteX223" fmla="*/ 979248 w 7369701"/>
              <a:gd name="connsiteY223" fmla="*/ 3221003 h 6858000"/>
              <a:gd name="connsiteX224" fmla="*/ 1053282 w 7369701"/>
              <a:gd name="connsiteY224" fmla="*/ 3185247 h 6858000"/>
              <a:gd name="connsiteX225" fmla="*/ 1320603 w 7369701"/>
              <a:gd name="connsiteY225" fmla="*/ 3081281 h 6858000"/>
              <a:gd name="connsiteX226" fmla="*/ 1238695 w 7369701"/>
              <a:gd name="connsiteY226" fmla="*/ 3076820 h 6858000"/>
              <a:gd name="connsiteX227" fmla="*/ 5425627 w 7369701"/>
              <a:gd name="connsiteY227" fmla="*/ 2954192 h 6858000"/>
              <a:gd name="connsiteX228" fmla="*/ 5470770 w 7369701"/>
              <a:gd name="connsiteY228" fmla="*/ 3005435 h 6858000"/>
              <a:gd name="connsiteX229" fmla="*/ 5519779 w 7369701"/>
              <a:gd name="connsiteY229" fmla="*/ 4359223 h 6858000"/>
              <a:gd name="connsiteX230" fmla="*/ 5520293 w 7369701"/>
              <a:gd name="connsiteY230" fmla="*/ 4360602 h 6858000"/>
              <a:gd name="connsiteX231" fmla="*/ 5767221 w 7369701"/>
              <a:gd name="connsiteY231" fmla="*/ 4665564 h 6858000"/>
              <a:gd name="connsiteX232" fmla="*/ 6937169 w 7369701"/>
              <a:gd name="connsiteY232" fmla="*/ 4815941 h 6858000"/>
              <a:gd name="connsiteX233" fmla="*/ 6953922 w 7369701"/>
              <a:gd name="connsiteY233" fmla="*/ 4890068 h 6858000"/>
              <a:gd name="connsiteX234" fmla="*/ 6071359 w 7369701"/>
              <a:gd name="connsiteY234" fmla="*/ 4770770 h 6858000"/>
              <a:gd name="connsiteX235" fmla="*/ 6038839 w 7369701"/>
              <a:gd name="connsiteY235" fmla="*/ 4764474 h 6858000"/>
              <a:gd name="connsiteX236" fmla="*/ 6038706 w 7369701"/>
              <a:gd name="connsiteY236" fmla="*/ 4763847 h 6858000"/>
              <a:gd name="connsiteX237" fmla="*/ 6037784 w 7369701"/>
              <a:gd name="connsiteY237" fmla="*/ 4764270 h 6858000"/>
              <a:gd name="connsiteX238" fmla="*/ 6038839 w 7369701"/>
              <a:gd name="connsiteY238" fmla="*/ 4764474 h 6858000"/>
              <a:gd name="connsiteX239" fmla="*/ 6040338 w 7369701"/>
              <a:gd name="connsiteY239" fmla="*/ 4771418 h 6858000"/>
              <a:gd name="connsiteX240" fmla="*/ 6024488 w 7369701"/>
              <a:gd name="connsiteY240" fmla="*/ 4809903 h 6858000"/>
              <a:gd name="connsiteX241" fmla="*/ 5599771 w 7369701"/>
              <a:gd name="connsiteY241" fmla="*/ 5509652 h 6858000"/>
              <a:gd name="connsiteX242" fmla="*/ 5548843 w 7369701"/>
              <a:gd name="connsiteY242" fmla="*/ 5563845 h 6858000"/>
              <a:gd name="connsiteX243" fmla="*/ 5940952 w 7369701"/>
              <a:gd name="connsiteY243" fmla="*/ 6250028 h 6858000"/>
              <a:gd name="connsiteX244" fmla="*/ 6043441 w 7369701"/>
              <a:gd name="connsiteY244" fmla="*/ 6665847 h 6858000"/>
              <a:gd name="connsiteX245" fmla="*/ 6093432 w 7369701"/>
              <a:gd name="connsiteY245" fmla="*/ 6858000 h 6858000"/>
              <a:gd name="connsiteX246" fmla="*/ 6034344 w 7369701"/>
              <a:gd name="connsiteY246" fmla="*/ 6858000 h 6858000"/>
              <a:gd name="connsiteX247" fmla="*/ 6026679 w 7369701"/>
              <a:gd name="connsiteY247" fmla="*/ 6836959 h 6858000"/>
              <a:gd name="connsiteX248" fmla="*/ 5800441 w 7369701"/>
              <a:gd name="connsiteY248" fmla="*/ 6335286 h 6858000"/>
              <a:gd name="connsiteX249" fmla="*/ 5526562 w 7369701"/>
              <a:gd name="connsiteY249" fmla="*/ 5705388 h 6858000"/>
              <a:gd name="connsiteX250" fmla="*/ 5519640 w 7369701"/>
              <a:gd name="connsiteY250" fmla="*/ 5683774 h 6858000"/>
              <a:gd name="connsiteX251" fmla="*/ 5844559 w 7369701"/>
              <a:gd name="connsiteY251" fmla="*/ 6553349 h 6858000"/>
              <a:gd name="connsiteX252" fmla="*/ 5975994 w 7369701"/>
              <a:gd name="connsiteY252" fmla="*/ 6858000 h 6858000"/>
              <a:gd name="connsiteX253" fmla="*/ 5898547 w 7369701"/>
              <a:gd name="connsiteY253" fmla="*/ 6858000 h 6858000"/>
              <a:gd name="connsiteX254" fmla="*/ 5682041 w 7369701"/>
              <a:gd name="connsiteY254" fmla="*/ 6355860 h 6858000"/>
              <a:gd name="connsiteX255" fmla="*/ 5461758 w 7369701"/>
              <a:gd name="connsiteY255" fmla="*/ 5820220 h 6858000"/>
              <a:gd name="connsiteX256" fmla="*/ 5237282 w 7369701"/>
              <a:gd name="connsiteY256" fmla="*/ 6579086 h 6858000"/>
              <a:gd name="connsiteX257" fmla="*/ 5115009 w 7369701"/>
              <a:gd name="connsiteY257" fmla="*/ 6858000 h 6858000"/>
              <a:gd name="connsiteX258" fmla="*/ 5028074 w 7369701"/>
              <a:gd name="connsiteY258" fmla="*/ 6858000 h 6858000"/>
              <a:gd name="connsiteX259" fmla="*/ 5079508 w 7369701"/>
              <a:gd name="connsiteY259" fmla="*/ 6749074 h 6858000"/>
              <a:gd name="connsiteX260" fmla="*/ 5371846 w 7369701"/>
              <a:gd name="connsiteY260" fmla="*/ 5924413 h 6858000"/>
              <a:gd name="connsiteX261" fmla="*/ 5270512 w 7369701"/>
              <a:gd name="connsiteY261" fmla="*/ 6138975 h 6858000"/>
              <a:gd name="connsiteX262" fmla="*/ 5062409 w 7369701"/>
              <a:gd name="connsiteY262" fmla="*/ 6653544 h 6858000"/>
              <a:gd name="connsiteX263" fmla="*/ 5036628 w 7369701"/>
              <a:gd name="connsiteY263" fmla="*/ 6754247 h 6858000"/>
              <a:gd name="connsiteX264" fmla="*/ 5009112 w 7369701"/>
              <a:gd name="connsiteY264" fmla="*/ 6858000 h 6858000"/>
              <a:gd name="connsiteX265" fmla="*/ 4976679 w 7369701"/>
              <a:gd name="connsiteY265" fmla="*/ 6858000 h 6858000"/>
              <a:gd name="connsiteX266" fmla="*/ 5006537 w 7369701"/>
              <a:gd name="connsiteY266" fmla="*/ 6747068 h 6858000"/>
              <a:gd name="connsiteX267" fmla="*/ 5032723 w 7369701"/>
              <a:gd name="connsiteY267" fmla="*/ 6644957 h 6858000"/>
              <a:gd name="connsiteX268" fmla="*/ 5242949 w 7369701"/>
              <a:gd name="connsiteY268" fmla="*/ 6125175 h 6858000"/>
              <a:gd name="connsiteX269" fmla="*/ 5286321 w 7369701"/>
              <a:gd name="connsiteY269" fmla="*/ 6033555 h 6858000"/>
              <a:gd name="connsiteX270" fmla="*/ 5008210 w 7369701"/>
              <a:gd name="connsiteY270" fmla="*/ 6649194 h 6858000"/>
              <a:gd name="connsiteX271" fmla="*/ 4986321 w 7369701"/>
              <a:gd name="connsiteY271" fmla="*/ 6765687 h 6858000"/>
              <a:gd name="connsiteX272" fmla="*/ 4973474 w 7369701"/>
              <a:gd name="connsiteY272" fmla="*/ 6858000 h 6858000"/>
              <a:gd name="connsiteX273" fmla="*/ 4907178 w 7369701"/>
              <a:gd name="connsiteY273" fmla="*/ 6858000 h 6858000"/>
              <a:gd name="connsiteX274" fmla="*/ 4910810 w 7369701"/>
              <a:gd name="connsiteY274" fmla="*/ 6829660 h 6858000"/>
              <a:gd name="connsiteX275" fmla="*/ 4987461 w 7369701"/>
              <a:gd name="connsiteY275" fmla="*/ 6432994 h 6858000"/>
              <a:gd name="connsiteX276" fmla="*/ 5179262 w 7369701"/>
              <a:gd name="connsiteY276" fmla="*/ 6035044 h 6858000"/>
              <a:gd name="connsiteX277" fmla="*/ 4689678 w 7369701"/>
              <a:gd name="connsiteY277" fmla="*/ 6440241 h 6858000"/>
              <a:gd name="connsiteX278" fmla="*/ 4477543 w 7369701"/>
              <a:gd name="connsiteY278" fmla="*/ 6674836 h 6858000"/>
              <a:gd name="connsiteX279" fmla="*/ 4329957 w 7369701"/>
              <a:gd name="connsiteY279" fmla="*/ 6858000 h 6858000"/>
              <a:gd name="connsiteX280" fmla="*/ 4218595 w 7369701"/>
              <a:gd name="connsiteY280" fmla="*/ 6858000 h 6858000"/>
              <a:gd name="connsiteX281" fmla="*/ 4368888 w 7369701"/>
              <a:gd name="connsiteY281" fmla="*/ 6668412 h 6858000"/>
              <a:gd name="connsiteX282" fmla="*/ 4563091 w 7369701"/>
              <a:gd name="connsiteY282" fmla="*/ 6442508 h 6858000"/>
              <a:gd name="connsiteX283" fmla="*/ 5387324 w 7369701"/>
              <a:gd name="connsiteY283" fmla="*/ 5705830 h 6858000"/>
              <a:gd name="connsiteX284" fmla="*/ 5073620 w 7369701"/>
              <a:gd name="connsiteY284" fmla="*/ 5955437 h 6858000"/>
              <a:gd name="connsiteX285" fmla="*/ 4689789 w 7369701"/>
              <a:gd name="connsiteY285" fmla="*/ 6268382 h 6858000"/>
              <a:gd name="connsiteX286" fmla="*/ 4418722 w 7369701"/>
              <a:gd name="connsiteY286" fmla="*/ 6570886 h 6858000"/>
              <a:gd name="connsiteX287" fmla="*/ 4214944 w 7369701"/>
              <a:gd name="connsiteY287" fmla="*/ 6858000 h 6858000"/>
              <a:gd name="connsiteX288" fmla="*/ 4177898 w 7369701"/>
              <a:gd name="connsiteY288" fmla="*/ 6858000 h 6858000"/>
              <a:gd name="connsiteX289" fmla="*/ 4391597 w 7369701"/>
              <a:gd name="connsiteY289" fmla="*/ 6556370 h 6858000"/>
              <a:gd name="connsiteX290" fmla="*/ 4668889 w 7369701"/>
              <a:gd name="connsiteY290" fmla="*/ 6246399 h 6858000"/>
              <a:gd name="connsiteX291" fmla="*/ 5055427 w 7369701"/>
              <a:gd name="connsiteY291" fmla="*/ 5931476 h 6858000"/>
              <a:gd name="connsiteX292" fmla="*/ 5371814 w 7369701"/>
              <a:gd name="connsiteY292" fmla="*/ 5678975 h 6858000"/>
              <a:gd name="connsiteX293" fmla="*/ 4987918 w 7369701"/>
              <a:gd name="connsiteY293" fmla="*/ 5838701 h 6858000"/>
              <a:gd name="connsiteX294" fmla="*/ 4317146 w 7369701"/>
              <a:gd name="connsiteY294" fmla="*/ 6587716 h 6858000"/>
              <a:gd name="connsiteX295" fmla="*/ 4171627 w 7369701"/>
              <a:gd name="connsiteY295" fmla="*/ 6858000 h 6858000"/>
              <a:gd name="connsiteX296" fmla="*/ 4081585 w 7369701"/>
              <a:gd name="connsiteY296" fmla="*/ 6858000 h 6858000"/>
              <a:gd name="connsiteX297" fmla="*/ 4238603 w 7369701"/>
              <a:gd name="connsiteY297" fmla="*/ 6559341 h 6858000"/>
              <a:gd name="connsiteX298" fmla="*/ 4778333 w 7369701"/>
              <a:gd name="connsiteY298" fmla="*/ 5873626 h 6858000"/>
              <a:gd name="connsiteX299" fmla="*/ 5414185 w 7369701"/>
              <a:gd name="connsiteY299" fmla="*/ 5573882 h 6858000"/>
              <a:gd name="connsiteX300" fmla="*/ 5959648 w 7369701"/>
              <a:gd name="connsiteY300" fmla="*/ 4760797 h 6858000"/>
              <a:gd name="connsiteX301" fmla="*/ 5355019 w 7369701"/>
              <a:gd name="connsiteY301" fmla="*/ 4734672 h 6858000"/>
              <a:gd name="connsiteX302" fmla="*/ 5083565 w 7369701"/>
              <a:gd name="connsiteY302" fmla="*/ 5179121 h 6858000"/>
              <a:gd name="connsiteX303" fmla="*/ 4713577 w 7369701"/>
              <a:gd name="connsiteY303" fmla="*/ 5616803 h 6858000"/>
              <a:gd name="connsiteX304" fmla="*/ 3989559 w 7369701"/>
              <a:gd name="connsiteY304" fmla="*/ 6145945 h 6858000"/>
              <a:gd name="connsiteX305" fmla="*/ 3939824 w 7369701"/>
              <a:gd name="connsiteY305" fmla="*/ 6066900 h 6858000"/>
              <a:gd name="connsiteX306" fmla="*/ 4584537 w 7369701"/>
              <a:gd name="connsiteY306" fmla="*/ 5324826 h 6858000"/>
              <a:gd name="connsiteX307" fmla="*/ 5037105 w 7369701"/>
              <a:gd name="connsiteY307" fmla="*/ 5088765 h 6858000"/>
              <a:gd name="connsiteX308" fmla="*/ 5039930 w 7369701"/>
              <a:gd name="connsiteY308" fmla="*/ 5089585 h 6858000"/>
              <a:gd name="connsiteX309" fmla="*/ 5263764 w 7369701"/>
              <a:gd name="connsiteY309" fmla="*/ 4735525 h 6858000"/>
              <a:gd name="connsiteX310" fmla="*/ 4086300 w 7369701"/>
              <a:gd name="connsiteY310" fmla="*/ 4884599 h 6858000"/>
              <a:gd name="connsiteX311" fmla="*/ 4085485 w 7369701"/>
              <a:gd name="connsiteY311" fmla="*/ 4899070 h 6858000"/>
              <a:gd name="connsiteX312" fmla="*/ 3871915 w 7369701"/>
              <a:gd name="connsiteY312" fmla="*/ 5253645 h 6858000"/>
              <a:gd name="connsiteX313" fmla="*/ 3799374 w 7369701"/>
              <a:gd name="connsiteY313" fmla="*/ 5466127 h 6858000"/>
              <a:gd name="connsiteX314" fmla="*/ 3498850 w 7369701"/>
              <a:gd name="connsiteY314" fmla="*/ 6661888 h 6858000"/>
              <a:gd name="connsiteX315" fmla="*/ 3399216 w 7369701"/>
              <a:gd name="connsiteY315" fmla="*/ 6858000 h 6858000"/>
              <a:gd name="connsiteX316" fmla="*/ 3303688 w 7369701"/>
              <a:gd name="connsiteY316" fmla="*/ 6858000 h 6858000"/>
              <a:gd name="connsiteX317" fmla="*/ 3391774 w 7369701"/>
              <a:gd name="connsiteY317" fmla="*/ 6697181 h 6858000"/>
              <a:gd name="connsiteX318" fmla="*/ 3735540 w 7369701"/>
              <a:gd name="connsiteY318" fmla="*/ 5546923 h 6858000"/>
              <a:gd name="connsiteX319" fmla="*/ 3729438 w 7369701"/>
              <a:gd name="connsiteY319" fmla="*/ 5569058 h 6858000"/>
              <a:gd name="connsiteX320" fmla="*/ 3707782 w 7369701"/>
              <a:gd name="connsiteY320" fmla="*/ 5644908 h 6858000"/>
              <a:gd name="connsiteX321" fmla="*/ 3583827 w 7369701"/>
              <a:gd name="connsiteY321" fmla="*/ 6039215 h 6858000"/>
              <a:gd name="connsiteX322" fmla="*/ 3547861 w 7369701"/>
              <a:gd name="connsiteY322" fmla="*/ 6129609 h 6858000"/>
              <a:gd name="connsiteX323" fmla="*/ 3490905 w 7369701"/>
              <a:gd name="connsiteY323" fmla="*/ 6277660 h 6858000"/>
              <a:gd name="connsiteX324" fmla="*/ 3455859 w 7369701"/>
              <a:gd name="connsiteY324" fmla="*/ 6391301 h 6858000"/>
              <a:gd name="connsiteX325" fmla="*/ 3429112 w 7369701"/>
              <a:gd name="connsiteY325" fmla="*/ 6479469 h 6858000"/>
              <a:gd name="connsiteX326" fmla="*/ 3304862 w 7369701"/>
              <a:gd name="connsiteY326" fmla="*/ 6796476 h 6858000"/>
              <a:gd name="connsiteX327" fmla="*/ 3276071 w 7369701"/>
              <a:gd name="connsiteY327" fmla="*/ 6858000 h 6858000"/>
              <a:gd name="connsiteX328" fmla="*/ 3240805 w 7369701"/>
              <a:gd name="connsiteY328" fmla="*/ 6858000 h 6858000"/>
              <a:gd name="connsiteX329" fmla="*/ 3275917 w 7369701"/>
              <a:gd name="connsiteY329" fmla="*/ 6783192 h 6858000"/>
              <a:gd name="connsiteX330" fmla="*/ 3399358 w 7369701"/>
              <a:gd name="connsiteY330" fmla="*/ 6469011 h 6858000"/>
              <a:gd name="connsiteX331" fmla="*/ 3425650 w 7369701"/>
              <a:gd name="connsiteY331" fmla="*/ 6381333 h 6858000"/>
              <a:gd name="connsiteX332" fmla="*/ 3460661 w 7369701"/>
              <a:gd name="connsiteY332" fmla="*/ 6266763 h 6858000"/>
              <a:gd name="connsiteX333" fmla="*/ 3518021 w 7369701"/>
              <a:gd name="connsiteY333" fmla="*/ 6117298 h 6858000"/>
              <a:gd name="connsiteX334" fmla="*/ 3554035 w 7369701"/>
              <a:gd name="connsiteY334" fmla="*/ 6027832 h 6858000"/>
              <a:gd name="connsiteX335" fmla="*/ 3677174 w 7369701"/>
              <a:gd name="connsiteY335" fmla="*/ 5636351 h 6858000"/>
              <a:gd name="connsiteX336" fmla="*/ 3698819 w 7369701"/>
              <a:gd name="connsiteY336" fmla="*/ 5560503 h 6858000"/>
              <a:gd name="connsiteX337" fmla="*/ 3702094 w 7369701"/>
              <a:gd name="connsiteY337" fmla="*/ 5549194 h 6858000"/>
              <a:gd name="connsiteX338" fmla="*/ 3398355 w 7369701"/>
              <a:gd name="connsiteY338" fmla="*/ 6094603 h 6858000"/>
              <a:gd name="connsiteX339" fmla="*/ 3193941 w 7369701"/>
              <a:gd name="connsiteY339" fmla="*/ 6798775 h 6858000"/>
              <a:gd name="connsiteX340" fmla="*/ 3184140 w 7369701"/>
              <a:gd name="connsiteY340" fmla="*/ 6858000 h 6858000"/>
              <a:gd name="connsiteX341" fmla="*/ 3099978 w 7369701"/>
              <a:gd name="connsiteY341" fmla="*/ 6858000 h 6858000"/>
              <a:gd name="connsiteX342" fmla="*/ 3101556 w 7369701"/>
              <a:gd name="connsiteY342" fmla="*/ 6843337 h 6858000"/>
              <a:gd name="connsiteX343" fmla="*/ 3370162 w 7369701"/>
              <a:gd name="connsiteY343" fmla="*/ 5785550 h 6858000"/>
              <a:gd name="connsiteX344" fmla="*/ 3746477 w 7369701"/>
              <a:gd name="connsiteY344" fmla="*/ 5377889 h 6858000"/>
              <a:gd name="connsiteX345" fmla="*/ 3863399 w 7369701"/>
              <a:gd name="connsiteY345" fmla="*/ 5087257 h 6858000"/>
              <a:gd name="connsiteX346" fmla="*/ 3968712 w 7369701"/>
              <a:gd name="connsiteY346" fmla="*/ 4913989 h 6858000"/>
              <a:gd name="connsiteX347" fmla="*/ 2792390 w 7369701"/>
              <a:gd name="connsiteY347" fmla="*/ 5382974 h 6858000"/>
              <a:gd name="connsiteX348" fmla="*/ 2714982 w 7369701"/>
              <a:gd name="connsiteY348" fmla="*/ 5427051 h 6858000"/>
              <a:gd name="connsiteX349" fmla="*/ 2813361 w 7369701"/>
              <a:gd name="connsiteY349" fmla="*/ 6023912 h 6858000"/>
              <a:gd name="connsiteX350" fmla="*/ 2688430 w 7369701"/>
              <a:gd name="connsiteY350" fmla="*/ 6801564 h 6858000"/>
              <a:gd name="connsiteX351" fmla="*/ 2629626 w 7369701"/>
              <a:gd name="connsiteY351" fmla="*/ 6763394 h 6858000"/>
              <a:gd name="connsiteX352" fmla="*/ 2565328 w 7369701"/>
              <a:gd name="connsiteY352" fmla="*/ 5516399 h 6858000"/>
              <a:gd name="connsiteX353" fmla="*/ 1922999 w 7369701"/>
              <a:gd name="connsiteY353" fmla="*/ 5980343 h 6858000"/>
              <a:gd name="connsiteX354" fmla="*/ 1950261 w 7369701"/>
              <a:gd name="connsiteY354" fmla="*/ 6405858 h 6858000"/>
              <a:gd name="connsiteX355" fmla="*/ 2365554 w 7369701"/>
              <a:gd name="connsiteY355" fmla="*/ 6759107 h 6858000"/>
              <a:gd name="connsiteX356" fmla="*/ 2424142 w 7369701"/>
              <a:gd name="connsiteY356" fmla="*/ 6858000 h 6858000"/>
              <a:gd name="connsiteX357" fmla="*/ 2395994 w 7369701"/>
              <a:gd name="connsiteY357" fmla="*/ 6858000 h 6858000"/>
              <a:gd name="connsiteX358" fmla="*/ 2392863 w 7369701"/>
              <a:gd name="connsiteY358" fmla="*/ 6852964 h 6858000"/>
              <a:gd name="connsiteX359" fmla="*/ 2017589 w 7369701"/>
              <a:gd name="connsiteY359" fmla="*/ 6493982 h 6858000"/>
              <a:gd name="connsiteX360" fmla="*/ 2147336 w 7369701"/>
              <a:gd name="connsiteY360" fmla="*/ 6594052 h 6858000"/>
              <a:gd name="connsiteX361" fmla="*/ 2207047 w 7369701"/>
              <a:gd name="connsiteY361" fmla="*/ 6654540 h 6858000"/>
              <a:gd name="connsiteX362" fmla="*/ 2299106 w 7369701"/>
              <a:gd name="connsiteY362" fmla="*/ 6778931 h 6858000"/>
              <a:gd name="connsiteX363" fmla="*/ 2314430 w 7369701"/>
              <a:gd name="connsiteY363" fmla="*/ 6801144 h 6858000"/>
              <a:gd name="connsiteX364" fmla="*/ 2352406 w 7369701"/>
              <a:gd name="connsiteY364" fmla="*/ 6858000 h 6858000"/>
              <a:gd name="connsiteX365" fmla="*/ 2314492 w 7369701"/>
              <a:gd name="connsiteY365" fmla="*/ 6858000 h 6858000"/>
              <a:gd name="connsiteX366" fmla="*/ 2288095 w 7369701"/>
              <a:gd name="connsiteY366" fmla="*/ 6818030 h 6858000"/>
              <a:gd name="connsiteX367" fmla="*/ 2272768 w 7369701"/>
              <a:gd name="connsiteY367" fmla="*/ 6795822 h 6858000"/>
              <a:gd name="connsiteX368" fmla="*/ 2182715 w 7369701"/>
              <a:gd name="connsiteY368" fmla="*/ 6675071 h 6858000"/>
              <a:gd name="connsiteX369" fmla="*/ 2032061 w 7369701"/>
              <a:gd name="connsiteY369" fmla="*/ 6541380 h 6858000"/>
              <a:gd name="connsiteX370" fmla="*/ 2257220 w 7369701"/>
              <a:gd name="connsiteY370" fmla="*/ 6826257 h 6858000"/>
              <a:gd name="connsiteX371" fmla="*/ 2281324 w 7369701"/>
              <a:gd name="connsiteY371" fmla="*/ 6858000 h 6858000"/>
              <a:gd name="connsiteX372" fmla="*/ 2242860 w 7369701"/>
              <a:gd name="connsiteY372" fmla="*/ 6858000 h 6858000"/>
              <a:gd name="connsiteX373" fmla="*/ 2232818 w 7369701"/>
              <a:gd name="connsiteY373" fmla="*/ 6844926 h 6858000"/>
              <a:gd name="connsiteX374" fmla="*/ 1990172 w 7369701"/>
              <a:gd name="connsiteY374" fmla="*/ 6542121 h 6858000"/>
              <a:gd name="connsiteX375" fmla="*/ 2124090 w 7369701"/>
              <a:gd name="connsiteY375" fmla="*/ 6761017 h 6858000"/>
              <a:gd name="connsiteX376" fmla="*/ 2200380 w 7369701"/>
              <a:gd name="connsiteY376" fmla="*/ 6858000 h 6858000"/>
              <a:gd name="connsiteX377" fmla="*/ 2147507 w 7369701"/>
              <a:gd name="connsiteY377" fmla="*/ 6858000 h 6858000"/>
              <a:gd name="connsiteX378" fmla="*/ 2070668 w 7369701"/>
              <a:gd name="connsiteY378" fmla="*/ 6761520 h 6858000"/>
              <a:gd name="connsiteX379" fmla="*/ 1975142 w 7369701"/>
              <a:gd name="connsiteY379" fmla="*/ 6585570 h 6858000"/>
              <a:gd name="connsiteX380" fmla="*/ 2050035 w 7369701"/>
              <a:gd name="connsiteY380" fmla="*/ 6813345 h 6858000"/>
              <a:gd name="connsiteX381" fmla="*/ 2063025 w 7369701"/>
              <a:gd name="connsiteY381" fmla="*/ 6858000 h 6858000"/>
              <a:gd name="connsiteX382" fmla="*/ 2021675 w 7369701"/>
              <a:gd name="connsiteY382" fmla="*/ 6858000 h 6858000"/>
              <a:gd name="connsiteX383" fmla="*/ 2019308 w 7369701"/>
              <a:gd name="connsiteY383" fmla="*/ 6847118 h 6858000"/>
              <a:gd name="connsiteX384" fmla="*/ 1938835 w 7369701"/>
              <a:gd name="connsiteY384" fmla="*/ 6551160 h 6858000"/>
              <a:gd name="connsiteX385" fmla="*/ 1953230 w 7369701"/>
              <a:gd name="connsiteY385" fmla="*/ 6759699 h 6858000"/>
              <a:gd name="connsiteX386" fmla="*/ 1956763 w 7369701"/>
              <a:gd name="connsiteY386" fmla="*/ 6778191 h 6858000"/>
              <a:gd name="connsiteX387" fmla="*/ 1967925 w 7369701"/>
              <a:gd name="connsiteY387" fmla="*/ 6858000 h 6858000"/>
              <a:gd name="connsiteX388" fmla="*/ 1936622 w 7369701"/>
              <a:gd name="connsiteY388" fmla="*/ 6858000 h 6858000"/>
              <a:gd name="connsiteX389" fmla="*/ 1926261 w 7369701"/>
              <a:gd name="connsiteY389" fmla="*/ 6784064 h 6858000"/>
              <a:gd name="connsiteX390" fmla="*/ 1922724 w 7369701"/>
              <a:gd name="connsiteY390" fmla="*/ 6765577 h 6858000"/>
              <a:gd name="connsiteX391" fmla="*/ 1904650 w 7369701"/>
              <a:gd name="connsiteY391" fmla="*/ 6639616 h 6858000"/>
              <a:gd name="connsiteX392" fmla="*/ 1885273 w 7369701"/>
              <a:gd name="connsiteY392" fmla="*/ 6858000 h 6858000"/>
              <a:gd name="connsiteX393" fmla="*/ 1854363 w 7369701"/>
              <a:gd name="connsiteY393" fmla="*/ 6858000 h 6858000"/>
              <a:gd name="connsiteX394" fmla="*/ 1880391 w 7369701"/>
              <a:gd name="connsiteY394" fmla="*/ 6603796 h 6858000"/>
              <a:gd name="connsiteX395" fmla="*/ 1818273 w 7369701"/>
              <a:gd name="connsiteY395" fmla="*/ 6715729 h 6858000"/>
              <a:gd name="connsiteX396" fmla="*/ 1794691 w 7369701"/>
              <a:gd name="connsiteY396" fmla="*/ 6843239 h 6858000"/>
              <a:gd name="connsiteX397" fmla="*/ 1794914 w 7369701"/>
              <a:gd name="connsiteY397" fmla="*/ 6858000 h 6858000"/>
              <a:gd name="connsiteX398" fmla="*/ 1746128 w 7369701"/>
              <a:gd name="connsiteY398" fmla="*/ 6858000 h 6858000"/>
              <a:gd name="connsiteX399" fmla="*/ 1753934 w 7369701"/>
              <a:gd name="connsiteY399" fmla="*/ 6724796 h 6858000"/>
              <a:gd name="connsiteX400" fmla="*/ 1792053 w 7369701"/>
              <a:gd name="connsiteY400" fmla="*/ 6572396 h 6858000"/>
              <a:gd name="connsiteX401" fmla="*/ 1862248 w 7369701"/>
              <a:gd name="connsiteY401" fmla="*/ 6266397 h 6858000"/>
              <a:gd name="connsiteX402" fmla="*/ 1862250 w 7369701"/>
              <a:gd name="connsiteY402" fmla="*/ 6033531 h 6858000"/>
              <a:gd name="connsiteX403" fmla="*/ 1211999 w 7369701"/>
              <a:gd name="connsiteY403" fmla="*/ 6683610 h 6858000"/>
              <a:gd name="connsiteX404" fmla="*/ 1213266 w 7369701"/>
              <a:gd name="connsiteY404" fmla="*/ 6691947 h 6858000"/>
              <a:gd name="connsiteX405" fmla="*/ 1203370 w 7369701"/>
              <a:gd name="connsiteY405" fmla="*/ 6850676 h 6858000"/>
              <a:gd name="connsiteX406" fmla="*/ 1203671 w 7369701"/>
              <a:gd name="connsiteY406" fmla="*/ 6858000 h 6858000"/>
              <a:gd name="connsiteX407" fmla="*/ 1143180 w 7369701"/>
              <a:gd name="connsiteY407" fmla="*/ 6858000 h 6858000"/>
              <a:gd name="connsiteX408" fmla="*/ 1142176 w 7369701"/>
              <a:gd name="connsiteY408" fmla="*/ 6766045 h 6858000"/>
              <a:gd name="connsiteX409" fmla="*/ 1067484 w 7369701"/>
              <a:gd name="connsiteY409" fmla="*/ 6858000 h 6858000"/>
              <a:gd name="connsiteX410" fmla="*/ 953928 w 7369701"/>
              <a:gd name="connsiteY410" fmla="*/ 6858000 h 6858000"/>
              <a:gd name="connsiteX411" fmla="*/ 959715 w 7369701"/>
              <a:gd name="connsiteY411" fmla="*/ 6850185 h 6858000"/>
              <a:gd name="connsiteX412" fmla="*/ 1483788 w 7369701"/>
              <a:gd name="connsiteY412" fmla="*/ 6259174 h 6858000"/>
              <a:gd name="connsiteX413" fmla="*/ 1100671 w 7369701"/>
              <a:gd name="connsiteY413" fmla="*/ 6252137 h 6858000"/>
              <a:gd name="connsiteX414" fmla="*/ 1090144 w 7369701"/>
              <a:gd name="connsiteY414" fmla="*/ 6256748 h 6858000"/>
              <a:gd name="connsiteX415" fmla="*/ 1095872 w 7369701"/>
              <a:gd name="connsiteY415" fmla="*/ 6271892 h 6858000"/>
              <a:gd name="connsiteX416" fmla="*/ 262785 w 7369701"/>
              <a:gd name="connsiteY416" fmla="*/ 6845450 h 6858000"/>
              <a:gd name="connsiteX417" fmla="*/ 209968 w 7369701"/>
              <a:gd name="connsiteY417" fmla="*/ 6770713 h 6858000"/>
              <a:gd name="connsiteX418" fmla="*/ 873460 w 7369701"/>
              <a:gd name="connsiteY418" fmla="*/ 6253768 h 6858000"/>
              <a:gd name="connsiteX419" fmla="*/ 192686 w 7369701"/>
              <a:gd name="connsiteY419" fmla="*/ 5849257 h 6858000"/>
              <a:gd name="connsiteX420" fmla="*/ 4696 w 7369701"/>
              <a:gd name="connsiteY420" fmla="*/ 5697668 h 6858000"/>
              <a:gd name="connsiteX421" fmla="*/ 0 w 7369701"/>
              <a:gd name="connsiteY421" fmla="*/ 5689984 h 6858000"/>
              <a:gd name="connsiteX422" fmla="*/ 0 w 7369701"/>
              <a:gd name="connsiteY422" fmla="*/ 5513472 h 6858000"/>
              <a:gd name="connsiteX423" fmla="*/ 174101 w 7369701"/>
              <a:gd name="connsiteY423" fmla="*/ 5620277 h 6858000"/>
              <a:gd name="connsiteX424" fmla="*/ 891800 w 7369701"/>
              <a:gd name="connsiteY424" fmla="*/ 6036935 h 6858000"/>
              <a:gd name="connsiteX425" fmla="*/ 1072219 w 7369701"/>
              <a:gd name="connsiteY425" fmla="*/ 6169443 h 6858000"/>
              <a:gd name="connsiteX426" fmla="*/ 1074117 w 7369701"/>
              <a:gd name="connsiteY426" fmla="*/ 6170301 h 6858000"/>
              <a:gd name="connsiteX427" fmla="*/ 1083114 w 7369701"/>
              <a:gd name="connsiteY427" fmla="*/ 6174131 h 6858000"/>
              <a:gd name="connsiteX428" fmla="*/ 1543010 w 7369701"/>
              <a:gd name="connsiteY428" fmla="*/ 6191140 h 6858000"/>
              <a:gd name="connsiteX429" fmla="*/ 1551080 w 7369701"/>
              <a:gd name="connsiteY429" fmla="*/ 6195006 h 6858000"/>
              <a:gd name="connsiteX430" fmla="*/ 2345443 w 7369701"/>
              <a:gd name="connsiteY430" fmla="*/ 5549882 h 6858000"/>
              <a:gd name="connsiteX431" fmla="*/ 1721499 w 7369701"/>
              <a:gd name="connsiteY431" fmla="*/ 5599969 h 6858000"/>
              <a:gd name="connsiteX432" fmla="*/ 767716 w 7369701"/>
              <a:gd name="connsiteY432" fmla="*/ 5472768 h 6858000"/>
              <a:gd name="connsiteX433" fmla="*/ 722147 w 7369701"/>
              <a:gd name="connsiteY433" fmla="*/ 5393091 h 6858000"/>
              <a:gd name="connsiteX434" fmla="*/ 1485552 w 7369701"/>
              <a:gd name="connsiteY434" fmla="*/ 5313202 h 6858000"/>
              <a:gd name="connsiteX435" fmla="*/ 2143004 w 7369701"/>
              <a:gd name="connsiteY435" fmla="*/ 5402420 h 6858000"/>
              <a:gd name="connsiteX436" fmla="*/ 1933391 w 7369701"/>
              <a:gd name="connsiteY436" fmla="*/ 5156971 h 6858000"/>
              <a:gd name="connsiteX437" fmla="*/ 1827118 w 7369701"/>
              <a:gd name="connsiteY437" fmla="*/ 4968410 h 6858000"/>
              <a:gd name="connsiteX438" fmla="*/ 1837349 w 7369701"/>
              <a:gd name="connsiteY438" fmla="*/ 4956357 h 6858000"/>
              <a:gd name="connsiteX439" fmla="*/ 2162835 w 7369701"/>
              <a:gd name="connsiteY439" fmla="*/ 5187853 h 6858000"/>
              <a:gd name="connsiteX440" fmla="*/ 2257167 w 7369701"/>
              <a:gd name="connsiteY440" fmla="*/ 5462123 h 6858000"/>
              <a:gd name="connsiteX441" fmla="*/ 2261598 w 7369701"/>
              <a:gd name="connsiteY441" fmla="*/ 5467998 h 6858000"/>
              <a:gd name="connsiteX442" fmla="*/ 2437177 w 7369701"/>
              <a:gd name="connsiteY442" fmla="*/ 5479608 h 6858000"/>
              <a:gd name="connsiteX443" fmla="*/ 2445247 w 7369701"/>
              <a:gd name="connsiteY443" fmla="*/ 5483476 h 6858000"/>
              <a:gd name="connsiteX444" fmla="*/ 2743626 w 7369701"/>
              <a:gd name="connsiteY444" fmla="*/ 5304819 h 6858000"/>
              <a:gd name="connsiteX445" fmla="*/ 3048102 w 7369701"/>
              <a:gd name="connsiteY445" fmla="*/ 5150595 h 6858000"/>
              <a:gd name="connsiteX446" fmla="*/ 1799414 w 7369701"/>
              <a:gd name="connsiteY446" fmla="*/ 4694732 h 6858000"/>
              <a:gd name="connsiteX447" fmla="*/ 1771735 w 7369701"/>
              <a:gd name="connsiteY447" fmla="*/ 4619929 h 6858000"/>
              <a:gd name="connsiteX448" fmla="*/ 3104273 w 7369701"/>
              <a:gd name="connsiteY448" fmla="*/ 5076159 h 6858000"/>
              <a:gd name="connsiteX449" fmla="*/ 3113245 w 7369701"/>
              <a:gd name="connsiteY449" fmla="*/ 5090705 h 6858000"/>
              <a:gd name="connsiteX450" fmla="*/ 3126294 w 7369701"/>
              <a:gd name="connsiteY450" fmla="*/ 5114400 h 6858000"/>
              <a:gd name="connsiteX451" fmla="*/ 3937433 w 7369701"/>
              <a:gd name="connsiteY451" fmla="*/ 4830473 h 6858000"/>
              <a:gd name="connsiteX452" fmla="*/ 3590475 w 7369701"/>
              <a:gd name="connsiteY452" fmla="*/ 4597974 h 6858000"/>
              <a:gd name="connsiteX453" fmla="*/ 3100264 w 7369701"/>
              <a:gd name="connsiteY453" fmla="*/ 4579845 h 6858000"/>
              <a:gd name="connsiteX454" fmla="*/ 2183576 w 7369701"/>
              <a:gd name="connsiteY454" fmla="*/ 4227150 h 6858000"/>
              <a:gd name="connsiteX455" fmla="*/ 2151029 w 7369701"/>
              <a:gd name="connsiteY455" fmla="*/ 4146947 h 6858000"/>
              <a:gd name="connsiteX456" fmla="*/ 3563434 w 7369701"/>
              <a:gd name="connsiteY456" fmla="*/ 4469115 h 6858000"/>
              <a:gd name="connsiteX457" fmla="*/ 3177952 w 7369701"/>
              <a:gd name="connsiteY457" fmla="*/ 3657386 h 6858000"/>
              <a:gd name="connsiteX458" fmla="*/ 3189263 w 7369701"/>
              <a:gd name="connsiteY458" fmla="*/ 3625726 h 6858000"/>
              <a:gd name="connsiteX459" fmla="*/ 3560912 w 7369701"/>
              <a:gd name="connsiteY459" fmla="*/ 4079863 h 6858000"/>
              <a:gd name="connsiteX460" fmla="*/ 3626636 w 7369701"/>
              <a:gd name="connsiteY460" fmla="*/ 4512230 h 6858000"/>
              <a:gd name="connsiteX461" fmla="*/ 3653088 w 7369701"/>
              <a:gd name="connsiteY461" fmla="*/ 4521417 h 6858000"/>
              <a:gd name="connsiteX462" fmla="*/ 3988128 w 7369701"/>
              <a:gd name="connsiteY462" fmla="*/ 4817267 h 6858000"/>
              <a:gd name="connsiteX463" fmla="*/ 4830582 w 7369701"/>
              <a:gd name="connsiteY463" fmla="*/ 4676000 h 6858000"/>
              <a:gd name="connsiteX464" fmla="*/ 4830100 w 7369701"/>
              <a:gd name="connsiteY464" fmla="*/ 4675554 h 6858000"/>
              <a:gd name="connsiteX465" fmla="*/ 4036318 w 7369701"/>
              <a:gd name="connsiteY465" fmla="*/ 4147013 h 6858000"/>
              <a:gd name="connsiteX466" fmla="*/ 3432098 w 7369701"/>
              <a:gd name="connsiteY466" fmla="*/ 3537312 h 6858000"/>
              <a:gd name="connsiteX467" fmla="*/ 3446761 w 7369701"/>
              <a:gd name="connsiteY467" fmla="*/ 3461278 h 6858000"/>
              <a:gd name="connsiteX468" fmla="*/ 4419733 w 7369701"/>
              <a:gd name="connsiteY468" fmla="*/ 3963555 h 6858000"/>
              <a:gd name="connsiteX469" fmla="*/ 4781371 w 7369701"/>
              <a:gd name="connsiteY469" fmla="*/ 4458604 h 6858000"/>
              <a:gd name="connsiteX470" fmla="*/ 4780440 w 7369701"/>
              <a:gd name="connsiteY470" fmla="*/ 4470290 h 6858000"/>
              <a:gd name="connsiteX471" fmla="*/ 4898954 w 7369701"/>
              <a:gd name="connsiteY471" fmla="*/ 4662092 h 6858000"/>
              <a:gd name="connsiteX472" fmla="*/ 4900699 w 7369701"/>
              <a:gd name="connsiteY472" fmla="*/ 4670867 h 6858000"/>
              <a:gd name="connsiteX473" fmla="*/ 5714511 w 7369701"/>
              <a:gd name="connsiteY473" fmla="*/ 4663483 h 6858000"/>
              <a:gd name="connsiteX474" fmla="*/ 5464793 w 7369701"/>
              <a:gd name="connsiteY474" fmla="*/ 4393556 h 6858000"/>
              <a:gd name="connsiteX475" fmla="*/ 5461897 w 7369701"/>
              <a:gd name="connsiteY475" fmla="*/ 4390879 h 6858000"/>
              <a:gd name="connsiteX476" fmla="*/ 4294126 w 7369701"/>
              <a:gd name="connsiteY476" fmla="*/ 3303048 h 6858000"/>
              <a:gd name="connsiteX477" fmla="*/ 4305321 w 7369701"/>
              <a:gd name="connsiteY477" fmla="*/ 3256953 h 6858000"/>
              <a:gd name="connsiteX478" fmla="*/ 4949299 w 7369701"/>
              <a:gd name="connsiteY478" fmla="*/ 3766336 h 6858000"/>
              <a:gd name="connsiteX479" fmla="*/ 5291452 w 7369701"/>
              <a:gd name="connsiteY479" fmla="*/ 4076801 h 6858000"/>
              <a:gd name="connsiteX480" fmla="*/ 5434998 w 7369701"/>
              <a:gd name="connsiteY480" fmla="*/ 4254100 h 6858000"/>
              <a:gd name="connsiteX481" fmla="*/ 5351015 w 7369701"/>
              <a:gd name="connsiteY481" fmla="*/ 3760989 h 6858000"/>
              <a:gd name="connsiteX482" fmla="*/ 5413780 w 7369701"/>
              <a:gd name="connsiteY482" fmla="*/ 2966265 h 6858000"/>
              <a:gd name="connsiteX483" fmla="*/ 5425627 w 7369701"/>
              <a:gd name="connsiteY483" fmla="*/ 2954192 h 6858000"/>
              <a:gd name="connsiteX484" fmla="*/ 6604735 w 7369701"/>
              <a:gd name="connsiteY484" fmla="*/ 2041381 h 6858000"/>
              <a:gd name="connsiteX485" fmla="*/ 7204487 w 7369701"/>
              <a:gd name="connsiteY485" fmla="*/ 2742112 h 6858000"/>
              <a:gd name="connsiteX486" fmla="*/ 7131592 w 7369701"/>
              <a:gd name="connsiteY486" fmla="*/ 2672096 h 6858000"/>
              <a:gd name="connsiteX487" fmla="*/ 6996344 w 7369701"/>
              <a:gd name="connsiteY487" fmla="*/ 2518310 h 6858000"/>
              <a:gd name="connsiteX488" fmla="*/ 6735495 w 7369701"/>
              <a:gd name="connsiteY488" fmla="*/ 2196890 h 6858000"/>
              <a:gd name="connsiteX489" fmla="*/ 6721901 w 7369701"/>
              <a:gd name="connsiteY489" fmla="*/ 2179274 h 6858000"/>
              <a:gd name="connsiteX490" fmla="*/ 6604735 w 7369701"/>
              <a:gd name="connsiteY490" fmla="*/ 2041381 h 6858000"/>
              <a:gd name="connsiteX491" fmla="*/ 6591670 w 7369701"/>
              <a:gd name="connsiteY491" fmla="*/ 1988277 h 6858000"/>
              <a:gd name="connsiteX492" fmla="*/ 6747349 w 7369701"/>
              <a:gd name="connsiteY492" fmla="*/ 2160069 h 6858000"/>
              <a:gd name="connsiteX493" fmla="*/ 6760943 w 7369701"/>
              <a:gd name="connsiteY493" fmla="*/ 2177686 h 6858000"/>
              <a:gd name="connsiteX494" fmla="*/ 7021065 w 7369701"/>
              <a:gd name="connsiteY494" fmla="*/ 2498102 h 6858000"/>
              <a:gd name="connsiteX495" fmla="*/ 7155223 w 7369701"/>
              <a:gd name="connsiteY495" fmla="*/ 2650386 h 6858000"/>
              <a:gd name="connsiteX496" fmla="*/ 7203167 w 7369701"/>
              <a:gd name="connsiteY496" fmla="*/ 2697288 h 6858000"/>
              <a:gd name="connsiteX497" fmla="*/ 6937703 w 7369701"/>
              <a:gd name="connsiteY497" fmla="*/ 2321981 h 6858000"/>
              <a:gd name="connsiteX498" fmla="*/ 6591670 w 7369701"/>
              <a:gd name="connsiteY498" fmla="*/ 1988277 h 6858000"/>
              <a:gd name="connsiteX499" fmla="*/ 5798671 w 7369701"/>
              <a:gd name="connsiteY499" fmla="*/ 1981601 h 6858000"/>
              <a:gd name="connsiteX500" fmla="*/ 5754709 w 7369701"/>
              <a:gd name="connsiteY500" fmla="*/ 2071454 h 6858000"/>
              <a:gd name="connsiteX501" fmla="*/ 5763044 w 7369701"/>
              <a:gd name="connsiteY501" fmla="*/ 2842206 h 6858000"/>
              <a:gd name="connsiteX502" fmla="*/ 5764974 w 7369701"/>
              <a:gd name="connsiteY502" fmla="*/ 2799609 h 6858000"/>
              <a:gd name="connsiteX503" fmla="*/ 5767665 w 7369701"/>
              <a:gd name="connsiteY503" fmla="*/ 2666409 h 6858000"/>
              <a:gd name="connsiteX504" fmla="*/ 5763055 w 7369701"/>
              <a:gd name="connsiteY504" fmla="*/ 2579705 h 6858000"/>
              <a:gd name="connsiteX505" fmla="*/ 5758079 w 7369701"/>
              <a:gd name="connsiteY505" fmla="*/ 2492508 h 6858000"/>
              <a:gd name="connsiteX506" fmla="*/ 5779325 w 7369701"/>
              <a:gd name="connsiteY506" fmla="*/ 2197069 h 6858000"/>
              <a:gd name="connsiteX507" fmla="*/ 5798671 w 7369701"/>
              <a:gd name="connsiteY507" fmla="*/ 1981601 h 6858000"/>
              <a:gd name="connsiteX508" fmla="*/ 5829202 w 7369701"/>
              <a:gd name="connsiteY508" fmla="*/ 1971679 h 6858000"/>
              <a:gd name="connsiteX509" fmla="*/ 5809558 w 7369701"/>
              <a:gd name="connsiteY509" fmla="*/ 2198043 h 6858000"/>
              <a:gd name="connsiteX510" fmla="*/ 5788653 w 7369701"/>
              <a:gd name="connsiteY510" fmla="*/ 2489430 h 6858000"/>
              <a:gd name="connsiteX511" fmla="*/ 5793439 w 7369701"/>
              <a:gd name="connsiteY511" fmla="*/ 2575235 h 6858000"/>
              <a:gd name="connsiteX512" fmla="*/ 5796837 w 7369701"/>
              <a:gd name="connsiteY512" fmla="*/ 2637633 h 6858000"/>
              <a:gd name="connsiteX513" fmla="*/ 5818614 w 7369701"/>
              <a:gd name="connsiteY513" fmla="*/ 2473055 h 6858000"/>
              <a:gd name="connsiteX514" fmla="*/ 5829202 w 7369701"/>
              <a:gd name="connsiteY514" fmla="*/ 1971679 h 6858000"/>
              <a:gd name="connsiteX515" fmla="*/ 5911389 w 7369701"/>
              <a:gd name="connsiteY515" fmla="*/ 1898371 h 6858000"/>
              <a:gd name="connsiteX516" fmla="*/ 6237627 w 7369701"/>
              <a:gd name="connsiteY516" fmla="*/ 2231921 h 6858000"/>
              <a:gd name="connsiteX517" fmla="*/ 5911389 w 7369701"/>
              <a:gd name="connsiteY517" fmla="*/ 1898371 h 6858000"/>
              <a:gd name="connsiteX518" fmla="*/ 6944437 w 7369701"/>
              <a:gd name="connsiteY518" fmla="*/ 1575402 h 6858000"/>
              <a:gd name="connsiteX519" fmla="*/ 6304730 w 7369701"/>
              <a:gd name="connsiteY519" fmla="*/ 1766654 h 6858000"/>
              <a:gd name="connsiteX520" fmla="*/ 6944437 w 7369701"/>
              <a:gd name="connsiteY520" fmla="*/ 1575402 h 6858000"/>
              <a:gd name="connsiteX521" fmla="*/ 7019523 w 7369701"/>
              <a:gd name="connsiteY521" fmla="*/ 1519450 h 6858000"/>
              <a:gd name="connsiteX522" fmla="*/ 6298091 w 7369701"/>
              <a:gd name="connsiteY522" fmla="*/ 1737122 h 6858000"/>
              <a:gd name="connsiteX523" fmla="*/ 7019523 w 7369701"/>
              <a:gd name="connsiteY523" fmla="*/ 1519450 h 6858000"/>
              <a:gd name="connsiteX524" fmla="*/ 2399523 w 7369701"/>
              <a:gd name="connsiteY524" fmla="*/ 1428234 h 6858000"/>
              <a:gd name="connsiteX525" fmla="*/ 2224982 w 7369701"/>
              <a:gd name="connsiteY525" fmla="*/ 1826201 h 6858000"/>
              <a:gd name="connsiteX526" fmla="*/ 2096099 w 7369701"/>
              <a:gd name="connsiteY526" fmla="*/ 2345900 h 6858000"/>
              <a:gd name="connsiteX527" fmla="*/ 2283317 w 7369701"/>
              <a:gd name="connsiteY527" fmla="*/ 1796925 h 6858000"/>
              <a:gd name="connsiteX528" fmla="*/ 2399523 w 7369701"/>
              <a:gd name="connsiteY528" fmla="*/ 1428234 h 6858000"/>
              <a:gd name="connsiteX529" fmla="*/ 2448558 w 7369701"/>
              <a:gd name="connsiteY529" fmla="*/ 1373435 h 6858000"/>
              <a:gd name="connsiteX530" fmla="*/ 2312521 w 7369701"/>
              <a:gd name="connsiteY530" fmla="*/ 1806140 h 6858000"/>
              <a:gd name="connsiteX531" fmla="*/ 2127533 w 7369701"/>
              <a:gd name="connsiteY531" fmla="*/ 2348380 h 6858000"/>
              <a:gd name="connsiteX532" fmla="*/ 2358080 w 7369701"/>
              <a:gd name="connsiteY532" fmla="*/ 1866134 h 6858000"/>
              <a:gd name="connsiteX533" fmla="*/ 2407436 w 7369701"/>
              <a:gd name="connsiteY533" fmla="*/ 1651070 h 6858000"/>
              <a:gd name="connsiteX534" fmla="*/ 2448558 w 7369701"/>
              <a:gd name="connsiteY534" fmla="*/ 1373435 h 6858000"/>
              <a:gd name="connsiteX535" fmla="*/ 278707 w 7369701"/>
              <a:gd name="connsiteY535" fmla="*/ 1352270 h 6858000"/>
              <a:gd name="connsiteX536" fmla="*/ 321570 w 7369701"/>
              <a:gd name="connsiteY536" fmla="*/ 1861610 h 6858000"/>
              <a:gd name="connsiteX537" fmla="*/ 294281 w 7369701"/>
              <a:gd name="connsiteY537" fmla="*/ 1440658 h 6858000"/>
              <a:gd name="connsiteX538" fmla="*/ 278707 w 7369701"/>
              <a:gd name="connsiteY538" fmla="*/ 1352270 h 6858000"/>
              <a:gd name="connsiteX539" fmla="*/ 1423821 w 7369701"/>
              <a:gd name="connsiteY539" fmla="*/ 1351958 h 6858000"/>
              <a:gd name="connsiteX540" fmla="*/ 1638521 w 7369701"/>
              <a:gd name="connsiteY540" fmla="*/ 1908470 h 6858000"/>
              <a:gd name="connsiteX541" fmla="*/ 1754199 w 7369701"/>
              <a:gd name="connsiteY541" fmla="*/ 2149284 h 6858000"/>
              <a:gd name="connsiteX542" fmla="*/ 1908359 w 7369701"/>
              <a:gd name="connsiteY542" fmla="*/ 2364988 h 6858000"/>
              <a:gd name="connsiteX543" fmla="*/ 1647661 w 7369701"/>
              <a:gd name="connsiteY543" fmla="*/ 1825945 h 6858000"/>
              <a:gd name="connsiteX544" fmla="*/ 1423821 w 7369701"/>
              <a:gd name="connsiteY544" fmla="*/ 1351958 h 6858000"/>
              <a:gd name="connsiteX545" fmla="*/ 1431890 w 7369701"/>
              <a:gd name="connsiteY545" fmla="*/ 1306475 h 6858000"/>
              <a:gd name="connsiteX546" fmla="*/ 1507597 w 7369701"/>
              <a:gd name="connsiteY546" fmla="*/ 1446132 h 6858000"/>
              <a:gd name="connsiteX547" fmla="*/ 1674586 w 7369701"/>
              <a:gd name="connsiteY547" fmla="*/ 1813832 h 6858000"/>
              <a:gd name="connsiteX548" fmla="*/ 1815950 w 7369701"/>
              <a:gd name="connsiteY548" fmla="*/ 2128564 h 6858000"/>
              <a:gd name="connsiteX549" fmla="*/ 1984242 w 7369701"/>
              <a:gd name="connsiteY549" fmla="*/ 2430829 h 6858000"/>
              <a:gd name="connsiteX550" fmla="*/ 2014023 w 7369701"/>
              <a:gd name="connsiteY550" fmla="*/ 2450995 h 6858000"/>
              <a:gd name="connsiteX551" fmla="*/ 1747337 w 7369701"/>
              <a:gd name="connsiteY551" fmla="*/ 1855264 h 6858000"/>
              <a:gd name="connsiteX552" fmla="*/ 1533749 w 7369701"/>
              <a:gd name="connsiteY552" fmla="*/ 1478656 h 6858000"/>
              <a:gd name="connsiteX553" fmla="*/ 1431890 w 7369701"/>
              <a:gd name="connsiteY553" fmla="*/ 1306475 h 6858000"/>
              <a:gd name="connsiteX554" fmla="*/ 5052692 w 7369701"/>
              <a:gd name="connsiteY554" fmla="*/ 1292994 h 6858000"/>
              <a:gd name="connsiteX555" fmla="*/ 5200661 w 7369701"/>
              <a:gd name="connsiteY555" fmla="*/ 1635186 h 6858000"/>
              <a:gd name="connsiteX556" fmla="*/ 5297138 w 7369701"/>
              <a:gd name="connsiteY556" fmla="*/ 1906351 h 6858000"/>
              <a:gd name="connsiteX557" fmla="*/ 5052692 w 7369701"/>
              <a:gd name="connsiteY557" fmla="*/ 1292994 h 6858000"/>
              <a:gd name="connsiteX558" fmla="*/ 5009948 w 7369701"/>
              <a:gd name="connsiteY558" fmla="*/ 1273619 h 6858000"/>
              <a:gd name="connsiteX559" fmla="*/ 5121777 w 7369701"/>
              <a:gd name="connsiteY559" fmla="*/ 1654213 h 6858000"/>
              <a:gd name="connsiteX560" fmla="*/ 5293545 w 7369701"/>
              <a:gd name="connsiteY560" fmla="*/ 2072247 h 6858000"/>
              <a:gd name="connsiteX561" fmla="*/ 5294042 w 7369701"/>
              <a:gd name="connsiteY561" fmla="*/ 2065019 h 6858000"/>
              <a:gd name="connsiteX562" fmla="*/ 5171936 w 7369701"/>
              <a:gd name="connsiteY562" fmla="*/ 1647613 h 6858000"/>
              <a:gd name="connsiteX563" fmla="*/ 5009948 w 7369701"/>
              <a:gd name="connsiteY563" fmla="*/ 1273619 h 6858000"/>
              <a:gd name="connsiteX564" fmla="*/ 655236 w 7369701"/>
              <a:gd name="connsiteY564" fmla="*/ 1268632 h 6858000"/>
              <a:gd name="connsiteX565" fmla="*/ 839521 w 7369701"/>
              <a:gd name="connsiteY565" fmla="*/ 1685315 h 6858000"/>
              <a:gd name="connsiteX566" fmla="*/ 1109416 w 7369701"/>
              <a:gd name="connsiteY566" fmla="*/ 2061663 h 6858000"/>
              <a:gd name="connsiteX567" fmla="*/ 1298300 w 7369701"/>
              <a:gd name="connsiteY567" fmla="*/ 2247742 h 6858000"/>
              <a:gd name="connsiteX568" fmla="*/ 1125871 w 7369701"/>
              <a:gd name="connsiteY568" fmla="*/ 1989513 h 6858000"/>
              <a:gd name="connsiteX569" fmla="*/ 981574 w 7369701"/>
              <a:gd name="connsiteY569" fmla="*/ 1783157 h 6858000"/>
              <a:gd name="connsiteX570" fmla="*/ 922198 w 7369701"/>
              <a:gd name="connsiteY570" fmla="*/ 1677437 h 6858000"/>
              <a:gd name="connsiteX571" fmla="*/ 869293 w 7369701"/>
              <a:gd name="connsiteY571" fmla="*/ 1583214 h 6858000"/>
              <a:gd name="connsiteX572" fmla="*/ 751431 w 7369701"/>
              <a:gd name="connsiteY572" fmla="*/ 1405731 h 6858000"/>
              <a:gd name="connsiteX573" fmla="*/ 655236 w 7369701"/>
              <a:gd name="connsiteY573" fmla="*/ 1268632 h 6858000"/>
              <a:gd name="connsiteX574" fmla="*/ 6516292 w 7369701"/>
              <a:gd name="connsiteY574" fmla="*/ 1263064 h 6858000"/>
              <a:gd name="connsiteX575" fmla="*/ 5736320 w 7369701"/>
              <a:gd name="connsiteY575" fmla="*/ 1501803 h 6858000"/>
              <a:gd name="connsiteX576" fmla="*/ 6516292 w 7369701"/>
              <a:gd name="connsiteY576" fmla="*/ 1263064 h 6858000"/>
              <a:gd name="connsiteX577" fmla="*/ 291466 w 7369701"/>
              <a:gd name="connsiteY577" fmla="*/ 1250369 h 6858000"/>
              <a:gd name="connsiteX578" fmla="*/ 323180 w 7369701"/>
              <a:gd name="connsiteY578" fmla="*/ 1435283 h 6858000"/>
              <a:gd name="connsiteX579" fmla="*/ 349381 w 7369701"/>
              <a:gd name="connsiteY579" fmla="*/ 1875041 h 6858000"/>
              <a:gd name="connsiteX580" fmla="*/ 374363 w 7369701"/>
              <a:gd name="connsiteY580" fmla="*/ 1506494 h 6858000"/>
              <a:gd name="connsiteX581" fmla="*/ 302168 w 7369701"/>
              <a:gd name="connsiteY581" fmla="*/ 1274495 h 6858000"/>
              <a:gd name="connsiteX582" fmla="*/ 291466 w 7369701"/>
              <a:gd name="connsiteY582" fmla="*/ 1250369 h 6858000"/>
              <a:gd name="connsiteX583" fmla="*/ 678222 w 7369701"/>
              <a:gd name="connsiteY583" fmla="*/ 1248670 h 6858000"/>
              <a:gd name="connsiteX584" fmla="*/ 775536 w 7369701"/>
              <a:gd name="connsiteY584" fmla="*/ 1388015 h 6858000"/>
              <a:gd name="connsiteX585" fmla="*/ 894529 w 7369701"/>
              <a:gd name="connsiteY585" fmla="*/ 1567739 h 6858000"/>
              <a:gd name="connsiteX586" fmla="*/ 948000 w 7369701"/>
              <a:gd name="connsiteY586" fmla="*/ 1663088 h 6858000"/>
              <a:gd name="connsiteX587" fmla="*/ 1006812 w 7369701"/>
              <a:gd name="connsiteY587" fmla="*/ 1767683 h 6858000"/>
              <a:gd name="connsiteX588" fmla="*/ 1149133 w 7369701"/>
              <a:gd name="connsiteY588" fmla="*/ 1971513 h 6858000"/>
              <a:gd name="connsiteX589" fmla="*/ 1333952 w 7369701"/>
              <a:gd name="connsiteY589" fmla="*/ 2251620 h 6858000"/>
              <a:gd name="connsiteX590" fmla="*/ 1337329 w 7369701"/>
              <a:gd name="connsiteY590" fmla="*/ 2258350 h 6858000"/>
              <a:gd name="connsiteX591" fmla="*/ 1014726 w 7369701"/>
              <a:gd name="connsiteY591" fmla="*/ 1615556 h 6858000"/>
              <a:gd name="connsiteX592" fmla="*/ 678222 w 7369701"/>
              <a:gd name="connsiteY592" fmla="*/ 1248670 h 6858000"/>
              <a:gd name="connsiteX593" fmla="*/ 6691602 w 7369701"/>
              <a:gd name="connsiteY593" fmla="*/ 1140573 h 6858000"/>
              <a:gd name="connsiteX594" fmla="*/ 6571100 w 7369701"/>
              <a:gd name="connsiteY594" fmla="*/ 1183662 h 6858000"/>
              <a:gd name="connsiteX595" fmla="*/ 6241687 w 7369701"/>
              <a:gd name="connsiteY595" fmla="*/ 1257600 h 6858000"/>
              <a:gd name="connsiteX596" fmla="*/ 5693009 w 7369701"/>
              <a:gd name="connsiteY596" fmla="*/ 1478256 h 6858000"/>
              <a:gd name="connsiteX597" fmla="*/ 6548420 w 7369701"/>
              <a:gd name="connsiteY597" fmla="*/ 1214599 h 6858000"/>
              <a:gd name="connsiteX598" fmla="*/ 6605473 w 7369701"/>
              <a:gd name="connsiteY598" fmla="*/ 1184686 h 6858000"/>
              <a:gd name="connsiteX599" fmla="*/ 6691602 w 7369701"/>
              <a:gd name="connsiteY599" fmla="*/ 1140573 h 6858000"/>
              <a:gd name="connsiteX600" fmla="*/ 4002475 w 7369701"/>
              <a:gd name="connsiteY600" fmla="*/ 1037802 h 6858000"/>
              <a:gd name="connsiteX601" fmla="*/ 4000324 w 7369701"/>
              <a:gd name="connsiteY601" fmla="*/ 1039362 h 6858000"/>
              <a:gd name="connsiteX602" fmla="*/ 4002862 w 7369701"/>
              <a:gd name="connsiteY602" fmla="*/ 1042866 h 6858000"/>
              <a:gd name="connsiteX603" fmla="*/ 4002475 w 7369701"/>
              <a:gd name="connsiteY603" fmla="*/ 1037802 h 6858000"/>
              <a:gd name="connsiteX604" fmla="*/ 506322 w 7369701"/>
              <a:gd name="connsiteY604" fmla="*/ 1020997 h 6858000"/>
              <a:gd name="connsiteX605" fmla="*/ 533068 w 7369701"/>
              <a:gd name="connsiteY605" fmla="*/ 1029409 h 6858000"/>
              <a:gd name="connsiteX606" fmla="*/ 1232525 w 7369701"/>
              <a:gd name="connsiteY606" fmla="*/ 1804675 h 6858000"/>
              <a:gd name="connsiteX607" fmla="*/ 1388858 w 7369701"/>
              <a:gd name="connsiteY607" fmla="*/ 2368011 h 6858000"/>
              <a:gd name="connsiteX608" fmla="*/ 1384098 w 7369701"/>
              <a:gd name="connsiteY608" fmla="*/ 2378125 h 6858000"/>
              <a:gd name="connsiteX609" fmla="*/ 1425393 w 7369701"/>
              <a:gd name="connsiteY609" fmla="*/ 2589124 h 6858000"/>
              <a:gd name="connsiteX610" fmla="*/ 1424001 w 7369701"/>
              <a:gd name="connsiteY610" fmla="*/ 2597541 h 6858000"/>
              <a:gd name="connsiteX611" fmla="*/ 2152729 w 7369701"/>
              <a:gd name="connsiteY611" fmla="*/ 2864487 h 6858000"/>
              <a:gd name="connsiteX612" fmla="*/ 2020609 w 7369701"/>
              <a:gd name="connsiteY612" fmla="*/ 2539671 h 6858000"/>
              <a:gd name="connsiteX613" fmla="*/ 2018920 w 7369701"/>
              <a:gd name="connsiteY613" fmla="*/ 2536309 h 6858000"/>
              <a:gd name="connsiteX614" fmla="*/ 1342441 w 7369701"/>
              <a:gd name="connsiteY614" fmla="*/ 1173017 h 6858000"/>
              <a:gd name="connsiteX615" fmla="*/ 1367925 w 7369701"/>
              <a:gd name="connsiteY615" fmla="*/ 1135648 h 6858000"/>
              <a:gd name="connsiteX616" fmla="*/ 1771401 w 7369701"/>
              <a:gd name="connsiteY616" fmla="*/ 1806673 h 6858000"/>
              <a:gd name="connsiteX617" fmla="*/ 1972385 w 7369701"/>
              <a:gd name="connsiteY617" fmla="*/ 2198735 h 6858000"/>
              <a:gd name="connsiteX618" fmla="*/ 2040892 w 7369701"/>
              <a:gd name="connsiteY618" fmla="*/ 2405205 h 6858000"/>
              <a:gd name="connsiteX619" fmla="*/ 2131689 w 7369701"/>
              <a:gd name="connsiteY619" fmla="*/ 1936926 h 6858000"/>
              <a:gd name="connsiteX620" fmla="*/ 2454820 w 7369701"/>
              <a:gd name="connsiteY620" fmla="*/ 1248808 h 6858000"/>
              <a:gd name="connsiteX621" fmla="*/ 2492512 w 7369701"/>
              <a:gd name="connsiteY621" fmla="*/ 1302920 h 6858000"/>
              <a:gd name="connsiteX622" fmla="*/ 2081216 w 7369701"/>
              <a:gd name="connsiteY622" fmla="*/ 2527513 h 6858000"/>
              <a:gd name="connsiteX623" fmla="*/ 2081211 w 7369701"/>
              <a:gd name="connsiteY623" fmla="*/ 2528916 h 6858000"/>
              <a:gd name="connsiteX624" fmla="*/ 2199067 w 7369701"/>
              <a:gd name="connsiteY624" fmla="*/ 2884061 h 6858000"/>
              <a:gd name="connsiteX625" fmla="*/ 3192586 w 7369701"/>
              <a:gd name="connsiteY625" fmla="*/ 3411496 h 6858000"/>
              <a:gd name="connsiteX626" fmla="*/ 3182620 w 7369701"/>
              <a:gd name="connsiteY626" fmla="*/ 3483279 h 6858000"/>
              <a:gd name="connsiteX627" fmla="*/ 2435119 w 7369701"/>
              <a:gd name="connsiteY627" fmla="*/ 3080173 h 6858000"/>
              <a:gd name="connsiteX628" fmla="*/ 2410152 w 7369701"/>
              <a:gd name="connsiteY628" fmla="*/ 3063751 h 6858000"/>
              <a:gd name="connsiteX629" fmla="*/ 2408099 w 7369701"/>
              <a:gd name="connsiteY629" fmla="*/ 3064403 h 6858000"/>
              <a:gd name="connsiteX630" fmla="*/ 2407218 w 7369701"/>
              <a:gd name="connsiteY630" fmla="*/ 3070324 h 6858000"/>
              <a:gd name="connsiteX631" fmla="*/ 2380138 w 7369701"/>
              <a:gd name="connsiteY631" fmla="*/ 3099341 h 6858000"/>
              <a:gd name="connsiteX632" fmla="*/ 1765923 w 7369701"/>
              <a:gd name="connsiteY632" fmla="*/ 3581043 h 6858000"/>
              <a:gd name="connsiteX633" fmla="*/ 1702258 w 7369701"/>
              <a:gd name="connsiteY633" fmla="*/ 3612286 h 6858000"/>
              <a:gd name="connsiteX634" fmla="*/ 1538370 w 7369701"/>
              <a:gd name="connsiteY634" fmla="*/ 3811804 h 6858000"/>
              <a:gd name="connsiteX635" fmla="*/ 542867 w 7369701"/>
              <a:gd name="connsiteY635" fmla="*/ 4944092 h 6858000"/>
              <a:gd name="connsiteX636" fmla="*/ 515800 w 7369701"/>
              <a:gd name="connsiteY636" fmla="*/ 4862180 h 6858000"/>
              <a:gd name="connsiteX637" fmla="*/ 909145 w 7369701"/>
              <a:gd name="connsiteY637" fmla="*/ 4199225 h 6858000"/>
              <a:gd name="connsiteX638" fmla="*/ 1214067 w 7369701"/>
              <a:gd name="connsiteY638" fmla="*/ 3908561 h 6858000"/>
              <a:gd name="connsiteX639" fmla="*/ 640967 w 7369701"/>
              <a:gd name="connsiteY639" fmla="*/ 4105601 h 6858000"/>
              <a:gd name="connsiteX640" fmla="*/ 112563 w 7369701"/>
              <a:gd name="connsiteY640" fmla="*/ 4396952 h 6858000"/>
              <a:gd name="connsiteX641" fmla="*/ 0 w 7369701"/>
              <a:gd name="connsiteY641" fmla="*/ 4466006 h 6858000"/>
              <a:gd name="connsiteX642" fmla="*/ 0 w 7369701"/>
              <a:gd name="connsiteY642" fmla="*/ 4233763 h 6858000"/>
              <a:gd name="connsiteX643" fmla="*/ 36881 w 7369701"/>
              <a:gd name="connsiteY643" fmla="*/ 4200118 h 6858000"/>
              <a:gd name="connsiteX644" fmla="*/ 910534 w 7369701"/>
              <a:gd name="connsiteY644" fmla="*/ 3629753 h 6858000"/>
              <a:gd name="connsiteX645" fmla="*/ 1578717 w 7369701"/>
              <a:gd name="connsiteY645" fmla="*/ 3575982 h 6858000"/>
              <a:gd name="connsiteX646" fmla="*/ 2338780 w 7369701"/>
              <a:gd name="connsiteY646" fmla="*/ 3033725 h 6858000"/>
              <a:gd name="connsiteX647" fmla="*/ 1807991 w 7369701"/>
              <a:gd name="connsiteY647" fmla="*/ 2807184 h 6858000"/>
              <a:gd name="connsiteX648" fmla="*/ 1416358 w 7369701"/>
              <a:gd name="connsiteY648" fmla="*/ 3112571 h 6858000"/>
              <a:gd name="connsiteX649" fmla="*/ 939066 w 7369701"/>
              <a:gd name="connsiteY649" fmla="*/ 3378798 h 6858000"/>
              <a:gd name="connsiteX650" fmla="*/ 115099 w 7369701"/>
              <a:gd name="connsiteY650" fmla="*/ 3607650 h 6858000"/>
              <a:gd name="connsiteX651" fmla="*/ 97284 w 7369701"/>
              <a:gd name="connsiteY651" fmla="*/ 3520393 h 6858000"/>
              <a:gd name="connsiteX652" fmla="*/ 922050 w 7369701"/>
              <a:gd name="connsiteY652" fmla="*/ 3074867 h 6858000"/>
              <a:gd name="connsiteX653" fmla="*/ 1405265 w 7369701"/>
              <a:gd name="connsiteY653" fmla="*/ 3016319 h 6858000"/>
              <a:gd name="connsiteX654" fmla="*/ 1407512 w 7369701"/>
              <a:gd name="connsiteY654" fmla="*/ 3018001 h 6858000"/>
              <a:gd name="connsiteX655" fmla="*/ 1726266 w 7369701"/>
              <a:gd name="connsiteY655" fmla="*/ 2777274 h 6858000"/>
              <a:gd name="connsiteX656" fmla="*/ 625390 w 7369701"/>
              <a:gd name="connsiteY656" fmla="*/ 2514541 h 6858000"/>
              <a:gd name="connsiteX657" fmla="*/ 619799 w 7369701"/>
              <a:gd name="connsiteY657" fmla="*/ 2527180 h 6858000"/>
              <a:gd name="connsiteX658" fmla="*/ 310030 w 7369701"/>
              <a:gd name="connsiteY658" fmla="*/ 2771818 h 6858000"/>
              <a:gd name="connsiteX659" fmla="*/ 173877 w 7369701"/>
              <a:gd name="connsiteY659" fmla="*/ 2937056 h 6858000"/>
              <a:gd name="connsiteX660" fmla="*/ 77889 w 7369701"/>
              <a:gd name="connsiteY660" fmla="*/ 3138440 h 6858000"/>
              <a:gd name="connsiteX661" fmla="*/ 0 w 7369701"/>
              <a:gd name="connsiteY661" fmla="*/ 3271395 h 6858000"/>
              <a:gd name="connsiteX662" fmla="*/ 0 w 7369701"/>
              <a:gd name="connsiteY662" fmla="*/ 3153002 h 6858000"/>
              <a:gd name="connsiteX663" fmla="*/ 2386 w 7369701"/>
              <a:gd name="connsiteY663" fmla="*/ 3149203 h 6858000"/>
              <a:gd name="connsiteX664" fmla="*/ 89753 w 7369701"/>
              <a:gd name="connsiteY664" fmla="*/ 2987702 h 6858000"/>
              <a:gd name="connsiteX665" fmla="*/ 76869 w 7369701"/>
              <a:gd name="connsiteY665" fmla="*/ 3005404 h 6858000"/>
              <a:gd name="connsiteX666" fmla="*/ 32049 w 7369701"/>
              <a:gd name="connsiteY666" fmla="*/ 3065814 h 6858000"/>
              <a:gd name="connsiteX667" fmla="*/ 0 w 7369701"/>
              <a:gd name="connsiteY667" fmla="*/ 3108744 h 6858000"/>
              <a:gd name="connsiteX668" fmla="*/ 0 w 7369701"/>
              <a:gd name="connsiteY668" fmla="*/ 3058059 h 6858000"/>
              <a:gd name="connsiteX669" fmla="*/ 7610 w 7369701"/>
              <a:gd name="connsiteY669" fmla="*/ 3047889 h 6858000"/>
              <a:gd name="connsiteX670" fmla="*/ 52419 w 7369701"/>
              <a:gd name="connsiteY670" fmla="*/ 2987479 h 6858000"/>
              <a:gd name="connsiteX671" fmla="*/ 59142 w 7369701"/>
              <a:gd name="connsiteY671" fmla="*/ 2978488 h 6858000"/>
              <a:gd name="connsiteX672" fmla="*/ 0 w 7369701"/>
              <a:gd name="connsiteY672" fmla="*/ 3015334 h 6858000"/>
              <a:gd name="connsiteX673" fmla="*/ 0 w 7369701"/>
              <a:gd name="connsiteY673" fmla="*/ 2914286 h 6858000"/>
              <a:gd name="connsiteX674" fmla="*/ 36383 w 7369701"/>
              <a:gd name="connsiteY674" fmla="*/ 2901128 h 6858000"/>
              <a:gd name="connsiteX675" fmla="*/ 156329 w 7369701"/>
              <a:gd name="connsiteY675" fmla="*/ 2840533 h 6858000"/>
              <a:gd name="connsiteX676" fmla="*/ 358355 w 7369701"/>
              <a:gd name="connsiteY676" fmla="*/ 2620471 h 6858000"/>
              <a:gd name="connsiteX677" fmla="*/ 510577 w 7369701"/>
              <a:gd name="connsiteY677" fmla="*/ 2501244 h 6858000"/>
              <a:gd name="connsiteX678" fmla="*/ 211967 w 7369701"/>
              <a:gd name="connsiteY678" fmla="*/ 2479171 h 6858000"/>
              <a:gd name="connsiteX679" fmla="*/ 0 w 7369701"/>
              <a:gd name="connsiteY679" fmla="*/ 2476398 h 6858000"/>
              <a:gd name="connsiteX680" fmla="*/ 0 w 7369701"/>
              <a:gd name="connsiteY680" fmla="*/ 2389189 h 6858000"/>
              <a:gd name="connsiteX681" fmla="*/ 103062 w 7369701"/>
              <a:gd name="connsiteY681" fmla="*/ 2389518 h 6858000"/>
              <a:gd name="connsiteX682" fmla="*/ 510734 w 7369701"/>
              <a:gd name="connsiteY682" fmla="*/ 2416201 h 6858000"/>
              <a:gd name="connsiteX683" fmla="*/ 279257 w 7369701"/>
              <a:gd name="connsiteY683" fmla="*/ 2092102 h 6858000"/>
              <a:gd name="connsiteX684" fmla="*/ 65265 w 7369701"/>
              <a:gd name="connsiteY684" fmla="*/ 2006049 h 6858000"/>
              <a:gd name="connsiteX685" fmla="*/ 0 w 7369701"/>
              <a:gd name="connsiteY685" fmla="*/ 1982532 h 6858000"/>
              <a:gd name="connsiteX686" fmla="*/ 0 w 7369701"/>
              <a:gd name="connsiteY686" fmla="*/ 1912789 h 6858000"/>
              <a:gd name="connsiteX687" fmla="*/ 97460 w 7369701"/>
              <a:gd name="connsiteY687" fmla="*/ 1953725 h 6858000"/>
              <a:gd name="connsiteX688" fmla="*/ 221272 w 7369701"/>
              <a:gd name="connsiteY688" fmla="*/ 1980766 h 6858000"/>
              <a:gd name="connsiteX689" fmla="*/ 116765 w 7369701"/>
              <a:gd name="connsiteY689" fmla="*/ 1911033 h 6858000"/>
              <a:gd name="connsiteX690" fmla="*/ 16405 w 7369701"/>
              <a:gd name="connsiteY690" fmla="*/ 1803412 h 6858000"/>
              <a:gd name="connsiteX691" fmla="*/ 0 w 7369701"/>
              <a:gd name="connsiteY691" fmla="*/ 1784777 h 6858000"/>
              <a:gd name="connsiteX692" fmla="*/ 0 w 7369701"/>
              <a:gd name="connsiteY692" fmla="*/ 1740082 h 6858000"/>
              <a:gd name="connsiteX693" fmla="*/ 39394 w 7369701"/>
              <a:gd name="connsiteY693" fmla="*/ 1784856 h 6858000"/>
              <a:gd name="connsiteX694" fmla="*/ 135813 w 7369701"/>
              <a:gd name="connsiteY694" fmla="*/ 1888838 h 6858000"/>
              <a:gd name="connsiteX695" fmla="*/ 242575 w 7369701"/>
              <a:gd name="connsiteY695" fmla="*/ 1958841 h 6858000"/>
              <a:gd name="connsiteX696" fmla="*/ 82197 w 7369701"/>
              <a:gd name="connsiteY696" fmla="*/ 1754826 h 6858000"/>
              <a:gd name="connsiteX697" fmla="*/ 0 w 7369701"/>
              <a:gd name="connsiteY697" fmla="*/ 1679650 h 6858000"/>
              <a:gd name="connsiteX698" fmla="*/ 0 w 7369701"/>
              <a:gd name="connsiteY698" fmla="*/ 1602463 h 6858000"/>
              <a:gd name="connsiteX699" fmla="*/ 84689 w 7369701"/>
              <a:gd name="connsiteY699" fmla="*/ 1677442 h 6858000"/>
              <a:gd name="connsiteX700" fmla="*/ 298437 w 7369701"/>
              <a:gd name="connsiteY700" fmla="*/ 1968019 h 6858000"/>
              <a:gd name="connsiteX701" fmla="*/ 227269 w 7369701"/>
              <a:gd name="connsiteY701" fmla="*/ 1114064 h 6858000"/>
              <a:gd name="connsiteX702" fmla="*/ 248003 w 7369701"/>
              <a:gd name="connsiteY702" fmla="*/ 1089613 h 6858000"/>
              <a:gd name="connsiteX703" fmla="*/ 427020 w 7369701"/>
              <a:gd name="connsiteY703" fmla="*/ 1619803 h 6858000"/>
              <a:gd name="connsiteX704" fmla="*/ 340345 w 7369701"/>
              <a:gd name="connsiteY704" fmla="*/ 2027739 h 6858000"/>
              <a:gd name="connsiteX705" fmla="*/ 360865 w 7369701"/>
              <a:gd name="connsiteY705" fmla="*/ 2044827 h 6858000"/>
              <a:gd name="connsiteX706" fmla="*/ 560414 w 7369701"/>
              <a:gd name="connsiteY706" fmla="*/ 2421457 h 6858000"/>
              <a:gd name="connsiteX707" fmla="*/ 1359703 w 7369701"/>
              <a:gd name="connsiteY707" fmla="*/ 2578554 h 6858000"/>
              <a:gd name="connsiteX708" fmla="*/ 1359422 w 7369701"/>
              <a:gd name="connsiteY708" fmla="*/ 2577994 h 6858000"/>
              <a:gd name="connsiteX709" fmla="*/ 828701 w 7369701"/>
              <a:gd name="connsiteY709" fmla="*/ 1839520 h 6858000"/>
              <a:gd name="connsiteX710" fmla="*/ 494427 w 7369701"/>
              <a:gd name="connsiteY710" fmla="*/ 1092333 h 6858000"/>
              <a:gd name="connsiteX711" fmla="*/ 506322 w 7369701"/>
              <a:gd name="connsiteY711" fmla="*/ 1020997 h 6858000"/>
              <a:gd name="connsiteX712" fmla="*/ 4570198 w 7369701"/>
              <a:gd name="connsiteY712" fmla="*/ 978081 h 6858000"/>
              <a:gd name="connsiteX713" fmla="*/ 4523691 w 7369701"/>
              <a:gd name="connsiteY713" fmla="*/ 1127776 h 6858000"/>
              <a:gd name="connsiteX714" fmla="*/ 4509875 w 7369701"/>
              <a:gd name="connsiteY714" fmla="*/ 1167552 h 6858000"/>
              <a:gd name="connsiteX715" fmla="*/ 4478168 w 7369701"/>
              <a:gd name="connsiteY715" fmla="*/ 1260735 h 6858000"/>
              <a:gd name="connsiteX716" fmla="*/ 4409309 w 7369701"/>
              <a:gd name="connsiteY716" fmla="*/ 1666996 h 6858000"/>
              <a:gd name="connsiteX717" fmla="*/ 4370031 w 7369701"/>
              <a:gd name="connsiteY717" fmla="*/ 1955666 h 6858000"/>
              <a:gd name="connsiteX718" fmla="*/ 4570198 w 7369701"/>
              <a:gd name="connsiteY718" fmla="*/ 978081 h 6858000"/>
              <a:gd name="connsiteX719" fmla="*/ 4557898 w 7369701"/>
              <a:gd name="connsiteY719" fmla="*/ 900011 h 6858000"/>
              <a:gd name="connsiteX720" fmla="*/ 4344840 w 7369701"/>
              <a:gd name="connsiteY720" fmla="*/ 1922038 h 6858000"/>
              <a:gd name="connsiteX721" fmla="*/ 4378710 w 7369701"/>
              <a:gd name="connsiteY721" fmla="*/ 1665516 h 6858000"/>
              <a:gd name="connsiteX722" fmla="*/ 4448798 w 7369701"/>
              <a:gd name="connsiteY722" fmla="*/ 1253024 h 6858000"/>
              <a:gd name="connsiteX723" fmla="*/ 4480315 w 7369701"/>
              <a:gd name="connsiteY723" fmla="*/ 1158454 h 6858000"/>
              <a:gd name="connsiteX724" fmla="*/ 4494133 w 7369701"/>
              <a:gd name="connsiteY724" fmla="*/ 1118676 h 6858000"/>
              <a:gd name="connsiteX725" fmla="*/ 4557898 w 7369701"/>
              <a:gd name="connsiteY725" fmla="*/ 900011 h 6858000"/>
              <a:gd name="connsiteX726" fmla="*/ 5870151 w 7369701"/>
              <a:gd name="connsiteY726" fmla="*/ 898890 h 6858000"/>
              <a:gd name="connsiteX727" fmla="*/ 5861335 w 7369701"/>
              <a:gd name="connsiteY727" fmla="*/ 899177 h 6858000"/>
              <a:gd name="connsiteX728" fmla="*/ 5843702 w 7369701"/>
              <a:gd name="connsiteY728" fmla="*/ 899748 h 6858000"/>
              <a:gd name="connsiteX729" fmla="*/ 5651107 w 7369701"/>
              <a:gd name="connsiteY729" fmla="*/ 920306 h 6858000"/>
              <a:gd name="connsiteX730" fmla="*/ 5459407 w 7369701"/>
              <a:gd name="connsiteY730" fmla="*/ 940975 h 6858000"/>
              <a:gd name="connsiteX731" fmla="*/ 5374846 w 7369701"/>
              <a:gd name="connsiteY731" fmla="*/ 941988 h 6858000"/>
              <a:gd name="connsiteX732" fmla="*/ 5256105 w 7369701"/>
              <a:gd name="connsiteY732" fmla="*/ 945632 h 6858000"/>
              <a:gd name="connsiteX733" fmla="*/ 5107071 w 7369701"/>
              <a:gd name="connsiteY733" fmla="*/ 969720 h 6858000"/>
              <a:gd name="connsiteX734" fmla="*/ 4998681 w 7369701"/>
              <a:gd name="connsiteY734" fmla="*/ 988771 h 6858000"/>
              <a:gd name="connsiteX735" fmla="*/ 5870151 w 7369701"/>
              <a:gd name="connsiteY735" fmla="*/ 898890 h 6858000"/>
              <a:gd name="connsiteX736" fmla="*/ 5504425 w 7369701"/>
              <a:gd name="connsiteY736" fmla="*/ 848067 h 6858000"/>
              <a:gd name="connsiteX737" fmla="*/ 4968849 w 7369701"/>
              <a:gd name="connsiteY737" fmla="*/ 962318 h 6858000"/>
              <a:gd name="connsiteX738" fmla="*/ 5104039 w 7369701"/>
              <a:gd name="connsiteY738" fmla="*/ 940634 h 6858000"/>
              <a:gd name="connsiteX739" fmla="*/ 5256311 w 7369701"/>
              <a:gd name="connsiteY739" fmla="*/ 916490 h 6858000"/>
              <a:gd name="connsiteX740" fmla="*/ 5377381 w 7369701"/>
              <a:gd name="connsiteY740" fmla="*/ 912671 h 6858000"/>
              <a:gd name="connsiteX741" fmla="*/ 5460148 w 7369701"/>
              <a:gd name="connsiteY741" fmla="*/ 911442 h 6858000"/>
              <a:gd name="connsiteX742" fmla="*/ 5648971 w 7369701"/>
              <a:gd name="connsiteY742" fmla="*/ 891331 h 6858000"/>
              <a:gd name="connsiteX743" fmla="*/ 5844807 w 7369701"/>
              <a:gd name="connsiteY743" fmla="*/ 870718 h 6858000"/>
              <a:gd name="connsiteX744" fmla="*/ 5862975 w 7369701"/>
              <a:gd name="connsiteY744" fmla="*/ 869756 h 6858000"/>
              <a:gd name="connsiteX745" fmla="*/ 5920887 w 7369701"/>
              <a:gd name="connsiteY745" fmla="*/ 865929 h 6858000"/>
              <a:gd name="connsiteX746" fmla="*/ 5504425 w 7369701"/>
              <a:gd name="connsiteY746" fmla="*/ 848067 h 6858000"/>
              <a:gd name="connsiteX747" fmla="*/ 3607114 w 7369701"/>
              <a:gd name="connsiteY747" fmla="*/ 467441 h 6858000"/>
              <a:gd name="connsiteX748" fmla="*/ 3296242 w 7369701"/>
              <a:gd name="connsiteY748" fmla="*/ 807991 h 6858000"/>
              <a:gd name="connsiteX749" fmla="*/ 3174674 w 7369701"/>
              <a:gd name="connsiteY749" fmla="*/ 919759 h 6858000"/>
              <a:gd name="connsiteX750" fmla="*/ 3042978 w 7369701"/>
              <a:gd name="connsiteY750" fmla="*/ 1054894 h 6858000"/>
              <a:gd name="connsiteX751" fmla="*/ 2968914 w 7369701"/>
              <a:gd name="connsiteY751" fmla="*/ 1133756 h 6858000"/>
              <a:gd name="connsiteX752" fmla="*/ 3103823 w 7369701"/>
              <a:gd name="connsiteY752" fmla="*/ 1026814 h 6858000"/>
              <a:gd name="connsiteX753" fmla="*/ 3607114 w 7369701"/>
              <a:gd name="connsiteY753" fmla="*/ 467441 h 6858000"/>
              <a:gd name="connsiteX754" fmla="*/ 3744487 w 7369701"/>
              <a:gd name="connsiteY754" fmla="*/ 383136 h 6858000"/>
              <a:gd name="connsiteX755" fmla="*/ 3970213 w 7369701"/>
              <a:gd name="connsiteY755" fmla="*/ 995559 h 6858000"/>
              <a:gd name="connsiteX756" fmla="*/ 3744487 w 7369701"/>
              <a:gd name="connsiteY756" fmla="*/ 383136 h 6858000"/>
              <a:gd name="connsiteX757" fmla="*/ 3624562 w 7369701"/>
              <a:gd name="connsiteY757" fmla="*/ 367041 h 6858000"/>
              <a:gd name="connsiteX758" fmla="*/ 3489712 w 7369701"/>
              <a:gd name="connsiteY758" fmla="*/ 485386 h 6858000"/>
              <a:gd name="connsiteX759" fmla="*/ 3182994 w 7369701"/>
              <a:gd name="connsiteY759" fmla="*/ 828265 h 6858000"/>
              <a:gd name="connsiteX760" fmla="*/ 2892114 w 7369701"/>
              <a:gd name="connsiteY760" fmla="*/ 1172635 h 6858000"/>
              <a:gd name="connsiteX761" fmla="*/ 3021459 w 7369701"/>
              <a:gd name="connsiteY761" fmla="*/ 1035385 h 6858000"/>
              <a:gd name="connsiteX762" fmla="*/ 3153873 w 7369701"/>
              <a:gd name="connsiteY762" fmla="*/ 898971 h 6858000"/>
              <a:gd name="connsiteX763" fmla="*/ 3276511 w 7369701"/>
              <a:gd name="connsiteY763" fmla="*/ 786423 h 6858000"/>
              <a:gd name="connsiteX764" fmla="*/ 3584154 w 7369701"/>
              <a:gd name="connsiteY764" fmla="*/ 448218 h 6858000"/>
              <a:gd name="connsiteX765" fmla="*/ 3624562 w 7369701"/>
              <a:gd name="connsiteY765" fmla="*/ 367041 h 6858000"/>
              <a:gd name="connsiteX766" fmla="*/ 3766672 w 7369701"/>
              <a:gd name="connsiteY766" fmla="*/ 359429 h 6858000"/>
              <a:gd name="connsiteX767" fmla="*/ 3996338 w 7369701"/>
              <a:gd name="connsiteY767" fmla="*/ 968237 h 6858000"/>
              <a:gd name="connsiteX768" fmla="*/ 3766672 w 7369701"/>
              <a:gd name="connsiteY768" fmla="*/ 359429 h 6858000"/>
              <a:gd name="connsiteX769" fmla="*/ 5805386 w 7369701"/>
              <a:gd name="connsiteY769" fmla="*/ 239240 h 6858000"/>
              <a:gd name="connsiteX770" fmla="*/ 5736947 w 7369701"/>
              <a:gd name="connsiteY770" fmla="*/ 261367 h 6858000"/>
              <a:gd name="connsiteX771" fmla="*/ 5427012 w 7369701"/>
              <a:gd name="connsiteY771" fmla="*/ 311272 h 6858000"/>
              <a:gd name="connsiteX772" fmla="*/ 5147818 w 7369701"/>
              <a:gd name="connsiteY772" fmla="*/ 322112 h 6858000"/>
              <a:gd name="connsiteX773" fmla="*/ 5060854 w 7369701"/>
              <a:gd name="connsiteY773" fmla="*/ 311882 h 6858000"/>
              <a:gd name="connsiteX774" fmla="*/ 4945989 w 7369701"/>
              <a:gd name="connsiteY774" fmla="*/ 300516 h 6858000"/>
              <a:gd name="connsiteX775" fmla="*/ 5410479 w 7369701"/>
              <a:gd name="connsiteY775" fmla="*/ 348434 h 6858000"/>
              <a:gd name="connsiteX776" fmla="*/ 5805386 w 7369701"/>
              <a:gd name="connsiteY776" fmla="*/ 239240 h 6858000"/>
              <a:gd name="connsiteX777" fmla="*/ 5905192 w 7369701"/>
              <a:gd name="connsiteY777" fmla="*/ 163079 h 6858000"/>
              <a:gd name="connsiteX778" fmla="*/ 5865655 w 7369701"/>
              <a:gd name="connsiteY778" fmla="*/ 171901 h 6858000"/>
              <a:gd name="connsiteX779" fmla="*/ 5259740 w 7369701"/>
              <a:gd name="connsiteY779" fmla="*/ 257013 h 6858000"/>
              <a:gd name="connsiteX780" fmla="*/ 5208466 w 7369701"/>
              <a:gd name="connsiteY780" fmla="*/ 257550 h 6858000"/>
              <a:gd name="connsiteX781" fmla="*/ 4980204 w 7369701"/>
              <a:gd name="connsiteY781" fmla="*/ 271903 h 6858000"/>
              <a:gd name="connsiteX782" fmla="*/ 5068068 w 7369701"/>
              <a:gd name="connsiteY782" fmla="*/ 282244 h 6858000"/>
              <a:gd name="connsiteX783" fmla="*/ 5153231 w 7369701"/>
              <a:gd name="connsiteY783" fmla="*/ 292240 h 6858000"/>
              <a:gd name="connsiteX784" fmla="*/ 5426491 w 7369701"/>
              <a:gd name="connsiteY784" fmla="*/ 281128 h 6858000"/>
              <a:gd name="connsiteX785" fmla="*/ 5731212 w 7369701"/>
              <a:gd name="connsiteY785" fmla="*/ 231951 h 6858000"/>
              <a:gd name="connsiteX786" fmla="*/ 5905192 w 7369701"/>
              <a:gd name="connsiteY786" fmla="*/ 163079 h 6858000"/>
              <a:gd name="connsiteX787" fmla="*/ 5944437 w 7369701"/>
              <a:gd name="connsiteY787" fmla="*/ 113829 h 6858000"/>
              <a:gd name="connsiteX788" fmla="*/ 5825032 w 7369701"/>
              <a:gd name="connsiteY788" fmla="*/ 146405 h 6858000"/>
              <a:gd name="connsiteX789" fmla="*/ 4955599 w 7369701"/>
              <a:gd name="connsiteY789" fmla="*/ 247008 h 6858000"/>
              <a:gd name="connsiteX790" fmla="*/ 5210104 w 7369701"/>
              <a:gd name="connsiteY790" fmla="*/ 228123 h 6858000"/>
              <a:gd name="connsiteX791" fmla="*/ 5261015 w 7369701"/>
              <a:gd name="connsiteY791" fmla="*/ 227087 h 6858000"/>
              <a:gd name="connsiteX792" fmla="*/ 5861181 w 7369701"/>
              <a:gd name="connsiteY792" fmla="*/ 143093 h 6858000"/>
              <a:gd name="connsiteX793" fmla="*/ 5961252 w 7369701"/>
              <a:gd name="connsiteY793" fmla="*/ 114820 h 6858000"/>
              <a:gd name="connsiteX794" fmla="*/ 5944437 w 7369701"/>
              <a:gd name="connsiteY794" fmla="*/ 113829 h 6858000"/>
              <a:gd name="connsiteX795" fmla="*/ 3882765 w 7369701"/>
              <a:gd name="connsiteY795" fmla="*/ 0 h 6858000"/>
              <a:gd name="connsiteX796" fmla="*/ 3995099 w 7369701"/>
              <a:gd name="connsiteY796" fmla="*/ 0 h 6858000"/>
              <a:gd name="connsiteX797" fmla="*/ 4163818 w 7369701"/>
              <a:gd name="connsiteY797" fmla="*/ 234104 h 6858000"/>
              <a:gd name="connsiteX798" fmla="*/ 4172099 w 7369701"/>
              <a:gd name="connsiteY798" fmla="*/ 234207 h 6858000"/>
              <a:gd name="connsiteX799" fmla="*/ 4784282 w 7369701"/>
              <a:gd name="connsiteY799" fmla="*/ 276561 h 6858000"/>
              <a:gd name="connsiteX800" fmla="*/ 4801687 w 7369701"/>
              <a:gd name="connsiteY800" fmla="*/ 267764 h 6858000"/>
              <a:gd name="connsiteX801" fmla="*/ 6082788 w 7369701"/>
              <a:gd name="connsiteY801" fmla="*/ 64119 h 6858000"/>
              <a:gd name="connsiteX802" fmla="*/ 6099442 w 7369701"/>
              <a:gd name="connsiteY802" fmla="*/ 82568 h 6858000"/>
              <a:gd name="connsiteX803" fmla="*/ 4804137 w 7369701"/>
              <a:gd name="connsiteY803" fmla="*/ 320931 h 6858000"/>
              <a:gd name="connsiteX804" fmla="*/ 4227047 w 7369701"/>
              <a:gd name="connsiteY804" fmla="*/ 313415 h 6858000"/>
              <a:gd name="connsiteX805" fmla="*/ 4346041 w 7369701"/>
              <a:gd name="connsiteY805" fmla="*/ 456086 h 6858000"/>
              <a:gd name="connsiteX806" fmla="*/ 4870967 w 7369701"/>
              <a:gd name="connsiteY806" fmla="*/ 963061 h 6858000"/>
              <a:gd name="connsiteX807" fmla="*/ 4889647 w 7369701"/>
              <a:gd name="connsiteY807" fmla="*/ 957147 h 6858000"/>
              <a:gd name="connsiteX808" fmla="*/ 5422504 w 7369701"/>
              <a:gd name="connsiteY808" fmla="*/ 805191 h 6858000"/>
              <a:gd name="connsiteX809" fmla="*/ 6087656 w 7369701"/>
              <a:gd name="connsiteY809" fmla="*/ 826703 h 6858000"/>
              <a:gd name="connsiteX810" fmla="*/ 6058717 w 7369701"/>
              <a:gd name="connsiteY810" fmla="*/ 865992 h 6858000"/>
              <a:gd name="connsiteX811" fmla="*/ 4974153 w 7369701"/>
              <a:gd name="connsiteY811" fmla="*/ 1045456 h 6858000"/>
              <a:gd name="connsiteX812" fmla="*/ 5627835 w 7369701"/>
              <a:gd name="connsiteY812" fmla="*/ 1472077 h 6858000"/>
              <a:gd name="connsiteX813" fmla="*/ 5629817 w 7369701"/>
              <a:gd name="connsiteY813" fmla="*/ 1471412 h 6858000"/>
              <a:gd name="connsiteX814" fmla="*/ 5634124 w 7369701"/>
              <a:gd name="connsiteY814" fmla="*/ 1470572 h 6858000"/>
              <a:gd name="connsiteX815" fmla="*/ 5755832 w 7369701"/>
              <a:gd name="connsiteY815" fmla="*/ 1383886 h 6858000"/>
              <a:gd name="connsiteX816" fmla="*/ 6014186 w 7369701"/>
              <a:gd name="connsiteY816" fmla="*/ 1279799 h 6858000"/>
              <a:gd name="connsiteX817" fmla="*/ 6901619 w 7369701"/>
              <a:gd name="connsiteY817" fmla="*/ 1047874 h 6858000"/>
              <a:gd name="connsiteX818" fmla="*/ 6931566 w 7369701"/>
              <a:gd name="connsiteY818" fmla="*/ 1062034 h 6858000"/>
              <a:gd name="connsiteX819" fmla="*/ 5790982 w 7369701"/>
              <a:gd name="connsiteY819" fmla="*/ 1561380 h 6858000"/>
              <a:gd name="connsiteX820" fmla="*/ 6188971 w 7369701"/>
              <a:gd name="connsiteY820" fmla="*/ 1755168 h 6858000"/>
              <a:gd name="connsiteX821" fmla="*/ 6202446 w 7369701"/>
              <a:gd name="connsiteY821" fmla="*/ 1752268 h 6858000"/>
              <a:gd name="connsiteX822" fmla="*/ 7179560 w 7369701"/>
              <a:gd name="connsiteY822" fmla="*/ 1467551 h 6858000"/>
              <a:gd name="connsiteX823" fmla="*/ 7158730 w 7369701"/>
              <a:gd name="connsiteY823" fmla="*/ 1507835 h 6858000"/>
              <a:gd name="connsiteX824" fmla="*/ 6326959 w 7369701"/>
              <a:gd name="connsiteY824" fmla="*/ 1817686 h 6858000"/>
              <a:gd name="connsiteX825" fmla="*/ 6537433 w 7369701"/>
              <a:gd name="connsiteY825" fmla="*/ 1907790 h 6858000"/>
              <a:gd name="connsiteX826" fmla="*/ 6550221 w 7369701"/>
              <a:gd name="connsiteY826" fmla="*/ 1910729 h 6858000"/>
              <a:gd name="connsiteX827" fmla="*/ 6964438 w 7369701"/>
              <a:gd name="connsiteY827" fmla="*/ 2209505 h 6858000"/>
              <a:gd name="connsiteX828" fmla="*/ 7367862 w 7369701"/>
              <a:gd name="connsiteY828" fmla="*/ 2806833 h 6858000"/>
              <a:gd name="connsiteX829" fmla="*/ 7364329 w 7369701"/>
              <a:gd name="connsiteY829" fmla="*/ 2826907 h 6858000"/>
              <a:gd name="connsiteX830" fmla="*/ 7290545 w 7369701"/>
              <a:gd name="connsiteY830" fmla="*/ 2850663 h 6858000"/>
              <a:gd name="connsiteX831" fmla="*/ 6472036 w 7369701"/>
              <a:gd name="connsiteY831" fmla="*/ 1959003 h 6858000"/>
              <a:gd name="connsiteX832" fmla="*/ 5792897 w 7369701"/>
              <a:gd name="connsiteY832" fmla="*/ 1647747 h 6858000"/>
              <a:gd name="connsiteX833" fmla="*/ 5842751 w 7369701"/>
              <a:gd name="connsiteY833" fmla="*/ 1816112 h 6858000"/>
              <a:gd name="connsiteX834" fmla="*/ 5847424 w 7369701"/>
              <a:gd name="connsiteY834" fmla="*/ 1815776 h 6858000"/>
              <a:gd name="connsiteX835" fmla="*/ 6399821 w 7369701"/>
              <a:gd name="connsiteY835" fmla="*/ 2344799 h 6858000"/>
              <a:gd name="connsiteX836" fmla="*/ 6323232 w 7369701"/>
              <a:gd name="connsiteY836" fmla="*/ 2389634 h 6858000"/>
              <a:gd name="connsiteX837" fmla="*/ 5942958 w 7369701"/>
              <a:gd name="connsiteY837" fmla="*/ 2077708 h 6858000"/>
              <a:gd name="connsiteX838" fmla="*/ 5921559 w 7369701"/>
              <a:gd name="connsiteY838" fmla="*/ 2378596 h 6858000"/>
              <a:gd name="connsiteX839" fmla="*/ 5817651 w 7369701"/>
              <a:gd name="connsiteY839" fmla="*/ 3023919 h 6858000"/>
              <a:gd name="connsiteX840" fmla="*/ 5729634 w 7369701"/>
              <a:gd name="connsiteY840" fmla="*/ 3051849 h 6858000"/>
              <a:gd name="connsiteX841" fmla="*/ 5611018 w 7369701"/>
              <a:gd name="connsiteY841" fmla="*/ 2316769 h 6858000"/>
              <a:gd name="connsiteX842" fmla="*/ 5687608 w 7369701"/>
              <a:gd name="connsiteY842" fmla="*/ 2039972 h 6858000"/>
              <a:gd name="connsiteX843" fmla="*/ 5657554 w 7369701"/>
              <a:gd name="connsiteY843" fmla="*/ 1576445 h 6858000"/>
              <a:gd name="connsiteX844" fmla="*/ 5150475 w 7369701"/>
              <a:gd name="connsiteY844" fmla="*/ 1274012 h 6858000"/>
              <a:gd name="connsiteX845" fmla="*/ 5349142 w 7369701"/>
              <a:gd name="connsiteY845" fmla="*/ 2204405 h 6858000"/>
              <a:gd name="connsiteX846" fmla="*/ 5262214 w 7369701"/>
              <a:gd name="connsiteY846" fmla="*/ 2233836 h 6858000"/>
              <a:gd name="connsiteX847" fmla="*/ 4981539 w 7369701"/>
              <a:gd name="connsiteY847" fmla="*/ 1542201 h 6858000"/>
              <a:gd name="connsiteX848" fmla="*/ 4958461 w 7369701"/>
              <a:gd name="connsiteY848" fmla="*/ 1136957 h 6858000"/>
              <a:gd name="connsiteX849" fmla="*/ 4655015 w 7369701"/>
              <a:gd name="connsiteY849" fmla="*/ 891426 h 6858000"/>
              <a:gd name="connsiteX850" fmla="*/ 4348002 w 7369701"/>
              <a:gd name="connsiteY850" fmla="*/ 2205895 h 6858000"/>
              <a:gd name="connsiteX851" fmla="*/ 4262250 w 7369701"/>
              <a:gd name="connsiteY851" fmla="*/ 2219972 h 6858000"/>
              <a:gd name="connsiteX852" fmla="*/ 4550611 w 7369701"/>
              <a:gd name="connsiteY852" fmla="*/ 817540 h 6858000"/>
              <a:gd name="connsiteX853" fmla="*/ 4564418 w 7369701"/>
              <a:gd name="connsiteY853" fmla="*/ 808293 h 6858000"/>
              <a:gd name="connsiteX854" fmla="*/ 4266388 w 7369701"/>
              <a:gd name="connsiteY854" fmla="*/ 500083 h 6858000"/>
              <a:gd name="connsiteX855" fmla="*/ 4032842 w 7369701"/>
              <a:gd name="connsiteY855" fmla="*/ 211809 h 6858000"/>
              <a:gd name="connsiteX856" fmla="*/ 3882765 w 7369701"/>
              <a:gd name="connsiteY856" fmla="*/ 0 h 6858000"/>
              <a:gd name="connsiteX857" fmla="*/ 3721337 w 7369701"/>
              <a:gd name="connsiteY857" fmla="*/ 0 h 6858000"/>
              <a:gd name="connsiteX858" fmla="*/ 3797544 w 7369701"/>
              <a:gd name="connsiteY858" fmla="*/ 0 h 6858000"/>
              <a:gd name="connsiteX859" fmla="*/ 3775734 w 7369701"/>
              <a:gd name="connsiteY859" fmla="*/ 95131 h 6858000"/>
              <a:gd name="connsiteX860" fmla="*/ 3724807 w 7369701"/>
              <a:gd name="connsiteY860" fmla="*/ 272257 h 6858000"/>
              <a:gd name="connsiteX861" fmla="*/ 3726844 w 7369701"/>
              <a:gd name="connsiteY861" fmla="*/ 282988 h 6858000"/>
              <a:gd name="connsiteX862" fmla="*/ 3742664 w 7369701"/>
              <a:gd name="connsiteY862" fmla="*/ 279918 h 6858000"/>
              <a:gd name="connsiteX863" fmla="*/ 4103910 w 7369701"/>
              <a:gd name="connsiteY863" fmla="*/ 1161917 h 6858000"/>
              <a:gd name="connsiteX864" fmla="*/ 4020269 w 7369701"/>
              <a:gd name="connsiteY864" fmla="*/ 1200406 h 6858000"/>
              <a:gd name="connsiteX865" fmla="*/ 3674882 w 7369701"/>
              <a:gd name="connsiteY865" fmla="*/ 488524 h 6858000"/>
              <a:gd name="connsiteX866" fmla="*/ 3132682 w 7369701"/>
              <a:gd name="connsiteY866" fmla="*/ 1072284 h 6858000"/>
              <a:gd name="connsiteX867" fmla="*/ 2716346 w 7369701"/>
              <a:gd name="connsiteY867" fmla="*/ 1276376 h 6858000"/>
              <a:gd name="connsiteX868" fmla="*/ 2716772 w 7369701"/>
              <a:gd name="connsiteY868" fmla="*/ 1255462 h 6858000"/>
              <a:gd name="connsiteX869" fmla="*/ 3471096 w 7369701"/>
              <a:gd name="connsiteY869" fmla="*/ 437072 h 6858000"/>
              <a:gd name="connsiteX870" fmla="*/ 3639057 w 7369701"/>
              <a:gd name="connsiteY870" fmla="*/ 286334 h 6858000"/>
              <a:gd name="connsiteX871" fmla="*/ 3640309 w 7369701"/>
              <a:gd name="connsiteY871" fmla="*/ 284664 h 6858000"/>
              <a:gd name="connsiteX872" fmla="*/ 3646022 w 7369701"/>
              <a:gd name="connsiteY872" fmla="*/ 276711 h 6858000"/>
              <a:gd name="connsiteX873" fmla="*/ 3707943 w 7369701"/>
              <a:gd name="connsiteY873" fmla="*/ 65958 h 6858000"/>
              <a:gd name="connsiteX874" fmla="*/ 3721337 w 7369701"/>
              <a:gd name="connsiteY874" fmla="*/ 0 h 6858000"/>
              <a:gd name="connsiteX875" fmla="*/ 2867960 w 7369701"/>
              <a:gd name="connsiteY875" fmla="*/ 0 h 6858000"/>
              <a:gd name="connsiteX876" fmla="*/ 2926351 w 7369701"/>
              <a:gd name="connsiteY876" fmla="*/ 0 h 6858000"/>
              <a:gd name="connsiteX877" fmla="*/ 2902823 w 7369701"/>
              <a:gd name="connsiteY877" fmla="*/ 262929 h 6858000"/>
              <a:gd name="connsiteX878" fmla="*/ 2940663 w 7369701"/>
              <a:gd name="connsiteY878" fmla="*/ 140884 h 6858000"/>
              <a:gd name="connsiteX879" fmla="*/ 2947039 w 7369701"/>
              <a:gd name="connsiteY879" fmla="*/ 122524 h 6858000"/>
              <a:gd name="connsiteX880" fmla="*/ 2984316 w 7369701"/>
              <a:gd name="connsiteY880" fmla="*/ 0 h 6858000"/>
              <a:gd name="connsiteX881" fmla="*/ 3016114 w 7369701"/>
              <a:gd name="connsiteY881" fmla="*/ 0 h 6858000"/>
              <a:gd name="connsiteX882" fmla="*/ 2979949 w 7369701"/>
              <a:gd name="connsiteY882" fmla="*/ 119274 h 6858000"/>
              <a:gd name="connsiteX883" fmla="*/ 3023879 w 7369701"/>
              <a:gd name="connsiteY883" fmla="*/ 0 h 6858000"/>
              <a:gd name="connsiteX884" fmla="*/ 3105400 w 7369701"/>
              <a:gd name="connsiteY884" fmla="*/ 0 h 6858000"/>
              <a:gd name="connsiteX885" fmla="*/ 3094669 w 7369701"/>
              <a:gd name="connsiteY885" fmla="*/ 30308 h 6858000"/>
              <a:gd name="connsiteX886" fmla="*/ 2901945 w 7369701"/>
              <a:gd name="connsiteY886" fmla="*/ 466538 h 6858000"/>
              <a:gd name="connsiteX887" fmla="*/ 2815209 w 7369701"/>
              <a:gd name="connsiteY887" fmla="*/ 497361 h 6858000"/>
              <a:gd name="connsiteX888" fmla="*/ 2844845 w 7369701"/>
              <a:gd name="connsiteY888" fmla="*/ 127638 h 6858000"/>
              <a:gd name="connsiteX889" fmla="*/ 2867960 w 7369701"/>
              <a:gd name="connsiteY889" fmla="*/ 0 h 6858000"/>
              <a:gd name="connsiteX890" fmla="*/ 1057230 w 7369701"/>
              <a:gd name="connsiteY890" fmla="*/ 0 h 6858000"/>
              <a:gd name="connsiteX891" fmla="*/ 1111003 w 7369701"/>
              <a:gd name="connsiteY891" fmla="*/ 0 h 6858000"/>
              <a:gd name="connsiteX892" fmla="*/ 1125553 w 7369701"/>
              <a:gd name="connsiteY892" fmla="*/ 52588 h 6858000"/>
              <a:gd name="connsiteX893" fmla="*/ 1304276 w 7369701"/>
              <a:gd name="connsiteY893" fmla="*/ 476275 h 6858000"/>
              <a:gd name="connsiteX894" fmla="*/ 1492066 w 7369701"/>
              <a:gd name="connsiteY894" fmla="*/ 886333 h 6858000"/>
              <a:gd name="connsiteX895" fmla="*/ 1423698 w 7369701"/>
              <a:gd name="connsiteY895" fmla="*/ 710817 h 6858000"/>
              <a:gd name="connsiteX896" fmla="*/ 1357609 w 7369701"/>
              <a:gd name="connsiteY896" fmla="*/ 532892 h 6858000"/>
              <a:gd name="connsiteX897" fmla="*/ 1309550 w 7369701"/>
              <a:gd name="connsiteY897" fmla="*/ 374031 h 6858000"/>
              <a:gd name="connsiteX898" fmla="*/ 1193673 w 7369701"/>
              <a:gd name="connsiteY898" fmla="*/ 49533 h 6858000"/>
              <a:gd name="connsiteX899" fmla="*/ 1164391 w 7369701"/>
              <a:gd name="connsiteY899" fmla="*/ 0 h 6858000"/>
              <a:gd name="connsiteX900" fmla="*/ 1200666 w 7369701"/>
              <a:gd name="connsiteY900" fmla="*/ 0 h 6858000"/>
              <a:gd name="connsiteX901" fmla="*/ 1223408 w 7369701"/>
              <a:gd name="connsiteY901" fmla="*/ 38996 h 6858000"/>
              <a:gd name="connsiteX902" fmla="*/ 1339635 w 7369701"/>
              <a:gd name="connsiteY902" fmla="*/ 365517 h 6858000"/>
              <a:gd name="connsiteX903" fmla="*/ 1387469 w 7369701"/>
              <a:gd name="connsiteY903" fmla="*/ 523079 h 6858000"/>
              <a:gd name="connsiteX904" fmla="*/ 1452685 w 7369701"/>
              <a:gd name="connsiteY904" fmla="*/ 699806 h 6858000"/>
              <a:gd name="connsiteX905" fmla="*/ 1492092 w 7369701"/>
              <a:gd name="connsiteY905" fmla="*/ 800424 h 6858000"/>
              <a:gd name="connsiteX906" fmla="*/ 1455302 w 7369701"/>
              <a:gd name="connsiteY906" fmla="*/ 632913 h 6858000"/>
              <a:gd name="connsiteX907" fmla="*/ 1222336 w 7369701"/>
              <a:gd name="connsiteY907" fmla="*/ 9480 h 6858000"/>
              <a:gd name="connsiteX908" fmla="*/ 1214634 w 7369701"/>
              <a:gd name="connsiteY908" fmla="*/ 0 h 6858000"/>
              <a:gd name="connsiteX909" fmla="*/ 1289827 w 7369701"/>
              <a:gd name="connsiteY909" fmla="*/ 0 h 6858000"/>
              <a:gd name="connsiteX910" fmla="*/ 1321076 w 7369701"/>
              <a:gd name="connsiteY910" fmla="*/ 59722 h 6858000"/>
              <a:gd name="connsiteX911" fmla="*/ 1512579 w 7369701"/>
              <a:gd name="connsiteY911" fmla="*/ 626441 h 6858000"/>
              <a:gd name="connsiteX912" fmla="*/ 1506076 w 7369701"/>
              <a:gd name="connsiteY912" fmla="*/ 1089289 h 6858000"/>
              <a:gd name="connsiteX913" fmla="*/ 1486346 w 7369701"/>
              <a:gd name="connsiteY913" fmla="*/ 1079919 h 6858000"/>
              <a:gd name="connsiteX914" fmla="*/ 1070511 w 7369701"/>
              <a:gd name="connsiteY914" fmla="*/ 48609 h 6858000"/>
              <a:gd name="connsiteX915" fmla="*/ 1057230 w 7369701"/>
              <a:gd name="connsiteY915" fmla="*/ 0 h 6858000"/>
              <a:gd name="connsiteX916" fmla="*/ 43151 w 7369701"/>
              <a:gd name="connsiteY916" fmla="*/ 0 h 6858000"/>
              <a:gd name="connsiteX917" fmla="*/ 95283 w 7369701"/>
              <a:gd name="connsiteY917" fmla="*/ 0 h 6858000"/>
              <a:gd name="connsiteX918" fmla="*/ 300708 w 7369701"/>
              <a:gd name="connsiteY918" fmla="*/ 154571 h 6858000"/>
              <a:gd name="connsiteX919" fmla="*/ 530414 w 7369701"/>
              <a:gd name="connsiteY919" fmla="*/ 354673 h 6858000"/>
              <a:gd name="connsiteX920" fmla="*/ 333785 w 7369701"/>
              <a:gd name="connsiteY920" fmla="*/ 161564 h 6858000"/>
              <a:gd name="connsiteX921" fmla="*/ 147005 w 7369701"/>
              <a:gd name="connsiteY921" fmla="*/ 0 h 6858000"/>
              <a:gd name="connsiteX922" fmla="*/ 272509 w 7369701"/>
              <a:gd name="connsiteY922" fmla="*/ 0 h 6858000"/>
              <a:gd name="connsiteX923" fmla="*/ 326276 w 7369701"/>
              <a:gd name="connsiteY923" fmla="*/ 45847 h 6858000"/>
              <a:gd name="connsiteX924" fmla="*/ 823759 w 7369701"/>
              <a:gd name="connsiteY924" fmla="*/ 574145 h 6858000"/>
              <a:gd name="connsiteX925" fmla="*/ 811254 w 7369701"/>
              <a:gd name="connsiteY925" fmla="*/ 665546 h 6858000"/>
              <a:gd name="connsiteX926" fmla="*/ 154042 w 7369701"/>
              <a:gd name="connsiteY926" fmla="*/ 261522 h 6858000"/>
              <a:gd name="connsiteX927" fmla="*/ 13550 w 7369701"/>
              <a:gd name="connsiteY927" fmla="*/ 158423 h 6858000"/>
              <a:gd name="connsiteX928" fmla="*/ 0 w 7369701"/>
              <a:gd name="connsiteY928" fmla="*/ 146618 h 6858000"/>
              <a:gd name="connsiteX929" fmla="*/ 0 w 7369701"/>
              <a:gd name="connsiteY929" fmla="*/ 59161 h 6858000"/>
              <a:gd name="connsiteX930" fmla="*/ 45427 w 7369701"/>
              <a:gd name="connsiteY930" fmla="*/ 101078 h 6858000"/>
              <a:gd name="connsiteX931" fmla="*/ 630103 w 7369701"/>
              <a:gd name="connsiteY931" fmla="*/ 485885 h 6858000"/>
              <a:gd name="connsiteX932" fmla="*/ 532040 w 7369701"/>
              <a:gd name="connsiteY932" fmla="*/ 399359 h 6858000"/>
              <a:gd name="connsiteX933" fmla="*/ 517618 w 7369701"/>
              <a:gd name="connsiteY933" fmla="*/ 385726 h 6858000"/>
              <a:gd name="connsiteX934" fmla="*/ 285074 w 7369701"/>
              <a:gd name="connsiteY934" fmla="*/ 182755 h 6858000"/>
              <a:gd name="connsiteX935" fmla="*/ 43151 w 7369701"/>
              <a:gd name="connsiteY93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Lst>
            <a:rect l="l" t="t" r="r" b="b"/>
            <a:pathLst>
              <a:path w="7369701" h="6858000">
                <a:moveTo>
                  <a:pt x="369702" y="6712169"/>
                </a:moveTo>
                <a:lnTo>
                  <a:pt x="366575" y="6715556"/>
                </a:lnTo>
                <a:cubicBezTo>
                  <a:pt x="367954" y="6715031"/>
                  <a:pt x="369326" y="6714512"/>
                  <a:pt x="371637" y="6713954"/>
                </a:cubicBezTo>
                <a:lnTo>
                  <a:pt x="369702" y="6712169"/>
                </a:ln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lnTo>
                  <a:pt x="103333" y="5699602"/>
                </a:lnTo>
                <a:close/>
                <a:moveTo>
                  <a:pt x="5539432" y="5642928"/>
                </a:moveTo>
                <a:cubicBezTo>
                  <a:pt x="5544304" y="5659969"/>
                  <a:pt x="5549664" y="5677449"/>
                  <a:pt x="5555462" y="5694454"/>
                </a:cubicBezTo>
                <a:cubicBezTo>
                  <a:pt x="5631122" y="5909386"/>
                  <a:pt x="5731219" y="6118228"/>
                  <a:pt x="5828270" y="6320663"/>
                </a:cubicBezTo>
                <a:cubicBezTo>
                  <a:pt x="5868407" y="6404290"/>
                  <a:pt x="5908582" y="6488842"/>
                  <a:pt x="5947416" y="6574846"/>
                </a:cubicBezTo>
                <a:cubicBezTo>
                  <a:pt x="5894674" y="6327329"/>
                  <a:pt x="5793018" y="5718484"/>
                  <a:pt x="5539432" y="564292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2650666" y="5530686"/>
                </a:moveTo>
                <a:cubicBezTo>
                  <a:pt x="2650695" y="5531619"/>
                  <a:pt x="2650695" y="5531619"/>
                  <a:pt x="2650249" y="5532101"/>
                </a:cubicBezTo>
                <a:cubicBezTo>
                  <a:pt x="2594633" y="5864991"/>
                  <a:pt x="2624834" y="6212617"/>
                  <a:pt x="2663808" y="6535215"/>
                </a:cubicBezTo>
                <a:cubicBezTo>
                  <a:pt x="2664345" y="6401062"/>
                  <a:pt x="2664881" y="6266909"/>
                  <a:pt x="2665418" y="6132756"/>
                </a:cubicBezTo>
                <a:cubicBezTo>
                  <a:pt x="2666315" y="5945493"/>
                  <a:pt x="2661038" y="5743579"/>
                  <a:pt x="2650666" y="5530686"/>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lnTo>
                  <a:pt x="1824397" y="5447757"/>
                </a:lnTo>
                <a:cubicBezTo>
                  <a:pt x="1905266" y="5443590"/>
                  <a:pt x="1987993" y="5439352"/>
                  <a:pt x="2070059" y="5441660"/>
                </a:cubicBezTo>
                <a:cubicBezTo>
                  <a:pt x="1883310" y="5383634"/>
                  <a:pt x="1669251" y="5365013"/>
                  <a:pt x="1456157" y="5371404"/>
                </a:cubicBezTo>
                <a:close/>
                <a:moveTo>
                  <a:pt x="4988186" y="5216467"/>
                </a:moveTo>
                <a:cubicBezTo>
                  <a:pt x="4914642" y="5275764"/>
                  <a:pt x="4843105" y="5338703"/>
                  <a:pt x="4777334" y="5406072"/>
                </a:cubicBezTo>
                <a:cubicBezTo>
                  <a:pt x="4757662" y="5426414"/>
                  <a:pt x="4737537" y="5447249"/>
                  <a:pt x="4718341" y="5468043"/>
                </a:cubicBezTo>
                <a:cubicBezTo>
                  <a:pt x="4681696" y="5506771"/>
                  <a:pt x="4644162" y="5546455"/>
                  <a:pt x="4604655" y="5583434"/>
                </a:cubicBezTo>
                <a:cubicBezTo>
                  <a:pt x="4591636" y="5595592"/>
                  <a:pt x="4578581" y="5606832"/>
                  <a:pt x="4565074" y="5618550"/>
                </a:cubicBezTo>
                <a:cubicBezTo>
                  <a:pt x="4712605" y="5511121"/>
                  <a:pt x="4908425" y="5376611"/>
                  <a:pt x="4988186" y="5216467"/>
                </a:cubicBezTo>
                <a:close/>
                <a:moveTo>
                  <a:pt x="4978032" y="5183809"/>
                </a:moveTo>
                <a:cubicBezTo>
                  <a:pt x="4748175" y="5235846"/>
                  <a:pt x="4611576" y="5430393"/>
                  <a:pt x="4463413" y="5615162"/>
                </a:cubicBezTo>
                <a:cubicBezTo>
                  <a:pt x="4428815" y="5658459"/>
                  <a:pt x="4393697" y="5700384"/>
                  <a:pt x="4358134" y="5742791"/>
                </a:cubicBezTo>
                <a:lnTo>
                  <a:pt x="4376219" y="5729027"/>
                </a:lnTo>
                <a:cubicBezTo>
                  <a:pt x="4445817" y="5675939"/>
                  <a:pt x="4517680" y="5621374"/>
                  <a:pt x="4582340" y="5561037"/>
                </a:cubicBezTo>
                <a:cubicBezTo>
                  <a:pt x="4621394" y="5524545"/>
                  <a:pt x="4658482" y="5485345"/>
                  <a:pt x="4694684" y="5447098"/>
                </a:cubicBezTo>
                <a:cubicBezTo>
                  <a:pt x="4714806" y="5426264"/>
                  <a:pt x="4733997" y="5405475"/>
                  <a:pt x="4754123" y="5384643"/>
                </a:cubicBezTo>
                <a:cubicBezTo>
                  <a:pt x="4823909" y="5312925"/>
                  <a:pt x="4899949" y="5246074"/>
                  <a:pt x="4978032" y="5183809"/>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lnTo>
                  <a:pt x="2879408" y="5031590"/>
                </a:ln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lnTo>
                  <a:pt x="1927410" y="4716164"/>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lnTo>
                  <a:pt x="1310106" y="3943217"/>
                </a:ln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lnTo>
                  <a:pt x="3316479" y="3872136"/>
                </a:ln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4441737" y="3399734"/>
                </a:move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99925" y="4149276"/>
                  <a:pt x="5291490" y="4229096"/>
                  <a:pt x="5388878" y="4300185"/>
                </a:cubicBezTo>
                <a:cubicBezTo>
                  <a:pt x="5401114" y="4303421"/>
                  <a:pt x="5413353" y="4306662"/>
                  <a:pt x="5425556" y="4308967"/>
                </a:cubicBezTo>
                <a:cubicBezTo>
                  <a:pt x="5290970" y="4122931"/>
                  <a:pt x="5119226" y="3974244"/>
                  <a:pt x="4943646" y="3822916"/>
                </a:cubicBezTo>
                <a:cubicBezTo>
                  <a:pt x="4828850" y="3724110"/>
                  <a:pt x="4714058" y="3625311"/>
                  <a:pt x="4594837" y="3532274"/>
                </a:cubicBezTo>
                <a:cubicBezTo>
                  <a:pt x="4562450" y="3507077"/>
                  <a:pt x="4474786" y="3410282"/>
                  <a:pt x="4441737" y="3399734"/>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lnTo>
                  <a:pt x="5425834" y="3162785"/>
                </a:lnTo>
                <a:close/>
                <a:moveTo>
                  <a:pt x="1318687" y="3113840"/>
                </a:moveTo>
                <a:cubicBezTo>
                  <a:pt x="1233126" y="3142037"/>
                  <a:pt x="1148133" y="3174161"/>
                  <a:pt x="1066793" y="3212171"/>
                </a:cubicBezTo>
                <a:lnTo>
                  <a:pt x="993319" y="3247648"/>
                </a:ln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1238695" y="3076820"/>
                </a:moveTo>
                <a:cubicBezTo>
                  <a:pt x="1051055" y="3082190"/>
                  <a:pt x="886407" y="3192548"/>
                  <a:pt x="716371" y="3293249"/>
                </a:cubicBezTo>
                <a:cubicBezTo>
                  <a:pt x="670943" y="3320259"/>
                  <a:pt x="625512" y="3345868"/>
                  <a:pt x="579522" y="3371759"/>
                </a:cubicBezTo>
                <a:lnTo>
                  <a:pt x="600288" y="3365555"/>
                </a:lnTo>
                <a:cubicBezTo>
                  <a:pt x="680240" y="3341573"/>
                  <a:pt x="762713" y="3317034"/>
                  <a:pt x="840692" y="3284921"/>
                </a:cubicBezTo>
                <a:cubicBezTo>
                  <a:pt x="887813" y="3265484"/>
                  <a:pt x="934087" y="3242968"/>
                  <a:pt x="979248" y="3221003"/>
                </a:cubicBezTo>
                <a:lnTo>
                  <a:pt x="1053282" y="3185247"/>
                </a:ln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608772" y="3451680"/>
                  <a:pt x="5674122" y="3909676"/>
                  <a:pt x="5519779" y="4359223"/>
                </a:cubicBezTo>
                <a:cubicBezTo>
                  <a:pt x="5520262" y="4359669"/>
                  <a:pt x="5520293" y="4360602"/>
                  <a:pt x="5520293" y="4360602"/>
                </a:cubicBezTo>
                <a:cubicBezTo>
                  <a:pt x="5627244" y="4437825"/>
                  <a:pt x="5699666" y="4548575"/>
                  <a:pt x="5767221" y="4665564"/>
                </a:cubicBezTo>
                <a:cubicBezTo>
                  <a:pt x="6275281" y="4699277"/>
                  <a:pt x="6739386" y="4778523"/>
                  <a:pt x="6937169" y="4815941"/>
                </a:cubicBezTo>
                <a:cubicBezTo>
                  <a:pt x="7134952" y="4853359"/>
                  <a:pt x="7020263" y="4903218"/>
                  <a:pt x="6953922" y="4890068"/>
                </a:cubicBezTo>
                <a:cubicBezTo>
                  <a:pt x="6799988" y="4859556"/>
                  <a:pt x="6485790" y="4815676"/>
                  <a:pt x="6071359" y="4770770"/>
                </a:cubicBezTo>
                <a:lnTo>
                  <a:pt x="6038839" y="4764474"/>
                </a:lnTo>
                <a:cubicBezTo>
                  <a:pt x="6038795" y="4764265"/>
                  <a:pt x="6038750" y="4764056"/>
                  <a:pt x="6038706" y="4763847"/>
                </a:cubicBezTo>
                <a:lnTo>
                  <a:pt x="6037784" y="4764270"/>
                </a:lnTo>
                <a:lnTo>
                  <a:pt x="6038839" y="4764474"/>
                </a:lnTo>
                <a:lnTo>
                  <a:pt x="6040338" y="4771418"/>
                </a:lnTo>
                <a:cubicBezTo>
                  <a:pt x="6039088" y="4781803"/>
                  <a:pt x="6034314" y="4794510"/>
                  <a:pt x="6024488" y="4809903"/>
                </a:cubicBezTo>
                <a:cubicBezTo>
                  <a:pt x="5910095" y="5058984"/>
                  <a:pt x="5773348" y="5296385"/>
                  <a:pt x="5599771" y="5509652"/>
                </a:cubicBezTo>
                <a:cubicBezTo>
                  <a:pt x="5583815" y="5529842"/>
                  <a:pt x="5566811" y="5547293"/>
                  <a:pt x="5548843" y="5563845"/>
                </a:cubicBezTo>
                <a:cubicBezTo>
                  <a:pt x="5773782" y="5645205"/>
                  <a:pt x="5890323" y="6067151"/>
                  <a:pt x="5940952" y="6250028"/>
                </a:cubicBezTo>
                <a:cubicBezTo>
                  <a:pt x="5979301" y="6387982"/>
                  <a:pt x="6009900" y="6527294"/>
                  <a:pt x="6043441" y="6665847"/>
                </a:cubicBezTo>
                <a:lnTo>
                  <a:pt x="6093432" y="6858000"/>
                </a:lnTo>
                <a:lnTo>
                  <a:pt x="6034344" y="6858000"/>
                </a:lnTo>
                <a:lnTo>
                  <a:pt x="6026679" y="6836959"/>
                </a:lnTo>
                <a:cubicBezTo>
                  <a:pt x="5958957" y="6665497"/>
                  <a:pt x="5878558" y="6498078"/>
                  <a:pt x="5800441" y="6335286"/>
                </a:cubicBezTo>
                <a:cubicBezTo>
                  <a:pt x="5703359" y="6131918"/>
                  <a:pt x="5602295" y="5922187"/>
                  <a:pt x="5526562" y="5705388"/>
                </a:cubicBezTo>
                <a:cubicBezTo>
                  <a:pt x="5523956" y="5698505"/>
                  <a:pt x="5521803" y="5691139"/>
                  <a:pt x="5519640" y="5683774"/>
                </a:cubicBezTo>
                <a:cubicBezTo>
                  <a:pt x="5523207" y="5970988"/>
                  <a:pt x="5738292" y="6306566"/>
                  <a:pt x="5844559" y="6553349"/>
                </a:cubicBezTo>
                <a:lnTo>
                  <a:pt x="5975994" y="6858000"/>
                </a:lnTo>
                <a:lnTo>
                  <a:pt x="5898547" y="6858000"/>
                </a:lnTo>
                <a:lnTo>
                  <a:pt x="5682041" y="6355860"/>
                </a:lnTo>
                <a:cubicBezTo>
                  <a:pt x="5609136" y="6186449"/>
                  <a:pt x="5505535" y="6006625"/>
                  <a:pt x="5461758" y="5820220"/>
                </a:cubicBezTo>
                <a:cubicBezTo>
                  <a:pt x="5415457" y="6083349"/>
                  <a:pt x="5335494" y="6334433"/>
                  <a:pt x="5237282" y="6579086"/>
                </a:cubicBezTo>
                <a:lnTo>
                  <a:pt x="5115009" y="6858000"/>
                </a:lnTo>
                <a:lnTo>
                  <a:pt x="5028074" y="6858000"/>
                </a:lnTo>
                <a:lnTo>
                  <a:pt x="5079508" y="6749074"/>
                </a:lnTo>
                <a:cubicBezTo>
                  <a:pt x="5200211" y="6482556"/>
                  <a:pt x="5305048" y="6210716"/>
                  <a:pt x="5371846" y="5924413"/>
                </a:cubicBezTo>
                <a:lnTo>
                  <a:pt x="5270512" y="6138975"/>
                </a:lnTo>
                <a:cubicBezTo>
                  <a:pt x="5192357" y="6304175"/>
                  <a:pt x="5112108" y="6475512"/>
                  <a:pt x="5062409" y="6653544"/>
                </a:cubicBezTo>
                <a:cubicBezTo>
                  <a:pt x="5053035" y="6686987"/>
                  <a:pt x="5045072" y="6720843"/>
                  <a:pt x="5036628" y="6754247"/>
                </a:cubicBezTo>
                <a:lnTo>
                  <a:pt x="5009112" y="6858000"/>
                </a:lnTo>
                <a:lnTo>
                  <a:pt x="4976679" y="6858000"/>
                </a:lnTo>
                <a:lnTo>
                  <a:pt x="5006537" y="6747068"/>
                </a:lnTo>
                <a:cubicBezTo>
                  <a:pt x="5014940" y="6712729"/>
                  <a:pt x="5022903" y="6678883"/>
                  <a:pt x="5032723" y="6644957"/>
                </a:cubicBezTo>
                <a:cubicBezTo>
                  <a:pt x="5083245" y="6464091"/>
                  <a:pt x="5164383" y="6291790"/>
                  <a:pt x="5242949" y="6125175"/>
                </a:cubicBezTo>
                <a:lnTo>
                  <a:pt x="5286321" y="6033555"/>
                </a:lnTo>
                <a:cubicBezTo>
                  <a:pt x="5153522" y="6218172"/>
                  <a:pt x="5058694" y="6420826"/>
                  <a:pt x="5008210" y="6649194"/>
                </a:cubicBezTo>
                <a:cubicBezTo>
                  <a:pt x="4999505" y="6687732"/>
                  <a:pt x="4992445" y="6726670"/>
                  <a:pt x="4986321" y="6765687"/>
                </a:cubicBezTo>
                <a:lnTo>
                  <a:pt x="4973474" y="6858000"/>
                </a:lnTo>
                <a:lnTo>
                  <a:pt x="4907178" y="6858000"/>
                </a:lnTo>
                <a:lnTo>
                  <a:pt x="4910810" y="6829660"/>
                </a:lnTo>
                <a:cubicBezTo>
                  <a:pt x="4927183" y="6695980"/>
                  <a:pt x="4945608" y="6562743"/>
                  <a:pt x="4987461" y="6432994"/>
                </a:cubicBezTo>
                <a:cubicBezTo>
                  <a:pt x="5033887" y="6289556"/>
                  <a:pt x="5098947" y="6157948"/>
                  <a:pt x="5179262" y="6035044"/>
                </a:cubicBezTo>
                <a:cubicBezTo>
                  <a:pt x="5016033" y="6169178"/>
                  <a:pt x="4838252" y="6288995"/>
                  <a:pt x="4689678" y="6440241"/>
                </a:cubicBez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810353" y="6173676"/>
                  <a:pt x="5160740" y="5991069"/>
                  <a:pt x="5387324" y="5705830"/>
                </a:cubicBezTo>
                <a:cubicBezTo>
                  <a:pt x="5286064" y="5794177"/>
                  <a:pt x="5178968" y="5876241"/>
                  <a:pt x="5073620" y="5955437"/>
                </a:cubicBezTo>
                <a:cubicBezTo>
                  <a:pt x="4943865" y="6053305"/>
                  <a:pt x="4809130" y="6154627"/>
                  <a:pt x="4689789" y="6268382"/>
                </a:cubicBez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ubicBezTo>
                  <a:pt x="4789603" y="6132122"/>
                  <a:pt x="4925227" y="6029827"/>
                  <a:pt x="5055427" y="5931476"/>
                </a:cubicBezTo>
                <a:cubicBezTo>
                  <a:pt x="5161670" y="5851314"/>
                  <a:pt x="5270142" y="5768732"/>
                  <a:pt x="5371814" y="5678975"/>
                </a:cubicBezTo>
                <a:cubicBezTo>
                  <a:pt x="5250056" y="5732278"/>
                  <a:pt x="5117554" y="5761328"/>
                  <a:pt x="4987918" y="5838701"/>
                </a:cubicBezTo>
                <a:cubicBezTo>
                  <a:pt x="4699961" y="6010191"/>
                  <a:pt x="4491898" y="6286162"/>
                  <a:pt x="4317146" y="6587716"/>
                </a:cubicBezTo>
                <a:lnTo>
                  <a:pt x="4171627" y="6858000"/>
                </a:lnTo>
                <a:lnTo>
                  <a:pt x="4081585" y="6858000"/>
                </a:lnTo>
                <a:lnTo>
                  <a:pt x="4238603" y="6559341"/>
                </a:lnTo>
                <a:cubicBezTo>
                  <a:pt x="4385995" y="6299856"/>
                  <a:pt x="4555804" y="6056475"/>
                  <a:pt x="4778333" y="5873626"/>
                </a:cubicBezTo>
                <a:cubicBezTo>
                  <a:pt x="4974935" y="5712072"/>
                  <a:pt x="5214460" y="5703893"/>
                  <a:pt x="5414185" y="5573882"/>
                </a:cubicBezTo>
                <a:cubicBezTo>
                  <a:pt x="5665168" y="5409695"/>
                  <a:pt x="5834734" y="5037780"/>
                  <a:pt x="5959648" y="4760797"/>
                </a:cubicBezTo>
                <a:cubicBezTo>
                  <a:pt x="5758178" y="4742307"/>
                  <a:pt x="5556149" y="4733150"/>
                  <a:pt x="5355019" y="4734672"/>
                </a:cubicBezTo>
                <a:cubicBezTo>
                  <a:pt x="5292258" y="4900655"/>
                  <a:pt x="5203125" y="5047664"/>
                  <a:pt x="5083565" y="5179121"/>
                </a:cubicBezTo>
                <a:cubicBezTo>
                  <a:pt x="5049677" y="5379813"/>
                  <a:pt x="4862890" y="5495797"/>
                  <a:pt x="4713577" y="5616803"/>
                </a:cubicBez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710868" y="5187971"/>
                  <a:pt x="4848359" y="5097244"/>
                  <a:pt x="5037105" y="5088765"/>
                </a:cubicBezTo>
                <a:cubicBezTo>
                  <a:pt x="5038033" y="5088728"/>
                  <a:pt x="5039001" y="5089622"/>
                  <a:pt x="5039930" y="5089585"/>
                </a:cubicBezTo>
                <a:cubicBezTo>
                  <a:pt x="5133008" y="4982937"/>
                  <a:pt x="5207480" y="4865387"/>
                  <a:pt x="5263764" y="4735525"/>
                </a:cubicBezTo>
                <a:cubicBezTo>
                  <a:pt x="4867298" y="4743930"/>
                  <a:pt x="4472427" y="4792315"/>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lnTo>
                  <a:pt x="2714982" y="5427051"/>
                </a:ln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cubicBezTo>
                  <a:pt x="1794765" y="6848159"/>
                  <a:pt x="1794840" y="6853080"/>
                  <a:pt x="1794914" y="6858000"/>
                </a:cubicBez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cubicBezTo>
                  <a:pt x="1203470" y="6853117"/>
                  <a:pt x="1203571" y="6855559"/>
                  <a:pt x="1203671" y="6858000"/>
                </a:cubicBezTo>
                <a:lnTo>
                  <a:pt x="1143180" y="6858000"/>
                </a:lnTo>
                <a:cubicBezTo>
                  <a:pt x="1142845" y="6827348"/>
                  <a:pt x="1142511" y="6796697"/>
                  <a:pt x="1142176" y="6766045"/>
                </a:cubicBez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1337" y="3643210"/>
                  <a:pt x="3161442" y="3605414"/>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265269" y="4747971"/>
                  <a:pt x="4547054" y="4701774"/>
                  <a:pt x="4830582" y="4676000"/>
                </a:cubicBezTo>
                <a:lnTo>
                  <a:pt x="4830100" y="4675554"/>
                </a:lnTo>
                <a:cubicBezTo>
                  <a:pt x="4727027" y="4369030"/>
                  <a:pt x="4271973" y="4333199"/>
                  <a:pt x="4036318" y="4147013"/>
                </a:cubicBezTo>
                <a:cubicBezTo>
                  <a:pt x="3810777" y="3969273"/>
                  <a:pt x="3654591" y="3720297"/>
                  <a:pt x="3432098" y="3537312"/>
                </a:cubicBezTo>
                <a:cubicBezTo>
                  <a:pt x="3405134" y="3515099"/>
                  <a:pt x="3391592" y="3444385"/>
                  <a:pt x="3446761" y="3461278"/>
                </a:cubicBezTo>
                <a:cubicBezTo>
                  <a:pt x="3801752" y="3568638"/>
                  <a:pt x="4119982" y="3746863"/>
                  <a:pt x="4419733" y="3963555"/>
                </a:cubicBezTo>
                <a:cubicBezTo>
                  <a:pt x="4597168" y="4091520"/>
                  <a:pt x="4760991" y="4228417"/>
                  <a:pt x="4781371" y="4458604"/>
                </a:cubicBezTo>
                <a:cubicBezTo>
                  <a:pt x="4781562" y="4463257"/>
                  <a:pt x="4780772" y="4467014"/>
                  <a:pt x="4780440" y="4470290"/>
                </a:cubicBezTo>
                <a:cubicBezTo>
                  <a:pt x="4830364" y="4519056"/>
                  <a:pt x="4870983" y="4579844"/>
                  <a:pt x="4898954" y="4662092"/>
                </a:cubicBezTo>
                <a:cubicBezTo>
                  <a:pt x="4900480" y="4665288"/>
                  <a:pt x="4900107" y="4667630"/>
                  <a:pt x="4900699" y="4670867"/>
                </a:cubicBezTo>
                <a:cubicBezTo>
                  <a:pt x="5170915" y="4649815"/>
                  <a:pt x="5442360" y="4647817"/>
                  <a:pt x="5714511" y="4663483"/>
                </a:cubicBezTo>
                <a:cubicBezTo>
                  <a:pt x="5651495" y="4555157"/>
                  <a:pt x="5582088" y="4449879"/>
                  <a:pt x="5464793" y="4393556"/>
                </a:cubicBezTo>
                <a:cubicBezTo>
                  <a:pt x="5463384" y="4393148"/>
                  <a:pt x="5462860" y="4391770"/>
                  <a:pt x="5461897" y="4390879"/>
                </a:cubicBezTo>
                <a:cubicBezTo>
                  <a:pt x="4970387" y="4293633"/>
                  <a:pt x="4556299" y="367493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cubicBezTo>
                  <a:pt x="5763687" y="2828007"/>
                  <a:pt x="5764331" y="2813808"/>
                  <a:pt x="5764974" y="2799609"/>
                </a:cubicBez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lnTo>
                  <a:pt x="2399523" y="1428234"/>
                </a:ln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lnTo>
                  <a:pt x="278707" y="1352270"/>
                </a:ln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lnTo>
                  <a:pt x="655236" y="1268632"/>
                </a:ln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lnTo>
                  <a:pt x="6605473" y="1184686"/>
                </a:lnTo>
                <a:cubicBezTo>
                  <a:pt x="6633823" y="1169483"/>
                  <a:pt x="6662531" y="1154778"/>
                  <a:pt x="6691602" y="1140573"/>
                </a:cubicBezTo>
                <a:close/>
                <a:moveTo>
                  <a:pt x="4002475" y="1037802"/>
                </a:moveTo>
                <a:lnTo>
                  <a:pt x="4000324" y="1039362"/>
                </a:lnTo>
                <a:lnTo>
                  <a:pt x="4002862" y="1042866"/>
                </a:ln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lnTo>
                  <a:pt x="5460148" y="911442"/>
                </a:ln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lnTo>
                  <a:pt x="5208466" y="257550"/>
                </a:ln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lnTo>
                  <a:pt x="5261015" y="227087"/>
                </a:ln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lnTo>
                  <a:pt x="6537433" y="1907790"/>
                </a:ln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lnTo>
                  <a:pt x="3882765" y="0"/>
                </a:ln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lnTo>
                  <a:pt x="3721337" y="0"/>
                </a:ln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lnTo>
                  <a:pt x="2867960" y="0"/>
                </a:ln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lnTo>
                  <a:pt x="1057230" y="0"/>
                </a:ln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lnTo>
                  <a:pt x="43151" y="0"/>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0" name="Rectangle 19">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990600"/>
            <a:ext cx="11277600"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Başlık 1">
            <a:extLst>
              <a:ext uri="{FF2B5EF4-FFF2-40B4-BE49-F238E27FC236}">
                <a16:creationId xmlns:a16="http://schemas.microsoft.com/office/drawing/2014/main" id="{7BAFCA12-E111-3F7E-681D-BD406430A092}"/>
              </a:ext>
            </a:extLst>
          </p:cNvPr>
          <p:cNvSpPr>
            <a:spLocks noGrp="1"/>
          </p:cNvSpPr>
          <p:nvPr>
            <p:ph type="title"/>
          </p:nvPr>
        </p:nvSpPr>
        <p:spPr>
          <a:xfrm>
            <a:off x="1143000" y="1676400"/>
            <a:ext cx="3810000" cy="3505200"/>
          </a:xfrm>
        </p:spPr>
        <p:txBody>
          <a:bodyPr anchor="t">
            <a:normAutofit/>
          </a:bodyPr>
          <a:lstStyle/>
          <a:p>
            <a:endParaRPr lang="tr-TR" sz="4000"/>
          </a:p>
        </p:txBody>
      </p:sp>
      <p:sp>
        <p:nvSpPr>
          <p:cNvPr id="7" name="İçerik Yer Tutucusu 6">
            <a:extLst>
              <a:ext uri="{FF2B5EF4-FFF2-40B4-BE49-F238E27FC236}">
                <a16:creationId xmlns:a16="http://schemas.microsoft.com/office/drawing/2014/main" id="{43B11B00-4105-A30F-BF5A-950B22ECCCB0}"/>
              </a:ext>
            </a:extLst>
          </p:cNvPr>
          <p:cNvSpPr>
            <a:spLocks noGrp="1"/>
          </p:cNvSpPr>
          <p:nvPr>
            <p:ph idx="1"/>
          </p:nvPr>
        </p:nvSpPr>
        <p:spPr>
          <a:xfrm>
            <a:off x="5181604" y="1676400"/>
            <a:ext cx="5638796" cy="3505200"/>
          </a:xfrm>
        </p:spPr>
        <p:txBody>
          <a:bodyPr>
            <a:normAutofit/>
          </a:bodyPr>
          <a:lstStyle/>
          <a:p>
            <a:r>
              <a:rPr lang="tr-TR" sz="2400" b="1">
                <a:solidFill>
                  <a:schemeClr val="tx1">
                    <a:alpha val="55000"/>
                  </a:schemeClr>
                </a:solidFill>
              </a:rPr>
              <a:t>Mini Özet</a:t>
            </a:r>
          </a:p>
          <a:p>
            <a:endParaRPr lang="tr-TR" sz="2400" b="1">
              <a:solidFill>
                <a:schemeClr val="tx1">
                  <a:alpha val="55000"/>
                </a:schemeClr>
              </a:solidFill>
            </a:endParaRPr>
          </a:p>
          <a:p>
            <a:pPr marL="0" indent="0">
              <a:buNone/>
            </a:pPr>
            <a:r>
              <a:rPr lang="tr-TR" sz="2400">
                <a:solidFill>
                  <a:schemeClr val="tx1">
                    <a:alpha val="55000"/>
                  </a:schemeClr>
                </a:solidFill>
              </a:rPr>
              <a:t>🔸 Sağlık okuryazarlığı bireyin yaşam kalitesini artırır.</a:t>
            </a:r>
            <a:br>
              <a:rPr lang="tr-TR" sz="2400">
                <a:solidFill>
                  <a:schemeClr val="tx1">
                    <a:alpha val="55000"/>
                  </a:schemeClr>
                </a:solidFill>
              </a:rPr>
            </a:br>
            <a:r>
              <a:rPr lang="tr-TR" sz="2400">
                <a:solidFill>
                  <a:schemeClr val="tx1">
                    <a:alpha val="55000"/>
                  </a:schemeClr>
                </a:solidFill>
              </a:rPr>
              <a:t>🔸 Toplumun sağlık harcamalarını azaltır.</a:t>
            </a:r>
            <a:br>
              <a:rPr lang="tr-TR" sz="2400">
                <a:solidFill>
                  <a:schemeClr val="tx1">
                    <a:alpha val="55000"/>
                  </a:schemeClr>
                </a:solidFill>
              </a:rPr>
            </a:br>
            <a:r>
              <a:rPr lang="tr-TR" sz="2400">
                <a:solidFill>
                  <a:schemeClr val="tx1">
                    <a:alpha val="55000"/>
                  </a:schemeClr>
                </a:solidFill>
              </a:rPr>
              <a:t>🔸 İş gücü verimliliğini yükseltir.</a:t>
            </a:r>
            <a:br>
              <a:rPr lang="tr-TR" sz="2400">
                <a:solidFill>
                  <a:schemeClr val="tx1">
                    <a:alpha val="55000"/>
                  </a:schemeClr>
                </a:solidFill>
              </a:rPr>
            </a:br>
            <a:r>
              <a:rPr lang="tr-TR" sz="2400">
                <a:solidFill>
                  <a:schemeClr val="tx1">
                    <a:alpha val="55000"/>
                  </a:schemeClr>
                </a:solidFill>
              </a:rPr>
              <a:t>🔸 Sağlık sisteminin sürdürülebilirliğine katkı sağlar.</a:t>
            </a:r>
          </a:p>
          <a:p>
            <a:endParaRPr lang="tr-TR" sz="2400">
              <a:solidFill>
                <a:schemeClr val="tx1">
                  <a:alpha val="55000"/>
                </a:schemeClr>
              </a:solidFill>
            </a:endParaRPr>
          </a:p>
        </p:txBody>
      </p:sp>
    </p:spTree>
    <p:extLst>
      <p:ext uri="{BB962C8B-B14F-4D97-AF65-F5344CB8AC3E}">
        <p14:creationId xmlns:p14="http://schemas.microsoft.com/office/powerpoint/2010/main" val="683487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8C344E20-8000-D50D-BA1A-E1D7CB8E8F42}"/>
              </a:ext>
            </a:extLst>
          </p:cNvPr>
          <p:cNvSpPr>
            <a:spLocks noGrp="1"/>
          </p:cNvSpPr>
          <p:nvPr>
            <p:ph type="title"/>
          </p:nvPr>
        </p:nvSpPr>
        <p:spPr>
          <a:xfrm>
            <a:off x="640080" y="325369"/>
            <a:ext cx="4368602" cy="1956841"/>
          </a:xfrm>
        </p:spPr>
        <p:txBody>
          <a:bodyPr anchor="b">
            <a:normAutofit/>
          </a:bodyPr>
          <a:lstStyle/>
          <a:p>
            <a:endParaRPr lang="tr-TR" sz="5400"/>
          </a:p>
        </p:txBody>
      </p:sp>
      <p:sp>
        <p:nvSpPr>
          <p:cNvPr id="1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9C5E6EDC-D1EE-584D-FF18-3ABD5673D17B}"/>
              </a:ext>
            </a:extLst>
          </p:cNvPr>
          <p:cNvSpPr>
            <a:spLocks noGrp="1"/>
          </p:cNvSpPr>
          <p:nvPr>
            <p:ph idx="1"/>
          </p:nvPr>
        </p:nvSpPr>
        <p:spPr>
          <a:xfrm>
            <a:off x="640080" y="2872899"/>
            <a:ext cx="4243589" cy="3320668"/>
          </a:xfrm>
        </p:spPr>
        <p:txBody>
          <a:bodyPr>
            <a:normAutofit/>
          </a:bodyPr>
          <a:lstStyle/>
          <a:p>
            <a:r>
              <a:rPr lang="tr-TR" sz="2200"/>
              <a:t>Sağlık Okuryazarlığı: Kavram ve Önemi</a:t>
            </a:r>
          </a:p>
          <a:p>
            <a:endParaRPr lang="tr-TR" sz="2200"/>
          </a:p>
          <a:p>
            <a:endParaRPr lang="tr-TR" sz="2200"/>
          </a:p>
          <a:p>
            <a:r>
              <a:rPr lang="tr-TR" sz="2200"/>
              <a:t>Bilgiyi anlamak, sorgulamak ve sağlığı güçlendirmek</a:t>
            </a:r>
          </a:p>
          <a:p>
            <a:endParaRPr lang="tr-TR" sz="2200"/>
          </a:p>
          <a:p>
            <a:pPr marL="457200" lvl="1" indent="0">
              <a:buNone/>
            </a:pPr>
            <a:endParaRPr lang="tr-TR" sz="2200"/>
          </a:p>
          <a:p>
            <a:endParaRPr lang="tr-TR" sz="2200"/>
          </a:p>
        </p:txBody>
      </p:sp>
      <p:pic>
        <p:nvPicPr>
          <p:cNvPr id="7" name="Resim 6" descr="daire, yumurta, tasarım içeren bir resim">
            <a:extLst>
              <a:ext uri="{FF2B5EF4-FFF2-40B4-BE49-F238E27FC236}">
                <a16:creationId xmlns:a16="http://schemas.microsoft.com/office/drawing/2014/main" id="{DE2F65A3-B948-3F10-FD90-06774DA7ACB2}"/>
              </a:ext>
            </a:extLst>
          </p:cNvPr>
          <p:cNvPicPr>
            <a:picLocks noChangeAspect="1"/>
          </p:cNvPicPr>
          <p:nvPr/>
        </p:nvPicPr>
        <p:blipFill>
          <a:blip r:embed="rId2">
            <a:extLst>
              <a:ext uri="{28A0092B-C50C-407E-A947-70E740481C1C}">
                <a14:useLocalDpi xmlns:a14="http://schemas.microsoft.com/office/drawing/2010/main" val="0"/>
              </a:ext>
            </a:extLst>
          </a:blip>
          <a:srcRect b="303"/>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5948556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254B037C-478F-7DC6-AC35-CBF21EFDF1C7}"/>
              </a:ext>
            </a:extLst>
          </p:cNvPr>
          <p:cNvSpPr>
            <a:spLocks noGrp="1"/>
          </p:cNvSpPr>
          <p:nvPr>
            <p:ph type="title"/>
          </p:nvPr>
        </p:nvSpPr>
        <p:spPr>
          <a:xfrm>
            <a:off x="841248" y="256032"/>
            <a:ext cx="10506456" cy="1014984"/>
          </a:xfrm>
        </p:spPr>
        <p:txBody>
          <a:bodyPr anchor="b">
            <a:normAutofit/>
          </a:bodyPr>
          <a:lstStyle/>
          <a:p>
            <a:r>
              <a:rPr lang="tr-TR" dirty="0"/>
              <a:t>Aşı karşıtlığına eleştirel bakış</a:t>
            </a:r>
          </a:p>
        </p:txBody>
      </p:sp>
      <p:sp>
        <p:nvSpPr>
          <p:cNvPr id="12" name="Rectangle 11">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6" name="Rectangle 1">
            <a:extLst>
              <a:ext uri="{FF2B5EF4-FFF2-40B4-BE49-F238E27FC236}">
                <a16:creationId xmlns:a16="http://schemas.microsoft.com/office/drawing/2014/main" id="{869860C1-B12E-3942-EB98-C9134C92F42D}"/>
              </a:ext>
            </a:extLst>
          </p:cNvPr>
          <p:cNvGraphicFramePr>
            <a:graphicFrameLocks noGrp="1"/>
          </p:cNvGraphicFramePr>
          <p:nvPr>
            <p:ph idx="1"/>
            <p:extLst>
              <p:ext uri="{D42A27DB-BD31-4B8C-83A1-F6EECF244321}">
                <p14:modId xmlns:p14="http://schemas.microsoft.com/office/powerpoint/2010/main" val="1440471133"/>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890086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2B801B8A-667B-13CA-EA64-87A8F2B307BE}"/>
              </a:ext>
            </a:extLst>
          </p:cNvPr>
          <p:cNvSpPr>
            <a:spLocks noGrp="1"/>
          </p:cNvSpPr>
          <p:nvPr>
            <p:ph type="title"/>
          </p:nvPr>
        </p:nvSpPr>
        <p:spPr>
          <a:xfrm>
            <a:off x="621792" y="1161288"/>
            <a:ext cx="3602736" cy="4526280"/>
          </a:xfrm>
        </p:spPr>
        <p:txBody>
          <a:bodyPr>
            <a:normAutofit/>
          </a:bodyPr>
          <a:lstStyle/>
          <a:p>
            <a:r>
              <a:rPr lang="tr-TR" altLang="tr-TR" sz="4000">
                <a:latin typeface="Arial" panose="020B0604020202020204" pitchFamily="34" charset="0"/>
              </a:rPr>
              <a:t>Toplumda yaygın bazı yanlış inanışlar:</a:t>
            </a:r>
            <a:br>
              <a:rPr lang="tr-TR" altLang="tr-TR" sz="4000">
                <a:latin typeface="Arial" panose="020B0604020202020204" pitchFamily="34" charset="0"/>
              </a:rPr>
            </a:br>
            <a:endParaRPr lang="tr-TR" sz="4000"/>
          </a:p>
        </p:txBody>
      </p:sp>
      <p:sp>
        <p:nvSpPr>
          <p:cNvPr id="16" name="Rectangle 15">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6" name="Rectangle 1">
            <a:extLst>
              <a:ext uri="{FF2B5EF4-FFF2-40B4-BE49-F238E27FC236}">
                <a16:creationId xmlns:a16="http://schemas.microsoft.com/office/drawing/2014/main" id="{6FE2AC9D-A57A-208F-E980-D945CA987C57}"/>
              </a:ext>
            </a:extLst>
          </p:cNvPr>
          <p:cNvGraphicFramePr>
            <a:graphicFrameLocks noGrp="1"/>
          </p:cNvGraphicFramePr>
          <p:nvPr>
            <p:ph idx="1"/>
            <p:extLst>
              <p:ext uri="{D42A27DB-BD31-4B8C-83A1-F6EECF244321}">
                <p14:modId xmlns:p14="http://schemas.microsoft.com/office/powerpoint/2010/main" val="2062497794"/>
              </p:ext>
            </p:extLst>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570925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DA1F35B-C8F7-4A5A-9339-7DA4D785B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c 10">
            <a:extLst>
              <a:ext uri="{FF2B5EF4-FFF2-40B4-BE49-F238E27FC236}">
                <a16:creationId xmlns:a16="http://schemas.microsoft.com/office/drawing/2014/main" id="{B2D4AD41-40DA-4A81-92F5-B6E3BA1ED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746107">
            <a:off x="8175088" y="457951"/>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EE6E1C58-AF1B-C948-4D59-C4E823C0049A}"/>
              </a:ext>
            </a:extLst>
          </p:cNvPr>
          <p:cNvSpPr>
            <a:spLocks noGrp="1"/>
          </p:cNvSpPr>
          <p:nvPr>
            <p:ph type="title"/>
          </p:nvPr>
        </p:nvSpPr>
        <p:spPr>
          <a:xfrm>
            <a:off x="838200" y="365125"/>
            <a:ext cx="10515600" cy="1325563"/>
          </a:xfrm>
        </p:spPr>
        <p:txBody>
          <a:bodyPr>
            <a:normAutofit/>
          </a:bodyPr>
          <a:lstStyle/>
          <a:p>
            <a:pPr algn="ctr"/>
            <a:endParaRPr lang="tr-TR"/>
          </a:p>
        </p:txBody>
      </p:sp>
      <p:graphicFrame>
        <p:nvGraphicFramePr>
          <p:cNvPr id="4" name="İçerik Yer Tutucusu 3">
            <a:extLst>
              <a:ext uri="{FF2B5EF4-FFF2-40B4-BE49-F238E27FC236}">
                <a16:creationId xmlns:a16="http://schemas.microsoft.com/office/drawing/2014/main" id="{E661B092-1033-1672-945E-6D56739F46A4}"/>
              </a:ext>
            </a:extLst>
          </p:cNvPr>
          <p:cNvGraphicFramePr>
            <a:graphicFrameLocks noGrp="1"/>
          </p:cNvGraphicFramePr>
          <p:nvPr>
            <p:ph idx="1"/>
            <p:extLst>
              <p:ext uri="{D42A27DB-BD31-4B8C-83A1-F6EECF244321}">
                <p14:modId xmlns:p14="http://schemas.microsoft.com/office/powerpoint/2010/main" val="326955304"/>
              </p:ext>
            </p:extLst>
          </p:nvPr>
        </p:nvGraphicFramePr>
        <p:xfrm>
          <a:off x="838200" y="2196297"/>
          <a:ext cx="10515601" cy="3609996"/>
        </p:xfrm>
        <a:graphic>
          <a:graphicData uri="http://schemas.openxmlformats.org/drawingml/2006/table">
            <a:tbl>
              <a:tblPr/>
              <a:tblGrid>
                <a:gridCol w="4964195">
                  <a:extLst>
                    <a:ext uri="{9D8B030D-6E8A-4147-A177-3AD203B41FA5}">
                      <a16:colId xmlns:a16="http://schemas.microsoft.com/office/drawing/2014/main" val="2372940628"/>
                    </a:ext>
                  </a:extLst>
                </a:gridCol>
                <a:gridCol w="5551406">
                  <a:extLst>
                    <a:ext uri="{9D8B030D-6E8A-4147-A177-3AD203B41FA5}">
                      <a16:colId xmlns:a16="http://schemas.microsoft.com/office/drawing/2014/main" val="777833150"/>
                    </a:ext>
                  </a:extLst>
                </a:gridCol>
              </a:tblGrid>
              <a:tr h="715495">
                <a:tc>
                  <a:txBody>
                    <a:bodyPr/>
                    <a:lstStyle/>
                    <a:p>
                      <a:pPr algn="l" fontAlgn="ctr">
                        <a:buNone/>
                      </a:pPr>
                      <a:r>
                        <a:rPr lang="tr-TR" sz="3200" b="0" i="0" u="none" strike="noStrike">
                          <a:effectLst/>
                          <a:latin typeface="Arial" panose="020B0604020202020204" pitchFamily="34" charset="0"/>
                        </a:rPr>
                        <a:t>Mit</a:t>
                      </a:r>
                    </a:p>
                  </a:txBody>
                  <a:tcPr marL="162612" marR="162612" marT="81306" marB="81306" anchor="ctr">
                    <a:lnL>
                      <a:noFill/>
                    </a:lnL>
                    <a:lnR>
                      <a:noFill/>
                    </a:lnR>
                    <a:lnT>
                      <a:noFill/>
                    </a:lnT>
                    <a:lnB>
                      <a:noFill/>
                    </a:lnB>
                    <a:noFill/>
                  </a:tcPr>
                </a:tc>
                <a:tc>
                  <a:txBody>
                    <a:bodyPr/>
                    <a:lstStyle/>
                    <a:p>
                      <a:pPr algn="l" fontAlgn="ctr">
                        <a:buNone/>
                      </a:pPr>
                      <a:r>
                        <a:rPr lang="tr-TR" sz="3200" b="0" i="0" u="none" strike="noStrike">
                          <a:effectLst/>
                          <a:latin typeface="Arial" panose="020B0604020202020204" pitchFamily="34" charset="0"/>
                        </a:rPr>
                        <a:t>Gerçek</a:t>
                      </a:r>
                    </a:p>
                  </a:txBody>
                  <a:tcPr marL="162612" marR="162612" marT="81306" marB="81306" anchor="ctr">
                    <a:lnL>
                      <a:noFill/>
                    </a:lnL>
                    <a:lnR>
                      <a:noFill/>
                    </a:lnR>
                    <a:lnT>
                      <a:noFill/>
                    </a:lnT>
                    <a:lnB>
                      <a:noFill/>
                    </a:lnB>
                    <a:noFill/>
                  </a:tcPr>
                </a:tc>
                <a:extLst>
                  <a:ext uri="{0D108BD9-81ED-4DB2-BD59-A6C34878D82A}">
                    <a16:rowId xmlns:a16="http://schemas.microsoft.com/office/drawing/2014/main" val="714007001"/>
                  </a:ext>
                </a:extLst>
              </a:tr>
              <a:tr h="1691169">
                <a:tc>
                  <a:txBody>
                    <a:bodyPr/>
                    <a:lstStyle/>
                    <a:p>
                      <a:pPr algn="l" fontAlgn="ctr">
                        <a:buNone/>
                      </a:pPr>
                      <a:r>
                        <a:rPr lang="tr-TR" sz="3200" b="0" i="0" u="none" strike="noStrike">
                          <a:effectLst/>
                          <a:latin typeface="Arial" panose="020B0604020202020204" pitchFamily="34" charset="0"/>
                        </a:rPr>
                        <a:t>“Depresyon tembelliktir.”</a:t>
                      </a:r>
                    </a:p>
                  </a:txBody>
                  <a:tcPr marL="162612" marR="162612" marT="81306" marB="81306" anchor="ctr">
                    <a:lnL>
                      <a:noFill/>
                    </a:lnL>
                    <a:lnR>
                      <a:noFill/>
                    </a:lnR>
                    <a:lnT>
                      <a:noFill/>
                    </a:lnT>
                    <a:lnB>
                      <a:noFill/>
                    </a:lnB>
                    <a:noFill/>
                  </a:tcPr>
                </a:tc>
                <a:tc>
                  <a:txBody>
                    <a:bodyPr/>
                    <a:lstStyle/>
                    <a:p>
                      <a:pPr algn="l" fontAlgn="ctr">
                        <a:buNone/>
                      </a:pPr>
                      <a:r>
                        <a:rPr lang="tr-TR" sz="3200" b="0" i="0" u="none" strike="noStrike">
                          <a:effectLst/>
                          <a:latin typeface="Arial" panose="020B0604020202020204" pitchFamily="34" charset="0"/>
                        </a:rPr>
                        <a:t>“Depresyon biyolojik ve psikolojik temelli bir hastalıktır.”</a:t>
                      </a:r>
                    </a:p>
                  </a:txBody>
                  <a:tcPr marL="162612" marR="162612" marT="81306" marB="81306" anchor="ctr">
                    <a:lnL>
                      <a:noFill/>
                    </a:lnL>
                    <a:lnR>
                      <a:noFill/>
                    </a:lnR>
                    <a:lnT>
                      <a:noFill/>
                    </a:lnT>
                    <a:lnB>
                      <a:noFill/>
                    </a:lnB>
                    <a:noFill/>
                  </a:tcPr>
                </a:tc>
                <a:extLst>
                  <a:ext uri="{0D108BD9-81ED-4DB2-BD59-A6C34878D82A}">
                    <a16:rowId xmlns:a16="http://schemas.microsoft.com/office/drawing/2014/main" val="1040509813"/>
                  </a:ext>
                </a:extLst>
              </a:tr>
              <a:tr h="1203332">
                <a:tc>
                  <a:txBody>
                    <a:bodyPr/>
                    <a:lstStyle/>
                    <a:p>
                      <a:pPr algn="l" fontAlgn="ctr">
                        <a:buNone/>
                      </a:pPr>
                      <a:r>
                        <a:rPr lang="tr-TR" sz="3200" b="0" i="0" u="none" strike="noStrike">
                          <a:effectLst/>
                          <a:latin typeface="Arial" panose="020B0604020202020204" pitchFamily="34" charset="0"/>
                        </a:rPr>
                        <a:t>“Terapist deliler içindir.”</a:t>
                      </a:r>
                    </a:p>
                  </a:txBody>
                  <a:tcPr marL="162612" marR="162612" marT="81306" marB="81306" anchor="ctr">
                    <a:lnL>
                      <a:noFill/>
                    </a:lnL>
                    <a:lnR>
                      <a:noFill/>
                    </a:lnR>
                    <a:lnT>
                      <a:noFill/>
                    </a:lnT>
                    <a:lnB>
                      <a:noFill/>
                    </a:lnB>
                    <a:noFill/>
                  </a:tcPr>
                </a:tc>
                <a:tc>
                  <a:txBody>
                    <a:bodyPr/>
                    <a:lstStyle/>
                    <a:p>
                      <a:pPr algn="l" fontAlgn="ctr">
                        <a:buNone/>
                      </a:pPr>
                      <a:r>
                        <a:rPr lang="tr-TR" sz="3200" b="0" i="0" u="none" strike="noStrike">
                          <a:effectLst/>
                          <a:latin typeface="Arial" panose="020B0604020202020204" pitchFamily="34" charset="0"/>
                        </a:rPr>
                        <a:t>“Terapist yaşam becerilerini güçlendirmek içindir.”</a:t>
                      </a:r>
                    </a:p>
                  </a:txBody>
                  <a:tcPr marL="162612" marR="162612" marT="81306" marB="81306" anchor="ctr">
                    <a:lnL>
                      <a:noFill/>
                    </a:lnL>
                    <a:lnR>
                      <a:noFill/>
                    </a:lnR>
                    <a:lnT>
                      <a:noFill/>
                    </a:lnT>
                    <a:lnB>
                      <a:noFill/>
                    </a:lnB>
                    <a:noFill/>
                  </a:tcPr>
                </a:tc>
                <a:extLst>
                  <a:ext uri="{0D108BD9-81ED-4DB2-BD59-A6C34878D82A}">
                    <a16:rowId xmlns:a16="http://schemas.microsoft.com/office/drawing/2014/main" val="1803780959"/>
                  </a:ext>
                </a:extLst>
              </a:tr>
            </a:tbl>
          </a:graphicData>
        </a:graphic>
      </p:graphicFrame>
    </p:spTree>
    <p:extLst>
      <p:ext uri="{BB962C8B-B14F-4D97-AF65-F5344CB8AC3E}">
        <p14:creationId xmlns:p14="http://schemas.microsoft.com/office/powerpoint/2010/main" val="21145169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8DED6BC-9A3E-48D4-AD7C-A56D63F54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6B6E033A-DB2E-49B8-B600-B38E0C280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3235" y="1371600"/>
            <a:ext cx="4529312" cy="3589977"/>
          </a:xfrm>
          <a:custGeom>
            <a:avLst/>
            <a:gdLst>
              <a:gd name="connsiteX0" fmla="*/ 5462602 w 5470628"/>
              <a:gd name="connsiteY0" fmla="*/ 1413608 h 3193741"/>
              <a:gd name="connsiteX1" fmla="*/ 5465724 w 5470628"/>
              <a:gd name="connsiteY1" fmla="*/ 1421881 h 3193741"/>
              <a:gd name="connsiteX2" fmla="*/ 5465025 w 5470628"/>
              <a:gd name="connsiteY2" fmla="*/ 1466556 h 3193741"/>
              <a:gd name="connsiteX3" fmla="*/ 5463208 w 5470628"/>
              <a:gd name="connsiteY3" fmla="*/ 1466226 h 3193741"/>
              <a:gd name="connsiteX4" fmla="*/ 5463242 w 5470628"/>
              <a:gd name="connsiteY4" fmla="*/ 1451866 h 3193741"/>
              <a:gd name="connsiteX5" fmla="*/ 5462894 w 5470628"/>
              <a:gd name="connsiteY5" fmla="*/ 1423194 h 3193741"/>
              <a:gd name="connsiteX6" fmla="*/ 5461417 w 5470628"/>
              <a:gd name="connsiteY6" fmla="*/ 1391849 h 3193741"/>
              <a:gd name="connsiteX7" fmla="*/ 5462246 w 5470628"/>
              <a:gd name="connsiteY7" fmla="*/ 1401944 h 3193741"/>
              <a:gd name="connsiteX8" fmla="*/ 5462602 w 5470628"/>
              <a:gd name="connsiteY8" fmla="*/ 1413608 h 3193741"/>
              <a:gd name="connsiteX9" fmla="*/ 5459078 w 5470628"/>
              <a:gd name="connsiteY9" fmla="*/ 1404268 h 3193741"/>
              <a:gd name="connsiteX10" fmla="*/ 5460137 w 5470628"/>
              <a:gd name="connsiteY10" fmla="*/ 1393780 h 3193741"/>
              <a:gd name="connsiteX11" fmla="*/ 5461417 w 5470628"/>
              <a:gd name="connsiteY11" fmla="*/ 1391849 h 3193741"/>
              <a:gd name="connsiteX12" fmla="*/ 614271 w 5470628"/>
              <a:gd name="connsiteY12" fmla="*/ 1052206 h 3193741"/>
              <a:gd name="connsiteX13" fmla="*/ 611497 w 5470628"/>
              <a:gd name="connsiteY13" fmla="*/ 1055389 h 3193741"/>
              <a:gd name="connsiteX14" fmla="*/ 630277 w 5470628"/>
              <a:gd name="connsiteY14" fmla="*/ 1065215 h 3193741"/>
              <a:gd name="connsiteX15" fmla="*/ 651856 w 5470628"/>
              <a:gd name="connsiteY15" fmla="*/ 1067584 h 3193741"/>
              <a:gd name="connsiteX16" fmla="*/ 614271 w 5470628"/>
              <a:gd name="connsiteY16" fmla="*/ 1052206 h 3193741"/>
              <a:gd name="connsiteX17" fmla="*/ 810628 w 5470628"/>
              <a:gd name="connsiteY17" fmla="*/ 695550 h 3193741"/>
              <a:gd name="connsiteX18" fmla="*/ 1033084 w 5470628"/>
              <a:gd name="connsiteY18" fmla="*/ 791270 h 3193741"/>
              <a:gd name="connsiteX19" fmla="*/ 1036153 w 5470628"/>
              <a:gd name="connsiteY19" fmla="*/ 788050 h 3193741"/>
              <a:gd name="connsiteX20" fmla="*/ 810628 w 5470628"/>
              <a:gd name="connsiteY20" fmla="*/ 695550 h 3193741"/>
              <a:gd name="connsiteX21" fmla="*/ 4850908 w 5470628"/>
              <a:gd name="connsiteY21" fmla="*/ 727 h 3193741"/>
              <a:gd name="connsiteX22" fmla="*/ 4858584 w 5470628"/>
              <a:gd name="connsiteY22" fmla="*/ 13795 h 3193741"/>
              <a:gd name="connsiteX23" fmla="*/ 4843408 w 5470628"/>
              <a:gd name="connsiteY23" fmla="*/ 37224 h 3193741"/>
              <a:gd name="connsiteX24" fmla="*/ 4871062 w 5470628"/>
              <a:gd name="connsiteY24" fmla="*/ 78954 h 3193741"/>
              <a:gd name="connsiteX25" fmla="*/ 4989038 w 5470628"/>
              <a:gd name="connsiteY25" fmla="*/ 66799 h 3193741"/>
              <a:gd name="connsiteX26" fmla="*/ 5002636 w 5470628"/>
              <a:gd name="connsiteY26" fmla="*/ 79388 h 3193741"/>
              <a:gd name="connsiteX27" fmla="*/ 5008332 w 5470628"/>
              <a:gd name="connsiteY27" fmla="*/ 140859 h 3193741"/>
              <a:gd name="connsiteX28" fmla="*/ 5014326 w 5470628"/>
              <a:gd name="connsiteY28" fmla="*/ 155555 h 3193741"/>
              <a:gd name="connsiteX29" fmla="*/ 5030704 w 5470628"/>
              <a:gd name="connsiteY29" fmla="*/ 221190 h 3193741"/>
              <a:gd name="connsiteX30" fmla="*/ 5097262 w 5470628"/>
              <a:gd name="connsiteY30" fmla="*/ 317759 h 3193741"/>
              <a:gd name="connsiteX31" fmla="*/ 5165084 w 5470628"/>
              <a:gd name="connsiteY31" fmla="*/ 373367 h 3193741"/>
              <a:gd name="connsiteX32" fmla="*/ 5174137 w 5470628"/>
              <a:gd name="connsiteY32" fmla="*/ 389353 h 3193741"/>
              <a:gd name="connsiteX33" fmla="*/ 5192507 w 5470628"/>
              <a:gd name="connsiteY33" fmla="*/ 453561 h 3193741"/>
              <a:gd name="connsiteX34" fmla="*/ 5187160 w 5470628"/>
              <a:gd name="connsiteY34" fmla="*/ 467732 h 3193741"/>
              <a:gd name="connsiteX35" fmla="*/ 5160106 w 5470628"/>
              <a:gd name="connsiteY35" fmla="*/ 486904 h 3193741"/>
              <a:gd name="connsiteX36" fmla="*/ 5138948 w 5470628"/>
              <a:gd name="connsiteY36" fmla="*/ 528614 h 3193741"/>
              <a:gd name="connsiteX37" fmla="*/ 5097016 w 5470628"/>
              <a:gd name="connsiteY37" fmla="*/ 589923 h 3193741"/>
              <a:gd name="connsiteX38" fmla="*/ 5075869 w 5470628"/>
              <a:gd name="connsiteY38" fmla="*/ 608381 h 3193741"/>
              <a:gd name="connsiteX39" fmla="*/ 5093172 w 5470628"/>
              <a:gd name="connsiteY39" fmla="*/ 618385 h 3193741"/>
              <a:gd name="connsiteX40" fmla="*/ 5153518 w 5470628"/>
              <a:gd name="connsiteY40" fmla="*/ 687474 h 3193741"/>
              <a:gd name="connsiteX41" fmla="*/ 5074984 w 5470628"/>
              <a:gd name="connsiteY41" fmla="*/ 776941 h 3193741"/>
              <a:gd name="connsiteX42" fmla="*/ 5033348 w 5470628"/>
              <a:gd name="connsiteY42" fmla="*/ 805473 h 3193741"/>
              <a:gd name="connsiteX43" fmla="*/ 5116847 w 5470628"/>
              <a:gd name="connsiteY43" fmla="*/ 803426 h 3193741"/>
              <a:gd name="connsiteX44" fmla="*/ 5147902 w 5470628"/>
              <a:gd name="connsiteY44" fmla="*/ 833118 h 3193741"/>
              <a:gd name="connsiteX45" fmla="*/ 5161665 w 5470628"/>
              <a:gd name="connsiteY45" fmla="*/ 848297 h 3193741"/>
              <a:gd name="connsiteX46" fmla="*/ 5246520 w 5470628"/>
              <a:gd name="connsiteY46" fmla="*/ 942412 h 3193741"/>
              <a:gd name="connsiteX47" fmla="*/ 5235368 w 5470628"/>
              <a:gd name="connsiteY47" fmla="*/ 972946 h 3193741"/>
              <a:gd name="connsiteX48" fmla="*/ 5113739 w 5470628"/>
              <a:gd name="connsiteY48" fmla="*/ 1128845 h 3193741"/>
              <a:gd name="connsiteX49" fmla="*/ 5255034 w 5470628"/>
              <a:gd name="connsiteY49" fmla="*/ 1151117 h 3193741"/>
              <a:gd name="connsiteX50" fmla="*/ 5267513 w 5470628"/>
              <a:gd name="connsiteY50" fmla="*/ 1216275 h 3193741"/>
              <a:gd name="connsiteX51" fmla="*/ 5343113 w 5470628"/>
              <a:gd name="connsiteY51" fmla="*/ 1281854 h 3193741"/>
              <a:gd name="connsiteX52" fmla="*/ 5452014 w 5470628"/>
              <a:gd name="connsiteY52" fmla="*/ 1385543 h 3193741"/>
              <a:gd name="connsiteX53" fmla="*/ 5459078 w 5470628"/>
              <a:gd name="connsiteY53" fmla="*/ 1404268 h 3193741"/>
              <a:gd name="connsiteX54" fmla="*/ 5458838 w 5470628"/>
              <a:gd name="connsiteY54" fmla="*/ 1406644 h 3193741"/>
              <a:gd name="connsiteX55" fmla="*/ 5455752 w 5470628"/>
              <a:gd name="connsiteY55" fmla="*/ 1450751 h 3193741"/>
              <a:gd name="connsiteX56" fmla="*/ 5454594 w 5470628"/>
              <a:gd name="connsiteY56" fmla="*/ 1464662 h 3193741"/>
              <a:gd name="connsiteX57" fmla="*/ 5447215 w 5470628"/>
              <a:gd name="connsiteY57" fmla="*/ 1463321 h 3193741"/>
              <a:gd name="connsiteX58" fmla="*/ 5433934 w 5470628"/>
              <a:gd name="connsiteY58" fmla="*/ 1458428 h 3193741"/>
              <a:gd name="connsiteX59" fmla="*/ 5424276 w 5470628"/>
              <a:gd name="connsiteY59" fmla="*/ 1477014 h 3193741"/>
              <a:gd name="connsiteX60" fmla="*/ 5444628 w 5470628"/>
              <a:gd name="connsiteY60" fmla="*/ 1511562 h 3193741"/>
              <a:gd name="connsiteX61" fmla="*/ 5453752 w 5470628"/>
              <a:gd name="connsiteY61" fmla="*/ 1474786 h 3193741"/>
              <a:gd name="connsiteX62" fmla="*/ 5454594 w 5470628"/>
              <a:gd name="connsiteY62" fmla="*/ 1464662 h 3193741"/>
              <a:gd name="connsiteX63" fmla="*/ 5463208 w 5470628"/>
              <a:gd name="connsiteY63" fmla="*/ 1466226 h 3193741"/>
              <a:gd name="connsiteX64" fmla="*/ 5463164 w 5470628"/>
              <a:gd name="connsiteY64" fmla="*/ 1484226 h 3193741"/>
              <a:gd name="connsiteX65" fmla="*/ 5456160 w 5470628"/>
              <a:gd name="connsiteY65" fmla="*/ 1575885 h 3193741"/>
              <a:gd name="connsiteX66" fmla="*/ 5345636 w 5470628"/>
              <a:gd name="connsiteY66" fmla="*/ 1714543 h 3193741"/>
              <a:gd name="connsiteX67" fmla="*/ 5251319 w 5470628"/>
              <a:gd name="connsiteY67" fmla="*/ 1775792 h 3193741"/>
              <a:gd name="connsiteX68" fmla="*/ 5043512 w 5470628"/>
              <a:gd name="connsiteY68" fmla="*/ 2027305 h 3193741"/>
              <a:gd name="connsiteX69" fmla="*/ 4978144 w 5470628"/>
              <a:gd name="connsiteY69" fmla="*/ 2108535 h 3193741"/>
              <a:gd name="connsiteX70" fmla="*/ 5031476 w 5470628"/>
              <a:gd name="connsiteY70" fmla="*/ 2128173 h 3193741"/>
              <a:gd name="connsiteX71" fmla="*/ 4937389 w 5470628"/>
              <a:gd name="connsiteY71" fmla="*/ 2216441 h 3193741"/>
              <a:gd name="connsiteX72" fmla="*/ 4826122 w 5470628"/>
              <a:gd name="connsiteY72" fmla="*/ 2315331 h 3193741"/>
              <a:gd name="connsiteX73" fmla="*/ 2544647 w 5470628"/>
              <a:gd name="connsiteY73" fmla="*/ 3190975 h 3193741"/>
              <a:gd name="connsiteX74" fmla="*/ 1328257 w 5470628"/>
              <a:gd name="connsiteY74" fmla="*/ 3153006 h 3193741"/>
              <a:gd name="connsiteX75" fmla="*/ 977943 w 5470628"/>
              <a:gd name="connsiteY75" fmla="*/ 3082502 h 3193741"/>
              <a:gd name="connsiteX76" fmla="*/ 854473 w 5470628"/>
              <a:gd name="connsiteY76" fmla="*/ 2994250 h 3193741"/>
              <a:gd name="connsiteX77" fmla="*/ 811593 w 5470628"/>
              <a:gd name="connsiteY77" fmla="*/ 2970498 h 3193741"/>
              <a:gd name="connsiteX78" fmla="*/ 707024 w 5470628"/>
              <a:gd name="connsiteY78" fmla="*/ 2945439 h 3193741"/>
              <a:gd name="connsiteX79" fmla="*/ 523487 w 5470628"/>
              <a:gd name="connsiteY79" fmla="*/ 2886053 h 3193741"/>
              <a:gd name="connsiteX80" fmla="*/ 587884 w 5470628"/>
              <a:gd name="connsiteY80" fmla="*/ 2859746 h 3193741"/>
              <a:gd name="connsiteX81" fmla="*/ 779426 w 5470628"/>
              <a:gd name="connsiteY81" fmla="*/ 2885897 h 3193741"/>
              <a:gd name="connsiteX82" fmla="*/ 917288 w 5470628"/>
              <a:gd name="connsiteY82" fmla="*/ 2882248 h 3193741"/>
              <a:gd name="connsiteX83" fmla="*/ 718684 w 5470628"/>
              <a:gd name="connsiteY83" fmla="*/ 2819941 h 3193741"/>
              <a:gd name="connsiteX84" fmla="*/ 524650 w 5470628"/>
              <a:gd name="connsiteY84" fmla="*/ 2731220 h 3193741"/>
              <a:gd name="connsiteX85" fmla="*/ 670138 w 5470628"/>
              <a:gd name="connsiteY85" fmla="*/ 2735189 h 3193741"/>
              <a:gd name="connsiteX86" fmla="*/ 675382 w 5470628"/>
              <a:gd name="connsiteY86" fmla="*/ 2719369 h 3193741"/>
              <a:gd name="connsiteX87" fmla="*/ 542021 w 5470628"/>
              <a:gd name="connsiteY87" fmla="*/ 2601946 h 3193741"/>
              <a:gd name="connsiteX88" fmla="*/ 476895 w 5470628"/>
              <a:gd name="connsiteY88" fmla="*/ 2555976 h 3193741"/>
              <a:gd name="connsiteX89" fmla="*/ 188751 w 5470628"/>
              <a:gd name="connsiteY89" fmla="*/ 2428830 h 3193741"/>
              <a:gd name="connsiteX90" fmla="*/ 456762 w 5470628"/>
              <a:gd name="connsiteY90" fmla="*/ 2468731 h 3193741"/>
              <a:gd name="connsiteX91" fmla="*/ 174514 w 5470628"/>
              <a:gd name="connsiteY91" fmla="*/ 2345378 h 3193741"/>
              <a:gd name="connsiteX92" fmla="*/ 38827 w 5470628"/>
              <a:gd name="connsiteY92" fmla="*/ 2303685 h 3193741"/>
              <a:gd name="connsiteX93" fmla="*/ 3281 w 5470628"/>
              <a:gd name="connsiteY93" fmla="*/ 2273587 h 3193741"/>
              <a:gd name="connsiteX94" fmla="*/ 61590 w 5470628"/>
              <a:gd name="connsiteY94" fmla="*/ 2259170 h 3193741"/>
              <a:gd name="connsiteX95" fmla="*/ 242291 w 5470628"/>
              <a:gd name="connsiteY95" fmla="*/ 2250569 h 3193741"/>
              <a:gd name="connsiteX96" fmla="*/ 13205 w 5470628"/>
              <a:gd name="connsiteY96" fmla="*/ 2172263 h 3193741"/>
              <a:gd name="connsiteX97" fmla="*/ 180810 w 5470628"/>
              <a:gd name="connsiteY97" fmla="*/ 2168333 h 3193741"/>
              <a:gd name="connsiteX98" fmla="*/ 226020 w 5470628"/>
              <a:gd name="connsiteY98" fmla="*/ 2121100 h 3193741"/>
              <a:gd name="connsiteX99" fmla="*/ 299145 w 5470628"/>
              <a:gd name="connsiteY99" fmla="*/ 2044862 h 3193741"/>
              <a:gd name="connsiteX100" fmla="*/ 350236 w 5470628"/>
              <a:gd name="connsiteY100" fmla="*/ 2001187 h 3193741"/>
              <a:gd name="connsiteX101" fmla="*/ 365223 w 5470628"/>
              <a:gd name="connsiteY101" fmla="*/ 1881218 h 3193741"/>
              <a:gd name="connsiteX102" fmla="*/ 310707 w 5470628"/>
              <a:gd name="connsiteY102" fmla="*/ 1758752 h 3193741"/>
              <a:gd name="connsiteX103" fmla="*/ 181659 w 5470628"/>
              <a:gd name="connsiteY103" fmla="*/ 1709137 h 3193741"/>
              <a:gd name="connsiteX104" fmla="*/ 213063 w 5470628"/>
              <a:gd name="connsiteY104" fmla="*/ 1632021 h 3193741"/>
              <a:gd name="connsiteX105" fmla="*/ 481390 w 5470628"/>
              <a:gd name="connsiteY105" fmla="*/ 1644125 h 3193741"/>
              <a:gd name="connsiteX106" fmla="*/ 68930 w 5470628"/>
              <a:gd name="connsiteY106" fmla="*/ 1457537 h 3193741"/>
              <a:gd name="connsiteX107" fmla="*/ 135138 w 5470628"/>
              <a:gd name="connsiteY107" fmla="*/ 1440976 h 3193741"/>
              <a:gd name="connsiteX108" fmla="*/ 131611 w 5470628"/>
              <a:gd name="connsiteY108" fmla="*/ 1427642 h 3193741"/>
              <a:gd name="connsiteX109" fmla="*/ 130443 w 5470628"/>
              <a:gd name="connsiteY109" fmla="*/ 1343795 h 3193741"/>
              <a:gd name="connsiteX110" fmla="*/ 138930 w 5470628"/>
              <a:gd name="connsiteY110" fmla="*/ 1304094 h 3193741"/>
              <a:gd name="connsiteX111" fmla="*/ 118409 w 5470628"/>
              <a:gd name="connsiteY111" fmla="*/ 1262212 h 3193741"/>
              <a:gd name="connsiteX112" fmla="*/ 421410 w 5470628"/>
              <a:gd name="connsiteY112" fmla="*/ 1304757 h 3193741"/>
              <a:gd name="connsiteX113" fmla="*/ 655702 w 5470628"/>
              <a:gd name="connsiteY113" fmla="*/ 1291801 h 3193741"/>
              <a:gd name="connsiteX114" fmla="*/ 648299 w 5470628"/>
              <a:gd name="connsiteY114" fmla="*/ 1287715 h 3193741"/>
              <a:gd name="connsiteX115" fmla="*/ 531027 w 5470628"/>
              <a:gd name="connsiteY115" fmla="*/ 1193967 h 3193741"/>
              <a:gd name="connsiteX116" fmla="*/ 526433 w 5470628"/>
              <a:gd name="connsiteY116" fmla="*/ 1191913 h 3193741"/>
              <a:gd name="connsiteX117" fmla="*/ 504666 w 5470628"/>
              <a:gd name="connsiteY117" fmla="*/ 1177230 h 3193741"/>
              <a:gd name="connsiteX118" fmla="*/ 482307 w 5470628"/>
              <a:gd name="connsiteY118" fmla="*/ 1162618 h 3193741"/>
              <a:gd name="connsiteX119" fmla="*/ 479029 w 5470628"/>
              <a:gd name="connsiteY119" fmla="*/ 1162540 h 3193741"/>
              <a:gd name="connsiteX120" fmla="*/ 447663 w 5470628"/>
              <a:gd name="connsiteY120" fmla="*/ 1132649 h 3193741"/>
              <a:gd name="connsiteX121" fmla="*/ 438547 w 5470628"/>
              <a:gd name="connsiteY121" fmla="*/ 1110977 h 3193741"/>
              <a:gd name="connsiteX122" fmla="*/ 405343 w 5470628"/>
              <a:gd name="connsiteY122" fmla="*/ 1089612 h 3193741"/>
              <a:gd name="connsiteX123" fmla="*/ 371373 w 5470628"/>
              <a:gd name="connsiteY123" fmla="*/ 1070238 h 3193741"/>
              <a:gd name="connsiteX124" fmla="*/ 290358 w 5470628"/>
              <a:gd name="connsiteY124" fmla="*/ 1059884 h 3193741"/>
              <a:gd name="connsiteX125" fmla="*/ 235140 w 5470628"/>
              <a:gd name="connsiteY125" fmla="*/ 1029322 h 3193741"/>
              <a:gd name="connsiteX126" fmla="*/ 300494 w 5470628"/>
              <a:gd name="connsiteY126" fmla="*/ 1032083 h 3193741"/>
              <a:gd name="connsiteX127" fmla="*/ 239661 w 5470628"/>
              <a:gd name="connsiteY127" fmla="*/ 997457 h 3193741"/>
              <a:gd name="connsiteX128" fmla="*/ 204788 w 5470628"/>
              <a:gd name="connsiteY128" fmla="*/ 959211 h 3193741"/>
              <a:gd name="connsiteX129" fmla="*/ 207583 w 5470628"/>
              <a:gd name="connsiteY129" fmla="*/ 947009 h 3193741"/>
              <a:gd name="connsiteX130" fmla="*/ 223061 w 5470628"/>
              <a:gd name="connsiteY130" fmla="*/ 947033 h 3193741"/>
              <a:gd name="connsiteX131" fmla="*/ 280015 w 5470628"/>
              <a:gd name="connsiteY131" fmla="*/ 972164 h 3193741"/>
              <a:gd name="connsiteX132" fmla="*/ 353948 w 5470628"/>
              <a:gd name="connsiteY132" fmla="*/ 1006865 h 3193741"/>
              <a:gd name="connsiteX133" fmla="*/ 240466 w 5470628"/>
              <a:gd name="connsiteY133" fmla="*/ 939943 h 3193741"/>
              <a:gd name="connsiteX134" fmla="*/ 158812 w 5470628"/>
              <a:gd name="connsiteY134" fmla="*/ 891467 h 3193741"/>
              <a:gd name="connsiteX135" fmla="*/ 139551 w 5470628"/>
              <a:gd name="connsiteY135" fmla="*/ 855364 h 3193741"/>
              <a:gd name="connsiteX136" fmla="*/ 145731 w 5470628"/>
              <a:gd name="connsiteY136" fmla="*/ 844888 h 3193741"/>
              <a:gd name="connsiteX137" fmla="*/ 158154 w 5470628"/>
              <a:gd name="connsiteY137" fmla="*/ 848366 h 3193741"/>
              <a:gd name="connsiteX138" fmla="*/ 169370 w 5470628"/>
              <a:gd name="connsiteY138" fmla="*/ 856260 h 3193741"/>
              <a:gd name="connsiteX139" fmla="*/ 288295 w 5470628"/>
              <a:gd name="connsiteY139" fmla="*/ 915169 h 3193741"/>
              <a:gd name="connsiteX140" fmla="*/ 462694 w 5470628"/>
              <a:gd name="connsiteY140" fmla="*/ 994643 h 3193741"/>
              <a:gd name="connsiteX141" fmla="*/ 531910 w 5470628"/>
              <a:gd name="connsiteY141" fmla="*/ 1006664 h 3193741"/>
              <a:gd name="connsiteX142" fmla="*/ 333940 w 5470628"/>
              <a:gd name="connsiteY142" fmla="*/ 893507 h 3193741"/>
              <a:gd name="connsiteX143" fmla="*/ 181443 w 5470628"/>
              <a:gd name="connsiteY143" fmla="*/ 746608 h 3193741"/>
              <a:gd name="connsiteX144" fmla="*/ 162678 w 5470628"/>
              <a:gd name="connsiteY144" fmla="*/ 737018 h 3193741"/>
              <a:gd name="connsiteX145" fmla="*/ 156307 w 5470628"/>
              <a:gd name="connsiteY145" fmla="*/ 730435 h 3193741"/>
              <a:gd name="connsiteX146" fmla="*/ 117227 w 5470628"/>
              <a:gd name="connsiteY146" fmla="*/ 677515 h 3193741"/>
              <a:gd name="connsiteX147" fmla="*/ 113655 w 5470628"/>
              <a:gd name="connsiteY147" fmla="*/ 663474 h 3193741"/>
              <a:gd name="connsiteX148" fmla="*/ 115226 w 5470628"/>
              <a:gd name="connsiteY148" fmla="*/ 636712 h 3193741"/>
              <a:gd name="connsiteX149" fmla="*/ 105067 w 5470628"/>
              <a:gd name="connsiteY149" fmla="*/ 622046 h 3193741"/>
              <a:gd name="connsiteX150" fmla="*/ 104113 w 5470628"/>
              <a:gd name="connsiteY150" fmla="*/ 611722 h 3193741"/>
              <a:gd name="connsiteX151" fmla="*/ 118895 w 5470628"/>
              <a:gd name="connsiteY151" fmla="*/ 610169 h 3193741"/>
              <a:gd name="connsiteX152" fmla="*/ 163095 w 5470628"/>
              <a:gd name="connsiteY152" fmla="*/ 640642 h 3193741"/>
              <a:gd name="connsiteX153" fmla="*/ 185766 w 5470628"/>
              <a:gd name="connsiteY153" fmla="*/ 641454 h 3193741"/>
              <a:gd name="connsiteX154" fmla="*/ 212892 w 5470628"/>
              <a:gd name="connsiteY154" fmla="*/ 637457 h 3193741"/>
              <a:gd name="connsiteX155" fmla="*/ 223932 w 5470628"/>
              <a:gd name="connsiteY155" fmla="*/ 647271 h 3193741"/>
              <a:gd name="connsiteX156" fmla="*/ 287167 w 5470628"/>
              <a:gd name="connsiteY156" fmla="*/ 691571 h 3193741"/>
              <a:gd name="connsiteX157" fmla="*/ 330380 w 5470628"/>
              <a:gd name="connsiteY157" fmla="*/ 692506 h 3193741"/>
              <a:gd name="connsiteX158" fmla="*/ 296172 w 5470628"/>
              <a:gd name="connsiteY158" fmla="*/ 688108 h 3193741"/>
              <a:gd name="connsiteX159" fmla="*/ 286974 w 5470628"/>
              <a:gd name="connsiteY159" fmla="*/ 674512 h 3193741"/>
              <a:gd name="connsiteX160" fmla="*/ 286166 w 5470628"/>
              <a:gd name="connsiteY160" fmla="*/ 661798 h 3193741"/>
              <a:gd name="connsiteX161" fmla="*/ 236268 w 5470628"/>
              <a:gd name="connsiteY161" fmla="*/ 635338 h 3193741"/>
              <a:gd name="connsiteX162" fmla="*/ 231734 w 5470628"/>
              <a:gd name="connsiteY162" fmla="*/ 634225 h 3193741"/>
              <a:gd name="connsiteX163" fmla="*/ 221253 w 5470628"/>
              <a:gd name="connsiteY163" fmla="*/ 623870 h 3193741"/>
              <a:gd name="connsiteX164" fmla="*/ 237564 w 5470628"/>
              <a:gd name="connsiteY164" fmla="*/ 613590 h 3193741"/>
              <a:gd name="connsiteX165" fmla="*/ 282259 w 5470628"/>
              <a:gd name="connsiteY165" fmla="*/ 619091 h 3193741"/>
              <a:gd name="connsiteX166" fmla="*/ 370630 w 5470628"/>
              <a:gd name="connsiteY166" fmla="*/ 665566 h 3193741"/>
              <a:gd name="connsiteX167" fmla="*/ 498017 w 5470628"/>
              <a:gd name="connsiteY167" fmla="*/ 740532 h 3193741"/>
              <a:gd name="connsiteX168" fmla="*/ 918036 w 5470628"/>
              <a:gd name="connsiteY168" fmla="*/ 924307 h 3193741"/>
              <a:gd name="connsiteX169" fmla="*/ 1079304 w 5470628"/>
              <a:gd name="connsiteY169" fmla="*/ 984494 h 3193741"/>
              <a:gd name="connsiteX170" fmla="*/ 1079935 w 5470628"/>
              <a:gd name="connsiteY170" fmla="*/ 980383 h 3193741"/>
              <a:gd name="connsiteX171" fmla="*/ 1079695 w 5470628"/>
              <a:gd name="connsiteY171" fmla="*/ 976616 h 3193741"/>
              <a:gd name="connsiteX172" fmla="*/ 966178 w 5470628"/>
              <a:gd name="connsiteY172" fmla="*/ 937219 h 3193741"/>
              <a:gd name="connsiteX173" fmla="*/ 720106 w 5470628"/>
              <a:gd name="connsiteY173" fmla="*/ 807112 h 3193741"/>
              <a:gd name="connsiteX174" fmla="*/ 698823 w 5470628"/>
              <a:gd name="connsiteY174" fmla="*/ 804708 h 3193741"/>
              <a:gd name="connsiteX175" fmla="*/ 664513 w 5470628"/>
              <a:gd name="connsiteY175" fmla="*/ 784663 h 3193741"/>
              <a:gd name="connsiteX176" fmla="*/ 660380 w 5470628"/>
              <a:gd name="connsiteY176" fmla="*/ 771165 h 3193741"/>
              <a:gd name="connsiteX177" fmla="*/ 584959 w 5470628"/>
              <a:gd name="connsiteY177" fmla="*/ 722409 h 3193741"/>
              <a:gd name="connsiteX178" fmla="*/ 435649 w 5470628"/>
              <a:gd name="connsiteY178" fmla="*/ 639659 h 3193741"/>
              <a:gd name="connsiteX179" fmla="*/ 404944 w 5470628"/>
              <a:gd name="connsiteY179" fmla="*/ 606128 h 3193741"/>
              <a:gd name="connsiteX180" fmla="*/ 408476 w 5470628"/>
              <a:gd name="connsiteY180" fmla="*/ 591466 h 3193741"/>
              <a:gd name="connsiteX181" fmla="*/ 425225 w 5470628"/>
              <a:gd name="connsiteY181" fmla="*/ 592759 h 3193741"/>
              <a:gd name="connsiteX182" fmla="*/ 487115 w 5470628"/>
              <a:gd name="connsiteY182" fmla="*/ 620614 h 3193741"/>
              <a:gd name="connsiteX183" fmla="*/ 550277 w 5470628"/>
              <a:gd name="connsiteY183" fmla="*/ 649738 h 3193741"/>
              <a:gd name="connsiteX184" fmla="*/ 544421 w 5470628"/>
              <a:gd name="connsiteY184" fmla="*/ 641907 h 3193741"/>
              <a:gd name="connsiteX185" fmla="*/ 431905 w 5470628"/>
              <a:gd name="connsiteY185" fmla="*/ 580799 h 3193741"/>
              <a:gd name="connsiteX186" fmla="*/ 351177 w 5470628"/>
              <a:gd name="connsiteY186" fmla="*/ 528177 h 3193741"/>
              <a:gd name="connsiteX187" fmla="*/ 339749 w 5470628"/>
              <a:gd name="connsiteY187" fmla="*/ 498244 h 3193741"/>
              <a:gd name="connsiteX188" fmla="*/ 346313 w 5470628"/>
              <a:gd name="connsiteY188" fmla="*/ 489145 h 3193741"/>
              <a:gd name="connsiteX189" fmla="*/ 356579 w 5470628"/>
              <a:gd name="connsiteY189" fmla="*/ 491460 h 3193741"/>
              <a:gd name="connsiteX190" fmla="*/ 371505 w 5470628"/>
              <a:gd name="connsiteY190" fmla="*/ 501516 h 3193741"/>
              <a:gd name="connsiteX191" fmla="*/ 476275 w 5470628"/>
              <a:gd name="connsiteY191" fmla="*/ 553122 h 3193741"/>
              <a:gd name="connsiteX192" fmla="*/ 649952 w 5470628"/>
              <a:gd name="connsiteY192" fmla="*/ 635294 h 3193741"/>
              <a:gd name="connsiteX193" fmla="*/ 727161 w 5470628"/>
              <a:gd name="connsiteY193" fmla="*/ 651328 h 3193741"/>
              <a:gd name="connsiteX194" fmla="*/ 722417 w 5470628"/>
              <a:gd name="connsiteY194" fmla="*/ 646921 h 3193741"/>
              <a:gd name="connsiteX195" fmla="*/ 546079 w 5470628"/>
              <a:gd name="connsiteY195" fmla="*/ 546328 h 3193741"/>
              <a:gd name="connsiteX196" fmla="*/ 378182 w 5470628"/>
              <a:gd name="connsiteY196" fmla="*/ 386585 h 3193741"/>
              <a:gd name="connsiteX197" fmla="*/ 370158 w 5470628"/>
              <a:gd name="connsiteY197" fmla="*/ 382100 h 3193741"/>
              <a:gd name="connsiteX198" fmla="*/ 357861 w 5470628"/>
              <a:gd name="connsiteY198" fmla="*/ 371252 h 3193741"/>
              <a:gd name="connsiteX199" fmla="*/ 331313 w 5470628"/>
              <a:gd name="connsiteY199" fmla="*/ 328203 h 3193741"/>
              <a:gd name="connsiteX200" fmla="*/ 319354 w 5470628"/>
              <a:gd name="connsiteY200" fmla="*/ 299282 h 3193741"/>
              <a:gd name="connsiteX201" fmla="*/ 319682 w 5470628"/>
              <a:gd name="connsiteY201" fmla="*/ 285719 h 3193741"/>
              <a:gd name="connsiteX202" fmla="*/ 306391 w 5470628"/>
              <a:gd name="connsiteY202" fmla="*/ 268585 h 3193741"/>
              <a:gd name="connsiteX203" fmla="*/ 303294 w 5470628"/>
              <a:gd name="connsiteY203" fmla="*/ 257334 h 3193741"/>
              <a:gd name="connsiteX204" fmla="*/ 319242 w 5470628"/>
              <a:gd name="connsiteY204" fmla="*/ 255403 h 3193741"/>
              <a:gd name="connsiteX205" fmla="*/ 364093 w 5470628"/>
              <a:gd name="connsiteY205" fmla="*/ 286745 h 3193741"/>
              <a:gd name="connsiteX206" fmla="*/ 385301 w 5470628"/>
              <a:gd name="connsiteY206" fmla="*/ 287973 h 3193741"/>
              <a:gd name="connsiteX207" fmla="*/ 417598 w 5470628"/>
              <a:gd name="connsiteY207" fmla="*/ 285722 h 3193741"/>
              <a:gd name="connsiteX208" fmla="*/ 440155 w 5470628"/>
              <a:gd name="connsiteY208" fmla="*/ 308139 h 3193741"/>
              <a:gd name="connsiteX209" fmla="*/ 534406 w 5470628"/>
              <a:gd name="connsiteY209" fmla="*/ 339430 h 3193741"/>
              <a:gd name="connsiteX210" fmla="*/ 495633 w 5470628"/>
              <a:gd name="connsiteY210" fmla="*/ 333450 h 3193741"/>
              <a:gd name="connsiteX211" fmla="*/ 486289 w 5470628"/>
              <a:gd name="connsiteY211" fmla="*/ 322243 h 3193741"/>
              <a:gd name="connsiteX212" fmla="*/ 484000 w 5470628"/>
              <a:gd name="connsiteY212" fmla="*/ 304964 h 3193741"/>
              <a:gd name="connsiteX213" fmla="*/ 436911 w 5470628"/>
              <a:gd name="connsiteY213" fmla="*/ 280536 h 3193741"/>
              <a:gd name="connsiteX214" fmla="*/ 426865 w 5470628"/>
              <a:gd name="connsiteY214" fmla="*/ 277007 h 3193741"/>
              <a:gd name="connsiteX215" fmla="*/ 420654 w 5470628"/>
              <a:gd name="connsiteY215" fmla="*/ 268269 h 3193741"/>
              <a:gd name="connsiteX216" fmla="*/ 432329 w 5470628"/>
              <a:gd name="connsiteY216" fmla="*/ 259975 h 3193741"/>
              <a:gd name="connsiteX217" fmla="*/ 447672 w 5470628"/>
              <a:gd name="connsiteY217" fmla="*/ 257879 h 3193741"/>
              <a:gd name="connsiteX218" fmla="*/ 502242 w 5470628"/>
              <a:gd name="connsiteY218" fmla="*/ 273572 h 3193741"/>
              <a:gd name="connsiteX219" fmla="*/ 659874 w 5470628"/>
              <a:gd name="connsiteY219" fmla="*/ 365516 h 3193741"/>
              <a:gd name="connsiteX220" fmla="*/ 829177 w 5470628"/>
              <a:gd name="connsiteY220" fmla="*/ 444421 h 3193741"/>
              <a:gd name="connsiteX221" fmla="*/ 1231903 w 5470628"/>
              <a:gd name="connsiteY221" fmla="*/ 613682 h 3193741"/>
              <a:gd name="connsiteX222" fmla="*/ 1911736 w 5470628"/>
              <a:gd name="connsiteY222" fmla="*/ 685084 h 3193741"/>
              <a:gd name="connsiteX223" fmla="*/ 2564313 w 5470628"/>
              <a:gd name="connsiteY223" fmla="*/ 632143 h 3193741"/>
              <a:gd name="connsiteX224" fmla="*/ 2657304 w 5470628"/>
              <a:gd name="connsiteY224" fmla="*/ 624913 h 3193741"/>
              <a:gd name="connsiteX225" fmla="*/ 4235818 w 5470628"/>
              <a:gd name="connsiteY225" fmla="*/ 259339 h 3193741"/>
              <a:gd name="connsiteX226" fmla="*/ 4460331 w 5470628"/>
              <a:gd name="connsiteY226" fmla="*/ 176864 h 3193741"/>
              <a:gd name="connsiteX227" fmla="*/ 4499578 w 5470628"/>
              <a:gd name="connsiteY227" fmla="*/ 186791 h 3193741"/>
              <a:gd name="connsiteX228" fmla="*/ 4514640 w 5470628"/>
              <a:gd name="connsiteY228" fmla="*/ 188841 h 3193741"/>
              <a:gd name="connsiteX229" fmla="*/ 4516523 w 5470628"/>
              <a:gd name="connsiteY229" fmla="*/ 189988 h 3193741"/>
              <a:gd name="connsiteX230" fmla="*/ 4518126 w 5470628"/>
              <a:gd name="connsiteY230" fmla="*/ 189316 h 3193741"/>
              <a:gd name="connsiteX231" fmla="*/ 4514640 w 5470628"/>
              <a:gd name="connsiteY231" fmla="*/ 188841 h 3193741"/>
              <a:gd name="connsiteX232" fmla="*/ 4511569 w 5470628"/>
              <a:gd name="connsiteY232" fmla="*/ 186970 h 3193741"/>
              <a:gd name="connsiteX233" fmla="*/ 4510888 w 5470628"/>
              <a:gd name="connsiteY233" fmla="*/ 180943 h 3193741"/>
              <a:gd name="connsiteX234" fmla="*/ 4531865 w 5470628"/>
              <a:gd name="connsiteY234" fmla="*/ 155151 h 3193741"/>
              <a:gd name="connsiteX235" fmla="*/ 4573441 w 5470628"/>
              <a:gd name="connsiteY235" fmla="*/ 139676 h 3193741"/>
              <a:gd name="connsiteX236" fmla="*/ 4594964 w 5470628"/>
              <a:gd name="connsiteY236" fmla="*/ 145847 h 3193741"/>
              <a:gd name="connsiteX237" fmla="*/ 4623059 w 5470628"/>
              <a:gd name="connsiteY237" fmla="*/ 152410 h 3193741"/>
              <a:gd name="connsiteX238" fmla="*/ 4748356 w 5470628"/>
              <a:gd name="connsiteY238" fmla="*/ 68192 h 3193741"/>
              <a:gd name="connsiteX239" fmla="*/ 4833812 w 5470628"/>
              <a:gd name="connsiteY239" fmla="*/ 8017 h 3193741"/>
              <a:gd name="connsiteX240" fmla="*/ 4850908 w 5470628"/>
              <a:gd name="connsiteY240" fmla="*/ 727 h 3193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5470628" h="3193741">
                <a:moveTo>
                  <a:pt x="5462602" y="1413608"/>
                </a:moveTo>
                <a:lnTo>
                  <a:pt x="5465724" y="1421881"/>
                </a:lnTo>
                <a:cubicBezTo>
                  <a:pt x="5472118" y="1444281"/>
                  <a:pt x="5472640" y="1461744"/>
                  <a:pt x="5465025" y="1466556"/>
                </a:cubicBezTo>
                <a:lnTo>
                  <a:pt x="5463208" y="1466226"/>
                </a:lnTo>
                <a:lnTo>
                  <a:pt x="5463242" y="1451866"/>
                </a:lnTo>
                <a:cubicBezTo>
                  <a:pt x="5463190" y="1441487"/>
                  <a:pt x="5463068" y="1431722"/>
                  <a:pt x="5462894" y="1423194"/>
                </a:cubicBezTo>
                <a:close/>
                <a:moveTo>
                  <a:pt x="5461417" y="1391849"/>
                </a:moveTo>
                <a:cubicBezTo>
                  <a:pt x="5461710" y="1392940"/>
                  <a:pt x="5461992" y="1396513"/>
                  <a:pt x="5462246" y="1401944"/>
                </a:cubicBezTo>
                <a:lnTo>
                  <a:pt x="5462602" y="1413608"/>
                </a:lnTo>
                <a:lnTo>
                  <a:pt x="5459078" y="1404268"/>
                </a:lnTo>
                <a:lnTo>
                  <a:pt x="5460137" y="1393780"/>
                </a:lnTo>
                <a:cubicBezTo>
                  <a:pt x="5460561" y="1391114"/>
                  <a:pt x="5460982" y="1390270"/>
                  <a:pt x="5461417" y="1391849"/>
                </a:cubicBezTo>
                <a:close/>
                <a:moveTo>
                  <a:pt x="614271" y="1052206"/>
                </a:moveTo>
                <a:cubicBezTo>
                  <a:pt x="613444" y="1053256"/>
                  <a:pt x="612323" y="1054339"/>
                  <a:pt x="611497" y="1055389"/>
                </a:cubicBezTo>
                <a:cubicBezTo>
                  <a:pt x="617673" y="1058912"/>
                  <a:pt x="624115" y="1061928"/>
                  <a:pt x="630277" y="1065215"/>
                </a:cubicBezTo>
                <a:cubicBezTo>
                  <a:pt x="637469" y="1066004"/>
                  <a:pt x="644958" y="1066759"/>
                  <a:pt x="651856" y="1067584"/>
                </a:cubicBezTo>
                <a:cubicBezTo>
                  <a:pt x="639327" y="1062458"/>
                  <a:pt x="626799" y="1057332"/>
                  <a:pt x="614271" y="1052206"/>
                </a:cubicBezTo>
                <a:close/>
                <a:moveTo>
                  <a:pt x="810628" y="695550"/>
                </a:moveTo>
                <a:cubicBezTo>
                  <a:pt x="873537" y="739416"/>
                  <a:pt x="951215" y="767494"/>
                  <a:pt x="1033084" y="791270"/>
                </a:cubicBezTo>
                <a:cubicBezTo>
                  <a:pt x="1034205" y="790184"/>
                  <a:pt x="1035031" y="789136"/>
                  <a:pt x="1036153" y="788050"/>
                </a:cubicBezTo>
                <a:cubicBezTo>
                  <a:pt x="960983" y="757296"/>
                  <a:pt x="885798" y="726306"/>
                  <a:pt x="810628" y="695550"/>
                </a:cubicBezTo>
                <a:close/>
                <a:moveTo>
                  <a:pt x="4850908" y="727"/>
                </a:moveTo>
                <a:cubicBezTo>
                  <a:pt x="4858191" y="2929"/>
                  <a:pt x="4860543" y="7152"/>
                  <a:pt x="4858584" y="13795"/>
                </a:cubicBezTo>
                <a:cubicBezTo>
                  <a:pt x="4855845" y="22194"/>
                  <a:pt x="4850092" y="30008"/>
                  <a:pt x="4843408" y="37224"/>
                </a:cubicBezTo>
                <a:cubicBezTo>
                  <a:pt x="4812232" y="71132"/>
                  <a:pt x="4827067" y="79774"/>
                  <a:pt x="4871062" y="78954"/>
                </a:cubicBezTo>
                <a:cubicBezTo>
                  <a:pt x="4910302" y="78234"/>
                  <a:pt x="4949507" y="72299"/>
                  <a:pt x="4989038" y="66799"/>
                </a:cubicBezTo>
                <a:cubicBezTo>
                  <a:pt x="5008500" y="63967"/>
                  <a:pt x="5009491" y="65509"/>
                  <a:pt x="5002636" y="79388"/>
                </a:cubicBezTo>
                <a:cubicBezTo>
                  <a:pt x="4991594" y="102315"/>
                  <a:pt x="4990844" y="123285"/>
                  <a:pt x="5008332" y="140859"/>
                </a:cubicBezTo>
                <a:cubicBezTo>
                  <a:pt x="5012456" y="144868"/>
                  <a:pt x="5015428" y="149491"/>
                  <a:pt x="5014326" y="155555"/>
                </a:cubicBezTo>
                <a:cubicBezTo>
                  <a:pt x="5009356" y="180357"/>
                  <a:pt x="5019874" y="200674"/>
                  <a:pt x="5030704" y="221190"/>
                </a:cubicBezTo>
                <a:cubicBezTo>
                  <a:pt x="5048958" y="255517"/>
                  <a:pt x="5072099" y="287116"/>
                  <a:pt x="5097262" y="317759"/>
                </a:cubicBezTo>
                <a:cubicBezTo>
                  <a:pt x="5115004" y="339336"/>
                  <a:pt x="5126222" y="365974"/>
                  <a:pt x="5165084" y="373367"/>
                </a:cubicBezTo>
                <a:cubicBezTo>
                  <a:pt x="5174420" y="375083"/>
                  <a:pt x="5177498" y="381353"/>
                  <a:pt x="5174137" y="389353"/>
                </a:cubicBezTo>
                <a:cubicBezTo>
                  <a:pt x="5163026" y="415847"/>
                  <a:pt x="5172067" y="436343"/>
                  <a:pt x="5192507" y="453561"/>
                </a:cubicBezTo>
                <a:cubicBezTo>
                  <a:pt x="5199734" y="459565"/>
                  <a:pt x="5197020" y="463690"/>
                  <a:pt x="5187160" y="467732"/>
                </a:cubicBezTo>
                <a:cubicBezTo>
                  <a:pt x="5175836" y="472188"/>
                  <a:pt x="5167025" y="478711"/>
                  <a:pt x="5160106" y="486904"/>
                </a:cubicBezTo>
                <a:cubicBezTo>
                  <a:pt x="5148744" y="500143"/>
                  <a:pt x="5143396" y="514315"/>
                  <a:pt x="5138948" y="528614"/>
                </a:cubicBezTo>
                <a:cubicBezTo>
                  <a:pt x="5132042" y="551041"/>
                  <a:pt x="5123894" y="572670"/>
                  <a:pt x="5097016" y="589923"/>
                </a:cubicBezTo>
                <a:cubicBezTo>
                  <a:pt x="5089016" y="595163"/>
                  <a:pt x="5082598" y="601872"/>
                  <a:pt x="5075869" y="608381"/>
                </a:cubicBezTo>
                <a:cubicBezTo>
                  <a:pt x="5078016" y="614052"/>
                  <a:pt x="5083322" y="617918"/>
                  <a:pt x="5093172" y="618385"/>
                </a:cubicBezTo>
                <a:cubicBezTo>
                  <a:pt x="5155867" y="621469"/>
                  <a:pt x="5153088" y="652648"/>
                  <a:pt x="5153518" y="687474"/>
                </a:cubicBezTo>
                <a:cubicBezTo>
                  <a:pt x="5154177" y="730575"/>
                  <a:pt x="5118812" y="754787"/>
                  <a:pt x="5074984" y="776941"/>
                </a:cubicBezTo>
                <a:cubicBezTo>
                  <a:pt x="5059986" y="784451"/>
                  <a:pt x="5038116" y="786863"/>
                  <a:pt x="5033348" y="805473"/>
                </a:cubicBezTo>
                <a:cubicBezTo>
                  <a:pt x="5059529" y="819384"/>
                  <a:pt x="5089376" y="802009"/>
                  <a:pt x="5116847" y="803426"/>
                </a:cubicBezTo>
                <a:cubicBezTo>
                  <a:pt x="5139548" y="804709"/>
                  <a:pt x="5176330" y="798120"/>
                  <a:pt x="5147902" y="833118"/>
                </a:cubicBezTo>
                <a:cubicBezTo>
                  <a:pt x="5139626" y="843373"/>
                  <a:pt x="5150382" y="848714"/>
                  <a:pt x="5161665" y="848297"/>
                </a:cubicBezTo>
                <a:cubicBezTo>
                  <a:pt x="5253064" y="844106"/>
                  <a:pt x="5215170" y="912756"/>
                  <a:pt x="5246520" y="942412"/>
                </a:cubicBezTo>
                <a:cubicBezTo>
                  <a:pt x="5255359" y="950358"/>
                  <a:pt x="5247812" y="967405"/>
                  <a:pt x="5235368" y="972946"/>
                </a:cubicBezTo>
                <a:cubicBezTo>
                  <a:pt x="5156387" y="1008610"/>
                  <a:pt x="5149354" y="1071149"/>
                  <a:pt x="5113739" y="1128845"/>
                </a:cubicBezTo>
                <a:cubicBezTo>
                  <a:pt x="5157305" y="1144685"/>
                  <a:pt x="5208388" y="1143005"/>
                  <a:pt x="5255034" y="1151117"/>
                </a:cubicBezTo>
                <a:cubicBezTo>
                  <a:pt x="5303482" y="1159484"/>
                  <a:pt x="5304156" y="1170079"/>
                  <a:pt x="5267513" y="1216275"/>
                </a:cubicBezTo>
                <a:cubicBezTo>
                  <a:pt x="5370269" y="1212844"/>
                  <a:pt x="5370269" y="1212844"/>
                  <a:pt x="5343113" y="1281854"/>
                </a:cubicBezTo>
                <a:cubicBezTo>
                  <a:pt x="5386272" y="1279593"/>
                  <a:pt x="5428618" y="1334726"/>
                  <a:pt x="5452014" y="1385543"/>
                </a:cubicBezTo>
                <a:lnTo>
                  <a:pt x="5459078" y="1404268"/>
                </a:lnTo>
                <a:lnTo>
                  <a:pt x="5458838" y="1406644"/>
                </a:lnTo>
                <a:cubicBezTo>
                  <a:pt x="5457942" y="1418063"/>
                  <a:pt x="5456960" y="1434367"/>
                  <a:pt x="5455752" y="1450751"/>
                </a:cubicBezTo>
                <a:lnTo>
                  <a:pt x="5454594" y="1464662"/>
                </a:lnTo>
                <a:lnTo>
                  <a:pt x="5447215" y="1463321"/>
                </a:lnTo>
                <a:cubicBezTo>
                  <a:pt x="5441256" y="1459714"/>
                  <a:pt x="5437002" y="1458345"/>
                  <a:pt x="5433934" y="1458428"/>
                </a:cubicBezTo>
                <a:cubicBezTo>
                  <a:pt x="5424728" y="1458676"/>
                  <a:pt x="5426188" y="1471978"/>
                  <a:pt x="5424276" y="1477014"/>
                </a:cubicBezTo>
                <a:cubicBezTo>
                  <a:pt x="5417851" y="1492977"/>
                  <a:pt x="5433852" y="1501241"/>
                  <a:pt x="5444628" y="1511562"/>
                </a:cubicBezTo>
                <a:cubicBezTo>
                  <a:pt x="5448663" y="1515344"/>
                  <a:pt x="5451544" y="1497678"/>
                  <a:pt x="5453752" y="1474786"/>
                </a:cubicBezTo>
                <a:lnTo>
                  <a:pt x="5454594" y="1464662"/>
                </a:lnTo>
                <a:lnTo>
                  <a:pt x="5463208" y="1466226"/>
                </a:lnTo>
                <a:lnTo>
                  <a:pt x="5463164" y="1484226"/>
                </a:lnTo>
                <a:cubicBezTo>
                  <a:pt x="5462722" y="1528173"/>
                  <a:pt x="5460824" y="1571999"/>
                  <a:pt x="5456160" y="1575885"/>
                </a:cubicBezTo>
                <a:cubicBezTo>
                  <a:pt x="5406708" y="1617226"/>
                  <a:pt x="5442751" y="1692579"/>
                  <a:pt x="5345636" y="1714543"/>
                </a:cubicBezTo>
                <a:cubicBezTo>
                  <a:pt x="5301930" y="1724583"/>
                  <a:pt x="5282493" y="1755882"/>
                  <a:pt x="5251319" y="1775792"/>
                </a:cubicBezTo>
                <a:cubicBezTo>
                  <a:pt x="5142610" y="1844714"/>
                  <a:pt x="5072132" y="1925140"/>
                  <a:pt x="5043512" y="2027305"/>
                </a:cubicBezTo>
                <a:cubicBezTo>
                  <a:pt x="5035488" y="2055562"/>
                  <a:pt x="5000258" y="2081893"/>
                  <a:pt x="4978144" y="2108535"/>
                </a:cubicBezTo>
                <a:cubicBezTo>
                  <a:pt x="4990785" y="2124798"/>
                  <a:pt x="5050411" y="2079615"/>
                  <a:pt x="5031476" y="2128173"/>
                </a:cubicBezTo>
                <a:cubicBezTo>
                  <a:pt x="5017138" y="2164787"/>
                  <a:pt x="4975973" y="2191363"/>
                  <a:pt x="4937389" y="2216441"/>
                </a:cubicBezTo>
                <a:cubicBezTo>
                  <a:pt x="4893079" y="2245058"/>
                  <a:pt x="4843760" y="2269776"/>
                  <a:pt x="4826122" y="2315331"/>
                </a:cubicBezTo>
                <a:cubicBezTo>
                  <a:pt x="4822276" y="2325050"/>
                  <a:pt x="3896510" y="3112888"/>
                  <a:pt x="2544647" y="3190975"/>
                </a:cubicBezTo>
                <a:cubicBezTo>
                  <a:pt x="2323734" y="3203734"/>
                  <a:pt x="1445947" y="3169121"/>
                  <a:pt x="1328257" y="3153006"/>
                </a:cubicBezTo>
                <a:cubicBezTo>
                  <a:pt x="1207258" y="3136344"/>
                  <a:pt x="1101756" y="3091943"/>
                  <a:pt x="977943" y="3082502"/>
                </a:cubicBezTo>
                <a:cubicBezTo>
                  <a:pt x="912454" y="3077622"/>
                  <a:pt x="848655" y="3061861"/>
                  <a:pt x="854473" y="2994250"/>
                </a:cubicBezTo>
                <a:cubicBezTo>
                  <a:pt x="856228" y="2975057"/>
                  <a:pt x="838125" y="2961827"/>
                  <a:pt x="811593" y="2970498"/>
                </a:cubicBezTo>
                <a:cubicBezTo>
                  <a:pt x="761454" y="2987010"/>
                  <a:pt x="736680" y="2962489"/>
                  <a:pt x="707024" y="2945439"/>
                </a:cubicBezTo>
                <a:cubicBezTo>
                  <a:pt x="654509" y="2915262"/>
                  <a:pt x="603913" y="2882480"/>
                  <a:pt x="523487" y="2886053"/>
                </a:cubicBezTo>
                <a:cubicBezTo>
                  <a:pt x="537017" y="2855468"/>
                  <a:pt x="563587" y="2856758"/>
                  <a:pt x="587884" y="2859746"/>
                </a:cubicBezTo>
                <a:cubicBezTo>
                  <a:pt x="652090" y="2867866"/>
                  <a:pt x="715235" y="2878012"/>
                  <a:pt x="779426" y="2885897"/>
                </a:cubicBezTo>
                <a:cubicBezTo>
                  <a:pt x="821123" y="2891048"/>
                  <a:pt x="863074" y="2900202"/>
                  <a:pt x="917288" y="2882248"/>
                </a:cubicBezTo>
                <a:cubicBezTo>
                  <a:pt x="866364" y="2830288"/>
                  <a:pt x="785092" y="2829930"/>
                  <a:pt x="718684" y="2819941"/>
                </a:cubicBezTo>
                <a:cubicBezTo>
                  <a:pt x="635747" y="2807447"/>
                  <a:pt x="584925" y="2771133"/>
                  <a:pt x="524650" y="2731220"/>
                </a:cubicBezTo>
                <a:cubicBezTo>
                  <a:pt x="584180" y="2712621"/>
                  <a:pt x="623299" y="2742760"/>
                  <a:pt x="670138" y="2735189"/>
                </a:cubicBezTo>
                <a:cubicBezTo>
                  <a:pt x="672406" y="2728745"/>
                  <a:pt x="675988" y="2719532"/>
                  <a:pt x="675382" y="2719369"/>
                </a:cubicBezTo>
                <a:cubicBezTo>
                  <a:pt x="596666" y="2703042"/>
                  <a:pt x="557844" y="2658869"/>
                  <a:pt x="542021" y="2601946"/>
                </a:cubicBezTo>
                <a:cubicBezTo>
                  <a:pt x="533902" y="2572560"/>
                  <a:pt x="505246" y="2566541"/>
                  <a:pt x="476895" y="2555976"/>
                </a:cubicBezTo>
                <a:cubicBezTo>
                  <a:pt x="377189" y="2518466"/>
                  <a:pt x="272496" y="2486779"/>
                  <a:pt x="188751" y="2428830"/>
                </a:cubicBezTo>
                <a:cubicBezTo>
                  <a:pt x="280875" y="2426687"/>
                  <a:pt x="357216" y="2461808"/>
                  <a:pt x="456762" y="2468731"/>
                </a:cubicBezTo>
                <a:cubicBezTo>
                  <a:pt x="373794" y="2404281"/>
                  <a:pt x="269816" y="2379152"/>
                  <a:pt x="174514" y="2345378"/>
                </a:cubicBezTo>
                <a:cubicBezTo>
                  <a:pt x="130977" y="2330009"/>
                  <a:pt x="90329" y="2308598"/>
                  <a:pt x="38827" y="2303685"/>
                </a:cubicBezTo>
                <a:cubicBezTo>
                  <a:pt x="20556" y="2301864"/>
                  <a:pt x="-10092" y="2297272"/>
                  <a:pt x="3281" y="2273587"/>
                </a:cubicBezTo>
                <a:cubicBezTo>
                  <a:pt x="14533" y="2253956"/>
                  <a:pt x="39095" y="2256437"/>
                  <a:pt x="61590" y="2259170"/>
                </a:cubicBezTo>
                <a:cubicBezTo>
                  <a:pt x="115591" y="2265916"/>
                  <a:pt x="170539" y="2259497"/>
                  <a:pt x="242291" y="2250569"/>
                </a:cubicBezTo>
                <a:cubicBezTo>
                  <a:pt x="178223" y="2197829"/>
                  <a:pt x="68904" y="2229102"/>
                  <a:pt x="13205" y="2172263"/>
                </a:cubicBezTo>
                <a:cubicBezTo>
                  <a:pt x="77196" y="2153598"/>
                  <a:pt x="128251" y="2170191"/>
                  <a:pt x="180810" y="2168333"/>
                </a:cubicBezTo>
                <a:cubicBezTo>
                  <a:pt x="228319" y="2166612"/>
                  <a:pt x="239444" y="2154350"/>
                  <a:pt x="226020" y="2121100"/>
                </a:cubicBezTo>
                <a:cubicBezTo>
                  <a:pt x="205165" y="2069293"/>
                  <a:pt x="229388" y="2038364"/>
                  <a:pt x="299145" y="2044862"/>
                </a:cubicBezTo>
                <a:cubicBezTo>
                  <a:pt x="363822" y="2051027"/>
                  <a:pt x="369032" y="2029991"/>
                  <a:pt x="350236" y="2001187"/>
                </a:cubicBezTo>
                <a:cubicBezTo>
                  <a:pt x="322862" y="1959187"/>
                  <a:pt x="348423" y="1921214"/>
                  <a:pt x="365223" y="1881218"/>
                </a:cubicBezTo>
                <a:cubicBezTo>
                  <a:pt x="390527" y="1820499"/>
                  <a:pt x="376326" y="1793748"/>
                  <a:pt x="310707" y="1758752"/>
                </a:cubicBezTo>
                <a:cubicBezTo>
                  <a:pt x="273754" y="1739265"/>
                  <a:pt x="234367" y="1723631"/>
                  <a:pt x="181659" y="1709137"/>
                </a:cubicBezTo>
                <a:cubicBezTo>
                  <a:pt x="299387" y="1683727"/>
                  <a:pt x="172918" y="1660608"/>
                  <a:pt x="213063" y="1632021"/>
                </a:cubicBezTo>
                <a:cubicBezTo>
                  <a:pt x="296030" y="1612244"/>
                  <a:pt x="369047" y="1679323"/>
                  <a:pt x="481390" y="1644125"/>
                </a:cubicBezTo>
                <a:cubicBezTo>
                  <a:pt x="336659" y="1595935"/>
                  <a:pt x="176348" y="1532074"/>
                  <a:pt x="68930" y="1457537"/>
                </a:cubicBezTo>
                <a:cubicBezTo>
                  <a:pt x="91299" y="1434897"/>
                  <a:pt x="115799" y="1450436"/>
                  <a:pt x="135138" y="1440976"/>
                </a:cubicBezTo>
                <a:cubicBezTo>
                  <a:pt x="133952" y="1436374"/>
                  <a:pt x="135290" y="1429332"/>
                  <a:pt x="131611" y="1427642"/>
                </a:cubicBezTo>
                <a:cubicBezTo>
                  <a:pt x="52402" y="1389548"/>
                  <a:pt x="51441" y="1388478"/>
                  <a:pt x="130443" y="1343795"/>
                </a:cubicBezTo>
                <a:cubicBezTo>
                  <a:pt x="158017" y="1328118"/>
                  <a:pt x="154966" y="1317573"/>
                  <a:pt x="138930" y="1304094"/>
                </a:cubicBezTo>
                <a:cubicBezTo>
                  <a:pt x="127608" y="1294551"/>
                  <a:pt x="113720" y="1286742"/>
                  <a:pt x="118409" y="1262212"/>
                </a:cubicBezTo>
                <a:cubicBezTo>
                  <a:pt x="164937" y="1287183"/>
                  <a:pt x="383505" y="1312432"/>
                  <a:pt x="421410" y="1304757"/>
                </a:cubicBezTo>
                <a:cubicBezTo>
                  <a:pt x="464009" y="1296037"/>
                  <a:pt x="610877" y="1288926"/>
                  <a:pt x="655702" y="1291801"/>
                </a:cubicBezTo>
                <a:cubicBezTo>
                  <a:pt x="653235" y="1290438"/>
                  <a:pt x="650767" y="1289077"/>
                  <a:pt x="648299" y="1287715"/>
                </a:cubicBezTo>
                <a:cubicBezTo>
                  <a:pt x="603999" y="1260339"/>
                  <a:pt x="559107" y="1233035"/>
                  <a:pt x="531027" y="1193967"/>
                </a:cubicBezTo>
                <a:cubicBezTo>
                  <a:pt x="529741" y="1192462"/>
                  <a:pt x="529061" y="1191120"/>
                  <a:pt x="526433" y="1191913"/>
                </a:cubicBezTo>
                <a:cubicBezTo>
                  <a:pt x="503415" y="1199684"/>
                  <a:pt x="505590" y="1187083"/>
                  <a:pt x="504666" y="1177230"/>
                </a:cubicBezTo>
                <a:cubicBezTo>
                  <a:pt x="503726" y="1167141"/>
                  <a:pt x="499378" y="1159602"/>
                  <a:pt x="482307" y="1162618"/>
                </a:cubicBezTo>
                <a:cubicBezTo>
                  <a:pt x="481421" y="1162726"/>
                  <a:pt x="480226" y="1162633"/>
                  <a:pt x="479029" y="1162540"/>
                </a:cubicBezTo>
                <a:cubicBezTo>
                  <a:pt x="470949" y="1161859"/>
                  <a:pt x="444139" y="1138059"/>
                  <a:pt x="447663" y="1132649"/>
                </a:cubicBezTo>
                <a:cubicBezTo>
                  <a:pt x="455539" y="1120781"/>
                  <a:pt x="446335" y="1116439"/>
                  <a:pt x="438547" y="1110977"/>
                </a:cubicBezTo>
                <a:cubicBezTo>
                  <a:pt x="427656" y="1103517"/>
                  <a:pt x="416795" y="1096529"/>
                  <a:pt x="405343" y="1089612"/>
                </a:cubicBezTo>
                <a:cubicBezTo>
                  <a:pt x="394202" y="1082895"/>
                  <a:pt x="382794" y="1076684"/>
                  <a:pt x="371373" y="1070238"/>
                </a:cubicBezTo>
                <a:cubicBezTo>
                  <a:pt x="344889" y="1065616"/>
                  <a:pt x="318169" y="1061972"/>
                  <a:pt x="290358" y="1059884"/>
                </a:cubicBezTo>
                <a:cubicBezTo>
                  <a:pt x="269709" y="1058114"/>
                  <a:pt x="246624" y="1055453"/>
                  <a:pt x="235140" y="1029322"/>
                </a:cubicBezTo>
                <a:cubicBezTo>
                  <a:pt x="256895" y="1029771"/>
                  <a:pt x="278695" y="1030927"/>
                  <a:pt x="300494" y="1032083"/>
                </a:cubicBezTo>
                <a:cubicBezTo>
                  <a:pt x="279542" y="1020860"/>
                  <a:pt x="259181" y="1009565"/>
                  <a:pt x="239661" y="997457"/>
                </a:cubicBezTo>
                <a:cubicBezTo>
                  <a:pt x="223540" y="987309"/>
                  <a:pt x="210281" y="975391"/>
                  <a:pt x="204788" y="959211"/>
                </a:cubicBezTo>
                <a:cubicBezTo>
                  <a:pt x="203337" y="955117"/>
                  <a:pt x="202166" y="950750"/>
                  <a:pt x="207583" y="947009"/>
                </a:cubicBezTo>
                <a:cubicBezTo>
                  <a:pt x="213561" y="942727"/>
                  <a:pt x="218466" y="944980"/>
                  <a:pt x="223061" y="947033"/>
                </a:cubicBezTo>
                <a:cubicBezTo>
                  <a:pt x="242046" y="955410"/>
                  <a:pt x="261311" y="963516"/>
                  <a:pt x="280015" y="972164"/>
                </a:cubicBezTo>
                <a:cubicBezTo>
                  <a:pt x="304852" y="983629"/>
                  <a:pt x="329408" y="995365"/>
                  <a:pt x="353948" y="1006865"/>
                </a:cubicBezTo>
                <a:cubicBezTo>
                  <a:pt x="319294" y="981405"/>
                  <a:pt x="281290" y="959435"/>
                  <a:pt x="240466" y="939943"/>
                </a:cubicBezTo>
                <a:cubicBezTo>
                  <a:pt x="210990" y="925718"/>
                  <a:pt x="181514" y="911494"/>
                  <a:pt x="158812" y="891467"/>
                </a:cubicBezTo>
                <a:cubicBezTo>
                  <a:pt x="147166" y="881489"/>
                  <a:pt x="141336" y="869384"/>
                  <a:pt x="139551" y="855364"/>
                </a:cubicBezTo>
                <a:cubicBezTo>
                  <a:pt x="139312" y="851597"/>
                  <a:pt x="139634" y="847287"/>
                  <a:pt x="145731" y="844888"/>
                </a:cubicBezTo>
                <a:cubicBezTo>
                  <a:pt x="151843" y="842724"/>
                  <a:pt x="155581" y="845356"/>
                  <a:pt x="158154" y="848366"/>
                </a:cubicBezTo>
                <a:cubicBezTo>
                  <a:pt x="161052" y="851811"/>
                  <a:pt x="164496" y="854479"/>
                  <a:pt x="169370" y="856260"/>
                </a:cubicBezTo>
                <a:cubicBezTo>
                  <a:pt x="212096" y="872913"/>
                  <a:pt x="249775" y="894448"/>
                  <a:pt x="288295" y="915169"/>
                </a:cubicBezTo>
                <a:cubicBezTo>
                  <a:pt x="343452" y="944788"/>
                  <a:pt x="397769" y="975222"/>
                  <a:pt x="462694" y="994643"/>
                </a:cubicBezTo>
                <a:cubicBezTo>
                  <a:pt x="487260" y="1001870"/>
                  <a:pt x="512622" y="1007575"/>
                  <a:pt x="531910" y="1006664"/>
                </a:cubicBezTo>
                <a:cubicBezTo>
                  <a:pt x="460990" y="972547"/>
                  <a:pt x="394087" y="936046"/>
                  <a:pt x="333940" y="893507"/>
                </a:cubicBezTo>
                <a:cubicBezTo>
                  <a:pt x="273173" y="850568"/>
                  <a:pt x="219876" y="803403"/>
                  <a:pt x="181443" y="746608"/>
                </a:cubicBezTo>
                <a:cubicBezTo>
                  <a:pt x="177494" y="740681"/>
                  <a:pt x="175038" y="734810"/>
                  <a:pt x="162678" y="737018"/>
                </a:cubicBezTo>
                <a:cubicBezTo>
                  <a:pt x="157082" y="737933"/>
                  <a:pt x="155070" y="734381"/>
                  <a:pt x="156307" y="730435"/>
                </a:cubicBezTo>
                <a:cubicBezTo>
                  <a:pt x="164051" y="702450"/>
                  <a:pt x="145532" y="687373"/>
                  <a:pt x="117227" y="677515"/>
                </a:cubicBezTo>
                <a:cubicBezTo>
                  <a:pt x="108392" y="674314"/>
                  <a:pt x="107546" y="670384"/>
                  <a:pt x="113655" y="663474"/>
                </a:cubicBezTo>
                <a:cubicBezTo>
                  <a:pt x="121976" y="653926"/>
                  <a:pt x="120506" y="644851"/>
                  <a:pt x="115226" y="636712"/>
                </a:cubicBezTo>
                <a:cubicBezTo>
                  <a:pt x="112224" y="631619"/>
                  <a:pt x="108350" y="626868"/>
                  <a:pt x="105067" y="622046"/>
                </a:cubicBezTo>
                <a:cubicBezTo>
                  <a:pt x="102790" y="619000"/>
                  <a:pt x="99022" y="615897"/>
                  <a:pt x="104113" y="611722"/>
                </a:cubicBezTo>
                <a:cubicBezTo>
                  <a:pt x="108939" y="608053"/>
                  <a:pt x="114081" y="609328"/>
                  <a:pt x="118895" y="610169"/>
                </a:cubicBezTo>
                <a:cubicBezTo>
                  <a:pt x="142040" y="613772"/>
                  <a:pt x="156094" y="624170"/>
                  <a:pt x="163095" y="640642"/>
                </a:cubicBezTo>
                <a:cubicBezTo>
                  <a:pt x="168334" y="652819"/>
                  <a:pt x="173104" y="652953"/>
                  <a:pt x="185766" y="641454"/>
                </a:cubicBezTo>
                <a:cubicBezTo>
                  <a:pt x="195327" y="632704"/>
                  <a:pt x="204232" y="632337"/>
                  <a:pt x="212892" y="637457"/>
                </a:cubicBezTo>
                <a:cubicBezTo>
                  <a:pt x="217516" y="639981"/>
                  <a:pt x="220444" y="643897"/>
                  <a:pt x="223932" y="647271"/>
                </a:cubicBezTo>
                <a:cubicBezTo>
                  <a:pt x="241420" y="664845"/>
                  <a:pt x="259762" y="681841"/>
                  <a:pt x="287167" y="691571"/>
                </a:cubicBezTo>
                <a:cubicBezTo>
                  <a:pt x="299355" y="696027"/>
                  <a:pt x="312354" y="699197"/>
                  <a:pt x="330380" y="692506"/>
                </a:cubicBezTo>
                <a:cubicBezTo>
                  <a:pt x="318517" y="688486"/>
                  <a:pt x="306954" y="689175"/>
                  <a:pt x="296172" y="688108"/>
                </a:cubicBezTo>
                <a:cubicBezTo>
                  <a:pt x="285390" y="687041"/>
                  <a:pt x="279539" y="683953"/>
                  <a:pt x="286974" y="674512"/>
                </a:cubicBezTo>
                <a:cubicBezTo>
                  <a:pt x="291105" y="669267"/>
                  <a:pt x="290555" y="665301"/>
                  <a:pt x="286166" y="661798"/>
                </a:cubicBezTo>
                <a:cubicBezTo>
                  <a:pt x="272052" y="650459"/>
                  <a:pt x="264416" y="633352"/>
                  <a:pt x="236268" y="635338"/>
                </a:cubicBezTo>
                <a:cubicBezTo>
                  <a:pt x="234792" y="635517"/>
                  <a:pt x="233255" y="634754"/>
                  <a:pt x="231734" y="634225"/>
                </a:cubicBezTo>
                <a:cubicBezTo>
                  <a:pt x="225957" y="632316"/>
                  <a:pt x="219575" y="630241"/>
                  <a:pt x="221253" y="623870"/>
                </a:cubicBezTo>
                <a:cubicBezTo>
                  <a:pt x="223227" y="617462"/>
                  <a:pt x="230816" y="615119"/>
                  <a:pt x="237564" y="613590"/>
                </a:cubicBezTo>
                <a:cubicBezTo>
                  <a:pt x="254884" y="609831"/>
                  <a:pt x="268844" y="614072"/>
                  <a:pt x="282259" y="619091"/>
                </a:cubicBezTo>
                <a:cubicBezTo>
                  <a:pt x="314893" y="631509"/>
                  <a:pt x="342201" y="649080"/>
                  <a:pt x="370630" y="665566"/>
                </a:cubicBezTo>
                <a:cubicBezTo>
                  <a:pt x="413275" y="690295"/>
                  <a:pt x="451153" y="719635"/>
                  <a:pt x="498017" y="740532"/>
                </a:cubicBezTo>
                <a:cubicBezTo>
                  <a:pt x="637369" y="802423"/>
                  <a:pt x="774774" y="866448"/>
                  <a:pt x="918036" y="924307"/>
                </a:cubicBezTo>
                <a:cubicBezTo>
                  <a:pt x="970882" y="945666"/>
                  <a:pt x="1024819" y="965469"/>
                  <a:pt x="1079304" y="984494"/>
                </a:cubicBezTo>
                <a:cubicBezTo>
                  <a:pt x="1079509" y="983045"/>
                  <a:pt x="1079744" y="982067"/>
                  <a:pt x="1079935" y="980383"/>
                </a:cubicBezTo>
                <a:cubicBezTo>
                  <a:pt x="1079860" y="979206"/>
                  <a:pt x="1079770" y="977793"/>
                  <a:pt x="1079695" y="976616"/>
                </a:cubicBezTo>
                <a:cubicBezTo>
                  <a:pt x="1041139" y="964679"/>
                  <a:pt x="1003098" y="951491"/>
                  <a:pt x="966178" y="937219"/>
                </a:cubicBezTo>
                <a:cubicBezTo>
                  <a:pt x="875541" y="901932"/>
                  <a:pt x="791930" y="860100"/>
                  <a:pt x="720106" y="807112"/>
                </a:cubicBezTo>
                <a:cubicBezTo>
                  <a:pt x="714181" y="802848"/>
                  <a:pt x="707904" y="802421"/>
                  <a:pt x="698823" y="804708"/>
                </a:cubicBezTo>
                <a:cubicBezTo>
                  <a:pt x="669544" y="812288"/>
                  <a:pt x="659939" y="806334"/>
                  <a:pt x="664513" y="784663"/>
                </a:cubicBezTo>
                <a:cubicBezTo>
                  <a:pt x="665660" y="779304"/>
                  <a:pt x="665686" y="775031"/>
                  <a:pt x="660380" y="771165"/>
                </a:cubicBezTo>
                <a:cubicBezTo>
                  <a:pt x="636661" y="753871"/>
                  <a:pt x="611807" y="737427"/>
                  <a:pt x="584959" y="722409"/>
                </a:cubicBezTo>
                <a:cubicBezTo>
                  <a:pt x="535282" y="694735"/>
                  <a:pt x="482226" y="670082"/>
                  <a:pt x="435649" y="639659"/>
                </a:cubicBezTo>
                <a:cubicBezTo>
                  <a:pt x="421965" y="630403"/>
                  <a:pt x="411440" y="619340"/>
                  <a:pt x="404944" y="606128"/>
                </a:cubicBezTo>
                <a:cubicBezTo>
                  <a:pt x="402872" y="601635"/>
                  <a:pt x="401613" y="595856"/>
                  <a:pt x="408476" y="591466"/>
                </a:cubicBezTo>
                <a:cubicBezTo>
                  <a:pt x="415044" y="587111"/>
                  <a:pt x="420320" y="590506"/>
                  <a:pt x="425225" y="592759"/>
                </a:cubicBezTo>
                <a:cubicBezTo>
                  <a:pt x="445746" y="601899"/>
                  <a:pt x="466578" y="611238"/>
                  <a:pt x="487115" y="620614"/>
                </a:cubicBezTo>
                <a:cubicBezTo>
                  <a:pt x="507947" y="629954"/>
                  <a:pt x="528514" y="639800"/>
                  <a:pt x="550277" y="649738"/>
                </a:cubicBezTo>
                <a:cubicBezTo>
                  <a:pt x="551408" y="644145"/>
                  <a:pt x="546904" y="643504"/>
                  <a:pt x="544421" y="641907"/>
                </a:cubicBezTo>
                <a:cubicBezTo>
                  <a:pt x="509355" y="619344"/>
                  <a:pt x="471190" y="599529"/>
                  <a:pt x="431905" y="580799"/>
                </a:cubicBezTo>
                <a:cubicBezTo>
                  <a:pt x="401512" y="566211"/>
                  <a:pt x="371947" y="550574"/>
                  <a:pt x="351177" y="528177"/>
                </a:cubicBezTo>
                <a:cubicBezTo>
                  <a:pt x="343180" y="519419"/>
                  <a:pt x="338696" y="509759"/>
                  <a:pt x="339749" y="498244"/>
                </a:cubicBezTo>
                <a:cubicBezTo>
                  <a:pt x="340115" y="494641"/>
                  <a:pt x="340481" y="491037"/>
                  <a:pt x="346313" y="489145"/>
                </a:cubicBezTo>
                <a:cubicBezTo>
                  <a:pt x="350979" y="487631"/>
                  <a:pt x="354067" y="489392"/>
                  <a:pt x="356579" y="491460"/>
                </a:cubicBezTo>
                <a:cubicBezTo>
                  <a:pt x="360984" y="495197"/>
                  <a:pt x="365388" y="498934"/>
                  <a:pt x="371505" y="501516"/>
                </a:cubicBezTo>
                <a:cubicBezTo>
                  <a:pt x="408203" y="517000"/>
                  <a:pt x="442659" y="534654"/>
                  <a:pt x="476275" y="553122"/>
                </a:cubicBezTo>
                <a:cubicBezTo>
                  <a:pt x="531461" y="583213"/>
                  <a:pt x="586103" y="614082"/>
                  <a:pt x="649952" y="635294"/>
                </a:cubicBezTo>
                <a:cubicBezTo>
                  <a:pt x="673972" y="643298"/>
                  <a:pt x="698805" y="650018"/>
                  <a:pt x="727161" y="651328"/>
                </a:cubicBezTo>
                <a:cubicBezTo>
                  <a:pt x="726126" y="649081"/>
                  <a:pt x="724263" y="647883"/>
                  <a:pt x="722417" y="646921"/>
                </a:cubicBezTo>
                <a:cubicBezTo>
                  <a:pt x="660627" y="615969"/>
                  <a:pt x="600830" y="583590"/>
                  <a:pt x="546079" y="546328"/>
                </a:cubicBezTo>
                <a:cubicBezTo>
                  <a:pt x="478576" y="500409"/>
                  <a:pt x="420223" y="448637"/>
                  <a:pt x="378182" y="386585"/>
                </a:cubicBezTo>
                <a:cubicBezTo>
                  <a:pt x="376229" y="383975"/>
                  <a:pt x="374884" y="381528"/>
                  <a:pt x="370158" y="382100"/>
                </a:cubicBezTo>
                <a:cubicBezTo>
                  <a:pt x="358064" y="383802"/>
                  <a:pt x="356583" y="379236"/>
                  <a:pt x="357861" y="371252"/>
                </a:cubicBezTo>
                <a:cubicBezTo>
                  <a:pt x="361373" y="351608"/>
                  <a:pt x="352380" y="336565"/>
                  <a:pt x="331313" y="328203"/>
                </a:cubicBezTo>
                <a:cubicBezTo>
                  <a:pt x="316037" y="321986"/>
                  <a:pt x="303183" y="316425"/>
                  <a:pt x="319354" y="299282"/>
                </a:cubicBezTo>
                <a:cubicBezTo>
                  <a:pt x="323265" y="295249"/>
                  <a:pt x="321459" y="290249"/>
                  <a:pt x="319682" y="285719"/>
                </a:cubicBezTo>
                <a:cubicBezTo>
                  <a:pt x="317166" y="278905"/>
                  <a:pt x="312080" y="273828"/>
                  <a:pt x="306391" y="268585"/>
                </a:cubicBezTo>
                <a:cubicBezTo>
                  <a:pt x="303227" y="265647"/>
                  <a:pt x="299399" y="261602"/>
                  <a:pt x="303294" y="257334"/>
                </a:cubicBezTo>
                <a:cubicBezTo>
                  <a:pt x="307735" y="252289"/>
                  <a:pt x="314131" y="254598"/>
                  <a:pt x="319242" y="255403"/>
                </a:cubicBezTo>
                <a:cubicBezTo>
                  <a:pt x="342683" y="258970"/>
                  <a:pt x="357062" y="269803"/>
                  <a:pt x="364093" y="286745"/>
                </a:cubicBezTo>
                <a:cubicBezTo>
                  <a:pt x="368651" y="297582"/>
                  <a:pt x="374307" y="297608"/>
                  <a:pt x="385301" y="287973"/>
                </a:cubicBezTo>
                <a:cubicBezTo>
                  <a:pt x="397712" y="277216"/>
                  <a:pt x="408079" y="276436"/>
                  <a:pt x="417598" y="285722"/>
                </a:cubicBezTo>
                <a:cubicBezTo>
                  <a:pt x="425226" y="293339"/>
                  <a:pt x="431406" y="301607"/>
                  <a:pt x="440155" y="308139"/>
                </a:cubicBezTo>
                <a:cubicBezTo>
                  <a:pt x="463623" y="326175"/>
                  <a:pt x="485720" y="346039"/>
                  <a:pt x="534406" y="339430"/>
                </a:cubicBezTo>
                <a:cubicBezTo>
                  <a:pt x="520872" y="332528"/>
                  <a:pt x="507316" y="334645"/>
                  <a:pt x="495633" y="333450"/>
                </a:cubicBezTo>
                <a:cubicBezTo>
                  <a:pt x="487244" y="332567"/>
                  <a:pt x="478750" y="330037"/>
                  <a:pt x="486289" y="322243"/>
                </a:cubicBezTo>
                <a:cubicBezTo>
                  <a:pt x="494951" y="313365"/>
                  <a:pt x="489365" y="309771"/>
                  <a:pt x="484000" y="304964"/>
                </a:cubicBezTo>
                <a:cubicBezTo>
                  <a:pt x="471673" y="293645"/>
                  <a:pt x="461604" y="280392"/>
                  <a:pt x="436911" y="280536"/>
                </a:cubicBezTo>
                <a:cubicBezTo>
                  <a:pt x="433041" y="280530"/>
                  <a:pt x="429923" y="278297"/>
                  <a:pt x="426865" y="277007"/>
                </a:cubicBezTo>
                <a:cubicBezTo>
                  <a:pt x="422581" y="275154"/>
                  <a:pt x="418872" y="272993"/>
                  <a:pt x="420654" y="268269"/>
                </a:cubicBezTo>
                <a:cubicBezTo>
                  <a:pt x="422468" y="264016"/>
                  <a:pt x="426748" y="261125"/>
                  <a:pt x="432329" y="259975"/>
                </a:cubicBezTo>
                <a:cubicBezTo>
                  <a:pt x="437320" y="258895"/>
                  <a:pt x="442621" y="258016"/>
                  <a:pt x="447672" y="257879"/>
                </a:cubicBezTo>
                <a:cubicBezTo>
                  <a:pt x="470223" y="256809"/>
                  <a:pt x="486254" y="265543"/>
                  <a:pt x="502242" y="273572"/>
                </a:cubicBezTo>
                <a:cubicBezTo>
                  <a:pt x="558179" y="301436"/>
                  <a:pt x="607891" y="334326"/>
                  <a:pt x="659874" y="365516"/>
                </a:cubicBezTo>
                <a:cubicBezTo>
                  <a:pt x="711842" y="396471"/>
                  <a:pt x="772192" y="418818"/>
                  <a:pt x="829177" y="444421"/>
                </a:cubicBezTo>
                <a:cubicBezTo>
                  <a:pt x="960626" y="503711"/>
                  <a:pt x="1092650" y="562693"/>
                  <a:pt x="1231903" y="613682"/>
                </a:cubicBezTo>
                <a:cubicBezTo>
                  <a:pt x="1368099" y="663381"/>
                  <a:pt x="1823141" y="686561"/>
                  <a:pt x="1911736" y="685084"/>
                </a:cubicBezTo>
                <a:cubicBezTo>
                  <a:pt x="2024994" y="682992"/>
                  <a:pt x="2291986" y="655399"/>
                  <a:pt x="2564313" y="632143"/>
                </a:cubicBezTo>
                <a:cubicBezTo>
                  <a:pt x="2595089" y="629364"/>
                  <a:pt x="2625288" y="626893"/>
                  <a:pt x="2657304" y="624913"/>
                </a:cubicBezTo>
                <a:cubicBezTo>
                  <a:pt x="3564401" y="568191"/>
                  <a:pt x="4203594" y="276765"/>
                  <a:pt x="4235818" y="259339"/>
                </a:cubicBezTo>
                <a:cubicBezTo>
                  <a:pt x="4287616" y="231474"/>
                  <a:pt x="4460006" y="176429"/>
                  <a:pt x="4460331" y="176864"/>
                </a:cubicBezTo>
                <a:cubicBezTo>
                  <a:pt x="4464175" y="181144"/>
                  <a:pt x="4483735" y="184529"/>
                  <a:pt x="4499578" y="186791"/>
                </a:cubicBezTo>
                <a:lnTo>
                  <a:pt x="4514640" y="188841"/>
                </a:lnTo>
                <a:lnTo>
                  <a:pt x="4516523" y="189988"/>
                </a:lnTo>
                <a:cubicBezTo>
                  <a:pt x="4522035" y="190091"/>
                  <a:pt x="4521760" y="189857"/>
                  <a:pt x="4518126" y="189316"/>
                </a:cubicBezTo>
                <a:lnTo>
                  <a:pt x="4514640" y="188841"/>
                </a:lnTo>
                <a:lnTo>
                  <a:pt x="4511569" y="186970"/>
                </a:lnTo>
                <a:cubicBezTo>
                  <a:pt x="4510788" y="185226"/>
                  <a:pt x="4510719" y="182981"/>
                  <a:pt x="4510888" y="180943"/>
                </a:cubicBezTo>
                <a:cubicBezTo>
                  <a:pt x="4511690" y="170169"/>
                  <a:pt x="4517648" y="160906"/>
                  <a:pt x="4531865" y="155151"/>
                </a:cubicBezTo>
                <a:cubicBezTo>
                  <a:pt x="4545507" y="149703"/>
                  <a:pt x="4559473" y="144689"/>
                  <a:pt x="4573441" y="139676"/>
                </a:cubicBezTo>
                <a:cubicBezTo>
                  <a:pt x="4585075" y="135420"/>
                  <a:pt x="4593048" y="134454"/>
                  <a:pt x="4594964" y="145847"/>
                </a:cubicBezTo>
                <a:cubicBezTo>
                  <a:pt x="4596879" y="157242"/>
                  <a:pt x="4613452" y="160454"/>
                  <a:pt x="4623059" y="152410"/>
                </a:cubicBezTo>
                <a:cubicBezTo>
                  <a:pt x="4660632" y="120811"/>
                  <a:pt x="4705757" y="95654"/>
                  <a:pt x="4748356" y="68192"/>
                </a:cubicBezTo>
                <a:cubicBezTo>
                  <a:pt x="4778098" y="49168"/>
                  <a:pt x="4809406" y="31378"/>
                  <a:pt x="4833812" y="8017"/>
                </a:cubicBezTo>
                <a:cubicBezTo>
                  <a:pt x="4838299" y="3678"/>
                  <a:pt x="4842399" y="-2039"/>
                  <a:pt x="4850908" y="727"/>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solidFill>
                <a:schemeClr val="tx1"/>
              </a:solidFill>
            </a:endParaRPr>
          </a:p>
        </p:txBody>
      </p:sp>
      <p:sp>
        <p:nvSpPr>
          <p:cNvPr id="2" name="Başlık 1">
            <a:extLst>
              <a:ext uri="{FF2B5EF4-FFF2-40B4-BE49-F238E27FC236}">
                <a16:creationId xmlns:a16="http://schemas.microsoft.com/office/drawing/2014/main" id="{30874E57-1283-31F4-8CE8-1ABFFEACC4BB}"/>
              </a:ext>
            </a:extLst>
          </p:cNvPr>
          <p:cNvSpPr>
            <a:spLocks noGrp="1"/>
          </p:cNvSpPr>
          <p:nvPr>
            <p:ph type="title"/>
          </p:nvPr>
        </p:nvSpPr>
        <p:spPr>
          <a:xfrm>
            <a:off x="1000941" y="685801"/>
            <a:ext cx="3494859" cy="5491162"/>
          </a:xfrm>
        </p:spPr>
        <p:txBody>
          <a:bodyPr>
            <a:normAutofit/>
          </a:bodyPr>
          <a:lstStyle/>
          <a:p>
            <a:endParaRPr lang="tr-TR" dirty="0"/>
          </a:p>
        </p:txBody>
      </p:sp>
      <p:graphicFrame>
        <p:nvGraphicFramePr>
          <p:cNvPr id="6" name="Rectangle 1">
            <a:extLst>
              <a:ext uri="{FF2B5EF4-FFF2-40B4-BE49-F238E27FC236}">
                <a16:creationId xmlns:a16="http://schemas.microsoft.com/office/drawing/2014/main" id="{163123B6-9A56-8343-BCD5-8A13B4821C67}"/>
              </a:ext>
            </a:extLst>
          </p:cNvPr>
          <p:cNvGraphicFramePr>
            <a:graphicFrameLocks noGrp="1"/>
          </p:cNvGraphicFramePr>
          <p:nvPr>
            <p:ph idx="1"/>
            <p:extLst>
              <p:ext uri="{D42A27DB-BD31-4B8C-83A1-F6EECF244321}">
                <p14:modId xmlns:p14="http://schemas.microsoft.com/office/powerpoint/2010/main" val="1178214871"/>
              </p:ext>
            </p:extLst>
          </p:nvPr>
        </p:nvGraphicFramePr>
        <p:xfrm>
          <a:off x="4702547" y="838199"/>
          <a:ext cx="6651253" cy="53387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932075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AAAC3AA4-80D1-B979-C136-116D576BB9B0}"/>
              </a:ext>
            </a:extLst>
          </p:cNvPr>
          <p:cNvSpPr>
            <a:spLocks noGrp="1"/>
          </p:cNvSpPr>
          <p:nvPr>
            <p:ph type="title"/>
          </p:nvPr>
        </p:nvSpPr>
        <p:spPr>
          <a:xfrm>
            <a:off x="1043631" y="809898"/>
            <a:ext cx="9942716" cy="1554480"/>
          </a:xfrm>
        </p:spPr>
        <p:txBody>
          <a:bodyPr anchor="ctr">
            <a:normAutofit/>
          </a:bodyPr>
          <a:lstStyle/>
          <a:p>
            <a:r>
              <a:rPr lang="tr-TR" sz="4800"/>
              <a:t>Bilgiyi Güç, Sağlığı Sorumluluk Yap</a:t>
            </a:r>
          </a:p>
        </p:txBody>
      </p:sp>
      <p:sp>
        <p:nvSpPr>
          <p:cNvPr id="3" name="İçerik Yer Tutucusu 2">
            <a:extLst>
              <a:ext uri="{FF2B5EF4-FFF2-40B4-BE49-F238E27FC236}">
                <a16:creationId xmlns:a16="http://schemas.microsoft.com/office/drawing/2014/main" id="{A0DC2095-143D-BC8F-1C85-84E9A33D5EC3}"/>
              </a:ext>
            </a:extLst>
          </p:cNvPr>
          <p:cNvSpPr>
            <a:spLocks noGrp="1"/>
          </p:cNvSpPr>
          <p:nvPr>
            <p:ph idx="1"/>
          </p:nvPr>
        </p:nvSpPr>
        <p:spPr>
          <a:xfrm>
            <a:off x="1045028" y="3017522"/>
            <a:ext cx="9941319" cy="3124658"/>
          </a:xfrm>
        </p:spPr>
        <p:txBody>
          <a:bodyPr anchor="ctr">
            <a:normAutofit/>
          </a:bodyPr>
          <a:lstStyle/>
          <a:p>
            <a:r>
              <a:rPr lang="tr-TR" sz="2400"/>
              <a:t>Sağlık okuryazarlığı yalnızca bilgi değil,</a:t>
            </a:r>
            <a:br>
              <a:rPr lang="tr-TR" sz="2400"/>
            </a:br>
            <a:r>
              <a:rPr lang="tr-TR" sz="2400"/>
              <a:t>eleştirel düşünme, doğru karar verme ve toplumsal sorumluluktur.”</a:t>
            </a:r>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57962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67B819C-C43E-89BE-36EB-8C098749B62F}"/>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1CCB598A-D52C-524E-B4FC-1EA928DE5D3E}"/>
              </a:ext>
            </a:extLst>
          </p:cNvPr>
          <p:cNvSpPr>
            <a:spLocks noGrp="1"/>
          </p:cNvSpPr>
          <p:nvPr>
            <p:ph idx="1"/>
          </p:nvPr>
        </p:nvSpPr>
        <p:spPr/>
        <p:txBody>
          <a:bodyPr/>
          <a:lstStyle/>
          <a:p>
            <a:pPr marL="0" indent="0">
              <a:buNone/>
            </a:pPr>
            <a:r>
              <a:rPr lang="tr-TR" b="1" dirty="0"/>
              <a:t>Kaynaklar</a:t>
            </a:r>
          </a:p>
          <a:p>
            <a:r>
              <a:rPr lang="tr-TR" dirty="0"/>
              <a:t>TÜSEB (2021) Türkiye Sağlık Okuryazarlığı Araştırması</a:t>
            </a:r>
          </a:p>
          <a:p>
            <a:r>
              <a:rPr lang="tr-TR" dirty="0"/>
              <a:t>WHO. (2013). </a:t>
            </a:r>
            <a:r>
              <a:rPr lang="tr-TR" i="1" dirty="0" err="1"/>
              <a:t>Health</a:t>
            </a:r>
            <a:r>
              <a:rPr lang="tr-TR" i="1" dirty="0"/>
              <a:t> </a:t>
            </a:r>
            <a:r>
              <a:rPr lang="tr-TR" i="1" dirty="0" err="1"/>
              <a:t>Literacy</a:t>
            </a:r>
            <a:r>
              <a:rPr lang="tr-TR" i="1" dirty="0"/>
              <a:t>: </a:t>
            </a:r>
            <a:r>
              <a:rPr lang="tr-TR" i="1" dirty="0" err="1"/>
              <a:t>The</a:t>
            </a:r>
            <a:r>
              <a:rPr lang="tr-TR" i="1" dirty="0"/>
              <a:t> Solid </a:t>
            </a:r>
            <a:r>
              <a:rPr lang="tr-TR" i="1" dirty="0" err="1"/>
              <a:t>Facts</a:t>
            </a:r>
            <a:r>
              <a:rPr lang="tr-TR" i="1" dirty="0"/>
              <a:t>.</a:t>
            </a:r>
            <a:endParaRPr lang="tr-TR" dirty="0"/>
          </a:p>
          <a:p>
            <a:r>
              <a:rPr lang="tr-TR" dirty="0" err="1"/>
              <a:t>Sørensen</a:t>
            </a:r>
            <a:r>
              <a:rPr lang="tr-TR" dirty="0"/>
              <a:t> et al. (2012). </a:t>
            </a:r>
            <a:r>
              <a:rPr lang="tr-TR" i="1" dirty="0" err="1"/>
              <a:t>Health</a:t>
            </a:r>
            <a:r>
              <a:rPr lang="tr-TR" i="1" dirty="0"/>
              <a:t> </a:t>
            </a:r>
            <a:r>
              <a:rPr lang="tr-TR" i="1" dirty="0" err="1"/>
              <a:t>Literacy</a:t>
            </a:r>
            <a:r>
              <a:rPr lang="tr-TR" i="1" dirty="0"/>
              <a:t> </a:t>
            </a:r>
            <a:r>
              <a:rPr lang="tr-TR" i="1" dirty="0" err="1"/>
              <a:t>and</a:t>
            </a:r>
            <a:r>
              <a:rPr lang="tr-TR" i="1" dirty="0"/>
              <a:t> </a:t>
            </a:r>
            <a:r>
              <a:rPr lang="tr-TR" i="1" dirty="0" err="1"/>
              <a:t>Public</a:t>
            </a:r>
            <a:r>
              <a:rPr lang="tr-TR" i="1" dirty="0"/>
              <a:t> </a:t>
            </a:r>
            <a:r>
              <a:rPr lang="tr-TR" i="1" dirty="0" err="1"/>
              <a:t>Health</a:t>
            </a:r>
            <a:r>
              <a:rPr lang="tr-TR" i="1" dirty="0"/>
              <a:t>: A </a:t>
            </a:r>
            <a:r>
              <a:rPr lang="tr-TR" i="1" dirty="0" err="1"/>
              <a:t>Systematic</a:t>
            </a:r>
            <a:r>
              <a:rPr lang="tr-TR" i="1" dirty="0"/>
              <a:t> </a:t>
            </a:r>
            <a:r>
              <a:rPr lang="tr-TR" i="1" dirty="0" err="1"/>
              <a:t>Review</a:t>
            </a:r>
            <a:endParaRPr lang="tr-TR" dirty="0"/>
          </a:p>
          <a:p>
            <a:r>
              <a:rPr lang="tr-TR" dirty="0"/>
              <a:t>Türkiye Cumhuriyeti Sağlık Bakanlığı – Sağlık Okuryazarlığı Rehberi</a:t>
            </a:r>
          </a:p>
          <a:p>
            <a:endParaRPr lang="tr-TR" dirty="0"/>
          </a:p>
        </p:txBody>
      </p:sp>
    </p:spTree>
    <p:extLst>
      <p:ext uri="{BB962C8B-B14F-4D97-AF65-F5344CB8AC3E}">
        <p14:creationId xmlns:p14="http://schemas.microsoft.com/office/powerpoint/2010/main" val="5018660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1D441119-3238-EC7C-3541-0517F4621EFB}"/>
              </a:ext>
            </a:extLst>
          </p:cNvPr>
          <p:cNvSpPr>
            <a:spLocks noGrp="1"/>
          </p:cNvSpPr>
          <p:nvPr>
            <p:ph type="title"/>
          </p:nvPr>
        </p:nvSpPr>
        <p:spPr>
          <a:xfrm>
            <a:off x="586478" y="1683756"/>
            <a:ext cx="3115265" cy="2396359"/>
          </a:xfrm>
        </p:spPr>
        <p:txBody>
          <a:bodyPr anchor="b">
            <a:normAutofit/>
          </a:bodyPr>
          <a:lstStyle/>
          <a:p>
            <a:pPr algn="r"/>
            <a:r>
              <a:rPr lang="tr-TR" sz="4000">
                <a:solidFill>
                  <a:srgbClr val="FFFFFF"/>
                </a:solidFill>
              </a:rPr>
              <a:t>Neden Bu Konu?</a:t>
            </a:r>
          </a:p>
        </p:txBody>
      </p:sp>
      <p:graphicFrame>
        <p:nvGraphicFramePr>
          <p:cNvPr id="5" name="İçerik Yer Tutucusu 2">
            <a:extLst>
              <a:ext uri="{FF2B5EF4-FFF2-40B4-BE49-F238E27FC236}">
                <a16:creationId xmlns:a16="http://schemas.microsoft.com/office/drawing/2014/main" id="{D1CA1C11-66BF-FBFE-9A6A-4BF2AEC26706}"/>
              </a:ext>
            </a:extLst>
          </p:cNvPr>
          <p:cNvGraphicFramePr>
            <a:graphicFrameLocks noGrp="1"/>
          </p:cNvGraphicFramePr>
          <p:nvPr>
            <p:ph idx="1"/>
            <p:extLst>
              <p:ext uri="{D42A27DB-BD31-4B8C-83A1-F6EECF244321}">
                <p14:modId xmlns:p14="http://schemas.microsoft.com/office/powerpoint/2010/main" val="266600840"/>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77160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0CBBCFC7-36AB-FDC0-7B3B-EA79ED0EB15F}"/>
              </a:ext>
            </a:extLst>
          </p:cNvPr>
          <p:cNvSpPr>
            <a:spLocks noGrp="1"/>
          </p:cNvSpPr>
          <p:nvPr>
            <p:ph type="title"/>
          </p:nvPr>
        </p:nvSpPr>
        <p:spPr>
          <a:xfrm>
            <a:off x="1371597" y="348865"/>
            <a:ext cx="10044023" cy="877729"/>
          </a:xfrm>
        </p:spPr>
        <p:txBody>
          <a:bodyPr anchor="ctr">
            <a:normAutofit/>
          </a:bodyPr>
          <a:lstStyle/>
          <a:p>
            <a:r>
              <a:rPr lang="tr-TR" sz="4000">
                <a:solidFill>
                  <a:srgbClr val="FFFFFF"/>
                </a:solidFill>
              </a:rPr>
              <a:t>Sağlık Okuryazarlığı Nedir?</a:t>
            </a:r>
          </a:p>
        </p:txBody>
      </p:sp>
      <p:graphicFrame>
        <p:nvGraphicFramePr>
          <p:cNvPr id="5" name="İçerik Yer Tutucusu 2">
            <a:extLst>
              <a:ext uri="{FF2B5EF4-FFF2-40B4-BE49-F238E27FC236}">
                <a16:creationId xmlns:a16="http://schemas.microsoft.com/office/drawing/2014/main" id="{8938BF4C-F803-25D9-EB21-03F0095626D3}"/>
              </a:ext>
            </a:extLst>
          </p:cNvPr>
          <p:cNvGraphicFramePr>
            <a:graphicFrameLocks noGrp="1"/>
          </p:cNvGraphicFramePr>
          <p:nvPr>
            <p:ph idx="1"/>
            <p:extLst>
              <p:ext uri="{D42A27DB-BD31-4B8C-83A1-F6EECF244321}">
                <p14:modId xmlns:p14="http://schemas.microsoft.com/office/powerpoint/2010/main" val="2473206430"/>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29041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İçerik Yer Tutucusu 3">
            <a:extLst>
              <a:ext uri="{FF2B5EF4-FFF2-40B4-BE49-F238E27FC236}">
                <a16:creationId xmlns:a16="http://schemas.microsoft.com/office/drawing/2014/main" id="{FBBFC8F6-D970-0C7D-570D-0F5EBD444438}"/>
              </a:ext>
            </a:extLst>
          </p:cNvPr>
          <p:cNvGraphicFramePr>
            <a:graphicFrameLocks noGrp="1"/>
          </p:cNvGraphicFramePr>
          <p:nvPr>
            <p:ph idx="1"/>
            <p:extLst>
              <p:ext uri="{D42A27DB-BD31-4B8C-83A1-F6EECF244321}">
                <p14:modId xmlns:p14="http://schemas.microsoft.com/office/powerpoint/2010/main" val="1464378151"/>
              </p:ext>
            </p:extLst>
          </p:nvPr>
        </p:nvGraphicFramePr>
        <p:xfrm>
          <a:off x="643467" y="1058088"/>
          <a:ext cx="10905067" cy="4741824"/>
        </p:xfrm>
        <a:graphic>
          <a:graphicData uri="http://schemas.openxmlformats.org/drawingml/2006/table">
            <a:tbl>
              <a:tblPr>
                <a:noFill/>
              </a:tblPr>
              <a:tblGrid>
                <a:gridCol w="2108842">
                  <a:extLst>
                    <a:ext uri="{9D8B030D-6E8A-4147-A177-3AD203B41FA5}">
                      <a16:colId xmlns:a16="http://schemas.microsoft.com/office/drawing/2014/main" val="1774130088"/>
                    </a:ext>
                  </a:extLst>
                </a:gridCol>
                <a:gridCol w="4197209">
                  <a:extLst>
                    <a:ext uri="{9D8B030D-6E8A-4147-A177-3AD203B41FA5}">
                      <a16:colId xmlns:a16="http://schemas.microsoft.com/office/drawing/2014/main" val="3549944382"/>
                    </a:ext>
                  </a:extLst>
                </a:gridCol>
                <a:gridCol w="4599016">
                  <a:extLst>
                    <a:ext uri="{9D8B030D-6E8A-4147-A177-3AD203B41FA5}">
                      <a16:colId xmlns:a16="http://schemas.microsoft.com/office/drawing/2014/main" val="168550020"/>
                    </a:ext>
                  </a:extLst>
                </a:gridCol>
              </a:tblGrid>
              <a:tr h="820606">
                <a:tc>
                  <a:txBody>
                    <a:bodyPr/>
                    <a:lstStyle/>
                    <a:p>
                      <a:pPr>
                        <a:buNone/>
                      </a:pPr>
                      <a:r>
                        <a:rPr lang="tr-TR" sz="2100" cap="none" spc="0">
                          <a:solidFill>
                            <a:schemeClr val="tx1"/>
                          </a:solidFill>
                        </a:rPr>
                        <a:t>Bileşen</a:t>
                      </a:r>
                    </a:p>
                  </a:txBody>
                  <a:tcPr marL="221121" marR="221121" marT="221121" marB="221121" anchor="ctr">
                    <a:lnL w="12700" cmpd="sng">
                      <a:noFill/>
                      <a:prstDash val="solid"/>
                    </a:lnL>
                    <a:lnR w="12700" cmpd="sng">
                      <a:noFill/>
                      <a:prstDash val="solid"/>
                    </a:lnR>
                    <a:lnT w="12700" cmpd="sng">
                      <a:noFill/>
                      <a:prstDash val="solid"/>
                    </a:lnT>
                    <a:lnB w="12700" cmpd="sng">
                      <a:noFill/>
                      <a:prstDash val="solid"/>
                    </a:lnB>
                    <a:noFill/>
                  </a:tcPr>
                </a:tc>
                <a:tc>
                  <a:txBody>
                    <a:bodyPr/>
                    <a:lstStyle/>
                    <a:p>
                      <a:pPr>
                        <a:buNone/>
                      </a:pPr>
                      <a:r>
                        <a:rPr lang="tr-TR" sz="2100" cap="none" spc="0">
                          <a:solidFill>
                            <a:schemeClr val="tx1"/>
                          </a:solidFill>
                        </a:rPr>
                        <a:t>Açıklama</a:t>
                      </a:r>
                    </a:p>
                  </a:txBody>
                  <a:tcPr marL="221121" marR="221121" marT="221121" marB="221121" anchor="ctr">
                    <a:lnL w="12700" cmpd="sng">
                      <a:noFill/>
                      <a:prstDash val="solid"/>
                    </a:lnL>
                    <a:lnR w="12700" cmpd="sng">
                      <a:noFill/>
                      <a:prstDash val="solid"/>
                    </a:lnR>
                    <a:lnT w="12700" cmpd="sng">
                      <a:noFill/>
                      <a:prstDash val="solid"/>
                    </a:lnT>
                    <a:lnB w="12700" cmpd="sng">
                      <a:noFill/>
                      <a:prstDash val="solid"/>
                    </a:lnB>
                    <a:noFill/>
                  </a:tcPr>
                </a:tc>
                <a:tc>
                  <a:txBody>
                    <a:bodyPr/>
                    <a:lstStyle/>
                    <a:p>
                      <a:pPr>
                        <a:buNone/>
                      </a:pPr>
                      <a:r>
                        <a:rPr lang="tr-TR" sz="2100" cap="none" spc="0">
                          <a:solidFill>
                            <a:schemeClr val="tx1"/>
                          </a:solidFill>
                        </a:rPr>
                        <a:t>Örnek</a:t>
                      </a:r>
                    </a:p>
                  </a:txBody>
                  <a:tcPr marL="221121" marR="221121" marT="221121" marB="221121"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310816385"/>
                  </a:ext>
                </a:extLst>
              </a:tr>
              <a:tr h="820606">
                <a:tc>
                  <a:txBody>
                    <a:bodyPr/>
                    <a:lstStyle/>
                    <a:p>
                      <a:pPr>
                        <a:buNone/>
                      </a:pPr>
                      <a:r>
                        <a:rPr lang="tr-TR" sz="2100" b="1" cap="none" spc="0">
                          <a:solidFill>
                            <a:schemeClr val="tx1"/>
                          </a:solidFill>
                        </a:rPr>
                        <a:t>Bul</a:t>
                      </a:r>
                      <a:endParaRPr lang="tr-TR" sz="2100" cap="none" spc="0">
                        <a:solidFill>
                          <a:schemeClr val="tx1"/>
                        </a:solidFill>
                      </a:endParaRPr>
                    </a:p>
                  </a:txBody>
                  <a:tcPr marL="221121" marR="221121" marT="221121" marB="221121" anchor="ctr">
                    <a:lnL w="12700" cmpd="sng">
                      <a:noFill/>
                      <a:prstDash val="solid"/>
                    </a:lnL>
                    <a:lnR w="12700" cmpd="sng">
                      <a:noFill/>
                      <a:prstDash val="solid"/>
                    </a:lnR>
                    <a:lnT w="12700" cmpd="sng">
                      <a:noFill/>
                      <a:prstDash val="solid"/>
                    </a:lnT>
                    <a:lnB w="12700" cmpd="sng">
                      <a:noFill/>
                      <a:prstDash val="solid"/>
                    </a:lnB>
                    <a:noFill/>
                  </a:tcPr>
                </a:tc>
                <a:tc>
                  <a:txBody>
                    <a:bodyPr/>
                    <a:lstStyle/>
                    <a:p>
                      <a:pPr>
                        <a:buNone/>
                      </a:pPr>
                      <a:r>
                        <a:rPr lang="tr-TR" sz="2100" cap="none" spc="0">
                          <a:solidFill>
                            <a:schemeClr val="tx1"/>
                          </a:solidFill>
                        </a:rPr>
                        <a:t>Güvenilir bilgiye ulaşma</a:t>
                      </a:r>
                    </a:p>
                  </a:txBody>
                  <a:tcPr marL="221121" marR="221121" marT="221121" marB="221121" anchor="ctr">
                    <a:lnL w="12700" cmpd="sng">
                      <a:noFill/>
                      <a:prstDash val="solid"/>
                    </a:lnL>
                    <a:lnR w="12700" cmpd="sng">
                      <a:noFill/>
                      <a:prstDash val="solid"/>
                    </a:lnR>
                    <a:lnT w="12700" cmpd="sng">
                      <a:noFill/>
                      <a:prstDash val="solid"/>
                    </a:lnT>
                    <a:lnB w="12700" cmpd="sng">
                      <a:noFill/>
                      <a:prstDash val="solid"/>
                    </a:lnB>
                    <a:noFill/>
                  </a:tcPr>
                </a:tc>
                <a:tc>
                  <a:txBody>
                    <a:bodyPr/>
                    <a:lstStyle/>
                    <a:p>
                      <a:pPr>
                        <a:buNone/>
                      </a:pPr>
                      <a:r>
                        <a:rPr lang="tr-TR" sz="2100" cap="none" spc="0">
                          <a:solidFill>
                            <a:schemeClr val="tx1"/>
                          </a:solidFill>
                        </a:rPr>
                        <a:t>Sağlık Bakanlığı rehberini bulmak</a:t>
                      </a:r>
                    </a:p>
                  </a:txBody>
                  <a:tcPr marL="221121" marR="221121" marT="221121" marB="221121"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382209927"/>
                  </a:ext>
                </a:extLst>
              </a:tr>
              <a:tr h="820606">
                <a:tc>
                  <a:txBody>
                    <a:bodyPr/>
                    <a:lstStyle/>
                    <a:p>
                      <a:pPr>
                        <a:buNone/>
                      </a:pPr>
                      <a:r>
                        <a:rPr lang="tr-TR" sz="2100" b="1" cap="none" spc="0">
                          <a:solidFill>
                            <a:schemeClr val="tx1"/>
                          </a:solidFill>
                        </a:rPr>
                        <a:t>Anla</a:t>
                      </a:r>
                      <a:endParaRPr lang="tr-TR" sz="2100" cap="none" spc="0">
                        <a:solidFill>
                          <a:schemeClr val="tx1"/>
                        </a:solidFill>
                      </a:endParaRPr>
                    </a:p>
                  </a:txBody>
                  <a:tcPr marL="221121" marR="221121" marT="221121" marB="221121" anchor="ctr">
                    <a:lnL w="12700" cmpd="sng">
                      <a:noFill/>
                      <a:prstDash val="solid"/>
                    </a:lnL>
                    <a:lnR w="12700" cmpd="sng">
                      <a:noFill/>
                      <a:prstDash val="solid"/>
                    </a:lnR>
                    <a:lnT w="12700" cmpd="sng">
                      <a:noFill/>
                      <a:prstDash val="solid"/>
                    </a:lnT>
                    <a:lnB w="12700" cmpd="sng">
                      <a:noFill/>
                      <a:prstDash val="solid"/>
                    </a:lnB>
                    <a:noFill/>
                  </a:tcPr>
                </a:tc>
                <a:tc>
                  <a:txBody>
                    <a:bodyPr/>
                    <a:lstStyle/>
                    <a:p>
                      <a:pPr>
                        <a:buNone/>
                      </a:pPr>
                      <a:r>
                        <a:rPr lang="tr-TR" sz="2100" cap="none" spc="0">
                          <a:solidFill>
                            <a:schemeClr val="tx1"/>
                          </a:solidFill>
                        </a:rPr>
                        <a:t>Bilgiyi yorumlama</a:t>
                      </a:r>
                    </a:p>
                  </a:txBody>
                  <a:tcPr marL="221121" marR="221121" marT="221121" marB="221121" anchor="ctr">
                    <a:lnL w="12700" cmpd="sng">
                      <a:noFill/>
                      <a:prstDash val="solid"/>
                    </a:lnL>
                    <a:lnR w="12700" cmpd="sng">
                      <a:noFill/>
                      <a:prstDash val="solid"/>
                    </a:lnR>
                    <a:lnT w="12700" cmpd="sng">
                      <a:noFill/>
                      <a:prstDash val="solid"/>
                    </a:lnT>
                    <a:lnB w="12700" cmpd="sng">
                      <a:noFill/>
                      <a:prstDash val="solid"/>
                    </a:lnB>
                    <a:noFill/>
                  </a:tcPr>
                </a:tc>
                <a:tc>
                  <a:txBody>
                    <a:bodyPr/>
                    <a:lstStyle/>
                    <a:p>
                      <a:pPr>
                        <a:buNone/>
                      </a:pPr>
                      <a:r>
                        <a:rPr lang="tr-TR" sz="2100" cap="none" spc="0">
                          <a:solidFill>
                            <a:schemeClr val="tx1"/>
                          </a:solidFill>
                        </a:rPr>
                        <a:t>İlaç prospektüsünü doğru okumak</a:t>
                      </a:r>
                    </a:p>
                  </a:txBody>
                  <a:tcPr marL="221121" marR="221121" marT="221121" marB="221121"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380171425"/>
                  </a:ext>
                </a:extLst>
              </a:tr>
              <a:tr h="1140003">
                <a:tc>
                  <a:txBody>
                    <a:bodyPr/>
                    <a:lstStyle/>
                    <a:p>
                      <a:pPr>
                        <a:buNone/>
                      </a:pPr>
                      <a:r>
                        <a:rPr lang="tr-TR" sz="2100" b="1" cap="none" spc="0">
                          <a:solidFill>
                            <a:schemeClr val="tx1"/>
                          </a:solidFill>
                        </a:rPr>
                        <a:t>Değerlendir</a:t>
                      </a:r>
                      <a:endParaRPr lang="tr-TR" sz="2100" cap="none" spc="0">
                        <a:solidFill>
                          <a:schemeClr val="tx1"/>
                        </a:solidFill>
                      </a:endParaRPr>
                    </a:p>
                  </a:txBody>
                  <a:tcPr marL="221121" marR="221121" marT="221121" marB="221121" anchor="ctr">
                    <a:lnL w="12700" cmpd="sng">
                      <a:noFill/>
                      <a:prstDash val="solid"/>
                    </a:lnL>
                    <a:lnR w="12700" cmpd="sng">
                      <a:noFill/>
                      <a:prstDash val="solid"/>
                    </a:lnR>
                    <a:lnT w="12700" cmpd="sng">
                      <a:noFill/>
                      <a:prstDash val="solid"/>
                    </a:lnT>
                    <a:lnB w="12700" cmpd="sng">
                      <a:noFill/>
                      <a:prstDash val="solid"/>
                    </a:lnB>
                    <a:noFill/>
                  </a:tcPr>
                </a:tc>
                <a:tc>
                  <a:txBody>
                    <a:bodyPr/>
                    <a:lstStyle/>
                    <a:p>
                      <a:pPr>
                        <a:buNone/>
                      </a:pPr>
                      <a:r>
                        <a:rPr lang="tr-TR" sz="2100" cap="none" spc="0">
                          <a:solidFill>
                            <a:schemeClr val="tx1"/>
                          </a:solidFill>
                        </a:rPr>
                        <a:t>Bilginin geçerliliğini sorgulama</a:t>
                      </a:r>
                    </a:p>
                  </a:txBody>
                  <a:tcPr marL="221121" marR="221121" marT="221121" marB="221121" anchor="ctr">
                    <a:lnL w="12700" cmpd="sng">
                      <a:noFill/>
                      <a:prstDash val="solid"/>
                    </a:lnL>
                    <a:lnR w="12700" cmpd="sng">
                      <a:noFill/>
                      <a:prstDash val="solid"/>
                    </a:lnR>
                    <a:lnT w="12700" cmpd="sng">
                      <a:noFill/>
                      <a:prstDash val="solid"/>
                    </a:lnT>
                    <a:lnB w="12700" cmpd="sng">
                      <a:noFill/>
                      <a:prstDash val="solid"/>
                    </a:lnB>
                    <a:noFill/>
                  </a:tcPr>
                </a:tc>
                <a:tc>
                  <a:txBody>
                    <a:bodyPr/>
                    <a:lstStyle/>
                    <a:p>
                      <a:pPr>
                        <a:buNone/>
                      </a:pPr>
                      <a:r>
                        <a:rPr lang="es-ES" sz="2100" cap="none" spc="0">
                          <a:solidFill>
                            <a:schemeClr val="tx1"/>
                          </a:solidFill>
                        </a:rPr>
                        <a:t>Sosyal medyada paylaşılan haberi analiz etmek</a:t>
                      </a:r>
                    </a:p>
                  </a:txBody>
                  <a:tcPr marL="221121" marR="221121" marT="221121" marB="221121"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12931344"/>
                  </a:ext>
                </a:extLst>
              </a:tr>
              <a:tr h="1140003">
                <a:tc>
                  <a:txBody>
                    <a:bodyPr/>
                    <a:lstStyle/>
                    <a:p>
                      <a:pPr>
                        <a:buNone/>
                      </a:pPr>
                      <a:r>
                        <a:rPr lang="tr-TR" sz="2100" b="1" cap="none" spc="0">
                          <a:solidFill>
                            <a:schemeClr val="tx1"/>
                          </a:solidFill>
                        </a:rPr>
                        <a:t>Kullan</a:t>
                      </a:r>
                      <a:endParaRPr lang="tr-TR" sz="2100" cap="none" spc="0">
                        <a:solidFill>
                          <a:schemeClr val="tx1"/>
                        </a:solidFill>
                      </a:endParaRPr>
                    </a:p>
                  </a:txBody>
                  <a:tcPr marL="221121" marR="221121" marT="221121" marB="221121" anchor="ctr">
                    <a:lnL w="12700" cmpd="sng">
                      <a:noFill/>
                      <a:prstDash val="solid"/>
                    </a:lnL>
                    <a:lnR w="12700" cmpd="sng">
                      <a:noFill/>
                      <a:prstDash val="solid"/>
                    </a:lnR>
                    <a:lnT w="12700" cmpd="sng">
                      <a:noFill/>
                      <a:prstDash val="solid"/>
                    </a:lnT>
                    <a:lnB w="12700" cmpd="sng">
                      <a:noFill/>
                      <a:prstDash val="solid"/>
                    </a:lnB>
                    <a:noFill/>
                  </a:tcPr>
                </a:tc>
                <a:tc>
                  <a:txBody>
                    <a:bodyPr/>
                    <a:lstStyle/>
                    <a:p>
                      <a:pPr>
                        <a:buNone/>
                      </a:pPr>
                      <a:r>
                        <a:rPr lang="tr-TR" sz="2100" cap="none" spc="0">
                          <a:solidFill>
                            <a:schemeClr val="tx1"/>
                          </a:solidFill>
                        </a:rPr>
                        <a:t>Bilgiyi karar verme sürecine katmak</a:t>
                      </a:r>
                    </a:p>
                  </a:txBody>
                  <a:tcPr marL="221121" marR="221121" marT="221121" marB="221121" anchor="ctr">
                    <a:lnL w="12700" cmpd="sng">
                      <a:noFill/>
                      <a:prstDash val="solid"/>
                    </a:lnL>
                    <a:lnR w="12700" cmpd="sng">
                      <a:noFill/>
                      <a:prstDash val="solid"/>
                    </a:lnR>
                    <a:lnT w="12700" cmpd="sng">
                      <a:noFill/>
                      <a:prstDash val="solid"/>
                    </a:lnT>
                    <a:lnB w="12700" cmpd="sng">
                      <a:noFill/>
                      <a:prstDash val="solid"/>
                    </a:lnB>
                    <a:noFill/>
                  </a:tcPr>
                </a:tc>
                <a:tc>
                  <a:txBody>
                    <a:bodyPr/>
                    <a:lstStyle/>
                    <a:p>
                      <a:pPr>
                        <a:buNone/>
                      </a:pPr>
                      <a:r>
                        <a:rPr lang="tr-TR" sz="2100" cap="none" spc="0">
                          <a:solidFill>
                            <a:schemeClr val="tx1"/>
                          </a:solidFill>
                        </a:rPr>
                        <a:t>Sağlık davranışlarını buna göre şekillendirmek</a:t>
                      </a:r>
                    </a:p>
                  </a:txBody>
                  <a:tcPr marL="221121" marR="221121" marT="221121" marB="221121"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2026798382"/>
                  </a:ext>
                </a:extLst>
              </a:tr>
            </a:tbl>
          </a:graphicData>
        </a:graphic>
      </p:graphicFrame>
    </p:spTree>
    <p:extLst>
      <p:ext uri="{BB962C8B-B14F-4D97-AF65-F5344CB8AC3E}">
        <p14:creationId xmlns:p14="http://schemas.microsoft.com/office/powerpoint/2010/main" val="3497941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362810D9-2C5A-477D-949C-C19189547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67"/>
            <a:ext cx="12191999" cy="686646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sılanan piller ve tabletler">
            <a:extLst>
              <a:ext uri="{FF2B5EF4-FFF2-40B4-BE49-F238E27FC236}">
                <a16:creationId xmlns:a16="http://schemas.microsoft.com/office/drawing/2014/main" id="{14C84345-4E12-1F4C-3117-2CD1C5C62A77}"/>
              </a:ext>
            </a:extLst>
          </p:cNvPr>
          <p:cNvPicPr>
            <a:picLocks noChangeAspect="1"/>
          </p:cNvPicPr>
          <p:nvPr/>
        </p:nvPicPr>
        <p:blipFill>
          <a:blip r:embed="rId2">
            <a:alphaModFix amt="55000"/>
          </a:blip>
          <a:srcRect t="6441" b="9289"/>
          <a:stretch>
            <a:fillRect/>
          </a:stretch>
        </p:blipFill>
        <p:spPr>
          <a:xfrm>
            <a:off x="20" y="-9107"/>
            <a:ext cx="12191980" cy="6858000"/>
          </a:xfrm>
          <a:prstGeom prst="rect">
            <a:avLst/>
          </a:prstGeom>
        </p:spPr>
      </p:pic>
      <p:sp>
        <p:nvSpPr>
          <p:cNvPr id="2" name="Başlık 1">
            <a:extLst>
              <a:ext uri="{FF2B5EF4-FFF2-40B4-BE49-F238E27FC236}">
                <a16:creationId xmlns:a16="http://schemas.microsoft.com/office/drawing/2014/main" id="{7B605041-7C4B-2D9F-D8C9-E841DCB256CB}"/>
              </a:ext>
            </a:extLst>
          </p:cNvPr>
          <p:cNvSpPr>
            <a:spLocks noGrp="1"/>
          </p:cNvSpPr>
          <p:nvPr>
            <p:ph type="title"/>
          </p:nvPr>
        </p:nvSpPr>
        <p:spPr>
          <a:xfrm>
            <a:off x="686834" y="591344"/>
            <a:ext cx="3200400" cy="5585619"/>
          </a:xfrm>
        </p:spPr>
        <p:txBody>
          <a:bodyPr>
            <a:normAutofit/>
          </a:bodyPr>
          <a:lstStyle/>
          <a:p>
            <a:r>
              <a:rPr lang="tr-TR">
                <a:solidFill>
                  <a:srgbClr val="FFFFFF"/>
                </a:solidFill>
              </a:rPr>
              <a:t>Sağlık Okuryazarlığı Neden Önemli?</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1">
            <a:extLst>
              <a:ext uri="{FF2B5EF4-FFF2-40B4-BE49-F238E27FC236}">
                <a16:creationId xmlns:a16="http://schemas.microsoft.com/office/drawing/2014/main" id="{5EC710BA-DA17-FC5E-EB2C-603D06FC05EE}"/>
              </a:ext>
            </a:extLst>
          </p:cNvPr>
          <p:cNvSpPr>
            <a:spLocks noGrp="1" noChangeArrowheads="1"/>
          </p:cNvSpPr>
          <p:nvPr>
            <p:ph idx="1"/>
          </p:nvPr>
        </p:nvSpPr>
        <p:spPr bwMode="auto">
          <a:xfrm>
            <a:off x="4447308" y="591344"/>
            <a:ext cx="6906491" cy="558561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 anchorCtr="0" compatLnSpc="1">
            <a:prstTxWarp prst="textNoShape">
              <a:avLst/>
            </a:prstTxWarp>
            <a:normAutofit/>
          </a:bodyPr>
          <a:lstStyle/>
          <a:p>
            <a:pPr marL="0" marR="0" lvl="0" indent="0" defTabSz="914400" rtl="0" eaLnBrk="0" fontAlgn="base" latinLnBrk="0" hangingPunct="0">
              <a:spcBef>
                <a:spcPct val="0"/>
              </a:spcBef>
              <a:spcAft>
                <a:spcPts val="600"/>
              </a:spcAft>
              <a:buClrTx/>
              <a:buSzTx/>
              <a:buFontTx/>
              <a:buChar char="•"/>
              <a:tabLst/>
            </a:pPr>
            <a:r>
              <a:rPr kumimoji="0" lang="tr-TR" altLang="tr-TR" b="1" i="0" u="none" strike="noStrike" cap="none" normalizeH="0" baseline="0">
                <a:ln>
                  <a:noFill/>
                </a:ln>
                <a:solidFill>
                  <a:srgbClr val="FFFFFF"/>
                </a:solidFill>
                <a:effectLst/>
                <a:latin typeface="Arial" panose="020B0604020202020204" pitchFamily="34" charset="0"/>
              </a:rPr>
              <a:t>Bireysel Etki:</a:t>
            </a:r>
            <a:endParaRPr kumimoji="0" lang="tr-TR" altLang="tr-TR" b="0" i="0" u="none" strike="noStrike" cap="none" normalizeH="0" baseline="0">
              <a:ln>
                <a:noFill/>
              </a:ln>
              <a:solidFill>
                <a:srgbClr val="FFFFFF"/>
              </a:solidFill>
              <a:effectLst/>
              <a:latin typeface="Arial" panose="020B0604020202020204" pitchFamily="34" charset="0"/>
            </a:endParaRPr>
          </a:p>
          <a:p>
            <a:pPr marL="0" marR="0" lvl="0" indent="0" defTabSz="914400" rtl="0" eaLnBrk="0" fontAlgn="base" latinLnBrk="0" hangingPunct="0">
              <a:spcBef>
                <a:spcPct val="0"/>
              </a:spcBef>
              <a:spcAft>
                <a:spcPts val="600"/>
              </a:spcAft>
              <a:buClrTx/>
              <a:buSzTx/>
              <a:buFontTx/>
              <a:buChar char="•"/>
              <a:tabLst/>
            </a:pPr>
            <a:r>
              <a:rPr kumimoji="0" lang="tr-TR" altLang="tr-TR" b="0" i="0" u="none" strike="noStrike" cap="none" normalizeH="0" baseline="0">
                <a:ln>
                  <a:noFill/>
                </a:ln>
                <a:solidFill>
                  <a:srgbClr val="FFFFFF"/>
                </a:solidFill>
                <a:effectLst/>
                <a:latin typeface="Arial" panose="020B0604020202020204" pitchFamily="34" charset="0"/>
              </a:rPr>
              <a:t>Tedaviye uyum artar</a:t>
            </a:r>
          </a:p>
          <a:p>
            <a:pPr marL="0" marR="0" lvl="0" indent="0" defTabSz="914400" rtl="0" eaLnBrk="0" fontAlgn="base" latinLnBrk="0" hangingPunct="0">
              <a:spcBef>
                <a:spcPct val="0"/>
              </a:spcBef>
              <a:spcAft>
                <a:spcPts val="600"/>
              </a:spcAft>
              <a:buClrTx/>
              <a:buSzTx/>
              <a:buFontTx/>
              <a:buChar char="•"/>
              <a:tabLst/>
            </a:pPr>
            <a:r>
              <a:rPr kumimoji="0" lang="tr-TR" altLang="tr-TR" b="0" i="0" u="none" strike="noStrike" cap="none" normalizeH="0" baseline="0">
                <a:ln>
                  <a:noFill/>
                </a:ln>
                <a:solidFill>
                  <a:srgbClr val="FFFFFF"/>
                </a:solidFill>
                <a:effectLst/>
                <a:latin typeface="Arial" panose="020B0604020202020204" pitchFamily="34" charset="0"/>
              </a:rPr>
              <a:t>Gereksiz ilaç kullanımı azalır</a:t>
            </a:r>
          </a:p>
          <a:p>
            <a:pPr marL="0" marR="0" lvl="0" indent="0" defTabSz="914400" rtl="0" eaLnBrk="0" fontAlgn="base" latinLnBrk="0" hangingPunct="0">
              <a:spcBef>
                <a:spcPct val="0"/>
              </a:spcBef>
              <a:spcAft>
                <a:spcPts val="600"/>
              </a:spcAft>
              <a:buClrTx/>
              <a:buSzTx/>
              <a:buFontTx/>
              <a:buChar char="•"/>
              <a:tabLst/>
            </a:pPr>
            <a:r>
              <a:rPr kumimoji="0" lang="tr-TR" altLang="tr-TR" b="0" i="0" u="none" strike="noStrike" cap="none" normalizeH="0" baseline="0">
                <a:ln>
                  <a:noFill/>
                </a:ln>
                <a:solidFill>
                  <a:srgbClr val="FFFFFF"/>
                </a:solidFill>
                <a:effectLst/>
                <a:latin typeface="Arial" panose="020B0604020202020204" pitchFamily="34" charset="0"/>
              </a:rPr>
              <a:t>Kendi sağlığıyla ilgili farkındalık gelişir</a:t>
            </a:r>
          </a:p>
          <a:p>
            <a:pPr marL="0" marR="0" lvl="0" indent="0" defTabSz="914400" rtl="0" eaLnBrk="0" fontAlgn="base" latinLnBrk="0" hangingPunct="0">
              <a:spcBef>
                <a:spcPct val="0"/>
              </a:spcBef>
              <a:spcAft>
                <a:spcPts val="600"/>
              </a:spcAft>
              <a:buClrTx/>
              <a:buSzTx/>
              <a:buFontTx/>
              <a:buChar char="•"/>
              <a:tabLst/>
            </a:pPr>
            <a:r>
              <a:rPr kumimoji="0" lang="tr-TR" altLang="tr-TR" b="1" i="0" u="none" strike="noStrike" cap="none" normalizeH="0" baseline="0">
                <a:ln>
                  <a:noFill/>
                </a:ln>
                <a:solidFill>
                  <a:srgbClr val="FFFFFF"/>
                </a:solidFill>
                <a:effectLst/>
                <a:latin typeface="Arial" panose="020B0604020202020204" pitchFamily="34" charset="0"/>
              </a:rPr>
              <a:t>Toplumsal Etki:</a:t>
            </a:r>
            <a:endParaRPr kumimoji="0" lang="tr-TR" altLang="tr-TR" b="0" i="0" u="none" strike="noStrike" cap="none" normalizeH="0" baseline="0">
              <a:ln>
                <a:noFill/>
              </a:ln>
              <a:solidFill>
                <a:srgbClr val="FFFFFF"/>
              </a:solidFill>
              <a:effectLst/>
              <a:latin typeface="Arial" panose="020B0604020202020204" pitchFamily="34" charset="0"/>
            </a:endParaRPr>
          </a:p>
          <a:p>
            <a:pPr marL="0" marR="0" lvl="0" indent="0" defTabSz="914400" rtl="0" eaLnBrk="0" fontAlgn="base" latinLnBrk="0" hangingPunct="0">
              <a:spcBef>
                <a:spcPct val="0"/>
              </a:spcBef>
              <a:spcAft>
                <a:spcPts val="600"/>
              </a:spcAft>
              <a:buClrTx/>
              <a:buSzTx/>
              <a:buFontTx/>
              <a:buChar char="•"/>
              <a:tabLst/>
            </a:pPr>
            <a:r>
              <a:rPr kumimoji="0" lang="tr-TR" altLang="tr-TR" b="0" i="0" u="none" strike="noStrike" cap="none" normalizeH="0" baseline="0">
                <a:ln>
                  <a:noFill/>
                </a:ln>
                <a:solidFill>
                  <a:srgbClr val="FFFFFF"/>
                </a:solidFill>
                <a:effectLst/>
                <a:latin typeface="Arial" panose="020B0604020202020204" pitchFamily="34" charset="0"/>
              </a:rPr>
              <a:t>Sağlık harcamaları azalır</a:t>
            </a:r>
          </a:p>
          <a:p>
            <a:pPr marL="0" marR="0" lvl="0" indent="0" defTabSz="914400" rtl="0" eaLnBrk="0" fontAlgn="base" latinLnBrk="0" hangingPunct="0">
              <a:spcBef>
                <a:spcPct val="0"/>
              </a:spcBef>
              <a:spcAft>
                <a:spcPts val="600"/>
              </a:spcAft>
              <a:buClrTx/>
              <a:buSzTx/>
              <a:buFontTx/>
              <a:buChar char="•"/>
              <a:tabLst/>
            </a:pPr>
            <a:r>
              <a:rPr kumimoji="0" lang="tr-TR" altLang="tr-TR" b="0" i="0" u="none" strike="noStrike" cap="none" normalizeH="0" baseline="0">
                <a:ln>
                  <a:noFill/>
                </a:ln>
                <a:solidFill>
                  <a:srgbClr val="FFFFFF"/>
                </a:solidFill>
                <a:effectLst/>
                <a:latin typeface="Arial" panose="020B0604020202020204" pitchFamily="34" charset="0"/>
              </a:rPr>
              <a:t>Kamu sağlığı bilinci yükselir</a:t>
            </a:r>
          </a:p>
          <a:p>
            <a:pPr marL="0" marR="0" lvl="0" indent="0" defTabSz="914400" rtl="0" eaLnBrk="0" fontAlgn="base" latinLnBrk="0" hangingPunct="0">
              <a:spcBef>
                <a:spcPct val="0"/>
              </a:spcBef>
              <a:spcAft>
                <a:spcPts val="600"/>
              </a:spcAft>
              <a:buClrTx/>
              <a:buSzTx/>
              <a:buFontTx/>
              <a:buChar char="•"/>
              <a:tabLst/>
            </a:pPr>
            <a:r>
              <a:rPr kumimoji="0" lang="tr-TR" altLang="tr-TR" b="0" i="0" u="none" strike="noStrike" cap="none" normalizeH="0" baseline="0">
                <a:ln>
                  <a:noFill/>
                </a:ln>
                <a:solidFill>
                  <a:srgbClr val="FFFFFF"/>
                </a:solidFill>
                <a:effectLst/>
                <a:latin typeface="Arial" panose="020B0604020202020204" pitchFamily="34" charset="0"/>
              </a:rPr>
              <a:t>Yanlış bilgiye karşı direnç artar</a:t>
            </a:r>
          </a:p>
          <a:p>
            <a:pPr marL="0" marR="0" lvl="0" indent="0" defTabSz="914400" rtl="0" eaLnBrk="0" fontAlgn="base" latinLnBrk="0" hangingPunct="0">
              <a:spcBef>
                <a:spcPct val="0"/>
              </a:spcBef>
              <a:spcAft>
                <a:spcPts val="600"/>
              </a:spcAft>
              <a:buClrTx/>
              <a:buSzTx/>
              <a:buFontTx/>
              <a:buChar char="•"/>
              <a:tabLst/>
            </a:pPr>
            <a:r>
              <a:rPr kumimoji="0" lang="tr-TR" altLang="tr-TR" b="1" i="0" u="none" strike="noStrike" cap="none" normalizeH="0" baseline="0">
                <a:ln>
                  <a:noFill/>
                </a:ln>
                <a:solidFill>
                  <a:srgbClr val="FFFFFF"/>
                </a:solidFill>
                <a:effectLst/>
                <a:latin typeface="Arial" panose="020B0604020202020204" pitchFamily="34" charset="0"/>
              </a:rPr>
              <a:t>Görsel önerisi:</a:t>
            </a:r>
            <a:endParaRPr kumimoji="0" lang="tr-TR" altLang="tr-TR" b="0" i="0" u="none" strike="noStrike" cap="none" normalizeH="0" baseline="0">
              <a:ln>
                <a:noFill/>
              </a:ln>
              <a:solidFill>
                <a:srgbClr val="FFFFFF"/>
              </a:solidFill>
              <a:effectLst/>
              <a:latin typeface="Arial" panose="020B0604020202020204" pitchFamily="34" charset="0"/>
            </a:endParaRPr>
          </a:p>
          <a:p>
            <a:pPr marL="0" marR="0" lvl="0" indent="0" defTabSz="914400" rtl="0" eaLnBrk="0" fontAlgn="base" latinLnBrk="0" hangingPunct="0">
              <a:spcBef>
                <a:spcPct val="0"/>
              </a:spcBef>
              <a:spcAft>
                <a:spcPts val="600"/>
              </a:spcAft>
              <a:buClrTx/>
              <a:buSzTx/>
              <a:buFontTx/>
              <a:buChar char="•"/>
              <a:tabLst/>
            </a:pPr>
            <a:r>
              <a:rPr kumimoji="0" lang="tr-TR" altLang="tr-TR" b="0" i="0" u="none" strike="noStrike" cap="none" normalizeH="0" baseline="0">
                <a:ln>
                  <a:noFill/>
                </a:ln>
                <a:solidFill>
                  <a:srgbClr val="FFFFFF"/>
                </a:solidFill>
                <a:effectLst/>
                <a:latin typeface="Arial" panose="020B0604020202020204" pitchFamily="34" charset="0"/>
              </a:rPr>
              <a:t>Beyin + kalp + toplum figürleri (ikon seti)</a:t>
            </a:r>
          </a:p>
          <a:p>
            <a:pPr marL="0" marR="0" lvl="0" indent="0" defTabSz="914400" rtl="0" eaLnBrk="0" fontAlgn="base" latinLnBrk="0" hangingPunct="0">
              <a:spcBef>
                <a:spcPct val="0"/>
              </a:spcBef>
              <a:spcAft>
                <a:spcPts val="600"/>
              </a:spcAft>
              <a:buClrTx/>
              <a:buSzTx/>
              <a:buFontTx/>
              <a:buNone/>
              <a:tabLst/>
            </a:pPr>
            <a:endParaRPr kumimoji="0" lang="tr-TR" altLang="tr-TR" b="0" i="0" u="none" strike="noStrike" cap="none" normalizeH="0" baseline="0">
              <a:ln>
                <a:noFill/>
              </a:ln>
              <a:solidFill>
                <a:srgbClr val="FFFFFF"/>
              </a:solidFill>
              <a:effectLst/>
              <a:latin typeface="Arial" panose="020B0604020202020204" pitchFamily="34" charset="0"/>
            </a:endParaRPr>
          </a:p>
        </p:txBody>
      </p:sp>
    </p:spTree>
    <p:extLst>
      <p:ext uri="{BB962C8B-B14F-4D97-AF65-F5344CB8AC3E}">
        <p14:creationId xmlns:p14="http://schemas.microsoft.com/office/powerpoint/2010/main" val="8142336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56E5FA64-1D89-18F7-0912-B3068A884510}"/>
              </a:ext>
            </a:extLst>
          </p:cNvPr>
          <p:cNvSpPr>
            <a:spLocks noGrp="1"/>
          </p:cNvSpPr>
          <p:nvPr>
            <p:ph type="title"/>
          </p:nvPr>
        </p:nvSpPr>
        <p:spPr>
          <a:xfrm>
            <a:off x="838200" y="459863"/>
            <a:ext cx="10515600" cy="1004594"/>
          </a:xfrm>
        </p:spPr>
        <p:txBody>
          <a:bodyPr>
            <a:normAutofit/>
          </a:bodyPr>
          <a:lstStyle/>
          <a:p>
            <a:pPr algn="ctr"/>
            <a:endParaRPr lang="tr-TR">
              <a:solidFill>
                <a:srgbClr val="FFFFFF"/>
              </a:solidFill>
            </a:endParaRPr>
          </a:p>
        </p:txBody>
      </p:sp>
      <p:sp>
        <p:nvSpPr>
          <p:cNvPr id="11" name="Rectangle: Rounded Corners 10">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İçerik Yer Tutucusu 2">
            <a:extLst>
              <a:ext uri="{FF2B5EF4-FFF2-40B4-BE49-F238E27FC236}">
                <a16:creationId xmlns:a16="http://schemas.microsoft.com/office/drawing/2014/main" id="{89E292FC-B237-64D1-ABC7-D8C0B96299FE}"/>
              </a:ext>
            </a:extLst>
          </p:cNvPr>
          <p:cNvGraphicFramePr>
            <a:graphicFrameLocks noGrp="1"/>
          </p:cNvGraphicFramePr>
          <p:nvPr>
            <p:ph idx="1"/>
            <p:extLst>
              <p:ext uri="{D42A27DB-BD31-4B8C-83A1-F6EECF244321}">
                <p14:modId xmlns:p14="http://schemas.microsoft.com/office/powerpoint/2010/main" val="2225455522"/>
              </p:ext>
            </p:extLst>
          </p:nvPr>
        </p:nvGraphicFramePr>
        <p:xfrm>
          <a:off x="838200" y="1800911"/>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420928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1">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3">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D3058E35-2E45-A10A-6548-47970B83F737}"/>
              </a:ext>
            </a:extLst>
          </p:cNvPr>
          <p:cNvSpPr>
            <a:spLocks noGrp="1"/>
          </p:cNvSpPr>
          <p:nvPr>
            <p:ph type="title"/>
          </p:nvPr>
        </p:nvSpPr>
        <p:spPr>
          <a:xfrm>
            <a:off x="1255060" y="5279511"/>
            <a:ext cx="9681882" cy="739880"/>
          </a:xfrm>
        </p:spPr>
        <p:txBody>
          <a:bodyPr vert="horz" lIns="91440" tIns="45720" rIns="91440" bIns="45720" rtlCol="0" anchor="b">
            <a:normAutofit/>
          </a:bodyPr>
          <a:lstStyle/>
          <a:p>
            <a:pPr algn="ctr"/>
            <a:r>
              <a:rPr lang="en-US" sz="3600">
                <a:solidFill>
                  <a:schemeClr val="tx1">
                    <a:lumMod val="85000"/>
                    <a:lumOff val="15000"/>
                  </a:schemeClr>
                </a:solidFill>
              </a:rPr>
              <a:t>Bu Reklam Gerçek mi?</a:t>
            </a:r>
          </a:p>
        </p:txBody>
      </p:sp>
      <p:sp>
        <p:nvSpPr>
          <p:cNvPr id="7" name="Metin kutusu 6">
            <a:extLst>
              <a:ext uri="{FF2B5EF4-FFF2-40B4-BE49-F238E27FC236}">
                <a16:creationId xmlns:a16="http://schemas.microsoft.com/office/drawing/2014/main" id="{A07B65A3-58A7-2D34-E588-54D96F408930}"/>
              </a:ext>
            </a:extLst>
          </p:cNvPr>
          <p:cNvSpPr txBox="1"/>
          <p:nvPr/>
        </p:nvSpPr>
        <p:spPr>
          <a:xfrm>
            <a:off x="2426447" y="6019391"/>
            <a:ext cx="7315199" cy="365125"/>
          </a:xfrm>
          <a:prstGeom prst="rect">
            <a:avLst/>
          </a:prstGeom>
        </p:spPr>
        <p:txBody>
          <a:bodyPr vert="horz" lIns="91440" tIns="45720" rIns="91440" bIns="45720" rtlCol="0" anchor="t">
            <a:normAutofit/>
          </a:bodyPr>
          <a:lstStyle/>
          <a:p>
            <a:pPr algn="ctr">
              <a:lnSpc>
                <a:spcPct val="90000"/>
              </a:lnSpc>
              <a:spcBef>
                <a:spcPts val="1000"/>
              </a:spcBef>
            </a:pPr>
            <a:r>
              <a:rPr lang="en-US" sz="1600">
                <a:solidFill>
                  <a:schemeClr val="tx1">
                    <a:lumMod val="85000"/>
                    <a:lumOff val="15000"/>
                  </a:schemeClr>
                </a:solidFill>
              </a:rPr>
              <a:t>https://www.youtube.com/watch?v=wwwb_2XWLxA</a:t>
            </a:r>
          </a:p>
        </p:txBody>
      </p:sp>
      <p:pic>
        <p:nvPicPr>
          <p:cNvPr id="5" name="İçerik Yer Tutucusu 4">
            <a:extLst>
              <a:ext uri="{FF2B5EF4-FFF2-40B4-BE49-F238E27FC236}">
                <a16:creationId xmlns:a16="http://schemas.microsoft.com/office/drawing/2014/main" id="{108B254E-5559-0CCD-292A-A9A750A7DBEB}"/>
              </a:ext>
            </a:extLst>
          </p:cNvPr>
          <p:cNvPicPr>
            <a:picLocks noGrp="1" noChangeAspect="1"/>
          </p:cNvPicPr>
          <p:nvPr>
            <p:ph idx="1"/>
          </p:nvPr>
        </p:nvPicPr>
        <p:blipFill>
          <a:blip r:embed="rId2"/>
          <a:srcRect t="12824" r="1" b="18627"/>
          <a:stretch>
            <a:fillRect/>
          </a:stretch>
        </p:blipFill>
        <p:spPr>
          <a:xfrm>
            <a:off x="20" y="10"/>
            <a:ext cx="12191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Tree>
    <p:extLst>
      <p:ext uri="{BB962C8B-B14F-4D97-AF65-F5344CB8AC3E}">
        <p14:creationId xmlns:p14="http://schemas.microsoft.com/office/powerpoint/2010/main" val="37167718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çerik Yer Tutucusu 4" descr="metin, meyve, grafik tasarım, poster içeren bir resim&#10;&#10;Yapay zeka tarafından oluşturulmuş içerik yanlış olabilir.">
            <a:extLst>
              <a:ext uri="{FF2B5EF4-FFF2-40B4-BE49-F238E27FC236}">
                <a16:creationId xmlns:a16="http://schemas.microsoft.com/office/drawing/2014/main" id="{D55E355A-54FB-794A-4875-B6F8A1F719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633" r="-2" b="-2"/>
          <a:stretch>
            <a:fillRect/>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7" name="Rectangle 1">
            <a:extLst>
              <a:ext uri="{FF2B5EF4-FFF2-40B4-BE49-F238E27FC236}">
                <a16:creationId xmlns:a16="http://schemas.microsoft.com/office/drawing/2014/main" id="{97599AAF-6C1D-4EF4-797E-F9A0736CB32E}"/>
              </a:ext>
            </a:extLst>
          </p:cNvPr>
          <p:cNvSpPr txBox="1">
            <a:spLocks noChangeArrowheads="1"/>
          </p:cNvSpPr>
          <p:nvPr/>
        </p:nvSpPr>
        <p:spPr bwMode="auto">
          <a:xfrm>
            <a:off x="7320465" y="2194102"/>
            <a:ext cx="4140013" cy="390858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fontAlgn="base">
              <a:spcBef>
                <a:spcPct val="0"/>
              </a:spcBef>
              <a:spcAft>
                <a:spcPts val="600"/>
              </a:spcAft>
            </a:pPr>
            <a:r>
              <a:rPr lang="en-US" altLang="tr-TR" sz="2000"/>
              <a:t>“Bu reklama neden güvenmezsiniz?”</a:t>
            </a:r>
          </a:p>
          <a:p>
            <a:pPr marL="0" fontAlgn="base">
              <a:spcBef>
                <a:spcPct val="0"/>
              </a:spcBef>
              <a:spcAft>
                <a:spcPts val="600"/>
              </a:spcAft>
            </a:pPr>
            <a:endParaRPr lang="en-US" altLang="tr-TR" sz="2000"/>
          </a:p>
          <a:p>
            <a:pPr marL="0" fontAlgn="base">
              <a:spcBef>
                <a:spcPct val="0"/>
              </a:spcBef>
              <a:spcAft>
                <a:spcPts val="600"/>
              </a:spcAft>
            </a:pPr>
            <a:endParaRPr lang="en-US" altLang="tr-TR" sz="2000"/>
          </a:p>
          <a:p>
            <a:pPr marL="0" fontAlgn="base">
              <a:spcBef>
                <a:spcPct val="0"/>
              </a:spcBef>
              <a:spcAft>
                <a:spcPts val="600"/>
              </a:spcAft>
            </a:pPr>
            <a:endParaRPr lang="en-US" altLang="tr-TR" sz="2000"/>
          </a:p>
          <a:p>
            <a:pPr marL="0" fontAlgn="base">
              <a:spcBef>
                <a:spcPct val="0"/>
              </a:spcBef>
              <a:spcAft>
                <a:spcPts val="600"/>
              </a:spcAft>
            </a:pPr>
            <a:endParaRPr lang="en-US" altLang="tr-TR" sz="2000"/>
          </a:p>
          <a:p>
            <a:pPr marL="0" fontAlgn="base">
              <a:spcBef>
                <a:spcPct val="0"/>
              </a:spcBef>
              <a:spcAft>
                <a:spcPts val="600"/>
              </a:spcAft>
            </a:pPr>
            <a:endParaRPr lang="en-US" altLang="tr-TR" sz="2000"/>
          </a:p>
          <a:p>
            <a:pPr marL="0" fontAlgn="base">
              <a:spcBef>
                <a:spcPct val="0"/>
              </a:spcBef>
              <a:spcAft>
                <a:spcPts val="600"/>
              </a:spcAft>
            </a:pPr>
            <a:r>
              <a:rPr lang="en-US" altLang="tr-TR" sz="2000"/>
              <a:t>“Kırmızı bayraklar neler?”</a:t>
            </a:r>
          </a:p>
        </p:txBody>
      </p:sp>
    </p:spTree>
    <p:extLst>
      <p:ext uri="{BB962C8B-B14F-4D97-AF65-F5344CB8AC3E}">
        <p14:creationId xmlns:p14="http://schemas.microsoft.com/office/powerpoint/2010/main" val="2422056181"/>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257</TotalTime>
  <Words>1236</Words>
  <Application>Microsoft Office PowerPoint</Application>
  <PresentationFormat>Geniş ekran</PresentationFormat>
  <Paragraphs>120</Paragraphs>
  <Slides>25</Slides>
  <Notes>0</Notes>
  <HiddenSlides>0</HiddenSlides>
  <MMClips>1</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25</vt:i4>
      </vt:variant>
    </vt:vector>
  </HeadingPairs>
  <TitlesOfParts>
    <vt:vector size="30" baseType="lpstr">
      <vt:lpstr>Aptos</vt:lpstr>
      <vt:lpstr>Aptos Display</vt:lpstr>
      <vt:lpstr>Arial</vt:lpstr>
      <vt:lpstr>Calibri</vt:lpstr>
      <vt:lpstr>Office Teması</vt:lpstr>
      <vt:lpstr>"Sağlık Okuryazarlığı: Kavram ve Önemi"</vt:lpstr>
      <vt:lpstr>PowerPoint Sunusu</vt:lpstr>
      <vt:lpstr>Neden Bu Konu?</vt:lpstr>
      <vt:lpstr>Sağlık Okuryazarlığı Nedir?</vt:lpstr>
      <vt:lpstr>PowerPoint Sunusu</vt:lpstr>
      <vt:lpstr>Sağlık Okuryazarlığı Neden Önemli?</vt:lpstr>
      <vt:lpstr>PowerPoint Sunusu</vt:lpstr>
      <vt:lpstr>Bu Reklam Gerçek mi?</vt:lpstr>
      <vt:lpstr>PowerPoint Sunusu</vt:lpstr>
      <vt:lpstr>PowerPoint Sunusu</vt:lpstr>
      <vt:lpstr>PowerPoint Sunusu</vt:lpstr>
      <vt:lpstr>PowerPoint Sunusu</vt:lpstr>
      <vt:lpstr>PowerPoint Sunusu</vt:lpstr>
      <vt:lpstr>Sağlık Okuryazarlığı ve Ekonomi  Düşük Sağlık Okuryazarlığı = Artan Sağlık Harcamaları</vt:lpstr>
      <vt:lpstr>PowerPoint Sunusu</vt:lpstr>
      <vt:lpstr>PowerPoint Sunusu</vt:lpstr>
      <vt:lpstr>PowerPoint Sunusu</vt:lpstr>
      <vt:lpstr>PowerPoint Sunusu</vt:lpstr>
      <vt:lpstr>PowerPoint Sunusu</vt:lpstr>
      <vt:lpstr>Aşı karşıtlığına eleştirel bakış</vt:lpstr>
      <vt:lpstr>Toplumda yaygın bazı yanlış inanışlar: </vt:lpstr>
      <vt:lpstr>PowerPoint Sunusu</vt:lpstr>
      <vt:lpstr>PowerPoint Sunusu</vt:lpstr>
      <vt:lpstr>Bilgiyi Güç, Sağlığı Sorumluluk Yap</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Gönül Parçam Bilgin</dc:creator>
  <cp:lastModifiedBy>Gönül Parçam Bilgin</cp:lastModifiedBy>
  <cp:revision>2</cp:revision>
  <dcterms:created xsi:type="dcterms:W3CDTF">2025-10-10T06:41:31Z</dcterms:created>
  <dcterms:modified xsi:type="dcterms:W3CDTF">2025-10-10T10:59:20Z</dcterms:modified>
</cp:coreProperties>
</file>