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EB53425-AB12-45B1-8E23-E64FE854B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B1889A3-8ECE-4D4E-B59A-EB465A031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0C95834-106E-4902-A34D-5AC872DE7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6.01.2024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F004D9-5B93-460D-8683-EB59C0EA6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C1B56A-8D32-408A-9D1F-A410BEC64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3396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9D5E062-2715-4C74-A34E-ACD550CA4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90D5C9C-BC64-4124-9D02-4A1215206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1B4EE94-231D-4E8F-8E34-10F93F326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6.01.2024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20DA4D0-BB85-4BFE-822B-6DC7FDC6B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8F5F2C8-577C-47CE-A5D3-645858B75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343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3BD9A38-FBAE-4673-8101-9E592E15B2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A07CF6E-83C8-465A-9466-2B989A11C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99C870-B173-4EE8-8354-7E88480A2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6.01.2024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FD3A6D6-CAE8-4878-9085-382A61BBB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3BFCA5-3C77-43C1-A310-8A7230B18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2324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A3DB3B-6119-4FFF-881B-E6B4B0586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63F881-BBF4-4FA5-9DED-F7A691141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9A3111A-CA65-400B-9F9B-A2A538C18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6.01.2024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5EC4827-CFAE-4FAB-B709-6F06ED171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E3457F8-25C6-455E-BE62-ED120AA38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679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D467F22-F49D-4306-914C-8AB363337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FC45583-2BC5-47FF-BF42-44E33E5FD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432F442-1649-4C36-8E8D-413FBAF50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6.01.2024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B7FB0B2-5319-413D-B2C6-D5DE16766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0B1914F-31AD-4697-BFBA-A42DC0D6B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68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DD34FD-47D0-4EE5-AD60-089D63FC1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CE8287-94F2-463E-B9C9-A5425B6D19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02113B9-D1A1-4993-AF76-71E3AF8EF7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6BB1159-CE7D-40EC-8733-B74A9138A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6.01.2024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744F475-07E5-4481-91AB-ABA865C56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3350DFB-3222-41A0-BFE9-28A038F8A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3524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0404E01-31C3-4594-8494-A277347FE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BAC6CD1-49D6-4D93-BDF3-04BD85F6D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86BF9EB-11D6-418C-9123-37C5D9028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D9A8B48-EEBD-417B-929C-22CE1C0B25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2BB41C7-3F5D-494D-AE4C-3E1C5D57E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BB9F0F3-0A1C-4629-97FD-33FCA68A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6.01.2024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F23C163-8A32-44BD-9963-36FC6A758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346F01D-3947-4C4A-81B2-F9E3E06BA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189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268103A-C72E-4156-9DDA-307915398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514FC12-5C07-4569-8C26-8BF4282C8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6.01.2024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8BFE6EA-3112-40AD-98F5-9E4FD37E5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B0375CF-435A-46B8-BA91-74918485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4807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76F0AF9-9EBA-4EE4-B9B1-9727C88F7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6.01.2024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E0DF640-62D1-4086-91E3-70A294B52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D9F5FF5-D3F2-4AB9-9004-8DADC98D2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46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6CA315A-DA9E-47C9-BC7D-A358B7072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F256E9-218F-4860-AAD1-DB46EA553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F0CE49B-4206-4D68-9B4A-140B314203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7230235-F52C-49D9-8371-06B80FFA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6.01.2024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B4DBFF6-8F5D-4157-906B-6692B73D9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B5B4C95-C15D-41C5-8DF0-6E4E0F367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915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25AE92-9674-4036-B848-12FE1013D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4F80B4C-E05E-4CAB-AC6A-4DEE4F471D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6C04D3C-BF2E-44B6-82FA-9D269668FE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30F434E-1CE9-4611-A798-C5A09F2FB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7D0A-59BF-4690-9629-C3D3F0FACF76}" type="datetimeFigureOut">
              <a:rPr lang="tr-TR" smtClean="0"/>
              <a:t>6.01.2024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4659106-39E5-4E71-9EF9-16FB622B9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2637309-976B-46D6-8A2C-15DEB4457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61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C27E171-634D-47DF-9598-D3C7B1D4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93672-71FF-461D-AE56-7F8231E61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69E825A-39F4-4C61-BE17-1FE2498708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C7D0A-59BF-4690-9629-C3D3F0FACF76}" type="datetimeFigureOut">
              <a:rPr lang="tr-TR" smtClean="0"/>
              <a:t>6.01.2024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3A8B232-19B2-463F-BFA7-826B3AEDC8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FBE014E-984E-4F93-972D-CFAD71E75E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6FA4A-3CE7-4B46-9967-6ED8299910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114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820D410-11B3-4E44-A5E1-7C235DC70F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OSD 211, Hafta 13, Çalışma Soruları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98833AE-DD46-418A-BBA2-64520EFC21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5346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EDB4D9-7E23-4D8A-B959-2EE34285A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OSD 211, Hafta 13,1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F0101F-BBD7-4514-9EC8-DB1B8FB9D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+mj-lt"/>
              </a:rPr>
              <a:t>1. Niçin iktisat politikası araçlarını kullandığımızı açıklayınız. İktisat politikası araçları nelerdir?</a:t>
            </a:r>
          </a:p>
          <a:p>
            <a:r>
              <a:rPr lang="tr-TR" dirty="0">
                <a:latin typeface="+mj-lt"/>
              </a:rPr>
              <a:t>2. Hükümetlerin temel </a:t>
            </a:r>
            <a:r>
              <a:rPr lang="tr-TR" dirty="0" err="1">
                <a:latin typeface="+mj-lt"/>
              </a:rPr>
              <a:t>makroiktisadi</a:t>
            </a:r>
            <a:r>
              <a:rPr lang="tr-TR" dirty="0">
                <a:latin typeface="+mj-lt"/>
              </a:rPr>
              <a:t> amaçlarına aynı zamanda ulaşmada karşılaştıkları/karşılaşacakları zorluklar neler olabilir?</a:t>
            </a:r>
          </a:p>
          <a:p>
            <a:r>
              <a:rPr lang="tr-TR" dirty="0">
                <a:latin typeface="+mj-lt"/>
              </a:rPr>
              <a:t>3. İş çevrimlerini göz önüne aldığınızda, Türkiye bu çevrimin hangi aşamasında olabilir? Bu duruma karşı önerdiğiniz politika seçenekleri nelerdir? (Not: Önce iş çevrim grafiği çizip bu grafikte, tepe noktası, dip noktası, genişleme ve daralma bölgelerini işaretleyerek bu soruyu cevaplandırabilirsiniz).</a:t>
            </a:r>
          </a:p>
          <a:p>
            <a:r>
              <a:rPr lang="tr-TR" dirty="0">
                <a:latin typeface="+mj-lt"/>
              </a:rPr>
              <a:t>‘’İnsan her gün bir parça müzik dinlemeli, iyi bir şiir okumalı, güzel bir tablo görmeli ve mümkünse birkaç mantıklı cümle söylemelidir’’. Goethe</a:t>
            </a:r>
          </a:p>
          <a:p>
            <a:r>
              <a:rPr lang="tr-TR" dirty="0">
                <a:latin typeface="+mj-lt"/>
              </a:rPr>
              <a:t>‘’E </a:t>
            </a:r>
            <a:r>
              <a:rPr lang="tr-TR" dirty="0" err="1">
                <a:latin typeface="+mj-lt"/>
              </a:rPr>
              <a:t>Pluribus</a:t>
            </a:r>
            <a:r>
              <a:rPr lang="tr-TR" dirty="0">
                <a:latin typeface="+mj-lt"/>
              </a:rPr>
              <a:t> Unum’’. Birlikten kuvvet doğar.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967942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C127B2-6C1E-479F-B6CC-3D51A7EBD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OSD 211, Hafta 13,2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CB996D-B665-4964-8423-3E088C2BA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+mj-lt"/>
              </a:rPr>
              <a:t>4. Toplam tüketimin (toplumun tamamının belirli bir dönemde, örneğin bir yılda,  yaptığı tüketim) belirleyici unsurları/faktörleri  nelerdir? Açıklayınız. (Not: Bu unsur/faktörlerden bir tanesi toplumun bu dönemde ürettiği milli gelirdir).</a:t>
            </a:r>
          </a:p>
          <a:p>
            <a:r>
              <a:rPr lang="tr-TR" dirty="0">
                <a:latin typeface="+mj-lt"/>
              </a:rPr>
              <a:t>5. Bir ekonominin iktisadi durgunluktan çıkarak «iyileşmeye» başladığını gösteren üç önemli gösterge neler olabilir?</a:t>
            </a:r>
          </a:p>
          <a:p>
            <a:r>
              <a:rPr lang="tr-TR" dirty="0">
                <a:latin typeface="+mj-lt"/>
              </a:rPr>
              <a:t>6. Maliye politikasının avantaj ve dezavantajları nelerdir?</a:t>
            </a:r>
          </a:p>
          <a:p>
            <a:r>
              <a:rPr lang="tr-TR" dirty="0">
                <a:latin typeface="+mj-lt"/>
              </a:rPr>
              <a:t>7. Hükümetin karşı karşıya kalabileceği a) bütçe açığı, b) bütçe fazlası nedir? Açıklayınız.  </a:t>
            </a:r>
          </a:p>
        </p:txBody>
      </p:sp>
    </p:spTree>
    <p:extLst>
      <p:ext uri="{BB962C8B-B14F-4D97-AF65-F5344CB8AC3E}">
        <p14:creationId xmlns:p14="http://schemas.microsoft.com/office/powerpoint/2010/main" val="382364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B175B27-2CEF-4606-B885-FD7CB700E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OSD 211, Hafta 13,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26617A-74AB-4E5D-9BC6-03796DBA4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+mj-lt"/>
              </a:rPr>
              <a:t>8. Paranın temel fonksiyonları nelerdir?</a:t>
            </a:r>
          </a:p>
          <a:p>
            <a:r>
              <a:rPr lang="tr-TR" dirty="0">
                <a:latin typeface="+mj-lt"/>
              </a:rPr>
              <a:t>9. Para arzının artmasına yol açabilen faktör(</a:t>
            </a:r>
            <a:r>
              <a:rPr lang="tr-TR" dirty="0" err="1">
                <a:latin typeface="+mj-lt"/>
              </a:rPr>
              <a:t>ler</a:t>
            </a:r>
            <a:r>
              <a:rPr lang="tr-TR" dirty="0">
                <a:latin typeface="+mj-lt"/>
              </a:rPr>
              <a:t>) nelerdir?</a:t>
            </a:r>
          </a:p>
          <a:p>
            <a:r>
              <a:rPr lang="tr-TR" dirty="0">
                <a:latin typeface="+mj-lt"/>
              </a:rPr>
              <a:t>10. Para talebini belirleyen faktörler nelerdir?</a:t>
            </a:r>
          </a:p>
          <a:p>
            <a:r>
              <a:rPr lang="tr-TR">
                <a:latin typeface="+mj-lt"/>
              </a:rPr>
              <a:t>11. </a:t>
            </a:r>
            <a:r>
              <a:rPr lang="tr-TR" dirty="0">
                <a:latin typeface="+mj-lt"/>
              </a:rPr>
              <a:t>Para arzında M1 ve M2 nelerdir?</a:t>
            </a:r>
          </a:p>
        </p:txBody>
      </p:sp>
    </p:spTree>
    <p:extLst>
      <p:ext uri="{BB962C8B-B14F-4D97-AF65-F5344CB8AC3E}">
        <p14:creationId xmlns:p14="http://schemas.microsoft.com/office/powerpoint/2010/main" val="3072351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265</Words>
  <Application>Microsoft Office PowerPoint</Application>
  <PresentationFormat>Geniş ekran</PresentationFormat>
  <Paragraphs>18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OSD 211, Hafta 13, Çalışma Soruları</vt:lpstr>
      <vt:lpstr>OSD 211, Hafta 13,1</vt:lpstr>
      <vt:lpstr>OSD 211, Hafta 13,2</vt:lpstr>
      <vt:lpstr>OSD 211, Hafta 13,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105, Week 13, Worksheet</dc:title>
  <dc:creator>Mahir Fisunoğlu</dc:creator>
  <cp:lastModifiedBy>Mahir Fisunoğlu</cp:lastModifiedBy>
  <cp:revision>18</cp:revision>
  <dcterms:created xsi:type="dcterms:W3CDTF">2020-12-30T21:09:53Z</dcterms:created>
  <dcterms:modified xsi:type="dcterms:W3CDTF">2024-01-06T19:28:46Z</dcterms:modified>
</cp:coreProperties>
</file>