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5" r:id="rId3"/>
    <p:sldId id="282" r:id="rId4"/>
    <p:sldId id="283" r:id="rId5"/>
    <p:sldId id="281" r:id="rId6"/>
    <p:sldId id="284" r:id="rId7"/>
    <p:sldId id="257" r:id="rId8"/>
    <p:sldId id="258" r:id="rId9"/>
    <p:sldId id="259" r:id="rId10"/>
    <p:sldId id="260" r:id="rId11"/>
    <p:sldId id="261" r:id="rId12"/>
    <p:sldId id="262" r:id="rId13"/>
    <p:sldId id="263" r:id="rId14"/>
    <p:sldId id="264" r:id="rId15"/>
    <p:sldId id="265" r:id="rId16"/>
    <p:sldId id="266" r:id="rId17"/>
    <p:sldId id="279" r:id="rId18"/>
    <p:sldId id="267" r:id="rId19"/>
    <p:sldId id="269" r:id="rId20"/>
    <p:sldId id="271" r:id="rId21"/>
    <p:sldId id="273" r:id="rId22"/>
    <p:sldId id="276" r:id="rId23"/>
    <p:sldId id="274" r:id="rId2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5582F6-E485-4324-8DCF-46ADD21EEAB2}" type="datetimeFigureOut">
              <a:rPr lang="tr-TR" smtClean="0"/>
              <a:t>27.04.2021</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D03F4A-F76B-4DEF-B6E5-582C8FF72CCF}" type="slidenum">
              <a:rPr lang="tr-TR" smtClean="0"/>
              <a:t>‹#›</a:t>
            </a:fld>
            <a:endParaRPr lang="tr-TR"/>
          </a:p>
        </p:txBody>
      </p:sp>
    </p:spTree>
    <p:extLst>
      <p:ext uri="{BB962C8B-B14F-4D97-AF65-F5344CB8AC3E}">
        <p14:creationId xmlns:p14="http://schemas.microsoft.com/office/powerpoint/2010/main" val="1468686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D03F4A-F76B-4DEF-B6E5-582C8FF72CCF}" type="slidenum">
              <a:rPr lang="tr-TR" smtClean="0"/>
              <a:t>17</a:t>
            </a:fld>
            <a:endParaRPr lang="tr-TR"/>
          </a:p>
        </p:txBody>
      </p:sp>
    </p:spTree>
    <p:extLst>
      <p:ext uri="{BB962C8B-B14F-4D97-AF65-F5344CB8AC3E}">
        <p14:creationId xmlns:p14="http://schemas.microsoft.com/office/powerpoint/2010/main" val="170300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E868300-CBD7-481E-9887-EFFE09B4B579}" type="datetimeFigureOut">
              <a:rPr lang="tr-TR" smtClean="0"/>
              <a:t>27.04.2021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849714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E868300-CBD7-481E-9887-EFFE09B4B579}" type="datetimeFigureOut">
              <a:rPr lang="tr-TR" smtClean="0"/>
              <a:t>27.04.2021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1220811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E868300-CBD7-481E-9887-EFFE09B4B579}" type="datetimeFigureOut">
              <a:rPr lang="tr-TR" smtClean="0"/>
              <a:t>27.04.2021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438468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E868300-CBD7-481E-9887-EFFE09B4B579}" type="datetimeFigureOut">
              <a:rPr lang="tr-TR" smtClean="0"/>
              <a:t>27.04.2021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1562222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E868300-CBD7-481E-9887-EFFE09B4B579}" type="datetimeFigureOut">
              <a:rPr lang="tr-TR" smtClean="0"/>
              <a:t>27.04.2021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3340230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E868300-CBD7-481E-9887-EFFE09B4B579}" type="datetimeFigureOut">
              <a:rPr lang="tr-TR" smtClean="0"/>
              <a:t>27.04.2021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3809148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E868300-CBD7-481E-9887-EFFE09B4B579}" type="datetimeFigureOut">
              <a:rPr lang="tr-TR" smtClean="0"/>
              <a:t>27.04.2021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219579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E868300-CBD7-481E-9887-EFFE09B4B579}" type="datetimeFigureOut">
              <a:rPr lang="tr-TR" smtClean="0"/>
              <a:t>27.04.2021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3622081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E868300-CBD7-481E-9887-EFFE09B4B579}" type="datetimeFigureOut">
              <a:rPr lang="tr-TR" smtClean="0"/>
              <a:t>27.04.2021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488786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E868300-CBD7-481E-9887-EFFE09B4B579}" type="datetimeFigureOut">
              <a:rPr lang="tr-TR" smtClean="0"/>
              <a:t>27.04.2021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54657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E868300-CBD7-481E-9887-EFFE09B4B579}" type="datetimeFigureOut">
              <a:rPr lang="tr-TR" smtClean="0"/>
              <a:t>27.04.2021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ED96580-AE6F-4638-A4BF-E2A5E3CE2374}" type="slidenum">
              <a:rPr lang="tr-TR" smtClean="0"/>
              <a:t>‹#›</a:t>
            </a:fld>
            <a:endParaRPr lang="tr-TR"/>
          </a:p>
        </p:txBody>
      </p:sp>
    </p:spTree>
    <p:extLst>
      <p:ext uri="{BB962C8B-B14F-4D97-AF65-F5344CB8AC3E}">
        <p14:creationId xmlns:p14="http://schemas.microsoft.com/office/powerpoint/2010/main" val="3586043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68300-CBD7-481E-9887-EFFE09B4B579}" type="datetimeFigureOut">
              <a:rPr lang="tr-TR" smtClean="0"/>
              <a:t>27.04.2021</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96580-AE6F-4638-A4BF-E2A5E3CE2374}" type="slidenum">
              <a:rPr lang="tr-TR" smtClean="0"/>
              <a:t>‹#›</a:t>
            </a:fld>
            <a:endParaRPr lang="tr-TR"/>
          </a:p>
        </p:txBody>
      </p:sp>
    </p:spTree>
    <p:extLst>
      <p:ext uri="{BB962C8B-B14F-4D97-AF65-F5344CB8AC3E}">
        <p14:creationId xmlns:p14="http://schemas.microsoft.com/office/powerpoint/2010/main" val="4053902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dirty="0" smtClean="0"/>
              <a:t>SÜNNET</a:t>
            </a:r>
            <a:endParaRPr lang="tr-TR" dirty="0"/>
          </a:p>
        </p:txBody>
      </p:sp>
      <p:sp>
        <p:nvSpPr>
          <p:cNvPr id="3" name="Alt Başlık 2"/>
          <p:cNvSpPr>
            <a:spLocks noGrp="1"/>
          </p:cNvSpPr>
          <p:nvPr>
            <p:ph type="subTitle" idx="1"/>
          </p:nvPr>
        </p:nvSpPr>
        <p:spPr>
          <a:xfrm>
            <a:off x="1331640" y="4005064"/>
            <a:ext cx="6400800" cy="1752600"/>
          </a:xfrm>
        </p:spPr>
        <p:txBody>
          <a:bodyPr/>
          <a:lstStyle/>
          <a:p>
            <a:r>
              <a:rPr lang="tr-TR" dirty="0" smtClean="0"/>
              <a:t>Prof. Dr. Sevin Arslan</a:t>
            </a:r>
            <a:endParaRPr lang="tr-TR" dirty="0"/>
          </a:p>
        </p:txBody>
      </p:sp>
    </p:spTree>
    <p:extLst>
      <p:ext uri="{BB962C8B-B14F-4D97-AF65-F5344CB8AC3E}">
        <p14:creationId xmlns:p14="http://schemas.microsoft.com/office/powerpoint/2010/main" val="1115482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336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525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201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9644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75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1902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3959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20" y="0"/>
            <a:ext cx="88752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520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3288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2536" y="-99392"/>
            <a:ext cx="9505057" cy="727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793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536" y="-99392"/>
            <a:ext cx="9289031" cy="705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1296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544" y="-243408"/>
            <a:ext cx="9468543" cy="734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225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smtClean="0"/>
              <a:t>Etimoloji</a:t>
            </a:r>
          </a:p>
          <a:p>
            <a:pPr marL="0" indent="0">
              <a:buNone/>
            </a:pPr>
            <a:r>
              <a:rPr lang="tr-TR" dirty="0" smtClean="0"/>
              <a:t>Sünnet kelimesi, “âdet, yol, davranış” anlamlarına gelen Arapça kökenli bir sözcüktür.</a:t>
            </a:r>
            <a:endParaRPr lang="tr-TR" dirty="0"/>
          </a:p>
        </p:txBody>
      </p:sp>
    </p:spTree>
    <p:extLst>
      <p:ext uri="{BB962C8B-B14F-4D97-AF65-F5344CB8AC3E}">
        <p14:creationId xmlns:p14="http://schemas.microsoft.com/office/powerpoint/2010/main" val="526622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0568" y="0"/>
            <a:ext cx="9684568" cy="710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495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9166"/>
            <a:ext cx="8676456" cy="6828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592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20" y="0"/>
            <a:ext cx="9361039"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310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214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8520" y="0"/>
            <a:ext cx="9252520" cy="6858000"/>
          </a:xfrm>
        </p:spPr>
        <p:txBody>
          <a:bodyPr>
            <a:normAutofit fontScale="70000" lnSpcReduction="20000"/>
          </a:bodyPr>
          <a:lstStyle/>
          <a:p>
            <a:pPr marL="0" indent="0" algn="just">
              <a:buNone/>
            </a:pPr>
            <a:r>
              <a:rPr lang="tr-TR" dirty="0" smtClean="0"/>
              <a:t>	Sünnetin ilk olarak ne zaman ve ne gerekçe ile yapılmaya başlandığına dair kanıt yoktur; ancak Antik Mısır medeniyetinde uygulandığı, köleler ve mahkumların bir aşağılama yöntemi olarak sünnet edildiği, Musa’nın Mısır’dan çıkardığı </a:t>
            </a:r>
            <a:r>
              <a:rPr lang="tr-TR" dirty="0" err="1" smtClean="0"/>
              <a:t>ibranilerin</a:t>
            </a:r>
            <a:r>
              <a:rPr lang="tr-TR" dirty="0" smtClean="0"/>
              <a:t> köle veya mahkûmlardan oluştuğu olduğu için, hepsinin sünnetli olduğu, bunu toplumsal bir işaret olarak görüp devam ettirdikleri bilinmektedir.[2][4] Söz konusu uygulamanın yazılı tarihten önce başlamıştır. Sünnet geleneğinin yaygın olduğu bazı ataerkil toplumlarda erkekliğin bir gerekliliği olarak görülür. Bazı toplumlarda sünnet olmayan erkeklere evlenme hakkı verilmemektedir. Sünnet bazı toplumlarda ise evlilik kurumuna karşı sadakat gösterisi olarak uygulanmaktadır.</a:t>
            </a:r>
          </a:p>
          <a:p>
            <a:pPr algn="just"/>
            <a:endParaRPr lang="tr-TR" dirty="0" smtClean="0"/>
          </a:p>
          <a:p>
            <a:pPr marL="0" indent="0" algn="just">
              <a:buNone/>
            </a:pPr>
            <a:r>
              <a:rPr lang="tr-TR" dirty="0" smtClean="0"/>
              <a:t>	Sami </a:t>
            </a:r>
            <a:r>
              <a:rPr lang="tr-TR" dirty="0" err="1" smtClean="0"/>
              <a:t>Ezzib</a:t>
            </a:r>
            <a:r>
              <a:rPr lang="tr-TR" dirty="0" smtClean="0"/>
              <a:t> Yahudilik ve </a:t>
            </a:r>
            <a:r>
              <a:rPr lang="tr-TR" dirty="0" err="1" smtClean="0"/>
              <a:t>İslamdaki</a:t>
            </a:r>
            <a:r>
              <a:rPr lang="tr-TR" dirty="0" smtClean="0"/>
              <a:t> kurban ile erkek sünneti arasında bağlantı kurarak, İbrahim ile ilgili kurban anlatısının Yahudi din adamlarının bir kurgusu olduğunu, bununla Tanrı'ya erkek çocuklarını kurban verme geleneğinin kaldırılarak yerine hayvan kurbanının getirilmesinin amaçlandığını, ancak erkek çocukların kurban verme anlayışından tamamen kurtulamadığını, bunun yerine onların erkeklik organlarını kaplayan derinin kesilmesinin gelenek haline getirildiğini ifade eder ve şöyle der: "90 yaşını aşan büyük babanız bir gün sizi dağa götürüp Tanrı'nın rüyasında emrettiğini söyleyerek kesmeye kalksa, sonra da vazgeçip bir koç kesse, bir başka gün kendisinin cinsel organını kesse ne düşünürdünüz?"</a:t>
            </a:r>
            <a:endParaRPr lang="tr-TR" dirty="0"/>
          </a:p>
        </p:txBody>
      </p:sp>
    </p:spTree>
    <p:extLst>
      <p:ext uri="{BB962C8B-B14F-4D97-AF65-F5344CB8AC3E}">
        <p14:creationId xmlns:p14="http://schemas.microsoft.com/office/powerpoint/2010/main" val="909424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Mitoloji</a:t>
            </a:r>
            <a:br>
              <a:rPr lang="tr-TR" dirty="0" smtClean="0"/>
            </a:br>
            <a:endParaRPr lang="tr-TR" dirty="0"/>
          </a:p>
        </p:txBody>
      </p:sp>
      <p:sp>
        <p:nvSpPr>
          <p:cNvPr id="3" name="İçerik Yer Tutucusu 2"/>
          <p:cNvSpPr>
            <a:spLocks noGrp="1"/>
          </p:cNvSpPr>
          <p:nvPr>
            <p:ph idx="1"/>
          </p:nvPr>
        </p:nvSpPr>
        <p:spPr>
          <a:xfrm>
            <a:off x="0" y="836712"/>
            <a:ext cx="9144000" cy="6120680"/>
          </a:xfrm>
        </p:spPr>
        <p:txBody>
          <a:bodyPr>
            <a:normAutofit fontScale="85000" lnSpcReduction="20000"/>
          </a:bodyPr>
          <a:lstStyle/>
          <a:p>
            <a:pPr marL="0" indent="0" algn="just">
              <a:buNone/>
            </a:pPr>
            <a:r>
              <a:rPr lang="tr-TR" dirty="0" smtClean="0"/>
              <a:t>	Yunan mitolojisinde </a:t>
            </a:r>
            <a:r>
              <a:rPr lang="tr-TR" dirty="0" err="1" smtClean="0"/>
              <a:t>Attis</a:t>
            </a:r>
            <a:r>
              <a:rPr lang="tr-TR" dirty="0" smtClean="0"/>
              <a:t>, Kybele'nin sevgilisidir. Ancak Kybele'ye verdiği sözü unutarak Kral Midas'ın kızıyla evlenir. Düğüne Kybele de davet edilir. Düğün sırasında Kybele ile karşılaşan </a:t>
            </a:r>
            <a:r>
              <a:rPr lang="tr-TR" dirty="0" err="1" smtClean="0"/>
              <a:t>Attis</a:t>
            </a:r>
            <a:r>
              <a:rPr lang="tr-TR" dirty="0" smtClean="0"/>
              <a:t> ne yapacağını bilemez. Kybele'ye karşı duyduğu pişmanlıktan ötürü cinsel organını orada keser ve kanlar içinde kıvranmaya başlar. Sevgilisinin böyle acı içinde kıvranmasına dayanamayan Kybele </a:t>
            </a:r>
            <a:r>
              <a:rPr lang="tr-TR" dirty="0" err="1" smtClean="0"/>
              <a:t>Attis'i</a:t>
            </a:r>
            <a:r>
              <a:rPr lang="tr-TR" dirty="0" smtClean="0"/>
              <a:t> bir çam ağacına dönüştürerek ona sonsuzluğu bağışlar.</a:t>
            </a:r>
          </a:p>
          <a:p>
            <a:pPr algn="just"/>
            <a:endParaRPr lang="tr-TR" dirty="0" smtClean="0"/>
          </a:p>
          <a:p>
            <a:pPr marL="0" indent="0" algn="just">
              <a:buNone/>
            </a:pPr>
            <a:r>
              <a:rPr lang="tr-TR" dirty="0" smtClean="0"/>
              <a:t>	</a:t>
            </a:r>
            <a:r>
              <a:rPr lang="tr-TR" dirty="0" err="1" smtClean="0"/>
              <a:t>Pessinus</a:t>
            </a:r>
            <a:r>
              <a:rPr lang="tr-TR" dirty="0" smtClean="0"/>
              <a:t> </a:t>
            </a:r>
            <a:r>
              <a:rPr lang="tr-TR" dirty="0" err="1" smtClean="0"/>
              <a:t>Mabedi'nde</a:t>
            </a:r>
            <a:r>
              <a:rPr lang="tr-TR" dirty="0" smtClean="0"/>
              <a:t> Tanrıça Kybele adına her sene düzenlenen şenliklerde tapınakta rahip olmak isteyen erkekler Kibele rahibi olmanın ön şartı olarak hadım edilir ve kesilen cinsel organları bir çam ağacının altına gömülür. Bu inanış daha sonra Sami ırkında (Arap ve Yahudiler) cinsel organı değil ama ucunu (erkeklerde </a:t>
            </a:r>
            <a:r>
              <a:rPr lang="tr-TR" dirty="0" err="1" smtClean="0"/>
              <a:t>prepusium</a:t>
            </a:r>
            <a:r>
              <a:rPr lang="tr-TR" dirty="0" smtClean="0"/>
              <a:t>, kadınlarda klitoris) kesme şeklinde günümüze kadar devam etmiştir.</a:t>
            </a:r>
          </a:p>
          <a:p>
            <a:endParaRPr lang="tr-TR" dirty="0" smtClean="0"/>
          </a:p>
        </p:txBody>
      </p:sp>
    </p:spTree>
    <p:extLst>
      <p:ext uri="{BB962C8B-B14F-4D97-AF65-F5344CB8AC3E}">
        <p14:creationId xmlns:p14="http://schemas.microsoft.com/office/powerpoint/2010/main" val="1990241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548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TARİHÇE</a:t>
            </a:r>
            <a:endParaRPr lang="tr-TR" dirty="0"/>
          </a:p>
        </p:txBody>
      </p:sp>
      <p:sp>
        <p:nvSpPr>
          <p:cNvPr id="3" name="İçerik Yer Tutucusu 2"/>
          <p:cNvSpPr>
            <a:spLocks noGrp="1"/>
          </p:cNvSpPr>
          <p:nvPr>
            <p:ph idx="1"/>
          </p:nvPr>
        </p:nvSpPr>
        <p:spPr/>
        <p:txBody>
          <a:bodyPr/>
          <a:lstStyle/>
          <a:p>
            <a:r>
              <a:rPr lang="tr-TR" dirty="0" smtClean="0"/>
              <a:t>https://tr.wikipedia.org/wiki/Erkek_s%C3%BCnneti?fbclid=IwAR2mLU1aUAOGTTOydxCxLia3fE_hPuycaur8qYwoD9Lr3eA5XGgWuEEE9lo</a:t>
            </a:r>
            <a:endParaRPr lang="tr-TR" dirty="0"/>
          </a:p>
        </p:txBody>
      </p:sp>
    </p:spTree>
    <p:extLst>
      <p:ext uri="{BB962C8B-B14F-4D97-AF65-F5344CB8AC3E}">
        <p14:creationId xmlns:p14="http://schemas.microsoft.com/office/powerpoint/2010/main" val="1825625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510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3859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552161"/>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31</Words>
  <Application>Microsoft Office PowerPoint</Application>
  <PresentationFormat>Ekran Gösterisi (4:3)</PresentationFormat>
  <Paragraphs>14</Paragraphs>
  <Slides>23</Slides>
  <Notes>1</Notes>
  <HiddenSlides>0</HiddenSlides>
  <MMClips>0</MMClips>
  <ScaleCrop>false</ScaleCrop>
  <HeadingPairs>
    <vt:vector size="4" baseType="variant">
      <vt:variant>
        <vt:lpstr>Tema</vt:lpstr>
      </vt:variant>
      <vt:variant>
        <vt:i4>1</vt:i4>
      </vt:variant>
      <vt:variant>
        <vt:lpstr>Slayt Başlıkları</vt:lpstr>
      </vt:variant>
      <vt:variant>
        <vt:i4>23</vt:i4>
      </vt:variant>
    </vt:vector>
  </HeadingPairs>
  <TitlesOfParts>
    <vt:vector size="24" baseType="lpstr">
      <vt:lpstr>Ofis Teması</vt:lpstr>
      <vt:lpstr>SÜNNET</vt:lpstr>
      <vt:lpstr>PowerPoint Sunusu</vt:lpstr>
      <vt:lpstr>PowerPoint Sunusu</vt:lpstr>
      <vt:lpstr>Mitoloji </vt:lpstr>
      <vt:lpstr>PowerPoint Sunusu</vt:lpstr>
      <vt:lpstr>TARİHÇE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HP</dc:creator>
  <cp:lastModifiedBy>HP</cp:lastModifiedBy>
  <cp:revision>9</cp:revision>
  <dcterms:created xsi:type="dcterms:W3CDTF">2021-04-11T16:40:20Z</dcterms:created>
  <dcterms:modified xsi:type="dcterms:W3CDTF">2021-04-27T13:13:35Z</dcterms:modified>
</cp:coreProperties>
</file>