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6"/>
  </p:notesMasterIdLst>
  <p:sldIdLst>
    <p:sldId id="263" r:id="rId2"/>
    <p:sldId id="264" r:id="rId3"/>
    <p:sldId id="265" r:id="rId4"/>
    <p:sldId id="266" r:id="rId5"/>
    <p:sldId id="267" r:id="rId6"/>
    <p:sldId id="268" r:id="rId7"/>
    <p:sldId id="269" r:id="rId8"/>
    <p:sldId id="270" r:id="rId9"/>
    <p:sldId id="271" r:id="rId10"/>
    <p:sldId id="272" r:id="rId11"/>
    <p:sldId id="309" r:id="rId12"/>
    <p:sldId id="310" r:id="rId13"/>
    <p:sldId id="311" r:id="rId14"/>
    <p:sldId id="312" r:id="rId15"/>
    <p:sldId id="277" r:id="rId16"/>
    <p:sldId id="313" r:id="rId17"/>
    <p:sldId id="314" r:id="rId18"/>
    <p:sldId id="315" r:id="rId19"/>
    <p:sldId id="316" r:id="rId20"/>
    <p:sldId id="317" r:id="rId21"/>
    <p:sldId id="318" r:id="rId22"/>
    <p:sldId id="319" r:id="rId23"/>
    <p:sldId id="320" r:id="rId24"/>
    <p:sldId id="321" r:id="rId25"/>
    <p:sldId id="322" r:id="rId26"/>
    <p:sldId id="323" r:id="rId27"/>
    <p:sldId id="289" r:id="rId28"/>
    <p:sldId id="290" r:id="rId29"/>
    <p:sldId id="291" r:id="rId30"/>
    <p:sldId id="292" r:id="rId31"/>
    <p:sldId id="293" r:id="rId32"/>
    <p:sldId id="294" r:id="rId33"/>
    <p:sldId id="273" r:id="rId34"/>
    <p:sldId id="274" r:id="rId35"/>
    <p:sldId id="325" r:id="rId36"/>
    <p:sldId id="326" r:id="rId37"/>
    <p:sldId id="327" r:id="rId38"/>
    <p:sldId id="328" r:id="rId39"/>
    <p:sldId id="275" r:id="rId40"/>
    <p:sldId id="276" r:id="rId41"/>
    <p:sldId id="278" r:id="rId42"/>
    <p:sldId id="307" r:id="rId43"/>
    <p:sldId id="279" r:id="rId44"/>
    <p:sldId id="280" r:id="rId45"/>
    <p:sldId id="281" r:id="rId46"/>
    <p:sldId id="282" r:id="rId47"/>
    <p:sldId id="283" r:id="rId48"/>
    <p:sldId id="284" r:id="rId49"/>
    <p:sldId id="285" r:id="rId50"/>
    <p:sldId id="286" r:id="rId51"/>
    <p:sldId id="287" r:id="rId52"/>
    <p:sldId id="288" r:id="rId53"/>
    <p:sldId id="324" r:id="rId54"/>
    <p:sldId id="304"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70" d="100"/>
          <a:sy n="70" d="100"/>
        </p:scale>
        <p:origin x="11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82EB5E-605E-4D3F-BE67-AB6D80B5C6CE}" type="datetimeFigureOut">
              <a:rPr lang="tr-TR" smtClean="0"/>
              <a:t>28.11.2025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31566-9F7C-4F1A-8E0E-08E7E67BABD6}" type="slidenum">
              <a:rPr lang="tr-TR" smtClean="0"/>
              <a:t>‹#›</a:t>
            </a:fld>
            <a:endParaRPr lang="tr-TR"/>
          </a:p>
        </p:txBody>
      </p:sp>
    </p:spTree>
    <p:extLst>
      <p:ext uri="{BB962C8B-B14F-4D97-AF65-F5344CB8AC3E}">
        <p14:creationId xmlns:p14="http://schemas.microsoft.com/office/powerpoint/2010/main" val="26794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33</a:t>
            </a:fld>
            <a:endParaRPr lang="tr-TR"/>
          </a:p>
        </p:txBody>
      </p:sp>
    </p:spTree>
    <p:extLst>
      <p:ext uri="{BB962C8B-B14F-4D97-AF65-F5344CB8AC3E}">
        <p14:creationId xmlns:p14="http://schemas.microsoft.com/office/powerpoint/2010/main" val="60531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46</a:t>
            </a:fld>
            <a:endParaRPr lang="tr-TR"/>
          </a:p>
        </p:txBody>
      </p:sp>
    </p:spTree>
    <p:extLst>
      <p:ext uri="{BB962C8B-B14F-4D97-AF65-F5344CB8AC3E}">
        <p14:creationId xmlns:p14="http://schemas.microsoft.com/office/powerpoint/2010/main" val="35506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47</a:t>
            </a:fld>
            <a:endParaRPr lang="tr-TR"/>
          </a:p>
        </p:txBody>
      </p:sp>
    </p:spTree>
    <p:extLst>
      <p:ext uri="{BB962C8B-B14F-4D97-AF65-F5344CB8AC3E}">
        <p14:creationId xmlns:p14="http://schemas.microsoft.com/office/powerpoint/2010/main" val="402329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48</a:t>
            </a:fld>
            <a:endParaRPr lang="tr-TR"/>
          </a:p>
        </p:txBody>
      </p:sp>
    </p:spTree>
    <p:extLst>
      <p:ext uri="{BB962C8B-B14F-4D97-AF65-F5344CB8AC3E}">
        <p14:creationId xmlns:p14="http://schemas.microsoft.com/office/powerpoint/2010/main" val="1800807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49</a:t>
            </a:fld>
            <a:endParaRPr lang="tr-TR"/>
          </a:p>
        </p:txBody>
      </p:sp>
    </p:spTree>
    <p:extLst>
      <p:ext uri="{BB962C8B-B14F-4D97-AF65-F5344CB8AC3E}">
        <p14:creationId xmlns:p14="http://schemas.microsoft.com/office/powerpoint/2010/main" val="311627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50</a:t>
            </a:fld>
            <a:endParaRPr lang="tr-TR"/>
          </a:p>
        </p:txBody>
      </p:sp>
    </p:spTree>
    <p:extLst>
      <p:ext uri="{BB962C8B-B14F-4D97-AF65-F5344CB8AC3E}">
        <p14:creationId xmlns:p14="http://schemas.microsoft.com/office/powerpoint/2010/main" val="1960716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51</a:t>
            </a:fld>
            <a:endParaRPr lang="tr-TR"/>
          </a:p>
        </p:txBody>
      </p:sp>
    </p:spTree>
    <p:extLst>
      <p:ext uri="{BB962C8B-B14F-4D97-AF65-F5344CB8AC3E}">
        <p14:creationId xmlns:p14="http://schemas.microsoft.com/office/powerpoint/2010/main" val="3763584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52</a:t>
            </a:fld>
            <a:endParaRPr lang="tr-TR"/>
          </a:p>
        </p:txBody>
      </p:sp>
    </p:spTree>
    <p:extLst>
      <p:ext uri="{BB962C8B-B14F-4D97-AF65-F5344CB8AC3E}">
        <p14:creationId xmlns:p14="http://schemas.microsoft.com/office/powerpoint/2010/main" val="225306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54</a:t>
            </a:fld>
            <a:endParaRPr lang="tr-TR"/>
          </a:p>
        </p:txBody>
      </p:sp>
    </p:spTree>
    <p:extLst>
      <p:ext uri="{BB962C8B-B14F-4D97-AF65-F5344CB8AC3E}">
        <p14:creationId xmlns:p14="http://schemas.microsoft.com/office/powerpoint/2010/main" val="3317988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34</a:t>
            </a:fld>
            <a:endParaRPr lang="tr-TR"/>
          </a:p>
        </p:txBody>
      </p:sp>
    </p:spTree>
    <p:extLst>
      <p:ext uri="{BB962C8B-B14F-4D97-AF65-F5344CB8AC3E}">
        <p14:creationId xmlns:p14="http://schemas.microsoft.com/office/powerpoint/2010/main" val="313566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39</a:t>
            </a:fld>
            <a:endParaRPr lang="tr-TR"/>
          </a:p>
        </p:txBody>
      </p:sp>
    </p:spTree>
    <p:extLst>
      <p:ext uri="{BB962C8B-B14F-4D97-AF65-F5344CB8AC3E}">
        <p14:creationId xmlns:p14="http://schemas.microsoft.com/office/powerpoint/2010/main" val="18500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40</a:t>
            </a:fld>
            <a:endParaRPr lang="tr-TR"/>
          </a:p>
        </p:txBody>
      </p:sp>
    </p:spTree>
    <p:extLst>
      <p:ext uri="{BB962C8B-B14F-4D97-AF65-F5344CB8AC3E}">
        <p14:creationId xmlns:p14="http://schemas.microsoft.com/office/powerpoint/2010/main" val="3029284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41</a:t>
            </a:fld>
            <a:endParaRPr lang="tr-TR"/>
          </a:p>
        </p:txBody>
      </p:sp>
    </p:spTree>
    <p:extLst>
      <p:ext uri="{BB962C8B-B14F-4D97-AF65-F5344CB8AC3E}">
        <p14:creationId xmlns:p14="http://schemas.microsoft.com/office/powerpoint/2010/main" val="373641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42</a:t>
            </a:fld>
            <a:endParaRPr lang="tr-TR"/>
          </a:p>
        </p:txBody>
      </p:sp>
    </p:spTree>
    <p:extLst>
      <p:ext uri="{BB962C8B-B14F-4D97-AF65-F5344CB8AC3E}">
        <p14:creationId xmlns:p14="http://schemas.microsoft.com/office/powerpoint/2010/main" val="365624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43</a:t>
            </a:fld>
            <a:endParaRPr lang="tr-TR"/>
          </a:p>
        </p:txBody>
      </p:sp>
    </p:spTree>
    <p:extLst>
      <p:ext uri="{BB962C8B-B14F-4D97-AF65-F5344CB8AC3E}">
        <p14:creationId xmlns:p14="http://schemas.microsoft.com/office/powerpoint/2010/main" val="351522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44</a:t>
            </a:fld>
            <a:endParaRPr lang="tr-TR"/>
          </a:p>
        </p:txBody>
      </p:sp>
    </p:spTree>
    <p:extLst>
      <p:ext uri="{BB962C8B-B14F-4D97-AF65-F5344CB8AC3E}">
        <p14:creationId xmlns:p14="http://schemas.microsoft.com/office/powerpoint/2010/main" val="368429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1131566-9F7C-4F1A-8E0E-08E7E67BABD6}" type="slidenum">
              <a:rPr lang="tr-TR" smtClean="0"/>
              <a:t>45</a:t>
            </a:fld>
            <a:endParaRPr lang="tr-TR"/>
          </a:p>
        </p:txBody>
      </p:sp>
    </p:spTree>
    <p:extLst>
      <p:ext uri="{BB962C8B-B14F-4D97-AF65-F5344CB8AC3E}">
        <p14:creationId xmlns:p14="http://schemas.microsoft.com/office/powerpoint/2010/main" val="1220192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05A9D3B-1F30-4C65-A95C-131DC67417C5}" type="datetime1">
              <a:rPr lang="tr-TR" smtClean="0"/>
              <a:t>28.11.2025</a:t>
            </a:fld>
            <a:endParaRPr lang="tr-T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F302176B-0E47-46AC-8F43-DAB4B8A37D06}" type="slidenum">
              <a:rPr lang="tr-TR" smtClean="0"/>
              <a:t>‹#›</a:t>
            </a:fld>
            <a:endParaRPr lang="tr-T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a:t>Asıl başlık stili için tıklatın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A47C5FC-01A3-4F1F-A6B7-2D5D01667DDD}" type="datetime1">
              <a:rPr lang="tr-TR" smtClean="0"/>
              <a:t>28.11.2025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42A4705C-CE58-4FEF-8DFC-4D7FB35A86E0}" type="datetime1">
              <a:rPr lang="tr-TR" smtClean="0"/>
              <a:t>28.11.2025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A6B727"/>
                </a:solidFill>
                <a:latin typeface="Corbel"/>
                <a:cs typeface="Corbe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51050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897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E7E177-2B93-4FEB-AE94-C823E260F02D}" type="datetime1">
              <a:rPr lang="tr-TR" smtClean="0"/>
              <a:t>28.11.2025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1" name="Title 10"/>
          <p:cNvSpPr>
            <a:spLocks noGrp="1"/>
          </p:cNvSpPr>
          <p:nvPr>
            <p:ph type="title"/>
          </p:nvPr>
        </p:nvSpPr>
        <p:spPr/>
        <p:txBody>
          <a:bodyPr/>
          <a:lstStyle/>
          <a:p>
            <a:r>
              <a:rPr lang="tr-TR"/>
              <a:t>Asıl başlık stili için tıklatın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D903D490-2CA4-4B23-A6C5-0F95911DF453}" type="datetime1">
              <a:rPr lang="tr-TR" smtClean="0"/>
              <a:t>28.11.2025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B543C28-1D87-4726-8A1F-BA0F111794C6}" type="datetime1">
              <a:rPr lang="tr-TR" smtClean="0"/>
              <a:t>28.11.2025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2" name="Title 1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F789248-4E79-48A9-82BF-BF44A39527E0}" type="datetime1">
              <a:rPr lang="tr-TR" smtClean="0"/>
              <a:t>28.11.2025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E78CADCD-BC07-4CA7-B91D-C37DC6FA9285}" type="datetime1">
              <a:rPr lang="tr-TR" smtClean="0"/>
              <a:t>28.11.2025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909A5-9EAE-4933-A921-E333FEC01F2E}" type="datetime1">
              <a:rPr lang="tr-TR" smtClean="0"/>
              <a:t>28.11.2025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tr-TR"/>
              <a:t>Asıl başlık stili için tıklatın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9B5C55F-3412-47CC-A747-2271C6892E89}" type="datetime1">
              <a:rPr lang="tr-TR" smtClean="0"/>
              <a:t>28.11.2025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tr-TR"/>
              <a:t>Asıl başlık stili için tıklatın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7C06A381-E2F2-4F34-8C5E-40AB1E796370}" type="datetime1">
              <a:rPr lang="tr-TR" smtClean="0"/>
              <a:t>28.11.2025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BBF1801-B551-4C80-9FF9-EA7FAC9D5292}" type="datetime1">
              <a:rPr lang="tr-TR" smtClean="0"/>
              <a:t>28.11.2025</a:t>
            </a:fld>
            <a:endParaRPr lang="tr-T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5.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wmf"/></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6414" y="2375154"/>
            <a:ext cx="6414516" cy="3028950"/>
          </a:xfrm>
          <a:prstGeom prst="rect">
            <a:avLst/>
          </a:prstGeom>
        </p:spPr>
      </p:pic>
      <p:sp>
        <p:nvSpPr>
          <p:cNvPr id="3" name="object 3"/>
          <p:cNvSpPr txBox="1">
            <a:spLocks noGrp="1"/>
          </p:cNvSpPr>
          <p:nvPr>
            <p:ph type="title"/>
          </p:nvPr>
        </p:nvSpPr>
        <p:spPr>
          <a:xfrm>
            <a:off x="516368" y="1052155"/>
            <a:ext cx="5817197" cy="1256113"/>
          </a:xfrm>
          <a:prstGeom prst="rect">
            <a:avLst/>
          </a:prstGeom>
        </p:spPr>
        <p:txBody>
          <a:bodyPr vert="horz" wrap="square" lIns="0" tIns="9525" rIns="0" bIns="0" rtlCol="0" anchor="ctr">
            <a:spAutoFit/>
          </a:bodyPr>
          <a:lstStyle/>
          <a:p>
            <a:pPr marL="871538">
              <a:spcBef>
                <a:spcPts val="75"/>
              </a:spcBef>
            </a:pPr>
            <a:r>
              <a:rPr sz="4050" dirty="0">
                <a:solidFill>
                  <a:srgbClr val="525C12"/>
                </a:solidFill>
              </a:rPr>
              <a:t>Ofiste</a:t>
            </a:r>
            <a:r>
              <a:rPr sz="4050" spc="-19" dirty="0">
                <a:solidFill>
                  <a:srgbClr val="525C12"/>
                </a:solidFill>
              </a:rPr>
              <a:t> </a:t>
            </a:r>
            <a:r>
              <a:rPr sz="4050" dirty="0">
                <a:solidFill>
                  <a:srgbClr val="525C12"/>
                </a:solidFill>
              </a:rPr>
              <a:t>Ergonomi</a:t>
            </a:r>
            <a:r>
              <a:rPr sz="4050" spc="-11" dirty="0">
                <a:solidFill>
                  <a:srgbClr val="525C12"/>
                </a:solidFill>
              </a:rPr>
              <a:t> </a:t>
            </a:r>
            <a:r>
              <a:rPr sz="4050" dirty="0">
                <a:solidFill>
                  <a:srgbClr val="525C12"/>
                </a:solidFill>
              </a:rPr>
              <a:t>nedir</a:t>
            </a:r>
            <a:r>
              <a:rPr sz="4050" spc="-11" dirty="0">
                <a:solidFill>
                  <a:srgbClr val="525C12"/>
                </a:solidFill>
              </a:rPr>
              <a:t> </a:t>
            </a:r>
            <a:r>
              <a:rPr sz="4050" spc="-38" dirty="0">
                <a:solidFill>
                  <a:srgbClr val="525C12"/>
                </a:solidFill>
              </a:rPr>
              <a:t>?</a:t>
            </a:r>
            <a:endParaRPr sz="405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68630" y="1675637"/>
            <a:ext cx="7943850" cy="3598545"/>
            <a:chOff x="624840" y="1091183"/>
            <a:chExt cx="10591800" cy="4798060"/>
          </a:xfrm>
        </p:grpSpPr>
        <p:pic>
          <p:nvPicPr>
            <p:cNvPr id="3" name="object 3"/>
            <p:cNvPicPr/>
            <p:nvPr/>
          </p:nvPicPr>
          <p:blipFill>
            <a:blip r:embed="rId2" cstate="print"/>
            <a:stretch>
              <a:fillRect/>
            </a:stretch>
          </p:blipFill>
          <p:spPr>
            <a:xfrm>
              <a:off x="624840" y="1142999"/>
              <a:ext cx="5998464" cy="4745736"/>
            </a:xfrm>
            <a:prstGeom prst="rect">
              <a:avLst/>
            </a:prstGeom>
          </p:spPr>
        </p:pic>
        <p:pic>
          <p:nvPicPr>
            <p:cNvPr id="4" name="object 4"/>
            <p:cNvPicPr/>
            <p:nvPr/>
          </p:nvPicPr>
          <p:blipFill>
            <a:blip r:embed="rId3" cstate="print"/>
            <a:stretch>
              <a:fillRect/>
            </a:stretch>
          </p:blipFill>
          <p:spPr>
            <a:xfrm>
              <a:off x="6498336" y="1091183"/>
              <a:ext cx="4718304" cy="4764024"/>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90098" y="764704"/>
            <a:ext cx="7563803" cy="6037711"/>
          </a:xfrm>
          <a:prstGeom prst="rect">
            <a:avLst/>
          </a:prstGeom>
        </p:spPr>
        <p:txBody>
          <a:bodyPr vert="horz" wrap="square" lIns="0" tIns="113824" rIns="0" bIns="0" rtlCol="0">
            <a:spAutoFit/>
          </a:bodyPr>
          <a:lstStyle/>
          <a:p>
            <a:pPr marL="145256" indent="-135731">
              <a:lnSpc>
                <a:spcPct val="150000"/>
              </a:lnSpc>
              <a:spcBef>
                <a:spcPts val="896"/>
              </a:spcBef>
              <a:buClr>
                <a:srgbClr val="A6B727"/>
              </a:buClr>
              <a:buSzPct val="79166"/>
              <a:buFont typeface="Corbel"/>
              <a:buChar char="•"/>
              <a:tabLst>
                <a:tab pos="145256" algn="l"/>
              </a:tabLst>
            </a:pPr>
            <a:r>
              <a:rPr sz="2000" b="1" dirty="0">
                <a:solidFill>
                  <a:srgbClr val="525C12"/>
                </a:solidFill>
                <a:latin typeface="Corbel"/>
                <a:cs typeface="Corbel"/>
              </a:rPr>
              <a:t>3.</a:t>
            </a:r>
            <a:r>
              <a:rPr sz="2000" b="1" spc="-30" dirty="0">
                <a:solidFill>
                  <a:srgbClr val="525C12"/>
                </a:solidFill>
                <a:latin typeface="Corbel"/>
                <a:cs typeface="Corbel"/>
              </a:rPr>
              <a:t> </a:t>
            </a:r>
            <a:r>
              <a:rPr sz="2000" b="1" dirty="0">
                <a:solidFill>
                  <a:srgbClr val="525C12"/>
                </a:solidFill>
                <a:latin typeface="Corbel"/>
                <a:cs typeface="Corbel"/>
              </a:rPr>
              <a:t>Klavye</a:t>
            </a:r>
            <a:r>
              <a:rPr sz="2000" b="1" spc="-19" dirty="0">
                <a:solidFill>
                  <a:srgbClr val="525C12"/>
                </a:solidFill>
                <a:latin typeface="Corbel"/>
                <a:cs typeface="Corbel"/>
              </a:rPr>
              <a:t> </a:t>
            </a:r>
            <a:r>
              <a:rPr sz="2000" b="1" dirty="0">
                <a:solidFill>
                  <a:srgbClr val="525C12"/>
                </a:solidFill>
                <a:latin typeface="Corbel"/>
                <a:cs typeface="Corbel"/>
              </a:rPr>
              <a:t>ve</a:t>
            </a:r>
            <a:r>
              <a:rPr sz="2000" b="1" spc="-34" dirty="0">
                <a:solidFill>
                  <a:srgbClr val="525C12"/>
                </a:solidFill>
                <a:latin typeface="Corbel"/>
                <a:cs typeface="Corbel"/>
              </a:rPr>
              <a:t> </a:t>
            </a:r>
            <a:r>
              <a:rPr sz="2000" b="1" dirty="0">
                <a:solidFill>
                  <a:srgbClr val="525C12"/>
                </a:solidFill>
                <a:latin typeface="Corbel"/>
                <a:cs typeface="Corbel"/>
              </a:rPr>
              <a:t>Fare</a:t>
            </a:r>
            <a:r>
              <a:rPr sz="2000" b="1" spc="-34" dirty="0">
                <a:solidFill>
                  <a:srgbClr val="525C12"/>
                </a:solidFill>
                <a:latin typeface="Corbel"/>
                <a:cs typeface="Corbel"/>
              </a:rPr>
              <a:t> </a:t>
            </a:r>
            <a:r>
              <a:rPr sz="2000" b="1" dirty="0">
                <a:solidFill>
                  <a:srgbClr val="525C12"/>
                </a:solidFill>
                <a:latin typeface="Corbel"/>
                <a:cs typeface="Corbel"/>
              </a:rPr>
              <a:t>Kullanımı</a:t>
            </a:r>
            <a:r>
              <a:rPr sz="2000" b="1" spc="4" dirty="0">
                <a:solidFill>
                  <a:srgbClr val="525C12"/>
                </a:solidFill>
                <a:latin typeface="Corbel"/>
                <a:cs typeface="Corbel"/>
              </a:rPr>
              <a:t> </a:t>
            </a:r>
            <a:r>
              <a:rPr sz="2000" b="1" dirty="0">
                <a:solidFill>
                  <a:srgbClr val="525C12"/>
                </a:solidFill>
                <a:latin typeface="Corbel"/>
                <a:cs typeface="Corbel"/>
              </a:rPr>
              <a:t>-</a:t>
            </a:r>
            <a:r>
              <a:rPr sz="2000" b="1" spc="-15" dirty="0">
                <a:solidFill>
                  <a:srgbClr val="525C12"/>
                </a:solidFill>
                <a:latin typeface="Corbel"/>
                <a:cs typeface="Corbel"/>
              </a:rPr>
              <a:t> </a:t>
            </a:r>
            <a:r>
              <a:rPr sz="2000" b="1" dirty="0">
                <a:solidFill>
                  <a:srgbClr val="525C12"/>
                </a:solidFill>
                <a:latin typeface="Corbel"/>
                <a:cs typeface="Corbel"/>
              </a:rPr>
              <a:t>El,</a:t>
            </a:r>
            <a:r>
              <a:rPr sz="2000" b="1" spc="-41" dirty="0">
                <a:solidFill>
                  <a:srgbClr val="525C12"/>
                </a:solidFill>
                <a:latin typeface="Corbel"/>
                <a:cs typeface="Corbel"/>
              </a:rPr>
              <a:t> </a:t>
            </a:r>
            <a:r>
              <a:rPr sz="2000" b="1" dirty="0">
                <a:solidFill>
                  <a:srgbClr val="525C12"/>
                </a:solidFill>
                <a:latin typeface="Corbel"/>
                <a:cs typeface="Corbel"/>
              </a:rPr>
              <a:t>Bilek,</a:t>
            </a:r>
            <a:r>
              <a:rPr sz="2000" b="1" spc="-23" dirty="0">
                <a:solidFill>
                  <a:srgbClr val="525C12"/>
                </a:solidFill>
                <a:latin typeface="Corbel"/>
                <a:cs typeface="Corbel"/>
              </a:rPr>
              <a:t> </a:t>
            </a:r>
            <a:r>
              <a:rPr sz="2000" b="1" dirty="0">
                <a:solidFill>
                  <a:srgbClr val="525C12"/>
                </a:solidFill>
                <a:latin typeface="Corbel"/>
                <a:cs typeface="Corbel"/>
              </a:rPr>
              <a:t>Kol</a:t>
            </a:r>
            <a:r>
              <a:rPr sz="2000" b="1" spc="-38" dirty="0">
                <a:solidFill>
                  <a:srgbClr val="525C12"/>
                </a:solidFill>
                <a:latin typeface="Corbel"/>
                <a:cs typeface="Corbel"/>
              </a:rPr>
              <a:t> </a:t>
            </a:r>
            <a:r>
              <a:rPr sz="2000" b="1" spc="-8" dirty="0">
                <a:solidFill>
                  <a:srgbClr val="525C12"/>
                </a:solidFill>
                <a:latin typeface="Corbel"/>
                <a:cs typeface="Corbel"/>
              </a:rPr>
              <a:t>Hareketleri</a:t>
            </a:r>
            <a:endParaRPr sz="2000" dirty="0">
              <a:latin typeface="Corbel"/>
              <a:cs typeface="Corbel"/>
            </a:endParaRPr>
          </a:p>
          <a:p>
            <a:pPr marL="247174">
              <a:lnSpc>
                <a:spcPct val="150000"/>
              </a:lnSpc>
              <a:spcBef>
                <a:spcPts val="764"/>
              </a:spcBef>
            </a:pPr>
            <a:r>
              <a:rPr dirty="0">
                <a:solidFill>
                  <a:srgbClr val="0D0D0D"/>
                </a:solidFill>
                <a:latin typeface="Corbel"/>
                <a:cs typeface="Corbel"/>
              </a:rPr>
              <a:t>Klavye</a:t>
            </a:r>
            <a:r>
              <a:rPr spc="-41" dirty="0">
                <a:solidFill>
                  <a:srgbClr val="0D0D0D"/>
                </a:solidFill>
                <a:latin typeface="Corbel"/>
                <a:cs typeface="Corbel"/>
              </a:rPr>
              <a:t> </a:t>
            </a:r>
            <a:r>
              <a:rPr dirty="0">
                <a:solidFill>
                  <a:srgbClr val="0D0D0D"/>
                </a:solidFill>
                <a:latin typeface="Corbel"/>
                <a:cs typeface="Corbel"/>
              </a:rPr>
              <a:t>ve</a:t>
            </a:r>
            <a:r>
              <a:rPr spc="-41" dirty="0">
                <a:solidFill>
                  <a:srgbClr val="0D0D0D"/>
                </a:solidFill>
                <a:latin typeface="Corbel"/>
                <a:cs typeface="Corbel"/>
              </a:rPr>
              <a:t> </a:t>
            </a:r>
            <a:r>
              <a:rPr dirty="0">
                <a:solidFill>
                  <a:srgbClr val="0D0D0D"/>
                </a:solidFill>
                <a:latin typeface="Corbel"/>
                <a:cs typeface="Corbel"/>
              </a:rPr>
              <a:t>mouse</a:t>
            </a:r>
            <a:r>
              <a:rPr spc="-45" dirty="0">
                <a:solidFill>
                  <a:srgbClr val="0D0D0D"/>
                </a:solidFill>
                <a:latin typeface="Corbel"/>
                <a:cs typeface="Corbel"/>
              </a:rPr>
              <a:t> </a:t>
            </a:r>
            <a:r>
              <a:rPr dirty="0">
                <a:solidFill>
                  <a:srgbClr val="0D0D0D"/>
                </a:solidFill>
                <a:latin typeface="Corbel"/>
                <a:cs typeface="Corbel"/>
              </a:rPr>
              <a:t>kullanılırken</a:t>
            </a:r>
            <a:r>
              <a:rPr spc="-19" dirty="0">
                <a:solidFill>
                  <a:srgbClr val="0D0D0D"/>
                </a:solidFill>
                <a:latin typeface="Corbel"/>
                <a:cs typeface="Corbel"/>
              </a:rPr>
              <a:t> </a:t>
            </a:r>
            <a:r>
              <a:rPr dirty="0">
                <a:solidFill>
                  <a:srgbClr val="0D0D0D"/>
                </a:solidFill>
                <a:latin typeface="Corbel"/>
                <a:cs typeface="Corbel"/>
              </a:rPr>
              <a:t>el</a:t>
            </a:r>
            <a:r>
              <a:rPr spc="-26" dirty="0">
                <a:solidFill>
                  <a:srgbClr val="0D0D0D"/>
                </a:solidFill>
                <a:latin typeface="Corbel"/>
                <a:cs typeface="Corbel"/>
              </a:rPr>
              <a:t> </a:t>
            </a:r>
            <a:r>
              <a:rPr dirty="0">
                <a:solidFill>
                  <a:srgbClr val="0D0D0D"/>
                </a:solidFill>
                <a:latin typeface="Corbel"/>
                <a:cs typeface="Corbel"/>
              </a:rPr>
              <a:t>–bilek</a:t>
            </a:r>
            <a:r>
              <a:rPr spc="-23" dirty="0">
                <a:solidFill>
                  <a:srgbClr val="0D0D0D"/>
                </a:solidFill>
                <a:latin typeface="Corbel"/>
                <a:cs typeface="Corbel"/>
              </a:rPr>
              <a:t> </a:t>
            </a:r>
            <a:r>
              <a:rPr dirty="0">
                <a:solidFill>
                  <a:srgbClr val="0D0D0D"/>
                </a:solidFill>
                <a:latin typeface="Corbel"/>
                <a:cs typeface="Corbel"/>
              </a:rPr>
              <a:t>–</a:t>
            </a:r>
            <a:r>
              <a:rPr spc="-30" dirty="0">
                <a:solidFill>
                  <a:srgbClr val="0D0D0D"/>
                </a:solidFill>
                <a:latin typeface="Corbel"/>
                <a:cs typeface="Corbel"/>
              </a:rPr>
              <a:t> </a:t>
            </a:r>
            <a:r>
              <a:rPr dirty="0">
                <a:solidFill>
                  <a:srgbClr val="0D0D0D"/>
                </a:solidFill>
                <a:latin typeface="Corbel"/>
                <a:cs typeface="Corbel"/>
              </a:rPr>
              <a:t>kol</a:t>
            </a:r>
            <a:r>
              <a:rPr spc="-19" dirty="0">
                <a:solidFill>
                  <a:srgbClr val="0D0D0D"/>
                </a:solidFill>
                <a:latin typeface="Corbel"/>
                <a:cs typeface="Corbel"/>
              </a:rPr>
              <a:t> </a:t>
            </a:r>
            <a:r>
              <a:rPr dirty="0">
                <a:solidFill>
                  <a:srgbClr val="0D0D0D"/>
                </a:solidFill>
                <a:latin typeface="Corbel"/>
                <a:cs typeface="Corbel"/>
              </a:rPr>
              <a:t>düz</a:t>
            </a:r>
            <a:r>
              <a:rPr spc="-49" dirty="0">
                <a:solidFill>
                  <a:srgbClr val="0D0D0D"/>
                </a:solidFill>
                <a:latin typeface="Corbel"/>
                <a:cs typeface="Corbel"/>
              </a:rPr>
              <a:t> </a:t>
            </a:r>
            <a:r>
              <a:rPr dirty="0">
                <a:solidFill>
                  <a:srgbClr val="0D0D0D"/>
                </a:solidFill>
                <a:latin typeface="Corbel"/>
                <a:cs typeface="Corbel"/>
              </a:rPr>
              <a:t>ve</a:t>
            </a:r>
            <a:r>
              <a:rPr spc="-38" dirty="0">
                <a:solidFill>
                  <a:srgbClr val="0D0D0D"/>
                </a:solidFill>
                <a:latin typeface="Corbel"/>
                <a:cs typeface="Corbel"/>
              </a:rPr>
              <a:t> </a:t>
            </a:r>
            <a:r>
              <a:rPr dirty="0">
                <a:solidFill>
                  <a:srgbClr val="0D0D0D"/>
                </a:solidFill>
                <a:latin typeface="Corbel"/>
                <a:cs typeface="Corbel"/>
              </a:rPr>
              <a:t>rahat</a:t>
            </a:r>
            <a:r>
              <a:rPr spc="-26" dirty="0">
                <a:solidFill>
                  <a:srgbClr val="0D0D0D"/>
                </a:solidFill>
                <a:latin typeface="Corbel"/>
                <a:cs typeface="Corbel"/>
              </a:rPr>
              <a:t> </a:t>
            </a:r>
            <a:r>
              <a:rPr dirty="0">
                <a:solidFill>
                  <a:srgbClr val="0D0D0D"/>
                </a:solidFill>
                <a:latin typeface="Corbel"/>
                <a:cs typeface="Corbel"/>
              </a:rPr>
              <a:t>bir</a:t>
            </a:r>
            <a:r>
              <a:rPr spc="-23" dirty="0">
                <a:solidFill>
                  <a:srgbClr val="0D0D0D"/>
                </a:solidFill>
                <a:latin typeface="Corbel"/>
                <a:cs typeface="Corbel"/>
              </a:rPr>
              <a:t> </a:t>
            </a:r>
            <a:r>
              <a:rPr dirty="0">
                <a:solidFill>
                  <a:srgbClr val="0D0D0D"/>
                </a:solidFill>
                <a:latin typeface="Corbel"/>
                <a:cs typeface="Corbel"/>
              </a:rPr>
              <a:t>konumda</a:t>
            </a:r>
            <a:r>
              <a:rPr spc="-49" dirty="0">
                <a:solidFill>
                  <a:srgbClr val="0D0D0D"/>
                </a:solidFill>
                <a:latin typeface="Corbel"/>
                <a:cs typeface="Corbel"/>
              </a:rPr>
              <a:t> </a:t>
            </a:r>
            <a:r>
              <a:rPr spc="-8" dirty="0">
                <a:solidFill>
                  <a:srgbClr val="0D0D0D"/>
                </a:solidFill>
                <a:latin typeface="Corbel"/>
                <a:cs typeface="Corbel"/>
              </a:rPr>
              <a:t>tutulmalıdır.</a:t>
            </a:r>
            <a:endParaRPr dirty="0">
              <a:latin typeface="Corbel"/>
              <a:cs typeface="Corbel"/>
            </a:endParaRPr>
          </a:p>
          <a:p>
            <a:pPr marL="9525">
              <a:lnSpc>
                <a:spcPct val="150000"/>
              </a:lnSpc>
            </a:pPr>
            <a:r>
              <a:rPr lang="tr-TR" dirty="0">
                <a:solidFill>
                  <a:srgbClr val="0D0D0D"/>
                </a:solidFill>
                <a:latin typeface="Corbel"/>
                <a:cs typeface="Corbel"/>
              </a:rPr>
              <a:t>Elin</a:t>
            </a:r>
            <a:r>
              <a:rPr lang="tr-TR" spc="-11" dirty="0">
                <a:solidFill>
                  <a:srgbClr val="0D0D0D"/>
                </a:solidFill>
                <a:latin typeface="Corbel"/>
                <a:cs typeface="Corbel"/>
              </a:rPr>
              <a:t> </a:t>
            </a:r>
            <a:r>
              <a:rPr lang="tr-TR" dirty="0">
                <a:solidFill>
                  <a:srgbClr val="0D0D0D"/>
                </a:solidFill>
                <a:latin typeface="Corbel"/>
                <a:cs typeface="Corbel"/>
              </a:rPr>
              <a:t>bilekten</a:t>
            </a:r>
            <a:r>
              <a:rPr lang="tr-TR" spc="-23" dirty="0">
                <a:solidFill>
                  <a:srgbClr val="0D0D0D"/>
                </a:solidFill>
                <a:latin typeface="Corbel"/>
                <a:cs typeface="Corbel"/>
              </a:rPr>
              <a:t> </a:t>
            </a:r>
            <a:r>
              <a:rPr lang="tr-TR" dirty="0">
                <a:solidFill>
                  <a:srgbClr val="0D0D0D"/>
                </a:solidFill>
                <a:latin typeface="Corbel"/>
                <a:cs typeface="Corbel"/>
              </a:rPr>
              <a:t>sağa</a:t>
            </a:r>
            <a:r>
              <a:rPr lang="tr-TR" spc="-19" dirty="0">
                <a:solidFill>
                  <a:srgbClr val="0D0D0D"/>
                </a:solidFill>
                <a:latin typeface="Corbel"/>
                <a:cs typeface="Corbel"/>
              </a:rPr>
              <a:t> </a:t>
            </a:r>
            <a:r>
              <a:rPr lang="tr-TR" dirty="0">
                <a:solidFill>
                  <a:srgbClr val="0D0D0D"/>
                </a:solidFill>
                <a:latin typeface="Corbel"/>
                <a:cs typeface="Corbel"/>
              </a:rPr>
              <a:t>veya</a:t>
            </a:r>
            <a:r>
              <a:rPr lang="tr-TR" spc="-53" dirty="0">
                <a:solidFill>
                  <a:srgbClr val="0D0D0D"/>
                </a:solidFill>
                <a:latin typeface="Corbel"/>
                <a:cs typeface="Corbel"/>
              </a:rPr>
              <a:t> </a:t>
            </a:r>
            <a:r>
              <a:rPr lang="tr-TR" dirty="0">
                <a:solidFill>
                  <a:srgbClr val="0D0D0D"/>
                </a:solidFill>
                <a:latin typeface="Corbel"/>
                <a:cs typeface="Corbel"/>
              </a:rPr>
              <a:t>sola</a:t>
            </a:r>
            <a:r>
              <a:rPr lang="tr-TR" spc="-19" dirty="0">
                <a:solidFill>
                  <a:srgbClr val="0D0D0D"/>
                </a:solidFill>
                <a:latin typeface="Corbel"/>
                <a:cs typeface="Corbel"/>
              </a:rPr>
              <a:t> </a:t>
            </a:r>
            <a:r>
              <a:rPr lang="tr-TR" dirty="0">
                <a:solidFill>
                  <a:srgbClr val="0D0D0D"/>
                </a:solidFill>
                <a:latin typeface="Corbel"/>
                <a:cs typeface="Corbel"/>
              </a:rPr>
              <a:t>ya</a:t>
            </a:r>
            <a:r>
              <a:rPr lang="tr-TR" spc="-19" dirty="0">
                <a:solidFill>
                  <a:srgbClr val="0D0D0D"/>
                </a:solidFill>
                <a:latin typeface="Corbel"/>
                <a:cs typeface="Corbel"/>
              </a:rPr>
              <a:t> </a:t>
            </a:r>
            <a:r>
              <a:rPr lang="tr-TR" dirty="0">
                <a:solidFill>
                  <a:srgbClr val="0D0D0D"/>
                </a:solidFill>
                <a:latin typeface="Corbel"/>
                <a:cs typeface="Corbel"/>
              </a:rPr>
              <a:t>da</a:t>
            </a:r>
            <a:r>
              <a:rPr lang="tr-TR" spc="-15" dirty="0">
                <a:solidFill>
                  <a:srgbClr val="0D0D0D"/>
                </a:solidFill>
                <a:latin typeface="Corbel"/>
                <a:cs typeface="Corbel"/>
              </a:rPr>
              <a:t> </a:t>
            </a:r>
            <a:r>
              <a:rPr lang="tr-TR" dirty="0">
                <a:solidFill>
                  <a:srgbClr val="0D0D0D"/>
                </a:solidFill>
                <a:latin typeface="Corbel"/>
                <a:cs typeface="Corbel"/>
              </a:rPr>
              <a:t>yukarı</a:t>
            </a:r>
            <a:r>
              <a:rPr lang="tr-TR" spc="-38" dirty="0">
                <a:solidFill>
                  <a:srgbClr val="0D0D0D"/>
                </a:solidFill>
                <a:latin typeface="Corbel"/>
                <a:cs typeface="Corbel"/>
              </a:rPr>
              <a:t> </a:t>
            </a:r>
            <a:r>
              <a:rPr lang="tr-TR" dirty="0">
                <a:solidFill>
                  <a:srgbClr val="0D0D0D"/>
                </a:solidFill>
                <a:latin typeface="Corbel"/>
                <a:cs typeface="Corbel"/>
              </a:rPr>
              <a:t>veya</a:t>
            </a:r>
            <a:r>
              <a:rPr lang="tr-TR" spc="-38" dirty="0">
                <a:solidFill>
                  <a:srgbClr val="0D0D0D"/>
                </a:solidFill>
                <a:latin typeface="Corbel"/>
                <a:cs typeface="Corbel"/>
              </a:rPr>
              <a:t> </a:t>
            </a:r>
            <a:r>
              <a:rPr lang="tr-TR" dirty="0">
                <a:solidFill>
                  <a:srgbClr val="0D0D0D"/>
                </a:solidFill>
                <a:latin typeface="Corbel"/>
                <a:cs typeface="Corbel"/>
              </a:rPr>
              <a:t>aşağı</a:t>
            </a:r>
            <a:r>
              <a:rPr lang="tr-TR" spc="-38" dirty="0">
                <a:solidFill>
                  <a:srgbClr val="0D0D0D"/>
                </a:solidFill>
                <a:latin typeface="Corbel"/>
                <a:cs typeface="Corbel"/>
              </a:rPr>
              <a:t> </a:t>
            </a:r>
            <a:r>
              <a:rPr lang="tr-TR" spc="-8" dirty="0">
                <a:solidFill>
                  <a:srgbClr val="0D0D0D"/>
                </a:solidFill>
                <a:latin typeface="Corbel"/>
                <a:cs typeface="Corbel"/>
              </a:rPr>
              <a:t>konumda,</a:t>
            </a:r>
            <a:r>
              <a:rPr lang="tr-TR" spc="-41" dirty="0">
                <a:solidFill>
                  <a:srgbClr val="0D0D0D"/>
                </a:solidFill>
                <a:latin typeface="Corbel"/>
                <a:cs typeface="Corbel"/>
              </a:rPr>
              <a:t> </a:t>
            </a:r>
            <a:r>
              <a:rPr lang="tr-TR" dirty="0">
                <a:solidFill>
                  <a:srgbClr val="0D0D0D"/>
                </a:solidFill>
                <a:latin typeface="Corbel"/>
                <a:cs typeface="Corbel"/>
              </a:rPr>
              <a:t>bükük</a:t>
            </a:r>
            <a:r>
              <a:rPr lang="tr-TR" spc="-49" dirty="0">
                <a:solidFill>
                  <a:srgbClr val="0D0D0D"/>
                </a:solidFill>
                <a:latin typeface="Corbel"/>
                <a:cs typeface="Corbel"/>
              </a:rPr>
              <a:t> </a:t>
            </a:r>
            <a:r>
              <a:rPr lang="tr-TR" dirty="0">
                <a:solidFill>
                  <a:srgbClr val="0D0D0D"/>
                </a:solidFill>
                <a:latin typeface="Corbel"/>
                <a:cs typeface="Corbel"/>
              </a:rPr>
              <a:t>ve</a:t>
            </a:r>
            <a:r>
              <a:rPr lang="tr-TR" spc="-8" dirty="0">
                <a:solidFill>
                  <a:srgbClr val="0D0D0D"/>
                </a:solidFill>
                <a:latin typeface="Corbel"/>
                <a:cs typeface="Corbel"/>
              </a:rPr>
              <a:t> </a:t>
            </a:r>
            <a:r>
              <a:rPr lang="tr-TR" dirty="0">
                <a:solidFill>
                  <a:srgbClr val="0D0D0D"/>
                </a:solidFill>
                <a:latin typeface="Corbel"/>
                <a:cs typeface="Corbel"/>
              </a:rPr>
              <a:t>zorlayıcı</a:t>
            </a:r>
            <a:r>
              <a:rPr lang="tr-TR" spc="-23" dirty="0">
                <a:solidFill>
                  <a:srgbClr val="0D0D0D"/>
                </a:solidFill>
                <a:latin typeface="Corbel"/>
                <a:cs typeface="Corbel"/>
              </a:rPr>
              <a:t> </a:t>
            </a:r>
            <a:r>
              <a:rPr lang="tr-TR" spc="-19" dirty="0">
                <a:solidFill>
                  <a:srgbClr val="0D0D0D"/>
                </a:solidFill>
                <a:latin typeface="Corbel"/>
                <a:cs typeface="Corbel"/>
              </a:rPr>
              <a:t>bir</a:t>
            </a:r>
            <a:r>
              <a:rPr lang="tr-TR" spc="-19" dirty="0">
                <a:latin typeface="Corbel"/>
                <a:cs typeface="Corbel"/>
              </a:rPr>
              <a:t> </a:t>
            </a:r>
            <a:r>
              <a:rPr lang="tr-TR" dirty="0">
                <a:solidFill>
                  <a:srgbClr val="0D0D0D"/>
                </a:solidFill>
                <a:latin typeface="Corbel"/>
                <a:cs typeface="Corbel"/>
              </a:rPr>
              <a:t>şekilde</a:t>
            </a:r>
            <a:r>
              <a:rPr lang="tr-TR" spc="-23" dirty="0">
                <a:solidFill>
                  <a:srgbClr val="0D0D0D"/>
                </a:solidFill>
                <a:latin typeface="Corbel"/>
                <a:cs typeface="Corbel"/>
              </a:rPr>
              <a:t> </a:t>
            </a:r>
            <a:r>
              <a:rPr lang="tr-TR" dirty="0">
                <a:solidFill>
                  <a:srgbClr val="0D0D0D"/>
                </a:solidFill>
                <a:latin typeface="Corbel"/>
                <a:cs typeface="Corbel"/>
              </a:rPr>
              <a:t>uzun</a:t>
            </a:r>
            <a:r>
              <a:rPr lang="tr-TR" spc="-49" dirty="0">
                <a:solidFill>
                  <a:srgbClr val="0D0D0D"/>
                </a:solidFill>
                <a:latin typeface="Corbel"/>
                <a:cs typeface="Corbel"/>
              </a:rPr>
              <a:t> </a:t>
            </a:r>
            <a:r>
              <a:rPr lang="tr-TR" dirty="0">
                <a:solidFill>
                  <a:srgbClr val="0D0D0D"/>
                </a:solidFill>
                <a:latin typeface="Corbel"/>
                <a:cs typeface="Corbel"/>
              </a:rPr>
              <a:t>süreli</a:t>
            </a:r>
            <a:r>
              <a:rPr lang="tr-TR" spc="-23" dirty="0">
                <a:solidFill>
                  <a:srgbClr val="0D0D0D"/>
                </a:solidFill>
                <a:latin typeface="Corbel"/>
                <a:cs typeface="Corbel"/>
              </a:rPr>
              <a:t> </a:t>
            </a:r>
            <a:r>
              <a:rPr lang="tr-TR" dirty="0">
                <a:solidFill>
                  <a:srgbClr val="0D0D0D"/>
                </a:solidFill>
                <a:latin typeface="Corbel"/>
                <a:cs typeface="Corbel"/>
              </a:rPr>
              <a:t>kullanılması</a:t>
            </a:r>
            <a:r>
              <a:rPr lang="tr-TR" spc="-11" dirty="0">
                <a:solidFill>
                  <a:srgbClr val="0D0D0D"/>
                </a:solidFill>
                <a:latin typeface="Corbel"/>
                <a:cs typeface="Corbel"/>
              </a:rPr>
              <a:t> </a:t>
            </a:r>
            <a:r>
              <a:rPr lang="tr-TR" dirty="0">
                <a:solidFill>
                  <a:srgbClr val="0D0D0D"/>
                </a:solidFill>
                <a:latin typeface="Corbel"/>
                <a:cs typeface="Corbel"/>
              </a:rPr>
              <a:t>“</a:t>
            </a:r>
            <a:r>
              <a:rPr lang="tr-TR" spc="-11" dirty="0">
                <a:solidFill>
                  <a:srgbClr val="0D0D0D"/>
                </a:solidFill>
                <a:latin typeface="Corbel"/>
                <a:cs typeface="Corbel"/>
              </a:rPr>
              <a:t> </a:t>
            </a:r>
            <a:r>
              <a:rPr lang="tr-TR" dirty="0">
                <a:solidFill>
                  <a:srgbClr val="0D0D0D"/>
                </a:solidFill>
                <a:latin typeface="Corbel"/>
                <a:cs typeface="Corbel"/>
              </a:rPr>
              <a:t>Karpal</a:t>
            </a:r>
            <a:r>
              <a:rPr lang="tr-TR" spc="-158" dirty="0">
                <a:solidFill>
                  <a:srgbClr val="0D0D0D"/>
                </a:solidFill>
                <a:latin typeface="Corbel"/>
                <a:cs typeface="Corbel"/>
              </a:rPr>
              <a:t> </a:t>
            </a:r>
            <a:r>
              <a:rPr lang="tr-TR" spc="-23" dirty="0">
                <a:solidFill>
                  <a:srgbClr val="0D0D0D"/>
                </a:solidFill>
                <a:latin typeface="Corbel"/>
                <a:cs typeface="Corbel"/>
              </a:rPr>
              <a:t>Tünel</a:t>
            </a:r>
            <a:r>
              <a:rPr lang="tr-TR" spc="-60" dirty="0">
                <a:solidFill>
                  <a:srgbClr val="0D0D0D"/>
                </a:solidFill>
                <a:latin typeface="Corbel"/>
                <a:cs typeface="Corbel"/>
              </a:rPr>
              <a:t> </a:t>
            </a:r>
            <a:r>
              <a:rPr lang="tr-TR" dirty="0">
                <a:solidFill>
                  <a:srgbClr val="0D0D0D"/>
                </a:solidFill>
                <a:latin typeface="Corbel"/>
                <a:cs typeface="Corbel"/>
              </a:rPr>
              <a:t>Sendromu</a:t>
            </a:r>
            <a:r>
              <a:rPr lang="tr-TR" spc="-49" dirty="0">
                <a:solidFill>
                  <a:srgbClr val="0D0D0D"/>
                </a:solidFill>
                <a:latin typeface="Corbel"/>
                <a:cs typeface="Corbel"/>
              </a:rPr>
              <a:t> </a:t>
            </a:r>
            <a:r>
              <a:rPr lang="tr-TR" dirty="0">
                <a:solidFill>
                  <a:srgbClr val="0D0D0D"/>
                </a:solidFill>
                <a:latin typeface="Corbel"/>
                <a:cs typeface="Corbel"/>
              </a:rPr>
              <a:t>”</a:t>
            </a:r>
            <a:r>
              <a:rPr lang="tr-TR" spc="-11" dirty="0">
                <a:solidFill>
                  <a:srgbClr val="0D0D0D"/>
                </a:solidFill>
                <a:latin typeface="Corbel"/>
                <a:cs typeface="Corbel"/>
              </a:rPr>
              <a:t> </a:t>
            </a:r>
            <a:r>
              <a:rPr lang="tr-TR" dirty="0">
                <a:solidFill>
                  <a:srgbClr val="0D0D0D"/>
                </a:solidFill>
                <a:latin typeface="Corbel"/>
                <a:cs typeface="Corbel"/>
              </a:rPr>
              <a:t>yani</a:t>
            </a:r>
            <a:r>
              <a:rPr lang="tr-TR" spc="-38" dirty="0">
                <a:solidFill>
                  <a:srgbClr val="0D0D0D"/>
                </a:solidFill>
                <a:latin typeface="Corbel"/>
                <a:cs typeface="Corbel"/>
              </a:rPr>
              <a:t> </a:t>
            </a:r>
            <a:r>
              <a:rPr lang="tr-TR" dirty="0">
                <a:solidFill>
                  <a:srgbClr val="0D0D0D"/>
                </a:solidFill>
                <a:latin typeface="Corbel"/>
                <a:cs typeface="Corbel"/>
              </a:rPr>
              <a:t>“el</a:t>
            </a:r>
            <a:r>
              <a:rPr lang="tr-TR" spc="-4" dirty="0">
                <a:solidFill>
                  <a:srgbClr val="0D0D0D"/>
                </a:solidFill>
                <a:latin typeface="Corbel"/>
                <a:cs typeface="Corbel"/>
              </a:rPr>
              <a:t> </a:t>
            </a:r>
            <a:r>
              <a:rPr lang="tr-TR" dirty="0">
                <a:solidFill>
                  <a:srgbClr val="0D0D0D"/>
                </a:solidFill>
                <a:latin typeface="Corbel"/>
                <a:cs typeface="Corbel"/>
              </a:rPr>
              <a:t>bileğinde</a:t>
            </a:r>
            <a:r>
              <a:rPr lang="tr-TR" spc="-19" dirty="0">
                <a:solidFill>
                  <a:srgbClr val="0D0D0D"/>
                </a:solidFill>
                <a:latin typeface="Corbel"/>
                <a:cs typeface="Corbel"/>
              </a:rPr>
              <a:t> </a:t>
            </a:r>
            <a:r>
              <a:rPr lang="tr-TR" spc="-8" dirty="0">
                <a:solidFill>
                  <a:srgbClr val="0D0D0D"/>
                </a:solidFill>
                <a:latin typeface="Corbel"/>
                <a:cs typeface="Corbel"/>
              </a:rPr>
              <a:t>sinir</a:t>
            </a:r>
            <a:r>
              <a:rPr lang="tr-TR" spc="-8" dirty="0">
                <a:latin typeface="Corbel"/>
                <a:cs typeface="Corbel"/>
              </a:rPr>
              <a:t> </a:t>
            </a:r>
            <a:r>
              <a:rPr lang="tr-TR" dirty="0">
                <a:solidFill>
                  <a:srgbClr val="0D0D0D"/>
                </a:solidFill>
                <a:latin typeface="Corbel"/>
                <a:cs typeface="Corbel"/>
              </a:rPr>
              <a:t>sıkışması”</a:t>
            </a:r>
            <a:r>
              <a:rPr lang="tr-TR" spc="-11" dirty="0">
                <a:solidFill>
                  <a:srgbClr val="0D0D0D"/>
                </a:solidFill>
                <a:latin typeface="Corbel"/>
                <a:cs typeface="Corbel"/>
              </a:rPr>
              <a:t> </a:t>
            </a:r>
            <a:r>
              <a:rPr lang="tr-TR" dirty="0">
                <a:solidFill>
                  <a:srgbClr val="0D0D0D"/>
                </a:solidFill>
                <a:latin typeface="Corbel"/>
                <a:cs typeface="Corbel"/>
              </a:rPr>
              <a:t>denilen</a:t>
            </a:r>
            <a:r>
              <a:rPr lang="tr-TR" spc="-8" dirty="0">
                <a:solidFill>
                  <a:srgbClr val="0D0D0D"/>
                </a:solidFill>
                <a:latin typeface="Corbel"/>
                <a:cs typeface="Corbel"/>
              </a:rPr>
              <a:t> </a:t>
            </a:r>
            <a:r>
              <a:rPr lang="tr-TR" dirty="0">
                <a:solidFill>
                  <a:srgbClr val="0D0D0D"/>
                </a:solidFill>
                <a:latin typeface="Corbel"/>
                <a:cs typeface="Corbel"/>
              </a:rPr>
              <a:t>sağlık</a:t>
            </a:r>
            <a:r>
              <a:rPr lang="tr-TR" spc="-15" dirty="0">
                <a:solidFill>
                  <a:srgbClr val="0D0D0D"/>
                </a:solidFill>
                <a:latin typeface="Corbel"/>
                <a:cs typeface="Corbel"/>
              </a:rPr>
              <a:t> </a:t>
            </a:r>
            <a:r>
              <a:rPr lang="tr-TR" dirty="0">
                <a:solidFill>
                  <a:srgbClr val="0D0D0D"/>
                </a:solidFill>
                <a:latin typeface="Corbel"/>
                <a:cs typeface="Corbel"/>
              </a:rPr>
              <a:t>sorununa</a:t>
            </a:r>
            <a:r>
              <a:rPr lang="tr-TR" spc="-75" dirty="0">
                <a:solidFill>
                  <a:srgbClr val="0D0D0D"/>
                </a:solidFill>
                <a:latin typeface="Corbel"/>
                <a:cs typeface="Corbel"/>
              </a:rPr>
              <a:t> </a:t>
            </a:r>
            <a:r>
              <a:rPr lang="tr-TR" dirty="0">
                <a:solidFill>
                  <a:srgbClr val="0D0D0D"/>
                </a:solidFill>
                <a:latin typeface="Corbel"/>
                <a:cs typeface="Corbel"/>
              </a:rPr>
              <a:t>yol</a:t>
            </a:r>
            <a:r>
              <a:rPr lang="tr-TR" spc="-30" dirty="0">
                <a:solidFill>
                  <a:srgbClr val="0D0D0D"/>
                </a:solidFill>
                <a:latin typeface="Corbel"/>
                <a:cs typeface="Corbel"/>
              </a:rPr>
              <a:t> </a:t>
            </a:r>
            <a:r>
              <a:rPr lang="tr-TR" spc="-15" dirty="0">
                <a:solidFill>
                  <a:srgbClr val="0D0D0D"/>
                </a:solidFill>
                <a:latin typeface="Corbel"/>
                <a:cs typeface="Corbel"/>
              </a:rPr>
              <a:t>açmaktadır.</a:t>
            </a:r>
            <a:r>
              <a:rPr lang="tr-TR" spc="-60" dirty="0">
                <a:solidFill>
                  <a:srgbClr val="0D0D0D"/>
                </a:solidFill>
                <a:latin typeface="Corbel"/>
                <a:cs typeface="Corbel"/>
              </a:rPr>
              <a:t> </a:t>
            </a:r>
            <a:r>
              <a:rPr lang="tr-TR" dirty="0">
                <a:solidFill>
                  <a:srgbClr val="0D0D0D"/>
                </a:solidFill>
                <a:latin typeface="Corbel"/>
                <a:cs typeface="Corbel"/>
              </a:rPr>
              <a:t>Sıkışan</a:t>
            </a:r>
            <a:r>
              <a:rPr lang="tr-TR" spc="-30" dirty="0">
                <a:solidFill>
                  <a:srgbClr val="0D0D0D"/>
                </a:solidFill>
                <a:latin typeface="Corbel"/>
                <a:cs typeface="Corbel"/>
              </a:rPr>
              <a:t> </a:t>
            </a:r>
            <a:r>
              <a:rPr lang="tr-TR" dirty="0">
                <a:solidFill>
                  <a:srgbClr val="0D0D0D"/>
                </a:solidFill>
                <a:latin typeface="Corbel"/>
                <a:cs typeface="Corbel"/>
              </a:rPr>
              <a:t>sinirler</a:t>
            </a:r>
            <a:r>
              <a:rPr lang="tr-TR" spc="-11" dirty="0">
                <a:solidFill>
                  <a:srgbClr val="0D0D0D"/>
                </a:solidFill>
                <a:latin typeface="Corbel"/>
                <a:cs typeface="Corbel"/>
              </a:rPr>
              <a:t> </a:t>
            </a:r>
            <a:r>
              <a:rPr lang="tr-TR" dirty="0">
                <a:solidFill>
                  <a:srgbClr val="0D0D0D"/>
                </a:solidFill>
                <a:latin typeface="Corbel"/>
                <a:cs typeface="Corbel"/>
              </a:rPr>
              <a:t>zamanla</a:t>
            </a:r>
            <a:r>
              <a:rPr lang="tr-TR" spc="-38" dirty="0">
                <a:solidFill>
                  <a:srgbClr val="0D0D0D"/>
                </a:solidFill>
                <a:latin typeface="Corbel"/>
                <a:cs typeface="Corbel"/>
              </a:rPr>
              <a:t> </a:t>
            </a:r>
            <a:r>
              <a:rPr lang="tr-TR" spc="-8" dirty="0">
                <a:solidFill>
                  <a:srgbClr val="0D0D0D"/>
                </a:solidFill>
                <a:latin typeface="Corbel"/>
                <a:cs typeface="Corbel"/>
              </a:rPr>
              <a:t>sinir</a:t>
            </a:r>
            <a:r>
              <a:rPr lang="tr-TR" spc="-8" dirty="0">
                <a:latin typeface="Corbel"/>
                <a:cs typeface="Corbel"/>
              </a:rPr>
              <a:t> </a:t>
            </a:r>
            <a:r>
              <a:rPr lang="tr-TR" dirty="0">
                <a:solidFill>
                  <a:srgbClr val="0D0D0D"/>
                </a:solidFill>
                <a:latin typeface="Corbel"/>
                <a:cs typeface="Corbel"/>
              </a:rPr>
              <a:t>tahribatına</a:t>
            </a:r>
            <a:r>
              <a:rPr lang="tr-TR" spc="-49" dirty="0">
                <a:solidFill>
                  <a:srgbClr val="0D0D0D"/>
                </a:solidFill>
                <a:latin typeface="Corbel"/>
                <a:cs typeface="Corbel"/>
              </a:rPr>
              <a:t> </a:t>
            </a:r>
            <a:r>
              <a:rPr lang="tr-TR" dirty="0">
                <a:solidFill>
                  <a:srgbClr val="0D0D0D"/>
                </a:solidFill>
                <a:latin typeface="Corbel"/>
                <a:cs typeface="Corbel"/>
              </a:rPr>
              <a:t>yol</a:t>
            </a:r>
            <a:r>
              <a:rPr lang="tr-TR" spc="-30" dirty="0">
                <a:solidFill>
                  <a:srgbClr val="0D0D0D"/>
                </a:solidFill>
                <a:latin typeface="Corbel"/>
                <a:cs typeface="Corbel"/>
              </a:rPr>
              <a:t> </a:t>
            </a:r>
            <a:r>
              <a:rPr lang="tr-TR" dirty="0">
                <a:solidFill>
                  <a:srgbClr val="0D0D0D"/>
                </a:solidFill>
                <a:latin typeface="Corbel"/>
                <a:cs typeface="Corbel"/>
              </a:rPr>
              <a:t>açarak</a:t>
            </a:r>
            <a:r>
              <a:rPr lang="tr-TR" spc="-41" dirty="0">
                <a:solidFill>
                  <a:srgbClr val="0D0D0D"/>
                </a:solidFill>
                <a:latin typeface="Corbel"/>
                <a:cs typeface="Corbel"/>
              </a:rPr>
              <a:t> </a:t>
            </a:r>
            <a:r>
              <a:rPr lang="tr-TR" dirty="0">
                <a:solidFill>
                  <a:srgbClr val="0D0D0D"/>
                </a:solidFill>
                <a:latin typeface="Corbel"/>
                <a:cs typeface="Corbel"/>
              </a:rPr>
              <a:t>elin</a:t>
            </a:r>
            <a:r>
              <a:rPr lang="tr-TR" spc="8" dirty="0">
                <a:solidFill>
                  <a:srgbClr val="0D0D0D"/>
                </a:solidFill>
                <a:latin typeface="Corbel"/>
                <a:cs typeface="Corbel"/>
              </a:rPr>
              <a:t> </a:t>
            </a:r>
            <a:r>
              <a:rPr lang="tr-TR" dirty="0">
                <a:solidFill>
                  <a:srgbClr val="0D0D0D"/>
                </a:solidFill>
                <a:latin typeface="Corbel"/>
                <a:cs typeface="Corbel"/>
              </a:rPr>
              <a:t>–</a:t>
            </a:r>
            <a:r>
              <a:rPr lang="tr-TR" spc="-23" dirty="0">
                <a:solidFill>
                  <a:srgbClr val="0D0D0D"/>
                </a:solidFill>
                <a:latin typeface="Corbel"/>
                <a:cs typeface="Corbel"/>
              </a:rPr>
              <a:t> </a:t>
            </a:r>
            <a:r>
              <a:rPr lang="tr-TR" dirty="0">
                <a:solidFill>
                  <a:srgbClr val="0D0D0D"/>
                </a:solidFill>
                <a:latin typeface="Corbel"/>
                <a:cs typeface="Corbel"/>
              </a:rPr>
              <a:t>kolun</a:t>
            </a:r>
            <a:r>
              <a:rPr lang="tr-TR" spc="-26" dirty="0">
                <a:solidFill>
                  <a:srgbClr val="0D0D0D"/>
                </a:solidFill>
                <a:latin typeface="Corbel"/>
                <a:cs typeface="Corbel"/>
              </a:rPr>
              <a:t> </a:t>
            </a:r>
            <a:r>
              <a:rPr lang="tr-TR" dirty="0">
                <a:solidFill>
                  <a:srgbClr val="0D0D0D"/>
                </a:solidFill>
                <a:latin typeface="Corbel"/>
                <a:cs typeface="Corbel"/>
              </a:rPr>
              <a:t>tutmamasına</a:t>
            </a:r>
            <a:r>
              <a:rPr lang="tr-TR" spc="-60" dirty="0">
                <a:solidFill>
                  <a:srgbClr val="0D0D0D"/>
                </a:solidFill>
                <a:latin typeface="Corbel"/>
                <a:cs typeface="Corbel"/>
              </a:rPr>
              <a:t> </a:t>
            </a:r>
            <a:r>
              <a:rPr lang="tr-TR" dirty="0">
                <a:solidFill>
                  <a:srgbClr val="0D0D0D"/>
                </a:solidFill>
                <a:latin typeface="Corbel"/>
                <a:cs typeface="Corbel"/>
              </a:rPr>
              <a:t>neden</a:t>
            </a:r>
            <a:r>
              <a:rPr lang="tr-TR" spc="-26" dirty="0">
                <a:solidFill>
                  <a:srgbClr val="0D0D0D"/>
                </a:solidFill>
                <a:latin typeface="Corbel"/>
                <a:cs typeface="Corbel"/>
              </a:rPr>
              <a:t> </a:t>
            </a:r>
            <a:r>
              <a:rPr lang="tr-TR" spc="-8" dirty="0">
                <a:solidFill>
                  <a:srgbClr val="0D0D0D"/>
                </a:solidFill>
                <a:latin typeface="Corbel"/>
                <a:cs typeface="Corbel"/>
              </a:rPr>
              <a:t>olabilir.</a:t>
            </a:r>
            <a:r>
              <a:rPr lang="tr-TR" spc="-11" dirty="0">
                <a:solidFill>
                  <a:srgbClr val="0D0D0D"/>
                </a:solidFill>
                <a:latin typeface="Corbel"/>
                <a:cs typeface="Corbel"/>
              </a:rPr>
              <a:t> </a:t>
            </a:r>
            <a:r>
              <a:rPr lang="tr-TR" dirty="0">
                <a:solidFill>
                  <a:srgbClr val="0D0D0D"/>
                </a:solidFill>
                <a:latin typeface="Corbel"/>
                <a:cs typeface="Corbel"/>
              </a:rPr>
              <a:t>Bu</a:t>
            </a:r>
            <a:r>
              <a:rPr lang="tr-TR" spc="-34" dirty="0">
                <a:solidFill>
                  <a:srgbClr val="0D0D0D"/>
                </a:solidFill>
                <a:latin typeface="Corbel"/>
                <a:cs typeface="Corbel"/>
              </a:rPr>
              <a:t> </a:t>
            </a:r>
            <a:r>
              <a:rPr lang="tr-TR" dirty="0">
                <a:solidFill>
                  <a:srgbClr val="0D0D0D"/>
                </a:solidFill>
                <a:latin typeface="Corbel"/>
                <a:cs typeface="Corbel"/>
              </a:rPr>
              <a:t>rahatsızlığın</a:t>
            </a:r>
            <a:r>
              <a:rPr lang="tr-TR" spc="-30" dirty="0">
                <a:solidFill>
                  <a:srgbClr val="0D0D0D"/>
                </a:solidFill>
                <a:latin typeface="Corbel"/>
                <a:cs typeface="Corbel"/>
              </a:rPr>
              <a:t> </a:t>
            </a:r>
            <a:r>
              <a:rPr lang="tr-TR" spc="-8" dirty="0">
                <a:solidFill>
                  <a:srgbClr val="0D0D0D"/>
                </a:solidFill>
                <a:latin typeface="Corbel"/>
                <a:cs typeface="Corbel"/>
              </a:rPr>
              <a:t>belirtileri</a:t>
            </a:r>
            <a:r>
              <a:rPr lang="tr-TR" spc="-8" dirty="0">
                <a:latin typeface="Corbel"/>
                <a:cs typeface="Corbel"/>
              </a:rPr>
              <a:t> </a:t>
            </a:r>
            <a:r>
              <a:rPr lang="tr-TR" dirty="0">
                <a:solidFill>
                  <a:srgbClr val="0D0D0D"/>
                </a:solidFill>
                <a:latin typeface="Corbel"/>
                <a:cs typeface="Corbel"/>
              </a:rPr>
              <a:t>el-</a:t>
            </a:r>
            <a:r>
              <a:rPr lang="tr-TR" spc="-30" dirty="0">
                <a:solidFill>
                  <a:srgbClr val="0D0D0D"/>
                </a:solidFill>
                <a:latin typeface="Corbel"/>
                <a:cs typeface="Corbel"/>
              </a:rPr>
              <a:t> </a:t>
            </a:r>
            <a:r>
              <a:rPr lang="tr-TR" dirty="0">
                <a:solidFill>
                  <a:srgbClr val="0D0D0D"/>
                </a:solidFill>
                <a:latin typeface="Corbel"/>
                <a:cs typeface="Corbel"/>
              </a:rPr>
              <a:t>kol</a:t>
            </a:r>
            <a:r>
              <a:rPr lang="tr-TR" spc="-26" dirty="0">
                <a:solidFill>
                  <a:srgbClr val="0D0D0D"/>
                </a:solidFill>
                <a:latin typeface="Corbel"/>
                <a:cs typeface="Corbel"/>
              </a:rPr>
              <a:t> </a:t>
            </a:r>
            <a:r>
              <a:rPr lang="tr-TR" dirty="0">
                <a:solidFill>
                  <a:srgbClr val="0D0D0D"/>
                </a:solidFill>
                <a:latin typeface="Corbel"/>
                <a:cs typeface="Corbel"/>
              </a:rPr>
              <a:t>uyuşması,</a:t>
            </a:r>
            <a:r>
              <a:rPr lang="tr-TR" spc="-56" dirty="0">
                <a:solidFill>
                  <a:srgbClr val="0D0D0D"/>
                </a:solidFill>
                <a:latin typeface="Corbel"/>
                <a:cs typeface="Corbel"/>
              </a:rPr>
              <a:t> </a:t>
            </a:r>
            <a:r>
              <a:rPr lang="tr-TR" dirty="0">
                <a:solidFill>
                  <a:srgbClr val="0D0D0D"/>
                </a:solidFill>
                <a:latin typeface="Corbel"/>
                <a:cs typeface="Corbel"/>
              </a:rPr>
              <a:t>elde</a:t>
            </a:r>
            <a:r>
              <a:rPr lang="tr-TR" spc="-30" dirty="0">
                <a:solidFill>
                  <a:srgbClr val="0D0D0D"/>
                </a:solidFill>
                <a:latin typeface="Corbel"/>
                <a:cs typeface="Corbel"/>
              </a:rPr>
              <a:t> </a:t>
            </a:r>
            <a:r>
              <a:rPr lang="tr-TR" dirty="0">
                <a:solidFill>
                  <a:srgbClr val="0D0D0D"/>
                </a:solidFill>
                <a:latin typeface="Corbel"/>
                <a:cs typeface="Corbel"/>
              </a:rPr>
              <a:t>–</a:t>
            </a:r>
            <a:r>
              <a:rPr lang="tr-TR" spc="-38" dirty="0">
                <a:solidFill>
                  <a:srgbClr val="0D0D0D"/>
                </a:solidFill>
                <a:latin typeface="Corbel"/>
                <a:cs typeface="Corbel"/>
              </a:rPr>
              <a:t> </a:t>
            </a:r>
            <a:r>
              <a:rPr lang="tr-TR" dirty="0">
                <a:solidFill>
                  <a:srgbClr val="0D0D0D"/>
                </a:solidFill>
                <a:latin typeface="Corbel"/>
                <a:cs typeface="Corbel"/>
              </a:rPr>
              <a:t>kolda</a:t>
            </a:r>
            <a:r>
              <a:rPr lang="tr-TR" spc="-34" dirty="0">
                <a:solidFill>
                  <a:srgbClr val="0D0D0D"/>
                </a:solidFill>
                <a:latin typeface="Corbel"/>
                <a:cs typeface="Corbel"/>
              </a:rPr>
              <a:t> </a:t>
            </a:r>
            <a:r>
              <a:rPr lang="tr-TR" dirty="0">
                <a:solidFill>
                  <a:srgbClr val="0D0D0D"/>
                </a:solidFill>
                <a:latin typeface="Corbel"/>
                <a:cs typeface="Corbel"/>
              </a:rPr>
              <a:t>güçsüzlük</a:t>
            </a:r>
            <a:r>
              <a:rPr lang="tr-TR" spc="-68" dirty="0">
                <a:solidFill>
                  <a:srgbClr val="0D0D0D"/>
                </a:solidFill>
                <a:latin typeface="Corbel"/>
                <a:cs typeface="Corbel"/>
              </a:rPr>
              <a:t> </a:t>
            </a:r>
            <a:r>
              <a:rPr lang="tr-TR" dirty="0">
                <a:solidFill>
                  <a:srgbClr val="0D0D0D"/>
                </a:solidFill>
                <a:latin typeface="Corbel"/>
                <a:cs typeface="Corbel"/>
              </a:rPr>
              <a:t>hissi,</a:t>
            </a:r>
            <a:r>
              <a:rPr lang="tr-TR" spc="-26" dirty="0">
                <a:solidFill>
                  <a:srgbClr val="0D0D0D"/>
                </a:solidFill>
                <a:latin typeface="Corbel"/>
                <a:cs typeface="Corbel"/>
              </a:rPr>
              <a:t> </a:t>
            </a:r>
            <a:r>
              <a:rPr lang="tr-TR" dirty="0">
                <a:solidFill>
                  <a:srgbClr val="0D0D0D"/>
                </a:solidFill>
                <a:latin typeface="Corbel"/>
                <a:cs typeface="Corbel"/>
              </a:rPr>
              <a:t>geceleri</a:t>
            </a:r>
            <a:r>
              <a:rPr lang="tr-TR" spc="-56" dirty="0">
                <a:solidFill>
                  <a:srgbClr val="0D0D0D"/>
                </a:solidFill>
                <a:latin typeface="Corbel"/>
                <a:cs typeface="Corbel"/>
              </a:rPr>
              <a:t> </a:t>
            </a:r>
            <a:r>
              <a:rPr lang="tr-TR" dirty="0">
                <a:solidFill>
                  <a:srgbClr val="0D0D0D"/>
                </a:solidFill>
                <a:latin typeface="Corbel"/>
                <a:cs typeface="Corbel"/>
              </a:rPr>
              <a:t>ellerden</a:t>
            </a:r>
            <a:r>
              <a:rPr lang="tr-TR" spc="-26" dirty="0">
                <a:solidFill>
                  <a:srgbClr val="0D0D0D"/>
                </a:solidFill>
                <a:latin typeface="Corbel"/>
                <a:cs typeface="Corbel"/>
              </a:rPr>
              <a:t> </a:t>
            </a:r>
            <a:r>
              <a:rPr lang="tr-TR" dirty="0">
                <a:solidFill>
                  <a:srgbClr val="0D0D0D"/>
                </a:solidFill>
                <a:latin typeface="Corbel"/>
                <a:cs typeface="Corbel"/>
              </a:rPr>
              <a:t>kola</a:t>
            </a:r>
            <a:r>
              <a:rPr lang="tr-TR" spc="-38" dirty="0">
                <a:solidFill>
                  <a:srgbClr val="0D0D0D"/>
                </a:solidFill>
                <a:latin typeface="Corbel"/>
                <a:cs typeface="Corbel"/>
              </a:rPr>
              <a:t> </a:t>
            </a:r>
            <a:r>
              <a:rPr lang="tr-TR" dirty="0">
                <a:solidFill>
                  <a:srgbClr val="0D0D0D"/>
                </a:solidFill>
                <a:latin typeface="Corbel"/>
                <a:cs typeface="Corbel"/>
              </a:rPr>
              <a:t>doğru</a:t>
            </a:r>
            <a:r>
              <a:rPr lang="tr-TR" spc="-45" dirty="0">
                <a:solidFill>
                  <a:srgbClr val="0D0D0D"/>
                </a:solidFill>
                <a:latin typeface="Corbel"/>
                <a:cs typeface="Corbel"/>
              </a:rPr>
              <a:t> </a:t>
            </a:r>
            <a:r>
              <a:rPr lang="tr-TR" spc="-8" dirty="0">
                <a:solidFill>
                  <a:srgbClr val="0D0D0D"/>
                </a:solidFill>
                <a:latin typeface="Corbel"/>
                <a:cs typeface="Corbel"/>
              </a:rPr>
              <a:t>yayılan</a:t>
            </a:r>
            <a:r>
              <a:rPr lang="tr-TR" spc="-8" dirty="0">
                <a:latin typeface="Corbel"/>
                <a:cs typeface="Corbel"/>
              </a:rPr>
              <a:t> </a:t>
            </a:r>
            <a:r>
              <a:rPr lang="tr-TR" dirty="0">
                <a:solidFill>
                  <a:srgbClr val="0D0D0D"/>
                </a:solidFill>
                <a:latin typeface="Corbel"/>
                <a:cs typeface="Corbel"/>
              </a:rPr>
              <a:t>kuvvetli</a:t>
            </a:r>
            <a:r>
              <a:rPr lang="tr-TR" spc="-60" dirty="0">
                <a:solidFill>
                  <a:srgbClr val="0D0D0D"/>
                </a:solidFill>
                <a:latin typeface="Corbel"/>
                <a:cs typeface="Corbel"/>
              </a:rPr>
              <a:t> </a:t>
            </a:r>
            <a:r>
              <a:rPr lang="tr-TR" spc="-8" dirty="0">
                <a:solidFill>
                  <a:srgbClr val="0D0D0D"/>
                </a:solidFill>
                <a:latin typeface="Corbel"/>
                <a:cs typeface="Corbel"/>
              </a:rPr>
              <a:t>ağrılardır.</a:t>
            </a:r>
            <a:r>
              <a:rPr lang="tr-TR" spc="-15" dirty="0">
                <a:solidFill>
                  <a:srgbClr val="0D0D0D"/>
                </a:solidFill>
                <a:latin typeface="Corbel"/>
                <a:cs typeface="Corbel"/>
              </a:rPr>
              <a:t> </a:t>
            </a:r>
            <a:r>
              <a:rPr lang="tr-TR" dirty="0">
                <a:solidFill>
                  <a:srgbClr val="0D0D0D"/>
                </a:solidFill>
                <a:latin typeface="Corbel"/>
                <a:cs typeface="Corbel"/>
              </a:rPr>
              <a:t>Hastalık</a:t>
            </a:r>
            <a:r>
              <a:rPr lang="tr-TR" spc="-4" dirty="0">
                <a:solidFill>
                  <a:srgbClr val="0D0D0D"/>
                </a:solidFill>
                <a:latin typeface="Corbel"/>
                <a:cs typeface="Corbel"/>
              </a:rPr>
              <a:t> </a:t>
            </a:r>
            <a:r>
              <a:rPr lang="tr-TR" dirty="0">
                <a:solidFill>
                  <a:srgbClr val="0D0D0D"/>
                </a:solidFill>
                <a:latin typeface="Corbel"/>
                <a:cs typeface="Corbel"/>
              </a:rPr>
              <a:t>ameliyat</a:t>
            </a:r>
            <a:r>
              <a:rPr lang="tr-TR" spc="-15" dirty="0">
                <a:solidFill>
                  <a:srgbClr val="0D0D0D"/>
                </a:solidFill>
                <a:latin typeface="Corbel"/>
                <a:cs typeface="Corbel"/>
              </a:rPr>
              <a:t> </a:t>
            </a:r>
            <a:r>
              <a:rPr lang="tr-TR" dirty="0">
                <a:solidFill>
                  <a:srgbClr val="0D0D0D"/>
                </a:solidFill>
                <a:latin typeface="Corbel"/>
                <a:cs typeface="Corbel"/>
              </a:rPr>
              <a:t>gerektirecek</a:t>
            </a:r>
            <a:r>
              <a:rPr lang="tr-TR" spc="-45" dirty="0">
                <a:solidFill>
                  <a:srgbClr val="0D0D0D"/>
                </a:solidFill>
                <a:latin typeface="Corbel"/>
                <a:cs typeface="Corbel"/>
              </a:rPr>
              <a:t> </a:t>
            </a:r>
            <a:r>
              <a:rPr lang="tr-TR" dirty="0">
                <a:solidFill>
                  <a:srgbClr val="0D0D0D"/>
                </a:solidFill>
                <a:latin typeface="Corbel"/>
                <a:cs typeface="Corbel"/>
              </a:rPr>
              <a:t>kadar</a:t>
            </a:r>
            <a:r>
              <a:rPr lang="tr-TR" spc="-26" dirty="0">
                <a:solidFill>
                  <a:srgbClr val="0D0D0D"/>
                </a:solidFill>
                <a:latin typeface="Corbel"/>
                <a:cs typeface="Corbel"/>
              </a:rPr>
              <a:t> </a:t>
            </a:r>
            <a:r>
              <a:rPr lang="tr-TR" spc="-8" dirty="0">
                <a:solidFill>
                  <a:srgbClr val="0D0D0D"/>
                </a:solidFill>
                <a:latin typeface="Corbel"/>
                <a:cs typeface="Corbel"/>
              </a:rPr>
              <a:t>ilerleyebileceğinden</a:t>
            </a:r>
            <a:r>
              <a:rPr lang="tr-TR" spc="-19" dirty="0">
                <a:solidFill>
                  <a:srgbClr val="0D0D0D"/>
                </a:solidFill>
                <a:latin typeface="Corbel"/>
                <a:cs typeface="Corbel"/>
              </a:rPr>
              <a:t> </a:t>
            </a:r>
            <a:r>
              <a:rPr lang="tr-TR" dirty="0">
                <a:solidFill>
                  <a:srgbClr val="0D0D0D"/>
                </a:solidFill>
                <a:latin typeface="Corbel"/>
                <a:cs typeface="Corbel"/>
              </a:rPr>
              <a:t>ve</a:t>
            </a:r>
            <a:r>
              <a:rPr lang="tr-TR" spc="-26" dirty="0">
                <a:solidFill>
                  <a:srgbClr val="0D0D0D"/>
                </a:solidFill>
                <a:latin typeface="Corbel"/>
                <a:cs typeface="Corbel"/>
              </a:rPr>
              <a:t> </a:t>
            </a:r>
            <a:r>
              <a:rPr lang="tr-TR" dirty="0">
                <a:solidFill>
                  <a:srgbClr val="0D0D0D"/>
                </a:solidFill>
                <a:latin typeface="Corbel"/>
                <a:cs typeface="Corbel"/>
              </a:rPr>
              <a:t>iş</a:t>
            </a:r>
            <a:r>
              <a:rPr lang="tr-TR" spc="41" dirty="0">
                <a:solidFill>
                  <a:srgbClr val="0D0D0D"/>
                </a:solidFill>
                <a:latin typeface="Corbel"/>
                <a:cs typeface="Corbel"/>
              </a:rPr>
              <a:t> </a:t>
            </a:r>
            <a:r>
              <a:rPr lang="tr-TR" dirty="0">
                <a:solidFill>
                  <a:srgbClr val="0D0D0D"/>
                </a:solidFill>
                <a:latin typeface="Corbel"/>
                <a:cs typeface="Corbel"/>
              </a:rPr>
              <a:t>–</a:t>
            </a:r>
            <a:r>
              <a:rPr lang="tr-TR" spc="-8" dirty="0">
                <a:solidFill>
                  <a:srgbClr val="0D0D0D"/>
                </a:solidFill>
                <a:latin typeface="Corbel"/>
                <a:cs typeface="Corbel"/>
              </a:rPr>
              <a:t> </a:t>
            </a:r>
            <a:r>
              <a:rPr lang="tr-TR" spc="-19" dirty="0">
                <a:solidFill>
                  <a:srgbClr val="0D0D0D"/>
                </a:solidFill>
                <a:latin typeface="Corbel"/>
                <a:cs typeface="Corbel"/>
              </a:rPr>
              <a:t>güç </a:t>
            </a:r>
            <a:r>
              <a:rPr lang="tr-TR" dirty="0">
                <a:solidFill>
                  <a:srgbClr val="0D0D0D"/>
                </a:solidFill>
                <a:latin typeface="Corbel"/>
                <a:cs typeface="Corbel"/>
              </a:rPr>
              <a:t>kaybına</a:t>
            </a:r>
            <a:r>
              <a:rPr lang="tr-TR" spc="-53" dirty="0">
                <a:solidFill>
                  <a:srgbClr val="0D0D0D"/>
                </a:solidFill>
                <a:latin typeface="Corbel"/>
                <a:cs typeface="Corbel"/>
              </a:rPr>
              <a:t> </a:t>
            </a:r>
            <a:r>
              <a:rPr lang="tr-TR" dirty="0">
                <a:solidFill>
                  <a:srgbClr val="0D0D0D"/>
                </a:solidFill>
                <a:latin typeface="Corbel"/>
                <a:cs typeface="Corbel"/>
              </a:rPr>
              <a:t>neden</a:t>
            </a:r>
            <a:r>
              <a:rPr lang="tr-TR" spc="-41" dirty="0">
                <a:solidFill>
                  <a:srgbClr val="0D0D0D"/>
                </a:solidFill>
                <a:latin typeface="Corbel"/>
                <a:cs typeface="Corbel"/>
              </a:rPr>
              <a:t> </a:t>
            </a:r>
            <a:r>
              <a:rPr lang="tr-TR" dirty="0">
                <a:solidFill>
                  <a:srgbClr val="0D0D0D"/>
                </a:solidFill>
                <a:latin typeface="Corbel"/>
                <a:cs typeface="Corbel"/>
              </a:rPr>
              <a:t>olabileceğinden,</a:t>
            </a:r>
            <a:r>
              <a:rPr lang="tr-TR" spc="-49" dirty="0">
                <a:solidFill>
                  <a:srgbClr val="0D0D0D"/>
                </a:solidFill>
                <a:latin typeface="Corbel"/>
                <a:cs typeface="Corbel"/>
              </a:rPr>
              <a:t> </a:t>
            </a:r>
            <a:r>
              <a:rPr lang="tr-TR" dirty="0">
                <a:solidFill>
                  <a:srgbClr val="0D0D0D"/>
                </a:solidFill>
                <a:latin typeface="Corbel"/>
                <a:cs typeface="Corbel"/>
              </a:rPr>
              <a:t>bu</a:t>
            </a:r>
            <a:r>
              <a:rPr lang="tr-TR" spc="-26" dirty="0">
                <a:solidFill>
                  <a:srgbClr val="0D0D0D"/>
                </a:solidFill>
                <a:latin typeface="Corbel"/>
                <a:cs typeface="Corbel"/>
              </a:rPr>
              <a:t> </a:t>
            </a:r>
            <a:r>
              <a:rPr lang="tr-TR" dirty="0">
                <a:solidFill>
                  <a:srgbClr val="0D0D0D"/>
                </a:solidFill>
                <a:latin typeface="Corbel"/>
                <a:cs typeface="Corbel"/>
              </a:rPr>
              <a:t>tarz</a:t>
            </a:r>
            <a:r>
              <a:rPr lang="tr-TR" spc="-41" dirty="0">
                <a:solidFill>
                  <a:srgbClr val="0D0D0D"/>
                </a:solidFill>
                <a:latin typeface="Corbel"/>
                <a:cs typeface="Corbel"/>
              </a:rPr>
              <a:t> </a:t>
            </a:r>
            <a:r>
              <a:rPr lang="tr-TR" dirty="0">
                <a:solidFill>
                  <a:srgbClr val="0D0D0D"/>
                </a:solidFill>
                <a:latin typeface="Corbel"/>
                <a:cs typeface="Corbel"/>
              </a:rPr>
              <a:t>belirtiler</a:t>
            </a:r>
            <a:r>
              <a:rPr lang="tr-TR" spc="-26" dirty="0">
                <a:solidFill>
                  <a:srgbClr val="0D0D0D"/>
                </a:solidFill>
                <a:latin typeface="Corbel"/>
                <a:cs typeface="Corbel"/>
              </a:rPr>
              <a:t> </a:t>
            </a:r>
            <a:r>
              <a:rPr lang="tr-TR" dirty="0">
                <a:solidFill>
                  <a:srgbClr val="0D0D0D"/>
                </a:solidFill>
                <a:latin typeface="Corbel"/>
                <a:cs typeface="Corbel"/>
              </a:rPr>
              <a:t>yaşayanların</a:t>
            </a:r>
            <a:r>
              <a:rPr lang="tr-TR" spc="-56" dirty="0">
                <a:solidFill>
                  <a:srgbClr val="0D0D0D"/>
                </a:solidFill>
                <a:latin typeface="Corbel"/>
                <a:cs typeface="Corbel"/>
              </a:rPr>
              <a:t> </a:t>
            </a:r>
            <a:r>
              <a:rPr lang="tr-TR" dirty="0">
                <a:solidFill>
                  <a:srgbClr val="0D0D0D"/>
                </a:solidFill>
                <a:latin typeface="Corbel"/>
                <a:cs typeface="Corbel"/>
              </a:rPr>
              <a:t>mutlaka</a:t>
            </a:r>
            <a:r>
              <a:rPr lang="tr-TR" spc="-30" dirty="0">
                <a:solidFill>
                  <a:srgbClr val="0D0D0D"/>
                </a:solidFill>
                <a:latin typeface="Corbel"/>
                <a:cs typeface="Corbel"/>
              </a:rPr>
              <a:t> </a:t>
            </a:r>
            <a:r>
              <a:rPr lang="tr-TR" dirty="0">
                <a:solidFill>
                  <a:srgbClr val="0D0D0D"/>
                </a:solidFill>
                <a:latin typeface="Corbel"/>
                <a:cs typeface="Corbel"/>
              </a:rPr>
              <a:t>tedbir</a:t>
            </a:r>
            <a:r>
              <a:rPr lang="tr-TR" spc="-41" dirty="0">
                <a:solidFill>
                  <a:srgbClr val="0D0D0D"/>
                </a:solidFill>
                <a:latin typeface="Corbel"/>
                <a:cs typeface="Corbel"/>
              </a:rPr>
              <a:t> </a:t>
            </a:r>
            <a:r>
              <a:rPr lang="tr-TR" spc="-8" dirty="0">
                <a:solidFill>
                  <a:srgbClr val="0D0D0D"/>
                </a:solidFill>
                <a:latin typeface="Corbel"/>
                <a:cs typeface="Corbel"/>
              </a:rPr>
              <a:t>alması gerekir.</a:t>
            </a:r>
            <a:r>
              <a:rPr lang="tr-TR" spc="-53" dirty="0">
                <a:solidFill>
                  <a:srgbClr val="0D0D0D"/>
                </a:solidFill>
                <a:latin typeface="Corbel"/>
                <a:cs typeface="Corbel"/>
              </a:rPr>
              <a:t> </a:t>
            </a:r>
            <a:r>
              <a:rPr lang="tr-TR" dirty="0">
                <a:solidFill>
                  <a:srgbClr val="0D0D0D"/>
                </a:solidFill>
                <a:latin typeface="Corbel"/>
                <a:cs typeface="Corbel"/>
              </a:rPr>
              <a:t>Eczanelerde</a:t>
            </a:r>
            <a:r>
              <a:rPr lang="tr-TR" spc="-60" dirty="0">
                <a:solidFill>
                  <a:srgbClr val="0D0D0D"/>
                </a:solidFill>
                <a:latin typeface="Corbel"/>
                <a:cs typeface="Corbel"/>
              </a:rPr>
              <a:t> </a:t>
            </a:r>
            <a:r>
              <a:rPr lang="tr-TR" dirty="0">
                <a:solidFill>
                  <a:srgbClr val="0D0D0D"/>
                </a:solidFill>
                <a:latin typeface="Corbel"/>
                <a:cs typeface="Corbel"/>
              </a:rPr>
              <a:t>satılan</a:t>
            </a:r>
            <a:r>
              <a:rPr lang="tr-TR" spc="-26" dirty="0">
                <a:solidFill>
                  <a:srgbClr val="0D0D0D"/>
                </a:solidFill>
                <a:latin typeface="Corbel"/>
                <a:cs typeface="Corbel"/>
              </a:rPr>
              <a:t> </a:t>
            </a:r>
            <a:r>
              <a:rPr lang="tr-TR" spc="-8" dirty="0">
                <a:solidFill>
                  <a:srgbClr val="0D0D0D"/>
                </a:solidFill>
                <a:latin typeface="Corbel"/>
                <a:cs typeface="Corbel"/>
              </a:rPr>
              <a:t>el-</a:t>
            </a:r>
            <a:r>
              <a:rPr lang="tr-TR" dirty="0">
                <a:solidFill>
                  <a:srgbClr val="0D0D0D"/>
                </a:solidFill>
                <a:latin typeface="Corbel"/>
                <a:cs typeface="Corbel"/>
              </a:rPr>
              <a:t>bilek</a:t>
            </a:r>
            <a:r>
              <a:rPr lang="tr-TR" spc="-26" dirty="0">
                <a:solidFill>
                  <a:srgbClr val="0D0D0D"/>
                </a:solidFill>
                <a:latin typeface="Corbel"/>
                <a:cs typeface="Corbel"/>
              </a:rPr>
              <a:t> </a:t>
            </a:r>
            <a:r>
              <a:rPr lang="tr-TR" dirty="0">
                <a:solidFill>
                  <a:srgbClr val="0D0D0D"/>
                </a:solidFill>
                <a:latin typeface="Corbel"/>
                <a:cs typeface="Corbel"/>
              </a:rPr>
              <a:t>hatta</a:t>
            </a:r>
            <a:r>
              <a:rPr lang="tr-TR" spc="-30" dirty="0">
                <a:solidFill>
                  <a:srgbClr val="0D0D0D"/>
                </a:solidFill>
                <a:latin typeface="Corbel"/>
                <a:cs typeface="Corbel"/>
              </a:rPr>
              <a:t> </a:t>
            </a:r>
            <a:r>
              <a:rPr lang="tr-TR" dirty="0">
                <a:solidFill>
                  <a:srgbClr val="0D0D0D"/>
                </a:solidFill>
                <a:latin typeface="Corbel"/>
                <a:cs typeface="Corbel"/>
              </a:rPr>
              <a:t>bazen</a:t>
            </a:r>
            <a:r>
              <a:rPr lang="tr-TR" spc="-34" dirty="0">
                <a:solidFill>
                  <a:srgbClr val="0D0D0D"/>
                </a:solidFill>
                <a:latin typeface="Corbel"/>
                <a:cs typeface="Corbel"/>
              </a:rPr>
              <a:t> </a:t>
            </a:r>
            <a:r>
              <a:rPr lang="tr-TR" dirty="0">
                <a:solidFill>
                  <a:srgbClr val="0D0D0D"/>
                </a:solidFill>
                <a:latin typeface="Corbel"/>
                <a:cs typeface="Corbel"/>
              </a:rPr>
              <a:t>dirsekten</a:t>
            </a:r>
            <a:r>
              <a:rPr lang="tr-TR" spc="-56" dirty="0">
                <a:solidFill>
                  <a:srgbClr val="0D0D0D"/>
                </a:solidFill>
                <a:latin typeface="Corbel"/>
                <a:cs typeface="Corbel"/>
              </a:rPr>
              <a:t> </a:t>
            </a:r>
            <a:r>
              <a:rPr lang="tr-TR" dirty="0">
                <a:solidFill>
                  <a:srgbClr val="0D0D0D"/>
                </a:solidFill>
                <a:latin typeface="Corbel"/>
                <a:cs typeface="Corbel"/>
              </a:rPr>
              <a:t>itibaren</a:t>
            </a:r>
            <a:r>
              <a:rPr lang="tr-TR" spc="-23" dirty="0">
                <a:solidFill>
                  <a:srgbClr val="0D0D0D"/>
                </a:solidFill>
                <a:latin typeface="Corbel"/>
                <a:cs typeface="Corbel"/>
              </a:rPr>
              <a:t> </a:t>
            </a:r>
            <a:r>
              <a:rPr lang="tr-TR" dirty="0">
                <a:solidFill>
                  <a:srgbClr val="0D0D0D"/>
                </a:solidFill>
                <a:latin typeface="Corbel"/>
                <a:cs typeface="Corbel"/>
              </a:rPr>
              <a:t>kol</a:t>
            </a:r>
            <a:r>
              <a:rPr lang="tr-TR" spc="-38" dirty="0">
                <a:solidFill>
                  <a:srgbClr val="0D0D0D"/>
                </a:solidFill>
                <a:latin typeface="Corbel"/>
                <a:cs typeface="Corbel"/>
              </a:rPr>
              <a:t> </a:t>
            </a:r>
            <a:r>
              <a:rPr lang="tr-TR" spc="-8" dirty="0">
                <a:solidFill>
                  <a:srgbClr val="0D0D0D"/>
                </a:solidFill>
                <a:latin typeface="Corbel"/>
                <a:cs typeface="Corbel"/>
              </a:rPr>
              <a:t>destekleyici </a:t>
            </a:r>
            <a:r>
              <a:rPr lang="tr-TR" dirty="0">
                <a:solidFill>
                  <a:srgbClr val="0D0D0D"/>
                </a:solidFill>
                <a:latin typeface="Corbel"/>
                <a:cs typeface="Corbel"/>
              </a:rPr>
              <a:t>ürünlerin</a:t>
            </a:r>
            <a:r>
              <a:rPr lang="tr-TR" spc="-53" dirty="0">
                <a:solidFill>
                  <a:srgbClr val="0D0D0D"/>
                </a:solidFill>
                <a:latin typeface="Corbel"/>
                <a:cs typeface="Corbel"/>
              </a:rPr>
              <a:t> </a:t>
            </a:r>
            <a:r>
              <a:rPr lang="tr-TR" dirty="0">
                <a:solidFill>
                  <a:srgbClr val="0D0D0D"/>
                </a:solidFill>
                <a:latin typeface="Corbel"/>
                <a:cs typeface="Corbel"/>
              </a:rPr>
              <a:t>kullanımı,</a:t>
            </a:r>
            <a:r>
              <a:rPr lang="tr-TR" spc="-30" dirty="0">
                <a:solidFill>
                  <a:srgbClr val="0D0D0D"/>
                </a:solidFill>
                <a:latin typeface="Corbel"/>
                <a:cs typeface="Corbel"/>
              </a:rPr>
              <a:t> </a:t>
            </a:r>
            <a:r>
              <a:rPr lang="tr-TR" dirty="0">
                <a:solidFill>
                  <a:srgbClr val="0D0D0D"/>
                </a:solidFill>
                <a:latin typeface="Corbel"/>
                <a:cs typeface="Corbel"/>
              </a:rPr>
              <a:t>el</a:t>
            </a:r>
            <a:r>
              <a:rPr lang="tr-TR" spc="-26" dirty="0">
                <a:solidFill>
                  <a:srgbClr val="0D0D0D"/>
                </a:solidFill>
                <a:latin typeface="Corbel"/>
                <a:cs typeface="Corbel"/>
              </a:rPr>
              <a:t> </a:t>
            </a:r>
            <a:r>
              <a:rPr lang="tr-TR" dirty="0">
                <a:solidFill>
                  <a:srgbClr val="0D0D0D"/>
                </a:solidFill>
                <a:latin typeface="Corbel"/>
                <a:cs typeface="Corbel"/>
              </a:rPr>
              <a:t>ve</a:t>
            </a:r>
            <a:r>
              <a:rPr lang="tr-TR" spc="-19" dirty="0">
                <a:solidFill>
                  <a:srgbClr val="0D0D0D"/>
                </a:solidFill>
                <a:latin typeface="Corbel"/>
                <a:cs typeface="Corbel"/>
              </a:rPr>
              <a:t> </a:t>
            </a:r>
            <a:r>
              <a:rPr lang="tr-TR" dirty="0">
                <a:solidFill>
                  <a:srgbClr val="0D0D0D"/>
                </a:solidFill>
                <a:latin typeface="Corbel"/>
                <a:cs typeface="Corbel"/>
              </a:rPr>
              <a:t>bileğin</a:t>
            </a:r>
            <a:r>
              <a:rPr lang="tr-TR" spc="-19" dirty="0">
                <a:solidFill>
                  <a:srgbClr val="0D0D0D"/>
                </a:solidFill>
                <a:latin typeface="Corbel"/>
                <a:cs typeface="Corbel"/>
              </a:rPr>
              <a:t> </a:t>
            </a:r>
            <a:r>
              <a:rPr lang="tr-TR" dirty="0">
                <a:solidFill>
                  <a:srgbClr val="0D0D0D"/>
                </a:solidFill>
                <a:latin typeface="Corbel"/>
                <a:cs typeface="Corbel"/>
              </a:rPr>
              <a:t>düz</a:t>
            </a:r>
            <a:r>
              <a:rPr lang="tr-TR" spc="-38" dirty="0">
                <a:solidFill>
                  <a:srgbClr val="0D0D0D"/>
                </a:solidFill>
                <a:latin typeface="Corbel"/>
                <a:cs typeface="Corbel"/>
              </a:rPr>
              <a:t> </a:t>
            </a:r>
            <a:r>
              <a:rPr lang="tr-TR" dirty="0">
                <a:solidFill>
                  <a:srgbClr val="0D0D0D"/>
                </a:solidFill>
                <a:latin typeface="Corbel"/>
                <a:cs typeface="Corbel"/>
              </a:rPr>
              <a:t>durmasına,</a:t>
            </a:r>
            <a:r>
              <a:rPr lang="tr-TR" spc="-64" dirty="0">
                <a:solidFill>
                  <a:srgbClr val="0D0D0D"/>
                </a:solidFill>
                <a:latin typeface="Corbel"/>
                <a:cs typeface="Corbel"/>
              </a:rPr>
              <a:t> </a:t>
            </a:r>
            <a:r>
              <a:rPr lang="tr-TR" dirty="0">
                <a:solidFill>
                  <a:srgbClr val="0D0D0D"/>
                </a:solidFill>
                <a:latin typeface="Corbel"/>
                <a:cs typeface="Corbel"/>
              </a:rPr>
              <a:t>bükülmemesine</a:t>
            </a:r>
            <a:r>
              <a:rPr lang="tr-TR" spc="-38" dirty="0">
                <a:solidFill>
                  <a:srgbClr val="0D0D0D"/>
                </a:solidFill>
                <a:latin typeface="Corbel"/>
                <a:cs typeface="Corbel"/>
              </a:rPr>
              <a:t> </a:t>
            </a:r>
            <a:r>
              <a:rPr lang="tr-TR" dirty="0">
                <a:solidFill>
                  <a:srgbClr val="0D0D0D"/>
                </a:solidFill>
                <a:latin typeface="Corbel"/>
                <a:cs typeface="Corbel"/>
              </a:rPr>
              <a:t>destek</a:t>
            </a:r>
            <a:r>
              <a:rPr lang="tr-TR" spc="-38" dirty="0">
                <a:solidFill>
                  <a:srgbClr val="0D0D0D"/>
                </a:solidFill>
                <a:latin typeface="Corbel"/>
                <a:cs typeface="Corbel"/>
              </a:rPr>
              <a:t> </a:t>
            </a:r>
            <a:r>
              <a:rPr lang="tr-TR" dirty="0">
                <a:solidFill>
                  <a:srgbClr val="0D0D0D"/>
                </a:solidFill>
                <a:latin typeface="Corbel"/>
                <a:cs typeface="Corbel"/>
              </a:rPr>
              <a:t>vererek</a:t>
            </a:r>
            <a:r>
              <a:rPr lang="tr-TR" spc="-38" dirty="0">
                <a:solidFill>
                  <a:srgbClr val="0D0D0D"/>
                </a:solidFill>
                <a:latin typeface="Corbel"/>
                <a:cs typeface="Corbel"/>
              </a:rPr>
              <a:t> </a:t>
            </a:r>
            <a:r>
              <a:rPr lang="tr-TR" spc="-8" dirty="0">
                <a:solidFill>
                  <a:srgbClr val="0D0D0D"/>
                </a:solidFill>
                <a:latin typeface="Corbel"/>
                <a:cs typeface="Corbel"/>
              </a:rPr>
              <a:t>sinir</a:t>
            </a:r>
            <a:endParaRPr lang="tr-TR" dirty="0">
              <a:latin typeface="Corbel"/>
              <a:cs typeface="Corbel"/>
            </a:endParaRPr>
          </a:p>
          <a:p>
            <a:pPr marL="9525" marR="94773">
              <a:lnSpc>
                <a:spcPct val="150000"/>
              </a:lnSpc>
              <a:spcBef>
                <a:spcPts val="4"/>
              </a:spcBef>
            </a:pPr>
            <a:r>
              <a:rPr dirty="0" err="1">
                <a:solidFill>
                  <a:srgbClr val="0D0D0D"/>
                </a:solidFill>
                <a:latin typeface="Corbel"/>
                <a:cs typeface="Corbel"/>
              </a:rPr>
              <a:t>sıkışmasını</a:t>
            </a:r>
            <a:r>
              <a:rPr spc="-11" dirty="0">
                <a:solidFill>
                  <a:srgbClr val="0D0D0D"/>
                </a:solidFill>
                <a:latin typeface="Corbel"/>
                <a:cs typeface="Corbel"/>
              </a:rPr>
              <a:t> </a:t>
            </a:r>
            <a:r>
              <a:rPr spc="-8" dirty="0">
                <a:solidFill>
                  <a:srgbClr val="0D0D0D"/>
                </a:solidFill>
                <a:latin typeface="Corbel"/>
                <a:cs typeface="Corbel"/>
              </a:rPr>
              <a:t>engellemektedir.</a:t>
            </a:r>
            <a:r>
              <a:rPr spc="-124" dirty="0">
                <a:solidFill>
                  <a:srgbClr val="0D0D0D"/>
                </a:solidFill>
                <a:latin typeface="Corbel"/>
                <a:cs typeface="Corbel"/>
              </a:rPr>
              <a:t> </a:t>
            </a:r>
            <a:endParaRPr dirty="0">
              <a:latin typeface="Corbel"/>
              <a:cs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6052" y="1449323"/>
            <a:ext cx="4167378" cy="3856482"/>
          </a:xfrm>
          <a:prstGeom prst="rect">
            <a:avLst/>
          </a:prstGeom>
        </p:spPr>
      </p:pic>
      <p:pic>
        <p:nvPicPr>
          <p:cNvPr id="3" name="object 3"/>
          <p:cNvPicPr/>
          <p:nvPr/>
        </p:nvPicPr>
        <p:blipFill>
          <a:blip r:embed="rId3" cstate="print"/>
          <a:stretch>
            <a:fillRect/>
          </a:stretch>
        </p:blipFill>
        <p:spPr>
          <a:xfrm>
            <a:off x="5248655" y="1339595"/>
            <a:ext cx="3490722" cy="3808476"/>
          </a:xfrm>
          <a:prstGeom prst="rect">
            <a:avLst/>
          </a:prstGeom>
        </p:spPr>
      </p:pic>
      <p:grpSp>
        <p:nvGrpSpPr>
          <p:cNvPr id="4" name="object 4"/>
          <p:cNvGrpSpPr/>
          <p:nvPr/>
        </p:nvGrpSpPr>
        <p:grpSpPr>
          <a:xfrm>
            <a:off x="4853177" y="1117854"/>
            <a:ext cx="137160" cy="4512945"/>
            <a:chOff x="6470903" y="347472"/>
            <a:chExt cx="182880" cy="6017260"/>
          </a:xfrm>
        </p:grpSpPr>
        <p:sp>
          <p:nvSpPr>
            <p:cNvPr id="5" name="object 5"/>
            <p:cNvSpPr/>
            <p:nvPr/>
          </p:nvSpPr>
          <p:spPr>
            <a:xfrm>
              <a:off x="6480047" y="356616"/>
              <a:ext cx="165100" cy="5998845"/>
            </a:xfrm>
            <a:custGeom>
              <a:avLst/>
              <a:gdLst/>
              <a:ahLst/>
              <a:cxnLst/>
              <a:rect l="l" t="t" r="r" b="b"/>
              <a:pathLst>
                <a:path w="165100" h="5998845">
                  <a:moveTo>
                    <a:pt x="164592" y="0"/>
                  </a:moveTo>
                  <a:lnTo>
                    <a:pt x="0" y="0"/>
                  </a:lnTo>
                  <a:lnTo>
                    <a:pt x="0" y="5998464"/>
                  </a:lnTo>
                  <a:lnTo>
                    <a:pt x="164592" y="5998464"/>
                  </a:lnTo>
                  <a:lnTo>
                    <a:pt x="164592" y="0"/>
                  </a:lnTo>
                  <a:close/>
                </a:path>
              </a:pathLst>
            </a:custGeom>
            <a:solidFill>
              <a:srgbClr val="A6B727"/>
            </a:solidFill>
          </p:spPr>
          <p:txBody>
            <a:bodyPr wrap="square" lIns="0" tIns="0" rIns="0" bIns="0" rtlCol="0"/>
            <a:lstStyle/>
            <a:p>
              <a:endParaRPr sz="1350"/>
            </a:p>
          </p:txBody>
        </p:sp>
        <p:sp>
          <p:nvSpPr>
            <p:cNvPr id="6" name="object 6"/>
            <p:cNvSpPr/>
            <p:nvPr/>
          </p:nvSpPr>
          <p:spPr>
            <a:xfrm>
              <a:off x="6480047" y="356616"/>
              <a:ext cx="165100" cy="5998845"/>
            </a:xfrm>
            <a:custGeom>
              <a:avLst/>
              <a:gdLst/>
              <a:ahLst/>
              <a:cxnLst/>
              <a:rect l="l" t="t" r="r" b="b"/>
              <a:pathLst>
                <a:path w="165100" h="5998845">
                  <a:moveTo>
                    <a:pt x="0" y="5998464"/>
                  </a:moveTo>
                  <a:lnTo>
                    <a:pt x="164592" y="5998464"/>
                  </a:lnTo>
                  <a:lnTo>
                    <a:pt x="164592" y="0"/>
                  </a:lnTo>
                  <a:lnTo>
                    <a:pt x="0" y="0"/>
                  </a:lnTo>
                  <a:lnTo>
                    <a:pt x="0" y="5998464"/>
                  </a:lnTo>
                  <a:close/>
                </a:path>
              </a:pathLst>
            </a:custGeom>
            <a:ln w="18288">
              <a:solidFill>
                <a:srgbClr val="79851A"/>
              </a:solidFill>
            </a:ln>
          </p:spPr>
          <p:txBody>
            <a:bodyPr wrap="square" lIns="0" tIns="0" rIns="0" bIns="0" rtlCol="0"/>
            <a:lstStyle/>
            <a:p>
              <a:endParaRPr sz="135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9820" y="1382611"/>
            <a:ext cx="7211378" cy="1190390"/>
          </a:xfrm>
          <a:prstGeom prst="rect">
            <a:avLst/>
          </a:prstGeom>
        </p:spPr>
        <p:txBody>
          <a:bodyPr vert="horz" wrap="square" lIns="0" tIns="10478" rIns="0" bIns="0" rtlCol="0">
            <a:spAutoFit/>
          </a:bodyPr>
          <a:lstStyle/>
          <a:p>
            <a:pPr marL="228600" indent="-219075">
              <a:lnSpc>
                <a:spcPts val="1883"/>
              </a:lnSpc>
              <a:spcBef>
                <a:spcPts val="83"/>
              </a:spcBef>
              <a:buClr>
                <a:srgbClr val="A6B727"/>
              </a:buClr>
              <a:buSzPct val="79545"/>
              <a:buChar char="•"/>
              <a:tabLst>
                <a:tab pos="228600" algn="l"/>
              </a:tabLst>
            </a:pPr>
            <a:r>
              <a:rPr sz="1650" dirty="0">
                <a:solidFill>
                  <a:srgbClr val="0D0D0D"/>
                </a:solidFill>
                <a:latin typeface="Corbel"/>
                <a:cs typeface="Corbel"/>
              </a:rPr>
              <a:t>Bu</a:t>
            </a:r>
            <a:r>
              <a:rPr sz="1650" spc="-38" dirty="0">
                <a:solidFill>
                  <a:srgbClr val="0D0D0D"/>
                </a:solidFill>
                <a:latin typeface="Corbel"/>
                <a:cs typeface="Corbel"/>
              </a:rPr>
              <a:t> </a:t>
            </a:r>
            <a:r>
              <a:rPr sz="1650" dirty="0">
                <a:solidFill>
                  <a:srgbClr val="0D0D0D"/>
                </a:solidFill>
                <a:latin typeface="Corbel"/>
                <a:cs typeface="Corbel"/>
              </a:rPr>
              <a:t>sağlık</a:t>
            </a:r>
            <a:r>
              <a:rPr sz="1650" spc="-15" dirty="0">
                <a:solidFill>
                  <a:srgbClr val="0D0D0D"/>
                </a:solidFill>
                <a:latin typeface="Corbel"/>
                <a:cs typeface="Corbel"/>
              </a:rPr>
              <a:t> </a:t>
            </a:r>
            <a:r>
              <a:rPr sz="1650" dirty="0">
                <a:solidFill>
                  <a:srgbClr val="0D0D0D"/>
                </a:solidFill>
                <a:latin typeface="Corbel"/>
                <a:cs typeface="Corbel"/>
              </a:rPr>
              <a:t>sorunu</a:t>
            </a:r>
            <a:r>
              <a:rPr sz="1650" spc="-56" dirty="0">
                <a:solidFill>
                  <a:srgbClr val="0D0D0D"/>
                </a:solidFill>
                <a:latin typeface="Corbel"/>
                <a:cs typeface="Corbel"/>
              </a:rPr>
              <a:t> </a:t>
            </a:r>
            <a:r>
              <a:rPr sz="1650" dirty="0">
                <a:solidFill>
                  <a:srgbClr val="0D0D0D"/>
                </a:solidFill>
                <a:latin typeface="Corbel"/>
                <a:cs typeface="Corbel"/>
              </a:rPr>
              <a:t>sadece</a:t>
            </a:r>
            <a:r>
              <a:rPr sz="1650" spc="-23" dirty="0">
                <a:solidFill>
                  <a:srgbClr val="0D0D0D"/>
                </a:solidFill>
                <a:latin typeface="Corbel"/>
                <a:cs typeface="Corbel"/>
              </a:rPr>
              <a:t> </a:t>
            </a:r>
            <a:r>
              <a:rPr sz="1650" dirty="0">
                <a:solidFill>
                  <a:srgbClr val="0D0D0D"/>
                </a:solidFill>
                <a:latin typeface="Corbel"/>
                <a:cs typeface="Corbel"/>
              </a:rPr>
              <a:t>bilgisayar</a:t>
            </a:r>
            <a:r>
              <a:rPr sz="1650" spc="-23" dirty="0">
                <a:solidFill>
                  <a:srgbClr val="0D0D0D"/>
                </a:solidFill>
                <a:latin typeface="Corbel"/>
                <a:cs typeface="Corbel"/>
              </a:rPr>
              <a:t> </a:t>
            </a:r>
            <a:r>
              <a:rPr sz="1650" dirty="0">
                <a:solidFill>
                  <a:srgbClr val="0D0D0D"/>
                </a:solidFill>
                <a:latin typeface="Corbel"/>
                <a:cs typeface="Corbel"/>
              </a:rPr>
              <a:t>kullananlarda</a:t>
            </a:r>
            <a:r>
              <a:rPr sz="1650" spc="-60" dirty="0">
                <a:solidFill>
                  <a:srgbClr val="0D0D0D"/>
                </a:solidFill>
                <a:latin typeface="Corbel"/>
                <a:cs typeface="Corbel"/>
              </a:rPr>
              <a:t> </a:t>
            </a:r>
            <a:r>
              <a:rPr sz="1650" dirty="0">
                <a:solidFill>
                  <a:srgbClr val="0D0D0D"/>
                </a:solidFill>
                <a:latin typeface="Corbel"/>
                <a:cs typeface="Corbel"/>
              </a:rPr>
              <a:t>değil,</a:t>
            </a:r>
            <a:r>
              <a:rPr sz="1650" spc="-30" dirty="0">
                <a:solidFill>
                  <a:srgbClr val="0D0D0D"/>
                </a:solidFill>
                <a:latin typeface="Corbel"/>
                <a:cs typeface="Corbel"/>
              </a:rPr>
              <a:t> </a:t>
            </a:r>
            <a:r>
              <a:rPr sz="1650" dirty="0">
                <a:solidFill>
                  <a:srgbClr val="0D0D0D"/>
                </a:solidFill>
                <a:latin typeface="Corbel"/>
                <a:cs typeface="Corbel"/>
              </a:rPr>
              <a:t>cep</a:t>
            </a:r>
            <a:r>
              <a:rPr sz="1650" spc="-19" dirty="0">
                <a:solidFill>
                  <a:srgbClr val="0D0D0D"/>
                </a:solidFill>
                <a:latin typeface="Corbel"/>
                <a:cs typeface="Corbel"/>
              </a:rPr>
              <a:t> </a:t>
            </a:r>
            <a:r>
              <a:rPr sz="1650" dirty="0">
                <a:solidFill>
                  <a:srgbClr val="0D0D0D"/>
                </a:solidFill>
                <a:latin typeface="Corbel"/>
                <a:cs typeface="Corbel"/>
              </a:rPr>
              <a:t>telefonunda</a:t>
            </a:r>
            <a:r>
              <a:rPr sz="1650" spc="-56" dirty="0">
                <a:solidFill>
                  <a:srgbClr val="0D0D0D"/>
                </a:solidFill>
                <a:latin typeface="Corbel"/>
                <a:cs typeface="Corbel"/>
              </a:rPr>
              <a:t> </a:t>
            </a:r>
            <a:r>
              <a:rPr sz="1650" spc="-15" dirty="0">
                <a:solidFill>
                  <a:srgbClr val="0D0D0D"/>
                </a:solidFill>
                <a:latin typeface="Corbel"/>
                <a:cs typeface="Corbel"/>
              </a:rPr>
              <a:t>uzun</a:t>
            </a:r>
            <a:endParaRPr sz="1650">
              <a:latin typeface="Corbel"/>
              <a:cs typeface="Corbel"/>
            </a:endParaRPr>
          </a:p>
          <a:p>
            <a:pPr marL="146685">
              <a:lnSpc>
                <a:spcPts val="1781"/>
              </a:lnSpc>
            </a:pPr>
            <a:r>
              <a:rPr sz="1650" dirty="0">
                <a:solidFill>
                  <a:srgbClr val="0D0D0D"/>
                </a:solidFill>
                <a:latin typeface="Corbel"/>
                <a:cs typeface="Corbel"/>
              </a:rPr>
              <a:t>süreli</a:t>
            </a:r>
            <a:r>
              <a:rPr sz="1650" spc="-30" dirty="0">
                <a:solidFill>
                  <a:srgbClr val="0D0D0D"/>
                </a:solidFill>
                <a:latin typeface="Corbel"/>
                <a:cs typeface="Corbel"/>
              </a:rPr>
              <a:t> </a:t>
            </a:r>
            <a:r>
              <a:rPr sz="1650" dirty="0">
                <a:solidFill>
                  <a:srgbClr val="0D0D0D"/>
                </a:solidFill>
                <a:latin typeface="Corbel"/>
                <a:cs typeface="Corbel"/>
              </a:rPr>
              <a:t>ekrana</a:t>
            </a:r>
            <a:r>
              <a:rPr sz="1650" spc="-60" dirty="0">
                <a:solidFill>
                  <a:srgbClr val="0D0D0D"/>
                </a:solidFill>
                <a:latin typeface="Corbel"/>
                <a:cs typeface="Corbel"/>
              </a:rPr>
              <a:t> </a:t>
            </a:r>
            <a:r>
              <a:rPr sz="1650" dirty="0">
                <a:solidFill>
                  <a:srgbClr val="0D0D0D"/>
                </a:solidFill>
                <a:latin typeface="Corbel"/>
                <a:cs typeface="Corbel"/>
              </a:rPr>
              <a:t>bakarak</a:t>
            </a:r>
            <a:r>
              <a:rPr sz="1650" spc="-38" dirty="0">
                <a:solidFill>
                  <a:srgbClr val="0D0D0D"/>
                </a:solidFill>
                <a:latin typeface="Corbel"/>
                <a:cs typeface="Corbel"/>
              </a:rPr>
              <a:t> </a:t>
            </a:r>
            <a:r>
              <a:rPr sz="1650" dirty="0">
                <a:solidFill>
                  <a:srgbClr val="0D0D0D"/>
                </a:solidFill>
                <a:latin typeface="Corbel"/>
                <a:cs typeface="Corbel"/>
              </a:rPr>
              <a:t>işlem</a:t>
            </a:r>
            <a:r>
              <a:rPr sz="1650" spc="-8" dirty="0">
                <a:solidFill>
                  <a:srgbClr val="0D0D0D"/>
                </a:solidFill>
                <a:latin typeface="Corbel"/>
                <a:cs typeface="Corbel"/>
              </a:rPr>
              <a:t> </a:t>
            </a:r>
            <a:r>
              <a:rPr sz="1650" dirty="0">
                <a:solidFill>
                  <a:srgbClr val="0D0D0D"/>
                </a:solidFill>
                <a:latin typeface="Corbel"/>
                <a:cs typeface="Corbel"/>
              </a:rPr>
              <a:t>yapanlarda,</a:t>
            </a:r>
            <a:r>
              <a:rPr sz="1650" spc="-64" dirty="0">
                <a:solidFill>
                  <a:srgbClr val="0D0D0D"/>
                </a:solidFill>
                <a:latin typeface="Corbel"/>
                <a:cs typeface="Corbel"/>
              </a:rPr>
              <a:t> </a:t>
            </a:r>
            <a:r>
              <a:rPr sz="1650" dirty="0">
                <a:solidFill>
                  <a:srgbClr val="0D0D0D"/>
                </a:solidFill>
                <a:latin typeface="Corbel"/>
                <a:cs typeface="Corbel"/>
              </a:rPr>
              <a:t>eli</a:t>
            </a:r>
            <a:r>
              <a:rPr sz="1650" spc="-11" dirty="0">
                <a:solidFill>
                  <a:srgbClr val="0D0D0D"/>
                </a:solidFill>
                <a:latin typeface="Corbel"/>
                <a:cs typeface="Corbel"/>
              </a:rPr>
              <a:t> </a:t>
            </a:r>
            <a:r>
              <a:rPr sz="1650" dirty="0">
                <a:solidFill>
                  <a:srgbClr val="0D0D0D"/>
                </a:solidFill>
                <a:latin typeface="Corbel"/>
                <a:cs typeface="Corbel"/>
              </a:rPr>
              <a:t>belli</a:t>
            </a:r>
            <a:r>
              <a:rPr sz="1650" spc="-11" dirty="0">
                <a:solidFill>
                  <a:srgbClr val="0D0D0D"/>
                </a:solidFill>
                <a:latin typeface="Corbel"/>
                <a:cs typeface="Corbel"/>
              </a:rPr>
              <a:t> </a:t>
            </a:r>
            <a:r>
              <a:rPr sz="1650" dirty="0">
                <a:solidFill>
                  <a:srgbClr val="0D0D0D"/>
                </a:solidFill>
                <a:latin typeface="Corbel"/>
                <a:cs typeface="Corbel"/>
              </a:rPr>
              <a:t>bir</a:t>
            </a:r>
            <a:r>
              <a:rPr sz="1650" spc="-15" dirty="0">
                <a:solidFill>
                  <a:srgbClr val="0D0D0D"/>
                </a:solidFill>
                <a:latin typeface="Corbel"/>
                <a:cs typeface="Corbel"/>
              </a:rPr>
              <a:t> </a:t>
            </a:r>
            <a:r>
              <a:rPr sz="1650" dirty="0">
                <a:solidFill>
                  <a:srgbClr val="0D0D0D"/>
                </a:solidFill>
                <a:latin typeface="Corbel"/>
                <a:cs typeface="Corbel"/>
              </a:rPr>
              <a:t>pozisyonda</a:t>
            </a:r>
            <a:r>
              <a:rPr sz="1650" spc="-45" dirty="0">
                <a:solidFill>
                  <a:srgbClr val="0D0D0D"/>
                </a:solidFill>
                <a:latin typeface="Corbel"/>
                <a:cs typeface="Corbel"/>
              </a:rPr>
              <a:t> </a:t>
            </a:r>
            <a:r>
              <a:rPr sz="1650" dirty="0">
                <a:solidFill>
                  <a:srgbClr val="0D0D0D"/>
                </a:solidFill>
                <a:latin typeface="Corbel"/>
                <a:cs typeface="Corbel"/>
              </a:rPr>
              <a:t>sürekli</a:t>
            </a:r>
            <a:r>
              <a:rPr sz="1650" spc="-49" dirty="0">
                <a:solidFill>
                  <a:srgbClr val="0D0D0D"/>
                </a:solidFill>
                <a:latin typeface="Corbel"/>
                <a:cs typeface="Corbel"/>
              </a:rPr>
              <a:t> </a:t>
            </a:r>
            <a:r>
              <a:rPr sz="1650" spc="-8" dirty="0">
                <a:solidFill>
                  <a:srgbClr val="0D0D0D"/>
                </a:solidFill>
                <a:latin typeface="Corbel"/>
                <a:cs typeface="Corbel"/>
              </a:rPr>
              <a:t>tutanlarda,</a:t>
            </a:r>
            <a:endParaRPr sz="1650">
              <a:latin typeface="Corbel"/>
              <a:cs typeface="Corbel"/>
            </a:endParaRPr>
          </a:p>
          <a:p>
            <a:pPr marL="146685">
              <a:lnSpc>
                <a:spcPts val="1781"/>
              </a:lnSpc>
            </a:pPr>
            <a:r>
              <a:rPr sz="1650" dirty="0">
                <a:solidFill>
                  <a:srgbClr val="0D0D0D"/>
                </a:solidFill>
                <a:latin typeface="Corbel"/>
                <a:cs typeface="Corbel"/>
              </a:rPr>
              <a:t>el</a:t>
            </a:r>
            <a:r>
              <a:rPr sz="1650" spc="-30" dirty="0">
                <a:solidFill>
                  <a:srgbClr val="0D0D0D"/>
                </a:solidFill>
                <a:latin typeface="Corbel"/>
                <a:cs typeface="Corbel"/>
              </a:rPr>
              <a:t> </a:t>
            </a:r>
            <a:r>
              <a:rPr sz="1650" dirty="0">
                <a:solidFill>
                  <a:srgbClr val="0D0D0D"/>
                </a:solidFill>
                <a:latin typeface="Corbel"/>
                <a:cs typeface="Corbel"/>
              </a:rPr>
              <a:t>–</a:t>
            </a:r>
            <a:r>
              <a:rPr sz="1650" spc="-19" dirty="0">
                <a:solidFill>
                  <a:srgbClr val="0D0D0D"/>
                </a:solidFill>
                <a:latin typeface="Corbel"/>
                <a:cs typeface="Corbel"/>
              </a:rPr>
              <a:t> </a:t>
            </a:r>
            <a:r>
              <a:rPr sz="1650" dirty="0">
                <a:solidFill>
                  <a:srgbClr val="0D0D0D"/>
                </a:solidFill>
                <a:latin typeface="Corbel"/>
                <a:cs typeface="Corbel"/>
              </a:rPr>
              <a:t>kol</a:t>
            </a:r>
            <a:r>
              <a:rPr sz="1650" spc="-15" dirty="0">
                <a:solidFill>
                  <a:srgbClr val="0D0D0D"/>
                </a:solidFill>
                <a:latin typeface="Corbel"/>
                <a:cs typeface="Corbel"/>
              </a:rPr>
              <a:t> </a:t>
            </a:r>
            <a:r>
              <a:rPr sz="1650" dirty="0">
                <a:solidFill>
                  <a:srgbClr val="0D0D0D"/>
                </a:solidFill>
                <a:latin typeface="Corbel"/>
                <a:cs typeface="Corbel"/>
              </a:rPr>
              <a:t>kuvveti</a:t>
            </a:r>
            <a:r>
              <a:rPr sz="1650" spc="-60" dirty="0">
                <a:solidFill>
                  <a:srgbClr val="0D0D0D"/>
                </a:solidFill>
                <a:latin typeface="Corbel"/>
                <a:cs typeface="Corbel"/>
              </a:rPr>
              <a:t> </a:t>
            </a:r>
            <a:r>
              <a:rPr sz="1650" dirty="0">
                <a:solidFill>
                  <a:srgbClr val="0D0D0D"/>
                </a:solidFill>
                <a:latin typeface="Corbel"/>
                <a:cs typeface="Corbel"/>
              </a:rPr>
              <a:t>gerektiren</a:t>
            </a:r>
            <a:r>
              <a:rPr sz="1650" spc="-49" dirty="0">
                <a:solidFill>
                  <a:srgbClr val="0D0D0D"/>
                </a:solidFill>
                <a:latin typeface="Corbel"/>
                <a:cs typeface="Corbel"/>
              </a:rPr>
              <a:t> </a:t>
            </a:r>
            <a:r>
              <a:rPr sz="1650" dirty="0">
                <a:solidFill>
                  <a:srgbClr val="0D0D0D"/>
                </a:solidFill>
                <a:latin typeface="Corbel"/>
                <a:cs typeface="Corbel"/>
              </a:rPr>
              <a:t>işleri</a:t>
            </a:r>
            <a:r>
              <a:rPr sz="1650" spc="-11" dirty="0">
                <a:solidFill>
                  <a:srgbClr val="0D0D0D"/>
                </a:solidFill>
                <a:latin typeface="Corbel"/>
                <a:cs typeface="Corbel"/>
              </a:rPr>
              <a:t> </a:t>
            </a:r>
            <a:r>
              <a:rPr sz="1650" dirty="0">
                <a:solidFill>
                  <a:srgbClr val="0D0D0D"/>
                </a:solidFill>
                <a:latin typeface="Corbel"/>
                <a:cs typeface="Corbel"/>
              </a:rPr>
              <a:t>yapanlarda,</a:t>
            </a:r>
            <a:r>
              <a:rPr sz="1650" spc="-64" dirty="0">
                <a:solidFill>
                  <a:srgbClr val="0D0D0D"/>
                </a:solidFill>
                <a:latin typeface="Corbel"/>
                <a:cs typeface="Corbel"/>
              </a:rPr>
              <a:t> </a:t>
            </a:r>
            <a:r>
              <a:rPr sz="1650" dirty="0">
                <a:solidFill>
                  <a:srgbClr val="0D0D0D"/>
                </a:solidFill>
                <a:latin typeface="Corbel"/>
                <a:cs typeface="Corbel"/>
              </a:rPr>
              <a:t>örneğin</a:t>
            </a:r>
            <a:r>
              <a:rPr sz="1650" spc="-53" dirty="0">
                <a:solidFill>
                  <a:srgbClr val="0D0D0D"/>
                </a:solidFill>
                <a:latin typeface="Corbel"/>
                <a:cs typeface="Corbel"/>
              </a:rPr>
              <a:t> </a:t>
            </a:r>
            <a:r>
              <a:rPr sz="1650" dirty="0">
                <a:solidFill>
                  <a:srgbClr val="0D0D0D"/>
                </a:solidFill>
                <a:latin typeface="Corbel"/>
                <a:cs typeface="Corbel"/>
              </a:rPr>
              <a:t>ağır</a:t>
            </a:r>
            <a:r>
              <a:rPr sz="1650" spc="-11" dirty="0">
                <a:solidFill>
                  <a:srgbClr val="0D0D0D"/>
                </a:solidFill>
                <a:latin typeface="Corbel"/>
                <a:cs typeface="Corbel"/>
              </a:rPr>
              <a:t> </a:t>
            </a:r>
            <a:r>
              <a:rPr sz="1650" dirty="0">
                <a:solidFill>
                  <a:srgbClr val="0D0D0D"/>
                </a:solidFill>
                <a:latin typeface="Corbel"/>
                <a:cs typeface="Corbel"/>
              </a:rPr>
              <a:t>yük</a:t>
            </a:r>
            <a:r>
              <a:rPr sz="1650" spc="-34" dirty="0">
                <a:solidFill>
                  <a:srgbClr val="0D0D0D"/>
                </a:solidFill>
                <a:latin typeface="Corbel"/>
                <a:cs typeface="Corbel"/>
              </a:rPr>
              <a:t> </a:t>
            </a:r>
            <a:r>
              <a:rPr sz="1650" dirty="0">
                <a:solidFill>
                  <a:srgbClr val="0D0D0D"/>
                </a:solidFill>
                <a:latin typeface="Corbel"/>
                <a:cs typeface="Corbel"/>
              </a:rPr>
              <a:t>taşıyanlar</a:t>
            </a:r>
            <a:r>
              <a:rPr sz="1650" spc="-41" dirty="0">
                <a:solidFill>
                  <a:srgbClr val="0D0D0D"/>
                </a:solidFill>
                <a:latin typeface="Corbel"/>
                <a:cs typeface="Corbel"/>
              </a:rPr>
              <a:t> </a:t>
            </a:r>
            <a:r>
              <a:rPr sz="1650" spc="-15" dirty="0">
                <a:solidFill>
                  <a:srgbClr val="0D0D0D"/>
                </a:solidFill>
                <a:latin typeface="Corbel"/>
                <a:cs typeface="Corbel"/>
              </a:rPr>
              <a:t>veya</a:t>
            </a:r>
            <a:endParaRPr sz="1650">
              <a:latin typeface="Corbel"/>
              <a:cs typeface="Corbel"/>
            </a:endParaRPr>
          </a:p>
          <a:p>
            <a:pPr marL="146685" marR="3810">
              <a:lnSpc>
                <a:spcPts val="1785"/>
              </a:lnSpc>
              <a:spcBef>
                <a:spcPts val="124"/>
              </a:spcBef>
            </a:pPr>
            <a:r>
              <a:rPr sz="1650" dirty="0">
                <a:solidFill>
                  <a:srgbClr val="0D0D0D"/>
                </a:solidFill>
                <a:latin typeface="Corbel"/>
                <a:cs typeface="Corbel"/>
              </a:rPr>
              <a:t>temizlik</a:t>
            </a:r>
            <a:r>
              <a:rPr sz="1650" spc="-23" dirty="0">
                <a:solidFill>
                  <a:srgbClr val="0D0D0D"/>
                </a:solidFill>
                <a:latin typeface="Corbel"/>
                <a:cs typeface="Corbel"/>
              </a:rPr>
              <a:t> </a:t>
            </a:r>
            <a:r>
              <a:rPr sz="1650" dirty="0">
                <a:solidFill>
                  <a:srgbClr val="0D0D0D"/>
                </a:solidFill>
                <a:latin typeface="Corbel"/>
                <a:cs typeface="Corbel"/>
              </a:rPr>
              <a:t>işi</a:t>
            </a:r>
            <a:r>
              <a:rPr sz="1650" spc="-19" dirty="0">
                <a:solidFill>
                  <a:srgbClr val="0D0D0D"/>
                </a:solidFill>
                <a:latin typeface="Corbel"/>
                <a:cs typeface="Corbel"/>
              </a:rPr>
              <a:t> </a:t>
            </a:r>
            <a:r>
              <a:rPr sz="1650" dirty="0">
                <a:solidFill>
                  <a:srgbClr val="0D0D0D"/>
                </a:solidFill>
                <a:latin typeface="Corbel"/>
                <a:cs typeface="Corbel"/>
              </a:rPr>
              <a:t>yapanlarda,</a:t>
            </a:r>
            <a:r>
              <a:rPr sz="1650" spc="-68" dirty="0">
                <a:solidFill>
                  <a:srgbClr val="0D0D0D"/>
                </a:solidFill>
                <a:latin typeface="Corbel"/>
                <a:cs typeface="Corbel"/>
              </a:rPr>
              <a:t> </a:t>
            </a:r>
            <a:r>
              <a:rPr sz="1650" dirty="0">
                <a:solidFill>
                  <a:srgbClr val="0D0D0D"/>
                </a:solidFill>
                <a:latin typeface="Corbel"/>
                <a:cs typeface="Corbel"/>
              </a:rPr>
              <a:t>sürekli</a:t>
            </a:r>
            <a:r>
              <a:rPr sz="1650" spc="-30" dirty="0">
                <a:solidFill>
                  <a:srgbClr val="0D0D0D"/>
                </a:solidFill>
                <a:latin typeface="Corbel"/>
                <a:cs typeface="Corbel"/>
              </a:rPr>
              <a:t> </a:t>
            </a:r>
            <a:r>
              <a:rPr sz="1650" dirty="0">
                <a:solidFill>
                  <a:srgbClr val="0D0D0D"/>
                </a:solidFill>
                <a:latin typeface="Corbel"/>
                <a:cs typeface="Corbel"/>
              </a:rPr>
              <a:t>ele-</a:t>
            </a:r>
            <a:r>
              <a:rPr sz="1650" spc="-19" dirty="0">
                <a:solidFill>
                  <a:srgbClr val="0D0D0D"/>
                </a:solidFill>
                <a:latin typeface="Corbel"/>
                <a:cs typeface="Corbel"/>
              </a:rPr>
              <a:t> </a:t>
            </a:r>
            <a:r>
              <a:rPr sz="1650" dirty="0">
                <a:solidFill>
                  <a:srgbClr val="0D0D0D"/>
                </a:solidFill>
                <a:latin typeface="Corbel"/>
                <a:cs typeface="Corbel"/>
              </a:rPr>
              <a:t>bileğe</a:t>
            </a:r>
            <a:r>
              <a:rPr sz="1650" spc="-19" dirty="0">
                <a:solidFill>
                  <a:srgbClr val="0D0D0D"/>
                </a:solidFill>
                <a:latin typeface="Corbel"/>
                <a:cs typeface="Corbel"/>
              </a:rPr>
              <a:t> </a:t>
            </a:r>
            <a:r>
              <a:rPr sz="1650" dirty="0">
                <a:solidFill>
                  <a:srgbClr val="0D0D0D"/>
                </a:solidFill>
                <a:latin typeface="Corbel"/>
                <a:cs typeface="Corbel"/>
              </a:rPr>
              <a:t>verilen</a:t>
            </a:r>
            <a:r>
              <a:rPr sz="1650" spc="-34" dirty="0">
                <a:solidFill>
                  <a:srgbClr val="0D0D0D"/>
                </a:solidFill>
                <a:latin typeface="Corbel"/>
                <a:cs typeface="Corbel"/>
              </a:rPr>
              <a:t> </a:t>
            </a:r>
            <a:r>
              <a:rPr sz="1650" dirty="0">
                <a:solidFill>
                  <a:srgbClr val="0D0D0D"/>
                </a:solidFill>
                <a:latin typeface="Corbel"/>
                <a:cs typeface="Corbel"/>
              </a:rPr>
              <a:t>kuvvetin</a:t>
            </a:r>
            <a:r>
              <a:rPr sz="1650" spc="-71" dirty="0">
                <a:solidFill>
                  <a:srgbClr val="0D0D0D"/>
                </a:solidFill>
                <a:latin typeface="Corbel"/>
                <a:cs typeface="Corbel"/>
              </a:rPr>
              <a:t> </a:t>
            </a:r>
            <a:r>
              <a:rPr sz="1650" dirty="0">
                <a:solidFill>
                  <a:srgbClr val="0D0D0D"/>
                </a:solidFill>
                <a:latin typeface="Corbel"/>
                <a:cs typeface="Corbel"/>
              </a:rPr>
              <a:t>fazla</a:t>
            </a:r>
            <a:r>
              <a:rPr sz="1650" spc="-30" dirty="0">
                <a:solidFill>
                  <a:srgbClr val="0D0D0D"/>
                </a:solidFill>
                <a:latin typeface="Corbel"/>
                <a:cs typeface="Corbel"/>
              </a:rPr>
              <a:t> </a:t>
            </a:r>
            <a:r>
              <a:rPr sz="1650" dirty="0">
                <a:solidFill>
                  <a:srgbClr val="0D0D0D"/>
                </a:solidFill>
                <a:latin typeface="Corbel"/>
                <a:cs typeface="Corbel"/>
              </a:rPr>
              <a:t>olması</a:t>
            </a:r>
            <a:r>
              <a:rPr sz="1650" spc="-19" dirty="0">
                <a:solidFill>
                  <a:srgbClr val="0D0D0D"/>
                </a:solidFill>
                <a:latin typeface="Corbel"/>
                <a:cs typeface="Corbel"/>
              </a:rPr>
              <a:t> </a:t>
            </a:r>
            <a:r>
              <a:rPr sz="1650" spc="-8" dirty="0">
                <a:solidFill>
                  <a:srgbClr val="0D0D0D"/>
                </a:solidFill>
                <a:latin typeface="Corbel"/>
                <a:cs typeface="Corbel"/>
              </a:rPr>
              <a:t>durumunda </a:t>
            </a:r>
            <a:r>
              <a:rPr sz="1650" dirty="0">
                <a:solidFill>
                  <a:srgbClr val="0D0D0D"/>
                </a:solidFill>
                <a:latin typeface="Corbel"/>
                <a:cs typeface="Corbel"/>
              </a:rPr>
              <a:t>da</a:t>
            </a:r>
            <a:r>
              <a:rPr sz="1650" spc="-11" dirty="0">
                <a:solidFill>
                  <a:srgbClr val="0D0D0D"/>
                </a:solidFill>
                <a:latin typeface="Corbel"/>
                <a:cs typeface="Corbel"/>
              </a:rPr>
              <a:t> </a:t>
            </a:r>
            <a:r>
              <a:rPr sz="1650" spc="-8" dirty="0">
                <a:solidFill>
                  <a:srgbClr val="0D0D0D"/>
                </a:solidFill>
                <a:latin typeface="Corbel"/>
                <a:cs typeface="Corbel"/>
              </a:rPr>
              <a:t>görülmektedir.</a:t>
            </a:r>
            <a:endParaRPr sz="1650">
              <a:latin typeface="Corbel"/>
              <a:cs typeface="Corbel"/>
            </a:endParaRPr>
          </a:p>
        </p:txBody>
      </p:sp>
      <p:pic>
        <p:nvPicPr>
          <p:cNvPr id="3" name="object 3"/>
          <p:cNvPicPr/>
          <p:nvPr/>
        </p:nvPicPr>
        <p:blipFill>
          <a:blip r:embed="rId2" cstate="print"/>
          <a:stretch>
            <a:fillRect/>
          </a:stretch>
        </p:blipFill>
        <p:spPr>
          <a:xfrm>
            <a:off x="1472183" y="2718055"/>
            <a:ext cx="6121908" cy="299008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77227" y="1196752"/>
            <a:ext cx="7789545" cy="3807389"/>
          </a:xfrm>
          <a:prstGeom prst="rect">
            <a:avLst/>
          </a:prstGeom>
        </p:spPr>
        <p:txBody>
          <a:bodyPr vert="horz" wrap="square" lIns="0" tIns="143828" rIns="0" bIns="0" rtlCol="0">
            <a:spAutoFit/>
          </a:bodyPr>
          <a:lstStyle/>
          <a:p>
            <a:pPr marL="145733" indent="-136208">
              <a:spcBef>
                <a:spcPts val="1133"/>
              </a:spcBef>
              <a:buClr>
                <a:srgbClr val="A6B727"/>
              </a:buClr>
              <a:buSzPct val="79166"/>
              <a:buFont typeface="Corbel"/>
              <a:buChar char="•"/>
              <a:tabLst>
                <a:tab pos="145733" algn="l"/>
              </a:tabLst>
            </a:pPr>
            <a:r>
              <a:rPr sz="2000" b="1" dirty="0">
                <a:solidFill>
                  <a:srgbClr val="525C12"/>
                </a:solidFill>
                <a:latin typeface="Corbel"/>
                <a:cs typeface="Corbel"/>
              </a:rPr>
              <a:t>4.</a:t>
            </a:r>
            <a:r>
              <a:rPr sz="2000" b="1" spc="-38" dirty="0">
                <a:solidFill>
                  <a:srgbClr val="525C12"/>
                </a:solidFill>
                <a:latin typeface="Corbel"/>
                <a:cs typeface="Corbel"/>
              </a:rPr>
              <a:t> </a:t>
            </a:r>
            <a:r>
              <a:rPr sz="2000" b="1" dirty="0">
                <a:solidFill>
                  <a:srgbClr val="525C12"/>
                </a:solidFill>
                <a:latin typeface="Corbel"/>
                <a:cs typeface="Corbel"/>
              </a:rPr>
              <a:t>Duruş</a:t>
            </a:r>
            <a:r>
              <a:rPr sz="2000" b="1" spc="-53" dirty="0">
                <a:solidFill>
                  <a:srgbClr val="525C12"/>
                </a:solidFill>
                <a:latin typeface="Corbel"/>
                <a:cs typeface="Corbel"/>
              </a:rPr>
              <a:t> </a:t>
            </a:r>
            <a:r>
              <a:rPr sz="2000" b="1" spc="-8" dirty="0">
                <a:solidFill>
                  <a:srgbClr val="525C12"/>
                </a:solidFill>
                <a:latin typeface="Corbel"/>
                <a:cs typeface="Corbel"/>
              </a:rPr>
              <a:t>Pozisyonları</a:t>
            </a:r>
            <a:r>
              <a:rPr sz="2000" b="1" spc="4" dirty="0">
                <a:solidFill>
                  <a:srgbClr val="525C12"/>
                </a:solidFill>
                <a:latin typeface="Corbel"/>
                <a:cs typeface="Corbel"/>
              </a:rPr>
              <a:t> </a:t>
            </a:r>
            <a:r>
              <a:rPr sz="2000" b="1" dirty="0">
                <a:solidFill>
                  <a:srgbClr val="525C12"/>
                </a:solidFill>
                <a:latin typeface="Corbel"/>
                <a:cs typeface="Corbel"/>
              </a:rPr>
              <a:t>–</a:t>
            </a:r>
            <a:r>
              <a:rPr sz="2000" b="1" spc="-26" dirty="0">
                <a:solidFill>
                  <a:srgbClr val="525C12"/>
                </a:solidFill>
                <a:latin typeface="Corbel"/>
                <a:cs typeface="Corbel"/>
              </a:rPr>
              <a:t> </a:t>
            </a:r>
            <a:r>
              <a:rPr sz="2000" b="1" dirty="0">
                <a:solidFill>
                  <a:srgbClr val="525C12"/>
                </a:solidFill>
                <a:latin typeface="Corbel"/>
                <a:cs typeface="Corbel"/>
              </a:rPr>
              <a:t>Kan</a:t>
            </a:r>
            <a:r>
              <a:rPr sz="2000" b="1" spc="-23" dirty="0">
                <a:solidFill>
                  <a:srgbClr val="525C12"/>
                </a:solidFill>
                <a:latin typeface="Corbel"/>
                <a:cs typeface="Corbel"/>
              </a:rPr>
              <a:t> </a:t>
            </a:r>
            <a:r>
              <a:rPr sz="2000" b="1" dirty="0">
                <a:solidFill>
                  <a:srgbClr val="525C12"/>
                </a:solidFill>
                <a:latin typeface="Corbel"/>
                <a:cs typeface="Corbel"/>
              </a:rPr>
              <a:t>Dolaşımı</a:t>
            </a:r>
            <a:r>
              <a:rPr sz="2000" b="1" spc="-15" dirty="0">
                <a:solidFill>
                  <a:srgbClr val="525C12"/>
                </a:solidFill>
                <a:latin typeface="Corbel"/>
                <a:cs typeface="Corbel"/>
              </a:rPr>
              <a:t> </a:t>
            </a:r>
            <a:r>
              <a:rPr sz="2000" b="1" dirty="0">
                <a:solidFill>
                  <a:srgbClr val="525C12"/>
                </a:solidFill>
                <a:latin typeface="Corbel"/>
                <a:cs typeface="Corbel"/>
              </a:rPr>
              <a:t>ve</a:t>
            </a:r>
            <a:r>
              <a:rPr sz="2000" b="1" spc="-94" dirty="0">
                <a:solidFill>
                  <a:srgbClr val="525C12"/>
                </a:solidFill>
                <a:latin typeface="Corbel"/>
                <a:cs typeface="Corbel"/>
              </a:rPr>
              <a:t> </a:t>
            </a:r>
            <a:r>
              <a:rPr sz="2000" b="1" dirty="0">
                <a:solidFill>
                  <a:srgbClr val="525C12"/>
                </a:solidFill>
                <a:latin typeface="Corbel"/>
                <a:cs typeface="Corbel"/>
              </a:rPr>
              <a:t>Omurga</a:t>
            </a:r>
            <a:r>
              <a:rPr sz="2000" b="1" spc="-45" dirty="0">
                <a:solidFill>
                  <a:srgbClr val="525C12"/>
                </a:solidFill>
                <a:latin typeface="Corbel"/>
                <a:cs typeface="Corbel"/>
              </a:rPr>
              <a:t> </a:t>
            </a:r>
            <a:r>
              <a:rPr sz="2000" b="1" spc="-8" dirty="0">
                <a:solidFill>
                  <a:srgbClr val="525C12"/>
                </a:solidFill>
                <a:latin typeface="Corbel"/>
                <a:cs typeface="Corbel"/>
              </a:rPr>
              <a:t>Sağlığı</a:t>
            </a:r>
            <a:endParaRPr sz="2000" dirty="0">
              <a:latin typeface="Corbel"/>
              <a:cs typeface="Corbel"/>
            </a:endParaRPr>
          </a:p>
          <a:p>
            <a:pPr marL="9525" marR="41910" indent="189547">
              <a:lnSpc>
                <a:spcPct val="90900"/>
              </a:lnSpc>
              <a:spcBef>
                <a:spcPts val="1163"/>
              </a:spcBef>
            </a:pPr>
            <a:r>
              <a:rPr dirty="0">
                <a:solidFill>
                  <a:srgbClr val="0D0D0D"/>
                </a:solidFill>
                <a:latin typeface="Corbel"/>
                <a:cs typeface="Corbel"/>
              </a:rPr>
              <a:t>Otururken,</a:t>
            </a:r>
            <a:r>
              <a:rPr spc="-64" dirty="0">
                <a:solidFill>
                  <a:srgbClr val="0D0D0D"/>
                </a:solidFill>
                <a:latin typeface="Corbel"/>
                <a:cs typeface="Corbel"/>
              </a:rPr>
              <a:t> </a:t>
            </a:r>
            <a:r>
              <a:rPr dirty="0">
                <a:solidFill>
                  <a:srgbClr val="0D0D0D"/>
                </a:solidFill>
                <a:latin typeface="Corbel"/>
                <a:cs typeface="Corbel"/>
              </a:rPr>
              <a:t>ayakta</a:t>
            </a:r>
            <a:r>
              <a:rPr spc="-38" dirty="0">
                <a:solidFill>
                  <a:srgbClr val="0D0D0D"/>
                </a:solidFill>
                <a:latin typeface="Corbel"/>
                <a:cs typeface="Corbel"/>
              </a:rPr>
              <a:t> </a:t>
            </a:r>
            <a:r>
              <a:rPr dirty="0">
                <a:solidFill>
                  <a:srgbClr val="0D0D0D"/>
                </a:solidFill>
                <a:latin typeface="Corbel"/>
                <a:cs typeface="Corbel"/>
              </a:rPr>
              <a:t>dururken,</a:t>
            </a:r>
            <a:r>
              <a:rPr spc="-60" dirty="0">
                <a:solidFill>
                  <a:srgbClr val="0D0D0D"/>
                </a:solidFill>
                <a:latin typeface="Corbel"/>
                <a:cs typeface="Corbel"/>
              </a:rPr>
              <a:t> </a:t>
            </a:r>
            <a:r>
              <a:rPr dirty="0">
                <a:solidFill>
                  <a:srgbClr val="0D0D0D"/>
                </a:solidFill>
                <a:latin typeface="Corbel"/>
                <a:cs typeface="Corbel"/>
              </a:rPr>
              <a:t>yük</a:t>
            </a:r>
            <a:r>
              <a:rPr spc="-34" dirty="0">
                <a:solidFill>
                  <a:srgbClr val="0D0D0D"/>
                </a:solidFill>
                <a:latin typeface="Corbel"/>
                <a:cs typeface="Corbel"/>
              </a:rPr>
              <a:t> </a:t>
            </a:r>
            <a:r>
              <a:rPr dirty="0">
                <a:solidFill>
                  <a:srgbClr val="0D0D0D"/>
                </a:solidFill>
                <a:latin typeface="Corbel"/>
                <a:cs typeface="Corbel"/>
              </a:rPr>
              <a:t>taşırken</a:t>
            </a:r>
            <a:r>
              <a:rPr spc="-30" dirty="0">
                <a:solidFill>
                  <a:srgbClr val="0D0D0D"/>
                </a:solidFill>
                <a:latin typeface="Corbel"/>
                <a:cs typeface="Corbel"/>
              </a:rPr>
              <a:t> </a:t>
            </a:r>
            <a:r>
              <a:rPr dirty="0">
                <a:solidFill>
                  <a:srgbClr val="0D0D0D"/>
                </a:solidFill>
                <a:latin typeface="Corbel"/>
                <a:cs typeface="Corbel"/>
              </a:rPr>
              <a:t>veya</a:t>
            </a:r>
            <a:r>
              <a:rPr spc="-60" dirty="0">
                <a:solidFill>
                  <a:srgbClr val="0D0D0D"/>
                </a:solidFill>
                <a:latin typeface="Corbel"/>
                <a:cs typeface="Corbel"/>
              </a:rPr>
              <a:t> </a:t>
            </a:r>
            <a:r>
              <a:rPr dirty="0">
                <a:solidFill>
                  <a:srgbClr val="0D0D0D"/>
                </a:solidFill>
                <a:latin typeface="Corbel"/>
                <a:cs typeface="Corbel"/>
              </a:rPr>
              <a:t>herhangi</a:t>
            </a:r>
            <a:r>
              <a:rPr spc="-45" dirty="0">
                <a:solidFill>
                  <a:srgbClr val="0D0D0D"/>
                </a:solidFill>
                <a:latin typeface="Corbel"/>
                <a:cs typeface="Corbel"/>
              </a:rPr>
              <a:t> </a:t>
            </a:r>
            <a:r>
              <a:rPr dirty="0">
                <a:solidFill>
                  <a:srgbClr val="0D0D0D"/>
                </a:solidFill>
                <a:latin typeface="Corbel"/>
                <a:cs typeface="Corbel"/>
              </a:rPr>
              <a:t>bir</a:t>
            </a:r>
            <a:r>
              <a:rPr spc="-15" dirty="0">
                <a:solidFill>
                  <a:srgbClr val="0D0D0D"/>
                </a:solidFill>
                <a:latin typeface="Corbel"/>
                <a:cs typeface="Corbel"/>
              </a:rPr>
              <a:t> </a:t>
            </a:r>
            <a:r>
              <a:rPr dirty="0">
                <a:solidFill>
                  <a:srgbClr val="0D0D0D"/>
                </a:solidFill>
                <a:latin typeface="Corbel"/>
                <a:cs typeface="Corbel"/>
              </a:rPr>
              <a:t>iş</a:t>
            </a:r>
            <a:r>
              <a:rPr spc="-11" dirty="0">
                <a:solidFill>
                  <a:srgbClr val="0D0D0D"/>
                </a:solidFill>
                <a:latin typeface="Corbel"/>
                <a:cs typeface="Corbel"/>
              </a:rPr>
              <a:t> </a:t>
            </a:r>
            <a:r>
              <a:rPr dirty="0">
                <a:solidFill>
                  <a:srgbClr val="0D0D0D"/>
                </a:solidFill>
                <a:latin typeface="Corbel"/>
                <a:cs typeface="Corbel"/>
              </a:rPr>
              <a:t>yaparken</a:t>
            </a:r>
            <a:r>
              <a:rPr spc="-49" dirty="0">
                <a:solidFill>
                  <a:srgbClr val="0D0D0D"/>
                </a:solidFill>
                <a:latin typeface="Corbel"/>
                <a:cs typeface="Corbel"/>
              </a:rPr>
              <a:t> </a:t>
            </a:r>
            <a:r>
              <a:rPr dirty="0">
                <a:solidFill>
                  <a:srgbClr val="0D0D0D"/>
                </a:solidFill>
                <a:latin typeface="Corbel"/>
                <a:cs typeface="Corbel"/>
              </a:rPr>
              <a:t>omurganın</a:t>
            </a:r>
            <a:r>
              <a:rPr spc="-49" dirty="0">
                <a:solidFill>
                  <a:srgbClr val="0D0D0D"/>
                </a:solidFill>
                <a:latin typeface="Corbel"/>
                <a:cs typeface="Corbel"/>
              </a:rPr>
              <a:t> </a:t>
            </a:r>
            <a:r>
              <a:rPr spc="-15" dirty="0">
                <a:solidFill>
                  <a:srgbClr val="0D0D0D"/>
                </a:solidFill>
                <a:latin typeface="Corbel"/>
                <a:cs typeface="Corbel"/>
              </a:rPr>
              <a:t>uzun </a:t>
            </a:r>
            <a:r>
              <a:rPr dirty="0">
                <a:solidFill>
                  <a:srgbClr val="0D0D0D"/>
                </a:solidFill>
                <a:latin typeface="Corbel"/>
                <a:cs typeface="Corbel"/>
              </a:rPr>
              <a:t>süreli</a:t>
            </a:r>
            <a:r>
              <a:rPr spc="-15" dirty="0">
                <a:solidFill>
                  <a:srgbClr val="0D0D0D"/>
                </a:solidFill>
                <a:latin typeface="Corbel"/>
                <a:cs typeface="Corbel"/>
              </a:rPr>
              <a:t> </a:t>
            </a:r>
            <a:r>
              <a:rPr dirty="0">
                <a:solidFill>
                  <a:srgbClr val="0D0D0D"/>
                </a:solidFill>
                <a:latin typeface="Corbel"/>
                <a:cs typeface="Corbel"/>
              </a:rPr>
              <a:t>eğri</a:t>
            </a:r>
            <a:r>
              <a:rPr spc="-26" dirty="0">
                <a:solidFill>
                  <a:srgbClr val="0D0D0D"/>
                </a:solidFill>
                <a:latin typeface="Corbel"/>
                <a:cs typeface="Corbel"/>
              </a:rPr>
              <a:t> </a:t>
            </a:r>
            <a:r>
              <a:rPr dirty="0">
                <a:solidFill>
                  <a:srgbClr val="0D0D0D"/>
                </a:solidFill>
                <a:latin typeface="Corbel"/>
                <a:cs typeface="Corbel"/>
              </a:rPr>
              <a:t>durması,</a:t>
            </a:r>
            <a:r>
              <a:rPr spc="-11" dirty="0">
                <a:solidFill>
                  <a:srgbClr val="0D0D0D"/>
                </a:solidFill>
                <a:latin typeface="Corbel"/>
                <a:cs typeface="Corbel"/>
              </a:rPr>
              <a:t> </a:t>
            </a:r>
            <a:r>
              <a:rPr dirty="0">
                <a:solidFill>
                  <a:srgbClr val="0D0D0D"/>
                </a:solidFill>
                <a:latin typeface="Corbel"/>
                <a:cs typeface="Corbel"/>
              </a:rPr>
              <a:t>omurga</a:t>
            </a:r>
            <a:r>
              <a:rPr spc="-38" dirty="0">
                <a:solidFill>
                  <a:srgbClr val="0D0D0D"/>
                </a:solidFill>
                <a:latin typeface="Corbel"/>
                <a:cs typeface="Corbel"/>
              </a:rPr>
              <a:t> </a:t>
            </a:r>
            <a:r>
              <a:rPr dirty="0">
                <a:solidFill>
                  <a:srgbClr val="0D0D0D"/>
                </a:solidFill>
                <a:latin typeface="Corbel"/>
                <a:cs typeface="Corbel"/>
              </a:rPr>
              <a:t>üzerindeki</a:t>
            </a:r>
            <a:r>
              <a:rPr spc="-26" dirty="0">
                <a:solidFill>
                  <a:srgbClr val="0D0D0D"/>
                </a:solidFill>
                <a:latin typeface="Corbel"/>
                <a:cs typeface="Corbel"/>
              </a:rPr>
              <a:t> </a:t>
            </a:r>
            <a:r>
              <a:rPr dirty="0">
                <a:solidFill>
                  <a:srgbClr val="0D0D0D"/>
                </a:solidFill>
                <a:latin typeface="Corbel"/>
                <a:cs typeface="Corbel"/>
              </a:rPr>
              <a:t>yükü</a:t>
            </a:r>
            <a:r>
              <a:rPr spc="-15" dirty="0">
                <a:solidFill>
                  <a:srgbClr val="0D0D0D"/>
                </a:solidFill>
                <a:latin typeface="Corbel"/>
                <a:cs typeface="Corbel"/>
              </a:rPr>
              <a:t> </a:t>
            </a:r>
            <a:r>
              <a:rPr spc="-8" dirty="0">
                <a:solidFill>
                  <a:srgbClr val="0D0D0D"/>
                </a:solidFill>
                <a:latin typeface="Corbel"/>
                <a:cs typeface="Corbel"/>
              </a:rPr>
              <a:t>arttırmaktadır.</a:t>
            </a:r>
            <a:r>
              <a:rPr spc="-120" dirty="0">
                <a:solidFill>
                  <a:srgbClr val="0D0D0D"/>
                </a:solidFill>
                <a:latin typeface="Corbel"/>
                <a:cs typeface="Corbel"/>
              </a:rPr>
              <a:t> </a:t>
            </a:r>
            <a:r>
              <a:rPr dirty="0">
                <a:solidFill>
                  <a:srgbClr val="0D0D0D"/>
                </a:solidFill>
                <a:latin typeface="Corbel"/>
                <a:cs typeface="Corbel"/>
              </a:rPr>
              <a:t>Aynı</a:t>
            </a:r>
            <a:r>
              <a:rPr spc="-11" dirty="0">
                <a:solidFill>
                  <a:srgbClr val="0D0D0D"/>
                </a:solidFill>
                <a:latin typeface="Corbel"/>
                <a:cs typeface="Corbel"/>
              </a:rPr>
              <a:t> </a:t>
            </a:r>
            <a:r>
              <a:rPr dirty="0">
                <a:solidFill>
                  <a:srgbClr val="0D0D0D"/>
                </a:solidFill>
                <a:latin typeface="Corbel"/>
                <a:cs typeface="Corbel"/>
              </a:rPr>
              <a:t>pozisyonda</a:t>
            </a:r>
            <a:r>
              <a:rPr spc="-30" dirty="0">
                <a:solidFill>
                  <a:srgbClr val="0D0D0D"/>
                </a:solidFill>
                <a:latin typeface="Corbel"/>
                <a:cs typeface="Corbel"/>
              </a:rPr>
              <a:t> </a:t>
            </a:r>
            <a:r>
              <a:rPr dirty="0">
                <a:solidFill>
                  <a:srgbClr val="0D0D0D"/>
                </a:solidFill>
                <a:latin typeface="Corbel"/>
                <a:cs typeface="Corbel"/>
              </a:rPr>
              <a:t>45</a:t>
            </a:r>
            <a:r>
              <a:rPr spc="-26" dirty="0">
                <a:solidFill>
                  <a:srgbClr val="0D0D0D"/>
                </a:solidFill>
                <a:latin typeface="Corbel"/>
                <a:cs typeface="Corbel"/>
              </a:rPr>
              <a:t> </a:t>
            </a:r>
            <a:r>
              <a:rPr spc="-8" dirty="0">
                <a:solidFill>
                  <a:srgbClr val="0D0D0D"/>
                </a:solidFill>
                <a:latin typeface="Corbel"/>
                <a:cs typeface="Corbel"/>
              </a:rPr>
              <a:t>dk.</a:t>
            </a:r>
            <a:r>
              <a:rPr spc="-109" dirty="0">
                <a:solidFill>
                  <a:srgbClr val="0D0D0D"/>
                </a:solidFill>
                <a:latin typeface="Corbel"/>
                <a:cs typeface="Corbel"/>
              </a:rPr>
              <a:t> </a:t>
            </a:r>
            <a:r>
              <a:rPr dirty="0">
                <a:solidFill>
                  <a:srgbClr val="0D0D0D"/>
                </a:solidFill>
                <a:latin typeface="Corbel"/>
                <a:cs typeface="Corbel"/>
              </a:rPr>
              <a:t>–</a:t>
            </a:r>
            <a:r>
              <a:rPr spc="-8" dirty="0">
                <a:solidFill>
                  <a:srgbClr val="0D0D0D"/>
                </a:solidFill>
                <a:latin typeface="Corbel"/>
                <a:cs typeface="Corbel"/>
              </a:rPr>
              <a:t> </a:t>
            </a:r>
            <a:r>
              <a:rPr spc="-19" dirty="0">
                <a:solidFill>
                  <a:srgbClr val="0D0D0D"/>
                </a:solidFill>
                <a:latin typeface="Corbel"/>
                <a:cs typeface="Corbel"/>
              </a:rPr>
              <a:t>60 </a:t>
            </a:r>
            <a:r>
              <a:rPr spc="-15" dirty="0">
                <a:solidFill>
                  <a:srgbClr val="0D0D0D"/>
                </a:solidFill>
                <a:latin typeface="Corbel"/>
                <a:cs typeface="Corbel"/>
              </a:rPr>
              <a:t>dk.’dan</a:t>
            </a:r>
            <a:r>
              <a:rPr spc="-30" dirty="0">
                <a:solidFill>
                  <a:srgbClr val="0D0D0D"/>
                </a:solidFill>
                <a:latin typeface="Corbel"/>
                <a:cs typeface="Corbel"/>
              </a:rPr>
              <a:t> </a:t>
            </a:r>
            <a:r>
              <a:rPr dirty="0">
                <a:solidFill>
                  <a:srgbClr val="0D0D0D"/>
                </a:solidFill>
                <a:latin typeface="Corbel"/>
                <a:cs typeface="Corbel"/>
              </a:rPr>
              <a:t>fazla</a:t>
            </a:r>
            <a:r>
              <a:rPr spc="-15" dirty="0">
                <a:solidFill>
                  <a:srgbClr val="0D0D0D"/>
                </a:solidFill>
                <a:latin typeface="Corbel"/>
                <a:cs typeface="Corbel"/>
              </a:rPr>
              <a:t> </a:t>
            </a:r>
            <a:r>
              <a:rPr dirty="0">
                <a:solidFill>
                  <a:srgbClr val="0D0D0D"/>
                </a:solidFill>
                <a:latin typeface="Corbel"/>
                <a:cs typeface="Corbel"/>
              </a:rPr>
              <a:t>kalınması,</a:t>
            </a:r>
            <a:r>
              <a:rPr spc="-19" dirty="0">
                <a:solidFill>
                  <a:srgbClr val="0D0D0D"/>
                </a:solidFill>
                <a:latin typeface="Corbel"/>
                <a:cs typeface="Corbel"/>
              </a:rPr>
              <a:t> </a:t>
            </a:r>
            <a:r>
              <a:rPr dirty="0">
                <a:solidFill>
                  <a:srgbClr val="0D0D0D"/>
                </a:solidFill>
                <a:latin typeface="Corbel"/>
                <a:cs typeface="Corbel"/>
              </a:rPr>
              <a:t>yine</a:t>
            </a:r>
            <a:r>
              <a:rPr spc="-8" dirty="0">
                <a:solidFill>
                  <a:srgbClr val="0D0D0D"/>
                </a:solidFill>
                <a:latin typeface="Corbel"/>
                <a:cs typeface="Corbel"/>
              </a:rPr>
              <a:t> </a:t>
            </a:r>
            <a:r>
              <a:rPr dirty="0">
                <a:solidFill>
                  <a:srgbClr val="0D0D0D"/>
                </a:solidFill>
                <a:latin typeface="Corbel"/>
                <a:cs typeface="Corbel"/>
              </a:rPr>
              <a:t>omurgada</a:t>
            </a:r>
            <a:r>
              <a:rPr spc="-49" dirty="0">
                <a:solidFill>
                  <a:srgbClr val="0D0D0D"/>
                </a:solidFill>
                <a:latin typeface="Corbel"/>
                <a:cs typeface="Corbel"/>
              </a:rPr>
              <a:t> </a:t>
            </a:r>
            <a:r>
              <a:rPr dirty="0">
                <a:solidFill>
                  <a:srgbClr val="0D0D0D"/>
                </a:solidFill>
                <a:latin typeface="Corbel"/>
                <a:cs typeface="Corbel"/>
              </a:rPr>
              <a:t>yüklenmeye</a:t>
            </a:r>
            <a:r>
              <a:rPr spc="-49" dirty="0">
                <a:solidFill>
                  <a:srgbClr val="0D0D0D"/>
                </a:solidFill>
                <a:latin typeface="Corbel"/>
                <a:cs typeface="Corbel"/>
              </a:rPr>
              <a:t> </a:t>
            </a:r>
            <a:r>
              <a:rPr dirty="0">
                <a:solidFill>
                  <a:srgbClr val="0D0D0D"/>
                </a:solidFill>
                <a:latin typeface="Corbel"/>
                <a:cs typeface="Corbel"/>
              </a:rPr>
              <a:t>yol</a:t>
            </a:r>
            <a:r>
              <a:rPr spc="-26" dirty="0">
                <a:solidFill>
                  <a:srgbClr val="0D0D0D"/>
                </a:solidFill>
                <a:latin typeface="Corbel"/>
                <a:cs typeface="Corbel"/>
              </a:rPr>
              <a:t> </a:t>
            </a:r>
            <a:r>
              <a:rPr dirty="0">
                <a:solidFill>
                  <a:srgbClr val="0D0D0D"/>
                </a:solidFill>
                <a:latin typeface="Corbel"/>
                <a:cs typeface="Corbel"/>
              </a:rPr>
              <a:t>açan</a:t>
            </a:r>
            <a:r>
              <a:rPr spc="-4" dirty="0">
                <a:solidFill>
                  <a:srgbClr val="0D0D0D"/>
                </a:solidFill>
                <a:latin typeface="Corbel"/>
                <a:cs typeface="Corbel"/>
              </a:rPr>
              <a:t> </a:t>
            </a:r>
            <a:r>
              <a:rPr dirty="0">
                <a:solidFill>
                  <a:srgbClr val="0D0D0D"/>
                </a:solidFill>
                <a:latin typeface="Corbel"/>
                <a:cs typeface="Corbel"/>
              </a:rPr>
              <a:t>bir</a:t>
            </a:r>
            <a:r>
              <a:rPr spc="-8" dirty="0">
                <a:solidFill>
                  <a:srgbClr val="0D0D0D"/>
                </a:solidFill>
                <a:latin typeface="Corbel"/>
                <a:cs typeface="Corbel"/>
              </a:rPr>
              <a:t> </a:t>
            </a:r>
            <a:r>
              <a:rPr spc="-15" dirty="0">
                <a:solidFill>
                  <a:srgbClr val="0D0D0D"/>
                </a:solidFill>
                <a:latin typeface="Corbel"/>
                <a:cs typeface="Corbel"/>
              </a:rPr>
              <a:t>durumdur.</a:t>
            </a:r>
            <a:r>
              <a:rPr spc="-105" dirty="0">
                <a:solidFill>
                  <a:srgbClr val="0D0D0D"/>
                </a:solidFill>
                <a:latin typeface="Corbel"/>
                <a:cs typeface="Corbel"/>
              </a:rPr>
              <a:t> </a:t>
            </a:r>
            <a:endParaRPr lang="tr-TR" spc="-105" dirty="0">
              <a:solidFill>
                <a:srgbClr val="0D0D0D"/>
              </a:solidFill>
              <a:latin typeface="Corbel"/>
              <a:cs typeface="Corbel"/>
            </a:endParaRPr>
          </a:p>
          <a:p>
            <a:pPr marL="9525" marR="41910" indent="189547">
              <a:lnSpc>
                <a:spcPct val="90900"/>
              </a:lnSpc>
              <a:spcBef>
                <a:spcPts val="1163"/>
              </a:spcBef>
            </a:pPr>
            <a:r>
              <a:rPr dirty="0">
                <a:solidFill>
                  <a:srgbClr val="0D0D0D"/>
                </a:solidFill>
                <a:latin typeface="Corbel"/>
                <a:cs typeface="Corbel"/>
              </a:rPr>
              <a:t>Saat</a:t>
            </a:r>
            <a:r>
              <a:rPr spc="-4" dirty="0">
                <a:solidFill>
                  <a:srgbClr val="0D0D0D"/>
                </a:solidFill>
                <a:latin typeface="Corbel"/>
                <a:cs typeface="Corbel"/>
              </a:rPr>
              <a:t> </a:t>
            </a:r>
            <a:r>
              <a:rPr spc="-15" dirty="0" err="1">
                <a:solidFill>
                  <a:srgbClr val="0D0D0D"/>
                </a:solidFill>
                <a:latin typeface="Corbel"/>
                <a:cs typeface="Corbel"/>
              </a:rPr>
              <a:t>başı</a:t>
            </a:r>
            <a:r>
              <a:rPr lang="tr-TR" spc="-15" dirty="0">
                <a:latin typeface="Corbel"/>
                <a:cs typeface="Corbel"/>
              </a:rPr>
              <a:t> </a:t>
            </a:r>
            <a:r>
              <a:rPr dirty="0" err="1">
                <a:solidFill>
                  <a:srgbClr val="0D0D0D"/>
                </a:solidFill>
                <a:latin typeface="Corbel"/>
                <a:cs typeface="Corbel"/>
              </a:rPr>
              <a:t>masadan</a:t>
            </a:r>
            <a:r>
              <a:rPr spc="-30" dirty="0">
                <a:solidFill>
                  <a:srgbClr val="0D0D0D"/>
                </a:solidFill>
                <a:latin typeface="Corbel"/>
                <a:cs typeface="Corbel"/>
              </a:rPr>
              <a:t> </a:t>
            </a:r>
            <a:r>
              <a:rPr dirty="0">
                <a:solidFill>
                  <a:srgbClr val="0D0D0D"/>
                </a:solidFill>
                <a:latin typeface="Corbel"/>
                <a:cs typeface="Corbel"/>
              </a:rPr>
              <a:t>kalkıp</a:t>
            </a:r>
            <a:r>
              <a:rPr spc="-15" dirty="0">
                <a:solidFill>
                  <a:srgbClr val="0D0D0D"/>
                </a:solidFill>
                <a:latin typeface="Corbel"/>
                <a:cs typeface="Corbel"/>
              </a:rPr>
              <a:t> 15-</a:t>
            </a:r>
            <a:r>
              <a:rPr dirty="0">
                <a:solidFill>
                  <a:srgbClr val="0D0D0D"/>
                </a:solidFill>
                <a:latin typeface="Corbel"/>
                <a:cs typeface="Corbel"/>
              </a:rPr>
              <a:t>20</a:t>
            </a:r>
            <a:r>
              <a:rPr spc="-26" dirty="0">
                <a:solidFill>
                  <a:srgbClr val="0D0D0D"/>
                </a:solidFill>
                <a:latin typeface="Corbel"/>
                <a:cs typeface="Corbel"/>
              </a:rPr>
              <a:t> </a:t>
            </a:r>
            <a:r>
              <a:rPr dirty="0">
                <a:solidFill>
                  <a:srgbClr val="0D0D0D"/>
                </a:solidFill>
                <a:latin typeface="Corbel"/>
                <a:cs typeface="Corbel"/>
              </a:rPr>
              <a:t>dk.</a:t>
            </a:r>
            <a:r>
              <a:rPr spc="-26" dirty="0">
                <a:solidFill>
                  <a:srgbClr val="0D0D0D"/>
                </a:solidFill>
                <a:latin typeface="Corbel"/>
                <a:cs typeface="Corbel"/>
              </a:rPr>
              <a:t> </a:t>
            </a:r>
            <a:r>
              <a:rPr dirty="0">
                <a:solidFill>
                  <a:srgbClr val="0D0D0D"/>
                </a:solidFill>
                <a:latin typeface="Corbel"/>
                <a:cs typeface="Corbel"/>
              </a:rPr>
              <a:t>hareket</a:t>
            </a:r>
            <a:r>
              <a:rPr spc="-34" dirty="0">
                <a:solidFill>
                  <a:srgbClr val="0D0D0D"/>
                </a:solidFill>
                <a:latin typeface="Corbel"/>
                <a:cs typeface="Corbel"/>
              </a:rPr>
              <a:t> </a:t>
            </a:r>
            <a:r>
              <a:rPr dirty="0">
                <a:solidFill>
                  <a:srgbClr val="0D0D0D"/>
                </a:solidFill>
                <a:latin typeface="Corbel"/>
                <a:cs typeface="Corbel"/>
              </a:rPr>
              <a:t>edilmeli</a:t>
            </a:r>
            <a:r>
              <a:rPr spc="-19" dirty="0">
                <a:solidFill>
                  <a:srgbClr val="0D0D0D"/>
                </a:solidFill>
                <a:latin typeface="Corbel"/>
                <a:cs typeface="Corbel"/>
              </a:rPr>
              <a:t> </a:t>
            </a:r>
            <a:r>
              <a:rPr dirty="0">
                <a:solidFill>
                  <a:srgbClr val="0D0D0D"/>
                </a:solidFill>
                <a:latin typeface="Corbel"/>
                <a:cs typeface="Corbel"/>
              </a:rPr>
              <a:t>veya</a:t>
            </a:r>
            <a:r>
              <a:rPr spc="-56" dirty="0">
                <a:solidFill>
                  <a:srgbClr val="0D0D0D"/>
                </a:solidFill>
                <a:latin typeface="Corbel"/>
                <a:cs typeface="Corbel"/>
              </a:rPr>
              <a:t> </a:t>
            </a:r>
            <a:r>
              <a:rPr dirty="0">
                <a:solidFill>
                  <a:srgbClr val="0D0D0D"/>
                </a:solidFill>
                <a:latin typeface="Corbel"/>
                <a:cs typeface="Corbel"/>
              </a:rPr>
              <a:t>en</a:t>
            </a:r>
            <a:r>
              <a:rPr spc="-15" dirty="0">
                <a:solidFill>
                  <a:srgbClr val="0D0D0D"/>
                </a:solidFill>
                <a:latin typeface="Corbel"/>
                <a:cs typeface="Corbel"/>
              </a:rPr>
              <a:t> </a:t>
            </a:r>
            <a:r>
              <a:rPr dirty="0">
                <a:solidFill>
                  <a:srgbClr val="0D0D0D"/>
                </a:solidFill>
                <a:latin typeface="Corbel"/>
                <a:cs typeface="Corbel"/>
              </a:rPr>
              <a:t>azından</a:t>
            </a:r>
            <a:r>
              <a:rPr spc="-49" dirty="0">
                <a:solidFill>
                  <a:srgbClr val="0D0D0D"/>
                </a:solidFill>
                <a:latin typeface="Corbel"/>
                <a:cs typeface="Corbel"/>
              </a:rPr>
              <a:t> </a:t>
            </a:r>
            <a:r>
              <a:rPr dirty="0">
                <a:solidFill>
                  <a:srgbClr val="0D0D0D"/>
                </a:solidFill>
                <a:latin typeface="Corbel"/>
                <a:cs typeface="Corbel"/>
              </a:rPr>
              <a:t>30-60</a:t>
            </a:r>
            <a:r>
              <a:rPr spc="-34" dirty="0">
                <a:solidFill>
                  <a:srgbClr val="0D0D0D"/>
                </a:solidFill>
                <a:latin typeface="Corbel"/>
                <a:cs typeface="Corbel"/>
              </a:rPr>
              <a:t> </a:t>
            </a:r>
            <a:r>
              <a:rPr dirty="0">
                <a:solidFill>
                  <a:srgbClr val="0D0D0D"/>
                </a:solidFill>
                <a:latin typeface="Corbel"/>
                <a:cs typeface="Corbel"/>
              </a:rPr>
              <a:t>saniyelik</a:t>
            </a:r>
            <a:r>
              <a:rPr spc="-11" dirty="0">
                <a:solidFill>
                  <a:srgbClr val="0D0D0D"/>
                </a:solidFill>
                <a:latin typeface="Corbel"/>
                <a:cs typeface="Corbel"/>
              </a:rPr>
              <a:t> </a:t>
            </a:r>
            <a:r>
              <a:rPr spc="-8" dirty="0">
                <a:solidFill>
                  <a:srgbClr val="0D0D0D"/>
                </a:solidFill>
                <a:latin typeface="Corbel"/>
                <a:cs typeface="Corbel"/>
              </a:rPr>
              <a:t>gerilme</a:t>
            </a:r>
            <a:endParaRPr dirty="0">
              <a:latin typeface="Corbel"/>
              <a:cs typeface="Corbel"/>
            </a:endParaRPr>
          </a:p>
          <a:p>
            <a:pPr marL="9525" marR="3810">
              <a:lnSpc>
                <a:spcPct val="90000"/>
              </a:lnSpc>
              <a:spcBef>
                <a:spcPts val="98"/>
              </a:spcBef>
            </a:pPr>
            <a:r>
              <a:rPr dirty="0">
                <a:solidFill>
                  <a:srgbClr val="0D0D0D"/>
                </a:solidFill>
                <a:latin typeface="Corbel"/>
                <a:cs typeface="Corbel"/>
              </a:rPr>
              <a:t>egzersizleri</a:t>
            </a:r>
            <a:r>
              <a:rPr spc="-53" dirty="0">
                <a:solidFill>
                  <a:srgbClr val="0D0D0D"/>
                </a:solidFill>
                <a:latin typeface="Corbel"/>
                <a:cs typeface="Corbel"/>
              </a:rPr>
              <a:t> </a:t>
            </a:r>
            <a:r>
              <a:rPr dirty="0">
                <a:solidFill>
                  <a:srgbClr val="0D0D0D"/>
                </a:solidFill>
                <a:latin typeface="Corbel"/>
                <a:cs typeface="Corbel"/>
              </a:rPr>
              <a:t>yapılmalı,</a:t>
            </a:r>
            <a:r>
              <a:rPr spc="-38" dirty="0">
                <a:solidFill>
                  <a:srgbClr val="0D0D0D"/>
                </a:solidFill>
                <a:latin typeface="Corbel"/>
                <a:cs typeface="Corbel"/>
              </a:rPr>
              <a:t> </a:t>
            </a:r>
            <a:r>
              <a:rPr dirty="0">
                <a:solidFill>
                  <a:srgbClr val="0D0D0D"/>
                </a:solidFill>
                <a:latin typeface="Corbel"/>
                <a:cs typeface="Corbel"/>
              </a:rPr>
              <a:t>masa</a:t>
            </a:r>
            <a:r>
              <a:rPr spc="-30" dirty="0">
                <a:solidFill>
                  <a:srgbClr val="0D0D0D"/>
                </a:solidFill>
                <a:latin typeface="Corbel"/>
                <a:cs typeface="Corbel"/>
              </a:rPr>
              <a:t> </a:t>
            </a:r>
            <a:r>
              <a:rPr dirty="0">
                <a:solidFill>
                  <a:srgbClr val="0D0D0D"/>
                </a:solidFill>
                <a:latin typeface="Corbel"/>
                <a:cs typeface="Corbel"/>
              </a:rPr>
              <a:t>başında</a:t>
            </a:r>
            <a:r>
              <a:rPr spc="-26" dirty="0">
                <a:solidFill>
                  <a:srgbClr val="0D0D0D"/>
                </a:solidFill>
                <a:latin typeface="Corbel"/>
                <a:cs typeface="Corbel"/>
              </a:rPr>
              <a:t> </a:t>
            </a:r>
            <a:r>
              <a:rPr spc="-8" dirty="0">
                <a:solidFill>
                  <a:srgbClr val="0D0D0D"/>
                </a:solidFill>
                <a:latin typeface="Corbel"/>
                <a:cs typeface="Corbel"/>
              </a:rPr>
              <a:t>eller,</a:t>
            </a:r>
            <a:r>
              <a:rPr spc="-49" dirty="0">
                <a:solidFill>
                  <a:srgbClr val="0D0D0D"/>
                </a:solidFill>
                <a:latin typeface="Corbel"/>
                <a:cs typeface="Corbel"/>
              </a:rPr>
              <a:t> </a:t>
            </a:r>
            <a:r>
              <a:rPr spc="-8" dirty="0">
                <a:solidFill>
                  <a:srgbClr val="0D0D0D"/>
                </a:solidFill>
                <a:latin typeface="Corbel"/>
                <a:cs typeface="Corbel"/>
              </a:rPr>
              <a:t>kollar,</a:t>
            </a:r>
            <a:r>
              <a:rPr spc="-30" dirty="0">
                <a:solidFill>
                  <a:srgbClr val="0D0D0D"/>
                </a:solidFill>
                <a:latin typeface="Corbel"/>
                <a:cs typeface="Corbel"/>
              </a:rPr>
              <a:t> </a:t>
            </a:r>
            <a:r>
              <a:rPr spc="-8" dirty="0">
                <a:solidFill>
                  <a:srgbClr val="0D0D0D"/>
                </a:solidFill>
                <a:latin typeface="Corbel"/>
                <a:cs typeface="Corbel"/>
              </a:rPr>
              <a:t>bacaklar,</a:t>
            </a:r>
            <a:r>
              <a:rPr spc="-45" dirty="0">
                <a:solidFill>
                  <a:srgbClr val="0D0D0D"/>
                </a:solidFill>
                <a:latin typeface="Corbel"/>
                <a:cs typeface="Corbel"/>
              </a:rPr>
              <a:t> </a:t>
            </a:r>
            <a:r>
              <a:rPr dirty="0">
                <a:solidFill>
                  <a:srgbClr val="0D0D0D"/>
                </a:solidFill>
                <a:latin typeface="Corbel"/>
                <a:cs typeface="Corbel"/>
              </a:rPr>
              <a:t>boyun,</a:t>
            </a:r>
            <a:r>
              <a:rPr spc="-49" dirty="0">
                <a:solidFill>
                  <a:srgbClr val="0D0D0D"/>
                </a:solidFill>
                <a:latin typeface="Corbel"/>
                <a:cs typeface="Corbel"/>
              </a:rPr>
              <a:t> </a:t>
            </a:r>
            <a:r>
              <a:rPr dirty="0">
                <a:solidFill>
                  <a:srgbClr val="0D0D0D"/>
                </a:solidFill>
                <a:latin typeface="Corbel"/>
                <a:cs typeface="Corbel"/>
              </a:rPr>
              <a:t>sırt</a:t>
            </a:r>
            <a:r>
              <a:rPr spc="-23" dirty="0">
                <a:solidFill>
                  <a:srgbClr val="0D0D0D"/>
                </a:solidFill>
                <a:latin typeface="Corbel"/>
                <a:cs typeface="Corbel"/>
              </a:rPr>
              <a:t> </a:t>
            </a:r>
            <a:r>
              <a:rPr dirty="0">
                <a:solidFill>
                  <a:srgbClr val="0D0D0D"/>
                </a:solidFill>
                <a:latin typeface="Corbel"/>
                <a:cs typeface="Corbel"/>
              </a:rPr>
              <a:t>hareket</a:t>
            </a:r>
            <a:r>
              <a:rPr spc="-41" dirty="0">
                <a:solidFill>
                  <a:srgbClr val="0D0D0D"/>
                </a:solidFill>
                <a:latin typeface="Corbel"/>
                <a:cs typeface="Corbel"/>
              </a:rPr>
              <a:t> </a:t>
            </a:r>
            <a:r>
              <a:rPr spc="-8" dirty="0">
                <a:solidFill>
                  <a:srgbClr val="0D0D0D"/>
                </a:solidFill>
                <a:latin typeface="Corbel"/>
                <a:cs typeface="Corbel"/>
              </a:rPr>
              <a:t>ettirilmelidir. </a:t>
            </a:r>
            <a:endParaRPr lang="tr-TR" spc="-8" dirty="0">
              <a:solidFill>
                <a:srgbClr val="0D0D0D"/>
              </a:solidFill>
              <a:latin typeface="Corbel"/>
              <a:cs typeface="Corbel"/>
            </a:endParaRPr>
          </a:p>
          <a:p>
            <a:pPr marL="9525" marR="3810">
              <a:lnSpc>
                <a:spcPct val="90000"/>
              </a:lnSpc>
              <a:spcBef>
                <a:spcPts val="98"/>
              </a:spcBef>
            </a:pPr>
            <a:endParaRPr lang="tr-TR" spc="-8" dirty="0">
              <a:solidFill>
                <a:srgbClr val="0D0D0D"/>
              </a:solidFill>
              <a:latin typeface="Corbel"/>
              <a:cs typeface="Corbel"/>
            </a:endParaRPr>
          </a:p>
          <a:p>
            <a:pPr marL="9525" marR="3810">
              <a:lnSpc>
                <a:spcPct val="90000"/>
              </a:lnSpc>
              <a:spcBef>
                <a:spcPts val="98"/>
              </a:spcBef>
            </a:pPr>
            <a:r>
              <a:rPr dirty="0" err="1">
                <a:solidFill>
                  <a:srgbClr val="0D0D0D"/>
                </a:solidFill>
                <a:latin typeface="Corbel"/>
                <a:cs typeface="Corbel"/>
              </a:rPr>
              <a:t>Sürekli</a:t>
            </a:r>
            <a:r>
              <a:rPr spc="-41" dirty="0">
                <a:solidFill>
                  <a:srgbClr val="0D0D0D"/>
                </a:solidFill>
                <a:latin typeface="Corbel"/>
                <a:cs typeface="Corbel"/>
              </a:rPr>
              <a:t> </a:t>
            </a:r>
            <a:r>
              <a:rPr dirty="0">
                <a:solidFill>
                  <a:srgbClr val="0D0D0D"/>
                </a:solidFill>
                <a:latin typeface="Corbel"/>
                <a:cs typeface="Corbel"/>
              </a:rPr>
              <a:t>sabit</a:t>
            </a:r>
            <a:r>
              <a:rPr spc="-4" dirty="0">
                <a:solidFill>
                  <a:srgbClr val="0D0D0D"/>
                </a:solidFill>
                <a:latin typeface="Corbel"/>
                <a:cs typeface="Corbel"/>
              </a:rPr>
              <a:t> </a:t>
            </a:r>
            <a:r>
              <a:rPr dirty="0">
                <a:solidFill>
                  <a:srgbClr val="0D0D0D"/>
                </a:solidFill>
                <a:latin typeface="Corbel"/>
                <a:cs typeface="Corbel"/>
              </a:rPr>
              <a:t>ayakta</a:t>
            </a:r>
            <a:r>
              <a:rPr spc="-26" dirty="0">
                <a:solidFill>
                  <a:srgbClr val="0D0D0D"/>
                </a:solidFill>
                <a:latin typeface="Corbel"/>
                <a:cs typeface="Corbel"/>
              </a:rPr>
              <a:t> </a:t>
            </a:r>
            <a:r>
              <a:rPr dirty="0">
                <a:solidFill>
                  <a:srgbClr val="0D0D0D"/>
                </a:solidFill>
                <a:latin typeface="Corbel"/>
                <a:cs typeface="Corbel"/>
              </a:rPr>
              <a:t>durmak</a:t>
            </a:r>
            <a:r>
              <a:rPr spc="-30" dirty="0">
                <a:solidFill>
                  <a:srgbClr val="0D0D0D"/>
                </a:solidFill>
                <a:latin typeface="Corbel"/>
                <a:cs typeface="Corbel"/>
              </a:rPr>
              <a:t> </a:t>
            </a:r>
            <a:r>
              <a:rPr dirty="0">
                <a:solidFill>
                  <a:srgbClr val="0D0D0D"/>
                </a:solidFill>
                <a:latin typeface="Corbel"/>
                <a:cs typeface="Corbel"/>
              </a:rPr>
              <a:t>ya</a:t>
            </a:r>
            <a:r>
              <a:rPr spc="-11" dirty="0">
                <a:solidFill>
                  <a:srgbClr val="0D0D0D"/>
                </a:solidFill>
                <a:latin typeface="Corbel"/>
                <a:cs typeface="Corbel"/>
              </a:rPr>
              <a:t> </a:t>
            </a:r>
            <a:r>
              <a:rPr dirty="0">
                <a:solidFill>
                  <a:srgbClr val="0D0D0D"/>
                </a:solidFill>
                <a:latin typeface="Corbel"/>
                <a:cs typeface="Corbel"/>
              </a:rPr>
              <a:t>da</a:t>
            </a:r>
            <a:r>
              <a:rPr spc="-11" dirty="0">
                <a:solidFill>
                  <a:srgbClr val="0D0D0D"/>
                </a:solidFill>
                <a:latin typeface="Corbel"/>
                <a:cs typeface="Corbel"/>
              </a:rPr>
              <a:t> </a:t>
            </a:r>
            <a:r>
              <a:rPr dirty="0">
                <a:solidFill>
                  <a:srgbClr val="0D0D0D"/>
                </a:solidFill>
                <a:latin typeface="Corbel"/>
                <a:cs typeface="Corbel"/>
              </a:rPr>
              <a:t>masada</a:t>
            </a:r>
            <a:r>
              <a:rPr spc="-30" dirty="0">
                <a:solidFill>
                  <a:srgbClr val="0D0D0D"/>
                </a:solidFill>
                <a:latin typeface="Corbel"/>
                <a:cs typeface="Corbel"/>
              </a:rPr>
              <a:t> </a:t>
            </a:r>
            <a:r>
              <a:rPr dirty="0">
                <a:solidFill>
                  <a:srgbClr val="0D0D0D"/>
                </a:solidFill>
                <a:latin typeface="Corbel"/>
                <a:cs typeface="Corbel"/>
              </a:rPr>
              <a:t>oturmak</a:t>
            </a:r>
            <a:r>
              <a:rPr spc="-26" dirty="0">
                <a:solidFill>
                  <a:srgbClr val="0D0D0D"/>
                </a:solidFill>
                <a:latin typeface="Corbel"/>
                <a:cs typeface="Corbel"/>
              </a:rPr>
              <a:t> </a:t>
            </a:r>
            <a:r>
              <a:rPr dirty="0">
                <a:solidFill>
                  <a:srgbClr val="0D0D0D"/>
                </a:solidFill>
                <a:latin typeface="Corbel"/>
                <a:cs typeface="Corbel"/>
              </a:rPr>
              <a:t>omurgayı</a:t>
            </a:r>
            <a:r>
              <a:rPr spc="-30" dirty="0">
                <a:solidFill>
                  <a:srgbClr val="0D0D0D"/>
                </a:solidFill>
                <a:latin typeface="Corbel"/>
                <a:cs typeface="Corbel"/>
              </a:rPr>
              <a:t> </a:t>
            </a:r>
            <a:r>
              <a:rPr spc="-8" dirty="0">
                <a:solidFill>
                  <a:srgbClr val="0D0D0D"/>
                </a:solidFill>
                <a:latin typeface="Corbel"/>
                <a:cs typeface="Corbel"/>
              </a:rPr>
              <a:t>zorlar,</a:t>
            </a:r>
            <a:r>
              <a:rPr spc="-34" dirty="0">
                <a:solidFill>
                  <a:srgbClr val="0D0D0D"/>
                </a:solidFill>
                <a:latin typeface="Corbel"/>
                <a:cs typeface="Corbel"/>
              </a:rPr>
              <a:t> </a:t>
            </a:r>
            <a:r>
              <a:rPr dirty="0">
                <a:solidFill>
                  <a:srgbClr val="0D0D0D"/>
                </a:solidFill>
                <a:latin typeface="Corbel"/>
                <a:cs typeface="Corbel"/>
              </a:rPr>
              <a:t>kan</a:t>
            </a:r>
            <a:r>
              <a:rPr spc="-19" dirty="0">
                <a:solidFill>
                  <a:srgbClr val="0D0D0D"/>
                </a:solidFill>
                <a:latin typeface="Corbel"/>
                <a:cs typeface="Corbel"/>
              </a:rPr>
              <a:t> </a:t>
            </a:r>
            <a:r>
              <a:rPr spc="-8" dirty="0">
                <a:solidFill>
                  <a:srgbClr val="0D0D0D"/>
                </a:solidFill>
                <a:latin typeface="Corbel"/>
                <a:cs typeface="Corbel"/>
              </a:rPr>
              <a:t>dolaşımını </a:t>
            </a:r>
            <a:r>
              <a:rPr dirty="0">
                <a:solidFill>
                  <a:srgbClr val="0D0D0D"/>
                </a:solidFill>
                <a:latin typeface="Corbel"/>
                <a:cs typeface="Corbel"/>
              </a:rPr>
              <a:t>olumsuz</a:t>
            </a:r>
            <a:r>
              <a:rPr spc="-41" dirty="0">
                <a:solidFill>
                  <a:srgbClr val="0D0D0D"/>
                </a:solidFill>
                <a:latin typeface="Corbel"/>
                <a:cs typeface="Corbel"/>
              </a:rPr>
              <a:t> </a:t>
            </a:r>
            <a:r>
              <a:rPr spc="-8" dirty="0">
                <a:solidFill>
                  <a:srgbClr val="0D0D0D"/>
                </a:solidFill>
                <a:latin typeface="Corbel"/>
                <a:cs typeface="Corbel"/>
              </a:rPr>
              <a:t>etkiler.</a:t>
            </a:r>
            <a:r>
              <a:rPr spc="-23" dirty="0">
                <a:solidFill>
                  <a:srgbClr val="0D0D0D"/>
                </a:solidFill>
                <a:latin typeface="Corbel"/>
                <a:cs typeface="Corbel"/>
              </a:rPr>
              <a:t> </a:t>
            </a:r>
            <a:r>
              <a:rPr dirty="0">
                <a:solidFill>
                  <a:srgbClr val="0D0D0D"/>
                </a:solidFill>
                <a:latin typeface="Corbel"/>
                <a:cs typeface="Corbel"/>
              </a:rPr>
              <a:t>Bütün</a:t>
            </a:r>
            <a:r>
              <a:rPr spc="-64" dirty="0">
                <a:solidFill>
                  <a:srgbClr val="0D0D0D"/>
                </a:solidFill>
                <a:latin typeface="Corbel"/>
                <a:cs typeface="Corbel"/>
              </a:rPr>
              <a:t> </a:t>
            </a:r>
            <a:r>
              <a:rPr dirty="0">
                <a:solidFill>
                  <a:srgbClr val="0D0D0D"/>
                </a:solidFill>
                <a:latin typeface="Corbel"/>
                <a:cs typeface="Corbel"/>
              </a:rPr>
              <a:t>bunlar</a:t>
            </a:r>
            <a:r>
              <a:rPr spc="-30" dirty="0">
                <a:solidFill>
                  <a:srgbClr val="0D0D0D"/>
                </a:solidFill>
                <a:latin typeface="Corbel"/>
                <a:cs typeface="Corbel"/>
              </a:rPr>
              <a:t> </a:t>
            </a:r>
            <a:r>
              <a:rPr spc="-15" dirty="0">
                <a:solidFill>
                  <a:srgbClr val="0D0D0D"/>
                </a:solidFill>
                <a:latin typeface="Corbel"/>
                <a:cs typeface="Corbel"/>
              </a:rPr>
              <a:t>bel-</a:t>
            </a:r>
            <a:r>
              <a:rPr dirty="0">
                <a:solidFill>
                  <a:srgbClr val="0D0D0D"/>
                </a:solidFill>
                <a:latin typeface="Corbel"/>
                <a:cs typeface="Corbel"/>
              </a:rPr>
              <a:t>sırt</a:t>
            </a:r>
            <a:r>
              <a:rPr spc="-15" dirty="0">
                <a:solidFill>
                  <a:srgbClr val="0D0D0D"/>
                </a:solidFill>
                <a:latin typeface="Corbel"/>
                <a:cs typeface="Corbel"/>
              </a:rPr>
              <a:t> </a:t>
            </a:r>
            <a:r>
              <a:rPr dirty="0">
                <a:solidFill>
                  <a:srgbClr val="0D0D0D"/>
                </a:solidFill>
                <a:latin typeface="Corbel"/>
                <a:cs typeface="Corbel"/>
              </a:rPr>
              <a:t>ağrısı</a:t>
            </a:r>
            <a:r>
              <a:rPr spc="-26" dirty="0">
                <a:solidFill>
                  <a:srgbClr val="0D0D0D"/>
                </a:solidFill>
                <a:latin typeface="Corbel"/>
                <a:cs typeface="Corbel"/>
              </a:rPr>
              <a:t> </a:t>
            </a:r>
            <a:r>
              <a:rPr dirty="0">
                <a:solidFill>
                  <a:srgbClr val="0D0D0D"/>
                </a:solidFill>
                <a:latin typeface="Corbel"/>
                <a:cs typeface="Corbel"/>
              </a:rPr>
              <a:t>ya</a:t>
            </a:r>
            <a:r>
              <a:rPr spc="-26" dirty="0">
                <a:solidFill>
                  <a:srgbClr val="0D0D0D"/>
                </a:solidFill>
                <a:latin typeface="Corbel"/>
                <a:cs typeface="Corbel"/>
              </a:rPr>
              <a:t> </a:t>
            </a:r>
            <a:r>
              <a:rPr dirty="0">
                <a:solidFill>
                  <a:srgbClr val="0D0D0D"/>
                </a:solidFill>
                <a:latin typeface="Corbel"/>
                <a:cs typeface="Corbel"/>
              </a:rPr>
              <a:t>da</a:t>
            </a:r>
            <a:r>
              <a:rPr spc="-26" dirty="0">
                <a:solidFill>
                  <a:srgbClr val="0D0D0D"/>
                </a:solidFill>
                <a:latin typeface="Corbel"/>
                <a:cs typeface="Corbel"/>
              </a:rPr>
              <a:t> </a:t>
            </a:r>
            <a:r>
              <a:rPr dirty="0">
                <a:solidFill>
                  <a:srgbClr val="0D0D0D"/>
                </a:solidFill>
                <a:latin typeface="Corbel"/>
                <a:cs typeface="Corbel"/>
              </a:rPr>
              <a:t>bacaklarda</a:t>
            </a:r>
            <a:r>
              <a:rPr spc="-41" dirty="0">
                <a:solidFill>
                  <a:srgbClr val="0D0D0D"/>
                </a:solidFill>
                <a:latin typeface="Corbel"/>
                <a:cs typeface="Corbel"/>
              </a:rPr>
              <a:t> </a:t>
            </a:r>
            <a:r>
              <a:rPr dirty="0">
                <a:solidFill>
                  <a:srgbClr val="0D0D0D"/>
                </a:solidFill>
                <a:latin typeface="Corbel"/>
                <a:cs typeface="Corbel"/>
              </a:rPr>
              <a:t>ağrı-şişlik</a:t>
            </a:r>
            <a:r>
              <a:rPr spc="-19" dirty="0">
                <a:solidFill>
                  <a:srgbClr val="0D0D0D"/>
                </a:solidFill>
                <a:latin typeface="Corbel"/>
                <a:cs typeface="Corbel"/>
              </a:rPr>
              <a:t> </a:t>
            </a:r>
            <a:r>
              <a:rPr dirty="0">
                <a:solidFill>
                  <a:srgbClr val="0D0D0D"/>
                </a:solidFill>
                <a:latin typeface="Corbel"/>
                <a:cs typeface="Corbel"/>
              </a:rPr>
              <a:t>gibi</a:t>
            </a:r>
            <a:r>
              <a:rPr spc="-23" dirty="0">
                <a:solidFill>
                  <a:srgbClr val="0D0D0D"/>
                </a:solidFill>
                <a:latin typeface="Corbel"/>
                <a:cs typeface="Corbel"/>
              </a:rPr>
              <a:t> </a:t>
            </a:r>
            <a:r>
              <a:rPr spc="-8" dirty="0">
                <a:solidFill>
                  <a:srgbClr val="0D0D0D"/>
                </a:solidFill>
                <a:latin typeface="Corbel"/>
                <a:cs typeface="Corbel"/>
              </a:rPr>
              <a:t>durumlara </a:t>
            </a:r>
            <a:r>
              <a:rPr dirty="0">
                <a:solidFill>
                  <a:srgbClr val="0D0D0D"/>
                </a:solidFill>
                <a:latin typeface="Corbel"/>
                <a:cs typeface="Corbel"/>
              </a:rPr>
              <a:t>neden</a:t>
            </a:r>
            <a:r>
              <a:rPr spc="-23" dirty="0">
                <a:solidFill>
                  <a:srgbClr val="0D0D0D"/>
                </a:solidFill>
                <a:latin typeface="Corbel"/>
                <a:cs typeface="Corbel"/>
              </a:rPr>
              <a:t> </a:t>
            </a:r>
            <a:r>
              <a:rPr spc="-15" dirty="0">
                <a:solidFill>
                  <a:srgbClr val="0D0D0D"/>
                </a:solidFill>
                <a:latin typeface="Corbel"/>
                <a:cs typeface="Corbel"/>
              </a:rPr>
              <a:t>olur.</a:t>
            </a:r>
            <a:endParaRPr dirty="0">
              <a:latin typeface="Corbel"/>
              <a:cs typeface="Corbe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6250" y="1209293"/>
            <a:ext cx="4408075" cy="1988820"/>
          </a:xfrm>
          <a:prstGeom prst="rect">
            <a:avLst/>
          </a:prstGeom>
        </p:spPr>
      </p:pic>
      <p:pic>
        <p:nvPicPr>
          <p:cNvPr id="3" name="object 3"/>
          <p:cNvPicPr/>
          <p:nvPr/>
        </p:nvPicPr>
        <p:blipFill>
          <a:blip r:embed="rId3" cstate="print"/>
          <a:stretch>
            <a:fillRect/>
          </a:stretch>
        </p:blipFill>
        <p:spPr>
          <a:xfrm>
            <a:off x="448056" y="3648456"/>
            <a:ext cx="4494276" cy="2000250"/>
          </a:xfrm>
          <a:prstGeom prst="rect">
            <a:avLst/>
          </a:prstGeom>
        </p:spPr>
      </p:pic>
      <p:pic>
        <p:nvPicPr>
          <p:cNvPr id="4" name="object 4"/>
          <p:cNvPicPr/>
          <p:nvPr/>
        </p:nvPicPr>
        <p:blipFill>
          <a:blip r:embed="rId4" cstate="print"/>
          <a:stretch>
            <a:fillRect/>
          </a:stretch>
        </p:blipFill>
        <p:spPr>
          <a:xfrm>
            <a:off x="5682996" y="1458467"/>
            <a:ext cx="2955798" cy="4199382"/>
          </a:xfrm>
          <a:prstGeom prst="rect">
            <a:avLst/>
          </a:prstGeom>
        </p:spPr>
      </p:pic>
      <p:grpSp>
        <p:nvGrpSpPr>
          <p:cNvPr id="5" name="object 5"/>
          <p:cNvGrpSpPr/>
          <p:nvPr/>
        </p:nvGrpSpPr>
        <p:grpSpPr>
          <a:xfrm>
            <a:off x="5228082" y="1218437"/>
            <a:ext cx="199073" cy="4446270"/>
            <a:chOff x="6970776" y="481583"/>
            <a:chExt cx="265430" cy="5928360"/>
          </a:xfrm>
        </p:grpSpPr>
        <p:sp>
          <p:nvSpPr>
            <p:cNvPr id="6" name="object 6"/>
            <p:cNvSpPr/>
            <p:nvPr/>
          </p:nvSpPr>
          <p:spPr>
            <a:xfrm>
              <a:off x="6979920" y="490727"/>
              <a:ext cx="247015" cy="5910580"/>
            </a:xfrm>
            <a:custGeom>
              <a:avLst/>
              <a:gdLst/>
              <a:ahLst/>
              <a:cxnLst/>
              <a:rect l="l" t="t" r="r" b="b"/>
              <a:pathLst>
                <a:path w="247015" h="5910580">
                  <a:moveTo>
                    <a:pt x="246888" y="0"/>
                  </a:moveTo>
                  <a:lnTo>
                    <a:pt x="0" y="0"/>
                  </a:lnTo>
                  <a:lnTo>
                    <a:pt x="0" y="5910072"/>
                  </a:lnTo>
                  <a:lnTo>
                    <a:pt x="246888" y="5910072"/>
                  </a:lnTo>
                  <a:lnTo>
                    <a:pt x="246888" y="0"/>
                  </a:lnTo>
                  <a:close/>
                </a:path>
              </a:pathLst>
            </a:custGeom>
            <a:solidFill>
              <a:srgbClr val="A6B727"/>
            </a:solidFill>
          </p:spPr>
          <p:txBody>
            <a:bodyPr wrap="square" lIns="0" tIns="0" rIns="0" bIns="0" rtlCol="0"/>
            <a:lstStyle/>
            <a:p>
              <a:endParaRPr sz="1350"/>
            </a:p>
          </p:txBody>
        </p:sp>
        <p:sp>
          <p:nvSpPr>
            <p:cNvPr id="7" name="object 7"/>
            <p:cNvSpPr/>
            <p:nvPr/>
          </p:nvSpPr>
          <p:spPr>
            <a:xfrm>
              <a:off x="6979920" y="490727"/>
              <a:ext cx="247015" cy="5910580"/>
            </a:xfrm>
            <a:custGeom>
              <a:avLst/>
              <a:gdLst/>
              <a:ahLst/>
              <a:cxnLst/>
              <a:rect l="l" t="t" r="r" b="b"/>
              <a:pathLst>
                <a:path w="247015" h="5910580">
                  <a:moveTo>
                    <a:pt x="0" y="5910072"/>
                  </a:moveTo>
                  <a:lnTo>
                    <a:pt x="246888" y="5910072"/>
                  </a:lnTo>
                  <a:lnTo>
                    <a:pt x="246888" y="0"/>
                  </a:lnTo>
                  <a:lnTo>
                    <a:pt x="0" y="0"/>
                  </a:lnTo>
                  <a:lnTo>
                    <a:pt x="0" y="5910072"/>
                  </a:lnTo>
                  <a:close/>
                </a:path>
              </a:pathLst>
            </a:custGeom>
            <a:ln w="18288">
              <a:solidFill>
                <a:srgbClr val="79851A"/>
              </a:solidFill>
            </a:ln>
          </p:spPr>
          <p:txBody>
            <a:bodyPr wrap="square" lIns="0" tIns="0" rIns="0" bIns="0" rtlCol="0"/>
            <a:lstStyle/>
            <a:p>
              <a:endParaRPr sz="1350"/>
            </a:p>
          </p:txBody>
        </p:sp>
      </p:grpSp>
      <p:grpSp>
        <p:nvGrpSpPr>
          <p:cNvPr id="8" name="object 8"/>
          <p:cNvGrpSpPr/>
          <p:nvPr/>
        </p:nvGrpSpPr>
        <p:grpSpPr>
          <a:xfrm>
            <a:off x="276606" y="3241548"/>
            <a:ext cx="4732020" cy="205740"/>
            <a:chOff x="368808" y="3179064"/>
            <a:chExt cx="6309360" cy="274320"/>
          </a:xfrm>
        </p:grpSpPr>
        <p:sp>
          <p:nvSpPr>
            <p:cNvPr id="9" name="object 9"/>
            <p:cNvSpPr/>
            <p:nvPr/>
          </p:nvSpPr>
          <p:spPr>
            <a:xfrm>
              <a:off x="377952" y="3188208"/>
              <a:ext cx="6291580" cy="256540"/>
            </a:xfrm>
            <a:custGeom>
              <a:avLst/>
              <a:gdLst/>
              <a:ahLst/>
              <a:cxnLst/>
              <a:rect l="l" t="t" r="r" b="b"/>
              <a:pathLst>
                <a:path w="6291580" h="256539">
                  <a:moveTo>
                    <a:pt x="6291072" y="0"/>
                  </a:moveTo>
                  <a:lnTo>
                    <a:pt x="0" y="0"/>
                  </a:lnTo>
                  <a:lnTo>
                    <a:pt x="0" y="256032"/>
                  </a:lnTo>
                  <a:lnTo>
                    <a:pt x="6291072" y="256032"/>
                  </a:lnTo>
                  <a:lnTo>
                    <a:pt x="6291072" y="0"/>
                  </a:lnTo>
                  <a:close/>
                </a:path>
              </a:pathLst>
            </a:custGeom>
            <a:solidFill>
              <a:srgbClr val="A6B727"/>
            </a:solidFill>
          </p:spPr>
          <p:txBody>
            <a:bodyPr wrap="square" lIns="0" tIns="0" rIns="0" bIns="0" rtlCol="0"/>
            <a:lstStyle/>
            <a:p>
              <a:endParaRPr sz="1350"/>
            </a:p>
          </p:txBody>
        </p:sp>
        <p:sp>
          <p:nvSpPr>
            <p:cNvPr id="10" name="object 10"/>
            <p:cNvSpPr/>
            <p:nvPr/>
          </p:nvSpPr>
          <p:spPr>
            <a:xfrm>
              <a:off x="377952" y="3188208"/>
              <a:ext cx="6291580" cy="256540"/>
            </a:xfrm>
            <a:custGeom>
              <a:avLst/>
              <a:gdLst/>
              <a:ahLst/>
              <a:cxnLst/>
              <a:rect l="l" t="t" r="r" b="b"/>
              <a:pathLst>
                <a:path w="6291580" h="256539">
                  <a:moveTo>
                    <a:pt x="0" y="256032"/>
                  </a:moveTo>
                  <a:lnTo>
                    <a:pt x="6291072" y="256032"/>
                  </a:lnTo>
                  <a:lnTo>
                    <a:pt x="6291072" y="0"/>
                  </a:lnTo>
                  <a:lnTo>
                    <a:pt x="0" y="0"/>
                  </a:lnTo>
                  <a:lnTo>
                    <a:pt x="0" y="256032"/>
                  </a:lnTo>
                  <a:close/>
                </a:path>
              </a:pathLst>
            </a:custGeom>
            <a:ln w="18288">
              <a:solidFill>
                <a:srgbClr val="79851A"/>
              </a:solidFill>
            </a:ln>
          </p:spPr>
          <p:txBody>
            <a:bodyPr wrap="square" lIns="0" tIns="0" rIns="0" bIns="0" rtlCol="0"/>
            <a:lstStyle/>
            <a:p>
              <a:endParaRPr sz="135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544" y="764704"/>
            <a:ext cx="7885748" cy="4408579"/>
          </a:xfrm>
          <a:prstGeom prst="rect">
            <a:avLst/>
          </a:prstGeom>
        </p:spPr>
        <p:txBody>
          <a:bodyPr vert="horz" wrap="square" lIns="0" tIns="115253" rIns="0" bIns="0" rtlCol="0">
            <a:spAutoFit/>
          </a:bodyPr>
          <a:lstStyle/>
          <a:p>
            <a:pPr marL="145256" indent="-135731" algn="just">
              <a:spcBef>
                <a:spcPts val="907"/>
              </a:spcBef>
              <a:buClr>
                <a:srgbClr val="A6B727"/>
              </a:buClr>
              <a:buSzPct val="79166"/>
              <a:buFont typeface="Corbel"/>
              <a:buChar char="•"/>
              <a:tabLst>
                <a:tab pos="145256" algn="l"/>
              </a:tabLst>
            </a:pPr>
            <a:r>
              <a:rPr sz="2000" b="1" dirty="0">
                <a:solidFill>
                  <a:srgbClr val="525C12"/>
                </a:solidFill>
                <a:latin typeface="Corbel"/>
                <a:cs typeface="Corbel"/>
              </a:rPr>
              <a:t>5.</a:t>
            </a:r>
            <a:r>
              <a:rPr sz="2000" b="1" spc="-86" dirty="0">
                <a:solidFill>
                  <a:srgbClr val="525C12"/>
                </a:solidFill>
                <a:latin typeface="Corbel"/>
                <a:cs typeface="Corbel"/>
              </a:rPr>
              <a:t> </a:t>
            </a:r>
            <a:r>
              <a:rPr sz="2000" b="1" dirty="0">
                <a:solidFill>
                  <a:srgbClr val="525C12"/>
                </a:solidFill>
                <a:latin typeface="Corbel"/>
                <a:cs typeface="Corbel"/>
              </a:rPr>
              <a:t>Göz</a:t>
            </a:r>
            <a:r>
              <a:rPr sz="2000" b="1" spc="-15" dirty="0">
                <a:solidFill>
                  <a:srgbClr val="525C12"/>
                </a:solidFill>
                <a:latin typeface="Corbel"/>
                <a:cs typeface="Corbel"/>
              </a:rPr>
              <a:t> </a:t>
            </a:r>
            <a:r>
              <a:rPr sz="2000" b="1" dirty="0">
                <a:solidFill>
                  <a:srgbClr val="525C12"/>
                </a:solidFill>
                <a:latin typeface="Corbel"/>
                <a:cs typeface="Corbel"/>
              </a:rPr>
              <a:t>Hareketleri</a:t>
            </a:r>
            <a:r>
              <a:rPr sz="2000" b="1" spc="-45" dirty="0">
                <a:solidFill>
                  <a:srgbClr val="525C12"/>
                </a:solidFill>
                <a:latin typeface="Corbel"/>
                <a:cs typeface="Corbel"/>
              </a:rPr>
              <a:t> </a:t>
            </a:r>
            <a:r>
              <a:rPr sz="2000" b="1" dirty="0">
                <a:solidFill>
                  <a:srgbClr val="525C12"/>
                </a:solidFill>
                <a:latin typeface="Corbel"/>
                <a:cs typeface="Corbel"/>
              </a:rPr>
              <a:t>–</a:t>
            </a:r>
            <a:r>
              <a:rPr sz="2000" b="1" spc="-83" dirty="0">
                <a:solidFill>
                  <a:srgbClr val="525C12"/>
                </a:solidFill>
                <a:latin typeface="Corbel"/>
                <a:cs typeface="Corbel"/>
              </a:rPr>
              <a:t> </a:t>
            </a:r>
            <a:r>
              <a:rPr sz="2000" b="1" dirty="0">
                <a:solidFill>
                  <a:srgbClr val="525C12"/>
                </a:solidFill>
                <a:latin typeface="Corbel"/>
                <a:cs typeface="Corbel"/>
              </a:rPr>
              <a:t>Göz</a:t>
            </a:r>
            <a:r>
              <a:rPr sz="2000" b="1" spc="-68" dirty="0">
                <a:solidFill>
                  <a:srgbClr val="525C12"/>
                </a:solidFill>
                <a:latin typeface="Corbel"/>
                <a:cs typeface="Corbel"/>
              </a:rPr>
              <a:t> </a:t>
            </a:r>
            <a:r>
              <a:rPr sz="2000" b="1" spc="-8" dirty="0">
                <a:solidFill>
                  <a:srgbClr val="525C12"/>
                </a:solidFill>
                <a:latin typeface="Corbel"/>
                <a:cs typeface="Corbel"/>
              </a:rPr>
              <a:t>Sağlığı</a:t>
            </a:r>
            <a:endParaRPr sz="2000" dirty="0">
              <a:latin typeface="Corbel"/>
              <a:cs typeface="Corbel"/>
            </a:endParaRPr>
          </a:p>
          <a:p>
            <a:pPr marL="226695" algn="just">
              <a:lnSpc>
                <a:spcPts val="2063"/>
              </a:lnSpc>
              <a:spcBef>
                <a:spcPts val="829"/>
              </a:spcBef>
            </a:pPr>
            <a:r>
              <a:rPr sz="2000" dirty="0">
                <a:solidFill>
                  <a:srgbClr val="0D0D0D"/>
                </a:solidFill>
                <a:latin typeface="Corbel"/>
                <a:cs typeface="Corbel"/>
              </a:rPr>
              <a:t>Omurganın</a:t>
            </a:r>
            <a:r>
              <a:rPr sz="2000" spc="-45" dirty="0">
                <a:solidFill>
                  <a:srgbClr val="0D0D0D"/>
                </a:solidFill>
                <a:latin typeface="Corbel"/>
                <a:cs typeface="Corbel"/>
              </a:rPr>
              <a:t> </a:t>
            </a:r>
            <a:r>
              <a:rPr sz="2000" dirty="0">
                <a:solidFill>
                  <a:srgbClr val="0D0D0D"/>
                </a:solidFill>
                <a:latin typeface="Corbel"/>
                <a:cs typeface="Corbel"/>
              </a:rPr>
              <a:t>hareketi</a:t>
            </a:r>
            <a:r>
              <a:rPr sz="2000" spc="-34" dirty="0">
                <a:solidFill>
                  <a:srgbClr val="0D0D0D"/>
                </a:solidFill>
                <a:latin typeface="Corbel"/>
                <a:cs typeface="Corbel"/>
              </a:rPr>
              <a:t> </a:t>
            </a:r>
            <a:r>
              <a:rPr dirty="0">
                <a:solidFill>
                  <a:srgbClr val="0D0D0D"/>
                </a:solidFill>
                <a:latin typeface="Corbel"/>
                <a:cs typeface="Corbel"/>
              </a:rPr>
              <a:t>kadar</a:t>
            </a:r>
            <a:r>
              <a:rPr spc="-15" dirty="0">
                <a:solidFill>
                  <a:srgbClr val="0D0D0D"/>
                </a:solidFill>
                <a:latin typeface="Corbel"/>
                <a:cs typeface="Corbel"/>
              </a:rPr>
              <a:t> </a:t>
            </a:r>
            <a:r>
              <a:rPr dirty="0">
                <a:solidFill>
                  <a:srgbClr val="0D0D0D"/>
                </a:solidFill>
                <a:latin typeface="Corbel"/>
                <a:cs typeface="Corbel"/>
              </a:rPr>
              <a:t>göz</a:t>
            </a:r>
            <a:r>
              <a:rPr spc="-41" dirty="0">
                <a:solidFill>
                  <a:srgbClr val="0D0D0D"/>
                </a:solidFill>
                <a:latin typeface="Corbel"/>
                <a:cs typeface="Corbel"/>
              </a:rPr>
              <a:t> </a:t>
            </a:r>
            <a:r>
              <a:rPr spc="-8" dirty="0">
                <a:solidFill>
                  <a:srgbClr val="0D0D0D"/>
                </a:solidFill>
                <a:latin typeface="Corbel"/>
                <a:cs typeface="Corbel"/>
              </a:rPr>
              <a:t>hareketlerinin</a:t>
            </a:r>
            <a:r>
              <a:rPr spc="-53" dirty="0">
                <a:solidFill>
                  <a:srgbClr val="0D0D0D"/>
                </a:solidFill>
                <a:latin typeface="Corbel"/>
                <a:cs typeface="Corbel"/>
              </a:rPr>
              <a:t> </a:t>
            </a:r>
            <a:r>
              <a:rPr dirty="0">
                <a:solidFill>
                  <a:srgbClr val="0D0D0D"/>
                </a:solidFill>
                <a:latin typeface="Corbel"/>
                <a:cs typeface="Corbel"/>
              </a:rPr>
              <a:t>de</a:t>
            </a:r>
            <a:r>
              <a:rPr spc="-15" dirty="0">
                <a:solidFill>
                  <a:srgbClr val="0D0D0D"/>
                </a:solidFill>
                <a:latin typeface="Corbel"/>
                <a:cs typeface="Corbel"/>
              </a:rPr>
              <a:t> </a:t>
            </a:r>
            <a:r>
              <a:rPr dirty="0">
                <a:solidFill>
                  <a:srgbClr val="0D0D0D"/>
                </a:solidFill>
                <a:latin typeface="Corbel"/>
                <a:cs typeface="Corbel"/>
              </a:rPr>
              <a:t>kontrol</a:t>
            </a:r>
            <a:r>
              <a:rPr spc="-23" dirty="0">
                <a:solidFill>
                  <a:srgbClr val="0D0D0D"/>
                </a:solidFill>
                <a:latin typeface="Corbel"/>
                <a:cs typeface="Corbel"/>
              </a:rPr>
              <a:t> </a:t>
            </a:r>
            <a:r>
              <a:rPr dirty="0">
                <a:solidFill>
                  <a:srgbClr val="0D0D0D"/>
                </a:solidFill>
                <a:latin typeface="Corbel"/>
                <a:cs typeface="Corbel"/>
              </a:rPr>
              <a:t>altında</a:t>
            </a:r>
            <a:r>
              <a:rPr spc="-26" dirty="0">
                <a:solidFill>
                  <a:srgbClr val="0D0D0D"/>
                </a:solidFill>
                <a:latin typeface="Corbel"/>
                <a:cs typeface="Corbel"/>
              </a:rPr>
              <a:t> </a:t>
            </a:r>
            <a:r>
              <a:rPr dirty="0">
                <a:solidFill>
                  <a:srgbClr val="0D0D0D"/>
                </a:solidFill>
                <a:latin typeface="Corbel"/>
                <a:cs typeface="Corbel"/>
              </a:rPr>
              <a:t>tutulması,</a:t>
            </a:r>
            <a:r>
              <a:rPr spc="-45" dirty="0">
                <a:solidFill>
                  <a:srgbClr val="0D0D0D"/>
                </a:solidFill>
                <a:latin typeface="Corbel"/>
                <a:cs typeface="Corbel"/>
              </a:rPr>
              <a:t> </a:t>
            </a:r>
            <a:r>
              <a:rPr dirty="0">
                <a:solidFill>
                  <a:srgbClr val="0D0D0D"/>
                </a:solidFill>
                <a:latin typeface="Corbel"/>
                <a:cs typeface="Corbel"/>
              </a:rPr>
              <a:t>gözün</a:t>
            </a:r>
            <a:r>
              <a:rPr spc="-49" dirty="0">
                <a:solidFill>
                  <a:srgbClr val="0D0D0D"/>
                </a:solidFill>
                <a:latin typeface="Corbel"/>
                <a:cs typeface="Corbel"/>
              </a:rPr>
              <a:t> </a:t>
            </a:r>
            <a:r>
              <a:rPr spc="-19" dirty="0">
                <a:solidFill>
                  <a:srgbClr val="0D0D0D"/>
                </a:solidFill>
                <a:latin typeface="Corbel"/>
                <a:cs typeface="Corbel"/>
              </a:rPr>
              <a:t>en</a:t>
            </a:r>
            <a:endParaRPr dirty="0">
              <a:latin typeface="Corbel"/>
              <a:cs typeface="Corbel"/>
            </a:endParaRPr>
          </a:p>
          <a:p>
            <a:pPr marL="9525" algn="just">
              <a:lnSpc>
                <a:spcPts val="1785"/>
              </a:lnSpc>
            </a:pPr>
            <a:r>
              <a:rPr dirty="0">
                <a:solidFill>
                  <a:srgbClr val="0D0D0D"/>
                </a:solidFill>
                <a:latin typeface="Corbel"/>
                <a:cs typeface="Corbel"/>
              </a:rPr>
              <a:t>hassas</a:t>
            </a:r>
            <a:r>
              <a:rPr spc="-19" dirty="0">
                <a:solidFill>
                  <a:srgbClr val="0D0D0D"/>
                </a:solidFill>
                <a:latin typeface="Corbel"/>
                <a:cs typeface="Corbel"/>
              </a:rPr>
              <a:t> </a:t>
            </a:r>
            <a:r>
              <a:rPr spc="-8" dirty="0">
                <a:solidFill>
                  <a:srgbClr val="0D0D0D"/>
                </a:solidFill>
                <a:latin typeface="Corbel"/>
                <a:cs typeface="Corbel"/>
              </a:rPr>
              <a:t>organlardan</a:t>
            </a:r>
            <a:r>
              <a:rPr spc="-60" dirty="0">
                <a:solidFill>
                  <a:srgbClr val="0D0D0D"/>
                </a:solidFill>
                <a:latin typeface="Corbel"/>
                <a:cs typeface="Corbel"/>
              </a:rPr>
              <a:t> </a:t>
            </a:r>
            <a:r>
              <a:rPr dirty="0">
                <a:solidFill>
                  <a:srgbClr val="0D0D0D"/>
                </a:solidFill>
                <a:latin typeface="Corbel"/>
                <a:cs typeface="Corbel"/>
              </a:rPr>
              <a:t>biri olması</a:t>
            </a:r>
            <a:r>
              <a:rPr spc="-8" dirty="0">
                <a:solidFill>
                  <a:srgbClr val="0D0D0D"/>
                </a:solidFill>
                <a:latin typeface="Corbel"/>
                <a:cs typeface="Corbel"/>
              </a:rPr>
              <a:t> </a:t>
            </a:r>
            <a:r>
              <a:rPr dirty="0">
                <a:solidFill>
                  <a:srgbClr val="0D0D0D"/>
                </a:solidFill>
                <a:latin typeface="Corbel"/>
                <a:cs typeface="Corbel"/>
              </a:rPr>
              <a:t>nedeniyle</a:t>
            </a:r>
            <a:r>
              <a:rPr spc="-26" dirty="0">
                <a:solidFill>
                  <a:srgbClr val="0D0D0D"/>
                </a:solidFill>
                <a:latin typeface="Corbel"/>
                <a:cs typeface="Corbel"/>
              </a:rPr>
              <a:t> </a:t>
            </a:r>
            <a:r>
              <a:rPr dirty="0">
                <a:solidFill>
                  <a:srgbClr val="0D0D0D"/>
                </a:solidFill>
                <a:latin typeface="Corbel"/>
                <a:cs typeface="Corbel"/>
              </a:rPr>
              <a:t>korunması</a:t>
            </a:r>
            <a:r>
              <a:rPr spc="-38" dirty="0">
                <a:solidFill>
                  <a:srgbClr val="0D0D0D"/>
                </a:solidFill>
                <a:latin typeface="Corbel"/>
                <a:cs typeface="Corbel"/>
              </a:rPr>
              <a:t> </a:t>
            </a:r>
            <a:r>
              <a:rPr dirty="0">
                <a:solidFill>
                  <a:srgbClr val="0D0D0D"/>
                </a:solidFill>
                <a:latin typeface="Corbel"/>
                <a:cs typeface="Corbel"/>
              </a:rPr>
              <a:t>son</a:t>
            </a:r>
            <a:r>
              <a:rPr spc="-23" dirty="0">
                <a:solidFill>
                  <a:srgbClr val="0D0D0D"/>
                </a:solidFill>
                <a:latin typeface="Corbel"/>
                <a:cs typeface="Corbel"/>
              </a:rPr>
              <a:t> </a:t>
            </a:r>
            <a:r>
              <a:rPr dirty="0">
                <a:solidFill>
                  <a:srgbClr val="0D0D0D"/>
                </a:solidFill>
                <a:latin typeface="Corbel"/>
                <a:cs typeface="Corbel"/>
              </a:rPr>
              <a:t>derece</a:t>
            </a:r>
            <a:r>
              <a:rPr spc="-11" dirty="0">
                <a:solidFill>
                  <a:srgbClr val="0D0D0D"/>
                </a:solidFill>
                <a:latin typeface="Corbel"/>
                <a:cs typeface="Corbel"/>
              </a:rPr>
              <a:t> </a:t>
            </a:r>
            <a:r>
              <a:rPr spc="-19" dirty="0">
                <a:solidFill>
                  <a:srgbClr val="0D0D0D"/>
                </a:solidFill>
                <a:latin typeface="Corbel"/>
                <a:cs typeface="Corbel"/>
              </a:rPr>
              <a:t>önemlidir.</a:t>
            </a:r>
            <a:r>
              <a:rPr spc="-86" dirty="0">
                <a:solidFill>
                  <a:srgbClr val="0D0D0D"/>
                </a:solidFill>
                <a:latin typeface="Corbel"/>
                <a:cs typeface="Corbel"/>
              </a:rPr>
              <a:t> </a:t>
            </a:r>
            <a:r>
              <a:rPr dirty="0">
                <a:solidFill>
                  <a:srgbClr val="0D0D0D"/>
                </a:solidFill>
                <a:latin typeface="Corbel"/>
                <a:cs typeface="Corbel"/>
              </a:rPr>
              <a:t>Göz</a:t>
            </a:r>
            <a:r>
              <a:rPr spc="4" dirty="0">
                <a:solidFill>
                  <a:srgbClr val="0D0D0D"/>
                </a:solidFill>
                <a:latin typeface="Corbel"/>
                <a:cs typeface="Corbel"/>
              </a:rPr>
              <a:t> </a:t>
            </a:r>
            <a:r>
              <a:rPr spc="-8" dirty="0">
                <a:solidFill>
                  <a:srgbClr val="0D0D0D"/>
                </a:solidFill>
                <a:latin typeface="Corbel"/>
                <a:cs typeface="Corbel"/>
              </a:rPr>
              <a:t>kırpma</a:t>
            </a:r>
            <a:endParaRPr dirty="0">
              <a:latin typeface="Corbel"/>
              <a:cs typeface="Corbel"/>
            </a:endParaRPr>
          </a:p>
          <a:p>
            <a:pPr marL="9525" marR="3810" algn="just">
              <a:lnSpc>
                <a:spcPts val="1785"/>
              </a:lnSpc>
              <a:spcBef>
                <a:spcPts val="124"/>
              </a:spcBef>
            </a:pPr>
            <a:r>
              <a:rPr dirty="0">
                <a:solidFill>
                  <a:srgbClr val="0D0D0D"/>
                </a:solidFill>
                <a:latin typeface="Corbel"/>
                <a:cs typeface="Corbel"/>
              </a:rPr>
              <a:t>hareketi,</a:t>
            </a:r>
            <a:r>
              <a:rPr spc="-83" dirty="0">
                <a:solidFill>
                  <a:srgbClr val="0D0D0D"/>
                </a:solidFill>
                <a:latin typeface="Corbel"/>
                <a:cs typeface="Corbel"/>
              </a:rPr>
              <a:t> </a:t>
            </a:r>
            <a:r>
              <a:rPr dirty="0">
                <a:solidFill>
                  <a:srgbClr val="0D0D0D"/>
                </a:solidFill>
                <a:latin typeface="Corbel"/>
                <a:cs typeface="Corbel"/>
              </a:rPr>
              <a:t>göz</a:t>
            </a:r>
            <a:r>
              <a:rPr spc="-38" dirty="0">
                <a:solidFill>
                  <a:srgbClr val="0D0D0D"/>
                </a:solidFill>
                <a:latin typeface="Corbel"/>
                <a:cs typeface="Corbel"/>
              </a:rPr>
              <a:t> </a:t>
            </a:r>
            <a:r>
              <a:rPr dirty="0">
                <a:solidFill>
                  <a:srgbClr val="0D0D0D"/>
                </a:solidFill>
                <a:latin typeface="Corbel"/>
                <a:cs typeface="Corbel"/>
              </a:rPr>
              <a:t>sıvısının</a:t>
            </a:r>
            <a:r>
              <a:rPr spc="-30" dirty="0">
                <a:solidFill>
                  <a:srgbClr val="0D0D0D"/>
                </a:solidFill>
                <a:latin typeface="Corbel"/>
                <a:cs typeface="Corbel"/>
              </a:rPr>
              <a:t> </a:t>
            </a:r>
            <a:r>
              <a:rPr dirty="0">
                <a:solidFill>
                  <a:srgbClr val="0D0D0D"/>
                </a:solidFill>
                <a:latin typeface="Corbel"/>
                <a:cs typeface="Corbel"/>
              </a:rPr>
              <a:t>oluşması</a:t>
            </a:r>
            <a:r>
              <a:rPr spc="-30" dirty="0">
                <a:solidFill>
                  <a:srgbClr val="0D0D0D"/>
                </a:solidFill>
                <a:latin typeface="Corbel"/>
                <a:cs typeface="Corbel"/>
              </a:rPr>
              <a:t> </a:t>
            </a:r>
            <a:r>
              <a:rPr dirty="0">
                <a:solidFill>
                  <a:srgbClr val="0D0D0D"/>
                </a:solidFill>
                <a:latin typeface="Corbel"/>
                <a:cs typeface="Corbel"/>
              </a:rPr>
              <a:t>ve</a:t>
            </a:r>
            <a:r>
              <a:rPr spc="-8" dirty="0">
                <a:solidFill>
                  <a:srgbClr val="0D0D0D"/>
                </a:solidFill>
                <a:latin typeface="Corbel"/>
                <a:cs typeface="Corbel"/>
              </a:rPr>
              <a:t> </a:t>
            </a:r>
            <a:r>
              <a:rPr dirty="0">
                <a:solidFill>
                  <a:srgbClr val="0D0D0D"/>
                </a:solidFill>
                <a:latin typeface="Corbel"/>
                <a:cs typeface="Corbel"/>
              </a:rPr>
              <a:t>göze</a:t>
            </a:r>
            <a:r>
              <a:rPr spc="-34" dirty="0">
                <a:solidFill>
                  <a:srgbClr val="0D0D0D"/>
                </a:solidFill>
                <a:latin typeface="Corbel"/>
                <a:cs typeface="Corbel"/>
              </a:rPr>
              <a:t> </a:t>
            </a:r>
            <a:r>
              <a:rPr dirty="0">
                <a:solidFill>
                  <a:srgbClr val="0D0D0D"/>
                </a:solidFill>
                <a:latin typeface="Corbel"/>
                <a:cs typeface="Corbel"/>
              </a:rPr>
              <a:t>yayılması</a:t>
            </a:r>
            <a:r>
              <a:rPr spc="-23" dirty="0">
                <a:solidFill>
                  <a:srgbClr val="0D0D0D"/>
                </a:solidFill>
                <a:latin typeface="Corbel"/>
                <a:cs typeface="Corbel"/>
              </a:rPr>
              <a:t> </a:t>
            </a:r>
            <a:r>
              <a:rPr dirty="0">
                <a:solidFill>
                  <a:srgbClr val="0D0D0D"/>
                </a:solidFill>
                <a:latin typeface="Corbel"/>
                <a:cs typeface="Corbel"/>
              </a:rPr>
              <a:t>sonucu</a:t>
            </a:r>
            <a:r>
              <a:rPr spc="-30" dirty="0">
                <a:solidFill>
                  <a:srgbClr val="0D0D0D"/>
                </a:solidFill>
                <a:latin typeface="Corbel"/>
                <a:cs typeface="Corbel"/>
              </a:rPr>
              <a:t> </a:t>
            </a:r>
            <a:r>
              <a:rPr dirty="0">
                <a:solidFill>
                  <a:srgbClr val="0D0D0D"/>
                </a:solidFill>
                <a:latin typeface="Corbel"/>
                <a:cs typeface="Corbel"/>
              </a:rPr>
              <a:t>göz</a:t>
            </a:r>
            <a:r>
              <a:rPr spc="-34" dirty="0">
                <a:solidFill>
                  <a:srgbClr val="0D0D0D"/>
                </a:solidFill>
                <a:latin typeface="Corbel"/>
                <a:cs typeface="Corbel"/>
              </a:rPr>
              <a:t> </a:t>
            </a:r>
            <a:r>
              <a:rPr dirty="0">
                <a:solidFill>
                  <a:srgbClr val="0D0D0D"/>
                </a:solidFill>
                <a:latin typeface="Corbel"/>
                <a:cs typeface="Corbel"/>
              </a:rPr>
              <a:t>sağlığını</a:t>
            </a:r>
            <a:r>
              <a:rPr spc="-23" dirty="0">
                <a:solidFill>
                  <a:srgbClr val="0D0D0D"/>
                </a:solidFill>
                <a:latin typeface="Corbel"/>
                <a:cs typeface="Corbel"/>
              </a:rPr>
              <a:t> </a:t>
            </a:r>
            <a:r>
              <a:rPr spc="-19" dirty="0">
                <a:solidFill>
                  <a:srgbClr val="0D0D0D"/>
                </a:solidFill>
                <a:latin typeface="Corbel"/>
                <a:cs typeface="Corbel"/>
              </a:rPr>
              <a:t>korumaktadır.</a:t>
            </a:r>
            <a:r>
              <a:rPr spc="-64" dirty="0">
                <a:solidFill>
                  <a:srgbClr val="0D0D0D"/>
                </a:solidFill>
                <a:latin typeface="Corbel"/>
                <a:cs typeface="Corbel"/>
              </a:rPr>
              <a:t> </a:t>
            </a:r>
            <a:r>
              <a:rPr spc="-8" dirty="0">
                <a:solidFill>
                  <a:srgbClr val="0D0D0D"/>
                </a:solidFill>
                <a:latin typeface="Corbel"/>
                <a:cs typeface="Corbel"/>
              </a:rPr>
              <a:t>Ancak </a:t>
            </a:r>
            <a:r>
              <a:rPr dirty="0">
                <a:solidFill>
                  <a:srgbClr val="0D0D0D"/>
                </a:solidFill>
                <a:latin typeface="Corbel"/>
                <a:cs typeface="Corbel"/>
              </a:rPr>
              <a:t>bilgisayar</a:t>
            </a:r>
            <a:r>
              <a:rPr spc="-23" dirty="0">
                <a:solidFill>
                  <a:srgbClr val="0D0D0D"/>
                </a:solidFill>
                <a:latin typeface="Corbel"/>
                <a:cs typeface="Corbel"/>
              </a:rPr>
              <a:t> </a:t>
            </a:r>
            <a:r>
              <a:rPr dirty="0">
                <a:solidFill>
                  <a:srgbClr val="0D0D0D"/>
                </a:solidFill>
                <a:latin typeface="Corbel"/>
                <a:cs typeface="Corbel"/>
              </a:rPr>
              <a:t>veya</a:t>
            </a:r>
            <a:r>
              <a:rPr spc="-53" dirty="0">
                <a:solidFill>
                  <a:srgbClr val="0D0D0D"/>
                </a:solidFill>
                <a:latin typeface="Corbel"/>
                <a:cs typeface="Corbel"/>
              </a:rPr>
              <a:t> </a:t>
            </a:r>
            <a:r>
              <a:rPr dirty="0">
                <a:solidFill>
                  <a:srgbClr val="0D0D0D"/>
                </a:solidFill>
                <a:latin typeface="Corbel"/>
                <a:cs typeface="Corbel"/>
              </a:rPr>
              <a:t>cep</a:t>
            </a:r>
            <a:r>
              <a:rPr spc="-11" dirty="0">
                <a:solidFill>
                  <a:srgbClr val="0D0D0D"/>
                </a:solidFill>
                <a:latin typeface="Corbel"/>
                <a:cs typeface="Corbel"/>
              </a:rPr>
              <a:t> </a:t>
            </a:r>
            <a:r>
              <a:rPr dirty="0">
                <a:solidFill>
                  <a:srgbClr val="0D0D0D"/>
                </a:solidFill>
                <a:latin typeface="Corbel"/>
                <a:cs typeface="Corbel"/>
              </a:rPr>
              <a:t>telefonu</a:t>
            </a:r>
            <a:r>
              <a:rPr spc="-26" dirty="0">
                <a:solidFill>
                  <a:srgbClr val="0D0D0D"/>
                </a:solidFill>
                <a:latin typeface="Corbel"/>
                <a:cs typeface="Corbel"/>
              </a:rPr>
              <a:t> </a:t>
            </a:r>
            <a:r>
              <a:rPr dirty="0">
                <a:solidFill>
                  <a:srgbClr val="0D0D0D"/>
                </a:solidFill>
                <a:latin typeface="Corbel"/>
                <a:cs typeface="Corbel"/>
              </a:rPr>
              <a:t>gibi</a:t>
            </a:r>
            <a:r>
              <a:rPr spc="-26" dirty="0">
                <a:solidFill>
                  <a:srgbClr val="0D0D0D"/>
                </a:solidFill>
                <a:latin typeface="Corbel"/>
                <a:cs typeface="Corbel"/>
              </a:rPr>
              <a:t> </a:t>
            </a:r>
            <a:r>
              <a:rPr dirty="0">
                <a:solidFill>
                  <a:srgbClr val="0D0D0D"/>
                </a:solidFill>
                <a:latin typeface="Corbel"/>
                <a:cs typeface="Corbel"/>
              </a:rPr>
              <a:t>parlak</a:t>
            </a:r>
            <a:r>
              <a:rPr spc="-34" dirty="0">
                <a:solidFill>
                  <a:srgbClr val="0D0D0D"/>
                </a:solidFill>
                <a:latin typeface="Corbel"/>
                <a:cs typeface="Corbel"/>
              </a:rPr>
              <a:t> </a:t>
            </a:r>
            <a:r>
              <a:rPr dirty="0">
                <a:solidFill>
                  <a:srgbClr val="0D0D0D"/>
                </a:solidFill>
                <a:latin typeface="Corbel"/>
                <a:cs typeface="Corbel"/>
              </a:rPr>
              <a:t>ekranlara</a:t>
            </a:r>
            <a:r>
              <a:rPr spc="-41" dirty="0">
                <a:solidFill>
                  <a:srgbClr val="0D0D0D"/>
                </a:solidFill>
                <a:latin typeface="Corbel"/>
                <a:cs typeface="Corbel"/>
              </a:rPr>
              <a:t> </a:t>
            </a:r>
            <a:r>
              <a:rPr dirty="0">
                <a:solidFill>
                  <a:srgbClr val="0D0D0D"/>
                </a:solidFill>
                <a:latin typeface="Corbel"/>
                <a:cs typeface="Corbel"/>
              </a:rPr>
              <a:t>uzun</a:t>
            </a:r>
            <a:r>
              <a:rPr spc="-49" dirty="0">
                <a:solidFill>
                  <a:srgbClr val="0D0D0D"/>
                </a:solidFill>
                <a:latin typeface="Corbel"/>
                <a:cs typeface="Corbel"/>
              </a:rPr>
              <a:t> </a:t>
            </a:r>
            <a:r>
              <a:rPr dirty="0">
                <a:solidFill>
                  <a:srgbClr val="0D0D0D"/>
                </a:solidFill>
                <a:latin typeface="Corbel"/>
                <a:cs typeface="Corbel"/>
              </a:rPr>
              <a:t>süreli</a:t>
            </a:r>
            <a:r>
              <a:rPr spc="-26" dirty="0">
                <a:solidFill>
                  <a:srgbClr val="0D0D0D"/>
                </a:solidFill>
                <a:latin typeface="Corbel"/>
                <a:cs typeface="Corbel"/>
              </a:rPr>
              <a:t> </a:t>
            </a:r>
            <a:r>
              <a:rPr dirty="0">
                <a:solidFill>
                  <a:srgbClr val="0D0D0D"/>
                </a:solidFill>
                <a:latin typeface="Corbel"/>
                <a:cs typeface="Corbel"/>
              </a:rPr>
              <a:t>bakılması,</a:t>
            </a:r>
            <a:r>
              <a:rPr spc="-26" dirty="0">
                <a:solidFill>
                  <a:srgbClr val="0D0D0D"/>
                </a:solidFill>
                <a:latin typeface="Corbel"/>
                <a:cs typeface="Corbel"/>
              </a:rPr>
              <a:t> </a:t>
            </a:r>
            <a:r>
              <a:rPr dirty="0">
                <a:solidFill>
                  <a:srgbClr val="0D0D0D"/>
                </a:solidFill>
                <a:latin typeface="Corbel"/>
                <a:cs typeface="Corbel"/>
              </a:rPr>
              <a:t>göz</a:t>
            </a:r>
            <a:r>
              <a:rPr spc="-30" dirty="0">
                <a:solidFill>
                  <a:srgbClr val="0D0D0D"/>
                </a:solidFill>
                <a:latin typeface="Corbel"/>
                <a:cs typeface="Corbel"/>
              </a:rPr>
              <a:t> </a:t>
            </a:r>
            <a:r>
              <a:rPr dirty="0">
                <a:solidFill>
                  <a:srgbClr val="0D0D0D"/>
                </a:solidFill>
                <a:latin typeface="Corbel"/>
                <a:cs typeface="Corbel"/>
              </a:rPr>
              <a:t>kırpma</a:t>
            </a:r>
            <a:r>
              <a:rPr spc="-26" dirty="0">
                <a:solidFill>
                  <a:srgbClr val="0D0D0D"/>
                </a:solidFill>
                <a:latin typeface="Corbel"/>
                <a:cs typeface="Corbel"/>
              </a:rPr>
              <a:t> </a:t>
            </a:r>
            <a:r>
              <a:rPr spc="-8" dirty="0">
                <a:solidFill>
                  <a:srgbClr val="0D0D0D"/>
                </a:solidFill>
                <a:latin typeface="Corbel"/>
                <a:cs typeface="Corbel"/>
              </a:rPr>
              <a:t>sayısının </a:t>
            </a:r>
            <a:r>
              <a:rPr dirty="0">
                <a:solidFill>
                  <a:srgbClr val="0D0D0D"/>
                </a:solidFill>
                <a:latin typeface="Corbel"/>
                <a:cs typeface="Corbel"/>
              </a:rPr>
              <a:t>azalmasına</a:t>
            </a:r>
            <a:r>
              <a:rPr spc="-41" dirty="0">
                <a:solidFill>
                  <a:srgbClr val="0D0D0D"/>
                </a:solidFill>
                <a:latin typeface="Corbel"/>
                <a:cs typeface="Corbel"/>
              </a:rPr>
              <a:t> </a:t>
            </a:r>
            <a:r>
              <a:rPr dirty="0">
                <a:solidFill>
                  <a:srgbClr val="0D0D0D"/>
                </a:solidFill>
                <a:latin typeface="Corbel"/>
                <a:cs typeface="Corbel"/>
              </a:rPr>
              <a:t>neden</a:t>
            </a:r>
            <a:r>
              <a:rPr spc="-30" dirty="0">
                <a:solidFill>
                  <a:srgbClr val="0D0D0D"/>
                </a:solidFill>
                <a:latin typeface="Corbel"/>
                <a:cs typeface="Corbel"/>
              </a:rPr>
              <a:t> </a:t>
            </a:r>
            <a:r>
              <a:rPr spc="-8" dirty="0">
                <a:solidFill>
                  <a:srgbClr val="0D0D0D"/>
                </a:solidFill>
                <a:latin typeface="Corbel"/>
                <a:cs typeface="Corbel"/>
              </a:rPr>
              <a:t>olmaktadır.</a:t>
            </a:r>
            <a:r>
              <a:rPr spc="-26" dirty="0">
                <a:solidFill>
                  <a:srgbClr val="0D0D0D"/>
                </a:solidFill>
                <a:latin typeface="Corbel"/>
                <a:cs typeface="Corbel"/>
              </a:rPr>
              <a:t> </a:t>
            </a:r>
            <a:r>
              <a:rPr dirty="0">
                <a:solidFill>
                  <a:srgbClr val="0D0D0D"/>
                </a:solidFill>
                <a:latin typeface="Corbel"/>
                <a:cs typeface="Corbel"/>
              </a:rPr>
              <a:t>Bu</a:t>
            </a:r>
            <a:r>
              <a:rPr spc="-30" dirty="0">
                <a:solidFill>
                  <a:srgbClr val="0D0D0D"/>
                </a:solidFill>
                <a:latin typeface="Corbel"/>
                <a:cs typeface="Corbel"/>
              </a:rPr>
              <a:t> </a:t>
            </a:r>
            <a:r>
              <a:rPr dirty="0">
                <a:solidFill>
                  <a:srgbClr val="0D0D0D"/>
                </a:solidFill>
                <a:latin typeface="Corbel"/>
                <a:cs typeface="Corbel"/>
              </a:rPr>
              <a:t>da</a:t>
            </a:r>
            <a:r>
              <a:rPr spc="-23" dirty="0">
                <a:solidFill>
                  <a:srgbClr val="0D0D0D"/>
                </a:solidFill>
                <a:latin typeface="Corbel"/>
                <a:cs typeface="Corbel"/>
              </a:rPr>
              <a:t> </a:t>
            </a:r>
            <a:r>
              <a:rPr dirty="0">
                <a:solidFill>
                  <a:srgbClr val="0D0D0D"/>
                </a:solidFill>
                <a:latin typeface="Corbel"/>
                <a:cs typeface="Corbel"/>
              </a:rPr>
              <a:t>göz</a:t>
            </a:r>
            <a:r>
              <a:rPr spc="-34" dirty="0">
                <a:solidFill>
                  <a:srgbClr val="0D0D0D"/>
                </a:solidFill>
                <a:latin typeface="Corbel"/>
                <a:cs typeface="Corbel"/>
              </a:rPr>
              <a:t> </a:t>
            </a:r>
            <a:r>
              <a:rPr dirty="0">
                <a:solidFill>
                  <a:srgbClr val="0D0D0D"/>
                </a:solidFill>
                <a:latin typeface="Corbel"/>
                <a:cs typeface="Corbel"/>
              </a:rPr>
              <a:t>kuruması</a:t>
            </a:r>
            <a:r>
              <a:rPr spc="-64" dirty="0">
                <a:solidFill>
                  <a:srgbClr val="0D0D0D"/>
                </a:solidFill>
                <a:latin typeface="Corbel"/>
                <a:cs typeface="Corbel"/>
              </a:rPr>
              <a:t> </a:t>
            </a:r>
            <a:r>
              <a:rPr dirty="0">
                <a:solidFill>
                  <a:srgbClr val="0D0D0D"/>
                </a:solidFill>
                <a:latin typeface="Corbel"/>
                <a:cs typeface="Corbel"/>
              </a:rPr>
              <a:t>gibi</a:t>
            </a:r>
            <a:r>
              <a:rPr spc="-8" dirty="0">
                <a:solidFill>
                  <a:srgbClr val="0D0D0D"/>
                </a:solidFill>
                <a:latin typeface="Corbel"/>
                <a:cs typeface="Corbel"/>
              </a:rPr>
              <a:t> </a:t>
            </a:r>
            <a:r>
              <a:rPr dirty="0">
                <a:solidFill>
                  <a:srgbClr val="0D0D0D"/>
                </a:solidFill>
                <a:latin typeface="Corbel"/>
                <a:cs typeface="Corbel"/>
              </a:rPr>
              <a:t>gözün</a:t>
            </a:r>
            <a:r>
              <a:rPr spc="-53" dirty="0">
                <a:solidFill>
                  <a:srgbClr val="0D0D0D"/>
                </a:solidFill>
                <a:latin typeface="Corbel"/>
                <a:cs typeface="Corbel"/>
              </a:rPr>
              <a:t> </a:t>
            </a:r>
            <a:r>
              <a:rPr dirty="0">
                <a:solidFill>
                  <a:srgbClr val="0D0D0D"/>
                </a:solidFill>
                <a:latin typeface="Corbel"/>
                <a:cs typeface="Corbel"/>
              </a:rPr>
              <a:t>hassasiyetini</a:t>
            </a:r>
            <a:r>
              <a:rPr spc="-38" dirty="0">
                <a:solidFill>
                  <a:srgbClr val="0D0D0D"/>
                </a:solidFill>
                <a:latin typeface="Corbel"/>
                <a:cs typeface="Corbel"/>
              </a:rPr>
              <a:t> </a:t>
            </a:r>
            <a:r>
              <a:rPr dirty="0">
                <a:solidFill>
                  <a:srgbClr val="0D0D0D"/>
                </a:solidFill>
                <a:latin typeface="Corbel"/>
                <a:cs typeface="Corbel"/>
              </a:rPr>
              <a:t>arttıran</a:t>
            </a:r>
            <a:r>
              <a:rPr spc="-30" dirty="0">
                <a:solidFill>
                  <a:srgbClr val="0D0D0D"/>
                </a:solidFill>
                <a:latin typeface="Corbel"/>
                <a:cs typeface="Corbel"/>
              </a:rPr>
              <a:t> </a:t>
            </a:r>
            <a:r>
              <a:rPr spc="-19" dirty="0">
                <a:solidFill>
                  <a:srgbClr val="0D0D0D"/>
                </a:solidFill>
                <a:latin typeface="Corbel"/>
                <a:cs typeface="Corbel"/>
              </a:rPr>
              <a:t>bir</a:t>
            </a:r>
            <a:endParaRPr dirty="0">
              <a:latin typeface="Corbel"/>
              <a:cs typeface="Corbel"/>
            </a:endParaRPr>
          </a:p>
          <a:p>
            <a:pPr marL="9525" algn="just">
              <a:lnSpc>
                <a:spcPts val="1654"/>
              </a:lnSpc>
            </a:pPr>
            <a:r>
              <a:rPr dirty="0">
                <a:solidFill>
                  <a:srgbClr val="0D0D0D"/>
                </a:solidFill>
                <a:latin typeface="Corbel"/>
                <a:cs typeface="Corbel"/>
              </a:rPr>
              <a:t>rahatsızlığa</a:t>
            </a:r>
            <a:r>
              <a:rPr spc="-45" dirty="0">
                <a:solidFill>
                  <a:srgbClr val="0D0D0D"/>
                </a:solidFill>
                <a:latin typeface="Corbel"/>
                <a:cs typeface="Corbel"/>
              </a:rPr>
              <a:t> </a:t>
            </a:r>
            <a:r>
              <a:rPr dirty="0">
                <a:solidFill>
                  <a:srgbClr val="0D0D0D"/>
                </a:solidFill>
                <a:latin typeface="Corbel"/>
                <a:cs typeface="Corbel"/>
              </a:rPr>
              <a:t>neden</a:t>
            </a:r>
            <a:r>
              <a:rPr spc="-41" dirty="0">
                <a:solidFill>
                  <a:srgbClr val="0D0D0D"/>
                </a:solidFill>
                <a:latin typeface="Corbel"/>
                <a:cs typeface="Corbel"/>
              </a:rPr>
              <a:t> </a:t>
            </a:r>
            <a:r>
              <a:rPr spc="-8" dirty="0">
                <a:solidFill>
                  <a:srgbClr val="0D0D0D"/>
                </a:solidFill>
                <a:latin typeface="Corbel"/>
                <a:cs typeface="Corbel"/>
              </a:rPr>
              <a:t>olmaktadır.</a:t>
            </a:r>
            <a:r>
              <a:rPr spc="-38" dirty="0">
                <a:solidFill>
                  <a:srgbClr val="0D0D0D"/>
                </a:solidFill>
                <a:latin typeface="Corbel"/>
                <a:cs typeface="Corbel"/>
              </a:rPr>
              <a:t> </a:t>
            </a:r>
            <a:r>
              <a:rPr dirty="0">
                <a:solidFill>
                  <a:srgbClr val="0D0D0D"/>
                </a:solidFill>
                <a:latin typeface="Corbel"/>
                <a:cs typeface="Corbel"/>
              </a:rPr>
              <a:t>Bu</a:t>
            </a:r>
            <a:r>
              <a:rPr spc="-41" dirty="0">
                <a:solidFill>
                  <a:srgbClr val="0D0D0D"/>
                </a:solidFill>
                <a:latin typeface="Corbel"/>
                <a:cs typeface="Corbel"/>
              </a:rPr>
              <a:t> </a:t>
            </a:r>
            <a:r>
              <a:rPr dirty="0">
                <a:solidFill>
                  <a:srgbClr val="0D0D0D"/>
                </a:solidFill>
                <a:latin typeface="Corbel"/>
                <a:cs typeface="Corbel"/>
              </a:rPr>
              <a:t>durumda</a:t>
            </a:r>
            <a:r>
              <a:rPr spc="-60" dirty="0">
                <a:solidFill>
                  <a:srgbClr val="0D0D0D"/>
                </a:solidFill>
                <a:latin typeface="Corbel"/>
                <a:cs typeface="Corbel"/>
              </a:rPr>
              <a:t> </a:t>
            </a:r>
            <a:r>
              <a:rPr dirty="0">
                <a:solidFill>
                  <a:srgbClr val="0D0D0D"/>
                </a:solidFill>
                <a:latin typeface="Corbel"/>
                <a:cs typeface="Corbel"/>
              </a:rPr>
              <a:t>göz</a:t>
            </a:r>
            <a:r>
              <a:rPr spc="-41" dirty="0">
                <a:solidFill>
                  <a:srgbClr val="0D0D0D"/>
                </a:solidFill>
                <a:latin typeface="Corbel"/>
                <a:cs typeface="Corbel"/>
              </a:rPr>
              <a:t> </a:t>
            </a:r>
            <a:r>
              <a:rPr dirty="0">
                <a:solidFill>
                  <a:srgbClr val="0D0D0D"/>
                </a:solidFill>
                <a:latin typeface="Corbel"/>
                <a:cs typeface="Corbel"/>
              </a:rPr>
              <a:t>kendini</a:t>
            </a:r>
            <a:r>
              <a:rPr spc="-34" dirty="0">
                <a:solidFill>
                  <a:srgbClr val="0D0D0D"/>
                </a:solidFill>
                <a:latin typeface="Corbel"/>
                <a:cs typeface="Corbel"/>
              </a:rPr>
              <a:t> </a:t>
            </a:r>
            <a:r>
              <a:rPr dirty="0">
                <a:solidFill>
                  <a:srgbClr val="0D0D0D"/>
                </a:solidFill>
                <a:latin typeface="Corbel"/>
                <a:cs typeface="Corbel"/>
              </a:rPr>
              <a:t>temizleyemez,</a:t>
            </a:r>
            <a:r>
              <a:rPr spc="-49" dirty="0">
                <a:solidFill>
                  <a:srgbClr val="0D0D0D"/>
                </a:solidFill>
                <a:latin typeface="Corbel"/>
                <a:cs typeface="Corbel"/>
              </a:rPr>
              <a:t> </a:t>
            </a:r>
            <a:r>
              <a:rPr spc="-8" dirty="0">
                <a:solidFill>
                  <a:srgbClr val="0D0D0D"/>
                </a:solidFill>
                <a:latin typeface="Corbel"/>
                <a:cs typeface="Corbel"/>
              </a:rPr>
              <a:t>yenileyemez,</a:t>
            </a:r>
            <a:endParaRPr dirty="0">
              <a:latin typeface="Corbel"/>
              <a:cs typeface="Corbel"/>
            </a:endParaRPr>
          </a:p>
          <a:p>
            <a:pPr marL="9525" marR="102394">
              <a:lnSpc>
                <a:spcPct val="90000"/>
              </a:lnSpc>
              <a:spcBef>
                <a:spcPts val="101"/>
              </a:spcBef>
            </a:pPr>
            <a:r>
              <a:rPr dirty="0">
                <a:solidFill>
                  <a:srgbClr val="0D0D0D"/>
                </a:solidFill>
                <a:latin typeface="Corbel"/>
                <a:cs typeface="Corbel"/>
              </a:rPr>
              <a:t>nemlenemez</a:t>
            </a:r>
            <a:r>
              <a:rPr spc="-30" dirty="0">
                <a:solidFill>
                  <a:srgbClr val="0D0D0D"/>
                </a:solidFill>
                <a:latin typeface="Corbel"/>
                <a:cs typeface="Corbel"/>
              </a:rPr>
              <a:t> </a:t>
            </a:r>
            <a:r>
              <a:rPr dirty="0">
                <a:solidFill>
                  <a:srgbClr val="0D0D0D"/>
                </a:solidFill>
                <a:latin typeface="Corbel"/>
                <a:cs typeface="Corbel"/>
              </a:rPr>
              <a:t>ve</a:t>
            </a:r>
            <a:r>
              <a:rPr spc="-30" dirty="0">
                <a:solidFill>
                  <a:srgbClr val="0D0D0D"/>
                </a:solidFill>
                <a:latin typeface="Corbel"/>
                <a:cs typeface="Corbel"/>
              </a:rPr>
              <a:t> </a:t>
            </a:r>
            <a:r>
              <a:rPr dirty="0">
                <a:solidFill>
                  <a:srgbClr val="0D0D0D"/>
                </a:solidFill>
                <a:latin typeface="Corbel"/>
                <a:cs typeface="Corbel"/>
              </a:rPr>
              <a:t>de</a:t>
            </a:r>
            <a:r>
              <a:rPr spc="-4" dirty="0">
                <a:solidFill>
                  <a:srgbClr val="0D0D0D"/>
                </a:solidFill>
                <a:latin typeface="Corbel"/>
                <a:cs typeface="Corbel"/>
              </a:rPr>
              <a:t> </a:t>
            </a:r>
            <a:r>
              <a:rPr dirty="0">
                <a:solidFill>
                  <a:srgbClr val="0D0D0D"/>
                </a:solidFill>
                <a:latin typeface="Corbel"/>
                <a:cs typeface="Corbel"/>
              </a:rPr>
              <a:t>en</a:t>
            </a:r>
            <a:r>
              <a:rPr spc="-23" dirty="0">
                <a:solidFill>
                  <a:srgbClr val="0D0D0D"/>
                </a:solidFill>
                <a:latin typeface="Corbel"/>
                <a:cs typeface="Corbel"/>
              </a:rPr>
              <a:t> </a:t>
            </a:r>
            <a:r>
              <a:rPr dirty="0">
                <a:solidFill>
                  <a:srgbClr val="0D0D0D"/>
                </a:solidFill>
                <a:latin typeface="Corbel"/>
                <a:cs typeface="Corbel"/>
              </a:rPr>
              <a:t>önemlisi</a:t>
            </a:r>
            <a:r>
              <a:rPr spc="-4" dirty="0">
                <a:solidFill>
                  <a:srgbClr val="0D0D0D"/>
                </a:solidFill>
                <a:latin typeface="Corbel"/>
                <a:cs typeface="Corbel"/>
              </a:rPr>
              <a:t> </a:t>
            </a:r>
            <a:r>
              <a:rPr dirty="0">
                <a:solidFill>
                  <a:srgbClr val="0D0D0D"/>
                </a:solidFill>
                <a:latin typeface="Corbel"/>
                <a:cs typeface="Corbel"/>
              </a:rPr>
              <a:t>göz</a:t>
            </a:r>
            <a:r>
              <a:rPr spc="-26" dirty="0">
                <a:solidFill>
                  <a:srgbClr val="0D0D0D"/>
                </a:solidFill>
                <a:latin typeface="Corbel"/>
                <a:cs typeface="Corbel"/>
              </a:rPr>
              <a:t> </a:t>
            </a:r>
            <a:r>
              <a:rPr dirty="0">
                <a:solidFill>
                  <a:srgbClr val="0D0D0D"/>
                </a:solidFill>
                <a:latin typeface="Corbel"/>
                <a:cs typeface="Corbel"/>
              </a:rPr>
              <a:t>yorgunluğu,</a:t>
            </a:r>
            <a:r>
              <a:rPr spc="-53" dirty="0">
                <a:solidFill>
                  <a:srgbClr val="0D0D0D"/>
                </a:solidFill>
                <a:latin typeface="Corbel"/>
                <a:cs typeface="Corbel"/>
              </a:rPr>
              <a:t> </a:t>
            </a:r>
            <a:r>
              <a:rPr dirty="0">
                <a:solidFill>
                  <a:srgbClr val="0D0D0D"/>
                </a:solidFill>
                <a:latin typeface="Corbel"/>
                <a:cs typeface="Corbel"/>
              </a:rPr>
              <a:t>ağrı</a:t>
            </a:r>
            <a:r>
              <a:rPr spc="-30" dirty="0">
                <a:solidFill>
                  <a:srgbClr val="0D0D0D"/>
                </a:solidFill>
                <a:latin typeface="Corbel"/>
                <a:cs typeface="Corbel"/>
              </a:rPr>
              <a:t> </a:t>
            </a:r>
            <a:r>
              <a:rPr spc="-19" dirty="0">
                <a:solidFill>
                  <a:srgbClr val="0D0D0D"/>
                </a:solidFill>
                <a:latin typeface="Corbel"/>
                <a:cs typeface="Corbel"/>
              </a:rPr>
              <a:t>oluşur.</a:t>
            </a:r>
            <a:r>
              <a:rPr spc="-86" dirty="0">
                <a:solidFill>
                  <a:srgbClr val="0D0D0D"/>
                </a:solidFill>
                <a:latin typeface="Corbel"/>
                <a:cs typeface="Corbel"/>
              </a:rPr>
              <a:t> </a:t>
            </a:r>
            <a:endParaRPr lang="tr-TR" spc="-86" dirty="0">
              <a:solidFill>
                <a:srgbClr val="0D0D0D"/>
              </a:solidFill>
              <a:latin typeface="Corbel"/>
              <a:cs typeface="Corbel"/>
            </a:endParaRPr>
          </a:p>
          <a:p>
            <a:pPr marL="9525" marR="102394">
              <a:lnSpc>
                <a:spcPct val="90000"/>
              </a:lnSpc>
              <a:spcBef>
                <a:spcPts val="101"/>
              </a:spcBef>
            </a:pPr>
            <a:endParaRPr lang="tr-TR" spc="-86" dirty="0">
              <a:solidFill>
                <a:srgbClr val="0D0D0D"/>
              </a:solidFill>
              <a:latin typeface="Corbel"/>
              <a:cs typeface="Corbel"/>
            </a:endParaRPr>
          </a:p>
          <a:p>
            <a:pPr marL="9525" marR="102394">
              <a:lnSpc>
                <a:spcPct val="90000"/>
              </a:lnSpc>
              <a:spcBef>
                <a:spcPts val="101"/>
              </a:spcBef>
            </a:pPr>
            <a:r>
              <a:rPr dirty="0" err="1">
                <a:solidFill>
                  <a:srgbClr val="0D0D0D"/>
                </a:solidFill>
                <a:latin typeface="Corbel"/>
                <a:cs typeface="Corbel"/>
              </a:rPr>
              <a:t>Göz</a:t>
            </a:r>
            <a:r>
              <a:rPr spc="-11" dirty="0">
                <a:solidFill>
                  <a:srgbClr val="0D0D0D"/>
                </a:solidFill>
                <a:latin typeface="Corbel"/>
                <a:cs typeface="Corbel"/>
              </a:rPr>
              <a:t> </a:t>
            </a:r>
            <a:r>
              <a:rPr dirty="0">
                <a:solidFill>
                  <a:srgbClr val="0D0D0D"/>
                </a:solidFill>
                <a:latin typeface="Corbel"/>
                <a:cs typeface="Corbel"/>
              </a:rPr>
              <a:t>damlası</a:t>
            </a:r>
            <a:r>
              <a:rPr spc="-23" dirty="0">
                <a:solidFill>
                  <a:srgbClr val="0D0D0D"/>
                </a:solidFill>
                <a:latin typeface="Corbel"/>
                <a:cs typeface="Corbel"/>
              </a:rPr>
              <a:t> </a:t>
            </a:r>
            <a:r>
              <a:rPr dirty="0">
                <a:solidFill>
                  <a:srgbClr val="0D0D0D"/>
                </a:solidFill>
                <a:latin typeface="Corbel"/>
                <a:cs typeface="Corbel"/>
              </a:rPr>
              <a:t>veya</a:t>
            </a:r>
            <a:r>
              <a:rPr spc="-34" dirty="0">
                <a:solidFill>
                  <a:srgbClr val="0D0D0D"/>
                </a:solidFill>
                <a:latin typeface="Corbel"/>
                <a:cs typeface="Corbel"/>
              </a:rPr>
              <a:t> </a:t>
            </a:r>
            <a:r>
              <a:rPr dirty="0">
                <a:solidFill>
                  <a:srgbClr val="0D0D0D"/>
                </a:solidFill>
                <a:latin typeface="Corbel"/>
                <a:cs typeface="Corbel"/>
              </a:rPr>
              <a:t>suni</a:t>
            </a:r>
            <a:r>
              <a:rPr spc="-38" dirty="0">
                <a:solidFill>
                  <a:srgbClr val="0D0D0D"/>
                </a:solidFill>
                <a:latin typeface="Corbel"/>
                <a:cs typeface="Corbel"/>
              </a:rPr>
              <a:t> </a:t>
            </a:r>
            <a:r>
              <a:rPr dirty="0">
                <a:solidFill>
                  <a:srgbClr val="0D0D0D"/>
                </a:solidFill>
                <a:latin typeface="Corbel"/>
                <a:cs typeface="Corbel"/>
              </a:rPr>
              <a:t>göz</a:t>
            </a:r>
            <a:r>
              <a:rPr spc="-26" dirty="0">
                <a:solidFill>
                  <a:srgbClr val="0D0D0D"/>
                </a:solidFill>
                <a:latin typeface="Corbel"/>
                <a:cs typeface="Corbel"/>
              </a:rPr>
              <a:t> </a:t>
            </a:r>
            <a:r>
              <a:rPr spc="-15" dirty="0">
                <a:solidFill>
                  <a:srgbClr val="0D0D0D"/>
                </a:solidFill>
                <a:latin typeface="Corbel"/>
                <a:cs typeface="Corbel"/>
              </a:rPr>
              <a:t>yaşı </a:t>
            </a:r>
            <a:r>
              <a:rPr dirty="0">
                <a:solidFill>
                  <a:srgbClr val="0D0D0D"/>
                </a:solidFill>
                <a:latin typeface="Corbel"/>
                <a:cs typeface="Corbel"/>
              </a:rPr>
              <a:t>kullanılması</a:t>
            </a:r>
            <a:r>
              <a:rPr spc="-26" dirty="0">
                <a:solidFill>
                  <a:srgbClr val="0D0D0D"/>
                </a:solidFill>
                <a:latin typeface="Corbel"/>
                <a:cs typeface="Corbel"/>
              </a:rPr>
              <a:t> </a:t>
            </a:r>
            <a:r>
              <a:rPr dirty="0">
                <a:solidFill>
                  <a:srgbClr val="0D0D0D"/>
                </a:solidFill>
                <a:latin typeface="Corbel"/>
                <a:cs typeface="Corbel"/>
              </a:rPr>
              <a:t>fayda</a:t>
            </a:r>
            <a:r>
              <a:rPr spc="-15" dirty="0">
                <a:solidFill>
                  <a:srgbClr val="0D0D0D"/>
                </a:solidFill>
                <a:latin typeface="Corbel"/>
                <a:cs typeface="Corbel"/>
              </a:rPr>
              <a:t> sağlayabilir.</a:t>
            </a:r>
            <a:r>
              <a:rPr spc="-68" dirty="0">
                <a:solidFill>
                  <a:srgbClr val="0D0D0D"/>
                </a:solidFill>
                <a:latin typeface="Corbel"/>
                <a:cs typeface="Corbel"/>
              </a:rPr>
              <a:t> </a:t>
            </a:r>
            <a:r>
              <a:rPr dirty="0">
                <a:solidFill>
                  <a:srgbClr val="0D0D0D"/>
                </a:solidFill>
                <a:latin typeface="Corbel"/>
                <a:cs typeface="Corbel"/>
              </a:rPr>
              <a:t>Uzun</a:t>
            </a:r>
            <a:r>
              <a:rPr spc="-41" dirty="0">
                <a:solidFill>
                  <a:srgbClr val="0D0D0D"/>
                </a:solidFill>
                <a:latin typeface="Corbel"/>
                <a:cs typeface="Corbel"/>
              </a:rPr>
              <a:t> </a:t>
            </a:r>
            <a:r>
              <a:rPr dirty="0">
                <a:solidFill>
                  <a:srgbClr val="0D0D0D"/>
                </a:solidFill>
                <a:latin typeface="Corbel"/>
                <a:cs typeface="Corbel"/>
              </a:rPr>
              <a:t>süreli</a:t>
            </a:r>
            <a:r>
              <a:rPr spc="-19" dirty="0">
                <a:solidFill>
                  <a:srgbClr val="0D0D0D"/>
                </a:solidFill>
                <a:latin typeface="Corbel"/>
                <a:cs typeface="Corbel"/>
              </a:rPr>
              <a:t> </a:t>
            </a:r>
            <a:r>
              <a:rPr dirty="0">
                <a:solidFill>
                  <a:srgbClr val="0D0D0D"/>
                </a:solidFill>
                <a:latin typeface="Corbel"/>
                <a:cs typeface="Corbel"/>
              </a:rPr>
              <a:t>ara</a:t>
            </a:r>
            <a:r>
              <a:rPr spc="-15" dirty="0">
                <a:solidFill>
                  <a:srgbClr val="0D0D0D"/>
                </a:solidFill>
                <a:latin typeface="Corbel"/>
                <a:cs typeface="Corbel"/>
              </a:rPr>
              <a:t> </a:t>
            </a:r>
            <a:r>
              <a:rPr dirty="0">
                <a:solidFill>
                  <a:srgbClr val="0D0D0D"/>
                </a:solidFill>
                <a:latin typeface="Corbel"/>
                <a:cs typeface="Corbel"/>
              </a:rPr>
              <a:t>vermeden</a:t>
            </a:r>
            <a:r>
              <a:rPr spc="-41" dirty="0">
                <a:solidFill>
                  <a:srgbClr val="0D0D0D"/>
                </a:solidFill>
                <a:latin typeface="Corbel"/>
                <a:cs typeface="Corbel"/>
              </a:rPr>
              <a:t> </a:t>
            </a:r>
            <a:r>
              <a:rPr dirty="0">
                <a:solidFill>
                  <a:srgbClr val="0D0D0D"/>
                </a:solidFill>
                <a:latin typeface="Corbel"/>
                <a:cs typeface="Corbel"/>
              </a:rPr>
              <a:t>parlak</a:t>
            </a:r>
            <a:r>
              <a:rPr spc="-26" dirty="0">
                <a:solidFill>
                  <a:srgbClr val="0D0D0D"/>
                </a:solidFill>
                <a:latin typeface="Corbel"/>
                <a:cs typeface="Corbel"/>
              </a:rPr>
              <a:t> </a:t>
            </a:r>
            <a:r>
              <a:rPr dirty="0">
                <a:solidFill>
                  <a:srgbClr val="0D0D0D"/>
                </a:solidFill>
                <a:latin typeface="Corbel"/>
                <a:cs typeface="Corbel"/>
              </a:rPr>
              <a:t>ekrana</a:t>
            </a:r>
            <a:r>
              <a:rPr spc="-34" dirty="0">
                <a:solidFill>
                  <a:srgbClr val="0D0D0D"/>
                </a:solidFill>
                <a:latin typeface="Corbel"/>
                <a:cs typeface="Corbel"/>
              </a:rPr>
              <a:t> </a:t>
            </a:r>
            <a:r>
              <a:rPr dirty="0">
                <a:solidFill>
                  <a:srgbClr val="0D0D0D"/>
                </a:solidFill>
                <a:latin typeface="Corbel"/>
                <a:cs typeface="Corbel"/>
              </a:rPr>
              <a:t>bakarak</a:t>
            </a:r>
            <a:r>
              <a:rPr spc="-45" dirty="0">
                <a:solidFill>
                  <a:srgbClr val="0D0D0D"/>
                </a:solidFill>
                <a:latin typeface="Corbel"/>
                <a:cs typeface="Corbel"/>
              </a:rPr>
              <a:t> </a:t>
            </a:r>
            <a:r>
              <a:rPr spc="-8" dirty="0">
                <a:solidFill>
                  <a:srgbClr val="0D0D0D"/>
                </a:solidFill>
                <a:latin typeface="Corbel"/>
                <a:cs typeface="Corbel"/>
              </a:rPr>
              <a:t>çalışmak, </a:t>
            </a:r>
            <a:r>
              <a:rPr dirty="0">
                <a:solidFill>
                  <a:srgbClr val="0D0D0D"/>
                </a:solidFill>
                <a:latin typeface="Corbel"/>
                <a:cs typeface="Corbel"/>
              </a:rPr>
              <a:t>baş</a:t>
            </a:r>
            <a:r>
              <a:rPr spc="-26" dirty="0">
                <a:solidFill>
                  <a:srgbClr val="0D0D0D"/>
                </a:solidFill>
                <a:latin typeface="Corbel"/>
                <a:cs typeface="Corbel"/>
              </a:rPr>
              <a:t> </a:t>
            </a:r>
            <a:r>
              <a:rPr dirty="0">
                <a:solidFill>
                  <a:srgbClr val="0D0D0D"/>
                </a:solidFill>
                <a:latin typeface="Corbel"/>
                <a:cs typeface="Corbel"/>
              </a:rPr>
              <a:t>ağrısına</a:t>
            </a:r>
            <a:r>
              <a:rPr spc="-38" dirty="0">
                <a:solidFill>
                  <a:srgbClr val="0D0D0D"/>
                </a:solidFill>
                <a:latin typeface="Corbel"/>
                <a:cs typeface="Corbel"/>
              </a:rPr>
              <a:t> </a:t>
            </a:r>
            <a:r>
              <a:rPr dirty="0">
                <a:solidFill>
                  <a:srgbClr val="0D0D0D"/>
                </a:solidFill>
                <a:latin typeface="Corbel"/>
                <a:cs typeface="Corbel"/>
              </a:rPr>
              <a:t>da</a:t>
            </a:r>
            <a:r>
              <a:rPr spc="-19" dirty="0">
                <a:solidFill>
                  <a:srgbClr val="0D0D0D"/>
                </a:solidFill>
                <a:latin typeface="Corbel"/>
                <a:cs typeface="Corbel"/>
              </a:rPr>
              <a:t> </a:t>
            </a:r>
            <a:r>
              <a:rPr dirty="0">
                <a:solidFill>
                  <a:srgbClr val="0D0D0D"/>
                </a:solidFill>
                <a:latin typeface="Corbel"/>
                <a:cs typeface="Corbel"/>
              </a:rPr>
              <a:t>neden</a:t>
            </a:r>
            <a:r>
              <a:rPr spc="-30" dirty="0">
                <a:solidFill>
                  <a:srgbClr val="0D0D0D"/>
                </a:solidFill>
                <a:latin typeface="Corbel"/>
                <a:cs typeface="Corbel"/>
              </a:rPr>
              <a:t> </a:t>
            </a:r>
            <a:r>
              <a:rPr spc="-8" dirty="0">
                <a:solidFill>
                  <a:srgbClr val="0D0D0D"/>
                </a:solidFill>
                <a:latin typeface="Corbel"/>
                <a:cs typeface="Corbel"/>
              </a:rPr>
              <a:t>olmaktadır.</a:t>
            </a:r>
            <a:r>
              <a:rPr spc="-23" dirty="0">
                <a:solidFill>
                  <a:srgbClr val="0D0D0D"/>
                </a:solidFill>
                <a:latin typeface="Corbel"/>
                <a:cs typeface="Corbel"/>
              </a:rPr>
              <a:t> </a:t>
            </a:r>
            <a:r>
              <a:rPr dirty="0">
                <a:solidFill>
                  <a:srgbClr val="0D0D0D"/>
                </a:solidFill>
                <a:latin typeface="Corbel"/>
                <a:cs typeface="Corbel"/>
              </a:rPr>
              <a:t>Bu</a:t>
            </a:r>
            <a:r>
              <a:rPr spc="-49" dirty="0">
                <a:solidFill>
                  <a:srgbClr val="0D0D0D"/>
                </a:solidFill>
                <a:latin typeface="Corbel"/>
                <a:cs typeface="Corbel"/>
              </a:rPr>
              <a:t> </a:t>
            </a:r>
            <a:r>
              <a:rPr dirty="0">
                <a:solidFill>
                  <a:srgbClr val="0D0D0D"/>
                </a:solidFill>
                <a:latin typeface="Corbel"/>
                <a:cs typeface="Corbel"/>
              </a:rPr>
              <a:t>nedenle</a:t>
            </a:r>
            <a:r>
              <a:rPr spc="-34" dirty="0">
                <a:solidFill>
                  <a:srgbClr val="0D0D0D"/>
                </a:solidFill>
                <a:latin typeface="Corbel"/>
                <a:cs typeface="Corbel"/>
              </a:rPr>
              <a:t> </a:t>
            </a:r>
            <a:r>
              <a:rPr dirty="0">
                <a:solidFill>
                  <a:srgbClr val="0D0D0D"/>
                </a:solidFill>
                <a:latin typeface="Corbel"/>
                <a:cs typeface="Corbel"/>
              </a:rPr>
              <a:t>ekran</a:t>
            </a:r>
            <a:r>
              <a:rPr spc="-26" dirty="0">
                <a:solidFill>
                  <a:srgbClr val="0D0D0D"/>
                </a:solidFill>
                <a:latin typeface="Corbel"/>
                <a:cs typeface="Corbel"/>
              </a:rPr>
              <a:t> </a:t>
            </a:r>
            <a:r>
              <a:rPr dirty="0">
                <a:solidFill>
                  <a:srgbClr val="0D0D0D"/>
                </a:solidFill>
                <a:latin typeface="Corbel"/>
                <a:cs typeface="Corbel"/>
              </a:rPr>
              <a:t>parlaklığı</a:t>
            </a:r>
            <a:r>
              <a:rPr spc="4" dirty="0">
                <a:solidFill>
                  <a:srgbClr val="0D0D0D"/>
                </a:solidFill>
                <a:latin typeface="Corbel"/>
                <a:cs typeface="Corbel"/>
              </a:rPr>
              <a:t> </a:t>
            </a:r>
            <a:r>
              <a:rPr dirty="0">
                <a:solidFill>
                  <a:srgbClr val="0D0D0D"/>
                </a:solidFill>
                <a:latin typeface="Corbel"/>
                <a:cs typeface="Corbel"/>
              </a:rPr>
              <a:t>–</a:t>
            </a:r>
            <a:r>
              <a:rPr spc="-19" dirty="0">
                <a:solidFill>
                  <a:srgbClr val="0D0D0D"/>
                </a:solidFill>
                <a:latin typeface="Corbel"/>
                <a:cs typeface="Corbel"/>
              </a:rPr>
              <a:t> </a:t>
            </a:r>
            <a:r>
              <a:rPr dirty="0">
                <a:solidFill>
                  <a:srgbClr val="0D0D0D"/>
                </a:solidFill>
                <a:latin typeface="Corbel"/>
                <a:cs typeface="Corbel"/>
              </a:rPr>
              <a:t>parlamaları</a:t>
            </a:r>
            <a:r>
              <a:rPr spc="-41" dirty="0">
                <a:solidFill>
                  <a:srgbClr val="0D0D0D"/>
                </a:solidFill>
                <a:latin typeface="Corbel"/>
                <a:cs typeface="Corbel"/>
              </a:rPr>
              <a:t> </a:t>
            </a:r>
            <a:r>
              <a:rPr spc="-8" dirty="0">
                <a:solidFill>
                  <a:srgbClr val="0D0D0D"/>
                </a:solidFill>
                <a:latin typeface="Corbel"/>
                <a:cs typeface="Corbel"/>
              </a:rPr>
              <a:t>ayarlanmalıdır.</a:t>
            </a:r>
            <a:endParaRPr dirty="0">
              <a:latin typeface="Corbel"/>
              <a:cs typeface="Corbel"/>
            </a:endParaRPr>
          </a:p>
          <a:p>
            <a:pPr marL="9525">
              <a:lnSpc>
                <a:spcPts val="1684"/>
              </a:lnSpc>
            </a:pPr>
            <a:r>
              <a:rPr dirty="0">
                <a:solidFill>
                  <a:srgbClr val="0D0D0D"/>
                </a:solidFill>
                <a:latin typeface="Corbel"/>
                <a:cs typeface="Corbel"/>
              </a:rPr>
              <a:t>Bilgisayar</a:t>
            </a:r>
            <a:r>
              <a:rPr spc="-38" dirty="0">
                <a:solidFill>
                  <a:srgbClr val="0D0D0D"/>
                </a:solidFill>
                <a:latin typeface="Corbel"/>
                <a:cs typeface="Corbel"/>
              </a:rPr>
              <a:t> </a:t>
            </a:r>
            <a:r>
              <a:rPr dirty="0">
                <a:solidFill>
                  <a:srgbClr val="0D0D0D"/>
                </a:solidFill>
                <a:latin typeface="Corbel"/>
                <a:cs typeface="Corbel"/>
              </a:rPr>
              <a:t>ekranına</a:t>
            </a:r>
            <a:r>
              <a:rPr spc="-60" dirty="0">
                <a:solidFill>
                  <a:srgbClr val="0D0D0D"/>
                </a:solidFill>
                <a:latin typeface="Corbel"/>
                <a:cs typeface="Corbel"/>
              </a:rPr>
              <a:t> </a:t>
            </a:r>
            <a:r>
              <a:rPr dirty="0">
                <a:solidFill>
                  <a:srgbClr val="0D0D0D"/>
                </a:solidFill>
                <a:latin typeface="Corbel"/>
                <a:cs typeface="Corbel"/>
              </a:rPr>
              <a:t>direkt</a:t>
            </a:r>
            <a:r>
              <a:rPr spc="-15" dirty="0">
                <a:solidFill>
                  <a:srgbClr val="0D0D0D"/>
                </a:solidFill>
                <a:latin typeface="Corbel"/>
                <a:cs typeface="Corbel"/>
              </a:rPr>
              <a:t> </a:t>
            </a:r>
            <a:r>
              <a:rPr dirty="0">
                <a:solidFill>
                  <a:srgbClr val="0D0D0D"/>
                </a:solidFill>
                <a:latin typeface="Corbel"/>
                <a:cs typeface="Corbel"/>
              </a:rPr>
              <a:t>ışık</a:t>
            </a:r>
            <a:r>
              <a:rPr spc="-4" dirty="0">
                <a:solidFill>
                  <a:srgbClr val="0D0D0D"/>
                </a:solidFill>
                <a:latin typeface="Corbel"/>
                <a:cs typeface="Corbel"/>
              </a:rPr>
              <a:t> </a:t>
            </a:r>
            <a:r>
              <a:rPr dirty="0">
                <a:solidFill>
                  <a:srgbClr val="0D0D0D"/>
                </a:solidFill>
                <a:latin typeface="Corbel"/>
                <a:cs typeface="Corbel"/>
              </a:rPr>
              <a:t>vurması</a:t>
            </a:r>
            <a:r>
              <a:rPr spc="-64" dirty="0">
                <a:solidFill>
                  <a:srgbClr val="0D0D0D"/>
                </a:solidFill>
                <a:latin typeface="Corbel"/>
                <a:cs typeface="Corbel"/>
              </a:rPr>
              <a:t> </a:t>
            </a:r>
            <a:r>
              <a:rPr dirty="0">
                <a:solidFill>
                  <a:srgbClr val="0D0D0D"/>
                </a:solidFill>
                <a:latin typeface="Corbel"/>
                <a:cs typeface="Corbel"/>
              </a:rPr>
              <a:t>parlamaya</a:t>
            </a:r>
            <a:r>
              <a:rPr spc="-45" dirty="0">
                <a:solidFill>
                  <a:srgbClr val="0D0D0D"/>
                </a:solidFill>
                <a:latin typeface="Corbel"/>
                <a:cs typeface="Corbel"/>
              </a:rPr>
              <a:t> </a:t>
            </a:r>
            <a:r>
              <a:rPr dirty="0">
                <a:solidFill>
                  <a:srgbClr val="0D0D0D"/>
                </a:solidFill>
                <a:latin typeface="Corbel"/>
                <a:cs typeface="Corbel"/>
              </a:rPr>
              <a:t>neden</a:t>
            </a:r>
            <a:r>
              <a:rPr spc="-34" dirty="0">
                <a:solidFill>
                  <a:srgbClr val="0D0D0D"/>
                </a:solidFill>
                <a:latin typeface="Corbel"/>
                <a:cs typeface="Corbel"/>
              </a:rPr>
              <a:t> </a:t>
            </a:r>
            <a:r>
              <a:rPr dirty="0">
                <a:solidFill>
                  <a:srgbClr val="0D0D0D"/>
                </a:solidFill>
                <a:latin typeface="Corbel"/>
                <a:cs typeface="Corbel"/>
              </a:rPr>
              <a:t>olacağından,</a:t>
            </a:r>
            <a:r>
              <a:rPr spc="-60" dirty="0">
                <a:solidFill>
                  <a:srgbClr val="0D0D0D"/>
                </a:solidFill>
                <a:latin typeface="Corbel"/>
                <a:cs typeface="Corbel"/>
              </a:rPr>
              <a:t> </a:t>
            </a:r>
            <a:r>
              <a:rPr dirty="0">
                <a:solidFill>
                  <a:srgbClr val="0D0D0D"/>
                </a:solidFill>
                <a:latin typeface="Corbel"/>
                <a:cs typeface="Corbel"/>
              </a:rPr>
              <a:t>doğal</a:t>
            </a:r>
            <a:r>
              <a:rPr spc="-26" dirty="0">
                <a:solidFill>
                  <a:srgbClr val="0D0D0D"/>
                </a:solidFill>
                <a:latin typeface="Corbel"/>
                <a:cs typeface="Corbel"/>
              </a:rPr>
              <a:t> </a:t>
            </a:r>
            <a:r>
              <a:rPr dirty="0" err="1">
                <a:solidFill>
                  <a:srgbClr val="0D0D0D"/>
                </a:solidFill>
                <a:latin typeface="Corbel"/>
                <a:cs typeface="Corbel"/>
              </a:rPr>
              <a:t>veya</a:t>
            </a:r>
            <a:r>
              <a:rPr spc="-41" dirty="0">
                <a:solidFill>
                  <a:srgbClr val="0D0D0D"/>
                </a:solidFill>
                <a:latin typeface="Corbel"/>
                <a:cs typeface="Corbel"/>
              </a:rPr>
              <a:t> </a:t>
            </a:r>
            <a:r>
              <a:rPr spc="-8" dirty="0" err="1">
                <a:solidFill>
                  <a:srgbClr val="0D0D0D"/>
                </a:solidFill>
                <a:latin typeface="Corbel"/>
                <a:cs typeface="Corbel"/>
              </a:rPr>
              <a:t>yapay</a:t>
            </a:r>
            <a:r>
              <a:rPr lang="tr-TR" spc="-8" dirty="0">
                <a:latin typeface="Corbel"/>
                <a:cs typeface="Corbel"/>
              </a:rPr>
              <a:t> </a:t>
            </a:r>
            <a:r>
              <a:rPr dirty="0" err="1">
                <a:solidFill>
                  <a:srgbClr val="0D0D0D"/>
                </a:solidFill>
                <a:latin typeface="Corbel"/>
                <a:cs typeface="Corbel"/>
              </a:rPr>
              <a:t>ışığın</a:t>
            </a:r>
            <a:r>
              <a:rPr spc="-23" dirty="0">
                <a:solidFill>
                  <a:srgbClr val="0D0D0D"/>
                </a:solidFill>
                <a:latin typeface="Corbel"/>
                <a:cs typeface="Corbel"/>
              </a:rPr>
              <a:t> </a:t>
            </a:r>
            <a:r>
              <a:rPr dirty="0">
                <a:solidFill>
                  <a:srgbClr val="0D0D0D"/>
                </a:solidFill>
                <a:latin typeface="Corbel"/>
                <a:cs typeface="Corbel"/>
              </a:rPr>
              <a:t>ekrana</a:t>
            </a:r>
            <a:r>
              <a:rPr spc="-45" dirty="0">
                <a:solidFill>
                  <a:srgbClr val="0D0D0D"/>
                </a:solidFill>
                <a:latin typeface="Corbel"/>
                <a:cs typeface="Corbel"/>
              </a:rPr>
              <a:t> </a:t>
            </a:r>
            <a:r>
              <a:rPr dirty="0">
                <a:solidFill>
                  <a:srgbClr val="0D0D0D"/>
                </a:solidFill>
                <a:latin typeface="Corbel"/>
                <a:cs typeface="Corbel"/>
              </a:rPr>
              <a:t>sağdan</a:t>
            </a:r>
            <a:r>
              <a:rPr spc="-53" dirty="0">
                <a:solidFill>
                  <a:srgbClr val="0D0D0D"/>
                </a:solidFill>
                <a:latin typeface="Corbel"/>
                <a:cs typeface="Corbel"/>
              </a:rPr>
              <a:t> </a:t>
            </a:r>
            <a:r>
              <a:rPr dirty="0">
                <a:solidFill>
                  <a:srgbClr val="0D0D0D"/>
                </a:solidFill>
                <a:latin typeface="Corbel"/>
                <a:cs typeface="Corbel"/>
              </a:rPr>
              <a:t>veya</a:t>
            </a:r>
            <a:r>
              <a:rPr spc="-41" dirty="0">
                <a:solidFill>
                  <a:srgbClr val="0D0D0D"/>
                </a:solidFill>
                <a:latin typeface="Corbel"/>
                <a:cs typeface="Corbel"/>
              </a:rPr>
              <a:t> </a:t>
            </a:r>
            <a:r>
              <a:rPr dirty="0">
                <a:solidFill>
                  <a:srgbClr val="0D0D0D"/>
                </a:solidFill>
                <a:latin typeface="Corbel"/>
                <a:cs typeface="Corbel"/>
              </a:rPr>
              <a:t>soldan</a:t>
            </a:r>
            <a:r>
              <a:rPr spc="-38" dirty="0">
                <a:solidFill>
                  <a:srgbClr val="0D0D0D"/>
                </a:solidFill>
                <a:latin typeface="Corbel"/>
                <a:cs typeface="Corbel"/>
              </a:rPr>
              <a:t> </a:t>
            </a:r>
            <a:r>
              <a:rPr dirty="0">
                <a:solidFill>
                  <a:srgbClr val="0D0D0D"/>
                </a:solidFill>
                <a:latin typeface="Corbel"/>
                <a:cs typeface="Corbel"/>
              </a:rPr>
              <a:t>gelmesi</a:t>
            </a:r>
            <a:r>
              <a:rPr spc="-15" dirty="0">
                <a:solidFill>
                  <a:srgbClr val="0D0D0D"/>
                </a:solidFill>
                <a:latin typeface="Corbel"/>
                <a:cs typeface="Corbel"/>
              </a:rPr>
              <a:t> </a:t>
            </a:r>
            <a:r>
              <a:rPr dirty="0">
                <a:solidFill>
                  <a:srgbClr val="0D0D0D"/>
                </a:solidFill>
                <a:latin typeface="Corbel"/>
                <a:cs typeface="Corbel"/>
              </a:rPr>
              <a:t>tercih</a:t>
            </a:r>
            <a:r>
              <a:rPr spc="-38" dirty="0">
                <a:solidFill>
                  <a:srgbClr val="0D0D0D"/>
                </a:solidFill>
                <a:latin typeface="Corbel"/>
                <a:cs typeface="Corbel"/>
              </a:rPr>
              <a:t> </a:t>
            </a:r>
            <a:r>
              <a:rPr spc="-8" dirty="0">
                <a:solidFill>
                  <a:srgbClr val="0D0D0D"/>
                </a:solidFill>
                <a:latin typeface="Corbel"/>
                <a:cs typeface="Corbel"/>
              </a:rPr>
              <a:t>edilmelidir</a:t>
            </a:r>
            <a:r>
              <a:rPr spc="-8" dirty="0">
                <a:solidFill>
                  <a:srgbClr val="A6B727"/>
                </a:solidFill>
                <a:latin typeface="Corbel"/>
                <a:cs typeface="Corbel"/>
              </a:rPr>
              <a:t>.</a:t>
            </a:r>
            <a:endParaRPr dirty="0">
              <a:latin typeface="Corbel"/>
              <a:cs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87624" y="764704"/>
            <a:ext cx="6840760" cy="525658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23728" y="4437112"/>
            <a:ext cx="5175504" cy="2088232"/>
          </a:xfrm>
          <a:prstGeom prst="rect">
            <a:avLst/>
          </a:prstGeom>
        </p:spPr>
      </p:pic>
      <p:sp>
        <p:nvSpPr>
          <p:cNvPr id="3" name="object 3"/>
          <p:cNvSpPr txBox="1"/>
          <p:nvPr/>
        </p:nvSpPr>
        <p:spPr>
          <a:xfrm>
            <a:off x="323528" y="692696"/>
            <a:ext cx="8568952" cy="2957284"/>
          </a:xfrm>
          <a:prstGeom prst="rect">
            <a:avLst/>
          </a:prstGeom>
        </p:spPr>
        <p:txBody>
          <a:bodyPr vert="horz" wrap="square" lIns="0" tIns="10478" rIns="0" bIns="0" rtlCol="0">
            <a:spAutoFit/>
          </a:bodyPr>
          <a:lstStyle/>
          <a:p>
            <a:pPr marL="265271" indent="-255746">
              <a:lnSpc>
                <a:spcPts val="1883"/>
              </a:lnSpc>
              <a:spcBef>
                <a:spcPts val="83"/>
              </a:spcBef>
              <a:buClr>
                <a:srgbClr val="A6B727"/>
              </a:buClr>
              <a:buSzPct val="79545"/>
              <a:buChar char="•"/>
              <a:tabLst>
                <a:tab pos="265271" algn="l"/>
              </a:tabLst>
            </a:pPr>
            <a:r>
              <a:rPr sz="2000" dirty="0">
                <a:solidFill>
                  <a:srgbClr val="0D0D0D"/>
                </a:solidFill>
                <a:latin typeface="Corbel"/>
                <a:cs typeface="Corbel"/>
              </a:rPr>
              <a:t>Uzun</a:t>
            </a:r>
            <a:r>
              <a:rPr sz="2000" spc="-45" dirty="0">
                <a:solidFill>
                  <a:srgbClr val="0D0D0D"/>
                </a:solidFill>
                <a:latin typeface="Corbel"/>
                <a:cs typeface="Corbel"/>
              </a:rPr>
              <a:t> </a:t>
            </a:r>
            <a:r>
              <a:rPr sz="2000" dirty="0">
                <a:solidFill>
                  <a:srgbClr val="0D0D0D"/>
                </a:solidFill>
                <a:latin typeface="Corbel"/>
                <a:cs typeface="Corbel"/>
              </a:rPr>
              <a:t>süreli</a:t>
            </a:r>
            <a:r>
              <a:rPr sz="2000" spc="-23" dirty="0">
                <a:solidFill>
                  <a:srgbClr val="0D0D0D"/>
                </a:solidFill>
                <a:latin typeface="Corbel"/>
                <a:cs typeface="Corbel"/>
              </a:rPr>
              <a:t> </a:t>
            </a:r>
            <a:r>
              <a:rPr sz="2000" dirty="0">
                <a:solidFill>
                  <a:srgbClr val="0D0D0D"/>
                </a:solidFill>
                <a:latin typeface="Corbel"/>
                <a:cs typeface="Corbel"/>
              </a:rPr>
              <a:t>aynı</a:t>
            </a:r>
            <a:r>
              <a:rPr sz="2000" spc="-23" dirty="0">
                <a:solidFill>
                  <a:srgbClr val="0D0D0D"/>
                </a:solidFill>
                <a:latin typeface="Corbel"/>
                <a:cs typeface="Corbel"/>
              </a:rPr>
              <a:t> </a:t>
            </a:r>
            <a:r>
              <a:rPr sz="2000" dirty="0">
                <a:solidFill>
                  <a:srgbClr val="0D0D0D"/>
                </a:solidFill>
                <a:latin typeface="Corbel"/>
                <a:cs typeface="Corbel"/>
              </a:rPr>
              <a:t>mesafedeki</a:t>
            </a:r>
            <a:r>
              <a:rPr sz="2000" spc="-34" dirty="0">
                <a:solidFill>
                  <a:srgbClr val="0D0D0D"/>
                </a:solidFill>
                <a:latin typeface="Corbel"/>
                <a:cs typeface="Corbel"/>
              </a:rPr>
              <a:t> </a:t>
            </a:r>
            <a:r>
              <a:rPr sz="2000" dirty="0">
                <a:solidFill>
                  <a:srgbClr val="0D0D0D"/>
                </a:solidFill>
                <a:latin typeface="Corbel"/>
                <a:cs typeface="Corbel"/>
              </a:rPr>
              <a:t>(</a:t>
            </a:r>
            <a:r>
              <a:rPr sz="2000" spc="-11" dirty="0">
                <a:solidFill>
                  <a:srgbClr val="0D0D0D"/>
                </a:solidFill>
                <a:latin typeface="Corbel"/>
                <a:cs typeface="Corbel"/>
              </a:rPr>
              <a:t> </a:t>
            </a:r>
            <a:r>
              <a:rPr sz="2000" dirty="0">
                <a:solidFill>
                  <a:srgbClr val="0D0D0D"/>
                </a:solidFill>
                <a:latin typeface="Corbel"/>
                <a:cs typeface="Corbel"/>
              </a:rPr>
              <a:t>yakın</a:t>
            </a:r>
            <a:r>
              <a:rPr sz="2000" spc="-8" dirty="0">
                <a:solidFill>
                  <a:srgbClr val="0D0D0D"/>
                </a:solidFill>
                <a:latin typeface="Corbel"/>
                <a:cs typeface="Corbel"/>
              </a:rPr>
              <a:t> </a:t>
            </a:r>
            <a:r>
              <a:rPr sz="2000" dirty="0">
                <a:solidFill>
                  <a:srgbClr val="0D0D0D"/>
                </a:solidFill>
                <a:latin typeface="Corbel"/>
                <a:cs typeface="Corbel"/>
              </a:rPr>
              <a:t>veya</a:t>
            </a:r>
            <a:r>
              <a:rPr sz="2000" spc="-53" dirty="0">
                <a:solidFill>
                  <a:srgbClr val="0D0D0D"/>
                </a:solidFill>
                <a:latin typeface="Corbel"/>
                <a:cs typeface="Corbel"/>
              </a:rPr>
              <a:t> </a:t>
            </a:r>
            <a:r>
              <a:rPr sz="2000" dirty="0">
                <a:solidFill>
                  <a:srgbClr val="0D0D0D"/>
                </a:solidFill>
                <a:latin typeface="Corbel"/>
                <a:cs typeface="Corbel"/>
              </a:rPr>
              <a:t>uzak</a:t>
            </a:r>
            <a:r>
              <a:rPr sz="2000" spc="-30" dirty="0">
                <a:solidFill>
                  <a:srgbClr val="0D0D0D"/>
                </a:solidFill>
                <a:latin typeface="Corbel"/>
                <a:cs typeface="Corbel"/>
              </a:rPr>
              <a:t> </a:t>
            </a:r>
            <a:r>
              <a:rPr sz="2000" dirty="0">
                <a:solidFill>
                  <a:srgbClr val="0D0D0D"/>
                </a:solidFill>
                <a:latin typeface="Corbel"/>
                <a:cs typeface="Corbel"/>
              </a:rPr>
              <a:t>)</a:t>
            </a:r>
            <a:r>
              <a:rPr sz="2000" spc="-11" dirty="0">
                <a:solidFill>
                  <a:srgbClr val="0D0D0D"/>
                </a:solidFill>
                <a:latin typeface="Corbel"/>
                <a:cs typeface="Corbel"/>
              </a:rPr>
              <a:t> </a:t>
            </a:r>
            <a:r>
              <a:rPr sz="2000" dirty="0">
                <a:solidFill>
                  <a:srgbClr val="0D0D0D"/>
                </a:solidFill>
                <a:latin typeface="Corbel"/>
                <a:cs typeface="Corbel"/>
              </a:rPr>
              <a:t>bir</a:t>
            </a:r>
            <a:r>
              <a:rPr sz="2000" spc="-4" dirty="0">
                <a:solidFill>
                  <a:srgbClr val="0D0D0D"/>
                </a:solidFill>
                <a:latin typeface="Corbel"/>
                <a:cs typeface="Corbel"/>
              </a:rPr>
              <a:t> </a:t>
            </a:r>
            <a:r>
              <a:rPr sz="2000" dirty="0">
                <a:solidFill>
                  <a:srgbClr val="0D0D0D"/>
                </a:solidFill>
                <a:latin typeface="Corbel"/>
                <a:cs typeface="Corbel"/>
              </a:rPr>
              <a:t>şeye</a:t>
            </a:r>
            <a:r>
              <a:rPr sz="2000" spc="-34" dirty="0">
                <a:solidFill>
                  <a:srgbClr val="0D0D0D"/>
                </a:solidFill>
                <a:latin typeface="Corbel"/>
                <a:cs typeface="Corbel"/>
              </a:rPr>
              <a:t> </a:t>
            </a:r>
            <a:r>
              <a:rPr sz="2000" dirty="0">
                <a:solidFill>
                  <a:srgbClr val="0D0D0D"/>
                </a:solidFill>
                <a:latin typeface="Corbel"/>
                <a:cs typeface="Corbel"/>
              </a:rPr>
              <a:t>bakmak</a:t>
            </a:r>
            <a:r>
              <a:rPr sz="2000" spc="-34" dirty="0">
                <a:solidFill>
                  <a:srgbClr val="0D0D0D"/>
                </a:solidFill>
                <a:latin typeface="Corbel"/>
                <a:cs typeface="Corbel"/>
              </a:rPr>
              <a:t> </a:t>
            </a:r>
            <a:r>
              <a:rPr sz="2000" dirty="0" err="1">
                <a:solidFill>
                  <a:srgbClr val="0D0D0D"/>
                </a:solidFill>
                <a:latin typeface="Corbel"/>
                <a:cs typeface="Corbel"/>
              </a:rPr>
              <a:t>gözlerin</a:t>
            </a:r>
            <a:r>
              <a:rPr sz="2000" spc="-23" dirty="0">
                <a:solidFill>
                  <a:srgbClr val="0D0D0D"/>
                </a:solidFill>
                <a:latin typeface="Corbel"/>
                <a:cs typeface="Corbel"/>
              </a:rPr>
              <a:t> </a:t>
            </a:r>
            <a:r>
              <a:rPr sz="2000" spc="-8" dirty="0" err="1">
                <a:solidFill>
                  <a:srgbClr val="0D0D0D"/>
                </a:solidFill>
                <a:latin typeface="Corbel"/>
                <a:cs typeface="Corbel"/>
              </a:rPr>
              <a:t>işlevini</a:t>
            </a:r>
            <a:r>
              <a:rPr lang="tr-TR" sz="2000" spc="-8" dirty="0">
                <a:latin typeface="Corbel"/>
                <a:cs typeface="Corbel"/>
              </a:rPr>
              <a:t> </a:t>
            </a:r>
            <a:r>
              <a:rPr sz="2000" dirty="0" err="1">
                <a:solidFill>
                  <a:srgbClr val="0D0D0D"/>
                </a:solidFill>
                <a:latin typeface="Corbel"/>
                <a:cs typeface="Corbel"/>
              </a:rPr>
              <a:t>bozucu</a:t>
            </a:r>
            <a:r>
              <a:rPr sz="2000" spc="-34" dirty="0">
                <a:solidFill>
                  <a:srgbClr val="0D0D0D"/>
                </a:solidFill>
                <a:latin typeface="Corbel"/>
                <a:cs typeface="Corbel"/>
              </a:rPr>
              <a:t> </a:t>
            </a:r>
            <a:r>
              <a:rPr sz="2000" dirty="0">
                <a:solidFill>
                  <a:srgbClr val="0D0D0D"/>
                </a:solidFill>
                <a:latin typeface="Corbel"/>
                <a:cs typeface="Corbel"/>
              </a:rPr>
              <a:t>etki</a:t>
            </a:r>
            <a:r>
              <a:rPr sz="2000" spc="-23" dirty="0">
                <a:solidFill>
                  <a:srgbClr val="0D0D0D"/>
                </a:solidFill>
                <a:latin typeface="Corbel"/>
                <a:cs typeface="Corbel"/>
              </a:rPr>
              <a:t> </a:t>
            </a:r>
            <a:r>
              <a:rPr sz="2000" spc="-8" dirty="0">
                <a:solidFill>
                  <a:srgbClr val="0D0D0D"/>
                </a:solidFill>
                <a:latin typeface="Corbel"/>
                <a:cs typeface="Corbel"/>
              </a:rPr>
              <a:t>yaratmaktadır.</a:t>
            </a:r>
            <a:r>
              <a:rPr sz="2000" spc="-124" dirty="0">
                <a:solidFill>
                  <a:srgbClr val="0D0D0D"/>
                </a:solidFill>
                <a:latin typeface="Corbel"/>
                <a:cs typeface="Corbel"/>
              </a:rPr>
              <a:t> </a:t>
            </a:r>
            <a:endParaRPr lang="tr-TR" sz="2000" spc="-124" dirty="0">
              <a:solidFill>
                <a:srgbClr val="0D0D0D"/>
              </a:solidFill>
              <a:latin typeface="Corbel"/>
              <a:cs typeface="Corbel"/>
            </a:endParaRPr>
          </a:p>
          <a:p>
            <a:pPr marL="265271" indent="-255746">
              <a:lnSpc>
                <a:spcPts val="1883"/>
              </a:lnSpc>
              <a:spcBef>
                <a:spcPts val="83"/>
              </a:spcBef>
              <a:buClr>
                <a:srgbClr val="A6B727"/>
              </a:buClr>
              <a:buSzPct val="79545"/>
              <a:buChar char="•"/>
              <a:tabLst>
                <a:tab pos="265271" algn="l"/>
              </a:tabLst>
            </a:pPr>
            <a:endParaRPr lang="tr-TR" sz="2000" spc="-124" dirty="0">
              <a:solidFill>
                <a:srgbClr val="0D0D0D"/>
              </a:solidFill>
              <a:latin typeface="Corbel"/>
              <a:cs typeface="Corbel"/>
            </a:endParaRPr>
          </a:p>
          <a:p>
            <a:pPr marL="265271" indent="-255746">
              <a:lnSpc>
                <a:spcPts val="1883"/>
              </a:lnSpc>
              <a:spcBef>
                <a:spcPts val="83"/>
              </a:spcBef>
              <a:buClr>
                <a:srgbClr val="A6B727"/>
              </a:buClr>
              <a:buSzPct val="79545"/>
              <a:buChar char="•"/>
              <a:tabLst>
                <a:tab pos="265271" algn="l"/>
              </a:tabLst>
            </a:pPr>
            <a:r>
              <a:rPr sz="2000" dirty="0">
                <a:solidFill>
                  <a:srgbClr val="0D0D0D"/>
                </a:solidFill>
                <a:latin typeface="Corbel"/>
                <a:cs typeface="Corbel"/>
              </a:rPr>
              <a:t>Gözde</a:t>
            </a:r>
            <a:r>
              <a:rPr sz="2000" spc="-19" dirty="0">
                <a:solidFill>
                  <a:srgbClr val="0D0D0D"/>
                </a:solidFill>
                <a:latin typeface="Corbel"/>
                <a:cs typeface="Corbel"/>
              </a:rPr>
              <a:t> </a:t>
            </a:r>
            <a:r>
              <a:rPr sz="2000" dirty="0">
                <a:solidFill>
                  <a:srgbClr val="0D0D0D"/>
                </a:solidFill>
                <a:latin typeface="Corbel"/>
                <a:cs typeface="Corbel"/>
              </a:rPr>
              <a:t>odaklanma</a:t>
            </a:r>
            <a:r>
              <a:rPr sz="2000" spc="-23" dirty="0">
                <a:solidFill>
                  <a:srgbClr val="0D0D0D"/>
                </a:solidFill>
                <a:latin typeface="Corbel"/>
                <a:cs typeface="Corbel"/>
              </a:rPr>
              <a:t> </a:t>
            </a:r>
            <a:r>
              <a:rPr sz="2000" dirty="0">
                <a:solidFill>
                  <a:srgbClr val="0D0D0D"/>
                </a:solidFill>
                <a:latin typeface="Corbel"/>
                <a:cs typeface="Corbel"/>
              </a:rPr>
              <a:t>sağlayan</a:t>
            </a:r>
            <a:r>
              <a:rPr sz="2000" spc="-45" dirty="0">
                <a:solidFill>
                  <a:srgbClr val="0D0D0D"/>
                </a:solidFill>
                <a:latin typeface="Corbel"/>
                <a:cs typeface="Corbel"/>
              </a:rPr>
              <a:t> </a:t>
            </a:r>
            <a:r>
              <a:rPr sz="2000" dirty="0">
                <a:solidFill>
                  <a:srgbClr val="0D0D0D"/>
                </a:solidFill>
                <a:latin typeface="Corbel"/>
                <a:cs typeface="Corbel"/>
              </a:rPr>
              <a:t>kaslar</a:t>
            </a:r>
            <a:r>
              <a:rPr sz="2000" spc="-15" dirty="0">
                <a:solidFill>
                  <a:srgbClr val="0D0D0D"/>
                </a:solidFill>
                <a:latin typeface="Corbel"/>
                <a:cs typeface="Corbel"/>
              </a:rPr>
              <a:t> </a:t>
            </a:r>
            <a:r>
              <a:rPr sz="2000" spc="-8" dirty="0">
                <a:solidFill>
                  <a:srgbClr val="0D0D0D"/>
                </a:solidFill>
                <a:latin typeface="Corbel"/>
                <a:cs typeface="Corbel"/>
              </a:rPr>
              <a:t>bulunur.</a:t>
            </a:r>
            <a:r>
              <a:rPr sz="2000" spc="-56" dirty="0">
                <a:solidFill>
                  <a:srgbClr val="0D0D0D"/>
                </a:solidFill>
                <a:latin typeface="Corbel"/>
                <a:cs typeface="Corbel"/>
              </a:rPr>
              <a:t> </a:t>
            </a:r>
            <a:r>
              <a:rPr sz="2000" dirty="0">
                <a:solidFill>
                  <a:srgbClr val="0D0D0D"/>
                </a:solidFill>
                <a:latin typeface="Corbel"/>
                <a:cs typeface="Corbel"/>
              </a:rPr>
              <a:t>Bu</a:t>
            </a:r>
            <a:r>
              <a:rPr sz="2000" spc="-26" dirty="0">
                <a:solidFill>
                  <a:srgbClr val="0D0D0D"/>
                </a:solidFill>
                <a:latin typeface="Corbel"/>
                <a:cs typeface="Corbel"/>
              </a:rPr>
              <a:t> </a:t>
            </a:r>
            <a:r>
              <a:rPr sz="2000" dirty="0">
                <a:solidFill>
                  <a:srgbClr val="0D0D0D"/>
                </a:solidFill>
                <a:latin typeface="Corbel"/>
                <a:cs typeface="Corbel"/>
              </a:rPr>
              <a:t>kaslar</a:t>
            </a:r>
            <a:r>
              <a:rPr sz="2000" spc="-30" dirty="0">
                <a:solidFill>
                  <a:srgbClr val="0D0D0D"/>
                </a:solidFill>
                <a:latin typeface="Corbel"/>
                <a:cs typeface="Corbel"/>
              </a:rPr>
              <a:t> </a:t>
            </a:r>
            <a:r>
              <a:rPr sz="2000" spc="-8" dirty="0">
                <a:solidFill>
                  <a:srgbClr val="0D0D0D"/>
                </a:solidFill>
                <a:latin typeface="Corbel"/>
                <a:cs typeface="Corbel"/>
              </a:rPr>
              <a:t>sürekli </a:t>
            </a:r>
            <a:r>
              <a:rPr sz="2000" dirty="0">
                <a:solidFill>
                  <a:srgbClr val="0D0D0D"/>
                </a:solidFill>
                <a:latin typeface="Corbel"/>
                <a:cs typeface="Corbel"/>
              </a:rPr>
              <a:t>olarak</a:t>
            </a:r>
            <a:r>
              <a:rPr sz="2000" spc="-26" dirty="0">
                <a:solidFill>
                  <a:srgbClr val="0D0D0D"/>
                </a:solidFill>
                <a:latin typeface="Corbel"/>
                <a:cs typeface="Corbel"/>
              </a:rPr>
              <a:t> </a:t>
            </a:r>
            <a:r>
              <a:rPr sz="2000" dirty="0">
                <a:solidFill>
                  <a:srgbClr val="0D0D0D"/>
                </a:solidFill>
                <a:latin typeface="Corbel"/>
                <a:cs typeface="Corbel"/>
              </a:rPr>
              <a:t>aynı</a:t>
            </a:r>
            <a:r>
              <a:rPr sz="2000" spc="-41" dirty="0">
                <a:solidFill>
                  <a:srgbClr val="0D0D0D"/>
                </a:solidFill>
                <a:latin typeface="Corbel"/>
                <a:cs typeface="Corbel"/>
              </a:rPr>
              <a:t> </a:t>
            </a:r>
            <a:r>
              <a:rPr sz="2000" dirty="0">
                <a:solidFill>
                  <a:srgbClr val="0D0D0D"/>
                </a:solidFill>
                <a:latin typeface="Corbel"/>
                <a:cs typeface="Corbel"/>
              </a:rPr>
              <a:t>hareketi</a:t>
            </a:r>
            <a:r>
              <a:rPr sz="2000" spc="-19" dirty="0">
                <a:solidFill>
                  <a:srgbClr val="0D0D0D"/>
                </a:solidFill>
                <a:latin typeface="Corbel"/>
                <a:cs typeface="Corbel"/>
              </a:rPr>
              <a:t> </a:t>
            </a:r>
            <a:r>
              <a:rPr sz="2000" dirty="0">
                <a:solidFill>
                  <a:srgbClr val="0D0D0D"/>
                </a:solidFill>
                <a:latin typeface="Corbel"/>
                <a:cs typeface="Corbel"/>
              </a:rPr>
              <a:t>yaptığında</a:t>
            </a:r>
            <a:r>
              <a:rPr sz="2000" spc="-53" dirty="0">
                <a:solidFill>
                  <a:srgbClr val="0D0D0D"/>
                </a:solidFill>
                <a:latin typeface="Corbel"/>
                <a:cs typeface="Corbel"/>
              </a:rPr>
              <a:t> </a:t>
            </a:r>
            <a:r>
              <a:rPr sz="2000" dirty="0">
                <a:solidFill>
                  <a:srgbClr val="0D0D0D"/>
                </a:solidFill>
                <a:latin typeface="Corbel"/>
                <a:cs typeface="Corbel"/>
              </a:rPr>
              <a:t>tam</a:t>
            </a:r>
            <a:r>
              <a:rPr sz="2000" spc="-23" dirty="0">
                <a:solidFill>
                  <a:srgbClr val="0D0D0D"/>
                </a:solidFill>
                <a:latin typeface="Corbel"/>
                <a:cs typeface="Corbel"/>
              </a:rPr>
              <a:t> </a:t>
            </a:r>
            <a:r>
              <a:rPr sz="2000" dirty="0">
                <a:solidFill>
                  <a:srgbClr val="0D0D0D"/>
                </a:solidFill>
                <a:latin typeface="Corbel"/>
                <a:cs typeface="Corbel"/>
              </a:rPr>
              <a:t>olarak</a:t>
            </a:r>
            <a:r>
              <a:rPr sz="2000" spc="-15" dirty="0">
                <a:solidFill>
                  <a:srgbClr val="0D0D0D"/>
                </a:solidFill>
                <a:latin typeface="Corbel"/>
                <a:cs typeface="Corbel"/>
              </a:rPr>
              <a:t> çalışamazlar.</a:t>
            </a:r>
            <a:r>
              <a:rPr sz="2000" spc="-68" dirty="0">
                <a:solidFill>
                  <a:srgbClr val="0D0D0D"/>
                </a:solidFill>
                <a:latin typeface="Corbel"/>
                <a:cs typeface="Corbel"/>
              </a:rPr>
              <a:t> </a:t>
            </a:r>
            <a:endParaRPr lang="tr-TR" sz="2000" spc="-68" dirty="0">
              <a:solidFill>
                <a:srgbClr val="0D0D0D"/>
              </a:solidFill>
              <a:latin typeface="Corbel"/>
              <a:cs typeface="Corbel"/>
            </a:endParaRPr>
          </a:p>
          <a:p>
            <a:pPr marL="265271" indent="-255746">
              <a:lnSpc>
                <a:spcPts val="1883"/>
              </a:lnSpc>
              <a:spcBef>
                <a:spcPts val="83"/>
              </a:spcBef>
              <a:buClr>
                <a:srgbClr val="A6B727"/>
              </a:buClr>
              <a:buSzPct val="79545"/>
              <a:buChar char="•"/>
              <a:tabLst>
                <a:tab pos="265271" algn="l"/>
              </a:tabLst>
            </a:pPr>
            <a:endParaRPr lang="tr-TR" sz="2000" spc="-68" dirty="0">
              <a:solidFill>
                <a:srgbClr val="0D0D0D"/>
              </a:solidFill>
              <a:latin typeface="Corbel"/>
              <a:cs typeface="Corbel"/>
            </a:endParaRPr>
          </a:p>
          <a:p>
            <a:pPr marL="265271" indent="-255746">
              <a:lnSpc>
                <a:spcPts val="1883"/>
              </a:lnSpc>
              <a:spcBef>
                <a:spcPts val="83"/>
              </a:spcBef>
              <a:buClr>
                <a:srgbClr val="A6B727"/>
              </a:buClr>
              <a:buSzPct val="79545"/>
              <a:buChar char="•"/>
              <a:tabLst>
                <a:tab pos="265271" algn="l"/>
              </a:tabLst>
            </a:pPr>
            <a:r>
              <a:rPr sz="2000" dirty="0" err="1">
                <a:solidFill>
                  <a:srgbClr val="0D0D0D"/>
                </a:solidFill>
                <a:latin typeface="Corbel"/>
                <a:cs typeface="Corbel"/>
              </a:rPr>
              <a:t>Uzaklık</a:t>
            </a:r>
            <a:r>
              <a:rPr sz="2000" spc="-19" dirty="0">
                <a:solidFill>
                  <a:srgbClr val="0D0D0D"/>
                </a:solidFill>
                <a:latin typeface="Corbel"/>
                <a:cs typeface="Corbel"/>
              </a:rPr>
              <a:t> </a:t>
            </a:r>
            <a:r>
              <a:rPr sz="2000" dirty="0">
                <a:solidFill>
                  <a:srgbClr val="0D0D0D"/>
                </a:solidFill>
                <a:latin typeface="Corbel"/>
                <a:cs typeface="Corbel"/>
              </a:rPr>
              <a:t>–</a:t>
            </a:r>
            <a:r>
              <a:rPr sz="2000" spc="-15" dirty="0">
                <a:solidFill>
                  <a:srgbClr val="0D0D0D"/>
                </a:solidFill>
                <a:latin typeface="Corbel"/>
                <a:cs typeface="Corbel"/>
              </a:rPr>
              <a:t> </a:t>
            </a:r>
            <a:r>
              <a:rPr sz="2000" dirty="0">
                <a:solidFill>
                  <a:srgbClr val="0D0D0D"/>
                </a:solidFill>
                <a:latin typeface="Corbel"/>
                <a:cs typeface="Corbel"/>
              </a:rPr>
              <a:t>yakınlık</a:t>
            </a:r>
            <a:r>
              <a:rPr sz="2000" spc="-8" dirty="0">
                <a:solidFill>
                  <a:srgbClr val="0D0D0D"/>
                </a:solidFill>
                <a:latin typeface="Corbel"/>
                <a:cs typeface="Corbel"/>
              </a:rPr>
              <a:t> </a:t>
            </a:r>
            <a:r>
              <a:rPr sz="2000" dirty="0">
                <a:solidFill>
                  <a:srgbClr val="0D0D0D"/>
                </a:solidFill>
                <a:latin typeface="Corbel"/>
                <a:cs typeface="Corbel"/>
              </a:rPr>
              <a:t>algısı</a:t>
            </a:r>
            <a:r>
              <a:rPr sz="2000" spc="-8" dirty="0">
                <a:solidFill>
                  <a:srgbClr val="0D0D0D"/>
                </a:solidFill>
                <a:latin typeface="Corbel"/>
                <a:cs typeface="Corbel"/>
              </a:rPr>
              <a:t> azalır, </a:t>
            </a:r>
            <a:r>
              <a:rPr sz="2000" dirty="0">
                <a:solidFill>
                  <a:srgbClr val="0D0D0D"/>
                </a:solidFill>
                <a:latin typeface="Corbel"/>
                <a:cs typeface="Corbel"/>
              </a:rPr>
              <a:t>buna</a:t>
            </a:r>
            <a:r>
              <a:rPr sz="2000" spc="-34" dirty="0">
                <a:solidFill>
                  <a:srgbClr val="0D0D0D"/>
                </a:solidFill>
                <a:latin typeface="Corbel"/>
                <a:cs typeface="Corbel"/>
              </a:rPr>
              <a:t> </a:t>
            </a:r>
            <a:r>
              <a:rPr sz="2000" dirty="0">
                <a:solidFill>
                  <a:srgbClr val="0D0D0D"/>
                </a:solidFill>
                <a:latin typeface="Corbel"/>
                <a:cs typeface="Corbel"/>
              </a:rPr>
              <a:t>bağlı</a:t>
            </a:r>
            <a:r>
              <a:rPr sz="2000" spc="-23" dirty="0">
                <a:solidFill>
                  <a:srgbClr val="0D0D0D"/>
                </a:solidFill>
                <a:latin typeface="Corbel"/>
                <a:cs typeface="Corbel"/>
              </a:rPr>
              <a:t> </a:t>
            </a:r>
            <a:r>
              <a:rPr sz="2000" dirty="0">
                <a:solidFill>
                  <a:srgbClr val="0D0D0D"/>
                </a:solidFill>
                <a:latin typeface="Corbel"/>
                <a:cs typeface="Corbel"/>
              </a:rPr>
              <a:t>olarak</a:t>
            </a:r>
            <a:r>
              <a:rPr sz="2000" spc="-8" dirty="0">
                <a:solidFill>
                  <a:srgbClr val="0D0D0D"/>
                </a:solidFill>
                <a:latin typeface="Corbel"/>
                <a:cs typeface="Corbel"/>
              </a:rPr>
              <a:t> hisler-</a:t>
            </a:r>
            <a:r>
              <a:rPr sz="2000" dirty="0">
                <a:solidFill>
                  <a:srgbClr val="0D0D0D"/>
                </a:solidFill>
                <a:latin typeface="Corbel"/>
                <a:cs typeface="Corbel"/>
              </a:rPr>
              <a:t>tepkiler</a:t>
            </a:r>
            <a:r>
              <a:rPr sz="2000" spc="-26" dirty="0">
                <a:solidFill>
                  <a:srgbClr val="0D0D0D"/>
                </a:solidFill>
                <a:latin typeface="Corbel"/>
                <a:cs typeface="Corbel"/>
              </a:rPr>
              <a:t> </a:t>
            </a:r>
            <a:r>
              <a:rPr sz="2000" spc="-8" dirty="0">
                <a:solidFill>
                  <a:srgbClr val="0D0D0D"/>
                </a:solidFill>
                <a:latin typeface="Corbel"/>
                <a:cs typeface="Corbel"/>
              </a:rPr>
              <a:t>bozulur.</a:t>
            </a:r>
            <a:r>
              <a:rPr sz="2000" spc="-38" dirty="0">
                <a:solidFill>
                  <a:srgbClr val="0D0D0D"/>
                </a:solidFill>
                <a:latin typeface="Corbel"/>
                <a:cs typeface="Corbel"/>
              </a:rPr>
              <a:t> </a:t>
            </a:r>
            <a:r>
              <a:rPr sz="2000" dirty="0">
                <a:solidFill>
                  <a:srgbClr val="0D0D0D"/>
                </a:solidFill>
                <a:latin typeface="Corbel"/>
                <a:cs typeface="Corbel"/>
              </a:rPr>
              <a:t>Bu</a:t>
            </a:r>
            <a:r>
              <a:rPr sz="2000" spc="-41" dirty="0">
                <a:solidFill>
                  <a:srgbClr val="0D0D0D"/>
                </a:solidFill>
                <a:latin typeface="Corbel"/>
                <a:cs typeface="Corbel"/>
              </a:rPr>
              <a:t> </a:t>
            </a:r>
            <a:r>
              <a:rPr sz="2000" dirty="0">
                <a:solidFill>
                  <a:srgbClr val="0D0D0D"/>
                </a:solidFill>
                <a:latin typeface="Corbel"/>
                <a:cs typeface="Corbel"/>
              </a:rPr>
              <a:t>nedenle</a:t>
            </a:r>
            <a:r>
              <a:rPr sz="2000" spc="-30" dirty="0">
                <a:solidFill>
                  <a:srgbClr val="0D0D0D"/>
                </a:solidFill>
                <a:latin typeface="Corbel"/>
                <a:cs typeface="Corbel"/>
              </a:rPr>
              <a:t> </a:t>
            </a:r>
            <a:r>
              <a:rPr sz="2000" spc="-15" dirty="0">
                <a:solidFill>
                  <a:srgbClr val="0D0D0D"/>
                </a:solidFill>
                <a:latin typeface="Corbel"/>
                <a:cs typeface="Corbel"/>
              </a:rPr>
              <a:t>20-</a:t>
            </a:r>
            <a:r>
              <a:rPr sz="2000" dirty="0">
                <a:solidFill>
                  <a:srgbClr val="0D0D0D"/>
                </a:solidFill>
                <a:latin typeface="Corbel"/>
                <a:cs typeface="Corbel"/>
              </a:rPr>
              <a:t>30</a:t>
            </a:r>
            <a:r>
              <a:rPr sz="2000" spc="-19" dirty="0">
                <a:solidFill>
                  <a:srgbClr val="0D0D0D"/>
                </a:solidFill>
                <a:latin typeface="Corbel"/>
                <a:cs typeface="Corbel"/>
              </a:rPr>
              <a:t> </a:t>
            </a:r>
            <a:r>
              <a:rPr sz="2000" dirty="0">
                <a:solidFill>
                  <a:srgbClr val="0D0D0D"/>
                </a:solidFill>
                <a:latin typeface="Corbel"/>
                <a:cs typeface="Corbel"/>
              </a:rPr>
              <a:t>dakika</a:t>
            </a:r>
            <a:r>
              <a:rPr sz="2000" spc="-30" dirty="0">
                <a:solidFill>
                  <a:srgbClr val="0D0D0D"/>
                </a:solidFill>
                <a:latin typeface="Corbel"/>
                <a:cs typeface="Corbel"/>
              </a:rPr>
              <a:t> </a:t>
            </a:r>
            <a:r>
              <a:rPr sz="2000" dirty="0" err="1">
                <a:solidFill>
                  <a:srgbClr val="0D0D0D"/>
                </a:solidFill>
                <a:latin typeface="Corbel"/>
                <a:cs typeface="Corbel"/>
              </a:rPr>
              <a:t>yakın</a:t>
            </a:r>
            <a:r>
              <a:rPr sz="2000" spc="-8" dirty="0">
                <a:solidFill>
                  <a:srgbClr val="0D0D0D"/>
                </a:solidFill>
                <a:latin typeface="Corbel"/>
                <a:cs typeface="Corbel"/>
              </a:rPr>
              <a:t> </a:t>
            </a:r>
            <a:r>
              <a:rPr sz="2000" spc="-8" dirty="0" err="1">
                <a:solidFill>
                  <a:srgbClr val="0D0D0D"/>
                </a:solidFill>
                <a:latin typeface="Corbel"/>
                <a:cs typeface="Corbel"/>
              </a:rPr>
              <a:t>mesafedeki</a:t>
            </a:r>
            <a:r>
              <a:rPr lang="tr-TR" sz="2000" spc="-8" dirty="0">
                <a:latin typeface="Corbel"/>
                <a:cs typeface="Corbel"/>
              </a:rPr>
              <a:t> </a:t>
            </a:r>
            <a:r>
              <a:rPr sz="2000" dirty="0" err="1">
                <a:solidFill>
                  <a:srgbClr val="0D0D0D"/>
                </a:solidFill>
                <a:latin typeface="Corbel"/>
                <a:cs typeface="Corbel"/>
              </a:rPr>
              <a:t>ekrana</a:t>
            </a:r>
            <a:r>
              <a:rPr sz="2000" spc="-41" dirty="0">
                <a:solidFill>
                  <a:srgbClr val="0D0D0D"/>
                </a:solidFill>
                <a:latin typeface="Corbel"/>
                <a:cs typeface="Corbel"/>
              </a:rPr>
              <a:t> </a:t>
            </a:r>
            <a:r>
              <a:rPr sz="2000" dirty="0">
                <a:solidFill>
                  <a:srgbClr val="0D0D0D"/>
                </a:solidFill>
                <a:latin typeface="Corbel"/>
                <a:cs typeface="Corbel"/>
              </a:rPr>
              <a:t>bakarak</a:t>
            </a:r>
            <a:r>
              <a:rPr sz="2000" spc="-49" dirty="0">
                <a:solidFill>
                  <a:srgbClr val="0D0D0D"/>
                </a:solidFill>
                <a:latin typeface="Corbel"/>
                <a:cs typeface="Corbel"/>
              </a:rPr>
              <a:t> </a:t>
            </a:r>
            <a:r>
              <a:rPr sz="2000" dirty="0">
                <a:solidFill>
                  <a:srgbClr val="0D0D0D"/>
                </a:solidFill>
                <a:latin typeface="Corbel"/>
                <a:cs typeface="Corbel"/>
              </a:rPr>
              <a:t>çalıştıktan</a:t>
            </a:r>
            <a:r>
              <a:rPr sz="2000" spc="-8" dirty="0">
                <a:solidFill>
                  <a:srgbClr val="0D0D0D"/>
                </a:solidFill>
                <a:latin typeface="Corbel"/>
                <a:cs typeface="Corbel"/>
              </a:rPr>
              <a:t> </a:t>
            </a:r>
            <a:r>
              <a:rPr sz="2000" dirty="0">
                <a:solidFill>
                  <a:srgbClr val="0D0D0D"/>
                </a:solidFill>
                <a:latin typeface="Corbel"/>
                <a:cs typeface="Corbel"/>
              </a:rPr>
              <a:t>sonra,</a:t>
            </a:r>
            <a:r>
              <a:rPr sz="2000" spc="-41" dirty="0">
                <a:solidFill>
                  <a:srgbClr val="0D0D0D"/>
                </a:solidFill>
                <a:latin typeface="Corbel"/>
                <a:cs typeface="Corbel"/>
              </a:rPr>
              <a:t> </a:t>
            </a:r>
            <a:r>
              <a:rPr sz="2000" dirty="0">
                <a:solidFill>
                  <a:srgbClr val="0D0D0D"/>
                </a:solidFill>
                <a:latin typeface="Corbel"/>
                <a:cs typeface="Corbel"/>
              </a:rPr>
              <a:t>15-20</a:t>
            </a:r>
            <a:r>
              <a:rPr sz="2000" spc="-23" dirty="0">
                <a:solidFill>
                  <a:srgbClr val="0D0D0D"/>
                </a:solidFill>
                <a:latin typeface="Corbel"/>
                <a:cs typeface="Corbel"/>
              </a:rPr>
              <a:t> </a:t>
            </a:r>
            <a:r>
              <a:rPr sz="2000" dirty="0">
                <a:solidFill>
                  <a:srgbClr val="0D0D0D"/>
                </a:solidFill>
                <a:latin typeface="Corbel"/>
                <a:cs typeface="Corbel"/>
              </a:rPr>
              <a:t>saniye</a:t>
            </a:r>
            <a:r>
              <a:rPr sz="2000" spc="-34" dirty="0">
                <a:solidFill>
                  <a:srgbClr val="0D0D0D"/>
                </a:solidFill>
                <a:latin typeface="Corbel"/>
                <a:cs typeface="Corbel"/>
              </a:rPr>
              <a:t> </a:t>
            </a:r>
            <a:r>
              <a:rPr sz="2000" dirty="0">
                <a:solidFill>
                  <a:srgbClr val="0D0D0D"/>
                </a:solidFill>
                <a:latin typeface="Corbel"/>
                <a:cs typeface="Corbel"/>
              </a:rPr>
              <a:t>boyunca</a:t>
            </a:r>
            <a:r>
              <a:rPr sz="2000" spc="-41" dirty="0">
                <a:solidFill>
                  <a:srgbClr val="0D0D0D"/>
                </a:solidFill>
                <a:latin typeface="Corbel"/>
                <a:cs typeface="Corbel"/>
              </a:rPr>
              <a:t> </a:t>
            </a:r>
            <a:r>
              <a:rPr sz="2000" dirty="0">
                <a:solidFill>
                  <a:srgbClr val="0D0D0D"/>
                </a:solidFill>
                <a:latin typeface="Corbel"/>
                <a:cs typeface="Corbel"/>
              </a:rPr>
              <a:t>oda</a:t>
            </a:r>
            <a:r>
              <a:rPr sz="2000" spc="-26" dirty="0">
                <a:solidFill>
                  <a:srgbClr val="0D0D0D"/>
                </a:solidFill>
                <a:latin typeface="Corbel"/>
                <a:cs typeface="Corbel"/>
              </a:rPr>
              <a:t> </a:t>
            </a:r>
            <a:r>
              <a:rPr sz="2000" dirty="0">
                <a:solidFill>
                  <a:srgbClr val="0D0D0D"/>
                </a:solidFill>
                <a:latin typeface="Corbel"/>
                <a:cs typeface="Corbel"/>
              </a:rPr>
              <a:t>içinde</a:t>
            </a:r>
            <a:r>
              <a:rPr sz="2000" spc="-19" dirty="0">
                <a:solidFill>
                  <a:srgbClr val="0D0D0D"/>
                </a:solidFill>
                <a:latin typeface="Corbel"/>
                <a:cs typeface="Corbel"/>
              </a:rPr>
              <a:t> </a:t>
            </a:r>
            <a:r>
              <a:rPr sz="2000" dirty="0">
                <a:solidFill>
                  <a:srgbClr val="0D0D0D"/>
                </a:solidFill>
                <a:latin typeface="Corbel"/>
                <a:cs typeface="Corbel"/>
              </a:rPr>
              <a:t>daha</a:t>
            </a:r>
            <a:r>
              <a:rPr sz="2000" spc="-19" dirty="0">
                <a:solidFill>
                  <a:srgbClr val="0D0D0D"/>
                </a:solidFill>
                <a:latin typeface="Corbel"/>
                <a:cs typeface="Corbel"/>
              </a:rPr>
              <a:t> </a:t>
            </a:r>
            <a:r>
              <a:rPr sz="2000" dirty="0">
                <a:solidFill>
                  <a:srgbClr val="0D0D0D"/>
                </a:solidFill>
                <a:latin typeface="Corbel"/>
                <a:cs typeface="Corbel"/>
              </a:rPr>
              <a:t>uzak</a:t>
            </a:r>
            <a:r>
              <a:rPr sz="2000" spc="-30" dirty="0">
                <a:solidFill>
                  <a:srgbClr val="0D0D0D"/>
                </a:solidFill>
                <a:latin typeface="Corbel"/>
                <a:cs typeface="Corbel"/>
              </a:rPr>
              <a:t> </a:t>
            </a:r>
            <a:r>
              <a:rPr sz="2000" dirty="0">
                <a:solidFill>
                  <a:srgbClr val="0D0D0D"/>
                </a:solidFill>
                <a:latin typeface="Corbel"/>
                <a:cs typeface="Corbel"/>
              </a:rPr>
              <a:t>farklı</a:t>
            </a:r>
            <a:r>
              <a:rPr sz="2000" spc="-26" dirty="0">
                <a:solidFill>
                  <a:srgbClr val="0D0D0D"/>
                </a:solidFill>
                <a:latin typeface="Corbel"/>
                <a:cs typeface="Corbel"/>
              </a:rPr>
              <a:t> </a:t>
            </a:r>
            <a:r>
              <a:rPr sz="2000" spc="-19" dirty="0">
                <a:solidFill>
                  <a:srgbClr val="0D0D0D"/>
                </a:solidFill>
                <a:latin typeface="Corbel"/>
                <a:cs typeface="Corbel"/>
              </a:rPr>
              <a:t>bir</a:t>
            </a:r>
            <a:endParaRPr sz="2000" dirty="0">
              <a:latin typeface="Corbel"/>
              <a:cs typeface="Corbel"/>
            </a:endParaRPr>
          </a:p>
          <a:p>
            <a:pPr marL="146685">
              <a:lnSpc>
                <a:spcPts val="1785"/>
              </a:lnSpc>
            </a:pPr>
            <a:r>
              <a:rPr sz="2000" dirty="0">
                <a:solidFill>
                  <a:srgbClr val="0D0D0D"/>
                </a:solidFill>
                <a:latin typeface="Corbel"/>
                <a:cs typeface="Corbel"/>
              </a:rPr>
              <a:t>noktaya</a:t>
            </a:r>
            <a:r>
              <a:rPr sz="2000" spc="-45" dirty="0">
                <a:solidFill>
                  <a:srgbClr val="0D0D0D"/>
                </a:solidFill>
                <a:latin typeface="Corbel"/>
                <a:cs typeface="Corbel"/>
              </a:rPr>
              <a:t> </a:t>
            </a:r>
            <a:r>
              <a:rPr sz="2000" dirty="0">
                <a:solidFill>
                  <a:srgbClr val="0D0D0D"/>
                </a:solidFill>
                <a:latin typeface="Corbel"/>
                <a:cs typeface="Corbel"/>
              </a:rPr>
              <a:t>ya</a:t>
            </a:r>
            <a:r>
              <a:rPr sz="2000" spc="-41" dirty="0">
                <a:solidFill>
                  <a:srgbClr val="0D0D0D"/>
                </a:solidFill>
                <a:latin typeface="Corbel"/>
                <a:cs typeface="Corbel"/>
              </a:rPr>
              <a:t> </a:t>
            </a:r>
            <a:r>
              <a:rPr sz="2000" dirty="0">
                <a:solidFill>
                  <a:srgbClr val="0D0D0D"/>
                </a:solidFill>
                <a:latin typeface="Corbel"/>
                <a:cs typeface="Corbel"/>
              </a:rPr>
              <a:t>da</a:t>
            </a:r>
            <a:r>
              <a:rPr sz="2000" spc="-26" dirty="0">
                <a:solidFill>
                  <a:srgbClr val="0D0D0D"/>
                </a:solidFill>
                <a:latin typeface="Corbel"/>
                <a:cs typeface="Corbel"/>
              </a:rPr>
              <a:t> </a:t>
            </a:r>
            <a:r>
              <a:rPr sz="2000" dirty="0">
                <a:solidFill>
                  <a:srgbClr val="0D0D0D"/>
                </a:solidFill>
                <a:latin typeface="Corbel"/>
                <a:cs typeface="Corbel"/>
              </a:rPr>
              <a:t>mümkünse</a:t>
            </a:r>
            <a:r>
              <a:rPr sz="2000" spc="-56" dirty="0">
                <a:solidFill>
                  <a:srgbClr val="0D0D0D"/>
                </a:solidFill>
                <a:latin typeface="Corbel"/>
                <a:cs typeface="Corbel"/>
              </a:rPr>
              <a:t> </a:t>
            </a:r>
            <a:r>
              <a:rPr sz="2000" dirty="0">
                <a:solidFill>
                  <a:srgbClr val="0D0D0D"/>
                </a:solidFill>
                <a:latin typeface="Corbel"/>
                <a:cs typeface="Corbel"/>
              </a:rPr>
              <a:t>pencereden</a:t>
            </a:r>
            <a:r>
              <a:rPr sz="2000" spc="-49" dirty="0">
                <a:solidFill>
                  <a:srgbClr val="0D0D0D"/>
                </a:solidFill>
                <a:latin typeface="Corbel"/>
                <a:cs typeface="Corbel"/>
              </a:rPr>
              <a:t> </a:t>
            </a:r>
            <a:r>
              <a:rPr sz="2000" dirty="0">
                <a:solidFill>
                  <a:srgbClr val="0D0D0D"/>
                </a:solidFill>
                <a:latin typeface="Corbel"/>
                <a:cs typeface="Corbel"/>
              </a:rPr>
              <a:t>dışarıya,</a:t>
            </a:r>
            <a:r>
              <a:rPr sz="2000" spc="-26" dirty="0">
                <a:solidFill>
                  <a:srgbClr val="0D0D0D"/>
                </a:solidFill>
                <a:latin typeface="Corbel"/>
                <a:cs typeface="Corbel"/>
              </a:rPr>
              <a:t> </a:t>
            </a:r>
            <a:r>
              <a:rPr sz="2000" dirty="0">
                <a:solidFill>
                  <a:srgbClr val="0D0D0D"/>
                </a:solidFill>
                <a:latin typeface="Corbel"/>
                <a:cs typeface="Corbel"/>
              </a:rPr>
              <a:t>15-20m.</a:t>
            </a:r>
            <a:r>
              <a:rPr sz="2000" spc="-30" dirty="0">
                <a:solidFill>
                  <a:srgbClr val="0D0D0D"/>
                </a:solidFill>
                <a:latin typeface="Corbel"/>
                <a:cs typeface="Corbel"/>
              </a:rPr>
              <a:t> </a:t>
            </a:r>
            <a:r>
              <a:rPr sz="2000" dirty="0">
                <a:solidFill>
                  <a:srgbClr val="0D0D0D"/>
                </a:solidFill>
                <a:latin typeface="Corbel"/>
                <a:cs typeface="Corbel"/>
              </a:rPr>
              <a:t>uzaklıkta</a:t>
            </a:r>
            <a:r>
              <a:rPr sz="2000" spc="-38" dirty="0">
                <a:solidFill>
                  <a:srgbClr val="0D0D0D"/>
                </a:solidFill>
                <a:latin typeface="Corbel"/>
                <a:cs typeface="Corbel"/>
              </a:rPr>
              <a:t> </a:t>
            </a:r>
            <a:r>
              <a:rPr sz="2000" dirty="0">
                <a:solidFill>
                  <a:srgbClr val="0D0D0D"/>
                </a:solidFill>
                <a:latin typeface="Corbel"/>
                <a:cs typeface="Corbel"/>
              </a:rPr>
              <a:t>bulunan</a:t>
            </a:r>
            <a:r>
              <a:rPr sz="2000" spc="-49" dirty="0">
                <a:solidFill>
                  <a:srgbClr val="0D0D0D"/>
                </a:solidFill>
                <a:latin typeface="Corbel"/>
                <a:cs typeface="Corbel"/>
              </a:rPr>
              <a:t> </a:t>
            </a:r>
            <a:r>
              <a:rPr sz="2000" dirty="0" err="1">
                <a:solidFill>
                  <a:srgbClr val="0D0D0D"/>
                </a:solidFill>
                <a:latin typeface="Corbel"/>
                <a:cs typeface="Corbel"/>
              </a:rPr>
              <a:t>bir</a:t>
            </a:r>
            <a:r>
              <a:rPr sz="2000" spc="-15" dirty="0">
                <a:solidFill>
                  <a:srgbClr val="0D0D0D"/>
                </a:solidFill>
                <a:latin typeface="Corbel"/>
                <a:cs typeface="Corbel"/>
              </a:rPr>
              <a:t> </a:t>
            </a:r>
            <a:r>
              <a:rPr sz="2000" spc="-15" dirty="0" err="1">
                <a:solidFill>
                  <a:srgbClr val="0D0D0D"/>
                </a:solidFill>
                <a:latin typeface="Corbel"/>
                <a:cs typeface="Corbel"/>
              </a:rPr>
              <a:t>şeye</a:t>
            </a:r>
            <a:r>
              <a:rPr lang="tr-TR" sz="2000" spc="-15" dirty="0">
                <a:latin typeface="Corbel"/>
                <a:cs typeface="Corbel"/>
              </a:rPr>
              <a:t> </a:t>
            </a:r>
            <a:r>
              <a:rPr sz="2000" dirty="0" err="1">
                <a:solidFill>
                  <a:srgbClr val="0D0D0D"/>
                </a:solidFill>
                <a:latin typeface="Corbel"/>
                <a:cs typeface="Corbel"/>
              </a:rPr>
              <a:t>bakmak</a:t>
            </a:r>
            <a:r>
              <a:rPr sz="2000" dirty="0">
                <a:solidFill>
                  <a:srgbClr val="0D0D0D"/>
                </a:solidFill>
                <a:latin typeface="Corbel"/>
                <a:cs typeface="Corbel"/>
              </a:rPr>
              <a:t>,</a:t>
            </a:r>
            <a:r>
              <a:rPr sz="2000" spc="-56" dirty="0">
                <a:solidFill>
                  <a:srgbClr val="0D0D0D"/>
                </a:solidFill>
                <a:latin typeface="Corbel"/>
                <a:cs typeface="Corbel"/>
              </a:rPr>
              <a:t> </a:t>
            </a:r>
            <a:r>
              <a:rPr sz="2000" dirty="0">
                <a:solidFill>
                  <a:srgbClr val="0D0D0D"/>
                </a:solidFill>
                <a:latin typeface="Corbel"/>
                <a:cs typeface="Corbel"/>
              </a:rPr>
              <a:t>göz</a:t>
            </a:r>
            <a:r>
              <a:rPr sz="2000" spc="-19" dirty="0">
                <a:solidFill>
                  <a:srgbClr val="0D0D0D"/>
                </a:solidFill>
                <a:latin typeface="Corbel"/>
                <a:cs typeface="Corbel"/>
              </a:rPr>
              <a:t> </a:t>
            </a:r>
            <a:r>
              <a:rPr sz="2000" dirty="0">
                <a:solidFill>
                  <a:srgbClr val="0D0D0D"/>
                </a:solidFill>
                <a:latin typeface="Corbel"/>
                <a:cs typeface="Corbel"/>
              </a:rPr>
              <a:t>kaslarının</a:t>
            </a:r>
            <a:r>
              <a:rPr sz="2000" spc="-41" dirty="0">
                <a:solidFill>
                  <a:srgbClr val="0D0D0D"/>
                </a:solidFill>
                <a:latin typeface="Corbel"/>
                <a:cs typeface="Corbel"/>
              </a:rPr>
              <a:t> </a:t>
            </a:r>
            <a:r>
              <a:rPr sz="2000" dirty="0">
                <a:solidFill>
                  <a:srgbClr val="0D0D0D"/>
                </a:solidFill>
                <a:latin typeface="Corbel"/>
                <a:cs typeface="Corbel"/>
              </a:rPr>
              <a:t>tekrardan</a:t>
            </a:r>
            <a:r>
              <a:rPr sz="2000" spc="-56" dirty="0">
                <a:solidFill>
                  <a:srgbClr val="0D0D0D"/>
                </a:solidFill>
                <a:latin typeface="Corbel"/>
                <a:cs typeface="Corbel"/>
              </a:rPr>
              <a:t> </a:t>
            </a:r>
            <a:r>
              <a:rPr sz="2000" dirty="0">
                <a:solidFill>
                  <a:srgbClr val="0D0D0D"/>
                </a:solidFill>
                <a:latin typeface="Corbel"/>
                <a:cs typeface="Corbel"/>
              </a:rPr>
              <a:t>farklı</a:t>
            </a:r>
            <a:r>
              <a:rPr sz="2000" spc="-38" dirty="0">
                <a:solidFill>
                  <a:srgbClr val="0D0D0D"/>
                </a:solidFill>
                <a:latin typeface="Corbel"/>
                <a:cs typeface="Corbel"/>
              </a:rPr>
              <a:t> </a:t>
            </a:r>
            <a:r>
              <a:rPr sz="2000" dirty="0">
                <a:solidFill>
                  <a:srgbClr val="0D0D0D"/>
                </a:solidFill>
                <a:latin typeface="Corbel"/>
                <a:cs typeface="Corbel"/>
              </a:rPr>
              <a:t>şekilde</a:t>
            </a:r>
            <a:r>
              <a:rPr sz="2000" spc="-8" dirty="0">
                <a:solidFill>
                  <a:srgbClr val="0D0D0D"/>
                </a:solidFill>
                <a:latin typeface="Corbel"/>
                <a:cs typeface="Corbel"/>
              </a:rPr>
              <a:t> </a:t>
            </a:r>
            <a:r>
              <a:rPr sz="2000" dirty="0">
                <a:solidFill>
                  <a:srgbClr val="0D0D0D"/>
                </a:solidFill>
                <a:latin typeface="Corbel"/>
                <a:cs typeface="Corbel"/>
              </a:rPr>
              <a:t>çalışmasına</a:t>
            </a:r>
            <a:r>
              <a:rPr sz="2000" spc="-30" dirty="0">
                <a:solidFill>
                  <a:srgbClr val="0D0D0D"/>
                </a:solidFill>
                <a:latin typeface="Corbel"/>
                <a:cs typeface="Corbel"/>
              </a:rPr>
              <a:t> </a:t>
            </a:r>
            <a:r>
              <a:rPr sz="2000" dirty="0">
                <a:solidFill>
                  <a:srgbClr val="0D0D0D"/>
                </a:solidFill>
                <a:latin typeface="Corbel"/>
                <a:cs typeface="Corbel"/>
              </a:rPr>
              <a:t>yardımcı</a:t>
            </a:r>
            <a:r>
              <a:rPr sz="2000" spc="-38" dirty="0">
                <a:solidFill>
                  <a:srgbClr val="0D0D0D"/>
                </a:solidFill>
                <a:latin typeface="Corbel"/>
                <a:cs typeface="Corbel"/>
              </a:rPr>
              <a:t> </a:t>
            </a:r>
            <a:r>
              <a:rPr sz="2000" spc="-8" dirty="0">
                <a:solidFill>
                  <a:srgbClr val="0D0D0D"/>
                </a:solidFill>
                <a:latin typeface="Corbel"/>
                <a:cs typeface="Corbel"/>
              </a:rPr>
              <a:t>olacaktır.</a:t>
            </a:r>
            <a:r>
              <a:rPr sz="2000" spc="-30" dirty="0">
                <a:solidFill>
                  <a:srgbClr val="0D0D0D"/>
                </a:solidFill>
                <a:latin typeface="Corbel"/>
                <a:cs typeface="Corbel"/>
              </a:rPr>
              <a:t> </a:t>
            </a:r>
            <a:r>
              <a:rPr sz="2000" dirty="0">
                <a:solidFill>
                  <a:srgbClr val="0D0D0D"/>
                </a:solidFill>
                <a:latin typeface="Corbel"/>
                <a:cs typeface="Corbel"/>
              </a:rPr>
              <a:t>Bu</a:t>
            </a:r>
            <a:r>
              <a:rPr sz="2000" spc="-41" dirty="0">
                <a:solidFill>
                  <a:srgbClr val="0D0D0D"/>
                </a:solidFill>
                <a:latin typeface="Corbel"/>
                <a:cs typeface="Corbel"/>
              </a:rPr>
              <a:t> </a:t>
            </a:r>
            <a:r>
              <a:rPr sz="2000" spc="-8" dirty="0" err="1">
                <a:solidFill>
                  <a:srgbClr val="0D0D0D"/>
                </a:solidFill>
                <a:latin typeface="Corbel"/>
                <a:cs typeface="Corbel"/>
              </a:rPr>
              <a:t>basit</a:t>
            </a:r>
            <a:r>
              <a:rPr lang="tr-TR" sz="2000" spc="-8" dirty="0">
                <a:latin typeface="Corbel"/>
                <a:cs typeface="Corbel"/>
              </a:rPr>
              <a:t> </a:t>
            </a:r>
            <a:r>
              <a:rPr sz="2000" dirty="0" err="1">
                <a:solidFill>
                  <a:srgbClr val="0D0D0D"/>
                </a:solidFill>
                <a:latin typeface="Corbel"/>
                <a:cs typeface="Corbel"/>
              </a:rPr>
              <a:t>uygulama</a:t>
            </a:r>
            <a:r>
              <a:rPr sz="2000" dirty="0">
                <a:solidFill>
                  <a:srgbClr val="0D0D0D"/>
                </a:solidFill>
                <a:latin typeface="Corbel"/>
                <a:cs typeface="Corbel"/>
              </a:rPr>
              <a:t>,</a:t>
            </a:r>
            <a:r>
              <a:rPr sz="2000" spc="-83" dirty="0">
                <a:solidFill>
                  <a:srgbClr val="0D0D0D"/>
                </a:solidFill>
                <a:latin typeface="Corbel"/>
                <a:cs typeface="Corbel"/>
              </a:rPr>
              <a:t> </a:t>
            </a:r>
            <a:r>
              <a:rPr sz="2000" dirty="0">
                <a:solidFill>
                  <a:srgbClr val="0D0D0D"/>
                </a:solidFill>
                <a:latin typeface="Corbel"/>
                <a:cs typeface="Corbel"/>
              </a:rPr>
              <a:t>görme</a:t>
            </a:r>
            <a:r>
              <a:rPr sz="2000" spc="-45" dirty="0">
                <a:solidFill>
                  <a:srgbClr val="0D0D0D"/>
                </a:solidFill>
                <a:latin typeface="Corbel"/>
                <a:cs typeface="Corbel"/>
              </a:rPr>
              <a:t> </a:t>
            </a:r>
            <a:r>
              <a:rPr sz="2000" dirty="0">
                <a:solidFill>
                  <a:srgbClr val="0D0D0D"/>
                </a:solidFill>
                <a:latin typeface="Corbel"/>
                <a:cs typeface="Corbel"/>
              </a:rPr>
              <a:t>sağlının</a:t>
            </a:r>
            <a:r>
              <a:rPr sz="2000" spc="-26" dirty="0">
                <a:solidFill>
                  <a:srgbClr val="0D0D0D"/>
                </a:solidFill>
                <a:latin typeface="Corbel"/>
                <a:cs typeface="Corbel"/>
              </a:rPr>
              <a:t> </a:t>
            </a:r>
            <a:r>
              <a:rPr sz="2000" dirty="0">
                <a:solidFill>
                  <a:srgbClr val="0D0D0D"/>
                </a:solidFill>
                <a:latin typeface="Corbel"/>
                <a:cs typeface="Corbel"/>
              </a:rPr>
              <a:t>korunması</a:t>
            </a:r>
            <a:r>
              <a:rPr sz="2000" spc="-56" dirty="0">
                <a:solidFill>
                  <a:srgbClr val="0D0D0D"/>
                </a:solidFill>
                <a:latin typeface="Corbel"/>
                <a:cs typeface="Corbel"/>
              </a:rPr>
              <a:t> </a:t>
            </a:r>
            <a:r>
              <a:rPr sz="2000" dirty="0">
                <a:solidFill>
                  <a:srgbClr val="0D0D0D"/>
                </a:solidFill>
                <a:latin typeface="Corbel"/>
                <a:cs typeface="Corbel"/>
              </a:rPr>
              <a:t>için</a:t>
            </a:r>
            <a:r>
              <a:rPr sz="2000" spc="-23" dirty="0">
                <a:solidFill>
                  <a:srgbClr val="0D0D0D"/>
                </a:solidFill>
                <a:latin typeface="Corbel"/>
                <a:cs typeface="Corbel"/>
              </a:rPr>
              <a:t> </a:t>
            </a:r>
            <a:r>
              <a:rPr sz="2000" spc="-8" dirty="0">
                <a:solidFill>
                  <a:srgbClr val="0D0D0D"/>
                </a:solidFill>
                <a:latin typeface="Corbel"/>
                <a:cs typeface="Corbel"/>
              </a:rPr>
              <a:t>gereklidir.</a:t>
            </a:r>
            <a:endParaRPr sz="2000" dirty="0">
              <a:latin typeface="Corbel"/>
              <a:cs typeface="Corbe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544" y="980728"/>
            <a:ext cx="7900511" cy="4346126"/>
          </a:xfrm>
          <a:prstGeom prst="rect">
            <a:avLst/>
          </a:prstGeom>
        </p:spPr>
        <p:txBody>
          <a:bodyPr vert="horz" wrap="square" lIns="0" tIns="143828" rIns="0" bIns="0" rtlCol="0">
            <a:spAutoFit/>
          </a:bodyPr>
          <a:lstStyle/>
          <a:p>
            <a:pPr marL="145256" indent="-135731">
              <a:spcBef>
                <a:spcPts val="1133"/>
              </a:spcBef>
              <a:buClr>
                <a:srgbClr val="A6B727"/>
              </a:buClr>
              <a:buSzPct val="79166"/>
              <a:buFont typeface="Corbel"/>
              <a:buChar char="•"/>
              <a:tabLst>
                <a:tab pos="145256" algn="l"/>
              </a:tabLst>
            </a:pPr>
            <a:r>
              <a:rPr sz="2400" b="1" dirty="0">
                <a:solidFill>
                  <a:srgbClr val="525C12"/>
                </a:solidFill>
                <a:latin typeface="Corbel"/>
                <a:cs typeface="Corbel"/>
              </a:rPr>
              <a:t>6.</a:t>
            </a:r>
            <a:r>
              <a:rPr sz="2400" b="1" spc="-56" dirty="0">
                <a:solidFill>
                  <a:srgbClr val="525C12"/>
                </a:solidFill>
                <a:latin typeface="Corbel"/>
                <a:cs typeface="Corbel"/>
              </a:rPr>
              <a:t> </a:t>
            </a:r>
            <a:r>
              <a:rPr sz="2400" b="1" dirty="0">
                <a:solidFill>
                  <a:srgbClr val="525C12"/>
                </a:solidFill>
                <a:latin typeface="Corbel"/>
                <a:cs typeface="Corbel"/>
              </a:rPr>
              <a:t>Bilgisayar</a:t>
            </a:r>
            <a:r>
              <a:rPr sz="2400" b="1" spc="-4" dirty="0">
                <a:solidFill>
                  <a:srgbClr val="525C12"/>
                </a:solidFill>
                <a:latin typeface="Corbel"/>
                <a:cs typeface="Corbel"/>
              </a:rPr>
              <a:t> </a:t>
            </a:r>
            <a:r>
              <a:rPr sz="2400" b="1" dirty="0">
                <a:solidFill>
                  <a:srgbClr val="525C12"/>
                </a:solidFill>
                <a:latin typeface="Corbel"/>
                <a:cs typeface="Corbel"/>
              </a:rPr>
              <a:t>Ekranı</a:t>
            </a:r>
            <a:r>
              <a:rPr sz="2400" b="1" spc="-34" dirty="0">
                <a:solidFill>
                  <a:srgbClr val="525C12"/>
                </a:solidFill>
                <a:latin typeface="Corbel"/>
                <a:cs typeface="Corbel"/>
              </a:rPr>
              <a:t> </a:t>
            </a:r>
            <a:r>
              <a:rPr sz="2400" b="1" spc="-8" dirty="0">
                <a:solidFill>
                  <a:srgbClr val="525C12"/>
                </a:solidFill>
                <a:latin typeface="Corbel"/>
                <a:cs typeface="Corbel"/>
              </a:rPr>
              <a:t>Kullanımı</a:t>
            </a:r>
            <a:endParaRPr sz="2400" dirty="0">
              <a:latin typeface="Corbel"/>
              <a:cs typeface="Corbel"/>
            </a:endParaRPr>
          </a:p>
          <a:p>
            <a:pPr marR="827723" algn="just">
              <a:lnSpc>
                <a:spcPts val="1901"/>
              </a:lnSpc>
              <a:spcBef>
                <a:spcPts val="979"/>
              </a:spcBef>
            </a:pPr>
            <a:r>
              <a:rPr sz="2000" dirty="0">
                <a:solidFill>
                  <a:srgbClr val="0D0D0D"/>
                </a:solidFill>
                <a:latin typeface="Corbel"/>
                <a:cs typeface="Corbel"/>
              </a:rPr>
              <a:t>Bilgisayarla</a:t>
            </a:r>
            <a:r>
              <a:rPr sz="2000" spc="-49" dirty="0">
                <a:solidFill>
                  <a:srgbClr val="0D0D0D"/>
                </a:solidFill>
                <a:latin typeface="Corbel"/>
                <a:cs typeface="Corbel"/>
              </a:rPr>
              <a:t> </a:t>
            </a:r>
            <a:r>
              <a:rPr sz="2000" dirty="0">
                <a:solidFill>
                  <a:srgbClr val="0D0D0D"/>
                </a:solidFill>
                <a:latin typeface="Corbel"/>
                <a:cs typeface="Corbel"/>
              </a:rPr>
              <a:t>çalışma</a:t>
            </a:r>
            <a:r>
              <a:rPr sz="2000" spc="-11" dirty="0">
                <a:solidFill>
                  <a:srgbClr val="0D0D0D"/>
                </a:solidFill>
                <a:latin typeface="Corbel"/>
                <a:cs typeface="Corbel"/>
              </a:rPr>
              <a:t> </a:t>
            </a:r>
            <a:r>
              <a:rPr sz="2000" dirty="0">
                <a:solidFill>
                  <a:srgbClr val="0D0D0D"/>
                </a:solidFill>
                <a:latin typeface="Corbel"/>
                <a:cs typeface="Corbel"/>
              </a:rPr>
              <a:t>sırasında</a:t>
            </a:r>
            <a:r>
              <a:rPr sz="2000" spc="-30" dirty="0">
                <a:solidFill>
                  <a:srgbClr val="0D0D0D"/>
                </a:solidFill>
                <a:latin typeface="Corbel"/>
                <a:cs typeface="Corbel"/>
              </a:rPr>
              <a:t> </a:t>
            </a:r>
            <a:r>
              <a:rPr sz="2000" dirty="0">
                <a:solidFill>
                  <a:srgbClr val="0D0D0D"/>
                </a:solidFill>
                <a:latin typeface="Corbel"/>
                <a:cs typeface="Corbel"/>
              </a:rPr>
              <a:t>ekranın</a:t>
            </a:r>
            <a:r>
              <a:rPr sz="2000" spc="-53" dirty="0">
                <a:solidFill>
                  <a:srgbClr val="0D0D0D"/>
                </a:solidFill>
                <a:latin typeface="Corbel"/>
                <a:cs typeface="Corbel"/>
              </a:rPr>
              <a:t> </a:t>
            </a:r>
            <a:r>
              <a:rPr sz="2000" dirty="0">
                <a:solidFill>
                  <a:srgbClr val="0D0D0D"/>
                </a:solidFill>
                <a:latin typeface="Corbel"/>
                <a:cs typeface="Corbel"/>
              </a:rPr>
              <a:t>yüksekliği</a:t>
            </a:r>
            <a:r>
              <a:rPr sz="2000" spc="-34" dirty="0">
                <a:solidFill>
                  <a:srgbClr val="0D0D0D"/>
                </a:solidFill>
                <a:latin typeface="Corbel"/>
                <a:cs typeface="Corbel"/>
              </a:rPr>
              <a:t> </a:t>
            </a:r>
            <a:r>
              <a:rPr sz="2000" dirty="0">
                <a:solidFill>
                  <a:srgbClr val="0D0D0D"/>
                </a:solidFill>
                <a:latin typeface="Corbel"/>
                <a:cs typeface="Corbel"/>
              </a:rPr>
              <a:t>ve</a:t>
            </a:r>
            <a:r>
              <a:rPr sz="2000" spc="-41" dirty="0">
                <a:solidFill>
                  <a:srgbClr val="0D0D0D"/>
                </a:solidFill>
                <a:latin typeface="Corbel"/>
                <a:cs typeface="Corbel"/>
              </a:rPr>
              <a:t> </a:t>
            </a:r>
            <a:r>
              <a:rPr sz="2000" dirty="0">
                <a:solidFill>
                  <a:srgbClr val="0D0D0D"/>
                </a:solidFill>
                <a:latin typeface="Corbel"/>
                <a:cs typeface="Corbel"/>
              </a:rPr>
              <a:t>uzaklığı,</a:t>
            </a:r>
            <a:r>
              <a:rPr sz="2000" spc="-49" dirty="0">
                <a:solidFill>
                  <a:srgbClr val="0D0D0D"/>
                </a:solidFill>
                <a:latin typeface="Corbel"/>
                <a:cs typeface="Corbel"/>
              </a:rPr>
              <a:t> </a:t>
            </a:r>
            <a:r>
              <a:rPr sz="2000" dirty="0" err="1">
                <a:solidFill>
                  <a:srgbClr val="0D0D0D"/>
                </a:solidFill>
                <a:latin typeface="Corbel"/>
                <a:cs typeface="Corbel"/>
              </a:rPr>
              <a:t>boyun</a:t>
            </a:r>
            <a:r>
              <a:rPr lang="tr-TR" sz="2000" spc="-38" dirty="0">
                <a:solidFill>
                  <a:srgbClr val="0D0D0D"/>
                </a:solidFill>
                <a:latin typeface="Corbel"/>
                <a:cs typeface="Corbel"/>
              </a:rPr>
              <a:t> </a:t>
            </a:r>
            <a:r>
              <a:rPr sz="2000" dirty="0" err="1">
                <a:solidFill>
                  <a:srgbClr val="0D0D0D"/>
                </a:solidFill>
                <a:latin typeface="Corbel"/>
                <a:cs typeface="Corbel"/>
              </a:rPr>
              <a:t>ve</a:t>
            </a:r>
            <a:r>
              <a:rPr sz="2000" spc="-38" dirty="0">
                <a:solidFill>
                  <a:srgbClr val="0D0D0D"/>
                </a:solidFill>
                <a:latin typeface="Corbel"/>
                <a:cs typeface="Corbel"/>
              </a:rPr>
              <a:t> </a:t>
            </a:r>
            <a:r>
              <a:rPr sz="2000" dirty="0" err="1">
                <a:solidFill>
                  <a:srgbClr val="0D0D0D"/>
                </a:solidFill>
                <a:latin typeface="Corbel"/>
                <a:cs typeface="Corbel"/>
              </a:rPr>
              <a:t>göz</a:t>
            </a:r>
            <a:r>
              <a:rPr sz="2000" spc="-41" dirty="0">
                <a:solidFill>
                  <a:srgbClr val="0D0D0D"/>
                </a:solidFill>
                <a:latin typeface="Corbel"/>
                <a:cs typeface="Corbel"/>
              </a:rPr>
              <a:t> </a:t>
            </a:r>
            <a:r>
              <a:rPr sz="2000" spc="-8" dirty="0" err="1">
                <a:solidFill>
                  <a:srgbClr val="0D0D0D"/>
                </a:solidFill>
                <a:latin typeface="Corbel"/>
                <a:cs typeface="Corbel"/>
              </a:rPr>
              <a:t>sağlığı</a:t>
            </a:r>
            <a:r>
              <a:rPr lang="tr-TR" sz="2000" spc="-8" dirty="0">
                <a:latin typeface="Corbel"/>
                <a:cs typeface="Corbel"/>
              </a:rPr>
              <a:t> </a:t>
            </a:r>
            <a:r>
              <a:rPr sz="2000" dirty="0" err="1">
                <a:solidFill>
                  <a:srgbClr val="0D0D0D"/>
                </a:solidFill>
                <a:latin typeface="Corbel"/>
                <a:cs typeface="Corbel"/>
              </a:rPr>
              <a:t>açısından</a:t>
            </a:r>
            <a:r>
              <a:rPr sz="2000" spc="-30" dirty="0">
                <a:solidFill>
                  <a:srgbClr val="0D0D0D"/>
                </a:solidFill>
                <a:latin typeface="Corbel"/>
                <a:cs typeface="Corbel"/>
              </a:rPr>
              <a:t> </a:t>
            </a:r>
            <a:r>
              <a:rPr sz="2000" dirty="0">
                <a:solidFill>
                  <a:srgbClr val="0D0D0D"/>
                </a:solidFill>
                <a:latin typeface="Corbel"/>
                <a:cs typeface="Corbel"/>
              </a:rPr>
              <a:t>önem</a:t>
            </a:r>
            <a:r>
              <a:rPr sz="2000" spc="-19" dirty="0">
                <a:solidFill>
                  <a:srgbClr val="0D0D0D"/>
                </a:solidFill>
                <a:latin typeface="Corbel"/>
                <a:cs typeface="Corbel"/>
              </a:rPr>
              <a:t> </a:t>
            </a:r>
            <a:r>
              <a:rPr sz="2000" spc="-8" dirty="0">
                <a:solidFill>
                  <a:srgbClr val="0D0D0D"/>
                </a:solidFill>
                <a:latin typeface="Corbel"/>
                <a:cs typeface="Corbel"/>
              </a:rPr>
              <a:t>taşımaktadır.</a:t>
            </a:r>
            <a:r>
              <a:rPr sz="2000" spc="-41" dirty="0">
                <a:solidFill>
                  <a:srgbClr val="0D0D0D"/>
                </a:solidFill>
                <a:latin typeface="Corbel"/>
                <a:cs typeface="Corbel"/>
              </a:rPr>
              <a:t> </a:t>
            </a:r>
            <a:endParaRPr lang="tr-TR" sz="2000" spc="-41" dirty="0">
              <a:solidFill>
                <a:srgbClr val="0D0D0D"/>
              </a:solidFill>
              <a:latin typeface="Corbel"/>
              <a:cs typeface="Corbel"/>
            </a:endParaRPr>
          </a:p>
          <a:p>
            <a:pPr marR="827723" algn="just">
              <a:lnSpc>
                <a:spcPts val="1901"/>
              </a:lnSpc>
              <a:spcBef>
                <a:spcPts val="979"/>
              </a:spcBef>
            </a:pPr>
            <a:r>
              <a:rPr sz="2000" dirty="0" err="1">
                <a:solidFill>
                  <a:srgbClr val="0D0D0D"/>
                </a:solidFill>
                <a:latin typeface="Corbel"/>
                <a:cs typeface="Corbel"/>
              </a:rPr>
              <a:t>Ekranın</a:t>
            </a:r>
            <a:r>
              <a:rPr sz="2000" spc="-30" dirty="0">
                <a:solidFill>
                  <a:srgbClr val="0D0D0D"/>
                </a:solidFill>
                <a:latin typeface="Corbel"/>
                <a:cs typeface="Corbel"/>
              </a:rPr>
              <a:t> </a:t>
            </a:r>
            <a:r>
              <a:rPr sz="2000" dirty="0">
                <a:solidFill>
                  <a:srgbClr val="0D0D0D"/>
                </a:solidFill>
                <a:latin typeface="Corbel"/>
                <a:cs typeface="Corbel"/>
              </a:rPr>
              <a:t>tepe</a:t>
            </a:r>
            <a:r>
              <a:rPr sz="2000" spc="-30" dirty="0">
                <a:solidFill>
                  <a:srgbClr val="0D0D0D"/>
                </a:solidFill>
                <a:latin typeface="Corbel"/>
                <a:cs typeface="Corbel"/>
              </a:rPr>
              <a:t> </a:t>
            </a:r>
            <a:r>
              <a:rPr sz="2000" dirty="0">
                <a:solidFill>
                  <a:srgbClr val="0D0D0D"/>
                </a:solidFill>
                <a:latin typeface="Corbel"/>
                <a:cs typeface="Corbel"/>
              </a:rPr>
              <a:t>noktası,</a:t>
            </a:r>
            <a:r>
              <a:rPr sz="2000" spc="-41" dirty="0">
                <a:solidFill>
                  <a:srgbClr val="0D0D0D"/>
                </a:solidFill>
                <a:latin typeface="Corbel"/>
                <a:cs typeface="Corbel"/>
              </a:rPr>
              <a:t> </a:t>
            </a:r>
            <a:r>
              <a:rPr sz="2000" dirty="0">
                <a:solidFill>
                  <a:srgbClr val="0D0D0D"/>
                </a:solidFill>
                <a:latin typeface="Corbel"/>
                <a:cs typeface="Corbel"/>
              </a:rPr>
              <a:t>göz</a:t>
            </a:r>
            <a:r>
              <a:rPr sz="2000" spc="-34" dirty="0">
                <a:solidFill>
                  <a:srgbClr val="0D0D0D"/>
                </a:solidFill>
                <a:latin typeface="Corbel"/>
                <a:cs typeface="Corbel"/>
              </a:rPr>
              <a:t> </a:t>
            </a:r>
            <a:r>
              <a:rPr sz="2000" dirty="0">
                <a:solidFill>
                  <a:srgbClr val="0D0D0D"/>
                </a:solidFill>
                <a:latin typeface="Corbel"/>
                <a:cs typeface="Corbel"/>
              </a:rPr>
              <a:t>seviyesinden</a:t>
            </a:r>
            <a:r>
              <a:rPr sz="2000" spc="-45" dirty="0">
                <a:solidFill>
                  <a:srgbClr val="0D0D0D"/>
                </a:solidFill>
                <a:latin typeface="Corbel"/>
                <a:cs typeface="Corbel"/>
              </a:rPr>
              <a:t> </a:t>
            </a:r>
            <a:r>
              <a:rPr sz="2000" dirty="0">
                <a:solidFill>
                  <a:srgbClr val="0D0D0D"/>
                </a:solidFill>
                <a:latin typeface="Corbel"/>
                <a:cs typeface="Corbel"/>
              </a:rPr>
              <a:t>daha</a:t>
            </a:r>
            <a:r>
              <a:rPr sz="2000" spc="-15" dirty="0">
                <a:solidFill>
                  <a:srgbClr val="0D0D0D"/>
                </a:solidFill>
                <a:latin typeface="Corbel"/>
                <a:cs typeface="Corbel"/>
              </a:rPr>
              <a:t> </a:t>
            </a:r>
            <a:r>
              <a:rPr sz="2000" spc="-8" dirty="0">
                <a:solidFill>
                  <a:srgbClr val="0D0D0D"/>
                </a:solidFill>
                <a:latin typeface="Corbel"/>
                <a:cs typeface="Corbel"/>
              </a:rPr>
              <a:t>aşağıda</a:t>
            </a:r>
            <a:endParaRPr sz="2000" dirty="0">
              <a:latin typeface="Corbel"/>
              <a:cs typeface="Corbel"/>
            </a:endParaRPr>
          </a:p>
          <a:p>
            <a:pPr marL="9525" algn="just">
              <a:lnSpc>
                <a:spcPts val="1781"/>
              </a:lnSpc>
            </a:pPr>
            <a:r>
              <a:rPr sz="2000" spc="-8" dirty="0">
                <a:solidFill>
                  <a:srgbClr val="0D0D0D"/>
                </a:solidFill>
                <a:latin typeface="Corbel"/>
                <a:cs typeface="Corbel"/>
              </a:rPr>
              <a:t>olmalıdır.</a:t>
            </a:r>
            <a:r>
              <a:rPr sz="2000" spc="-19" dirty="0">
                <a:solidFill>
                  <a:srgbClr val="0D0D0D"/>
                </a:solidFill>
                <a:latin typeface="Corbel"/>
                <a:cs typeface="Corbel"/>
              </a:rPr>
              <a:t> </a:t>
            </a:r>
            <a:r>
              <a:rPr sz="2000" dirty="0">
                <a:solidFill>
                  <a:srgbClr val="0D0D0D"/>
                </a:solidFill>
                <a:latin typeface="Corbel"/>
                <a:cs typeface="Corbel"/>
              </a:rPr>
              <a:t>Bilgisayar</a:t>
            </a:r>
            <a:r>
              <a:rPr sz="2000" spc="-41" dirty="0">
                <a:solidFill>
                  <a:srgbClr val="0D0D0D"/>
                </a:solidFill>
                <a:latin typeface="Corbel"/>
                <a:cs typeface="Corbel"/>
              </a:rPr>
              <a:t> </a:t>
            </a:r>
            <a:r>
              <a:rPr sz="2000" dirty="0">
                <a:solidFill>
                  <a:srgbClr val="0D0D0D"/>
                </a:solidFill>
                <a:latin typeface="Corbel"/>
                <a:cs typeface="Corbel"/>
              </a:rPr>
              <a:t>ekranı</a:t>
            </a:r>
            <a:r>
              <a:rPr sz="2000" spc="-53" dirty="0">
                <a:solidFill>
                  <a:srgbClr val="0D0D0D"/>
                </a:solidFill>
                <a:latin typeface="Corbel"/>
                <a:cs typeface="Corbel"/>
              </a:rPr>
              <a:t> </a:t>
            </a:r>
            <a:r>
              <a:rPr sz="2000" dirty="0">
                <a:solidFill>
                  <a:srgbClr val="0D0D0D"/>
                </a:solidFill>
                <a:latin typeface="Corbel"/>
                <a:cs typeface="Corbel"/>
              </a:rPr>
              <a:t>ve</a:t>
            </a:r>
            <a:r>
              <a:rPr sz="2000" spc="-19" dirty="0">
                <a:solidFill>
                  <a:srgbClr val="0D0D0D"/>
                </a:solidFill>
                <a:latin typeface="Corbel"/>
                <a:cs typeface="Corbel"/>
              </a:rPr>
              <a:t> </a:t>
            </a:r>
            <a:r>
              <a:rPr sz="2000" dirty="0">
                <a:solidFill>
                  <a:srgbClr val="0D0D0D"/>
                </a:solidFill>
                <a:latin typeface="Corbel"/>
                <a:cs typeface="Corbel"/>
              </a:rPr>
              <a:t>göz</a:t>
            </a:r>
            <a:r>
              <a:rPr sz="2000" spc="-41" dirty="0">
                <a:solidFill>
                  <a:srgbClr val="0D0D0D"/>
                </a:solidFill>
                <a:latin typeface="Corbel"/>
                <a:cs typeface="Corbel"/>
              </a:rPr>
              <a:t> </a:t>
            </a:r>
            <a:r>
              <a:rPr sz="2000" dirty="0">
                <a:solidFill>
                  <a:srgbClr val="0D0D0D"/>
                </a:solidFill>
                <a:latin typeface="Corbel"/>
                <a:cs typeface="Corbel"/>
              </a:rPr>
              <a:t>arasındaki</a:t>
            </a:r>
            <a:r>
              <a:rPr sz="2000" spc="-49" dirty="0">
                <a:solidFill>
                  <a:srgbClr val="0D0D0D"/>
                </a:solidFill>
                <a:latin typeface="Corbel"/>
                <a:cs typeface="Corbel"/>
              </a:rPr>
              <a:t> </a:t>
            </a:r>
            <a:r>
              <a:rPr sz="2000" dirty="0">
                <a:solidFill>
                  <a:srgbClr val="0D0D0D"/>
                </a:solidFill>
                <a:latin typeface="Corbel"/>
                <a:cs typeface="Corbel"/>
              </a:rPr>
              <a:t>mesafe,</a:t>
            </a:r>
            <a:r>
              <a:rPr sz="2000" spc="-26" dirty="0">
                <a:solidFill>
                  <a:srgbClr val="0D0D0D"/>
                </a:solidFill>
                <a:latin typeface="Corbel"/>
                <a:cs typeface="Corbel"/>
              </a:rPr>
              <a:t> </a:t>
            </a:r>
            <a:r>
              <a:rPr sz="2000" dirty="0">
                <a:solidFill>
                  <a:srgbClr val="0D0D0D"/>
                </a:solidFill>
                <a:latin typeface="Corbel"/>
                <a:cs typeface="Corbel"/>
              </a:rPr>
              <a:t>en</a:t>
            </a:r>
            <a:r>
              <a:rPr sz="2000" spc="-38" dirty="0">
                <a:solidFill>
                  <a:srgbClr val="0D0D0D"/>
                </a:solidFill>
                <a:latin typeface="Corbel"/>
                <a:cs typeface="Corbel"/>
              </a:rPr>
              <a:t> </a:t>
            </a:r>
            <a:r>
              <a:rPr sz="2000" dirty="0">
                <a:solidFill>
                  <a:srgbClr val="0D0D0D"/>
                </a:solidFill>
                <a:latin typeface="Corbel"/>
                <a:cs typeface="Corbel"/>
              </a:rPr>
              <a:t>az</a:t>
            </a:r>
            <a:r>
              <a:rPr sz="2000" spc="-26" dirty="0">
                <a:solidFill>
                  <a:srgbClr val="0D0D0D"/>
                </a:solidFill>
                <a:latin typeface="Corbel"/>
                <a:cs typeface="Corbel"/>
              </a:rPr>
              <a:t> </a:t>
            </a:r>
            <a:r>
              <a:rPr sz="2000" dirty="0">
                <a:solidFill>
                  <a:srgbClr val="0D0D0D"/>
                </a:solidFill>
                <a:latin typeface="Corbel"/>
                <a:cs typeface="Corbel"/>
              </a:rPr>
              <a:t>kol</a:t>
            </a:r>
            <a:r>
              <a:rPr sz="2000" spc="-19" dirty="0">
                <a:solidFill>
                  <a:srgbClr val="0D0D0D"/>
                </a:solidFill>
                <a:latin typeface="Corbel"/>
                <a:cs typeface="Corbel"/>
              </a:rPr>
              <a:t> </a:t>
            </a:r>
            <a:r>
              <a:rPr sz="2000" dirty="0">
                <a:solidFill>
                  <a:srgbClr val="0D0D0D"/>
                </a:solidFill>
                <a:latin typeface="Corbel"/>
                <a:cs typeface="Corbel"/>
              </a:rPr>
              <a:t>uzunluğu</a:t>
            </a:r>
            <a:r>
              <a:rPr sz="2000" spc="-83" dirty="0">
                <a:solidFill>
                  <a:srgbClr val="0D0D0D"/>
                </a:solidFill>
                <a:latin typeface="Corbel"/>
                <a:cs typeface="Corbel"/>
              </a:rPr>
              <a:t> </a:t>
            </a:r>
            <a:r>
              <a:rPr sz="2000" spc="-8" dirty="0">
                <a:solidFill>
                  <a:srgbClr val="0D0D0D"/>
                </a:solidFill>
                <a:latin typeface="Corbel"/>
                <a:cs typeface="Corbel"/>
              </a:rPr>
              <a:t>kadar,</a:t>
            </a:r>
            <a:r>
              <a:rPr sz="2000" spc="-45" dirty="0">
                <a:solidFill>
                  <a:srgbClr val="0D0D0D"/>
                </a:solidFill>
                <a:latin typeface="Corbel"/>
                <a:cs typeface="Corbel"/>
              </a:rPr>
              <a:t> </a:t>
            </a:r>
            <a:r>
              <a:rPr sz="2000" dirty="0">
                <a:solidFill>
                  <a:srgbClr val="0D0D0D"/>
                </a:solidFill>
                <a:latin typeface="Corbel"/>
                <a:cs typeface="Corbel"/>
              </a:rPr>
              <a:t>60-70</a:t>
            </a:r>
            <a:r>
              <a:rPr sz="2000" spc="-34" dirty="0">
                <a:solidFill>
                  <a:srgbClr val="0D0D0D"/>
                </a:solidFill>
                <a:latin typeface="Corbel"/>
                <a:cs typeface="Corbel"/>
              </a:rPr>
              <a:t> </a:t>
            </a:r>
            <a:r>
              <a:rPr sz="2000" spc="-19" dirty="0">
                <a:solidFill>
                  <a:srgbClr val="0D0D0D"/>
                </a:solidFill>
                <a:latin typeface="Corbel"/>
                <a:cs typeface="Corbel"/>
              </a:rPr>
              <a:t>cm.</a:t>
            </a:r>
            <a:r>
              <a:rPr lang="tr-TR" sz="2000" dirty="0">
                <a:latin typeface="Corbel"/>
                <a:cs typeface="Corbel"/>
              </a:rPr>
              <a:t> </a:t>
            </a:r>
            <a:r>
              <a:rPr sz="2000" spc="-8" dirty="0" err="1">
                <a:solidFill>
                  <a:srgbClr val="0D0D0D"/>
                </a:solidFill>
                <a:latin typeface="Corbel"/>
                <a:cs typeface="Corbel"/>
              </a:rPr>
              <a:t>olmalıdır</a:t>
            </a:r>
            <a:r>
              <a:rPr sz="2000" spc="-8" dirty="0">
                <a:solidFill>
                  <a:srgbClr val="0D0D0D"/>
                </a:solidFill>
                <a:latin typeface="Corbel"/>
                <a:cs typeface="Corbel"/>
              </a:rPr>
              <a:t>.</a:t>
            </a:r>
            <a:r>
              <a:rPr sz="2000" spc="-11" dirty="0">
                <a:solidFill>
                  <a:srgbClr val="0D0D0D"/>
                </a:solidFill>
                <a:latin typeface="Corbel"/>
                <a:cs typeface="Corbel"/>
              </a:rPr>
              <a:t> </a:t>
            </a:r>
            <a:endParaRPr lang="tr-TR" sz="2000" spc="-11" dirty="0">
              <a:solidFill>
                <a:srgbClr val="0D0D0D"/>
              </a:solidFill>
              <a:latin typeface="Corbel"/>
              <a:cs typeface="Corbel"/>
            </a:endParaRPr>
          </a:p>
          <a:p>
            <a:pPr marL="9525" algn="just">
              <a:lnSpc>
                <a:spcPts val="1781"/>
              </a:lnSpc>
            </a:pPr>
            <a:endParaRPr lang="tr-TR" sz="2000" spc="-11" dirty="0">
              <a:solidFill>
                <a:srgbClr val="0D0D0D"/>
              </a:solidFill>
              <a:latin typeface="Corbel"/>
              <a:cs typeface="Corbel"/>
            </a:endParaRPr>
          </a:p>
          <a:p>
            <a:pPr marL="9525" algn="just">
              <a:lnSpc>
                <a:spcPts val="1781"/>
              </a:lnSpc>
            </a:pPr>
            <a:r>
              <a:rPr sz="2000" dirty="0" err="1">
                <a:solidFill>
                  <a:srgbClr val="0D0D0D"/>
                </a:solidFill>
                <a:latin typeface="Corbel"/>
                <a:cs typeface="Corbel"/>
              </a:rPr>
              <a:t>Ekran</a:t>
            </a:r>
            <a:r>
              <a:rPr sz="2000" spc="-30" dirty="0">
                <a:solidFill>
                  <a:srgbClr val="0D0D0D"/>
                </a:solidFill>
                <a:latin typeface="Corbel"/>
                <a:cs typeface="Corbel"/>
              </a:rPr>
              <a:t> </a:t>
            </a:r>
            <a:r>
              <a:rPr sz="2000" dirty="0">
                <a:solidFill>
                  <a:srgbClr val="0D0D0D"/>
                </a:solidFill>
                <a:latin typeface="Corbel"/>
                <a:cs typeface="Corbel"/>
              </a:rPr>
              <a:t>kalitesinde</a:t>
            </a:r>
            <a:r>
              <a:rPr sz="2000" spc="-34" dirty="0">
                <a:solidFill>
                  <a:srgbClr val="0D0D0D"/>
                </a:solidFill>
                <a:latin typeface="Corbel"/>
                <a:cs typeface="Corbel"/>
              </a:rPr>
              <a:t> </a:t>
            </a:r>
            <a:r>
              <a:rPr sz="2000" dirty="0">
                <a:solidFill>
                  <a:srgbClr val="0D0D0D"/>
                </a:solidFill>
                <a:latin typeface="Corbel"/>
                <a:cs typeface="Corbel"/>
              </a:rPr>
              <a:t>düşüklük,</a:t>
            </a:r>
            <a:r>
              <a:rPr sz="2000" spc="-41" dirty="0">
                <a:solidFill>
                  <a:srgbClr val="0D0D0D"/>
                </a:solidFill>
                <a:latin typeface="Corbel"/>
                <a:cs typeface="Corbel"/>
              </a:rPr>
              <a:t> </a:t>
            </a:r>
            <a:r>
              <a:rPr sz="2000" dirty="0">
                <a:solidFill>
                  <a:srgbClr val="0D0D0D"/>
                </a:solidFill>
                <a:latin typeface="Corbel"/>
                <a:cs typeface="Corbel"/>
              </a:rPr>
              <a:t>bozuk</a:t>
            </a:r>
            <a:r>
              <a:rPr sz="2000" spc="-34" dirty="0">
                <a:solidFill>
                  <a:srgbClr val="0D0D0D"/>
                </a:solidFill>
                <a:latin typeface="Corbel"/>
                <a:cs typeface="Corbel"/>
              </a:rPr>
              <a:t> </a:t>
            </a:r>
            <a:r>
              <a:rPr sz="2000" spc="-8" dirty="0">
                <a:solidFill>
                  <a:srgbClr val="0D0D0D"/>
                </a:solidFill>
                <a:latin typeface="Corbel"/>
                <a:cs typeface="Corbel"/>
              </a:rPr>
              <a:t>renkler,</a:t>
            </a:r>
            <a:r>
              <a:rPr sz="2000" spc="-60" dirty="0">
                <a:solidFill>
                  <a:srgbClr val="0D0D0D"/>
                </a:solidFill>
                <a:latin typeface="Corbel"/>
                <a:cs typeface="Corbel"/>
              </a:rPr>
              <a:t> </a:t>
            </a:r>
            <a:r>
              <a:rPr sz="2000" dirty="0">
                <a:solidFill>
                  <a:srgbClr val="0D0D0D"/>
                </a:solidFill>
                <a:latin typeface="Corbel"/>
                <a:cs typeface="Corbel"/>
              </a:rPr>
              <a:t>titreme</a:t>
            </a:r>
            <a:r>
              <a:rPr sz="2000" spc="-15" dirty="0">
                <a:solidFill>
                  <a:srgbClr val="0D0D0D"/>
                </a:solidFill>
                <a:latin typeface="Corbel"/>
                <a:cs typeface="Corbel"/>
              </a:rPr>
              <a:t> </a:t>
            </a:r>
            <a:r>
              <a:rPr sz="2000" dirty="0">
                <a:solidFill>
                  <a:srgbClr val="0D0D0D"/>
                </a:solidFill>
                <a:latin typeface="Corbel"/>
                <a:cs typeface="Corbel"/>
              </a:rPr>
              <a:t>ve</a:t>
            </a:r>
            <a:r>
              <a:rPr sz="2000" spc="-34" dirty="0">
                <a:solidFill>
                  <a:srgbClr val="0D0D0D"/>
                </a:solidFill>
                <a:latin typeface="Corbel"/>
                <a:cs typeface="Corbel"/>
              </a:rPr>
              <a:t> </a:t>
            </a:r>
            <a:r>
              <a:rPr sz="2000" dirty="0">
                <a:solidFill>
                  <a:srgbClr val="0D0D0D"/>
                </a:solidFill>
                <a:latin typeface="Corbel"/>
                <a:cs typeface="Corbel"/>
              </a:rPr>
              <a:t>yansıma</a:t>
            </a:r>
            <a:r>
              <a:rPr sz="2000" spc="-45" dirty="0">
                <a:solidFill>
                  <a:srgbClr val="0D0D0D"/>
                </a:solidFill>
                <a:latin typeface="Corbel"/>
                <a:cs typeface="Corbel"/>
              </a:rPr>
              <a:t> </a:t>
            </a:r>
            <a:r>
              <a:rPr sz="2000" dirty="0">
                <a:solidFill>
                  <a:srgbClr val="0D0D0D"/>
                </a:solidFill>
                <a:latin typeface="Corbel"/>
                <a:cs typeface="Corbel"/>
              </a:rPr>
              <a:t>göz</a:t>
            </a:r>
            <a:r>
              <a:rPr sz="2000" spc="-38" dirty="0">
                <a:solidFill>
                  <a:srgbClr val="0D0D0D"/>
                </a:solidFill>
                <a:latin typeface="Corbel"/>
                <a:cs typeface="Corbel"/>
              </a:rPr>
              <a:t> </a:t>
            </a:r>
            <a:r>
              <a:rPr sz="2000" spc="-8" dirty="0">
                <a:solidFill>
                  <a:srgbClr val="0D0D0D"/>
                </a:solidFill>
                <a:latin typeface="Corbel"/>
                <a:cs typeface="Corbel"/>
              </a:rPr>
              <a:t>sağlığını</a:t>
            </a:r>
            <a:endParaRPr sz="2000" dirty="0">
              <a:latin typeface="Corbel"/>
              <a:cs typeface="Corbel"/>
            </a:endParaRPr>
          </a:p>
          <a:p>
            <a:pPr marL="9525" marR="3810" algn="just">
              <a:lnSpc>
                <a:spcPts val="1785"/>
              </a:lnSpc>
              <a:spcBef>
                <a:spcPts val="124"/>
              </a:spcBef>
            </a:pPr>
            <a:r>
              <a:rPr sz="2000" dirty="0">
                <a:solidFill>
                  <a:srgbClr val="0D0D0D"/>
                </a:solidFill>
                <a:latin typeface="Corbel"/>
                <a:cs typeface="Corbel"/>
              </a:rPr>
              <a:t>olumsuz</a:t>
            </a:r>
            <a:r>
              <a:rPr sz="2000" spc="-49" dirty="0">
                <a:solidFill>
                  <a:srgbClr val="0D0D0D"/>
                </a:solidFill>
                <a:latin typeface="Corbel"/>
                <a:cs typeface="Corbel"/>
              </a:rPr>
              <a:t> </a:t>
            </a:r>
            <a:r>
              <a:rPr sz="2000" spc="-8" dirty="0">
                <a:solidFill>
                  <a:srgbClr val="0D0D0D"/>
                </a:solidFill>
                <a:latin typeface="Corbel"/>
                <a:cs typeface="Corbel"/>
              </a:rPr>
              <a:t>etkiler.</a:t>
            </a:r>
            <a:r>
              <a:rPr sz="2000" spc="-30" dirty="0">
                <a:solidFill>
                  <a:srgbClr val="0D0D0D"/>
                </a:solidFill>
                <a:latin typeface="Corbel"/>
                <a:cs typeface="Corbel"/>
              </a:rPr>
              <a:t> </a:t>
            </a:r>
            <a:r>
              <a:rPr sz="2000" dirty="0">
                <a:solidFill>
                  <a:srgbClr val="0D0D0D"/>
                </a:solidFill>
                <a:latin typeface="Corbel"/>
                <a:cs typeface="Corbel"/>
              </a:rPr>
              <a:t>Ekrandaki</a:t>
            </a:r>
            <a:r>
              <a:rPr sz="2000" spc="-68" dirty="0">
                <a:solidFill>
                  <a:srgbClr val="0D0D0D"/>
                </a:solidFill>
                <a:latin typeface="Corbel"/>
                <a:cs typeface="Corbel"/>
              </a:rPr>
              <a:t> </a:t>
            </a:r>
            <a:r>
              <a:rPr sz="2000" dirty="0">
                <a:solidFill>
                  <a:srgbClr val="0D0D0D"/>
                </a:solidFill>
                <a:latin typeface="Corbel"/>
                <a:cs typeface="Corbel"/>
              </a:rPr>
              <a:t>yazıların</a:t>
            </a:r>
            <a:r>
              <a:rPr sz="2000" spc="-19" dirty="0">
                <a:solidFill>
                  <a:srgbClr val="0D0D0D"/>
                </a:solidFill>
                <a:latin typeface="Corbel"/>
                <a:cs typeface="Corbel"/>
              </a:rPr>
              <a:t> </a:t>
            </a:r>
            <a:r>
              <a:rPr sz="2000" dirty="0">
                <a:solidFill>
                  <a:srgbClr val="0D0D0D"/>
                </a:solidFill>
                <a:latin typeface="Corbel"/>
                <a:cs typeface="Corbel"/>
              </a:rPr>
              <a:t>büyüklüğü</a:t>
            </a:r>
            <a:r>
              <a:rPr sz="2000" spc="-75" dirty="0">
                <a:solidFill>
                  <a:srgbClr val="0D0D0D"/>
                </a:solidFill>
                <a:latin typeface="Corbel"/>
                <a:cs typeface="Corbel"/>
              </a:rPr>
              <a:t> </a:t>
            </a:r>
            <a:r>
              <a:rPr sz="2000" dirty="0">
                <a:solidFill>
                  <a:srgbClr val="0D0D0D"/>
                </a:solidFill>
                <a:latin typeface="Corbel"/>
                <a:cs typeface="Corbel"/>
              </a:rPr>
              <a:t>rahat</a:t>
            </a:r>
            <a:r>
              <a:rPr sz="2000" spc="-45" dirty="0">
                <a:solidFill>
                  <a:srgbClr val="0D0D0D"/>
                </a:solidFill>
                <a:latin typeface="Corbel"/>
                <a:cs typeface="Corbel"/>
              </a:rPr>
              <a:t> </a:t>
            </a:r>
            <a:r>
              <a:rPr sz="2000" dirty="0">
                <a:solidFill>
                  <a:srgbClr val="0D0D0D"/>
                </a:solidFill>
                <a:latin typeface="Corbel"/>
                <a:cs typeface="Corbel"/>
              </a:rPr>
              <a:t>okunacak</a:t>
            </a:r>
            <a:r>
              <a:rPr sz="2000" spc="-60" dirty="0">
                <a:solidFill>
                  <a:srgbClr val="0D0D0D"/>
                </a:solidFill>
                <a:latin typeface="Corbel"/>
                <a:cs typeface="Corbel"/>
              </a:rPr>
              <a:t> </a:t>
            </a:r>
            <a:r>
              <a:rPr sz="2000" dirty="0">
                <a:solidFill>
                  <a:srgbClr val="0D0D0D"/>
                </a:solidFill>
                <a:latin typeface="Corbel"/>
                <a:cs typeface="Corbel"/>
              </a:rPr>
              <a:t>şekilde</a:t>
            </a:r>
            <a:r>
              <a:rPr sz="2000" spc="-11" dirty="0">
                <a:solidFill>
                  <a:srgbClr val="0D0D0D"/>
                </a:solidFill>
                <a:latin typeface="Corbel"/>
                <a:cs typeface="Corbel"/>
              </a:rPr>
              <a:t> </a:t>
            </a:r>
            <a:r>
              <a:rPr sz="2000" spc="-8" dirty="0">
                <a:solidFill>
                  <a:srgbClr val="0D0D0D"/>
                </a:solidFill>
                <a:latin typeface="Corbel"/>
                <a:cs typeface="Corbel"/>
              </a:rPr>
              <a:t>ayarlanmalıdır.</a:t>
            </a:r>
            <a:r>
              <a:rPr sz="2000" spc="-49" dirty="0">
                <a:solidFill>
                  <a:srgbClr val="0D0D0D"/>
                </a:solidFill>
                <a:latin typeface="Corbel"/>
                <a:cs typeface="Corbel"/>
              </a:rPr>
              <a:t> </a:t>
            </a:r>
            <a:endParaRPr lang="tr-TR" sz="2000" spc="-49" dirty="0">
              <a:solidFill>
                <a:srgbClr val="0D0D0D"/>
              </a:solidFill>
              <a:latin typeface="Corbel"/>
              <a:cs typeface="Corbel"/>
            </a:endParaRPr>
          </a:p>
          <a:p>
            <a:pPr marL="9525" marR="3810" algn="just">
              <a:lnSpc>
                <a:spcPts val="1785"/>
              </a:lnSpc>
              <a:spcBef>
                <a:spcPts val="124"/>
              </a:spcBef>
            </a:pPr>
            <a:endParaRPr lang="tr-TR" sz="2000" spc="-49" dirty="0">
              <a:solidFill>
                <a:srgbClr val="0D0D0D"/>
              </a:solidFill>
              <a:latin typeface="Corbel"/>
              <a:cs typeface="Corbel"/>
            </a:endParaRPr>
          </a:p>
          <a:p>
            <a:pPr marL="9525" marR="3810" algn="just">
              <a:lnSpc>
                <a:spcPts val="1785"/>
              </a:lnSpc>
              <a:spcBef>
                <a:spcPts val="124"/>
              </a:spcBef>
            </a:pPr>
            <a:r>
              <a:rPr sz="2000" spc="-8" dirty="0" err="1">
                <a:solidFill>
                  <a:srgbClr val="0D0D0D"/>
                </a:solidFill>
                <a:latin typeface="Corbel"/>
                <a:cs typeface="Corbel"/>
              </a:rPr>
              <a:t>Ekran</a:t>
            </a:r>
            <a:r>
              <a:rPr sz="2000" spc="-8" dirty="0">
                <a:solidFill>
                  <a:srgbClr val="0D0D0D"/>
                </a:solidFill>
                <a:latin typeface="Corbel"/>
                <a:cs typeface="Corbel"/>
              </a:rPr>
              <a:t> </a:t>
            </a:r>
            <a:r>
              <a:rPr sz="2000" dirty="0">
                <a:solidFill>
                  <a:srgbClr val="0D0D0D"/>
                </a:solidFill>
                <a:latin typeface="Corbel"/>
                <a:cs typeface="Corbel"/>
              </a:rPr>
              <a:t>üzerine</a:t>
            </a:r>
            <a:r>
              <a:rPr sz="2000" spc="-75" dirty="0">
                <a:solidFill>
                  <a:srgbClr val="0D0D0D"/>
                </a:solidFill>
                <a:latin typeface="Corbel"/>
                <a:cs typeface="Corbel"/>
              </a:rPr>
              <a:t> </a:t>
            </a:r>
            <a:r>
              <a:rPr sz="2000" dirty="0">
                <a:solidFill>
                  <a:srgbClr val="0D0D0D"/>
                </a:solidFill>
                <a:latin typeface="Corbel"/>
                <a:cs typeface="Corbel"/>
              </a:rPr>
              <a:t>düşen</a:t>
            </a:r>
            <a:r>
              <a:rPr sz="2000" spc="-30" dirty="0">
                <a:solidFill>
                  <a:srgbClr val="0D0D0D"/>
                </a:solidFill>
                <a:latin typeface="Corbel"/>
                <a:cs typeface="Corbel"/>
              </a:rPr>
              <a:t> </a:t>
            </a:r>
            <a:r>
              <a:rPr sz="2000" spc="-8" dirty="0">
                <a:solidFill>
                  <a:srgbClr val="0D0D0D"/>
                </a:solidFill>
                <a:latin typeface="Corbel"/>
                <a:cs typeface="Corbel"/>
              </a:rPr>
              <a:t>yansımalar,</a:t>
            </a:r>
            <a:r>
              <a:rPr sz="2000" spc="-38" dirty="0">
                <a:solidFill>
                  <a:srgbClr val="0D0D0D"/>
                </a:solidFill>
                <a:latin typeface="Corbel"/>
                <a:cs typeface="Corbel"/>
              </a:rPr>
              <a:t> </a:t>
            </a:r>
            <a:r>
              <a:rPr sz="2000" dirty="0">
                <a:solidFill>
                  <a:srgbClr val="0D0D0D"/>
                </a:solidFill>
                <a:latin typeface="Corbel"/>
                <a:cs typeface="Corbel"/>
              </a:rPr>
              <a:t>ekran</a:t>
            </a:r>
            <a:r>
              <a:rPr sz="2000" spc="-30" dirty="0">
                <a:solidFill>
                  <a:srgbClr val="0D0D0D"/>
                </a:solidFill>
                <a:latin typeface="Corbel"/>
                <a:cs typeface="Corbel"/>
              </a:rPr>
              <a:t> </a:t>
            </a:r>
            <a:r>
              <a:rPr sz="2000" dirty="0">
                <a:solidFill>
                  <a:srgbClr val="0D0D0D"/>
                </a:solidFill>
                <a:latin typeface="Corbel"/>
                <a:cs typeface="Corbel"/>
              </a:rPr>
              <a:t>eğim</a:t>
            </a:r>
            <a:r>
              <a:rPr sz="2000" spc="-23" dirty="0">
                <a:solidFill>
                  <a:srgbClr val="0D0D0D"/>
                </a:solidFill>
                <a:latin typeface="Corbel"/>
                <a:cs typeface="Corbel"/>
              </a:rPr>
              <a:t> </a:t>
            </a:r>
            <a:r>
              <a:rPr sz="2000" dirty="0">
                <a:solidFill>
                  <a:srgbClr val="0D0D0D"/>
                </a:solidFill>
                <a:latin typeface="Corbel"/>
                <a:cs typeface="Corbel"/>
              </a:rPr>
              <a:t>açısı</a:t>
            </a:r>
            <a:r>
              <a:rPr sz="2000" spc="-11" dirty="0">
                <a:solidFill>
                  <a:srgbClr val="0D0D0D"/>
                </a:solidFill>
                <a:latin typeface="Corbel"/>
                <a:cs typeface="Corbel"/>
              </a:rPr>
              <a:t> </a:t>
            </a:r>
            <a:r>
              <a:rPr sz="2000" dirty="0">
                <a:solidFill>
                  <a:srgbClr val="0D0D0D"/>
                </a:solidFill>
                <a:latin typeface="Corbel"/>
                <a:cs typeface="Corbel"/>
              </a:rPr>
              <a:t>değiştirilerek</a:t>
            </a:r>
            <a:r>
              <a:rPr sz="2000" spc="-30" dirty="0">
                <a:solidFill>
                  <a:srgbClr val="0D0D0D"/>
                </a:solidFill>
                <a:latin typeface="Corbel"/>
                <a:cs typeface="Corbel"/>
              </a:rPr>
              <a:t> </a:t>
            </a:r>
            <a:r>
              <a:rPr sz="2000" spc="-15" dirty="0">
                <a:solidFill>
                  <a:srgbClr val="0D0D0D"/>
                </a:solidFill>
                <a:latin typeface="Corbel"/>
                <a:cs typeface="Corbel"/>
              </a:rPr>
              <a:t>önlenmelidir.</a:t>
            </a:r>
            <a:r>
              <a:rPr sz="2000" spc="-68" dirty="0">
                <a:solidFill>
                  <a:srgbClr val="0D0D0D"/>
                </a:solidFill>
                <a:latin typeface="Corbel"/>
                <a:cs typeface="Corbel"/>
              </a:rPr>
              <a:t> </a:t>
            </a:r>
            <a:r>
              <a:rPr sz="2000" dirty="0">
                <a:solidFill>
                  <a:srgbClr val="0D0D0D"/>
                </a:solidFill>
                <a:latin typeface="Corbel"/>
                <a:cs typeface="Corbel"/>
              </a:rPr>
              <a:t>Ortamdaki</a:t>
            </a:r>
            <a:r>
              <a:rPr sz="2000" spc="-23" dirty="0">
                <a:solidFill>
                  <a:srgbClr val="0D0D0D"/>
                </a:solidFill>
                <a:latin typeface="Corbel"/>
                <a:cs typeface="Corbel"/>
              </a:rPr>
              <a:t> </a:t>
            </a:r>
            <a:r>
              <a:rPr sz="2000" dirty="0">
                <a:solidFill>
                  <a:srgbClr val="0D0D0D"/>
                </a:solidFill>
                <a:latin typeface="Corbel"/>
                <a:cs typeface="Corbel"/>
              </a:rPr>
              <a:t>ışık</a:t>
            </a:r>
            <a:r>
              <a:rPr sz="2000" spc="4" dirty="0">
                <a:solidFill>
                  <a:srgbClr val="0D0D0D"/>
                </a:solidFill>
                <a:latin typeface="Corbel"/>
                <a:cs typeface="Corbel"/>
              </a:rPr>
              <a:t> </a:t>
            </a:r>
            <a:r>
              <a:rPr sz="2000" spc="-8" dirty="0">
                <a:solidFill>
                  <a:srgbClr val="0D0D0D"/>
                </a:solidFill>
                <a:latin typeface="Corbel"/>
                <a:cs typeface="Corbel"/>
              </a:rPr>
              <a:t>ekran </a:t>
            </a:r>
            <a:r>
              <a:rPr sz="2000" dirty="0">
                <a:solidFill>
                  <a:srgbClr val="0D0D0D"/>
                </a:solidFill>
                <a:latin typeface="Corbel"/>
                <a:cs typeface="Corbel"/>
              </a:rPr>
              <a:t>üzerinden,</a:t>
            </a:r>
            <a:r>
              <a:rPr sz="2000" spc="-68" dirty="0">
                <a:solidFill>
                  <a:srgbClr val="0D0D0D"/>
                </a:solidFill>
                <a:latin typeface="Corbel"/>
                <a:cs typeface="Corbel"/>
              </a:rPr>
              <a:t> </a:t>
            </a:r>
            <a:r>
              <a:rPr sz="2000" dirty="0">
                <a:solidFill>
                  <a:srgbClr val="0D0D0D"/>
                </a:solidFill>
                <a:latin typeface="Corbel"/>
                <a:cs typeface="Corbel"/>
              </a:rPr>
              <a:t>karşıdan</a:t>
            </a:r>
            <a:r>
              <a:rPr sz="2000" spc="-41" dirty="0">
                <a:solidFill>
                  <a:srgbClr val="0D0D0D"/>
                </a:solidFill>
                <a:latin typeface="Corbel"/>
                <a:cs typeface="Corbel"/>
              </a:rPr>
              <a:t> </a:t>
            </a:r>
            <a:r>
              <a:rPr sz="2000" spc="-8" dirty="0">
                <a:solidFill>
                  <a:srgbClr val="0D0D0D"/>
                </a:solidFill>
                <a:latin typeface="Corbel"/>
                <a:cs typeface="Corbel"/>
              </a:rPr>
              <a:t>gelmemelidir.</a:t>
            </a:r>
            <a:r>
              <a:rPr sz="2000" spc="-30" dirty="0">
                <a:solidFill>
                  <a:srgbClr val="0D0D0D"/>
                </a:solidFill>
                <a:latin typeface="Corbel"/>
                <a:cs typeface="Corbel"/>
              </a:rPr>
              <a:t> </a:t>
            </a:r>
            <a:endParaRPr lang="tr-TR" sz="2000" spc="-30" dirty="0">
              <a:solidFill>
                <a:srgbClr val="0D0D0D"/>
              </a:solidFill>
              <a:latin typeface="Corbel"/>
              <a:cs typeface="Corbel"/>
            </a:endParaRPr>
          </a:p>
          <a:p>
            <a:pPr marL="9525" marR="3810" algn="just">
              <a:lnSpc>
                <a:spcPts val="1785"/>
              </a:lnSpc>
              <a:spcBef>
                <a:spcPts val="124"/>
              </a:spcBef>
            </a:pPr>
            <a:endParaRPr lang="tr-TR" sz="2000" spc="-30" dirty="0">
              <a:solidFill>
                <a:srgbClr val="0D0D0D"/>
              </a:solidFill>
              <a:latin typeface="Corbel"/>
              <a:cs typeface="Corbel"/>
            </a:endParaRPr>
          </a:p>
          <a:p>
            <a:pPr marL="9525" marR="3810" algn="just">
              <a:lnSpc>
                <a:spcPts val="1785"/>
              </a:lnSpc>
              <a:spcBef>
                <a:spcPts val="124"/>
              </a:spcBef>
            </a:pPr>
            <a:r>
              <a:rPr sz="2000" dirty="0" err="1">
                <a:solidFill>
                  <a:srgbClr val="0D0D0D"/>
                </a:solidFill>
                <a:latin typeface="Corbel"/>
                <a:cs typeface="Corbel"/>
              </a:rPr>
              <a:t>Ekran</a:t>
            </a:r>
            <a:r>
              <a:rPr sz="2000" spc="-41" dirty="0">
                <a:solidFill>
                  <a:srgbClr val="0D0D0D"/>
                </a:solidFill>
                <a:latin typeface="Corbel"/>
                <a:cs typeface="Corbel"/>
              </a:rPr>
              <a:t> </a:t>
            </a:r>
            <a:r>
              <a:rPr sz="2000" dirty="0">
                <a:solidFill>
                  <a:srgbClr val="0D0D0D"/>
                </a:solidFill>
                <a:latin typeface="Corbel"/>
                <a:cs typeface="Corbel"/>
              </a:rPr>
              <a:t>ışığı</a:t>
            </a:r>
            <a:r>
              <a:rPr sz="2000" spc="-30" dirty="0">
                <a:solidFill>
                  <a:srgbClr val="0D0D0D"/>
                </a:solidFill>
                <a:latin typeface="Corbel"/>
                <a:cs typeface="Corbel"/>
              </a:rPr>
              <a:t> </a:t>
            </a:r>
            <a:r>
              <a:rPr sz="2000" dirty="0">
                <a:solidFill>
                  <a:srgbClr val="0D0D0D"/>
                </a:solidFill>
                <a:latin typeface="Corbel"/>
                <a:cs typeface="Corbel"/>
              </a:rPr>
              <a:t>ile</a:t>
            </a:r>
            <a:r>
              <a:rPr sz="2000" spc="-11" dirty="0">
                <a:solidFill>
                  <a:srgbClr val="0D0D0D"/>
                </a:solidFill>
                <a:latin typeface="Corbel"/>
                <a:cs typeface="Corbel"/>
              </a:rPr>
              <a:t> </a:t>
            </a:r>
            <a:r>
              <a:rPr sz="2000" dirty="0">
                <a:solidFill>
                  <a:srgbClr val="0D0D0D"/>
                </a:solidFill>
                <a:latin typeface="Corbel"/>
                <a:cs typeface="Corbel"/>
              </a:rPr>
              <a:t>ortam</a:t>
            </a:r>
            <a:r>
              <a:rPr sz="2000" spc="-34" dirty="0">
                <a:solidFill>
                  <a:srgbClr val="0D0D0D"/>
                </a:solidFill>
                <a:latin typeface="Corbel"/>
                <a:cs typeface="Corbel"/>
              </a:rPr>
              <a:t> </a:t>
            </a:r>
            <a:r>
              <a:rPr sz="2000" dirty="0">
                <a:solidFill>
                  <a:srgbClr val="0D0D0D"/>
                </a:solidFill>
                <a:latin typeface="Corbel"/>
                <a:cs typeface="Corbel"/>
              </a:rPr>
              <a:t>ışığının</a:t>
            </a:r>
            <a:r>
              <a:rPr sz="2000" spc="-19" dirty="0">
                <a:solidFill>
                  <a:srgbClr val="0D0D0D"/>
                </a:solidFill>
                <a:latin typeface="Corbel"/>
                <a:cs typeface="Corbel"/>
              </a:rPr>
              <a:t> </a:t>
            </a:r>
            <a:r>
              <a:rPr sz="2000" dirty="0">
                <a:solidFill>
                  <a:srgbClr val="0D0D0D"/>
                </a:solidFill>
                <a:latin typeface="Corbel"/>
                <a:cs typeface="Corbel"/>
              </a:rPr>
              <a:t>birlikte</a:t>
            </a:r>
            <a:r>
              <a:rPr sz="2000" spc="-23" dirty="0">
                <a:solidFill>
                  <a:srgbClr val="0D0D0D"/>
                </a:solidFill>
                <a:latin typeface="Corbel"/>
                <a:cs typeface="Corbel"/>
              </a:rPr>
              <a:t> </a:t>
            </a:r>
            <a:r>
              <a:rPr sz="2000" dirty="0">
                <a:solidFill>
                  <a:srgbClr val="0D0D0D"/>
                </a:solidFill>
                <a:latin typeface="Corbel"/>
                <a:cs typeface="Corbel"/>
              </a:rPr>
              <a:t>direkt</a:t>
            </a:r>
            <a:r>
              <a:rPr sz="2000" spc="-23" dirty="0">
                <a:solidFill>
                  <a:srgbClr val="0D0D0D"/>
                </a:solidFill>
                <a:latin typeface="Corbel"/>
                <a:cs typeface="Corbel"/>
              </a:rPr>
              <a:t> </a:t>
            </a:r>
            <a:r>
              <a:rPr sz="2000" spc="-8" dirty="0">
                <a:solidFill>
                  <a:srgbClr val="0D0D0D"/>
                </a:solidFill>
                <a:latin typeface="Corbel"/>
                <a:cs typeface="Corbel"/>
              </a:rPr>
              <a:t>karşıdan</a:t>
            </a:r>
            <a:endParaRPr sz="2000" dirty="0">
              <a:latin typeface="Corbel"/>
              <a:cs typeface="Corbel"/>
            </a:endParaRPr>
          </a:p>
          <a:p>
            <a:pPr marL="9525" algn="just">
              <a:lnSpc>
                <a:spcPts val="1751"/>
              </a:lnSpc>
            </a:pPr>
            <a:r>
              <a:rPr sz="2000" dirty="0">
                <a:solidFill>
                  <a:srgbClr val="0D0D0D"/>
                </a:solidFill>
                <a:latin typeface="Corbel"/>
                <a:cs typeface="Corbel"/>
              </a:rPr>
              <a:t>vurması,</a:t>
            </a:r>
            <a:r>
              <a:rPr sz="2000" spc="-38" dirty="0">
                <a:solidFill>
                  <a:srgbClr val="0D0D0D"/>
                </a:solidFill>
                <a:latin typeface="Corbel"/>
                <a:cs typeface="Corbel"/>
              </a:rPr>
              <a:t> </a:t>
            </a:r>
            <a:r>
              <a:rPr sz="2000" dirty="0">
                <a:solidFill>
                  <a:srgbClr val="0D0D0D"/>
                </a:solidFill>
                <a:latin typeface="Corbel"/>
                <a:cs typeface="Corbel"/>
              </a:rPr>
              <a:t>gözü</a:t>
            </a:r>
            <a:r>
              <a:rPr sz="2000" spc="-45" dirty="0">
                <a:solidFill>
                  <a:srgbClr val="0D0D0D"/>
                </a:solidFill>
                <a:latin typeface="Corbel"/>
                <a:cs typeface="Corbel"/>
              </a:rPr>
              <a:t> </a:t>
            </a:r>
            <a:r>
              <a:rPr sz="2000" dirty="0">
                <a:solidFill>
                  <a:srgbClr val="0D0D0D"/>
                </a:solidFill>
                <a:latin typeface="Corbel"/>
                <a:cs typeface="Corbel"/>
              </a:rPr>
              <a:t>daha</a:t>
            </a:r>
            <a:r>
              <a:rPr sz="2000" spc="-19" dirty="0">
                <a:solidFill>
                  <a:srgbClr val="0D0D0D"/>
                </a:solidFill>
                <a:latin typeface="Corbel"/>
                <a:cs typeface="Corbel"/>
              </a:rPr>
              <a:t> </a:t>
            </a:r>
            <a:r>
              <a:rPr sz="2000" dirty="0">
                <a:solidFill>
                  <a:srgbClr val="0D0D0D"/>
                </a:solidFill>
                <a:latin typeface="Corbel"/>
                <a:cs typeface="Corbel"/>
              </a:rPr>
              <a:t>çok</a:t>
            </a:r>
            <a:r>
              <a:rPr sz="2000" spc="-15" dirty="0">
                <a:solidFill>
                  <a:srgbClr val="0D0D0D"/>
                </a:solidFill>
                <a:latin typeface="Corbel"/>
                <a:cs typeface="Corbel"/>
              </a:rPr>
              <a:t> </a:t>
            </a:r>
            <a:r>
              <a:rPr sz="2000" dirty="0">
                <a:solidFill>
                  <a:srgbClr val="0D0D0D"/>
                </a:solidFill>
                <a:latin typeface="Corbel"/>
                <a:cs typeface="Corbel"/>
              </a:rPr>
              <a:t>rahatsız</a:t>
            </a:r>
            <a:r>
              <a:rPr sz="2000" spc="-30" dirty="0">
                <a:solidFill>
                  <a:srgbClr val="0D0D0D"/>
                </a:solidFill>
                <a:latin typeface="Corbel"/>
                <a:cs typeface="Corbel"/>
              </a:rPr>
              <a:t> </a:t>
            </a:r>
            <a:r>
              <a:rPr sz="2000" spc="-8" dirty="0">
                <a:solidFill>
                  <a:srgbClr val="0D0D0D"/>
                </a:solidFill>
                <a:latin typeface="Corbel"/>
                <a:cs typeface="Corbel"/>
              </a:rPr>
              <a:t>eder.</a:t>
            </a:r>
            <a:endParaRPr sz="2000" dirty="0">
              <a:latin typeface="Corbel"/>
              <a:cs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0481" y="1196752"/>
            <a:ext cx="7983038" cy="3659721"/>
          </a:xfrm>
          <a:prstGeom prst="rect">
            <a:avLst/>
          </a:prstGeom>
        </p:spPr>
        <p:txBody>
          <a:bodyPr vert="horz" wrap="square" lIns="0" tIns="10478" rIns="0" bIns="0" rtlCol="0">
            <a:spAutoFit/>
          </a:bodyPr>
          <a:lstStyle/>
          <a:p>
            <a:pPr marL="304324" indent="-294799">
              <a:lnSpc>
                <a:spcPct val="150000"/>
              </a:lnSpc>
              <a:spcBef>
                <a:spcPts val="83"/>
              </a:spcBef>
              <a:buClr>
                <a:srgbClr val="A6B727"/>
              </a:buClr>
              <a:buSzPct val="79545"/>
              <a:buChar char="•"/>
              <a:tabLst>
                <a:tab pos="304324" algn="l"/>
              </a:tabLst>
            </a:pPr>
            <a:r>
              <a:rPr sz="2000" dirty="0">
                <a:solidFill>
                  <a:srgbClr val="0D0D0D"/>
                </a:solidFill>
                <a:latin typeface="Arial" panose="020B0604020202020204" pitchFamily="34" charset="0"/>
                <a:cs typeface="Arial" panose="020B0604020202020204" pitchFamily="34" charset="0"/>
              </a:rPr>
              <a:t>Çalışma</a:t>
            </a:r>
            <a:r>
              <a:rPr sz="2000" spc="-1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ortamının</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rahatlığı</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ve</a:t>
            </a:r>
            <a:r>
              <a:rPr sz="2000" spc="-3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yapılan</a:t>
            </a:r>
            <a:r>
              <a:rPr sz="2000" spc="-3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işe</a:t>
            </a:r>
            <a:r>
              <a:rPr sz="2000" spc="-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uygunluğu,</a:t>
            </a:r>
            <a:r>
              <a:rPr sz="2000" spc="-8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yani</a:t>
            </a:r>
            <a:r>
              <a:rPr sz="2000" spc="-4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ofis</a:t>
            </a:r>
            <a:r>
              <a:rPr sz="2000" spc="-15"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ergonomisi</a:t>
            </a:r>
            <a:r>
              <a:rPr sz="2000" spc="-8" dirty="0">
                <a:solidFill>
                  <a:srgbClr val="0D0D0D"/>
                </a:solidFill>
                <a:latin typeface="Arial" panose="020B0604020202020204" pitchFamily="34" charset="0"/>
                <a:cs typeface="Arial" panose="020B0604020202020204" pitchFamily="34" charset="0"/>
              </a:rPr>
              <a:t>,</a:t>
            </a:r>
            <a:r>
              <a:rPr lang="tr-TR" sz="2000" spc="-8"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çalışma</a:t>
            </a:r>
            <a:r>
              <a:rPr sz="2000" spc="-1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verimini,</a:t>
            </a:r>
            <a:r>
              <a:rPr sz="2000" spc="-4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etkinliğini</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arttırdığı</a:t>
            </a:r>
            <a:r>
              <a:rPr sz="2000" spc="-45"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gibi</a:t>
            </a:r>
            <a:r>
              <a:rPr sz="2000" spc="-15"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çalışan</a:t>
            </a:r>
            <a:r>
              <a:rPr lang="tr-TR" sz="2000" spc="-19"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psikolojisine</a:t>
            </a:r>
            <a:r>
              <a:rPr sz="2000" spc="-1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ve</a:t>
            </a:r>
            <a:r>
              <a:rPr sz="2000" spc="-38"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genel</a:t>
            </a:r>
            <a:r>
              <a:rPr sz="2000" spc="-45"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sağlığına</a:t>
            </a:r>
            <a:r>
              <a:rPr lang="tr-TR" sz="2000" spc="-8"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olumlu</a:t>
            </a:r>
            <a:r>
              <a:rPr sz="2000" spc="-26"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etki</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ederek</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motivasyon</a:t>
            </a:r>
            <a:r>
              <a:rPr sz="2000" spc="-5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arttıran,</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bıkkınlık</a:t>
            </a:r>
            <a:r>
              <a:rPr sz="2000" spc="-1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ve</a:t>
            </a:r>
            <a:r>
              <a:rPr sz="2000" spc="-1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yorgunluk</a:t>
            </a:r>
            <a:r>
              <a:rPr sz="2000" spc="-7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hissini</a:t>
            </a:r>
            <a:r>
              <a:rPr sz="2000" spc="-11"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azaltan</a:t>
            </a:r>
            <a:r>
              <a:rPr sz="2000" spc="-8" dirty="0">
                <a:solidFill>
                  <a:srgbClr val="0D0D0D"/>
                </a:solidFill>
                <a:latin typeface="Arial" panose="020B0604020202020204" pitchFamily="34" charset="0"/>
                <a:cs typeface="Arial" panose="020B0604020202020204" pitchFamily="34" charset="0"/>
              </a:rPr>
              <a:t>,</a:t>
            </a:r>
            <a:r>
              <a:rPr lang="tr-TR" sz="2000" spc="-8"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meslek</a:t>
            </a:r>
            <a:r>
              <a:rPr sz="2000" spc="-2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hastalıkları</a:t>
            </a:r>
            <a:r>
              <a:rPr sz="2000" spc="-26"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şikayetlerini</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ve</a:t>
            </a:r>
            <a:r>
              <a:rPr sz="2000" spc="-3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iş</a:t>
            </a:r>
            <a:r>
              <a:rPr sz="2000" spc="-1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kazalarını</a:t>
            </a:r>
            <a:r>
              <a:rPr sz="2000" spc="-4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azaltan</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bir</a:t>
            </a:r>
            <a:r>
              <a:rPr sz="2000" spc="-1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etki</a:t>
            </a:r>
            <a:r>
              <a:rPr sz="2000" spc="-26"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yaratır.</a:t>
            </a:r>
            <a:r>
              <a:rPr sz="2000" spc="-45" dirty="0">
                <a:solidFill>
                  <a:srgbClr val="0D0D0D"/>
                </a:solidFill>
                <a:latin typeface="Arial" panose="020B0604020202020204" pitchFamily="34" charset="0"/>
                <a:cs typeface="Arial" panose="020B0604020202020204" pitchFamily="34" charset="0"/>
              </a:rPr>
              <a:t> </a:t>
            </a:r>
            <a:endParaRPr lang="tr-TR" sz="2000" spc="-45" dirty="0">
              <a:solidFill>
                <a:srgbClr val="0D0D0D"/>
              </a:solidFill>
              <a:latin typeface="Arial" panose="020B0604020202020204" pitchFamily="34" charset="0"/>
              <a:cs typeface="Arial" panose="020B0604020202020204" pitchFamily="34" charset="0"/>
            </a:endParaRPr>
          </a:p>
          <a:p>
            <a:pPr marL="9525">
              <a:lnSpc>
                <a:spcPct val="150000"/>
              </a:lnSpc>
              <a:spcBef>
                <a:spcPts val="83"/>
              </a:spcBef>
              <a:buClr>
                <a:srgbClr val="A6B727"/>
              </a:buClr>
              <a:buSzPct val="79545"/>
              <a:tabLst>
                <a:tab pos="304324" algn="l"/>
              </a:tabLst>
            </a:pPr>
            <a:r>
              <a:rPr lang="tr-TR" sz="2000" spc="-4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Bunun</a:t>
            </a:r>
            <a:r>
              <a:rPr sz="2000" spc="-68"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için</a:t>
            </a:r>
            <a:r>
              <a:rPr sz="2000" spc="-8" dirty="0">
                <a:solidFill>
                  <a:srgbClr val="0D0D0D"/>
                </a:solidFill>
                <a:latin typeface="Arial" panose="020B0604020202020204" pitchFamily="34" charset="0"/>
                <a:cs typeface="Arial" panose="020B0604020202020204" pitchFamily="34" charset="0"/>
              </a:rPr>
              <a:t>,</a:t>
            </a:r>
            <a:r>
              <a:rPr lang="tr-TR" sz="2000" spc="-8" dirty="0">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hem</a:t>
            </a:r>
            <a:r>
              <a:rPr sz="2000" spc="-2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çalışma</a:t>
            </a:r>
            <a:r>
              <a:rPr sz="2000" spc="-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ortamına</a:t>
            </a:r>
            <a:r>
              <a:rPr sz="2000" spc="-3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hem</a:t>
            </a:r>
            <a:r>
              <a:rPr sz="2000" spc="-2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de</a:t>
            </a:r>
            <a:r>
              <a:rPr sz="2000" spc="-1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çalışanların</a:t>
            </a:r>
            <a:r>
              <a:rPr sz="2000" spc="-15"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hareketlerine</a:t>
            </a:r>
            <a:r>
              <a:rPr sz="2000" spc="-49"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yönelik</a:t>
            </a:r>
            <a:r>
              <a:rPr sz="2000" spc="-11"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kolay</a:t>
            </a:r>
            <a:r>
              <a:rPr lang="tr-TR" sz="2000" dirty="0">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uygulanabilen</a:t>
            </a:r>
            <a:r>
              <a:rPr sz="2000" spc="-8" dirty="0">
                <a:solidFill>
                  <a:srgbClr val="0D0D0D"/>
                </a:solidFill>
                <a:latin typeface="Arial" panose="020B0604020202020204" pitchFamily="34" charset="0"/>
                <a:cs typeface="Arial" panose="020B0604020202020204" pitchFamily="34" charset="0"/>
              </a:rPr>
              <a:t>,</a:t>
            </a:r>
            <a:r>
              <a:rPr sz="2000" spc="-6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pratik</a:t>
            </a:r>
            <a:r>
              <a:rPr sz="2000" spc="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bazı</a:t>
            </a:r>
            <a:r>
              <a:rPr sz="2000" spc="-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düzenlemeler</a:t>
            </a:r>
            <a:r>
              <a:rPr sz="2000" spc="-3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yapılması</a:t>
            </a:r>
            <a:r>
              <a:rPr sz="2000" spc="-15"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gerekir.</a:t>
            </a:r>
            <a:endParaRPr sz="2000"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95536" y="260648"/>
            <a:ext cx="8280920" cy="619268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5536" y="332656"/>
            <a:ext cx="8136904" cy="6373220"/>
          </a:xfrm>
          <a:prstGeom prst="rect">
            <a:avLst/>
          </a:prstGeom>
        </p:spPr>
        <p:txBody>
          <a:bodyPr vert="horz" wrap="square" lIns="0" tIns="126683" rIns="0" bIns="0" rtlCol="0">
            <a:spAutoFit/>
          </a:bodyPr>
          <a:lstStyle/>
          <a:p>
            <a:pPr marL="145256" indent="-135731">
              <a:spcBef>
                <a:spcPts val="998"/>
              </a:spcBef>
              <a:buClr>
                <a:srgbClr val="A6B727"/>
              </a:buClr>
              <a:buSzPct val="79166"/>
              <a:buFont typeface="Corbel"/>
              <a:buChar char="•"/>
              <a:tabLst>
                <a:tab pos="145256" algn="l"/>
              </a:tabLst>
            </a:pPr>
            <a:r>
              <a:rPr sz="2400" b="1" dirty="0">
                <a:solidFill>
                  <a:srgbClr val="525C12"/>
                </a:solidFill>
                <a:latin typeface="Corbel"/>
                <a:cs typeface="Corbel"/>
              </a:rPr>
              <a:t>7.</a:t>
            </a:r>
            <a:r>
              <a:rPr sz="2400" b="1" spc="-94" dirty="0">
                <a:solidFill>
                  <a:srgbClr val="525C12"/>
                </a:solidFill>
                <a:latin typeface="Corbel"/>
                <a:cs typeface="Corbel"/>
              </a:rPr>
              <a:t> </a:t>
            </a:r>
            <a:r>
              <a:rPr sz="2400" b="1" dirty="0">
                <a:solidFill>
                  <a:srgbClr val="525C12"/>
                </a:solidFill>
                <a:latin typeface="Corbel"/>
                <a:cs typeface="Corbel"/>
              </a:rPr>
              <a:t>Ortam</a:t>
            </a:r>
            <a:r>
              <a:rPr sz="2400" b="1" spc="-45" dirty="0">
                <a:solidFill>
                  <a:srgbClr val="525C12"/>
                </a:solidFill>
                <a:latin typeface="Corbel"/>
                <a:cs typeface="Corbel"/>
              </a:rPr>
              <a:t> </a:t>
            </a:r>
            <a:r>
              <a:rPr sz="2400" b="1" dirty="0">
                <a:solidFill>
                  <a:srgbClr val="525C12"/>
                </a:solidFill>
                <a:latin typeface="Corbel"/>
                <a:cs typeface="Corbel"/>
              </a:rPr>
              <a:t>Sıcaklığı</a:t>
            </a:r>
            <a:r>
              <a:rPr sz="2400" b="1" spc="-30" dirty="0">
                <a:solidFill>
                  <a:srgbClr val="525C12"/>
                </a:solidFill>
                <a:latin typeface="Corbel"/>
                <a:cs typeface="Corbel"/>
              </a:rPr>
              <a:t> </a:t>
            </a:r>
            <a:r>
              <a:rPr sz="2400" b="1" dirty="0">
                <a:solidFill>
                  <a:srgbClr val="525C12"/>
                </a:solidFill>
                <a:latin typeface="Corbel"/>
                <a:cs typeface="Corbel"/>
              </a:rPr>
              <a:t>ve</a:t>
            </a:r>
            <a:r>
              <a:rPr sz="2400" b="1" spc="-26" dirty="0">
                <a:solidFill>
                  <a:srgbClr val="525C12"/>
                </a:solidFill>
                <a:latin typeface="Corbel"/>
                <a:cs typeface="Corbel"/>
              </a:rPr>
              <a:t> </a:t>
            </a:r>
            <a:r>
              <a:rPr sz="2400" b="1" spc="-8" dirty="0">
                <a:solidFill>
                  <a:srgbClr val="525C12"/>
                </a:solidFill>
                <a:latin typeface="Corbel"/>
                <a:cs typeface="Corbel"/>
              </a:rPr>
              <a:t>Havalandırması</a:t>
            </a:r>
            <a:endParaRPr sz="2400" dirty="0">
              <a:latin typeface="Corbel"/>
              <a:cs typeface="Corbel"/>
            </a:endParaRPr>
          </a:p>
          <a:p>
            <a:pPr marL="9525" marR="123349" indent="161925">
              <a:lnSpc>
                <a:spcPct val="90000"/>
              </a:lnSpc>
              <a:spcBef>
                <a:spcPts val="1050"/>
              </a:spcBef>
            </a:pPr>
            <a:r>
              <a:rPr sz="2400" dirty="0">
                <a:solidFill>
                  <a:srgbClr val="0D0D0D"/>
                </a:solidFill>
                <a:latin typeface="Corbel"/>
                <a:cs typeface="Corbel"/>
              </a:rPr>
              <a:t>Sağlıklı</a:t>
            </a:r>
            <a:r>
              <a:rPr sz="2400" spc="-26" dirty="0">
                <a:solidFill>
                  <a:srgbClr val="0D0D0D"/>
                </a:solidFill>
                <a:latin typeface="Corbel"/>
                <a:cs typeface="Corbel"/>
              </a:rPr>
              <a:t> </a:t>
            </a:r>
            <a:r>
              <a:rPr sz="2400" dirty="0">
                <a:solidFill>
                  <a:srgbClr val="0D0D0D"/>
                </a:solidFill>
                <a:latin typeface="Corbel"/>
                <a:cs typeface="Corbel"/>
              </a:rPr>
              <a:t>bir</a:t>
            </a:r>
            <a:r>
              <a:rPr sz="2400" spc="-15" dirty="0">
                <a:solidFill>
                  <a:srgbClr val="0D0D0D"/>
                </a:solidFill>
                <a:latin typeface="Corbel"/>
                <a:cs typeface="Corbel"/>
              </a:rPr>
              <a:t> </a:t>
            </a:r>
            <a:r>
              <a:rPr sz="2400" dirty="0">
                <a:solidFill>
                  <a:srgbClr val="0D0D0D"/>
                </a:solidFill>
                <a:latin typeface="Corbel"/>
                <a:cs typeface="Corbel"/>
              </a:rPr>
              <a:t>çalışma</a:t>
            </a:r>
            <a:r>
              <a:rPr sz="2400" spc="-8" dirty="0">
                <a:solidFill>
                  <a:srgbClr val="0D0D0D"/>
                </a:solidFill>
                <a:latin typeface="Corbel"/>
                <a:cs typeface="Corbel"/>
              </a:rPr>
              <a:t> </a:t>
            </a:r>
            <a:r>
              <a:rPr sz="2400" dirty="0">
                <a:solidFill>
                  <a:srgbClr val="0D0D0D"/>
                </a:solidFill>
                <a:latin typeface="Corbel"/>
                <a:cs typeface="Corbel"/>
              </a:rPr>
              <a:t>ortamı</a:t>
            </a:r>
            <a:r>
              <a:rPr sz="2400" spc="-30" dirty="0">
                <a:solidFill>
                  <a:srgbClr val="0D0D0D"/>
                </a:solidFill>
                <a:latin typeface="Corbel"/>
                <a:cs typeface="Corbel"/>
              </a:rPr>
              <a:t> </a:t>
            </a:r>
            <a:r>
              <a:rPr sz="2400" dirty="0">
                <a:solidFill>
                  <a:srgbClr val="0D0D0D"/>
                </a:solidFill>
                <a:latin typeface="Corbel"/>
                <a:cs typeface="Corbel"/>
              </a:rPr>
              <a:t>sıcaklığı</a:t>
            </a:r>
            <a:r>
              <a:rPr sz="2400" spc="-23" dirty="0">
                <a:solidFill>
                  <a:srgbClr val="0D0D0D"/>
                </a:solidFill>
                <a:latin typeface="Corbel"/>
                <a:cs typeface="Corbel"/>
              </a:rPr>
              <a:t> </a:t>
            </a:r>
            <a:r>
              <a:rPr sz="2400" dirty="0">
                <a:solidFill>
                  <a:srgbClr val="0D0D0D"/>
                </a:solidFill>
                <a:latin typeface="Corbel"/>
                <a:cs typeface="Corbel"/>
              </a:rPr>
              <a:t>20°C</a:t>
            </a:r>
            <a:r>
              <a:rPr sz="2400" spc="-26" dirty="0">
                <a:solidFill>
                  <a:srgbClr val="0D0D0D"/>
                </a:solidFill>
                <a:latin typeface="Corbel"/>
                <a:cs typeface="Corbel"/>
              </a:rPr>
              <a:t> </a:t>
            </a:r>
            <a:r>
              <a:rPr sz="2400" dirty="0">
                <a:solidFill>
                  <a:srgbClr val="0D0D0D"/>
                </a:solidFill>
                <a:latin typeface="Corbel"/>
                <a:cs typeface="Corbel"/>
              </a:rPr>
              <a:t>-</a:t>
            </a:r>
            <a:r>
              <a:rPr sz="2400" spc="-15" dirty="0">
                <a:solidFill>
                  <a:srgbClr val="0D0D0D"/>
                </a:solidFill>
                <a:latin typeface="Corbel"/>
                <a:cs typeface="Corbel"/>
              </a:rPr>
              <a:t> </a:t>
            </a:r>
            <a:r>
              <a:rPr sz="2400" dirty="0">
                <a:solidFill>
                  <a:srgbClr val="0D0D0D"/>
                </a:solidFill>
                <a:latin typeface="Corbel"/>
                <a:cs typeface="Corbel"/>
              </a:rPr>
              <a:t>26°C</a:t>
            </a:r>
            <a:r>
              <a:rPr sz="2400" spc="-26" dirty="0">
                <a:solidFill>
                  <a:srgbClr val="0D0D0D"/>
                </a:solidFill>
                <a:latin typeface="Corbel"/>
                <a:cs typeface="Corbel"/>
              </a:rPr>
              <a:t> </a:t>
            </a:r>
            <a:r>
              <a:rPr sz="2400" dirty="0">
                <a:solidFill>
                  <a:srgbClr val="0D0D0D"/>
                </a:solidFill>
                <a:latin typeface="Corbel"/>
                <a:cs typeface="Corbel"/>
              </a:rPr>
              <a:t>arasında</a:t>
            </a:r>
            <a:r>
              <a:rPr sz="2400" spc="-41" dirty="0">
                <a:solidFill>
                  <a:srgbClr val="0D0D0D"/>
                </a:solidFill>
                <a:latin typeface="Corbel"/>
                <a:cs typeface="Corbel"/>
              </a:rPr>
              <a:t> </a:t>
            </a:r>
            <a:r>
              <a:rPr sz="2400" dirty="0">
                <a:solidFill>
                  <a:srgbClr val="0D0D0D"/>
                </a:solidFill>
                <a:latin typeface="Corbel"/>
                <a:cs typeface="Corbel"/>
              </a:rPr>
              <a:t>değişmeli,</a:t>
            </a:r>
            <a:r>
              <a:rPr sz="2400" spc="-26" dirty="0">
                <a:solidFill>
                  <a:srgbClr val="0D0D0D"/>
                </a:solidFill>
                <a:latin typeface="Corbel"/>
                <a:cs typeface="Corbel"/>
              </a:rPr>
              <a:t> </a:t>
            </a:r>
            <a:r>
              <a:rPr sz="2400" dirty="0">
                <a:solidFill>
                  <a:srgbClr val="0D0D0D"/>
                </a:solidFill>
                <a:latin typeface="Corbel"/>
                <a:cs typeface="Corbel"/>
              </a:rPr>
              <a:t>nem</a:t>
            </a:r>
            <a:r>
              <a:rPr sz="2400" spc="-26" dirty="0">
                <a:solidFill>
                  <a:srgbClr val="0D0D0D"/>
                </a:solidFill>
                <a:latin typeface="Corbel"/>
                <a:cs typeface="Corbel"/>
              </a:rPr>
              <a:t> </a:t>
            </a:r>
            <a:r>
              <a:rPr sz="2400" dirty="0">
                <a:solidFill>
                  <a:srgbClr val="0D0D0D"/>
                </a:solidFill>
                <a:latin typeface="Corbel"/>
                <a:cs typeface="Corbel"/>
              </a:rPr>
              <a:t>ise</a:t>
            </a:r>
            <a:r>
              <a:rPr sz="2400" spc="-19" dirty="0">
                <a:solidFill>
                  <a:srgbClr val="0D0D0D"/>
                </a:solidFill>
                <a:latin typeface="Corbel"/>
                <a:cs typeface="Corbel"/>
              </a:rPr>
              <a:t> </a:t>
            </a:r>
            <a:r>
              <a:rPr sz="2400" dirty="0">
                <a:solidFill>
                  <a:srgbClr val="0D0D0D"/>
                </a:solidFill>
                <a:latin typeface="Corbel"/>
                <a:cs typeface="Corbel"/>
              </a:rPr>
              <a:t>%</a:t>
            </a:r>
            <a:r>
              <a:rPr sz="2400" spc="-19" dirty="0">
                <a:solidFill>
                  <a:srgbClr val="0D0D0D"/>
                </a:solidFill>
                <a:latin typeface="Corbel"/>
                <a:cs typeface="Corbel"/>
              </a:rPr>
              <a:t> </a:t>
            </a:r>
            <a:r>
              <a:rPr sz="2400" dirty="0">
                <a:solidFill>
                  <a:srgbClr val="0D0D0D"/>
                </a:solidFill>
                <a:latin typeface="Corbel"/>
                <a:cs typeface="Corbel"/>
              </a:rPr>
              <a:t>45</a:t>
            </a:r>
            <a:r>
              <a:rPr sz="2400" spc="-41" dirty="0">
                <a:solidFill>
                  <a:srgbClr val="0D0D0D"/>
                </a:solidFill>
                <a:latin typeface="Corbel"/>
                <a:cs typeface="Corbel"/>
              </a:rPr>
              <a:t> </a:t>
            </a:r>
            <a:r>
              <a:rPr sz="2400" dirty="0">
                <a:solidFill>
                  <a:srgbClr val="0D0D0D"/>
                </a:solidFill>
                <a:latin typeface="Corbel"/>
                <a:cs typeface="Corbel"/>
              </a:rPr>
              <a:t>–</a:t>
            </a:r>
            <a:r>
              <a:rPr sz="2400" spc="-23" dirty="0">
                <a:solidFill>
                  <a:srgbClr val="0D0D0D"/>
                </a:solidFill>
                <a:latin typeface="Corbel"/>
                <a:cs typeface="Corbel"/>
              </a:rPr>
              <a:t> </a:t>
            </a:r>
            <a:r>
              <a:rPr sz="2400" spc="-19" dirty="0">
                <a:solidFill>
                  <a:srgbClr val="0D0D0D"/>
                </a:solidFill>
                <a:latin typeface="Corbel"/>
                <a:cs typeface="Corbel"/>
              </a:rPr>
              <a:t>60 </a:t>
            </a:r>
            <a:r>
              <a:rPr sz="2400" dirty="0">
                <a:solidFill>
                  <a:srgbClr val="0D0D0D"/>
                </a:solidFill>
                <a:latin typeface="Corbel"/>
                <a:cs typeface="Corbel"/>
              </a:rPr>
              <a:t>arasında</a:t>
            </a:r>
            <a:r>
              <a:rPr sz="2400" spc="-49" dirty="0">
                <a:solidFill>
                  <a:srgbClr val="0D0D0D"/>
                </a:solidFill>
                <a:latin typeface="Corbel"/>
                <a:cs typeface="Corbel"/>
              </a:rPr>
              <a:t> </a:t>
            </a:r>
            <a:r>
              <a:rPr sz="2400" dirty="0">
                <a:solidFill>
                  <a:srgbClr val="0D0D0D"/>
                </a:solidFill>
                <a:latin typeface="Corbel"/>
                <a:cs typeface="Corbel"/>
              </a:rPr>
              <a:t>bir</a:t>
            </a:r>
            <a:r>
              <a:rPr sz="2400" spc="-8" dirty="0">
                <a:solidFill>
                  <a:srgbClr val="0D0D0D"/>
                </a:solidFill>
                <a:latin typeface="Corbel"/>
                <a:cs typeface="Corbel"/>
              </a:rPr>
              <a:t> </a:t>
            </a:r>
            <a:r>
              <a:rPr sz="2400" dirty="0">
                <a:solidFill>
                  <a:srgbClr val="0D0D0D"/>
                </a:solidFill>
                <a:latin typeface="Corbel"/>
                <a:cs typeface="Corbel"/>
              </a:rPr>
              <a:t>değerde</a:t>
            </a:r>
            <a:r>
              <a:rPr sz="2400" spc="-38" dirty="0">
                <a:solidFill>
                  <a:srgbClr val="0D0D0D"/>
                </a:solidFill>
                <a:latin typeface="Corbel"/>
                <a:cs typeface="Corbel"/>
              </a:rPr>
              <a:t> </a:t>
            </a:r>
            <a:r>
              <a:rPr sz="2400" spc="-19" dirty="0">
                <a:solidFill>
                  <a:srgbClr val="0D0D0D"/>
                </a:solidFill>
                <a:latin typeface="Corbel"/>
                <a:cs typeface="Corbel"/>
              </a:rPr>
              <a:t>olmalıdır.</a:t>
            </a:r>
            <a:r>
              <a:rPr sz="2400" spc="-68" dirty="0">
                <a:solidFill>
                  <a:srgbClr val="0D0D0D"/>
                </a:solidFill>
                <a:latin typeface="Corbel"/>
                <a:cs typeface="Corbel"/>
              </a:rPr>
              <a:t> </a:t>
            </a:r>
            <a:r>
              <a:rPr sz="2400" dirty="0">
                <a:solidFill>
                  <a:srgbClr val="0D0D0D"/>
                </a:solidFill>
                <a:latin typeface="Corbel"/>
                <a:cs typeface="Corbel"/>
              </a:rPr>
              <a:t>Aşırı</a:t>
            </a:r>
            <a:r>
              <a:rPr sz="2400" spc="-4" dirty="0">
                <a:solidFill>
                  <a:srgbClr val="0D0D0D"/>
                </a:solidFill>
                <a:latin typeface="Corbel"/>
                <a:cs typeface="Corbel"/>
              </a:rPr>
              <a:t> </a:t>
            </a:r>
            <a:r>
              <a:rPr sz="2400" dirty="0">
                <a:solidFill>
                  <a:srgbClr val="0D0D0D"/>
                </a:solidFill>
                <a:latin typeface="Corbel"/>
                <a:cs typeface="Corbel"/>
              </a:rPr>
              <a:t>soğuk</a:t>
            </a:r>
            <a:r>
              <a:rPr sz="2400" spc="-30" dirty="0">
                <a:solidFill>
                  <a:srgbClr val="0D0D0D"/>
                </a:solidFill>
                <a:latin typeface="Corbel"/>
                <a:cs typeface="Corbel"/>
              </a:rPr>
              <a:t> </a:t>
            </a:r>
            <a:r>
              <a:rPr sz="2400" dirty="0">
                <a:solidFill>
                  <a:srgbClr val="0D0D0D"/>
                </a:solidFill>
                <a:latin typeface="Corbel"/>
                <a:cs typeface="Corbel"/>
              </a:rPr>
              <a:t>ya</a:t>
            </a:r>
            <a:r>
              <a:rPr sz="2400" spc="-26" dirty="0">
                <a:solidFill>
                  <a:srgbClr val="0D0D0D"/>
                </a:solidFill>
                <a:latin typeface="Corbel"/>
                <a:cs typeface="Corbel"/>
              </a:rPr>
              <a:t> </a:t>
            </a:r>
            <a:r>
              <a:rPr sz="2400" dirty="0">
                <a:solidFill>
                  <a:srgbClr val="0D0D0D"/>
                </a:solidFill>
                <a:latin typeface="Corbel"/>
                <a:cs typeface="Corbel"/>
              </a:rPr>
              <a:t>da</a:t>
            </a:r>
            <a:r>
              <a:rPr sz="2400" spc="-19" dirty="0">
                <a:solidFill>
                  <a:srgbClr val="0D0D0D"/>
                </a:solidFill>
                <a:latin typeface="Corbel"/>
                <a:cs typeface="Corbel"/>
              </a:rPr>
              <a:t> </a:t>
            </a:r>
            <a:r>
              <a:rPr sz="2400" dirty="0">
                <a:solidFill>
                  <a:srgbClr val="0D0D0D"/>
                </a:solidFill>
                <a:latin typeface="Corbel"/>
                <a:cs typeface="Corbel"/>
              </a:rPr>
              <a:t>aşırı</a:t>
            </a:r>
            <a:r>
              <a:rPr sz="2400" spc="-23" dirty="0">
                <a:solidFill>
                  <a:srgbClr val="0D0D0D"/>
                </a:solidFill>
                <a:latin typeface="Corbel"/>
                <a:cs typeface="Corbel"/>
              </a:rPr>
              <a:t> </a:t>
            </a:r>
            <a:r>
              <a:rPr sz="2400" dirty="0">
                <a:solidFill>
                  <a:srgbClr val="0D0D0D"/>
                </a:solidFill>
                <a:latin typeface="Corbel"/>
                <a:cs typeface="Corbel"/>
              </a:rPr>
              <a:t>sıcak </a:t>
            </a:r>
            <a:r>
              <a:rPr sz="2400" spc="-8" dirty="0">
                <a:solidFill>
                  <a:srgbClr val="0D0D0D"/>
                </a:solidFill>
                <a:latin typeface="Corbel"/>
                <a:cs typeface="Corbel"/>
              </a:rPr>
              <a:t>ortamlar,</a:t>
            </a:r>
            <a:r>
              <a:rPr sz="2400" spc="-56" dirty="0">
                <a:solidFill>
                  <a:srgbClr val="0D0D0D"/>
                </a:solidFill>
                <a:latin typeface="Corbel"/>
                <a:cs typeface="Corbel"/>
              </a:rPr>
              <a:t> </a:t>
            </a:r>
            <a:r>
              <a:rPr sz="2400" dirty="0">
                <a:solidFill>
                  <a:srgbClr val="0D0D0D"/>
                </a:solidFill>
                <a:latin typeface="Corbel"/>
                <a:cs typeface="Corbel"/>
              </a:rPr>
              <a:t>hem</a:t>
            </a:r>
            <a:r>
              <a:rPr sz="2400" spc="-23" dirty="0">
                <a:solidFill>
                  <a:srgbClr val="0D0D0D"/>
                </a:solidFill>
                <a:latin typeface="Corbel"/>
                <a:cs typeface="Corbel"/>
              </a:rPr>
              <a:t> </a:t>
            </a:r>
            <a:r>
              <a:rPr sz="2400" dirty="0">
                <a:solidFill>
                  <a:srgbClr val="0D0D0D"/>
                </a:solidFill>
                <a:latin typeface="Corbel"/>
                <a:cs typeface="Corbel"/>
              </a:rPr>
              <a:t>sağlık</a:t>
            </a:r>
            <a:r>
              <a:rPr sz="2400" spc="-8" dirty="0">
                <a:solidFill>
                  <a:srgbClr val="0D0D0D"/>
                </a:solidFill>
                <a:latin typeface="Corbel"/>
                <a:cs typeface="Corbel"/>
              </a:rPr>
              <a:t> açısından </a:t>
            </a:r>
            <a:r>
              <a:rPr sz="2400" dirty="0">
                <a:solidFill>
                  <a:srgbClr val="0D0D0D"/>
                </a:solidFill>
                <a:latin typeface="Corbel"/>
                <a:cs typeface="Corbel"/>
              </a:rPr>
              <a:t>hem</a:t>
            </a:r>
            <a:r>
              <a:rPr sz="2400" spc="-30" dirty="0">
                <a:solidFill>
                  <a:srgbClr val="0D0D0D"/>
                </a:solidFill>
                <a:latin typeface="Corbel"/>
                <a:cs typeface="Corbel"/>
              </a:rPr>
              <a:t> </a:t>
            </a:r>
            <a:r>
              <a:rPr sz="2400" dirty="0">
                <a:solidFill>
                  <a:srgbClr val="0D0D0D"/>
                </a:solidFill>
                <a:latin typeface="Corbel"/>
                <a:cs typeface="Corbel"/>
              </a:rPr>
              <a:t>de</a:t>
            </a:r>
            <a:r>
              <a:rPr sz="2400" spc="-23" dirty="0">
                <a:solidFill>
                  <a:srgbClr val="0D0D0D"/>
                </a:solidFill>
                <a:latin typeface="Corbel"/>
                <a:cs typeface="Corbel"/>
              </a:rPr>
              <a:t> </a:t>
            </a:r>
            <a:r>
              <a:rPr sz="2400" dirty="0">
                <a:solidFill>
                  <a:srgbClr val="0D0D0D"/>
                </a:solidFill>
                <a:latin typeface="Corbel"/>
                <a:cs typeface="Corbel"/>
              </a:rPr>
              <a:t>çalışma</a:t>
            </a:r>
            <a:r>
              <a:rPr sz="2400" spc="-4" dirty="0">
                <a:solidFill>
                  <a:srgbClr val="0D0D0D"/>
                </a:solidFill>
                <a:latin typeface="Corbel"/>
                <a:cs typeface="Corbel"/>
              </a:rPr>
              <a:t> </a:t>
            </a:r>
            <a:r>
              <a:rPr sz="2400" dirty="0">
                <a:solidFill>
                  <a:srgbClr val="0D0D0D"/>
                </a:solidFill>
                <a:latin typeface="Corbel"/>
                <a:cs typeface="Corbel"/>
              </a:rPr>
              <a:t>performansı</a:t>
            </a:r>
            <a:r>
              <a:rPr sz="2400" spc="-71" dirty="0">
                <a:solidFill>
                  <a:srgbClr val="0D0D0D"/>
                </a:solidFill>
                <a:latin typeface="Corbel"/>
                <a:cs typeface="Corbel"/>
              </a:rPr>
              <a:t> </a:t>
            </a:r>
            <a:r>
              <a:rPr sz="2400" dirty="0">
                <a:solidFill>
                  <a:srgbClr val="0D0D0D"/>
                </a:solidFill>
                <a:latin typeface="Corbel"/>
                <a:cs typeface="Corbel"/>
              </a:rPr>
              <a:t>açısından</a:t>
            </a:r>
            <a:r>
              <a:rPr sz="2400" spc="-23" dirty="0">
                <a:solidFill>
                  <a:srgbClr val="0D0D0D"/>
                </a:solidFill>
                <a:latin typeface="Corbel"/>
                <a:cs typeface="Corbel"/>
              </a:rPr>
              <a:t> </a:t>
            </a:r>
            <a:r>
              <a:rPr sz="2400" dirty="0">
                <a:solidFill>
                  <a:srgbClr val="0D0D0D"/>
                </a:solidFill>
                <a:latin typeface="Corbel"/>
                <a:cs typeface="Corbel"/>
              </a:rPr>
              <a:t>olumsuz</a:t>
            </a:r>
            <a:r>
              <a:rPr sz="2400" spc="-45" dirty="0">
                <a:solidFill>
                  <a:srgbClr val="0D0D0D"/>
                </a:solidFill>
                <a:latin typeface="Corbel"/>
                <a:cs typeface="Corbel"/>
              </a:rPr>
              <a:t> </a:t>
            </a:r>
            <a:r>
              <a:rPr sz="2400" dirty="0">
                <a:solidFill>
                  <a:srgbClr val="0D0D0D"/>
                </a:solidFill>
                <a:latin typeface="Corbel"/>
                <a:cs typeface="Corbel"/>
              </a:rPr>
              <a:t>etki</a:t>
            </a:r>
            <a:r>
              <a:rPr sz="2400" spc="-34" dirty="0">
                <a:solidFill>
                  <a:srgbClr val="0D0D0D"/>
                </a:solidFill>
                <a:latin typeface="Corbel"/>
                <a:cs typeface="Corbel"/>
              </a:rPr>
              <a:t> </a:t>
            </a:r>
            <a:r>
              <a:rPr sz="2400" spc="-8" dirty="0">
                <a:solidFill>
                  <a:srgbClr val="0D0D0D"/>
                </a:solidFill>
                <a:latin typeface="Corbel"/>
                <a:cs typeface="Corbel"/>
              </a:rPr>
              <a:t>yaratır.</a:t>
            </a:r>
            <a:r>
              <a:rPr sz="2400" spc="-49" dirty="0">
                <a:solidFill>
                  <a:srgbClr val="0D0D0D"/>
                </a:solidFill>
                <a:latin typeface="Corbel"/>
                <a:cs typeface="Corbel"/>
              </a:rPr>
              <a:t> </a:t>
            </a:r>
            <a:endParaRPr lang="tr-TR" sz="2400" spc="-49" dirty="0">
              <a:solidFill>
                <a:srgbClr val="0D0D0D"/>
              </a:solidFill>
              <a:latin typeface="Corbel"/>
              <a:cs typeface="Corbel"/>
            </a:endParaRPr>
          </a:p>
          <a:p>
            <a:pPr marL="9525" marR="123349" indent="161925">
              <a:lnSpc>
                <a:spcPct val="90000"/>
              </a:lnSpc>
              <a:spcBef>
                <a:spcPts val="1050"/>
              </a:spcBef>
            </a:pPr>
            <a:r>
              <a:rPr sz="2400" dirty="0">
                <a:solidFill>
                  <a:srgbClr val="0D0D0D"/>
                </a:solidFill>
                <a:latin typeface="Corbel"/>
                <a:cs typeface="Corbel"/>
              </a:rPr>
              <a:t>Klima</a:t>
            </a:r>
            <a:r>
              <a:rPr sz="2400" spc="-38" dirty="0">
                <a:solidFill>
                  <a:srgbClr val="0D0D0D"/>
                </a:solidFill>
                <a:latin typeface="Corbel"/>
                <a:cs typeface="Corbel"/>
              </a:rPr>
              <a:t> </a:t>
            </a:r>
            <a:r>
              <a:rPr sz="2400" dirty="0">
                <a:solidFill>
                  <a:srgbClr val="0D0D0D"/>
                </a:solidFill>
                <a:latin typeface="Corbel"/>
                <a:cs typeface="Corbel"/>
              </a:rPr>
              <a:t>kullanımında</a:t>
            </a:r>
            <a:r>
              <a:rPr sz="2400" spc="-45" dirty="0">
                <a:solidFill>
                  <a:srgbClr val="0D0D0D"/>
                </a:solidFill>
                <a:latin typeface="Corbel"/>
                <a:cs typeface="Corbel"/>
              </a:rPr>
              <a:t> </a:t>
            </a:r>
            <a:r>
              <a:rPr sz="2400" spc="-8" dirty="0">
                <a:solidFill>
                  <a:srgbClr val="0D0D0D"/>
                </a:solidFill>
                <a:latin typeface="Corbel"/>
                <a:cs typeface="Corbel"/>
              </a:rPr>
              <a:t>cihazın </a:t>
            </a:r>
            <a:r>
              <a:rPr sz="2400" dirty="0">
                <a:solidFill>
                  <a:srgbClr val="0D0D0D"/>
                </a:solidFill>
                <a:latin typeface="Corbel"/>
                <a:cs typeface="Corbel"/>
              </a:rPr>
              <a:t>üflediği</a:t>
            </a:r>
            <a:r>
              <a:rPr sz="2400" spc="-30" dirty="0">
                <a:solidFill>
                  <a:srgbClr val="0D0D0D"/>
                </a:solidFill>
                <a:latin typeface="Corbel"/>
                <a:cs typeface="Corbel"/>
              </a:rPr>
              <a:t> </a:t>
            </a:r>
            <a:r>
              <a:rPr sz="2400" dirty="0">
                <a:solidFill>
                  <a:srgbClr val="0D0D0D"/>
                </a:solidFill>
                <a:latin typeface="Corbel"/>
                <a:cs typeface="Corbel"/>
              </a:rPr>
              <a:t>hava</a:t>
            </a:r>
            <a:r>
              <a:rPr sz="2400" spc="-41" dirty="0">
                <a:solidFill>
                  <a:srgbClr val="0D0D0D"/>
                </a:solidFill>
                <a:latin typeface="Corbel"/>
                <a:cs typeface="Corbel"/>
              </a:rPr>
              <a:t> </a:t>
            </a:r>
            <a:r>
              <a:rPr sz="2400" dirty="0">
                <a:solidFill>
                  <a:srgbClr val="0D0D0D"/>
                </a:solidFill>
                <a:latin typeface="Corbel"/>
                <a:cs typeface="Corbel"/>
              </a:rPr>
              <a:t>direkt</a:t>
            </a:r>
            <a:r>
              <a:rPr sz="2400" spc="-11" dirty="0">
                <a:solidFill>
                  <a:srgbClr val="0D0D0D"/>
                </a:solidFill>
                <a:latin typeface="Corbel"/>
                <a:cs typeface="Corbel"/>
              </a:rPr>
              <a:t> </a:t>
            </a:r>
            <a:r>
              <a:rPr sz="2400" dirty="0">
                <a:solidFill>
                  <a:srgbClr val="0D0D0D"/>
                </a:solidFill>
                <a:latin typeface="Corbel"/>
                <a:cs typeface="Corbel"/>
              </a:rPr>
              <a:t>vücuda</a:t>
            </a:r>
            <a:r>
              <a:rPr sz="2400" spc="-56" dirty="0">
                <a:solidFill>
                  <a:srgbClr val="0D0D0D"/>
                </a:solidFill>
                <a:latin typeface="Corbel"/>
                <a:cs typeface="Corbel"/>
              </a:rPr>
              <a:t> </a:t>
            </a:r>
            <a:r>
              <a:rPr sz="2400" spc="-8" dirty="0">
                <a:solidFill>
                  <a:srgbClr val="0D0D0D"/>
                </a:solidFill>
                <a:latin typeface="Corbel"/>
                <a:cs typeface="Corbel"/>
              </a:rPr>
              <a:t>vurmamalıdır.</a:t>
            </a:r>
            <a:r>
              <a:rPr sz="2400" spc="-38" dirty="0">
                <a:solidFill>
                  <a:srgbClr val="0D0D0D"/>
                </a:solidFill>
                <a:latin typeface="Corbel"/>
                <a:cs typeface="Corbel"/>
              </a:rPr>
              <a:t> </a:t>
            </a:r>
            <a:r>
              <a:rPr sz="2400" dirty="0">
                <a:solidFill>
                  <a:srgbClr val="0D0D0D"/>
                </a:solidFill>
                <a:latin typeface="Corbel"/>
                <a:cs typeface="Corbel"/>
              </a:rPr>
              <a:t>Klimanın</a:t>
            </a:r>
            <a:r>
              <a:rPr sz="2400" spc="-34" dirty="0">
                <a:solidFill>
                  <a:srgbClr val="0D0D0D"/>
                </a:solidFill>
                <a:latin typeface="Corbel"/>
                <a:cs typeface="Corbel"/>
              </a:rPr>
              <a:t> </a:t>
            </a:r>
            <a:r>
              <a:rPr sz="2400" dirty="0">
                <a:solidFill>
                  <a:srgbClr val="0D0D0D"/>
                </a:solidFill>
                <a:latin typeface="Corbel"/>
                <a:cs typeface="Corbel"/>
              </a:rPr>
              <a:t>hava</a:t>
            </a:r>
            <a:r>
              <a:rPr sz="2400" spc="-38" dirty="0">
                <a:solidFill>
                  <a:srgbClr val="0D0D0D"/>
                </a:solidFill>
                <a:latin typeface="Corbel"/>
                <a:cs typeface="Corbel"/>
              </a:rPr>
              <a:t> </a:t>
            </a:r>
            <a:r>
              <a:rPr sz="2400" dirty="0">
                <a:solidFill>
                  <a:srgbClr val="0D0D0D"/>
                </a:solidFill>
                <a:latin typeface="Corbel"/>
                <a:cs typeface="Corbel"/>
              </a:rPr>
              <a:t>akım</a:t>
            </a:r>
            <a:r>
              <a:rPr sz="2400" spc="-30" dirty="0">
                <a:solidFill>
                  <a:srgbClr val="0D0D0D"/>
                </a:solidFill>
                <a:latin typeface="Corbel"/>
                <a:cs typeface="Corbel"/>
              </a:rPr>
              <a:t> </a:t>
            </a:r>
            <a:r>
              <a:rPr sz="2400" dirty="0">
                <a:solidFill>
                  <a:srgbClr val="0D0D0D"/>
                </a:solidFill>
                <a:latin typeface="Corbel"/>
                <a:cs typeface="Corbel"/>
              </a:rPr>
              <a:t>yönü</a:t>
            </a:r>
            <a:r>
              <a:rPr sz="2400" spc="-34" dirty="0">
                <a:solidFill>
                  <a:srgbClr val="0D0D0D"/>
                </a:solidFill>
                <a:latin typeface="Corbel"/>
                <a:cs typeface="Corbel"/>
              </a:rPr>
              <a:t> </a:t>
            </a:r>
            <a:r>
              <a:rPr sz="2400" dirty="0">
                <a:solidFill>
                  <a:srgbClr val="0D0D0D"/>
                </a:solidFill>
                <a:latin typeface="Corbel"/>
                <a:cs typeface="Corbel"/>
              </a:rPr>
              <a:t>ve</a:t>
            </a:r>
            <a:r>
              <a:rPr sz="2400" spc="-34" dirty="0">
                <a:solidFill>
                  <a:srgbClr val="0D0D0D"/>
                </a:solidFill>
                <a:latin typeface="Corbel"/>
                <a:cs typeface="Corbel"/>
              </a:rPr>
              <a:t> </a:t>
            </a:r>
            <a:r>
              <a:rPr sz="2400" spc="-8" dirty="0">
                <a:solidFill>
                  <a:srgbClr val="0D0D0D"/>
                </a:solidFill>
                <a:latin typeface="Corbel"/>
                <a:cs typeface="Corbel"/>
              </a:rPr>
              <a:t>şiddeti</a:t>
            </a:r>
            <a:endParaRPr sz="2400" dirty="0">
              <a:latin typeface="Corbel"/>
              <a:cs typeface="Corbel"/>
            </a:endParaRPr>
          </a:p>
          <a:p>
            <a:pPr marL="9525">
              <a:lnSpc>
                <a:spcPts val="1684"/>
              </a:lnSpc>
            </a:pPr>
            <a:r>
              <a:rPr sz="2400" spc="-15" dirty="0">
                <a:solidFill>
                  <a:srgbClr val="0D0D0D"/>
                </a:solidFill>
                <a:latin typeface="Corbel"/>
                <a:cs typeface="Corbel"/>
              </a:rPr>
              <a:t>ayarlanmalıdır.</a:t>
            </a:r>
            <a:r>
              <a:rPr sz="2400" spc="-86" dirty="0">
                <a:solidFill>
                  <a:srgbClr val="0D0D0D"/>
                </a:solidFill>
                <a:latin typeface="Corbel"/>
                <a:cs typeface="Corbel"/>
              </a:rPr>
              <a:t> </a:t>
            </a:r>
            <a:endParaRPr lang="tr-TR" sz="2400" spc="-86" dirty="0">
              <a:solidFill>
                <a:srgbClr val="0D0D0D"/>
              </a:solidFill>
              <a:latin typeface="Corbel"/>
              <a:cs typeface="Corbel"/>
            </a:endParaRPr>
          </a:p>
          <a:p>
            <a:pPr marL="9525">
              <a:lnSpc>
                <a:spcPts val="1684"/>
              </a:lnSpc>
            </a:pPr>
            <a:endParaRPr lang="tr-TR" sz="2400" spc="-86" dirty="0">
              <a:solidFill>
                <a:srgbClr val="0D0D0D"/>
              </a:solidFill>
              <a:latin typeface="Corbel"/>
              <a:cs typeface="Corbel"/>
            </a:endParaRPr>
          </a:p>
          <a:p>
            <a:pPr marL="9525">
              <a:lnSpc>
                <a:spcPts val="1684"/>
              </a:lnSpc>
            </a:pPr>
            <a:r>
              <a:rPr sz="2400" dirty="0">
                <a:solidFill>
                  <a:srgbClr val="0D0D0D"/>
                </a:solidFill>
                <a:latin typeface="Corbel"/>
                <a:cs typeface="Corbel"/>
              </a:rPr>
              <a:t>Gün</a:t>
            </a:r>
            <a:r>
              <a:rPr sz="2400" spc="-34" dirty="0">
                <a:solidFill>
                  <a:srgbClr val="0D0D0D"/>
                </a:solidFill>
                <a:latin typeface="Corbel"/>
                <a:cs typeface="Corbel"/>
              </a:rPr>
              <a:t> </a:t>
            </a:r>
            <a:r>
              <a:rPr sz="2400" dirty="0">
                <a:solidFill>
                  <a:srgbClr val="0D0D0D"/>
                </a:solidFill>
                <a:latin typeface="Corbel"/>
                <a:cs typeface="Corbel"/>
              </a:rPr>
              <a:t>içerisinde</a:t>
            </a:r>
            <a:r>
              <a:rPr sz="2400" spc="4" dirty="0">
                <a:solidFill>
                  <a:srgbClr val="0D0D0D"/>
                </a:solidFill>
                <a:latin typeface="Corbel"/>
                <a:cs typeface="Corbel"/>
              </a:rPr>
              <a:t> </a:t>
            </a:r>
            <a:r>
              <a:rPr sz="2400" dirty="0">
                <a:solidFill>
                  <a:srgbClr val="0D0D0D"/>
                </a:solidFill>
                <a:latin typeface="Corbel"/>
                <a:cs typeface="Corbel"/>
              </a:rPr>
              <a:t>en</a:t>
            </a:r>
            <a:r>
              <a:rPr sz="2400" spc="-23" dirty="0">
                <a:solidFill>
                  <a:srgbClr val="0D0D0D"/>
                </a:solidFill>
                <a:latin typeface="Corbel"/>
                <a:cs typeface="Corbel"/>
              </a:rPr>
              <a:t> </a:t>
            </a:r>
            <a:r>
              <a:rPr sz="2400" dirty="0">
                <a:solidFill>
                  <a:srgbClr val="0D0D0D"/>
                </a:solidFill>
                <a:latin typeface="Corbel"/>
                <a:cs typeface="Corbel"/>
              </a:rPr>
              <a:t>az</a:t>
            </a:r>
            <a:r>
              <a:rPr sz="2400" spc="-19" dirty="0">
                <a:solidFill>
                  <a:srgbClr val="0D0D0D"/>
                </a:solidFill>
                <a:latin typeface="Corbel"/>
                <a:cs typeface="Corbel"/>
              </a:rPr>
              <a:t> </a:t>
            </a:r>
            <a:r>
              <a:rPr sz="2400" dirty="0">
                <a:solidFill>
                  <a:srgbClr val="0D0D0D"/>
                </a:solidFill>
                <a:latin typeface="Corbel"/>
                <a:cs typeface="Corbel"/>
              </a:rPr>
              <a:t>bir</a:t>
            </a:r>
            <a:r>
              <a:rPr sz="2400" spc="-8" dirty="0">
                <a:solidFill>
                  <a:srgbClr val="0D0D0D"/>
                </a:solidFill>
                <a:latin typeface="Corbel"/>
                <a:cs typeface="Corbel"/>
              </a:rPr>
              <a:t> </a:t>
            </a:r>
            <a:r>
              <a:rPr sz="2400" dirty="0">
                <a:solidFill>
                  <a:srgbClr val="0D0D0D"/>
                </a:solidFill>
                <a:latin typeface="Corbel"/>
                <a:cs typeface="Corbel"/>
              </a:rPr>
              <a:t>kez</a:t>
            </a:r>
            <a:r>
              <a:rPr sz="2400" spc="-11" dirty="0">
                <a:solidFill>
                  <a:srgbClr val="0D0D0D"/>
                </a:solidFill>
                <a:latin typeface="Corbel"/>
                <a:cs typeface="Corbel"/>
              </a:rPr>
              <a:t> </a:t>
            </a:r>
            <a:r>
              <a:rPr sz="2400" dirty="0">
                <a:solidFill>
                  <a:srgbClr val="0D0D0D"/>
                </a:solidFill>
                <a:latin typeface="Corbel"/>
                <a:cs typeface="Corbel"/>
              </a:rPr>
              <a:t>oda</a:t>
            </a:r>
            <a:r>
              <a:rPr sz="2400" spc="-15" dirty="0">
                <a:solidFill>
                  <a:srgbClr val="0D0D0D"/>
                </a:solidFill>
                <a:latin typeface="Corbel"/>
                <a:cs typeface="Corbel"/>
              </a:rPr>
              <a:t> </a:t>
            </a:r>
            <a:r>
              <a:rPr sz="2400" dirty="0">
                <a:solidFill>
                  <a:srgbClr val="0D0D0D"/>
                </a:solidFill>
                <a:latin typeface="Corbel"/>
                <a:cs typeface="Corbel"/>
              </a:rPr>
              <a:t>temiz</a:t>
            </a:r>
            <a:r>
              <a:rPr sz="2400" spc="-8" dirty="0">
                <a:solidFill>
                  <a:srgbClr val="0D0D0D"/>
                </a:solidFill>
                <a:latin typeface="Corbel"/>
                <a:cs typeface="Corbel"/>
              </a:rPr>
              <a:t> </a:t>
            </a:r>
            <a:r>
              <a:rPr sz="2400" dirty="0">
                <a:solidFill>
                  <a:srgbClr val="0D0D0D"/>
                </a:solidFill>
                <a:latin typeface="Corbel"/>
                <a:cs typeface="Corbel"/>
              </a:rPr>
              <a:t>hava</a:t>
            </a:r>
            <a:r>
              <a:rPr sz="2400" spc="-49" dirty="0">
                <a:solidFill>
                  <a:srgbClr val="0D0D0D"/>
                </a:solidFill>
                <a:latin typeface="Corbel"/>
                <a:cs typeface="Corbel"/>
              </a:rPr>
              <a:t> </a:t>
            </a:r>
            <a:r>
              <a:rPr sz="2400" dirty="0">
                <a:solidFill>
                  <a:srgbClr val="0D0D0D"/>
                </a:solidFill>
                <a:latin typeface="Corbel"/>
                <a:cs typeface="Corbel"/>
              </a:rPr>
              <a:t>alacak</a:t>
            </a:r>
            <a:r>
              <a:rPr sz="2400" spc="-11" dirty="0">
                <a:solidFill>
                  <a:srgbClr val="0D0D0D"/>
                </a:solidFill>
                <a:latin typeface="Corbel"/>
                <a:cs typeface="Corbel"/>
              </a:rPr>
              <a:t> </a:t>
            </a:r>
            <a:r>
              <a:rPr sz="2400" dirty="0">
                <a:solidFill>
                  <a:srgbClr val="0D0D0D"/>
                </a:solidFill>
                <a:latin typeface="Corbel"/>
                <a:cs typeface="Corbel"/>
              </a:rPr>
              <a:t>şekilde</a:t>
            </a:r>
            <a:r>
              <a:rPr sz="2400" spc="4" dirty="0">
                <a:solidFill>
                  <a:srgbClr val="0D0D0D"/>
                </a:solidFill>
                <a:latin typeface="Corbel"/>
                <a:cs typeface="Corbel"/>
              </a:rPr>
              <a:t> </a:t>
            </a:r>
            <a:r>
              <a:rPr sz="2400" dirty="0">
                <a:solidFill>
                  <a:srgbClr val="0D0D0D"/>
                </a:solidFill>
                <a:latin typeface="Corbel"/>
                <a:cs typeface="Corbel"/>
              </a:rPr>
              <a:t>pencere</a:t>
            </a:r>
            <a:r>
              <a:rPr sz="2400" spc="-49" dirty="0">
                <a:solidFill>
                  <a:srgbClr val="0D0D0D"/>
                </a:solidFill>
                <a:latin typeface="Corbel"/>
                <a:cs typeface="Corbel"/>
              </a:rPr>
              <a:t> </a:t>
            </a:r>
            <a:r>
              <a:rPr sz="2400" spc="-8" dirty="0">
                <a:solidFill>
                  <a:srgbClr val="0D0D0D"/>
                </a:solidFill>
                <a:latin typeface="Corbel"/>
                <a:cs typeface="Corbel"/>
              </a:rPr>
              <a:t>açılarak</a:t>
            </a:r>
            <a:endParaRPr sz="2400" dirty="0">
              <a:latin typeface="Corbel"/>
              <a:cs typeface="Corbel"/>
            </a:endParaRPr>
          </a:p>
          <a:p>
            <a:pPr marL="9525">
              <a:lnSpc>
                <a:spcPts val="1781"/>
              </a:lnSpc>
            </a:pPr>
            <a:r>
              <a:rPr sz="2400" spc="-15" dirty="0">
                <a:solidFill>
                  <a:srgbClr val="0D0D0D"/>
                </a:solidFill>
                <a:latin typeface="Corbel"/>
                <a:cs typeface="Corbel"/>
              </a:rPr>
              <a:t>havalandırılmalıdır.</a:t>
            </a:r>
            <a:r>
              <a:rPr sz="2400" spc="-56" dirty="0">
                <a:solidFill>
                  <a:srgbClr val="0D0D0D"/>
                </a:solidFill>
                <a:latin typeface="Corbel"/>
                <a:cs typeface="Corbel"/>
              </a:rPr>
              <a:t> </a:t>
            </a:r>
            <a:endParaRPr lang="tr-TR" sz="2400" spc="-56" dirty="0">
              <a:solidFill>
                <a:srgbClr val="0D0D0D"/>
              </a:solidFill>
              <a:latin typeface="Corbel"/>
              <a:cs typeface="Corbel"/>
            </a:endParaRPr>
          </a:p>
          <a:p>
            <a:pPr marL="9525">
              <a:lnSpc>
                <a:spcPts val="1781"/>
              </a:lnSpc>
            </a:pPr>
            <a:endParaRPr lang="tr-TR" sz="2400" spc="-56" dirty="0">
              <a:solidFill>
                <a:srgbClr val="0D0D0D"/>
              </a:solidFill>
              <a:latin typeface="Corbel"/>
              <a:cs typeface="Corbel"/>
            </a:endParaRPr>
          </a:p>
          <a:p>
            <a:pPr marL="9525">
              <a:lnSpc>
                <a:spcPts val="1781"/>
              </a:lnSpc>
            </a:pPr>
            <a:r>
              <a:rPr sz="2400" dirty="0">
                <a:solidFill>
                  <a:srgbClr val="0D0D0D"/>
                </a:solidFill>
                <a:latin typeface="Corbel"/>
                <a:cs typeface="Corbel"/>
              </a:rPr>
              <a:t>Uzun</a:t>
            </a:r>
            <a:r>
              <a:rPr sz="2400" spc="-23" dirty="0">
                <a:solidFill>
                  <a:srgbClr val="0D0D0D"/>
                </a:solidFill>
                <a:latin typeface="Corbel"/>
                <a:cs typeface="Corbel"/>
              </a:rPr>
              <a:t> </a:t>
            </a:r>
            <a:r>
              <a:rPr sz="2400" dirty="0">
                <a:solidFill>
                  <a:srgbClr val="0D0D0D"/>
                </a:solidFill>
                <a:latin typeface="Corbel"/>
                <a:cs typeface="Corbel"/>
              </a:rPr>
              <a:t>süre</a:t>
            </a:r>
            <a:r>
              <a:rPr sz="2400" spc="15" dirty="0">
                <a:solidFill>
                  <a:srgbClr val="0D0D0D"/>
                </a:solidFill>
                <a:latin typeface="Corbel"/>
                <a:cs typeface="Corbel"/>
              </a:rPr>
              <a:t> </a:t>
            </a:r>
            <a:r>
              <a:rPr sz="2400" spc="-8" dirty="0">
                <a:solidFill>
                  <a:srgbClr val="0D0D0D"/>
                </a:solidFill>
                <a:latin typeface="Corbel"/>
                <a:cs typeface="Corbel"/>
              </a:rPr>
              <a:t>havalandırılmayan</a:t>
            </a:r>
            <a:r>
              <a:rPr sz="2400" spc="-23" dirty="0">
                <a:solidFill>
                  <a:srgbClr val="0D0D0D"/>
                </a:solidFill>
                <a:latin typeface="Corbel"/>
                <a:cs typeface="Corbel"/>
              </a:rPr>
              <a:t> </a:t>
            </a:r>
            <a:r>
              <a:rPr sz="2400" dirty="0">
                <a:solidFill>
                  <a:srgbClr val="0D0D0D"/>
                </a:solidFill>
                <a:latin typeface="Corbel"/>
                <a:cs typeface="Corbel"/>
              </a:rPr>
              <a:t>ortamlarda</a:t>
            </a:r>
            <a:r>
              <a:rPr sz="2400" spc="-15" dirty="0">
                <a:solidFill>
                  <a:srgbClr val="0D0D0D"/>
                </a:solidFill>
                <a:latin typeface="Corbel"/>
                <a:cs typeface="Corbel"/>
              </a:rPr>
              <a:t> </a:t>
            </a:r>
            <a:r>
              <a:rPr sz="2400" dirty="0">
                <a:solidFill>
                  <a:srgbClr val="0D0D0D"/>
                </a:solidFill>
                <a:latin typeface="Corbel"/>
                <a:cs typeface="Corbel"/>
              </a:rPr>
              <a:t>hem</a:t>
            </a:r>
            <a:r>
              <a:rPr sz="2400" spc="4" dirty="0">
                <a:solidFill>
                  <a:srgbClr val="0D0D0D"/>
                </a:solidFill>
                <a:latin typeface="Corbel"/>
                <a:cs typeface="Corbel"/>
              </a:rPr>
              <a:t> </a:t>
            </a:r>
            <a:r>
              <a:rPr sz="2400" dirty="0">
                <a:solidFill>
                  <a:srgbClr val="0D0D0D"/>
                </a:solidFill>
                <a:latin typeface="Corbel"/>
                <a:cs typeface="Corbel"/>
              </a:rPr>
              <a:t>oksijen</a:t>
            </a:r>
            <a:r>
              <a:rPr sz="2400" spc="-8" dirty="0">
                <a:solidFill>
                  <a:srgbClr val="0D0D0D"/>
                </a:solidFill>
                <a:latin typeface="Corbel"/>
                <a:cs typeface="Corbel"/>
              </a:rPr>
              <a:t> azalır,</a:t>
            </a:r>
            <a:r>
              <a:rPr sz="2400" dirty="0">
                <a:solidFill>
                  <a:srgbClr val="0D0D0D"/>
                </a:solidFill>
                <a:latin typeface="Corbel"/>
                <a:cs typeface="Corbel"/>
              </a:rPr>
              <a:t> hem</a:t>
            </a:r>
            <a:r>
              <a:rPr sz="2400" spc="8" dirty="0">
                <a:solidFill>
                  <a:srgbClr val="0D0D0D"/>
                </a:solidFill>
                <a:latin typeface="Corbel"/>
                <a:cs typeface="Corbel"/>
              </a:rPr>
              <a:t> </a:t>
            </a:r>
            <a:r>
              <a:rPr sz="2400" spc="-19" dirty="0">
                <a:solidFill>
                  <a:srgbClr val="0D0D0D"/>
                </a:solidFill>
                <a:latin typeface="Corbel"/>
                <a:cs typeface="Corbel"/>
              </a:rPr>
              <a:t>de</a:t>
            </a:r>
            <a:endParaRPr sz="2400" dirty="0">
              <a:latin typeface="Corbel"/>
              <a:cs typeface="Corbel"/>
            </a:endParaRPr>
          </a:p>
          <a:p>
            <a:pPr marL="9525">
              <a:lnSpc>
                <a:spcPts val="1781"/>
              </a:lnSpc>
            </a:pPr>
            <a:r>
              <a:rPr sz="2400" dirty="0">
                <a:solidFill>
                  <a:srgbClr val="0D0D0D"/>
                </a:solidFill>
                <a:latin typeface="Corbel"/>
                <a:cs typeface="Corbel"/>
              </a:rPr>
              <a:t>yapısal</a:t>
            </a:r>
            <a:r>
              <a:rPr sz="2400" spc="-38" dirty="0">
                <a:solidFill>
                  <a:srgbClr val="0D0D0D"/>
                </a:solidFill>
                <a:latin typeface="Corbel"/>
                <a:cs typeface="Corbel"/>
              </a:rPr>
              <a:t> </a:t>
            </a:r>
            <a:r>
              <a:rPr sz="2400" dirty="0">
                <a:solidFill>
                  <a:srgbClr val="0D0D0D"/>
                </a:solidFill>
                <a:latin typeface="Corbel"/>
                <a:cs typeface="Corbel"/>
              </a:rPr>
              <a:t>malzemelerden</a:t>
            </a:r>
            <a:r>
              <a:rPr sz="2400" spc="-30" dirty="0">
                <a:solidFill>
                  <a:srgbClr val="0D0D0D"/>
                </a:solidFill>
                <a:latin typeface="Corbel"/>
                <a:cs typeface="Corbel"/>
              </a:rPr>
              <a:t> </a:t>
            </a:r>
            <a:r>
              <a:rPr sz="2400" dirty="0">
                <a:solidFill>
                  <a:srgbClr val="0D0D0D"/>
                </a:solidFill>
                <a:latin typeface="Corbel"/>
                <a:cs typeface="Corbel"/>
              </a:rPr>
              <a:t>kaynaklanan</a:t>
            </a:r>
            <a:r>
              <a:rPr sz="2400" spc="-71" dirty="0">
                <a:solidFill>
                  <a:srgbClr val="0D0D0D"/>
                </a:solidFill>
                <a:latin typeface="Corbel"/>
                <a:cs typeface="Corbel"/>
              </a:rPr>
              <a:t> </a:t>
            </a:r>
            <a:r>
              <a:rPr sz="2400" dirty="0">
                <a:solidFill>
                  <a:srgbClr val="0D0D0D"/>
                </a:solidFill>
                <a:latin typeface="Corbel"/>
                <a:cs typeface="Corbel"/>
              </a:rPr>
              <a:t>radon</a:t>
            </a:r>
            <a:r>
              <a:rPr sz="2400" spc="-38" dirty="0">
                <a:solidFill>
                  <a:srgbClr val="0D0D0D"/>
                </a:solidFill>
                <a:latin typeface="Corbel"/>
                <a:cs typeface="Corbel"/>
              </a:rPr>
              <a:t> </a:t>
            </a:r>
            <a:r>
              <a:rPr sz="2400" dirty="0">
                <a:solidFill>
                  <a:srgbClr val="0D0D0D"/>
                </a:solidFill>
                <a:latin typeface="Corbel"/>
                <a:cs typeface="Corbel"/>
              </a:rPr>
              <a:t>gazından</a:t>
            </a:r>
            <a:r>
              <a:rPr sz="2400" spc="-53" dirty="0">
                <a:solidFill>
                  <a:srgbClr val="0D0D0D"/>
                </a:solidFill>
                <a:latin typeface="Corbel"/>
                <a:cs typeface="Corbel"/>
              </a:rPr>
              <a:t> </a:t>
            </a:r>
            <a:r>
              <a:rPr sz="2400" dirty="0">
                <a:solidFill>
                  <a:srgbClr val="0D0D0D"/>
                </a:solidFill>
                <a:latin typeface="Corbel"/>
                <a:cs typeface="Corbel"/>
              </a:rPr>
              <a:t>ya</a:t>
            </a:r>
            <a:r>
              <a:rPr sz="2400" spc="-30" dirty="0">
                <a:solidFill>
                  <a:srgbClr val="0D0D0D"/>
                </a:solidFill>
                <a:latin typeface="Corbel"/>
                <a:cs typeface="Corbel"/>
              </a:rPr>
              <a:t> </a:t>
            </a:r>
            <a:r>
              <a:rPr sz="2400" dirty="0">
                <a:solidFill>
                  <a:srgbClr val="0D0D0D"/>
                </a:solidFill>
                <a:latin typeface="Corbel"/>
                <a:cs typeface="Corbel"/>
              </a:rPr>
              <a:t>da</a:t>
            </a:r>
            <a:r>
              <a:rPr sz="2400" spc="-23" dirty="0">
                <a:solidFill>
                  <a:srgbClr val="0D0D0D"/>
                </a:solidFill>
                <a:latin typeface="Corbel"/>
                <a:cs typeface="Corbel"/>
              </a:rPr>
              <a:t> </a:t>
            </a:r>
            <a:r>
              <a:rPr sz="2400" dirty="0">
                <a:solidFill>
                  <a:srgbClr val="0D0D0D"/>
                </a:solidFill>
                <a:latin typeface="Corbel"/>
                <a:cs typeface="Corbel"/>
              </a:rPr>
              <a:t>elektrikli</a:t>
            </a:r>
            <a:r>
              <a:rPr sz="2400" spc="-34" dirty="0">
                <a:solidFill>
                  <a:srgbClr val="0D0D0D"/>
                </a:solidFill>
                <a:latin typeface="Corbel"/>
                <a:cs typeface="Corbel"/>
              </a:rPr>
              <a:t> </a:t>
            </a:r>
            <a:r>
              <a:rPr sz="2400" spc="-8" dirty="0">
                <a:solidFill>
                  <a:srgbClr val="0D0D0D"/>
                </a:solidFill>
                <a:latin typeface="Corbel"/>
                <a:cs typeface="Corbel"/>
              </a:rPr>
              <a:t>cihazlardan</a:t>
            </a:r>
            <a:endParaRPr sz="2400" dirty="0">
              <a:latin typeface="Corbel"/>
              <a:cs typeface="Corbel"/>
            </a:endParaRPr>
          </a:p>
          <a:p>
            <a:pPr marL="9525" marR="3810">
              <a:lnSpc>
                <a:spcPct val="90100"/>
              </a:lnSpc>
              <a:spcBef>
                <a:spcPts val="98"/>
              </a:spcBef>
            </a:pPr>
            <a:r>
              <a:rPr sz="2400" dirty="0">
                <a:solidFill>
                  <a:srgbClr val="0D0D0D"/>
                </a:solidFill>
                <a:latin typeface="Corbel"/>
                <a:cs typeface="Corbel"/>
              </a:rPr>
              <a:t>kaynaklanan</a:t>
            </a:r>
            <a:r>
              <a:rPr sz="2400" spc="-75" dirty="0">
                <a:solidFill>
                  <a:srgbClr val="0D0D0D"/>
                </a:solidFill>
                <a:latin typeface="Corbel"/>
                <a:cs typeface="Corbel"/>
              </a:rPr>
              <a:t> </a:t>
            </a:r>
            <a:r>
              <a:rPr sz="2400" dirty="0">
                <a:solidFill>
                  <a:srgbClr val="0D0D0D"/>
                </a:solidFill>
                <a:latin typeface="Corbel"/>
                <a:cs typeface="Corbel"/>
              </a:rPr>
              <a:t>manyetik</a:t>
            </a:r>
            <a:r>
              <a:rPr sz="2400" spc="-45" dirty="0">
                <a:solidFill>
                  <a:srgbClr val="0D0D0D"/>
                </a:solidFill>
                <a:latin typeface="Corbel"/>
                <a:cs typeface="Corbel"/>
              </a:rPr>
              <a:t> </a:t>
            </a:r>
            <a:r>
              <a:rPr sz="2400" dirty="0">
                <a:solidFill>
                  <a:srgbClr val="0D0D0D"/>
                </a:solidFill>
                <a:latin typeface="Corbel"/>
                <a:cs typeface="Corbel"/>
              </a:rPr>
              <a:t>alandan</a:t>
            </a:r>
            <a:r>
              <a:rPr sz="2400" spc="-38" dirty="0">
                <a:solidFill>
                  <a:srgbClr val="0D0D0D"/>
                </a:solidFill>
                <a:latin typeface="Corbel"/>
                <a:cs typeface="Corbel"/>
              </a:rPr>
              <a:t> </a:t>
            </a:r>
            <a:r>
              <a:rPr sz="2400" dirty="0">
                <a:solidFill>
                  <a:srgbClr val="0D0D0D"/>
                </a:solidFill>
                <a:latin typeface="Corbel"/>
                <a:cs typeface="Corbel"/>
              </a:rPr>
              <a:t>dolayı</a:t>
            </a:r>
            <a:r>
              <a:rPr sz="2400" spc="-23" dirty="0">
                <a:solidFill>
                  <a:srgbClr val="0D0D0D"/>
                </a:solidFill>
                <a:latin typeface="Corbel"/>
                <a:cs typeface="Corbel"/>
              </a:rPr>
              <a:t> </a:t>
            </a:r>
            <a:r>
              <a:rPr sz="2400" dirty="0">
                <a:solidFill>
                  <a:srgbClr val="0D0D0D"/>
                </a:solidFill>
                <a:latin typeface="Corbel"/>
                <a:cs typeface="Corbel"/>
              </a:rPr>
              <a:t>hava</a:t>
            </a:r>
            <a:r>
              <a:rPr sz="2400" spc="-45" dirty="0">
                <a:solidFill>
                  <a:srgbClr val="0D0D0D"/>
                </a:solidFill>
                <a:latin typeface="Corbel"/>
                <a:cs typeface="Corbel"/>
              </a:rPr>
              <a:t> </a:t>
            </a:r>
            <a:r>
              <a:rPr sz="2400" dirty="0">
                <a:solidFill>
                  <a:srgbClr val="0D0D0D"/>
                </a:solidFill>
                <a:latin typeface="Corbel"/>
                <a:cs typeface="Corbel"/>
              </a:rPr>
              <a:t>kirliliği</a:t>
            </a:r>
            <a:r>
              <a:rPr sz="2400" spc="-15" dirty="0">
                <a:solidFill>
                  <a:srgbClr val="0D0D0D"/>
                </a:solidFill>
                <a:latin typeface="Corbel"/>
                <a:cs typeface="Corbel"/>
              </a:rPr>
              <a:t> </a:t>
            </a:r>
            <a:r>
              <a:rPr sz="2400" spc="-8" dirty="0">
                <a:solidFill>
                  <a:srgbClr val="0D0D0D"/>
                </a:solidFill>
                <a:latin typeface="Corbel"/>
                <a:cs typeface="Corbel"/>
              </a:rPr>
              <a:t>oluşur.</a:t>
            </a:r>
            <a:r>
              <a:rPr sz="2400" spc="-49" dirty="0">
                <a:solidFill>
                  <a:srgbClr val="0D0D0D"/>
                </a:solidFill>
                <a:latin typeface="Corbel"/>
                <a:cs typeface="Corbel"/>
              </a:rPr>
              <a:t> </a:t>
            </a:r>
            <a:r>
              <a:rPr sz="2400" dirty="0">
                <a:solidFill>
                  <a:srgbClr val="0D0D0D"/>
                </a:solidFill>
                <a:latin typeface="Corbel"/>
                <a:cs typeface="Corbel"/>
              </a:rPr>
              <a:t>Radon</a:t>
            </a:r>
            <a:r>
              <a:rPr sz="2400" spc="-38" dirty="0">
                <a:solidFill>
                  <a:srgbClr val="0D0D0D"/>
                </a:solidFill>
                <a:latin typeface="Corbel"/>
                <a:cs typeface="Corbel"/>
              </a:rPr>
              <a:t> </a:t>
            </a:r>
            <a:r>
              <a:rPr sz="2400" dirty="0">
                <a:solidFill>
                  <a:srgbClr val="0D0D0D"/>
                </a:solidFill>
                <a:latin typeface="Corbel"/>
                <a:cs typeface="Corbel"/>
              </a:rPr>
              <a:t>gazı,</a:t>
            </a:r>
            <a:r>
              <a:rPr sz="2400" spc="-34" dirty="0">
                <a:solidFill>
                  <a:srgbClr val="0D0D0D"/>
                </a:solidFill>
                <a:latin typeface="Corbel"/>
                <a:cs typeface="Corbel"/>
              </a:rPr>
              <a:t> </a:t>
            </a:r>
            <a:r>
              <a:rPr sz="2400" dirty="0">
                <a:solidFill>
                  <a:srgbClr val="0D0D0D"/>
                </a:solidFill>
                <a:latin typeface="Corbel"/>
                <a:cs typeface="Corbel"/>
              </a:rPr>
              <a:t>akciğer</a:t>
            </a:r>
            <a:r>
              <a:rPr sz="2400" spc="-41" dirty="0">
                <a:solidFill>
                  <a:srgbClr val="0D0D0D"/>
                </a:solidFill>
                <a:latin typeface="Corbel"/>
                <a:cs typeface="Corbel"/>
              </a:rPr>
              <a:t> </a:t>
            </a:r>
            <a:r>
              <a:rPr sz="2400" spc="-8" dirty="0">
                <a:solidFill>
                  <a:srgbClr val="0D0D0D"/>
                </a:solidFill>
                <a:latin typeface="Corbel"/>
                <a:cs typeface="Corbel"/>
              </a:rPr>
              <a:t>kanserine </a:t>
            </a:r>
            <a:r>
              <a:rPr sz="2400" dirty="0">
                <a:solidFill>
                  <a:srgbClr val="0D0D0D"/>
                </a:solidFill>
                <a:latin typeface="Corbel"/>
                <a:cs typeface="Corbel"/>
              </a:rPr>
              <a:t>neden</a:t>
            </a:r>
            <a:r>
              <a:rPr sz="2400" spc="-41" dirty="0">
                <a:solidFill>
                  <a:srgbClr val="0D0D0D"/>
                </a:solidFill>
                <a:latin typeface="Corbel"/>
                <a:cs typeface="Corbel"/>
              </a:rPr>
              <a:t> </a:t>
            </a:r>
            <a:r>
              <a:rPr sz="2400" spc="-15" dirty="0">
                <a:solidFill>
                  <a:srgbClr val="0D0D0D"/>
                </a:solidFill>
                <a:latin typeface="Corbel"/>
                <a:cs typeface="Corbel"/>
              </a:rPr>
              <a:t>olur.</a:t>
            </a:r>
            <a:r>
              <a:rPr sz="2400" spc="-41" dirty="0">
                <a:solidFill>
                  <a:srgbClr val="0D0D0D"/>
                </a:solidFill>
                <a:latin typeface="Corbel"/>
                <a:cs typeface="Corbel"/>
              </a:rPr>
              <a:t> </a:t>
            </a:r>
            <a:r>
              <a:rPr sz="2400" dirty="0">
                <a:solidFill>
                  <a:srgbClr val="0D0D0D"/>
                </a:solidFill>
                <a:latin typeface="Corbel"/>
                <a:cs typeface="Corbel"/>
              </a:rPr>
              <a:t>Elektronik</a:t>
            </a:r>
            <a:r>
              <a:rPr sz="2400" spc="-41" dirty="0">
                <a:solidFill>
                  <a:srgbClr val="0D0D0D"/>
                </a:solidFill>
                <a:latin typeface="Corbel"/>
                <a:cs typeface="Corbel"/>
              </a:rPr>
              <a:t> </a:t>
            </a:r>
            <a:r>
              <a:rPr sz="2400" dirty="0">
                <a:solidFill>
                  <a:srgbClr val="0D0D0D"/>
                </a:solidFill>
                <a:latin typeface="Corbel"/>
                <a:cs typeface="Corbel"/>
              </a:rPr>
              <a:t>cihazların</a:t>
            </a:r>
            <a:r>
              <a:rPr sz="2400" spc="-19" dirty="0">
                <a:solidFill>
                  <a:srgbClr val="0D0D0D"/>
                </a:solidFill>
                <a:latin typeface="Corbel"/>
                <a:cs typeface="Corbel"/>
              </a:rPr>
              <a:t> </a:t>
            </a:r>
            <a:r>
              <a:rPr sz="2400" dirty="0">
                <a:solidFill>
                  <a:srgbClr val="0D0D0D"/>
                </a:solidFill>
                <a:latin typeface="Corbel"/>
                <a:cs typeface="Corbel"/>
              </a:rPr>
              <a:t>ve</a:t>
            </a:r>
            <a:r>
              <a:rPr sz="2400" spc="-38" dirty="0">
                <a:solidFill>
                  <a:srgbClr val="0D0D0D"/>
                </a:solidFill>
                <a:latin typeface="Corbel"/>
                <a:cs typeface="Corbel"/>
              </a:rPr>
              <a:t> </a:t>
            </a:r>
            <a:r>
              <a:rPr sz="2400" dirty="0">
                <a:solidFill>
                  <a:srgbClr val="0D0D0D"/>
                </a:solidFill>
                <a:latin typeface="Corbel"/>
                <a:cs typeface="Corbel"/>
              </a:rPr>
              <a:t>kablosuz</a:t>
            </a:r>
            <a:r>
              <a:rPr sz="2400" spc="-38" dirty="0">
                <a:solidFill>
                  <a:srgbClr val="0D0D0D"/>
                </a:solidFill>
                <a:latin typeface="Corbel"/>
                <a:cs typeface="Corbel"/>
              </a:rPr>
              <a:t> </a:t>
            </a:r>
            <a:r>
              <a:rPr sz="2400" dirty="0">
                <a:solidFill>
                  <a:srgbClr val="0D0D0D"/>
                </a:solidFill>
                <a:latin typeface="Corbel"/>
                <a:cs typeface="Corbel"/>
              </a:rPr>
              <a:t>sistemlerin</a:t>
            </a:r>
            <a:r>
              <a:rPr sz="2400" spc="-19" dirty="0">
                <a:solidFill>
                  <a:srgbClr val="0D0D0D"/>
                </a:solidFill>
                <a:latin typeface="Corbel"/>
                <a:cs typeface="Corbel"/>
              </a:rPr>
              <a:t> </a:t>
            </a:r>
            <a:r>
              <a:rPr sz="2400" dirty="0">
                <a:solidFill>
                  <a:srgbClr val="0D0D0D"/>
                </a:solidFill>
                <a:latin typeface="Corbel"/>
                <a:cs typeface="Corbel"/>
              </a:rPr>
              <a:t>yarattığı</a:t>
            </a:r>
            <a:r>
              <a:rPr sz="2400" spc="-49" dirty="0">
                <a:solidFill>
                  <a:srgbClr val="0D0D0D"/>
                </a:solidFill>
                <a:latin typeface="Corbel"/>
                <a:cs typeface="Corbel"/>
              </a:rPr>
              <a:t> </a:t>
            </a:r>
            <a:r>
              <a:rPr sz="2400" dirty="0">
                <a:solidFill>
                  <a:srgbClr val="0D0D0D"/>
                </a:solidFill>
                <a:latin typeface="Corbel"/>
                <a:cs typeface="Corbel"/>
              </a:rPr>
              <a:t>manyetik</a:t>
            </a:r>
            <a:r>
              <a:rPr sz="2400" spc="-38" dirty="0">
                <a:solidFill>
                  <a:srgbClr val="0D0D0D"/>
                </a:solidFill>
                <a:latin typeface="Corbel"/>
                <a:cs typeface="Corbel"/>
              </a:rPr>
              <a:t> </a:t>
            </a:r>
            <a:r>
              <a:rPr sz="2400" dirty="0">
                <a:solidFill>
                  <a:srgbClr val="0D0D0D"/>
                </a:solidFill>
                <a:latin typeface="Corbel"/>
                <a:cs typeface="Corbel"/>
              </a:rPr>
              <a:t>alanlar</a:t>
            </a:r>
            <a:r>
              <a:rPr sz="2400" spc="-23" dirty="0">
                <a:solidFill>
                  <a:srgbClr val="0D0D0D"/>
                </a:solidFill>
                <a:latin typeface="Corbel"/>
                <a:cs typeface="Corbel"/>
              </a:rPr>
              <a:t> </a:t>
            </a:r>
            <a:r>
              <a:rPr sz="2400" dirty="0">
                <a:solidFill>
                  <a:srgbClr val="0D0D0D"/>
                </a:solidFill>
                <a:latin typeface="Corbel"/>
                <a:cs typeface="Corbel"/>
              </a:rPr>
              <a:t>ise</a:t>
            </a:r>
            <a:r>
              <a:rPr sz="2400" spc="-26" dirty="0">
                <a:solidFill>
                  <a:srgbClr val="0D0D0D"/>
                </a:solidFill>
                <a:latin typeface="Corbel"/>
                <a:cs typeface="Corbel"/>
              </a:rPr>
              <a:t> </a:t>
            </a:r>
            <a:r>
              <a:rPr sz="2400" spc="-8" dirty="0">
                <a:solidFill>
                  <a:srgbClr val="0D0D0D"/>
                </a:solidFill>
                <a:latin typeface="Corbel"/>
                <a:cs typeface="Corbel"/>
              </a:rPr>
              <a:t>sinir </a:t>
            </a:r>
            <a:r>
              <a:rPr sz="2400" dirty="0">
                <a:solidFill>
                  <a:srgbClr val="0D0D0D"/>
                </a:solidFill>
                <a:latin typeface="Corbel"/>
                <a:cs typeface="Corbel"/>
              </a:rPr>
              <a:t>sistemini</a:t>
            </a:r>
            <a:r>
              <a:rPr sz="2400" spc="-34" dirty="0">
                <a:solidFill>
                  <a:srgbClr val="0D0D0D"/>
                </a:solidFill>
                <a:latin typeface="Corbel"/>
                <a:cs typeface="Corbel"/>
              </a:rPr>
              <a:t> </a:t>
            </a:r>
            <a:r>
              <a:rPr sz="2400" dirty="0">
                <a:solidFill>
                  <a:srgbClr val="0D0D0D"/>
                </a:solidFill>
                <a:latin typeface="Corbel"/>
                <a:cs typeface="Corbel"/>
              </a:rPr>
              <a:t>olumsuz</a:t>
            </a:r>
            <a:r>
              <a:rPr sz="2400" spc="-45" dirty="0">
                <a:solidFill>
                  <a:srgbClr val="0D0D0D"/>
                </a:solidFill>
                <a:latin typeface="Corbel"/>
                <a:cs typeface="Corbel"/>
              </a:rPr>
              <a:t> </a:t>
            </a:r>
            <a:r>
              <a:rPr sz="2400" spc="-8" dirty="0">
                <a:solidFill>
                  <a:srgbClr val="0D0D0D"/>
                </a:solidFill>
                <a:latin typeface="Corbel"/>
                <a:cs typeface="Corbel"/>
              </a:rPr>
              <a:t>etkiler.</a:t>
            </a:r>
            <a:endParaRPr sz="2400" dirty="0">
              <a:latin typeface="Corbel"/>
              <a:cs typeface="Cor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3528" y="260648"/>
            <a:ext cx="8568952" cy="633670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568" y="831894"/>
            <a:ext cx="7920880" cy="1394581"/>
          </a:xfrm>
          <a:prstGeom prst="rect">
            <a:avLst/>
          </a:prstGeom>
        </p:spPr>
        <p:txBody>
          <a:bodyPr vert="horz" wrap="square" lIns="0" tIns="144304" rIns="0" bIns="0" rtlCol="0">
            <a:spAutoFit/>
          </a:bodyPr>
          <a:lstStyle/>
          <a:p>
            <a:pPr marL="145256" indent="-135731">
              <a:spcBef>
                <a:spcPts val="1136"/>
              </a:spcBef>
              <a:buClr>
                <a:srgbClr val="A6B727"/>
              </a:buClr>
              <a:buSzPct val="79166"/>
              <a:buFont typeface="Corbel"/>
              <a:buChar char="•"/>
              <a:tabLst>
                <a:tab pos="145256" algn="l"/>
              </a:tabLst>
            </a:pPr>
            <a:r>
              <a:rPr sz="2400" b="1" dirty="0">
                <a:solidFill>
                  <a:srgbClr val="525C12"/>
                </a:solidFill>
                <a:latin typeface="Corbel"/>
                <a:cs typeface="Corbel"/>
              </a:rPr>
              <a:t>8.</a:t>
            </a:r>
            <a:r>
              <a:rPr sz="2400" b="1" spc="-94" dirty="0">
                <a:solidFill>
                  <a:srgbClr val="525C12"/>
                </a:solidFill>
                <a:latin typeface="Corbel"/>
                <a:cs typeface="Corbel"/>
              </a:rPr>
              <a:t> </a:t>
            </a:r>
            <a:r>
              <a:rPr sz="2400" b="1" dirty="0">
                <a:solidFill>
                  <a:srgbClr val="525C12"/>
                </a:solidFill>
                <a:latin typeface="Corbel"/>
                <a:cs typeface="Corbel"/>
              </a:rPr>
              <a:t>Ortam</a:t>
            </a:r>
            <a:r>
              <a:rPr sz="2400" b="1" spc="-75" dirty="0">
                <a:solidFill>
                  <a:srgbClr val="525C12"/>
                </a:solidFill>
                <a:latin typeface="Corbel"/>
                <a:cs typeface="Corbel"/>
              </a:rPr>
              <a:t> </a:t>
            </a:r>
            <a:r>
              <a:rPr sz="2400" b="1" spc="-8" dirty="0">
                <a:solidFill>
                  <a:srgbClr val="525C12"/>
                </a:solidFill>
                <a:latin typeface="Corbel"/>
                <a:cs typeface="Corbel"/>
              </a:rPr>
              <a:t>Aydınlatması</a:t>
            </a:r>
            <a:endParaRPr sz="2400" dirty="0">
              <a:latin typeface="Corbel"/>
              <a:cs typeface="Corbel"/>
            </a:endParaRPr>
          </a:p>
          <a:p>
            <a:pPr marL="185261">
              <a:lnSpc>
                <a:spcPts val="1898"/>
              </a:lnSpc>
              <a:spcBef>
                <a:spcPts val="979"/>
              </a:spcBef>
            </a:pPr>
            <a:r>
              <a:rPr sz="2400" spc="-8" dirty="0">
                <a:solidFill>
                  <a:srgbClr val="0D0D0D"/>
                </a:solidFill>
                <a:latin typeface="Corbel"/>
                <a:cs typeface="Corbel"/>
              </a:rPr>
              <a:t>Aydınlatma</a:t>
            </a:r>
            <a:r>
              <a:rPr sz="2400" spc="-56" dirty="0">
                <a:solidFill>
                  <a:srgbClr val="0D0D0D"/>
                </a:solidFill>
                <a:latin typeface="Corbel"/>
                <a:cs typeface="Corbel"/>
              </a:rPr>
              <a:t> </a:t>
            </a:r>
            <a:r>
              <a:rPr sz="2400" dirty="0">
                <a:solidFill>
                  <a:srgbClr val="0D0D0D"/>
                </a:solidFill>
                <a:latin typeface="Corbel"/>
                <a:cs typeface="Corbel"/>
              </a:rPr>
              <a:t>ortamda,</a:t>
            </a:r>
            <a:r>
              <a:rPr sz="2400" spc="-38" dirty="0">
                <a:solidFill>
                  <a:srgbClr val="0D0D0D"/>
                </a:solidFill>
                <a:latin typeface="Corbel"/>
                <a:cs typeface="Corbel"/>
              </a:rPr>
              <a:t> </a:t>
            </a:r>
            <a:r>
              <a:rPr sz="2400" dirty="0">
                <a:solidFill>
                  <a:srgbClr val="0D0D0D"/>
                </a:solidFill>
                <a:latin typeface="Corbel"/>
                <a:cs typeface="Corbel"/>
              </a:rPr>
              <a:t>eşit</a:t>
            </a:r>
            <a:r>
              <a:rPr sz="2400" spc="-26" dirty="0">
                <a:solidFill>
                  <a:srgbClr val="0D0D0D"/>
                </a:solidFill>
                <a:latin typeface="Corbel"/>
                <a:cs typeface="Corbel"/>
              </a:rPr>
              <a:t> </a:t>
            </a:r>
            <a:r>
              <a:rPr sz="2400" dirty="0">
                <a:solidFill>
                  <a:srgbClr val="0D0D0D"/>
                </a:solidFill>
                <a:latin typeface="Corbel"/>
                <a:cs typeface="Corbel"/>
              </a:rPr>
              <a:t>dağılımlı,</a:t>
            </a:r>
            <a:r>
              <a:rPr sz="2400" spc="-19" dirty="0">
                <a:solidFill>
                  <a:srgbClr val="0D0D0D"/>
                </a:solidFill>
                <a:latin typeface="Corbel"/>
                <a:cs typeface="Corbel"/>
              </a:rPr>
              <a:t> </a:t>
            </a:r>
            <a:r>
              <a:rPr sz="2400" dirty="0">
                <a:solidFill>
                  <a:srgbClr val="0D0D0D"/>
                </a:solidFill>
                <a:latin typeface="Corbel"/>
                <a:cs typeface="Corbel"/>
              </a:rPr>
              <a:t>titreşimsiz,</a:t>
            </a:r>
            <a:r>
              <a:rPr sz="2400" spc="-34" dirty="0">
                <a:solidFill>
                  <a:srgbClr val="0D0D0D"/>
                </a:solidFill>
                <a:latin typeface="Corbel"/>
                <a:cs typeface="Corbel"/>
              </a:rPr>
              <a:t> </a:t>
            </a:r>
            <a:r>
              <a:rPr sz="2400" dirty="0">
                <a:solidFill>
                  <a:srgbClr val="0D0D0D"/>
                </a:solidFill>
                <a:latin typeface="Corbel"/>
                <a:cs typeface="Corbel"/>
              </a:rPr>
              <a:t>göz</a:t>
            </a:r>
            <a:r>
              <a:rPr sz="2400" spc="-45" dirty="0">
                <a:solidFill>
                  <a:srgbClr val="0D0D0D"/>
                </a:solidFill>
                <a:latin typeface="Corbel"/>
                <a:cs typeface="Corbel"/>
              </a:rPr>
              <a:t> </a:t>
            </a:r>
            <a:r>
              <a:rPr sz="2400" dirty="0">
                <a:solidFill>
                  <a:srgbClr val="0D0D0D"/>
                </a:solidFill>
                <a:latin typeface="Corbel"/>
                <a:cs typeface="Corbel"/>
              </a:rPr>
              <a:t>kamaşması</a:t>
            </a:r>
            <a:r>
              <a:rPr sz="2400" spc="-38" dirty="0">
                <a:solidFill>
                  <a:srgbClr val="0D0D0D"/>
                </a:solidFill>
                <a:latin typeface="Corbel"/>
                <a:cs typeface="Corbel"/>
              </a:rPr>
              <a:t> </a:t>
            </a:r>
            <a:r>
              <a:rPr sz="2400" dirty="0" err="1">
                <a:solidFill>
                  <a:srgbClr val="0D0D0D"/>
                </a:solidFill>
                <a:latin typeface="Corbel"/>
                <a:cs typeface="Corbel"/>
              </a:rPr>
              <a:t>yapmayacak</a:t>
            </a:r>
            <a:r>
              <a:rPr sz="2400" spc="-60" dirty="0">
                <a:solidFill>
                  <a:srgbClr val="0D0D0D"/>
                </a:solidFill>
                <a:latin typeface="Corbel"/>
                <a:cs typeface="Corbel"/>
              </a:rPr>
              <a:t> </a:t>
            </a:r>
            <a:r>
              <a:rPr sz="2400" spc="-8" dirty="0" err="1">
                <a:solidFill>
                  <a:srgbClr val="0D0D0D"/>
                </a:solidFill>
                <a:latin typeface="Corbel"/>
                <a:cs typeface="Corbel"/>
              </a:rPr>
              <a:t>şekilde</a:t>
            </a:r>
            <a:r>
              <a:rPr lang="tr-TR" sz="2400" dirty="0">
                <a:latin typeface="Corbel"/>
                <a:cs typeface="Corbel"/>
              </a:rPr>
              <a:t> </a:t>
            </a:r>
            <a:r>
              <a:rPr sz="2400" spc="-15" dirty="0" err="1">
                <a:solidFill>
                  <a:srgbClr val="0D0D0D"/>
                </a:solidFill>
                <a:latin typeface="Corbel"/>
                <a:cs typeface="Corbel"/>
              </a:rPr>
              <a:t>olmalıdır</a:t>
            </a:r>
            <a:r>
              <a:rPr sz="2400" spc="-15" dirty="0">
                <a:solidFill>
                  <a:srgbClr val="0D0D0D"/>
                </a:solidFill>
                <a:latin typeface="Corbel"/>
                <a:cs typeface="Corbel"/>
              </a:rPr>
              <a:t>.</a:t>
            </a:r>
            <a:r>
              <a:rPr sz="2400" spc="-60" dirty="0">
                <a:solidFill>
                  <a:srgbClr val="0D0D0D"/>
                </a:solidFill>
                <a:latin typeface="Corbel"/>
                <a:cs typeface="Corbel"/>
              </a:rPr>
              <a:t> </a:t>
            </a:r>
            <a:r>
              <a:rPr sz="2400" dirty="0">
                <a:solidFill>
                  <a:srgbClr val="0D0D0D"/>
                </a:solidFill>
                <a:latin typeface="Corbel"/>
                <a:cs typeface="Corbel"/>
              </a:rPr>
              <a:t>Çalışılan</a:t>
            </a:r>
            <a:r>
              <a:rPr sz="2400" spc="-11" dirty="0">
                <a:solidFill>
                  <a:srgbClr val="0D0D0D"/>
                </a:solidFill>
                <a:latin typeface="Corbel"/>
                <a:cs typeface="Corbel"/>
              </a:rPr>
              <a:t> </a:t>
            </a:r>
            <a:r>
              <a:rPr sz="2400" dirty="0">
                <a:solidFill>
                  <a:srgbClr val="0D0D0D"/>
                </a:solidFill>
                <a:latin typeface="Corbel"/>
                <a:cs typeface="Corbel"/>
              </a:rPr>
              <a:t>yüzeye</a:t>
            </a:r>
            <a:r>
              <a:rPr sz="2400" spc="-56" dirty="0">
                <a:solidFill>
                  <a:srgbClr val="0D0D0D"/>
                </a:solidFill>
                <a:latin typeface="Corbel"/>
                <a:cs typeface="Corbel"/>
              </a:rPr>
              <a:t> </a:t>
            </a:r>
            <a:r>
              <a:rPr sz="2400" dirty="0">
                <a:solidFill>
                  <a:srgbClr val="0D0D0D"/>
                </a:solidFill>
                <a:latin typeface="Corbel"/>
                <a:cs typeface="Corbel"/>
              </a:rPr>
              <a:t>gölge</a:t>
            </a:r>
            <a:r>
              <a:rPr sz="2400" spc="-8" dirty="0">
                <a:solidFill>
                  <a:srgbClr val="0D0D0D"/>
                </a:solidFill>
                <a:latin typeface="Corbel"/>
                <a:cs typeface="Corbel"/>
              </a:rPr>
              <a:t> düşmemelidir</a:t>
            </a:r>
            <a:endParaRPr sz="2400" dirty="0">
              <a:latin typeface="Corbel"/>
              <a:cs typeface="Corbel"/>
            </a:endParaRPr>
          </a:p>
        </p:txBody>
      </p:sp>
      <p:pic>
        <p:nvPicPr>
          <p:cNvPr id="3" name="object 3"/>
          <p:cNvPicPr/>
          <p:nvPr/>
        </p:nvPicPr>
        <p:blipFill>
          <a:blip r:embed="rId2" cstate="print"/>
          <a:stretch>
            <a:fillRect/>
          </a:stretch>
        </p:blipFill>
        <p:spPr>
          <a:xfrm>
            <a:off x="1331640" y="2564904"/>
            <a:ext cx="6120680" cy="37444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1560" y="908720"/>
            <a:ext cx="7992888" cy="1350850"/>
          </a:xfrm>
          <a:prstGeom prst="rect">
            <a:avLst/>
          </a:prstGeom>
        </p:spPr>
        <p:txBody>
          <a:bodyPr vert="horz" wrap="square" lIns="0" tIns="126206" rIns="0" bIns="0" rtlCol="0">
            <a:spAutoFit/>
          </a:bodyPr>
          <a:lstStyle/>
          <a:p>
            <a:pPr marL="145256" indent="-135731">
              <a:spcBef>
                <a:spcPts val="994"/>
              </a:spcBef>
              <a:buClr>
                <a:srgbClr val="A6B727"/>
              </a:buClr>
              <a:buSzPct val="79166"/>
              <a:buFont typeface="Corbel"/>
              <a:buChar char="•"/>
              <a:tabLst>
                <a:tab pos="145256" algn="l"/>
              </a:tabLst>
            </a:pPr>
            <a:r>
              <a:rPr sz="2400" b="1" dirty="0">
                <a:solidFill>
                  <a:srgbClr val="525C12"/>
                </a:solidFill>
                <a:latin typeface="Corbel"/>
                <a:cs typeface="Corbel"/>
              </a:rPr>
              <a:t>9.</a:t>
            </a:r>
            <a:r>
              <a:rPr sz="2400" b="1" spc="-94" dirty="0">
                <a:solidFill>
                  <a:srgbClr val="525C12"/>
                </a:solidFill>
                <a:latin typeface="Corbel"/>
                <a:cs typeface="Corbel"/>
              </a:rPr>
              <a:t> </a:t>
            </a:r>
            <a:r>
              <a:rPr sz="2400" b="1" dirty="0">
                <a:solidFill>
                  <a:srgbClr val="525C12"/>
                </a:solidFill>
                <a:latin typeface="Corbel"/>
                <a:cs typeface="Corbel"/>
              </a:rPr>
              <a:t>Ortam</a:t>
            </a:r>
            <a:r>
              <a:rPr sz="2400" b="1" spc="-90" dirty="0">
                <a:solidFill>
                  <a:srgbClr val="525C12"/>
                </a:solidFill>
                <a:latin typeface="Corbel"/>
                <a:cs typeface="Corbel"/>
              </a:rPr>
              <a:t> </a:t>
            </a:r>
            <a:r>
              <a:rPr sz="2400" b="1" spc="-8" dirty="0">
                <a:solidFill>
                  <a:srgbClr val="525C12"/>
                </a:solidFill>
                <a:latin typeface="Corbel"/>
                <a:cs typeface="Corbel"/>
              </a:rPr>
              <a:t>Gürültüsü</a:t>
            </a:r>
            <a:endParaRPr sz="2400" dirty="0">
              <a:latin typeface="Corbel"/>
              <a:cs typeface="Corbel"/>
            </a:endParaRPr>
          </a:p>
          <a:p>
            <a:pPr marL="43339">
              <a:spcBef>
                <a:spcPts val="855"/>
              </a:spcBef>
            </a:pPr>
            <a:r>
              <a:rPr sz="2400" dirty="0">
                <a:solidFill>
                  <a:srgbClr val="0D0D0D"/>
                </a:solidFill>
                <a:latin typeface="Corbel"/>
                <a:cs typeface="Corbel"/>
              </a:rPr>
              <a:t>Çalışma</a:t>
            </a:r>
            <a:r>
              <a:rPr sz="2400" spc="-26" dirty="0">
                <a:solidFill>
                  <a:srgbClr val="0D0D0D"/>
                </a:solidFill>
                <a:latin typeface="Corbel"/>
                <a:cs typeface="Corbel"/>
              </a:rPr>
              <a:t> </a:t>
            </a:r>
            <a:r>
              <a:rPr sz="2400" dirty="0">
                <a:solidFill>
                  <a:srgbClr val="0D0D0D"/>
                </a:solidFill>
                <a:latin typeface="Corbel"/>
                <a:cs typeface="Corbel"/>
              </a:rPr>
              <a:t>ortamındaki</a:t>
            </a:r>
            <a:r>
              <a:rPr sz="2400" spc="-26" dirty="0">
                <a:solidFill>
                  <a:srgbClr val="0D0D0D"/>
                </a:solidFill>
                <a:latin typeface="Corbel"/>
                <a:cs typeface="Corbel"/>
              </a:rPr>
              <a:t> </a:t>
            </a:r>
            <a:r>
              <a:rPr sz="2400" dirty="0">
                <a:solidFill>
                  <a:srgbClr val="0D0D0D"/>
                </a:solidFill>
                <a:latin typeface="Corbel"/>
                <a:cs typeface="Corbel"/>
              </a:rPr>
              <a:t>ses</a:t>
            </a:r>
            <a:r>
              <a:rPr sz="2400" spc="-26" dirty="0">
                <a:solidFill>
                  <a:srgbClr val="0D0D0D"/>
                </a:solidFill>
                <a:latin typeface="Corbel"/>
                <a:cs typeface="Corbel"/>
              </a:rPr>
              <a:t> </a:t>
            </a:r>
            <a:r>
              <a:rPr sz="2400" dirty="0">
                <a:solidFill>
                  <a:srgbClr val="0D0D0D"/>
                </a:solidFill>
                <a:latin typeface="Corbel"/>
                <a:cs typeface="Corbel"/>
              </a:rPr>
              <a:t>seviyesi,</a:t>
            </a:r>
            <a:r>
              <a:rPr sz="2400" spc="-41" dirty="0">
                <a:solidFill>
                  <a:srgbClr val="0D0D0D"/>
                </a:solidFill>
                <a:latin typeface="Corbel"/>
                <a:cs typeface="Corbel"/>
              </a:rPr>
              <a:t> </a:t>
            </a:r>
            <a:r>
              <a:rPr sz="2400" dirty="0">
                <a:solidFill>
                  <a:srgbClr val="0D0D0D"/>
                </a:solidFill>
                <a:latin typeface="Corbel"/>
                <a:cs typeface="Corbel"/>
              </a:rPr>
              <a:t>gürültü</a:t>
            </a:r>
            <a:r>
              <a:rPr sz="2400" spc="-71" dirty="0">
                <a:solidFill>
                  <a:srgbClr val="0D0D0D"/>
                </a:solidFill>
                <a:latin typeface="Corbel"/>
                <a:cs typeface="Corbel"/>
              </a:rPr>
              <a:t> </a:t>
            </a:r>
            <a:r>
              <a:rPr sz="2400" dirty="0">
                <a:solidFill>
                  <a:srgbClr val="0D0D0D"/>
                </a:solidFill>
                <a:latin typeface="Corbel"/>
                <a:cs typeface="Corbel"/>
              </a:rPr>
              <a:t>düzeyinde</a:t>
            </a:r>
            <a:r>
              <a:rPr sz="2400" spc="-56" dirty="0">
                <a:solidFill>
                  <a:srgbClr val="0D0D0D"/>
                </a:solidFill>
                <a:latin typeface="Corbel"/>
                <a:cs typeface="Corbel"/>
              </a:rPr>
              <a:t> </a:t>
            </a:r>
            <a:r>
              <a:rPr sz="2400" dirty="0">
                <a:solidFill>
                  <a:srgbClr val="0D0D0D"/>
                </a:solidFill>
                <a:latin typeface="Corbel"/>
                <a:cs typeface="Corbel"/>
              </a:rPr>
              <a:t>rahatsız</a:t>
            </a:r>
            <a:r>
              <a:rPr sz="2400" spc="-38" dirty="0">
                <a:solidFill>
                  <a:srgbClr val="0D0D0D"/>
                </a:solidFill>
                <a:latin typeface="Corbel"/>
                <a:cs typeface="Corbel"/>
              </a:rPr>
              <a:t> </a:t>
            </a:r>
            <a:r>
              <a:rPr sz="2400" dirty="0">
                <a:solidFill>
                  <a:srgbClr val="0D0D0D"/>
                </a:solidFill>
                <a:latin typeface="Corbel"/>
                <a:cs typeface="Corbel"/>
              </a:rPr>
              <a:t>edici</a:t>
            </a:r>
            <a:r>
              <a:rPr sz="2400" spc="-15" dirty="0">
                <a:solidFill>
                  <a:srgbClr val="0D0D0D"/>
                </a:solidFill>
                <a:latin typeface="Corbel"/>
                <a:cs typeface="Corbel"/>
              </a:rPr>
              <a:t> </a:t>
            </a:r>
            <a:r>
              <a:rPr sz="2400" spc="-8" dirty="0">
                <a:solidFill>
                  <a:srgbClr val="0D0D0D"/>
                </a:solidFill>
                <a:latin typeface="Corbel"/>
                <a:cs typeface="Corbel"/>
              </a:rPr>
              <a:t>olmamalıdır.</a:t>
            </a:r>
            <a:endParaRPr sz="2400" dirty="0">
              <a:latin typeface="Corbel"/>
              <a:cs typeface="Corbel"/>
            </a:endParaRPr>
          </a:p>
        </p:txBody>
      </p:sp>
      <p:pic>
        <p:nvPicPr>
          <p:cNvPr id="3" name="object 3"/>
          <p:cNvPicPr/>
          <p:nvPr/>
        </p:nvPicPr>
        <p:blipFill>
          <a:blip r:embed="rId2" cstate="print"/>
          <a:stretch>
            <a:fillRect/>
          </a:stretch>
        </p:blipFill>
        <p:spPr>
          <a:xfrm>
            <a:off x="1403648" y="2564904"/>
            <a:ext cx="5976664" cy="360039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87625" y="476672"/>
            <a:ext cx="5472608" cy="863159"/>
          </a:xfrm>
          <a:prstGeom prst="rect">
            <a:avLst/>
          </a:prstGeom>
        </p:spPr>
        <p:txBody>
          <a:bodyPr vert="horz" wrap="square" lIns="0" tIns="351891" rIns="0" bIns="0" rtlCol="0" anchor="ctr">
            <a:spAutoFit/>
          </a:bodyPr>
          <a:lstStyle/>
          <a:p>
            <a:pPr marL="1679258">
              <a:spcBef>
                <a:spcPts val="68"/>
              </a:spcBef>
            </a:pPr>
            <a:r>
              <a:rPr dirty="0"/>
              <a:t>OFİS</a:t>
            </a:r>
            <a:r>
              <a:rPr spc="-71" dirty="0"/>
              <a:t> </a:t>
            </a:r>
            <a:r>
              <a:rPr spc="-8" dirty="0"/>
              <a:t>EGZERSİZLERİ</a:t>
            </a:r>
          </a:p>
        </p:txBody>
      </p:sp>
      <p:pic>
        <p:nvPicPr>
          <p:cNvPr id="3" name="object 3"/>
          <p:cNvPicPr/>
          <p:nvPr/>
        </p:nvPicPr>
        <p:blipFill>
          <a:blip r:embed="rId2" cstate="print"/>
          <a:stretch>
            <a:fillRect/>
          </a:stretch>
        </p:blipFill>
        <p:spPr>
          <a:xfrm>
            <a:off x="899592" y="1556792"/>
            <a:ext cx="7488832" cy="453650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037394" y="4221088"/>
            <a:ext cx="1639062" cy="2121408"/>
          </a:xfrm>
          <a:prstGeom prst="rect">
            <a:avLst/>
          </a:prstGeom>
        </p:spPr>
      </p:pic>
      <p:sp>
        <p:nvSpPr>
          <p:cNvPr id="3" name="object 3"/>
          <p:cNvSpPr txBox="1"/>
          <p:nvPr/>
        </p:nvSpPr>
        <p:spPr>
          <a:xfrm>
            <a:off x="611560" y="980728"/>
            <a:ext cx="8064896" cy="2957028"/>
          </a:xfrm>
          <a:prstGeom prst="rect">
            <a:avLst/>
          </a:prstGeom>
        </p:spPr>
        <p:txBody>
          <a:bodyPr vert="horz" wrap="square" lIns="0" tIns="38100" rIns="0" bIns="0" rtlCol="0">
            <a:spAutoFit/>
          </a:bodyPr>
          <a:lstStyle/>
          <a:p>
            <a:pPr marL="146685" marR="220504" indent="-137160">
              <a:lnSpc>
                <a:spcPts val="1785"/>
              </a:lnSpc>
              <a:spcBef>
                <a:spcPts val="300"/>
              </a:spcBef>
              <a:buChar char="•"/>
              <a:tabLst>
                <a:tab pos="146685" algn="l"/>
                <a:tab pos="347663" algn="l"/>
              </a:tabLst>
            </a:pPr>
            <a:r>
              <a:rPr sz="2400" dirty="0">
                <a:solidFill>
                  <a:srgbClr val="A6B727"/>
                </a:solidFill>
                <a:latin typeface="Corbel"/>
                <a:cs typeface="Corbel"/>
              </a:rPr>
              <a:t>	</a:t>
            </a:r>
            <a:r>
              <a:rPr sz="2400" dirty="0">
                <a:solidFill>
                  <a:srgbClr val="0D0D0D"/>
                </a:solidFill>
                <a:latin typeface="Corbel"/>
                <a:cs typeface="Corbel"/>
              </a:rPr>
              <a:t>Ofiste</a:t>
            </a:r>
            <a:r>
              <a:rPr sz="2400" spc="-30" dirty="0">
                <a:solidFill>
                  <a:srgbClr val="0D0D0D"/>
                </a:solidFill>
                <a:latin typeface="Corbel"/>
                <a:cs typeface="Corbel"/>
              </a:rPr>
              <a:t> </a:t>
            </a:r>
            <a:r>
              <a:rPr sz="2400" dirty="0">
                <a:solidFill>
                  <a:srgbClr val="0D0D0D"/>
                </a:solidFill>
                <a:latin typeface="Corbel"/>
                <a:cs typeface="Corbel"/>
              </a:rPr>
              <a:t>hareketsiz</a:t>
            </a:r>
            <a:r>
              <a:rPr sz="2400" spc="-49" dirty="0">
                <a:solidFill>
                  <a:srgbClr val="0D0D0D"/>
                </a:solidFill>
                <a:latin typeface="Corbel"/>
                <a:cs typeface="Corbel"/>
              </a:rPr>
              <a:t> </a:t>
            </a:r>
            <a:r>
              <a:rPr sz="2400" dirty="0">
                <a:solidFill>
                  <a:srgbClr val="0D0D0D"/>
                </a:solidFill>
                <a:latin typeface="Corbel"/>
                <a:cs typeface="Corbel"/>
              </a:rPr>
              <a:t>çalışan</a:t>
            </a:r>
            <a:r>
              <a:rPr sz="2400" spc="-19" dirty="0">
                <a:solidFill>
                  <a:srgbClr val="0D0D0D"/>
                </a:solidFill>
                <a:latin typeface="Corbel"/>
                <a:cs typeface="Corbel"/>
              </a:rPr>
              <a:t> </a:t>
            </a:r>
            <a:r>
              <a:rPr sz="2400" dirty="0">
                <a:solidFill>
                  <a:srgbClr val="0D0D0D"/>
                </a:solidFill>
                <a:latin typeface="Corbel"/>
                <a:cs typeface="Corbel"/>
              </a:rPr>
              <a:t>bireylerin</a:t>
            </a:r>
            <a:r>
              <a:rPr sz="2400" spc="-41" dirty="0">
                <a:solidFill>
                  <a:srgbClr val="0D0D0D"/>
                </a:solidFill>
                <a:latin typeface="Corbel"/>
                <a:cs typeface="Corbel"/>
              </a:rPr>
              <a:t> </a:t>
            </a:r>
            <a:r>
              <a:rPr sz="2400" dirty="0">
                <a:solidFill>
                  <a:srgbClr val="0D0D0D"/>
                </a:solidFill>
                <a:latin typeface="Corbel"/>
                <a:cs typeface="Corbel"/>
              </a:rPr>
              <a:t>en</a:t>
            </a:r>
            <a:r>
              <a:rPr sz="2400" spc="-19" dirty="0">
                <a:solidFill>
                  <a:srgbClr val="0D0D0D"/>
                </a:solidFill>
                <a:latin typeface="Corbel"/>
                <a:cs typeface="Corbel"/>
              </a:rPr>
              <a:t> </a:t>
            </a:r>
            <a:r>
              <a:rPr sz="2400" dirty="0">
                <a:solidFill>
                  <a:srgbClr val="0D0D0D"/>
                </a:solidFill>
                <a:latin typeface="Corbel"/>
                <a:cs typeface="Corbel"/>
              </a:rPr>
              <a:t>büyük</a:t>
            </a:r>
            <a:r>
              <a:rPr sz="2400" spc="-56" dirty="0">
                <a:solidFill>
                  <a:srgbClr val="0D0D0D"/>
                </a:solidFill>
                <a:latin typeface="Corbel"/>
                <a:cs typeface="Corbel"/>
              </a:rPr>
              <a:t> </a:t>
            </a:r>
            <a:r>
              <a:rPr sz="2400" dirty="0">
                <a:solidFill>
                  <a:srgbClr val="0D0D0D"/>
                </a:solidFill>
                <a:latin typeface="Corbel"/>
                <a:cs typeface="Corbel"/>
              </a:rPr>
              <a:t>sorunları</a:t>
            </a:r>
            <a:r>
              <a:rPr sz="2400" spc="-49" dirty="0">
                <a:solidFill>
                  <a:srgbClr val="0D0D0D"/>
                </a:solidFill>
                <a:latin typeface="Corbel"/>
                <a:cs typeface="Corbel"/>
              </a:rPr>
              <a:t> </a:t>
            </a:r>
            <a:r>
              <a:rPr sz="2400" dirty="0">
                <a:solidFill>
                  <a:srgbClr val="0D0D0D"/>
                </a:solidFill>
                <a:latin typeface="Corbel"/>
                <a:cs typeface="Corbel"/>
              </a:rPr>
              <a:t>arasında</a:t>
            </a:r>
            <a:r>
              <a:rPr sz="2400" spc="-26" dirty="0">
                <a:solidFill>
                  <a:srgbClr val="0D0D0D"/>
                </a:solidFill>
                <a:latin typeface="Corbel"/>
                <a:cs typeface="Corbel"/>
              </a:rPr>
              <a:t> </a:t>
            </a:r>
            <a:r>
              <a:rPr sz="2400" dirty="0">
                <a:solidFill>
                  <a:srgbClr val="0D0D0D"/>
                </a:solidFill>
                <a:latin typeface="Corbel"/>
                <a:cs typeface="Corbel"/>
              </a:rPr>
              <a:t>obezite</a:t>
            </a:r>
            <a:r>
              <a:rPr sz="2400" spc="-23" dirty="0">
                <a:solidFill>
                  <a:srgbClr val="0D0D0D"/>
                </a:solidFill>
                <a:latin typeface="Corbel"/>
                <a:cs typeface="Corbel"/>
              </a:rPr>
              <a:t> </a:t>
            </a:r>
            <a:r>
              <a:rPr sz="2400" spc="-8" dirty="0">
                <a:solidFill>
                  <a:srgbClr val="0D0D0D"/>
                </a:solidFill>
                <a:latin typeface="Corbel"/>
                <a:cs typeface="Corbel"/>
              </a:rPr>
              <a:t>başta </a:t>
            </a:r>
            <a:r>
              <a:rPr sz="2400" dirty="0">
                <a:solidFill>
                  <a:srgbClr val="0D0D0D"/>
                </a:solidFill>
                <a:latin typeface="Corbel"/>
                <a:cs typeface="Corbel"/>
              </a:rPr>
              <a:t>olmak</a:t>
            </a:r>
            <a:r>
              <a:rPr sz="2400" spc="-23" dirty="0">
                <a:solidFill>
                  <a:srgbClr val="0D0D0D"/>
                </a:solidFill>
                <a:latin typeface="Corbel"/>
                <a:cs typeface="Corbel"/>
              </a:rPr>
              <a:t> </a:t>
            </a:r>
            <a:r>
              <a:rPr sz="2400" dirty="0">
                <a:solidFill>
                  <a:srgbClr val="0D0D0D"/>
                </a:solidFill>
                <a:latin typeface="Corbel"/>
                <a:cs typeface="Corbel"/>
              </a:rPr>
              <a:t>üzere</a:t>
            </a:r>
            <a:r>
              <a:rPr sz="2400" spc="-30" dirty="0">
                <a:solidFill>
                  <a:srgbClr val="0D0D0D"/>
                </a:solidFill>
                <a:latin typeface="Corbel"/>
                <a:cs typeface="Corbel"/>
              </a:rPr>
              <a:t> </a:t>
            </a:r>
            <a:r>
              <a:rPr sz="2400" dirty="0">
                <a:solidFill>
                  <a:srgbClr val="0D0D0D"/>
                </a:solidFill>
                <a:latin typeface="Corbel"/>
                <a:cs typeface="Corbel"/>
              </a:rPr>
              <a:t>kas</a:t>
            </a:r>
            <a:r>
              <a:rPr sz="2400" spc="-23" dirty="0">
                <a:solidFill>
                  <a:srgbClr val="0D0D0D"/>
                </a:solidFill>
                <a:latin typeface="Corbel"/>
                <a:cs typeface="Corbel"/>
              </a:rPr>
              <a:t> </a:t>
            </a:r>
            <a:r>
              <a:rPr sz="2400" dirty="0">
                <a:solidFill>
                  <a:srgbClr val="0D0D0D"/>
                </a:solidFill>
                <a:latin typeface="Corbel"/>
                <a:cs typeface="Corbel"/>
              </a:rPr>
              <a:t>ve</a:t>
            </a:r>
            <a:r>
              <a:rPr sz="2400" spc="-34" dirty="0">
                <a:solidFill>
                  <a:srgbClr val="0D0D0D"/>
                </a:solidFill>
                <a:latin typeface="Corbel"/>
                <a:cs typeface="Corbel"/>
              </a:rPr>
              <a:t> </a:t>
            </a:r>
            <a:r>
              <a:rPr sz="2400" dirty="0">
                <a:solidFill>
                  <a:srgbClr val="0D0D0D"/>
                </a:solidFill>
                <a:latin typeface="Corbel"/>
                <a:cs typeface="Corbel"/>
              </a:rPr>
              <a:t>eklem</a:t>
            </a:r>
            <a:r>
              <a:rPr sz="2400" spc="-15" dirty="0">
                <a:solidFill>
                  <a:srgbClr val="0D0D0D"/>
                </a:solidFill>
                <a:latin typeface="Corbel"/>
                <a:cs typeface="Corbel"/>
              </a:rPr>
              <a:t> </a:t>
            </a:r>
            <a:r>
              <a:rPr sz="2400" dirty="0">
                <a:solidFill>
                  <a:srgbClr val="0D0D0D"/>
                </a:solidFill>
                <a:latin typeface="Corbel"/>
                <a:cs typeface="Corbel"/>
              </a:rPr>
              <a:t>ağrıları</a:t>
            </a:r>
            <a:r>
              <a:rPr sz="2400" spc="-23" dirty="0">
                <a:solidFill>
                  <a:srgbClr val="0D0D0D"/>
                </a:solidFill>
                <a:latin typeface="Corbel"/>
                <a:cs typeface="Corbel"/>
              </a:rPr>
              <a:t> </a:t>
            </a:r>
            <a:r>
              <a:rPr sz="2400" dirty="0">
                <a:solidFill>
                  <a:srgbClr val="0D0D0D"/>
                </a:solidFill>
                <a:latin typeface="Corbel"/>
                <a:cs typeface="Corbel"/>
              </a:rPr>
              <a:t>yer</a:t>
            </a:r>
            <a:r>
              <a:rPr sz="2400" spc="-34" dirty="0">
                <a:solidFill>
                  <a:srgbClr val="0D0D0D"/>
                </a:solidFill>
                <a:latin typeface="Corbel"/>
                <a:cs typeface="Corbel"/>
              </a:rPr>
              <a:t> </a:t>
            </a:r>
            <a:r>
              <a:rPr sz="2400" spc="-19" dirty="0">
                <a:solidFill>
                  <a:srgbClr val="0D0D0D"/>
                </a:solidFill>
                <a:latin typeface="Corbel"/>
                <a:cs typeface="Corbel"/>
              </a:rPr>
              <a:t>alıyor.</a:t>
            </a:r>
            <a:r>
              <a:rPr sz="2400" spc="-68" dirty="0">
                <a:solidFill>
                  <a:srgbClr val="0D0D0D"/>
                </a:solidFill>
                <a:latin typeface="Corbel"/>
                <a:cs typeface="Corbel"/>
              </a:rPr>
              <a:t> </a:t>
            </a:r>
            <a:endParaRPr lang="tr-TR" sz="2400" spc="-68" dirty="0">
              <a:solidFill>
                <a:srgbClr val="0D0D0D"/>
              </a:solidFill>
              <a:latin typeface="Corbel"/>
              <a:cs typeface="Corbel"/>
            </a:endParaRPr>
          </a:p>
          <a:p>
            <a:pPr marL="146685" marR="220504" indent="-137160">
              <a:lnSpc>
                <a:spcPts val="1785"/>
              </a:lnSpc>
              <a:spcBef>
                <a:spcPts val="300"/>
              </a:spcBef>
              <a:buChar char="•"/>
              <a:tabLst>
                <a:tab pos="146685" algn="l"/>
                <a:tab pos="347663" algn="l"/>
              </a:tabLst>
            </a:pPr>
            <a:r>
              <a:rPr sz="2400" dirty="0">
                <a:solidFill>
                  <a:srgbClr val="0D0D0D"/>
                </a:solidFill>
                <a:latin typeface="Corbel"/>
                <a:cs typeface="Corbel"/>
              </a:rPr>
              <a:t>Gün</a:t>
            </a:r>
            <a:r>
              <a:rPr sz="2400" spc="-26" dirty="0">
                <a:solidFill>
                  <a:srgbClr val="0D0D0D"/>
                </a:solidFill>
                <a:latin typeface="Corbel"/>
                <a:cs typeface="Corbel"/>
              </a:rPr>
              <a:t> </a:t>
            </a:r>
            <a:r>
              <a:rPr sz="2400" dirty="0">
                <a:solidFill>
                  <a:srgbClr val="0D0D0D"/>
                </a:solidFill>
                <a:latin typeface="Corbel"/>
                <a:cs typeface="Corbel"/>
              </a:rPr>
              <a:t>boyu</a:t>
            </a:r>
            <a:r>
              <a:rPr sz="2400" spc="-11" dirty="0">
                <a:solidFill>
                  <a:srgbClr val="0D0D0D"/>
                </a:solidFill>
                <a:latin typeface="Corbel"/>
                <a:cs typeface="Corbel"/>
              </a:rPr>
              <a:t> </a:t>
            </a:r>
            <a:r>
              <a:rPr sz="2400" dirty="0">
                <a:solidFill>
                  <a:srgbClr val="0D0D0D"/>
                </a:solidFill>
                <a:latin typeface="Corbel"/>
                <a:cs typeface="Corbel"/>
              </a:rPr>
              <a:t>oturarak</a:t>
            </a:r>
            <a:r>
              <a:rPr sz="2400" spc="-53" dirty="0">
                <a:solidFill>
                  <a:srgbClr val="0D0D0D"/>
                </a:solidFill>
                <a:latin typeface="Corbel"/>
                <a:cs typeface="Corbel"/>
              </a:rPr>
              <a:t> </a:t>
            </a:r>
            <a:r>
              <a:rPr sz="2400" dirty="0" err="1">
                <a:solidFill>
                  <a:srgbClr val="0D0D0D"/>
                </a:solidFill>
                <a:latin typeface="Corbel"/>
                <a:cs typeface="Corbel"/>
              </a:rPr>
              <a:t>çalışmak</a:t>
            </a:r>
            <a:r>
              <a:rPr sz="2400" spc="-11" dirty="0">
                <a:solidFill>
                  <a:srgbClr val="0D0D0D"/>
                </a:solidFill>
                <a:latin typeface="Corbel"/>
                <a:cs typeface="Corbel"/>
              </a:rPr>
              <a:t> </a:t>
            </a:r>
            <a:r>
              <a:rPr sz="2400" spc="-19" dirty="0" err="1">
                <a:solidFill>
                  <a:srgbClr val="0D0D0D"/>
                </a:solidFill>
                <a:latin typeface="Corbel"/>
                <a:cs typeface="Corbel"/>
              </a:rPr>
              <a:t>ve</a:t>
            </a:r>
            <a:r>
              <a:rPr lang="tr-TR" sz="2400" spc="-19" dirty="0">
                <a:solidFill>
                  <a:srgbClr val="0D0D0D"/>
                </a:solidFill>
                <a:latin typeface="Corbel"/>
                <a:cs typeface="Corbel"/>
              </a:rPr>
              <a:t> </a:t>
            </a:r>
            <a:r>
              <a:rPr sz="2400" dirty="0" err="1">
                <a:solidFill>
                  <a:srgbClr val="0D0D0D"/>
                </a:solidFill>
                <a:latin typeface="Corbel"/>
                <a:cs typeface="Corbel"/>
              </a:rPr>
              <a:t>çalışma</a:t>
            </a:r>
            <a:r>
              <a:rPr sz="2400" spc="-15" dirty="0">
                <a:solidFill>
                  <a:srgbClr val="0D0D0D"/>
                </a:solidFill>
                <a:latin typeface="Corbel"/>
                <a:cs typeface="Corbel"/>
              </a:rPr>
              <a:t> </a:t>
            </a:r>
            <a:r>
              <a:rPr sz="2400" dirty="0">
                <a:solidFill>
                  <a:srgbClr val="0D0D0D"/>
                </a:solidFill>
                <a:latin typeface="Corbel"/>
                <a:cs typeface="Corbel"/>
              </a:rPr>
              <a:t>sırasında</a:t>
            </a:r>
            <a:r>
              <a:rPr sz="2400" spc="-49" dirty="0">
                <a:solidFill>
                  <a:srgbClr val="0D0D0D"/>
                </a:solidFill>
                <a:latin typeface="Corbel"/>
                <a:cs typeface="Corbel"/>
              </a:rPr>
              <a:t> </a:t>
            </a:r>
            <a:r>
              <a:rPr sz="2400" dirty="0" err="1">
                <a:solidFill>
                  <a:srgbClr val="0D0D0D"/>
                </a:solidFill>
                <a:latin typeface="Corbel"/>
                <a:cs typeface="Corbel"/>
              </a:rPr>
              <a:t>yenilen</a:t>
            </a:r>
            <a:r>
              <a:rPr sz="2400" spc="-34" dirty="0">
                <a:solidFill>
                  <a:srgbClr val="0D0D0D"/>
                </a:solidFill>
                <a:latin typeface="Corbel"/>
                <a:cs typeface="Corbel"/>
              </a:rPr>
              <a:t> </a:t>
            </a:r>
            <a:r>
              <a:rPr lang="tr-TR" sz="2400" spc="-34" dirty="0">
                <a:solidFill>
                  <a:srgbClr val="0D0D0D"/>
                </a:solidFill>
                <a:latin typeface="Corbel"/>
                <a:cs typeface="Corbel"/>
              </a:rPr>
              <a:t>  </a:t>
            </a:r>
            <a:r>
              <a:rPr sz="2400" dirty="0" err="1">
                <a:solidFill>
                  <a:srgbClr val="0D0D0D"/>
                </a:solidFill>
                <a:latin typeface="Corbel"/>
                <a:cs typeface="Corbel"/>
              </a:rPr>
              <a:t>sağlıksız</a:t>
            </a:r>
            <a:r>
              <a:rPr sz="2400" spc="-26" dirty="0">
                <a:solidFill>
                  <a:srgbClr val="0D0D0D"/>
                </a:solidFill>
                <a:latin typeface="Corbel"/>
                <a:cs typeface="Corbel"/>
              </a:rPr>
              <a:t> </a:t>
            </a:r>
            <a:r>
              <a:rPr sz="2400" spc="-8" dirty="0">
                <a:solidFill>
                  <a:srgbClr val="0D0D0D"/>
                </a:solidFill>
                <a:latin typeface="Corbel"/>
                <a:cs typeface="Corbel"/>
              </a:rPr>
              <a:t>atıştırmalıklar,</a:t>
            </a:r>
            <a:r>
              <a:rPr sz="2400" spc="-34" dirty="0">
                <a:solidFill>
                  <a:srgbClr val="0D0D0D"/>
                </a:solidFill>
                <a:latin typeface="Corbel"/>
                <a:cs typeface="Corbel"/>
              </a:rPr>
              <a:t> </a:t>
            </a:r>
            <a:r>
              <a:rPr sz="2400" dirty="0">
                <a:solidFill>
                  <a:srgbClr val="0D0D0D"/>
                </a:solidFill>
                <a:latin typeface="Corbel"/>
                <a:cs typeface="Corbel"/>
              </a:rPr>
              <a:t>hızla</a:t>
            </a:r>
            <a:r>
              <a:rPr sz="2400" spc="-34" dirty="0">
                <a:solidFill>
                  <a:srgbClr val="0D0D0D"/>
                </a:solidFill>
                <a:latin typeface="Corbel"/>
                <a:cs typeface="Corbel"/>
              </a:rPr>
              <a:t> </a:t>
            </a:r>
            <a:r>
              <a:rPr sz="2400" dirty="0">
                <a:solidFill>
                  <a:srgbClr val="0D0D0D"/>
                </a:solidFill>
                <a:latin typeface="Corbel"/>
                <a:cs typeface="Corbel"/>
              </a:rPr>
              <a:t>kilo</a:t>
            </a:r>
            <a:r>
              <a:rPr sz="2400" spc="-15" dirty="0">
                <a:solidFill>
                  <a:srgbClr val="0D0D0D"/>
                </a:solidFill>
                <a:latin typeface="Corbel"/>
                <a:cs typeface="Corbel"/>
              </a:rPr>
              <a:t> </a:t>
            </a:r>
            <a:r>
              <a:rPr sz="2400" dirty="0">
                <a:solidFill>
                  <a:srgbClr val="0D0D0D"/>
                </a:solidFill>
                <a:latin typeface="Corbel"/>
                <a:cs typeface="Corbel"/>
              </a:rPr>
              <a:t>almaya</a:t>
            </a:r>
            <a:r>
              <a:rPr sz="2400" spc="-30" dirty="0">
                <a:solidFill>
                  <a:srgbClr val="0D0D0D"/>
                </a:solidFill>
                <a:latin typeface="Corbel"/>
                <a:cs typeface="Corbel"/>
              </a:rPr>
              <a:t> </a:t>
            </a:r>
            <a:r>
              <a:rPr sz="2400" dirty="0" err="1">
                <a:solidFill>
                  <a:srgbClr val="0D0D0D"/>
                </a:solidFill>
                <a:latin typeface="Corbel"/>
                <a:cs typeface="Corbel"/>
              </a:rPr>
              <a:t>ve</a:t>
            </a:r>
            <a:r>
              <a:rPr sz="2400" spc="-41" dirty="0">
                <a:solidFill>
                  <a:srgbClr val="0D0D0D"/>
                </a:solidFill>
                <a:latin typeface="Corbel"/>
                <a:cs typeface="Corbel"/>
              </a:rPr>
              <a:t> </a:t>
            </a:r>
            <a:r>
              <a:rPr sz="2400" spc="-8" dirty="0" err="1">
                <a:solidFill>
                  <a:srgbClr val="0D0D0D"/>
                </a:solidFill>
                <a:latin typeface="Corbel"/>
                <a:cs typeface="Corbel"/>
              </a:rPr>
              <a:t>vücudun</a:t>
            </a:r>
            <a:r>
              <a:rPr lang="tr-TR" sz="2400" spc="-8" dirty="0">
                <a:latin typeface="Corbel"/>
                <a:cs typeface="Corbel"/>
              </a:rPr>
              <a:t> </a:t>
            </a:r>
            <a:r>
              <a:rPr sz="2400" dirty="0" err="1">
                <a:solidFill>
                  <a:srgbClr val="0D0D0D"/>
                </a:solidFill>
                <a:latin typeface="Corbel"/>
                <a:cs typeface="Corbel"/>
              </a:rPr>
              <a:t>kendini</a:t>
            </a:r>
            <a:r>
              <a:rPr sz="2400" spc="-38" dirty="0">
                <a:solidFill>
                  <a:srgbClr val="0D0D0D"/>
                </a:solidFill>
                <a:latin typeface="Corbel"/>
                <a:cs typeface="Corbel"/>
              </a:rPr>
              <a:t> </a:t>
            </a:r>
            <a:r>
              <a:rPr sz="2400" dirty="0">
                <a:solidFill>
                  <a:srgbClr val="0D0D0D"/>
                </a:solidFill>
                <a:latin typeface="Corbel"/>
                <a:cs typeface="Corbel"/>
              </a:rPr>
              <a:t>sürekli</a:t>
            </a:r>
            <a:r>
              <a:rPr sz="2400" spc="-49" dirty="0">
                <a:solidFill>
                  <a:srgbClr val="0D0D0D"/>
                </a:solidFill>
                <a:latin typeface="Corbel"/>
                <a:cs typeface="Corbel"/>
              </a:rPr>
              <a:t> </a:t>
            </a:r>
            <a:r>
              <a:rPr sz="2400" dirty="0">
                <a:solidFill>
                  <a:srgbClr val="0D0D0D"/>
                </a:solidFill>
                <a:latin typeface="Corbel"/>
                <a:cs typeface="Corbel"/>
              </a:rPr>
              <a:t>yorgun</a:t>
            </a:r>
            <a:r>
              <a:rPr sz="2400" spc="-56" dirty="0">
                <a:solidFill>
                  <a:srgbClr val="0D0D0D"/>
                </a:solidFill>
                <a:latin typeface="Corbel"/>
                <a:cs typeface="Corbel"/>
              </a:rPr>
              <a:t> </a:t>
            </a:r>
            <a:r>
              <a:rPr sz="2400" dirty="0">
                <a:solidFill>
                  <a:srgbClr val="0D0D0D"/>
                </a:solidFill>
                <a:latin typeface="Corbel"/>
                <a:cs typeface="Corbel"/>
              </a:rPr>
              <a:t>hissetmesine</a:t>
            </a:r>
            <a:r>
              <a:rPr sz="2400" spc="-19" dirty="0">
                <a:solidFill>
                  <a:srgbClr val="0D0D0D"/>
                </a:solidFill>
                <a:latin typeface="Corbel"/>
                <a:cs typeface="Corbel"/>
              </a:rPr>
              <a:t> </a:t>
            </a:r>
            <a:r>
              <a:rPr sz="2400" dirty="0">
                <a:solidFill>
                  <a:srgbClr val="0D0D0D"/>
                </a:solidFill>
                <a:latin typeface="Corbel"/>
                <a:cs typeface="Corbel"/>
              </a:rPr>
              <a:t>neden</a:t>
            </a:r>
            <a:r>
              <a:rPr sz="2400" spc="-38" dirty="0">
                <a:solidFill>
                  <a:srgbClr val="0D0D0D"/>
                </a:solidFill>
                <a:latin typeface="Corbel"/>
                <a:cs typeface="Corbel"/>
              </a:rPr>
              <a:t> </a:t>
            </a:r>
            <a:r>
              <a:rPr sz="2400" spc="-8" dirty="0">
                <a:solidFill>
                  <a:srgbClr val="0D0D0D"/>
                </a:solidFill>
                <a:latin typeface="Corbel"/>
                <a:cs typeface="Corbel"/>
              </a:rPr>
              <a:t>oluyor.</a:t>
            </a:r>
            <a:r>
              <a:rPr sz="2400" spc="-49" dirty="0">
                <a:solidFill>
                  <a:srgbClr val="0D0D0D"/>
                </a:solidFill>
                <a:latin typeface="Corbel"/>
                <a:cs typeface="Corbel"/>
              </a:rPr>
              <a:t> </a:t>
            </a:r>
            <a:endParaRPr lang="tr-TR" sz="2400" spc="-49" dirty="0">
              <a:solidFill>
                <a:srgbClr val="0D0D0D"/>
              </a:solidFill>
              <a:latin typeface="Corbel"/>
              <a:cs typeface="Corbel"/>
            </a:endParaRPr>
          </a:p>
          <a:p>
            <a:pPr marL="146685" marR="220504" indent="-137160">
              <a:lnSpc>
                <a:spcPts val="1785"/>
              </a:lnSpc>
              <a:spcBef>
                <a:spcPts val="300"/>
              </a:spcBef>
              <a:buChar char="•"/>
              <a:tabLst>
                <a:tab pos="146685" algn="l"/>
                <a:tab pos="347663" algn="l"/>
              </a:tabLst>
            </a:pPr>
            <a:r>
              <a:rPr sz="2400" dirty="0" err="1">
                <a:solidFill>
                  <a:srgbClr val="0D0D0D"/>
                </a:solidFill>
                <a:latin typeface="Corbel"/>
                <a:cs typeface="Corbel"/>
              </a:rPr>
              <a:t>İş</a:t>
            </a:r>
            <a:r>
              <a:rPr sz="2400" spc="-30" dirty="0">
                <a:solidFill>
                  <a:srgbClr val="0D0D0D"/>
                </a:solidFill>
                <a:latin typeface="Corbel"/>
                <a:cs typeface="Corbel"/>
              </a:rPr>
              <a:t> </a:t>
            </a:r>
            <a:r>
              <a:rPr sz="2400" dirty="0">
                <a:solidFill>
                  <a:srgbClr val="0D0D0D"/>
                </a:solidFill>
                <a:latin typeface="Corbel"/>
                <a:cs typeface="Corbel"/>
              </a:rPr>
              <a:t>rutininiz,</a:t>
            </a:r>
            <a:r>
              <a:rPr sz="2400" spc="-64" dirty="0">
                <a:solidFill>
                  <a:srgbClr val="0D0D0D"/>
                </a:solidFill>
                <a:latin typeface="Corbel"/>
                <a:cs typeface="Corbel"/>
              </a:rPr>
              <a:t> </a:t>
            </a:r>
            <a:r>
              <a:rPr sz="2400" dirty="0">
                <a:solidFill>
                  <a:srgbClr val="0D0D0D"/>
                </a:solidFill>
                <a:latin typeface="Corbel"/>
                <a:cs typeface="Corbel"/>
              </a:rPr>
              <a:t>spor</a:t>
            </a:r>
            <a:r>
              <a:rPr sz="2400" spc="-26" dirty="0">
                <a:solidFill>
                  <a:srgbClr val="0D0D0D"/>
                </a:solidFill>
                <a:latin typeface="Corbel"/>
                <a:cs typeface="Corbel"/>
              </a:rPr>
              <a:t> </a:t>
            </a:r>
            <a:r>
              <a:rPr sz="2400" dirty="0">
                <a:solidFill>
                  <a:srgbClr val="0D0D0D"/>
                </a:solidFill>
                <a:latin typeface="Corbel"/>
                <a:cs typeface="Corbel"/>
              </a:rPr>
              <a:t>salonunda</a:t>
            </a:r>
            <a:r>
              <a:rPr sz="2400" spc="-64" dirty="0">
                <a:solidFill>
                  <a:srgbClr val="0D0D0D"/>
                </a:solidFill>
                <a:latin typeface="Corbel"/>
                <a:cs typeface="Corbel"/>
              </a:rPr>
              <a:t> </a:t>
            </a:r>
            <a:r>
              <a:rPr sz="2400" spc="-19" dirty="0">
                <a:solidFill>
                  <a:srgbClr val="0D0D0D"/>
                </a:solidFill>
                <a:latin typeface="Corbel"/>
                <a:cs typeface="Corbel"/>
              </a:rPr>
              <a:t>ya </a:t>
            </a:r>
            <a:r>
              <a:rPr sz="2400" dirty="0">
                <a:solidFill>
                  <a:srgbClr val="0D0D0D"/>
                </a:solidFill>
                <a:latin typeface="Corbel"/>
                <a:cs typeface="Corbel"/>
              </a:rPr>
              <a:t>da</a:t>
            </a:r>
            <a:r>
              <a:rPr sz="2400" spc="-38" dirty="0">
                <a:solidFill>
                  <a:srgbClr val="0D0D0D"/>
                </a:solidFill>
                <a:latin typeface="Corbel"/>
                <a:cs typeface="Corbel"/>
              </a:rPr>
              <a:t> </a:t>
            </a:r>
            <a:r>
              <a:rPr sz="2400" dirty="0">
                <a:solidFill>
                  <a:srgbClr val="0D0D0D"/>
                </a:solidFill>
                <a:latin typeface="Corbel"/>
                <a:cs typeface="Corbel"/>
              </a:rPr>
              <a:t>açık</a:t>
            </a:r>
            <a:r>
              <a:rPr sz="2400" spc="-15" dirty="0">
                <a:solidFill>
                  <a:srgbClr val="0D0D0D"/>
                </a:solidFill>
                <a:latin typeface="Corbel"/>
                <a:cs typeface="Corbel"/>
              </a:rPr>
              <a:t> </a:t>
            </a:r>
            <a:r>
              <a:rPr sz="2400" dirty="0">
                <a:solidFill>
                  <a:srgbClr val="0D0D0D"/>
                </a:solidFill>
                <a:latin typeface="Corbel"/>
                <a:cs typeface="Corbel"/>
              </a:rPr>
              <a:t>havada</a:t>
            </a:r>
            <a:r>
              <a:rPr sz="2400" spc="-45" dirty="0">
                <a:solidFill>
                  <a:srgbClr val="0D0D0D"/>
                </a:solidFill>
                <a:latin typeface="Corbel"/>
                <a:cs typeface="Corbel"/>
              </a:rPr>
              <a:t> </a:t>
            </a:r>
            <a:r>
              <a:rPr sz="2400" dirty="0">
                <a:solidFill>
                  <a:srgbClr val="0D0D0D"/>
                </a:solidFill>
                <a:latin typeface="Corbel"/>
                <a:cs typeface="Corbel"/>
              </a:rPr>
              <a:t>spor</a:t>
            </a:r>
            <a:r>
              <a:rPr sz="2400" spc="-45" dirty="0">
                <a:solidFill>
                  <a:srgbClr val="0D0D0D"/>
                </a:solidFill>
                <a:latin typeface="Corbel"/>
                <a:cs typeface="Corbel"/>
              </a:rPr>
              <a:t> </a:t>
            </a:r>
            <a:r>
              <a:rPr sz="2400" dirty="0">
                <a:solidFill>
                  <a:srgbClr val="0D0D0D"/>
                </a:solidFill>
                <a:latin typeface="Corbel"/>
                <a:cs typeface="Corbel"/>
              </a:rPr>
              <a:t>yapmaya</a:t>
            </a:r>
            <a:r>
              <a:rPr sz="2400" spc="-45" dirty="0">
                <a:solidFill>
                  <a:srgbClr val="0D0D0D"/>
                </a:solidFill>
                <a:latin typeface="Corbel"/>
                <a:cs typeface="Corbel"/>
              </a:rPr>
              <a:t> </a:t>
            </a:r>
            <a:r>
              <a:rPr sz="2400" dirty="0">
                <a:solidFill>
                  <a:srgbClr val="0D0D0D"/>
                </a:solidFill>
                <a:latin typeface="Corbel"/>
                <a:cs typeface="Corbel"/>
              </a:rPr>
              <a:t>el</a:t>
            </a:r>
            <a:r>
              <a:rPr sz="2400" spc="-26" dirty="0">
                <a:solidFill>
                  <a:srgbClr val="0D0D0D"/>
                </a:solidFill>
                <a:latin typeface="Corbel"/>
                <a:cs typeface="Corbel"/>
              </a:rPr>
              <a:t> </a:t>
            </a:r>
            <a:r>
              <a:rPr sz="2400" dirty="0">
                <a:solidFill>
                  <a:srgbClr val="0D0D0D"/>
                </a:solidFill>
                <a:latin typeface="Corbel"/>
                <a:cs typeface="Corbel"/>
              </a:rPr>
              <a:t>vermiyorsa</a:t>
            </a:r>
            <a:r>
              <a:rPr sz="2400" spc="-45" dirty="0">
                <a:solidFill>
                  <a:srgbClr val="0D0D0D"/>
                </a:solidFill>
                <a:latin typeface="Corbel"/>
                <a:cs typeface="Corbel"/>
              </a:rPr>
              <a:t> </a:t>
            </a:r>
            <a:r>
              <a:rPr sz="2400" dirty="0">
                <a:solidFill>
                  <a:srgbClr val="0D0D0D"/>
                </a:solidFill>
                <a:latin typeface="Corbel"/>
                <a:cs typeface="Corbel"/>
              </a:rPr>
              <a:t>ofiste</a:t>
            </a:r>
            <a:r>
              <a:rPr sz="2400" spc="-26" dirty="0">
                <a:solidFill>
                  <a:srgbClr val="0D0D0D"/>
                </a:solidFill>
                <a:latin typeface="Corbel"/>
                <a:cs typeface="Corbel"/>
              </a:rPr>
              <a:t> </a:t>
            </a:r>
            <a:r>
              <a:rPr sz="2400" dirty="0">
                <a:solidFill>
                  <a:srgbClr val="0D0D0D"/>
                </a:solidFill>
                <a:latin typeface="Corbel"/>
                <a:cs typeface="Corbel"/>
              </a:rPr>
              <a:t>yapabileceğiniz</a:t>
            </a:r>
            <a:r>
              <a:rPr sz="2400" spc="-38" dirty="0">
                <a:solidFill>
                  <a:srgbClr val="0D0D0D"/>
                </a:solidFill>
                <a:latin typeface="Corbel"/>
                <a:cs typeface="Corbel"/>
              </a:rPr>
              <a:t> </a:t>
            </a:r>
            <a:r>
              <a:rPr sz="2400" dirty="0">
                <a:solidFill>
                  <a:srgbClr val="0D0D0D"/>
                </a:solidFill>
                <a:latin typeface="Corbel"/>
                <a:cs typeface="Corbel"/>
              </a:rPr>
              <a:t>basit</a:t>
            </a:r>
            <a:r>
              <a:rPr sz="2400" spc="-23" dirty="0">
                <a:solidFill>
                  <a:srgbClr val="0D0D0D"/>
                </a:solidFill>
                <a:latin typeface="Corbel"/>
                <a:cs typeface="Corbel"/>
              </a:rPr>
              <a:t> </a:t>
            </a:r>
            <a:r>
              <a:rPr sz="2400" dirty="0">
                <a:solidFill>
                  <a:srgbClr val="0D0D0D"/>
                </a:solidFill>
                <a:latin typeface="Corbel"/>
                <a:cs typeface="Corbel"/>
              </a:rPr>
              <a:t>ama</a:t>
            </a:r>
            <a:r>
              <a:rPr sz="2400" spc="-26" dirty="0">
                <a:solidFill>
                  <a:srgbClr val="0D0D0D"/>
                </a:solidFill>
                <a:latin typeface="Corbel"/>
                <a:cs typeface="Corbel"/>
              </a:rPr>
              <a:t> </a:t>
            </a:r>
            <a:r>
              <a:rPr sz="2400" spc="-8" dirty="0">
                <a:solidFill>
                  <a:srgbClr val="0D0D0D"/>
                </a:solidFill>
                <a:latin typeface="Corbel"/>
                <a:cs typeface="Corbel"/>
              </a:rPr>
              <a:t>etkili </a:t>
            </a:r>
            <a:r>
              <a:rPr sz="2400" dirty="0">
                <a:solidFill>
                  <a:srgbClr val="0D0D0D"/>
                </a:solidFill>
                <a:latin typeface="Corbel"/>
                <a:cs typeface="Corbel"/>
              </a:rPr>
              <a:t>hareketler</a:t>
            </a:r>
            <a:r>
              <a:rPr sz="2400" spc="-45" dirty="0">
                <a:solidFill>
                  <a:srgbClr val="0D0D0D"/>
                </a:solidFill>
                <a:latin typeface="Corbel"/>
                <a:cs typeface="Corbel"/>
              </a:rPr>
              <a:t> </a:t>
            </a:r>
            <a:r>
              <a:rPr sz="2400" dirty="0">
                <a:solidFill>
                  <a:srgbClr val="0D0D0D"/>
                </a:solidFill>
                <a:latin typeface="Corbel"/>
                <a:cs typeface="Corbel"/>
              </a:rPr>
              <a:t>ile</a:t>
            </a:r>
            <a:r>
              <a:rPr sz="2400" spc="-11" dirty="0">
                <a:solidFill>
                  <a:srgbClr val="0D0D0D"/>
                </a:solidFill>
                <a:latin typeface="Corbel"/>
                <a:cs typeface="Corbel"/>
              </a:rPr>
              <a:t> </a:t>
            </a:r>
            <a:r>
              <a:rPr sz="2400" dirty="0">
                <a:solidFill>
                  <a:srgbClr val="0D0D0D"/>
                </a:solidFill>
                <a:latin typeface="Corbel"/>
                <a:cs typeface="Corbel"/>
              </a:rPr>
              <a:t>hem</a:t>
            </a:r>
            <a:r>
              <a:rPr sz="2400" spc="-30" dirty="0">
                <a:solidFill>
                  <a:srgbClr val="0D0D0D"/>
                </a:solidFill>
                <a:latin typeface="Corbel"/>
                <a:cs typeface="Corbel"/>
              </a:rPr>
              <a:t> </a:t>
            </a:r>
            <a:r>
              <a:rPr sz="2400" dirty="0">
                <a:solidFill>
                  <a:srgbClr val="0D0D0D"/>
                </a:solidFill>
                <a:latin typeface="Corbel"/>
                <a:cs typeface="Corbel"/>
              </a:rPr>
              <a:t>daha</a:t>
            </a:r>
            <a:r>
              <a:rPr sz="2400" spc="-30" dirty="0">
                <a:solidFill>
                  <a:srgbClr val="0D0D0D"/>
                </a:solidFill>
                <a:latin typeface="Corbel"/>
                <a:cs typeface="Corbel"/>
              </a:rPr>
              <a:t> </a:t>
            </a:r>
            <a:r>
              <a:rPr sz="2400" dirty="0">
                <a:solidFill>
                  <a:srgbClr val="0D0D0D"/>
                </a:solidFill>
                <a:latin typeface="Corbel"/>
                <a:cs typeface="Corbel"/>
              </a:rPr>
              <a:t>dinç</a:t>
            </a:r>
            <a:r>
              <a:rPr sz="2400" spc="-34" dirty="0">
                <a:solidFill>
                  <a:srgbClr val="0D0D0D"/>
                </a:solidFill>
                <a:latin typeface="Corbel"/>
                <a:cs typeface="Corbel"/>
              </a:rPr>
              <a:t> </a:t>
            </a:r>
            <a:r>
              <a:rPr sz="2400" dirty="0">
                <a:solidFill>
                  <a:srgbClr val="0D0D0D"/>
                </a:solidFill>
                <a:latin typeface="Corbel"/>
                <a:cs typeface="Corbel"/>
              </a:rPr>
              <a:t>hem</a:t>
            </a:r>
            <a:r>
              <a:rPr sz="2400" spc="-30" dirty="0">
                <a:solidFill>
                  <a:srgbClr val="0D0D0D"/>
                </a:solidFill>
                <a:latin typeface="Corbel"/>
                <a:cs typeface="Corbel"/>
              </a:rPr>
              <a:t> </a:t>
            </a:r>
            <a:r>
              <a:rPr sz="2400" dirty="0">
                <a:solidFill>
                  <a:srgbClr val="0D0D0D"/>
                </a:solidFill>
                <a:latin typeface="Corbel"/>
                <a:cs typeface="Corbel"/>
              </a:rPr>
              <a:t>de</a:t>
            </a:r>
            <a:r>
              <a:rPr sz="2400" spc="-23" dirty="0">
                <a:solidFill>
                  <a:srgbClr val="0D0D0D"/>
                </a:solidFill>
                <a:latin typeface="Corbel"/>
                <a:cs typeface="Corbel"/>
              </a:rPr>
              <a:t> </a:t>
            </a:r>
            <a:r>
              <a:rPr sz="2400" dirty="0">
                <a:solidFill>
                  <a:srgbClr val="0D0D0D"/>
                </a:solidFill>
                <a:latin typeface="Corbel"/>
                <a:cs typeface="Corbel"/>
              </a:rPr>
              <a:t>daha</a:t>
            </a:r>
            <a:r>
              <a:rPr sz="2400" spc="-30" dirty="0">
                <a:solidFill>
                  <a:srgbClr val="0D0D0D"/>
                </a:solidFill>
                <a:latin typeface="Corbel"/>
                <a:cs typeface="Corbel"/>
              </a:rPr>
              <a:t> </a:t>
            </a:r>
            <a:r>
              <a:rPr sz="2400" dirty="0">
                <a:solidFill>
                  <a:srgbClr val="0D0D0D"/>
                </a:solidFill>
                <a:latin typeface="Corbel"/>
                <a:cs typeface="Corbel"/>
              </a:rPr>
              <a:t>sağlıklı</a:t>
            </a:r>
            <a:r>
              <a:rPr sz="2400" spc="-34" dirty="0">
                <a:solidFill>
                  <a:srgbClr val="0D0D0D"/>
                </a:solidFill>
                <a:latin typeface="Corbel"/>
                <a:cs typeface="Corbel"/>
              </a:rPr>
              <a:t> </a:t>
            </a:r>
            <a:r>
              <a:rPr sz="2400" dirty="0">
                <a:solidFill>
                  <a:srgbClr val="0D0D0D"/>
                </a:solidFill>
                <a:latin typeface="Corbel"/>
                <a:cs typeface="Corbel"/>
              </a:rPr>
              <a:t>olabilirsiniz.</a:t>
            </a:r>
            <a:r>
              <a:rPr sz="2400" spc="-19" dirty="0">
                <a:solidFill>
                  <a:srgbClr val="0D0D0D"/>
                </a:solidFill>
                <a:latin typeface="Corbel"/>
                <a:cs typeface="Corbel"/>
              </a:rPr>
              <a:t> </a:t>
            </a:r>
            <a:endParaRPr lang="tr-TR" sz="2400" spc="-19" dirty="0">
              <a:solidFill>
                <a:srgbClr val="0D0D0D"/>
              </a:solidFill>
              <a:latin typeface="Corbel"/>
              <a:cs typeface="Corbel"/>
            </a:endParaRPr>
          </a:p>
          <a:p>
            <a:pPr marL="146685" marR="220504" indent="-137160">
              <a:lnSpc>
                <a:spcPts val="1785"/>
              </a:lnSpc>
              <a:spcBef>
                <a:spcPts val="300"/>
              </a:spcBef>
              <a:buChar char="•"/>
              <a:tabLst>
                <a:tab pos="146685" algn="l"/>
                <a:tab pos="347663" algn="l"/>
              </a:tabLst>
            </a:pPr>
            <a:r>
              <a:rPr sz="2400" spc="-8" dirty="0" err="1">
                <a:solidFill>
                  <a:srgbClr val="0D0D0D"/>
                </a:solidFill>
                <a:latin typeface="Corbel"/>
                <a:cs typeface="Corbel"/>
              </a:rPr>
              <a:t>Egzersizler</a:t>
            </a:r>
            <a:r>
              <a:rPr lang="tr-TR" sz="2400" spc="-8" dirty="0">
                <a:latin typeface="Corbel"/>
                <a:cs typeface="Corbel"/>
              </a:rPr>
              <a:t> </a:t>
            </a:r>
            <a:r>
              <a:rPr sz="2400" dirty="0" err="1">
                <a:solidFill>
                  <a:srgbClr val="0D0D0D"/>
                </a:solidFill>
                <a:latin typeface="Corbel"/>
                <a:cs typeface="Corbel"/>
              </a:rPr>
              <a:t>sayesinde</a:t>
            </a:r>
            <a:r>
              <a:rPr sz="2400" spc="-41" dirty="0">
                <a:solidFill>
                  <a:srgbClr val="0D0D0D"/>
                </a:solidFill>
                <a:latin typeface="Corbel"/>
                <a:cs typeface="Corbel"/>
              </a:rPr>
              <a:t> </a:t>
            </a:r>
            <a:r>
              <a:rPr sz="2400" dirty="0">
                <a:solidFill>
                  <a:srgbClr val="0D0D0D"/>
                </a:solidFill>
                <a:latin typeface="Corbel"/>
                <a:cs typeface="Corbel"/>
              </a:rPr>
              <a:t>kilo</a:t>
            </a:r>
            <a:r>
              <a:rPr sz="2400" spc="-11" dirty="0">
                <a:solidFill>
                  <a:srgbClr val="0D0D0D"/>
                </a:solidFill>
                <a:latin typeface="Corbel"/>
                <a:cs typeface="Corbel"/>
              </a:rPr>
              <a:t> </a:t>
            </a:r>
            <a:r>
              <a:rPr sz="2400" dirty="0">
                <a:solidFill>
                  <a:srgbClr val="0D0D0D"/>
                </a:solidFill>
                <a:latin typeface="Corbel"/>
                <a:cs typeface="Corbel"/>
              </a:rPr>
              <a:t>kontrolü</a:t>
            </a:r>
            <a:r>
              <a:rPr sz="2400" spc="-45" dirty="0">
                <a:solidFill>
                  <a:srgbClr val="0D0D0D"/>
                </a:solidFill>
                <a:latin typeface="Corbel"/>
                <a:cs typeface="Corbel"/>
              </a:rPr>
              <a:t> </a:t>
            </a:r>
            <a:r>
              <a:rPr sz="2400" dirty="0">
                <a:solidFill>
                  <a:srgbClr val="0D0D0D"/>
                </a:solidFill>
                <a:latin typeface="Corbel"/>
                <a:cs typeface="Corbel"/>
              </a:rPr>
              <a:t>yapmayı</a:t>
            </a:r>
            <a:r>
              <a:rPr sz="2400" spc="-49" dirty="0">
                <a:solidFill>
                  <a:srgbClr val="0D0D0D"/>
                </a:solidFill>
                <a:latin typeface="Corbel"/>
                <a:cs typeface="Corbel"/>
              </a:rPr>
              <a:t> </a:t>
            </a:r>
            <a:r>
              <a:rPr sz="2400" dirty="0">
                <a:solidFill>
                  <a:srgbClr val="0D0D0D"/>
                </a:solidFill>
                <a:latin typeface="Corbel"/>
                <a:cs typeface="Corbel"/>
              </a:rPr>
              <a:t>hedefliyorsanız,</a:t>
            </a:r>
            <a:r>
              <a:rPr sz="2400" spc="-49" dirty="0">
                <a:solidFill>
                  <a:srgbClr val="0D0D0D"/>
                </a:solidFill>
                <a:latin typeface="Corbel"/>
                <a:cs typeface="Corbel"/>
              </a:rPr>
              <a:t> </a:t>
            </a:r>
            <a:r>
              <a:rPr sz="2400" dirty="0">
                <a:solidFill>
                  <a:srgbClr val="0D0D0D"/>
                </a:solidFill>
                <a:latin typeface="Corbel"/>
                <a:cs typeface="Corbel"/>
              </a:rPr>
              <a:t>bol</a:t>
            </a:r>
            <a:r>
              <a:rPr sz="2400" spc="-19" dirty="0">
                <a:solidFill>
                  <a:srgbClr val="0D0D0D"/>
                </a:solidFill>
                <a:latin typeface="Corbel"/>
                <a:cs typeface="Corbel"/>
              </a:rPr>
              <a:t> </a:t>
            </a:r>
            <a:r>
              <a:rPr sz="2400" dirty="0">
                <a:solidFill>
                  <a:srgbClr val="0D0D0D"/>
                </a:solidFill>
                <a:latin typeface="Corbel"/>
                <a:cs typeface="Corbel"/>
              </a:rPr>
              <a:t>bol</a:t>
            </a:r>
            <a:r>
              <a:rPr sz="2400" spc="-38" dirty="0">
                <a:solidFill>
                  <a:srgbClr val="0D0D0D"/>
                </a:solidFill>
                <a:latin typeface="Corbel"/>
                <a:cs typeface="Corbel"/>
              </a:rPr>
              <a:t> </a:t>
            </a:r>
            <a:r>
              <a:rPr sz="2400" dirty="0">
                <a:solidFill>
                  <a:srgbClr val="0D0D0D"/>
                </a:solidFill>
                <a:latin typeface="Corbel"/>
                <a:cs typeface="Corbel"/>
              </a:rPr>
              <a:t>su</a:t>
            </a:r>
            <a:r>
              <a:rPr sz="2400" spc="-26" dirty="0">
                <a:solidFill>
                  <a:srgbClr val="0D0D0D"/>
                </a:solidFill>
                <a:latin typeface="Corbel"/>
                <a:cs typeface="Corbel"/>
              </a:rPr>
              <a:t> </a:t>
            </a:r>
            <a:r>
              <a:rPr sz="2400" dirty="0">
                <a:solidFill>
                  <a:srgbClr val="0D0D0D"/>
                </a:solidFill>
                <a:latin typeface="Corbel"/>
                <a:cs typeface="Corbel"/>
              </a:rPr>
              <a:t>içmeyi</a:t>
            </a:r>
            <a:r>
              <a:rPr sz="2400" spc="-34" dirty="0">
                <a:solidFill>
                  <a:srgbClr val="0D0D0D"/>
                </a:solidFill>
                <a:latin typeface="Corbel"/>
                <a:cs typeface="Corbel"/>
              </a:rPr>
              <a:t> </a:t>
            </a:r>
            <a:r>
              <a:rPr sz="2400" dirty="0">
                <a:solidFill>
                  <a:srgbClr val="0D0D0D"/>
                </a:solidFill>
                <a:latin typeface="Corbel"/>
                <a:cs typeface="Corbel"/>
              </a:rPr>
              <a:t>ve</a:t>
            </a:r>
            <a:r>
              <a:rPr sz="2400" spc="-41" dirty="0">
                <a:solidFill>
                  <a:srgbClr val="0D0D0D"/>
                </a:solidFill>
                <a:latin typeface="Corbel"/>
                <a:cs typeface="Corbel"/>
              </a:rPr>
              <a:t> </a:t>
            </a:r>
            <a:r>
              <a:rPr sz="2400" spc="-8" dirty="0">
                <a:solidFill>
                  <a:srgbClr val="0D0D0D"/>
                </a:solidFill>
                <a:latin typeface="Corbel"/>
                <a:cs typeface="Corbel"/>
              </a:rPr>
              <a:t>sağlıklı</a:t>
            </a:r>
            <a:endParaRPr sz="2400" dirty="0">
              <a:latin typeface="Corbel"/>
              <a:cs typeface="Corbel"/>
            </a:endParaRPr>
          </a:p>
          <a:p>
            <a:pPr marL="146685">
              <a:lnSpc>
                <a:spcPts val="1883"/>
              </a:lnSpc>
            </a:pPr>
            <a:r>
              <a:rPr sz="2400" dirty="0">
                <a:solidFill>
                  <a:srgbClr val="0D0D0D"/>
                </a:solidFill>
                <a:latin typeface="Corbel"/>
                <a:cs typeface="Corbel"/>
              </a:rPr>
              <a:t>atıştırmalıklar</a:t>
            </a:r>
            <a:r>
              <a:rPr sz="2400" spc="-45" dirty="0">
                <a:solidFill>
                  <a:srgbClr val="0D0D0D"/>
                </a:solidFill>
                <a:latin typeface="Corbel"/>
                <a:cs typeface="Corbel"/>
              </a:rPr>
              <a:t> </a:t>
            </a:r>
            <a:r>
              <a:rPr sz="2400" dirty="0">
                <a:solidFill>
                  <a:srgbClr val="0D0D0D"/>
                </a:solidFill>
                <a:latin typeface="Corbel"/>
                <a:cs typeface="Corbel"/>
              </a:rPr>
              <a:t>ile</a:t>
            </a:r>
            <a:r>
              <a:rPr sz="2400" spc="-23" dirty="0">
                <a:solidFill>
                  <a:srgbClr val="0D0D0D"/>
                </a:solidFill>
                <a:latin typeface="Corbel"/>
                <a:cs typeface="Corbel"/>
              </a:rPr>
              <a:t> </a:t>
            </a:r>
            <a:r>
              <a:rPr sz="2400" dirty="0">
                <a:solidFill>
                  <a:srgbClr val="0D0D0D"/>
                </a:solidFill>
                <a:latin typeface="Corbel"/>
                <a:cs typeface="Corbel"/>
              </a:rPr>
              <a:t>açlığınızı</a:t>
            </a:r>
            <a:r>
              <a:rPr sz="2400" spc="-45" dirty="0">
                <a:solidFill>
                  <a:srgbClr val="0D0D0D"/>
                </a:solidFill>
                <a:latin typeface="Corbel"/>
                <a:cs typeface="Corbel"/>
              </a:rPr>
              <a:t> </a:t>
            </a:r>
            <a:r>
              <a:rPr sz="2400" dirty="0">
                <a:solidFill>
                  <a:srgbClr val="0D0D0D"/>
                </a:solidFill>
                <a:latin typeface="Corbel"/>
                <a:cs typeface="Corbel"/>
              </a:rPr>
              <a:t>dengelemeyi</a:t>
            </a:r>
            <a:r>
              <a:rPr sz="2400" spc="-68" dirty="0">
                <a:solidFill>
                  <a:srgbClr val="0D0D0D"/>
                </a:solidFill>
                <a:latin typeface="Corbel"/>
                <a:cs typeface="Corbel"/>
              </a:rPr>
              <a:t> </a:t>
            </a:r>
            <a:r>
              <a:rPr sz="2400" spc="-8" dirty="0">
                <a:solidFill>
                  <a:srgbClr val="0D0D0D"/>
                </a:solidFill>
                <a:latin typeface="Corbel"/>
                <a:cs typeface="Corbel"/>
              </a:rPr>
              <a:t>unutmamalısınız.</a:t>
            </a:r>
            <a:endParaRPr sz="2400" dirty="0">
              <a:latin typeface="Corbel"/>
              <a:cs typeface="Corbe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928" y="848887"/>
            <a:ext cx="5226368" cy="5160226"/>
          </a:xfrm>
          <a:prstGeom prst="rect">
            <a:avLst/>
          </a:prstGeom>
        </p:spPr>
        <p:txBody>
          <a:bodyPr vert="horz" wrap="square" lIns="0" tIns="116681" rIns="0" bIns="0" rtlCol="0">
            <a:spAutoFit/>
          </a:bodyPr>
          <a:lstStyle/>
          <a:p>
            <a:pPr marL="253365" indent="-243840">
              <a:spcBef>
                <a:spcPts val="919"/>
              </a:spcBef>
              <a:buAutoNum type="arabicPlain"/>
              <a:tabLst>
                <a:tab pos="253365" algn="l"/>
              </a:tabLst>
            </a:pPr>
            <a:r>
              <a:rPr sz="2000" b="1" dirty="0">
                <a:solidFill>
                  <a:srgbClr val="232323"/>
                </a:solidFill>
                <a:latin typeface="Arial"/>
                <a:cs typeface="Arial"/>
              </a:rPr>
              <a:t>Boyun</a:t>
            </a:r>
            <a:r>
              <a:rPr sz="2000" b="1" spc="-8" dirty="0">
                <a:solidFill>
                  <a:srgbClr val="232323"/>
                </a:solidFill>
                <a:latin typeface="Arial"/>
                <a:cs typeface="Arial"/>
              </a:rPr>
              <a:t> Egzersizleri</a:t>
            </a:r>
            <a:endParaRPr sz="2000" dirty="0">
              <a:latin typeface="Arial"/>
              <a:cs typeface="Arial"/>
            </a:endParaRPr>
          </a:p>
          <a:p>
            <a:pPr marL="9525" marR="614363" indent="232886">
              <a:lnSpc>
                <a:spcPct val="90100"/>
              </a:lnSpc>
              <a:spcBef>
                <a:spcPts val="1046"/>
              </a:spcBef>
            </a:pPr>
            <a:r>
              <a:rPr sz="2000" dirty="0">
                <a:solidFill>
                  <a:srgbClr val="232323"/>
                </a:solidFill>
                <a:latin typeface="Microsoft Sans Serif"/>
                <a:cs typeface="Microsoft Sans Serif"/>
              </a:rPr>
              <a:t>Boyun</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ve</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omuz</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esneme</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hareketleri,</a:t>
            </a:r>
            <a:r>
              <a:rPr sz="2000" spc="-26" dirty="0">
                <a:solidFill>
                  <a:srgbClr val="232323"/>
                </a:solidFill>
                <a:latin typeface="Microsoft Sans Serif"/>
                <a:cs typeface="Microsoft Sans Serif"/>
              </a:rPr>
              <a:t> </a:t>
            </a:r>
            <a:r>
              <a:rPr sz="2000" spc="-8" dirty="0">
                <a:solidFill>
                  <a:srgbClr val="232323"/>
                </a:solidFill>
                <a:latin typeface="Microsoft Sans Serif"/>
                <a:cs typeface="Microsoft Sans Serif"/>
              </a:rPr>
              <a:t>vücudun </a:t>
            </a:r>
            <a:r>
              <a:rPr sz="2000" dirty="0">
                <a:solidFill>
                  <a:srgbClr val="232323"/>
                </a:solidFill>
                <a:latin typeface="Microsoft Sans Serif"/>
                <a:cs typeface="Microsoft Sans Serif"/>
              </a:rPr>
              <a:t>ısınmasını</a:t>
            </a:r>
            <a:r>
              <a:rPr sz="2000" spc="101" dirty="0">
                <a:solidFill>
                  <a:srgbClr val="232323"/>
                </a:solidFill>
                <a:latin typeface="Microsoft Sans Serif"/>
                <a:cs typeface="Microsoft Sans Serif"/>
              </a:rPr>
              <a:t> </a:t>
            </a:r>
            <a:r>
              <a:rPr sz="2000" dirty="0">
                <a:solidFill>
                  <a:srgbClr val="232323"/>
                </a:solidFill>
                <a:latin typeface="Microsoft Sans Serif"/>
                <a:cs typeface="Microsoft Sans Serif"/>
              </a:rPr>
              <a:t>sağlayarak</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egzersizlere</a:t>
            </a:r>
            <a:r>
              <a:rPr sz="2000" spc="60" dirty="0">
                <a:solidFill>
                  <a:srgbClr val="232323"/>
                </a:solidFill>
                <a:latin typeface="Microsoft Sans Serif"/>
                <a:cs typeface="Microsoft Sans Serif"/>
              </a:rPr>
              <a:t> </a:t>
            </a:r>
            <a:r>
              <a:rPr sz="2000" dirty="0">
                <a:solidFill>
                  <a:srgbClr val="232323"/>
                </a:solidFill>
                <a:latin typeface="Microsoft Sans Serif"/>
                <a:cs typeface="Microsoft Sans Serif"/>
              </a:rPr>
              <a:t>hazırlıyor.</a:t>
            </a:r>
            <a:r>
              <a:rPr sz="2000" spc="101" dirty="0">
                <a:solidFill>
                  <a:srgbClr val="232323"/>
                </a:solidFill>
                <a:latin typeface="Microsoft Sans Serif"/>
                <a:cs typeface="Microsoft Sans Serif"/>
              </a:rPr>
              <a:t> </a:t>
            </a:r>
            <a:r>
              <a:rPr sz="2000" spc="-15" dirty="0">
                <a:solidFill>
                  <a:srgbClr val="232323"/>
                </a:solidFill>
                <a:latin typeface="Microsoft Sans Serif"/>
                <a:cs typeface="Microsoft Sans Serif"/>
              </a:rPr>
              <a:t>İşte </a:t>
            </a:r>
            <a:r>
              <a:rPr sz="2000" dirty="0">
                <a:solidFill>
                  <a:srgbClr val="232323"/>
                </a:solidFill>
                <a:latin typeface="Microsoft Sans Serif"/>
                <a:cs typeface="Microsoft Sans Serif"/>
              </a:rPr>
              <a:t>kolayca</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yapacağınız</a:t>
            </a:r>
            <a:r>
              <a:rPr sz="2000" spc="94" dirty="0">
                <a:solidFill>
                  <a:srgbClr val="232323"/>
                </a:solidFill>
                <a:latin typeface="Microsoft Sans Serif"/>
                <a:cs typeface="Microsoft Sans Serif"/>
              </a:rPr>
              <a:t> </a:t>
            </a:r>
            <a:r>
              <a:rPr sz="2000" spc="-8" dirty="0">
                <a:solidFill>
                  <a:srgbClr val="232323"/>
                </a:solidFill>
                <a:latin typeface="Microsoft Sans Serif"/>
                <a:cs typeface="Microsoft Sans Serif"/>
              </a:rPr>
              <a:t>hareketler:</a:t>
            </a:r>
            <a:endParaRPr sz="2000" dirty="0">
              <a:latin typeface="Microsoft Sans Serif"/>
              <a:cs typeface="Microsoft Sans Serif"/>
            </a:endParaRPr>
          </a:p>
          <a:p>
            <a:pPr>
              <a:lnSpc>
                <a:spcPct val="100000"/>
              </a:lnSpc>
            </a:pPr>
            <a:endParaRPr sz="2000" dirty="0">
              <a:latin typeface="Microsoft Sans Serif"/>
              <a:cs typeface="Microsoft Sans Serif"/>
            </a:endParaRPr>
          </a:p>
          <a:p>
            <a:pPr>
              <a:spcBef>
                <a:spcPts val="153"/>
              </a:spcBef>
            </a:pPr>
            <a:endParaRPr sz="2000" dirty="0">
              <a:latin typeface="Microsoft Sans Serif"/>
              <a:cs typeface="Microsoft Sans Serif"/>
            </a:endParaRPr>
          </a:p>
          <a:p>
            <a:pPr marL="145733" marR="119063" lvl="1" indent="-136208" algn="just">
              <a:lnSpc>
                <a:spcPct val="90000"/>
              </a:lnSpc>
              <a:buClr>
                <a:srgbClr val="A6B727"/>
              </a:buClr>
              <a:buSzPct val="79545"/>
              <a:buChar char="•"/>
              <a:tabLst>
                <a:tab pos="146685" algn="l"/>
              </a:tabLst>
            </a:pPr>
            <a:r>
              <a:rPr sz="2000" dirty="0">
                <a:solidFill>
                  <a:srgbClr val="232323"/>
                </a:solidFill>
                <a:latin typeface="Microsoft Sans Serif"/>
                <a:cs typeface="Microsoft Sans Serif"/>
              </a:rPr>
              <a:t>Öncelikle</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boynunuzu</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sağ</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omzunuza</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doğru</a:t>
            </a:r>
            <a:r>
              <a:rPr sz="2000" spc="-30" dirty="0">
                <a:solidFill>
                  <a:srgbClr val="232323"/>
                </a:solidFill>
                <a:latin typeface="Microsoft Sans Serif"/>
                <a:cs typeface="Microsoft Sans Serif"/>
              </a:rPr>
              <a:t> </a:t>
            </a:r>
            <a:r>
              <a:rPr sz="2000" dirty="0">
                <a:solidFill>
                  <a:srgbClr val="232323"/>
                </a:solidFill>
                <a:latin typeface="Microsoft Sans Serif"/>
                <a:cs typeface="Microsoft Sans Serif"/>
              </a:rPr>
              <a:t>eğerek</a:t>
            </a:r>
            <a:r>
              <a:rPr sz="2000" spc="-45" dirty="0">
                <a:solidFill>
                  <a:srgbClr val="232323"/>
                </a:solidFill>
                <a:latin typeface="Microsoft Sans Serif"/>
                <a:cs typeface="Microsoft Sans Serif"/>
              </a:rPr>
              <a:t> </a:t>
            </a:r>
            <a:r>
              <a:rPr sz="2000" spc="-26" dirty="0">
                <a:solidFill>
                  <a:srgbClr val="232323"/>
                </a:solidFill>
                <a:latin typeface="Microsoft Sans Serif"/>
                <a:cs typeface="Microsoft Sans Serif"/>
              </a:rPr>
              <a:t>10 	</a:t>
            </a:r>
            <a:r>
              <a:rPr sz="2000" dirty="0">
                <a:solidFill>
                  <a:srgbClr val="232323"/>
                </a:solidFill>
                <a:latin typeface="Microsoft Sans Serif"/>
                <a:cs typeface="Microsoft Sans Serif"/>
              </a:rPr>
              <a:t>saniye</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bekleyin</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ve</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daha</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sonra</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bu</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işlemi</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sol</a:t>
            </a:r>
            <a:r>
              <a:rPr sz="2000" spc="-19" dirty="0">
                <a:solidFill>
                  <a:srgbClr val="232323"/>
                </a:solidFill>
                <a:latin typeface="Microsoft Sans Serif"/>
                <a:cs typeface="Microsoft Sans Serif"/>
              </a:rPr>
              <a:t> </a:t>
            </a:r>
            <a:r>
              <a:rPr sz="2000" spc="-8" dirty="0">
                <a:solidFill>
                  <a:srgbClr val="232323"/>
                </a:solidFill>
                <a:latin typeface="Microsoft Sans Serif"/>
                <a:cs typeface="Microsoft Sans Serif"/>
              </a:rPr>
              <a:t>omzunuz 	</a:t>
            </a:r>
            <a:r>
              <a:rPr sz="2000" dirty="0">
                <a:solidFill>
                  <a:srgbClr val="232323"/>
                </a:solidFill>
                <a:latin typeface="Microsoft Sans Serif"/>
                <a:cs typeface="Microsoft Sans Serif"/>
              </a:rPr>
              <a:t>için</a:t>
            </a:r>
            <a:r>
              <a:rPr sz="2000" spc="-30" dirty="0">
                <a:solidFill>
                  <a:srgbClr val="232323"/>
                </a:solidFill>
                <a:latin typeface="Microsoft Sans Serif"/>
                <a:cs typeface="Microsoft Sans Serif"/>
              </a:rPr>
              <a:t> </a:t>
            </a:r>
            <a:r>
              <a:rPr sz="2000" spc="-8" dirty="0">
                <a:solidFill>
                  <a:srgbClr val="232323"/>
                </a:solidFill>
                <a:latin typeface="Microsoft Sans Serif"/>
                <a:cs typeface="Microsoft Sans Serif"/>
              </a:rPr>
              <a:t>gerçekleştirin.</a:t>
            </a:r>
            <a:endParaRPr sz="2000" dirty="0">
              <a:latin typeface="Microsoft Sans Serif"/>
              <a:cs typeface="Microsoft Sans Serif"/>
            </a:endParaRPr>
          </a:p>
          <a:p>
            <a:pPr lvl="1">
              <a:lnSpc>
                <a:spcPct val="100000"/>
              </a:lnSpc>
              <a:buClr>
                <a:srgbClr val="A6B727"/>
              </a:buClr>
              <a:buFont typeface="Microsoft Sans Serif"/>
              <a:buChar char="•"/>
            </a:pPr>
            <a:endParaRPr sz="2000" dirty="0">
              <a:latin typeface="Microsoft Sans Serif"/>
              <a:cs typeface="Microsoft Sans Serif"/>
            </a:endParaRPr>
          </a:p>
          <a:p>
            <a:pPr lvl="1">
              <a:spcBef>
                <a:spcPts val="153"/>
              </a:spcBef>
              <a:buClr>
                <a:srgbClr val="A6B727"/>
              </a:buClr>
              <a:buFont typeface="Microsoft Sans Serif"/>
              <a:buChar char="•"/>
            </a:pPr>
            <a:endParaRPr sz="2000" dirty="0">
              <a:latin typeface="Microsoft Sans Serif"/>
              <a:cs typeface="Microsoft Sans Serif"/>
            </a:endParaRPr>
          </a:p>
          <a:p>
            <a:pPr marL="145733" marR="3810" lvl="1" indent="-136208">
              <a:lnSpc>
                <a:spcPct val="90100"/>
              </a:lnSpc>
              <a:buClr>
                <a:srgbClr val="A6B727"/>
              </a:buClr>
              <a:buSzPct val="79545"/>
              <a:buChar char="•"/>
              <a:tabLst>
                <a:tab pos="146685" algn="l"/>
              </a:tabLst>
            </a:pPr>
            <a:r>
              <a:rPr sz="2000" dirty="0">
                <a:solidFill>
                  <a:srgbClr val="232323"/>
                </a:solidFill>
                <a:latin typeface="Microsoft Sans Serif"/>
                <a:cs typeface="Microsoft Sans Serif"/>
              </a:rPr>
              <a:t>Ellerinizde</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çenenizi</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tutarak</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başınızı</a:t>
            </a:r>
            <a:r>
              <a:rPr sz="2000" spc="79" dirty="0">
                <a:solidFill>
                  <a:srgbClr val="232323"/>
                </a:solidFill>
                <a:latin typeface="Microsoft Sans Serif"/>
                <a:cs typeface="Microsoft Sans Serif"/>
              </a:rPr>
              <a:t> </a:t>
            </a:r>
            <a:r>
              <a:rPr sz="2000" dirty="0">
                <a:solidFill>
                  <a:srgbClr val="232323"/>
                </a:solidFill>
                <a:latin typeface="Microsoft Sans Serif"/>
                <a:cs typeface="Microsoft Sans Serif"/>
              </a:rPr>
              <a:t>arkaya doğru</a:t>
            </a:r>
            <a:r>
              <a:rPr sz="2000" spc="-19" dirty="0">
                <a:solidFill>
                  <a:srgbClr val="232323"/>
                </a:solidFill>
                <a:latin typeface="Microsoft Sans Serif"/>
                <a:cs typeface="Microsoft Sans Serif"/>
              </a:rPr>
              <a:t> </a:t>
            </a:r>
            <a:r>
              <a:rPr sz="2000" spc="-8" dirty="0">
                <a:solidFill>
                  <a:srgbClr val="232323"/>
                </a:solidFill>
                <a:latin typeface="Microsoft Sans Serif"/>
                <a:cs typeface="Microsoft Sans Serif"/>
              </a:rPr>
              <a:t>ittirin 	</a:t>
            </a:r>
            <a:r>
              <a:rPr sz="2000" dirty="0">
                <a:solidFill>
                  <a:srgbClr val="232323"/>
                </a:solidFill>
                <a:latin typeface="Microsoft Sans Serif"/>
                <a:cs typeface="Microsoft Sans Serif"/>
              </a:rPr>
              <a:t>ve</a:t>
            </a:r>
            <a:r>
              <a:rPr sz="2000" spc="-30" dirty="0">
                <a:solidFill>
                  <a:srgbClr val="232323"/>
                </a:solidFill>
                <a:latin typeface="Microsoft Sans Serif"/>
                <a:cs typeface="Microsoft Sans Serif"/>
              </a:rPr>
              <a:t> </a:t>
            </a:r>
            <a:r>
              <a:rPr sz="2000" dirty="0">
                <a:solidFill>
                  <a:srgbClr val="232323"/>
                </a:solidFill>
                <a:latin typeface="Microsoft Sans Serif"/>
                <a:cs typeface="Microsoft Sans Serif"/>
              </a:rPr>
              <a:t>10</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saniye</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bekleyin,</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daha</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sonra</a:t>
            </a:r>
            <a:r>
              <a:rPr sz="2000" spc="-41" dirty="0">
                <a:solidFill>
                  <a:srgbClr val="232323"/>
                </a:solidFill>
                <a:latin typeface="Microsoft Sans Serif"/>
                <a:cs typeface="Microsoft Sans Serif"/>
              </a:rPr>
              <a:t> </a:t>
            </a:r>
            <a:r>
              <a:rPr sz="2000" dirty="0">
                <a:solidFill>
                  <a:srgbClr val="232323"/>
                </a:solidFill>
                <a:latin typeface="Microsoft Sans Serif"/>
                <a:cs typeface="Microsoft Sans Serif"/>
              </a:rPr>
              <a:t>ellerinizi</a:t>
            </a:r>
            <a:r>
              <a:rPr sz="2000" spc="4" dirty="0">
                <a:solidFill>
                  <a:srgbClr val="232323"/>
                </a:solidFill>
                <a:latin typeface="Microsoft Sans Serif"/>
                <a:cs typeface="Microsoft Sans Serif"/>
              </a:rPr>
              <a:t> </a:t>
            </a:r>
            <a:r>
              <a:rPr sz="2000" spc="-8" dirty="0">
                <a:solidFill>
                  <a:srgbClr val="232323"/>
                </a:solidFill>
                <a:latin typeface="Microsoft Sans Serif"/>
                <a:cs typeface="Microsoft Sans Serif"/>
              </a:rPr>
              <a:t>başınızın 	</a:t>
            </a:r>
            <a:r>
              <a:rPr sz="2000" dirty="0">
                <a:solidFill>
                  <a:srgbClr val="232323"/>
                </a:solidFill>
                <a:latin typeface="Microsoft Sans Serif"/>
                <a:cs typeface="Microsoft Sans Serif"/>
              </a:rPr>
              <a:t>arkasına</a:t>
            </a:r>
            <a:r>
              <a:rPr sz="2000" spc="30" dirty="0">
                <a:solidFill>
                  <a:srgbClr val="232323"/>
                </a:solidFill>
                <a:latin typeface="Microsoft Sans Serif"/>
                <a:cs typeface="Microsoft Sans Serif"/>
              </a:rPr>
              <a:t> </a:t>
            </a:r>
            <a:r>
              <a:rPr sz="2000" dirty="0">
                <a:solidFill>
                  <a:srgbClr val="232323"/>
                </a:solidFill>
                <a:latin typeface="Microsoft Sans Serif"/>
                <a:cs typeface="Microsoft Sans Serif"/>
              </a:rPr>
              <a:t>alarak</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bu</a:t>
            </a:r>
            <a:r>
              <a:rPr sz="2000" spc="30" dirty="0">
                <a:solidFill>
                  <a:srgbClr val="232323"/>
                </a:solidFill>
                <a:latin typeface="Microsoft Sans Serif"/>
                <a:cs typeface="Microsoft Sans Serif"/>
              </a:rPr>
              <a:t> </a:t>
            </a:r>
            <a:r>
              <a:rPr sz="2000" dirty="0">
                <a:solidFill>
                  <a:srgbClr val="232323"/>
                </a:solidFill>
                <a:latin typeface="Microsoft Sans Serif"/>
                <a:cs typeface="Microsoft Sans Serif"/>
              </a:rPr>
              <a:t>kez</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de</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ön</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tarafa</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doğru</a:t>
            </a:r>
            <a:r>
              <a:rPr sz="2000" spc="-4" dirty="0">
                <a:solidFill>
                  <a:srgbClr val="232323"/>
                </a:solidFill>
                <a:latin typeface="Microsoft Sans Serif"/>
                <a:cs typeface="Microsoft Sans Serif"/>
              </a:rPr>
              <a:t> </a:t>
            </a:r>
            <a:r>
              <a:rPr sz="2000" spc="-8" dirty="0">
                <a:solidFill>
                  <a:srgbClr val="232323"/>
                </a:solidFill>
                <a:latin typeface="Microsoft Sans Serif"/>
                <a:cs typeface="Microsoft Sans Serif"/>
              </a:rPr>
              <a:t>ittirin.</a:t>
            </a:r>
            <a:endParaRPr sz="2000" dirty="0">
              <a:latin typeface="Microsoft Sans Serif"/>
              <a:cs typeface="Microsoft Sans Serif"/>
            </a:endParaRPr>
          </a:p>
        </p:txBody>
      </p:sp>
      <p:grpSp>
        <p:nvGrpSpPr>
          <p:cNvPr id="3" name="object 3"/>
          <p:cNvGrpSpPr/>
          <p:nvPr/>
        </p:nvGrpSpPr>
        <p:grpSpPr>
          <a:xfrm>
            <a:off x="6597396" y="1056608"/>
            <a:ext cx="2327434" cy="4475798"/>
            <a:chOff x="8796528" y="265811"/>
            <a:chExt cx="3103245" cy="5967730"/>
          </a:xfrm>
        </p:grpSpPr>
        <p:pic>
          <p:nvPicPr>
            <p:cNvPr id="4" name="object 4"/>
            <p:cNvPicPr/>
            <p:nvPr/>
          </p:nvPicPr>
          <p:blipFill>
            <a:blip r:embed="rId2" cstate="print"/>
            <a:stretch>
              <a:fillRect/>
            </a:stretch>
          </p:blipFill>
          <p:spPr>
            <a:xfrm>
              <a:off x="8964168" y="265811"/>
              <a:ext cx="2935224" cy="2834005"/>
            </a:xfrm>
            <a:prstGeom prst="rect">
              <a:avLst/>
            </a:prstGeom>
          </p:spPr>
        </p:pic>
        <p:sp>
          <p:nvSpPr>
            <p:cNvPr id="5" name="object 5"/>
            <p:cNvSpPr/>
            <p:nvPr/>
          </p:nvSpPr>
          <p:spPr>
            <a:xfrm>
              <a:off x="9479280" y="557784"/>
              <a:ext cx="399415" cy="502920"/>
            </a:xfrm>
            <a:custGeom>
              <a:avLst/>
              <a:gdLst/>
              <a:ahLst/>
              <a:cxnLst/>
              <a:rect l="l" t="t" r="r" b="b"/>
              <a:pathLst>
                <a:path w="399415" h="502919">
                  <a:moveTo>
                    <a:pt x="199644" y="0"/>
                  </a:moveTo>
                  <a:lnTo>
                    <a:pt x="159415" y="5106"/>
                  </a:lnTo>
                  <a:lnTo>
                    <a:pt x="121943" y="19752"/>
                  </a:lnTo>
                  <a:lnTo>
                    <a:pt x="88031" y="42929"/>
                  </a:lnTo>
                  <a:lnTo>
                    <a:pt x="58483" y="73628"/>
                  </a:lnTo>
                  <a:lnTo>
                    <a:pt x="34102" y="110839"/>
                  </a:lnTo>
                  <a:lnTo>
                    <a:pt x="15692" y="153554"/>
                  </a:lnTo>
                  <a:lnTo>
                    <a:pt x="4057" y="200764"/>
                  </a:lnTo>
                  <a:lnTo>
                    <a:pt x="0" y="251460"/>
                  </a:lnTo>
                  <a:lnTo>
                    <a:pt x="4057" y="302155"/>
                  </a:lnTo>
                  <a:lnTo>
                    <a:pt x="15692" y="349365"/>
                  </a:lnTo>
                  <a:lnTo>
                    <a:pt x="34102" y="392080"/>
                  </a:lnTo>
                  <a:lnTo>
                    <a:pt x="58483" y="429291"/>
                  </a:lnTo>
                  <a:lnTo>
                    <a:pt x="88031" y="459990"/>
                  </a:lnTo>
                  <a:lnTo>
                    <a:pt x="121943" y="483167"/>
                  </a:lnTo>
                  <a:lnTo>
                    <a:pt x="159415" y="497813"/>
                  </a:lnTo>
                  <a:lnTo>
                    <a:pt x="199644" y="502919"/>
                  </a:lnTo>
                  <a:lnTo>
                    <a:pt x="239872" y="497813"/>
                  </a:lnTo>
                  <a:lnTo>
                    <a:pt x="277344" y="483167"/>
                  </a:lnTo>
                  <a:lnTo>
                    <a:pt x="311256" y="459990"/>
                  </a:lnTo>
                  <a:lnTo>
                    <a:pt x="340804" y="429291"/>
                  </a:lnTo>
                  <a:lnTo>
                    <a:pt x="365185" y="392080"/>
                  </a:lnTo>
                  <a:lnTo>
                    <a:pt x="383595" y="349365"/>
                  </a:lnTo>
                  <a:lnTo>
                    <a:pt x="395230" y="302155"/>
                  </a:lnTo>
                  <a:lnTo>
                    <a:pt x="399288" y="251460"/>
                  </a:lnTo>
                  <a:lnTo>
                    <a:pt x="395230" y="200764"/>
                  </a:lnTo>
                  <a:lnTo>
                    <a:pt x="383595" y="153554"/>
                  </a:lnTo>
                  <a:lnTo>
                    <a:pt x="365185" y="110839"/>
                  </a:lnTo>
                  <a:lnTo>
                    <a:pt x="340804" y="73628"/>
                  </a:lnTo>
                  <a:lnTo>
                    <a:pt x="311256" y="42929"/>
                  </a:lnTo>
                  <a:lnTo>
                    <a:pt x="277344" y="19752"/>
                  </a:lnTo>
                  <a:lnTo>
                    <a:pt x="239872" y="5106"/>
                  </a:lnTo>
                  <a:lnTo>
                    <a:pt x="199644" y="0"/>
                  </a:lnTo>
                  <a:close/>
                </a:path>
              </a:pathLst>
            </a:custGeom>
            <a:solidFill>
              <a:srgbClr val="A6B727"/>
            </a:solidFill>
          </p:spPr>
          <p:txBody>
            <a:bodyPr wrap="square" lIns="0" tIns="0" rIns="0" bIns="0" rtlCol="0"/>
            <a:lstStyle/>
            <a:p>
              <a:endParaRPr sz="1350"/>
            </a:p>
          </p:txBody>
        </p:sp>
        <p:sp>
          <p:nvSpPr>
            <p:cNvPr id="6" name="object 6"/>
            <p:cNvSpPr/>
            <p:nvPr/>
          </p:nvSpPr>
          <p:spPr>
            <a:xfrm>
              <a:off x="9479280" y="557784"/>
              <a:ext cx="399415" cy="502920"/>
            </a:xfrm>
            <a:custGeom>
              <a:avLst/>
              <a:gdLst/>
              <a:ahLst/>
              <a:cxnLst/>
              <a:rect l="l" t="t" r="r" b="b"/>
              <a:pathLst>
                <a:path w="399415" h="502919">
                  <a:moveTo>
                    <a:pt x="0" y="251460"/>
                  </a:moveTo>
                  <a:lnTo>
                    <a:pt x="4057" y="200764"/>
                  </a:lnTo>
                  <a:lnTo>
                    <a:pt x="15692" y="153554"/>
                  </a:lnTo>
                  <a:lnTo>
                    <a:pt x="34102" y="110839"/>
                  </a:lnTo>
                  <a:lnTo>
                    <a:pt x="58483" y="73628"/>
                  </a:lnTo>
                  <a:lnTo>
                    <a:pt x="88031" y="42929"/>
                  </a:lnTo>
                  <a:lnTo>
                    <a:pt x="121943" y="19752"/>
                  </a:lnTo>
                  <a:lnTo>
                    <a:pt x="159415" y="5106"/>
                  </a:lnTo>
                  <a:lnTo>
                    <a:pt x="199644" y="0"/>
                  </a:lnTo>
                  <a:lnTo>
                    <a:pt x="239872" y="5106"/>
                  </a:lnTo>
                  <a:lnTo>
                    <a:pt x="277344" y="19752"/>
                  </a:lnTo>
                  <a:lnTo>
                    <a:pt x="311256" y="42929"/>
                  </a:lnTo>
                  <a:lnTo>
                    <a:pt x="340804" y="73628"/>
                  </a:lnTo>
                  <a:lnTo>
                    <a:pt x="365185" y="110839"/>
                  </a:lnTo>
                  <a:lnTo>
                    <a:pt x="383595" y="153554"/>
                  </a:lnTo>
                  <a:lnTo>
                    <a:pt x="395230" y="200764"/>
                  </a:lnTo>
                  <a:lnTo>
                    <a:pt x="399288" y="251460"/>
                  </a:lnTo>
                  <a:lnTo>
                    <a:pt x="395230" y="302155"/>
                  </a:lnTo>
                  <a:lnTo>
                    <a:pt x="383595" y="349365"/>
                  </a:lnTo>
                  <a:lnTo>
                    <a:pt x="365185" y="392080"/>
                  </a:lnTo>
                  <a:lnTo>
                    <a:pt x="340804" y="429291"/>
                  </a:lnTo>
                  <a:lnTo>
                    <a:pt x="311256" y="459990"/>
                  </a:lnTo>
                  <a:lnTo>
                    <a:pt x="277344" y="483167"/>
                  </a:lnTo>
                  <a:lnTo>
                    <a:pt x="239872" y="497813"/>
                  </a:lnTo>
                  <a:lnTo>
                    <a:pt x="199644" y="502919"/>
                  </a:lnTo>
                  <a:lnTo>
                    <a:pt x="159415" y="497813"/>
                  </a:lnTo>
                  <a:lnTo>
                    <a:pt x="121943" y="483167"/>
                  </a:lnTo>
                  <a:lnTo>
                    <a:pt x="88031" y="459990"/>
                  </a:lnTo>
                  <a:lnTo>
                    <a:pt x="58483" y="429291"/>
                  </a:lnTo>
                  <a:lnTo>
                    <a:pt x="34102" y="392080"/>
                  </a:lnTo>
                  <a:lnTo>
                    <a:pt x="15692" y="349365"/>
                  </a:lnTo>
                  <a:lnTo>
                    <a:pt x="4057" y="302155"/>
                  </a:lnTo>
                  <a:lnTo>
                    <a:pt x="0" y="251460"/>
                  </a:lnTo>
                  <a:close/>
                </a:path>
              </a:pathLst>
            </a:custGeom>
            <a:ln w="18287">
              <a:solidFill>
                <a:srgbClr val="79851A"/>
              </a:solidFill>
            </a:ln>
          </p:spPr>
          <p:txBody>
            <a:bodyPr wrap="square" lIns="0" tIns="0" rIns="0" bIns="0" rtlCol="0"/>
            <a:lstStyle/>
            <a:p>
              <a:endParaRPr sz="1350"/>
            </a:p>
          </p:txBody>
        </p:sp>
        <p:sp>
          <p:nvSpPr>
            <p:cNvPr id="7" name="object 7"/>
            <p:cNvSpPr/>
            <p:nvPr/>
          </p:nvSpPr>
          <p:spPr>
            <a:xfrm>
              <a:off x="8805672" y="2459736"/>
              <a:ext cx="402590" cy="502920"/>
            </a:xfrm>
            <a:custGeom>
              <a:avLst/>
              <a:gdLst/>
              <a:ahLst/>
              <a:cxnLst/>
              <a:rect l="l" t="t" r="r" b="b"/>
              <a:pathLst>
                <a:path w="402590" h="502919">
                  <a:moveTo>
                    <a:pt x="201168" y="0"/>
                  </a:moveTo>
                  <a:lnTo>
                    <a:pt x="160619" y="5106"/>
                  </a:lnTo>
                  <a:lnTo>
                    <a:pt x="122854" y="19752"/>
                  </a:lnTo>
                  <a:lnTo>
                    <a:pt x="88682" y="42929"/>
                  </a:lnTo>
                  <a:lnTo>
                    <a:pt x="58912" y="73628"/>
                  </a:lnTo>
                  <a:lnTo>
                    <a:pt x="34350" y="110839"/>
                  </a:lnTo>
                  <a:lnTo>
                    <a:pt x="15805" y="153554"/>
                  </a:lnTo>
                  <a:lnTo>
                    <a:pt x="4086" y="200764"/>
                  </a:lnTo>
                  <a:lnTo>
                    <a:pt x="0" y="251460"/>
                  </a:lnTo>
                  <a:lnTo>
                    <a:pt x="4086" y="302155"/>
                  </a:lnTo>
                  <a:lnTo>
                    <a:pt x="15805" y="349365"/>
                  </a:lnTo>
                  <a:lnTo>
                    <a:pt x="34350" y="392080"/>
                  </a:lnTo>
                  <a:lnTo>
                    <a:pt x="58912" y="429291"/>
                  </a:lnTo>
                  <a:lnTo>
                    <a:pt x="88682" y="459990"/>
                  </a:lnTo>
                  <a:lnTo>
                    <a:pt x="122854" y="483167"/>
                  </a:lnTo>
                  <a:lnTo>
                    <a:pt x="160619" y="497813"/>
                  </a:lnTo>
                  <a:lnTo>
                    <a:pt x="201168" y="502919"/>
                  </a:lnTo>
                  <a:lnTo>
                    <a:pt x="241716" y="497813"/>
                  </a:lnTo>
                  <a:lnTo>
                    <a:pt x="279481" y="483167"/>
                  </a:lnTo>
                  <a:lnTo>
                    <a:pt x="313653" y="459990"/>
                  </a:lnTo>
                  <a:lnTo>
                    <a:pt x="343423" y="429291"/>
                  </a:lnTo>
                  <a:lnTo>
                    <a:pt x="367985" y="392080"/>
                  </a:lnTo>
                  <a:lnTo>
                    <a:pt x="386530" y="349365"/>
                  </a:lnTo>
                  <a:lnTo>
                    <a:pt x="398249" y="302155"/>
                  </a:lnTo>
                  <a:lnTo>
                    <a:pt x="402335" y="251460"/>
                  </a:lnTo>
                  <a:lnTo>
                    <a:pt x="398249" y="200764"/>
                  </a:lnTo>
                  <a:lnTo>
                    <a:pt x="386530" y="153554"/>
                  </a:lnTo>
                  <a:lnTo>
                    <a:pt x="367985" y="110839"/>
                  </a:lnTo>
                  <a:lnTo>
                    <a:pt x="343423" y="73628"/>
                  </a:lnTo>
                  <a:lnTo>
                    <a:pt x="313653" y="42929"/>
                  </a:lnTo>
                  <a:lnTo>
                    <a:pt x="279481" y="19752"/>
                  </a:lnTo>
                  <a:lnTo>
                    <a:pt x="241716" y="5106"/>
                  </a:lnTo>
                  <a:lnTo>
                    <a:pt x="201168" y="0"/>
                  </a:lnTo>
                  <a:close/>
                </a:path>
              </a:pathLst>
            </a:custGeom>
            <a:solidFill>
              <a:srgbClr val="A6B727"/>
            </a:solidFill>
          </p:spPr>
          <p:txBody>
            <a:bodyPr wrap="square" lIns="0" tIns="0" rIns="0" bIns="0" rtlCol="0"/>
            <a:lstStyle/>
            <a:p>
              <a:endParaRPr sz="1350"/>
            </a:p>
          </p:txBody>
        </p:sp>
        <p:sp>
          <p:nvSpPr>
            <p:cNvPr id="8" name="object 8"/>
            <p:cNvSpPr/>
            <p:nvPr/>
          </p:nvSpPr>
          <p:spPr>
            <a:xfrm>
              <a:off x="8805672" y="2459736"/>
              <a:ext cx="402590" cy="502920"/>
            </a:xfrm>
            <a:custGeom>
              <a:avLst/>
              <a:gdLst/>
              <a:ahLst/>
              <a:cxnLst/>
              <a:rect l="l" t="t" r="r" b="b"/>
              <a:pathLst>
                <a:path w="402590" h="502919">
                  <a:moveTo>
                    <a:pt x="0" y="251460"/>
                  </a:moveTo>
                  <a:lnTo>
                    <a:pt x="4086" y="200764"/>
                  </a:lnTo>
                  <a:lnTo>
                    <a:pt x="15805" y="153554"/>
                  </a:lnTo>
                  <a:lnTo>
                    <a:pt x="34350" y="110839"/>
                  </a:lnTo>
                  <a:lnTo>
                    <a:pt x="58912" y="73628"/>
                  </a:lnTo>
                  <a:lnTo>
                    <a:pt x="88682" y="42929"/>
                  </a:lnTo>
                  <a:lnTo>
                    <a:pt x="122854" y="19752"/>
                  </a:lnTo>
                  <a:lnTo>
                    <a:pt x="160619" y="5106"/>
                  </a:lnTo>
                  <a:lnTo>
                    <a:pt x="201168" y="0"/>
                  </a:lnTo>
                  <a:lnTo>
                    <a:pt x="241716" y="5106"/>
                  </a:lnTo>
                  <a:lnTo>
                    <a:pt x="279481" y="19752"/>
                  </a:lnTo>
                  <a:lnTo>
                    <a:pt x="313653" y="42929"/>
                  </a:lnTo>
                  <a:lnTo>
                    <a:pt x="343423" y="73628"/>
                  </a:lnTo>
                  <a:lnTo>
                    <a:pt x="367985" y="110839"/>
                  </a:lnTo>
                  <a:lnTo>
                    <a:pt x="386530" y="153554"/>
                  </a:lnTo>
                  <a:lnTo>
                    <a:pt x="398249" y="200764"/>
                  </a:lnTo>
                  <a:lnTo>
                    <a:pt x="402335" y="251460"/>
                  </a:lnTo>
                  <a:lnTo>
                    <a:pt x="398249" y="302155"/>
                  </a:lnTo>
                  <a:lnTo>
                    <a:pt x="386530" y="349365"/>
                  </a:lnTo>
                  <a:lnTo>
                    <a:pt x="367985" y="392080"/>
                  </a:lnTo>
                  <a:lnTo>
                    <a:pt x="343423" y="429291"/>
                  </a:lnTo>
                  <a:lnTo>
                    <a:pt x="313653" y="459990"/>
                  </a:lnTo>
                  <a:lnTo>
                    <a:pt x="279481" y="483167"/>
                  </a:lnTo>
                  <a:lnTo>
                    <a:pt x="241716" y="497813"/>
                  </a:lnTo>
                  <a:lnTo>
                    <a:pt x="201168" y="502919"/>
                  </a:lnTo>
                  <a:lnTo>
                    <a:pt x="160619" y="497813"/>
                  </a:lnTo>
                  <a:lnTo>
                    <a:pt x="122854" y="483167"/>
                  </a:lnTo>
                  <a:lnTo>
                    <a:pt x="88682" y="459990"/>
                  </a:lnTo>
                  <a:lnTo>
                    <a:pt x="58912" y="429291"/>
                  </a:lnTo>
                  <a:lnTo>
                    <a:pt x="34350" y="392080"/>
                  </a:lnTo>
                  <a:lnTo>
                    <a:pt x="15805" y="349365"/>
                  </a:lnTo>
                  <a:lnTo>
                    <a:pt x="4086" y="302155"/>
                  </a:lnTo>
                  <a:lnTo>
                    <a:pt x="0" y="251460"/>
                  </a:lnTo>
                  <a:close/>
                </a:path>
              </a:pathLst>
            </a:custGeom>
            <a:ln w="18288">
              <a:solidFill>
                <a:srgbClr val="79851A"/>
              </a:solidFill>
            </a:ln>
          </p:spPr>
          <p:txBody>
            <a:bodyPr wrap="square" lIns="0" tIns="0" rIns="0" bIns="0" rtlCol="0"/>
            <a:lstStyle/>
            <a:p>
              <a:endParaRPr sz="1350"/>
            </a:p>
          </p:txBody>
        </p:sp>
        <p:pic>
          <p:nvPicPr>
            <p:cNvPr id="9" name="object 9"/>
            <p:cNvPicPr/>
            <p:nvPr/>
          </p:nvPicPr>
          <p:blipFill>
            <a:blip r:embed="rId3" cstate="print"/>
            <a:stretch>
              <a:fillRect/>
            </a:stretch>
          </p:blipFill>
          <p:spPr>
            <a:xfrm>
              <a:off x="9089136" y="3066287"/>
              <a:ext cx="2395728" cy="3166872"/>
            </a:xfrm>
            <a:prstGeom prst="rect">
              <a:avLst/>
            </a:prstGeom>
          </p:spPr>
        </p:pic>
        <p:pic>
          <p:nvPicPr>
            <p:cNvPr id="10" name="object 10"/>
            <p:cNvPicPr/>
            <p:nvPr/>
          </p:nvPicPr>
          <p:blipFill>
            <a:blip r:embed="rId4" cstate="print"/>
            <a:stretch>
              <a:fillRect/>
            </a:stretch>
          </p:blipFill>
          <p:spPr>
            <a:xfrm>
              <a:off x="11442192" y="3962400"/>
              <a:ext cx="414527" cy="518160"/>
            </a:xfrm>
            <a:prstGeom prst="rect">
              <a:avLst/>
            </a:prstGeom>
          </p:spPr>
        </p:pic>
        <p:pic>
          <p:nvPicPr>
            <p:cNvPr id="11" name="object 11"/>
            <p:cNvPicPr/>
            <p:nvPr/>
          </p:nvPicPr>
          <p:blipFill>
            <a:blip r:embed="rId5" cstate="print"/>
            <a:stretch>
              <a:fillRect/>
            </a:stretch>
          </p:blipFill>
          <p:spPr>
            <a:xfrm>
              <a:off x="11241024" y="5288280"/>
              <a:ext cx="414527" cy="518159"/>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55576" y="737554"/>
            <a:ext cx="7176135" cy="1561902"/>
          </a:xfrm>
          <a:prstGeom prst="rect">
            <a:avLst/>
          </a:prstGeom>
        </p:spPr>
        <p:txBody>
          <a:bodyPr vert="horz" wrap="square" lIns="0" tIns="116205" rIns="0" bIns="0" rtlCol="0">
            <a:spAutoFit/>
          </a:bodyPr>
          <a:lstStyle/>
          <a:p>
            <a:pPr marL="68580">
              <a:spcBef>
                <a:spcPts val="915"/>
              </a:spcBef>
            </a:pPr>
            <a:r>
              <a:rPr sz="2400" b="1" dirty="0">
                <a:solidFill>
                  <a:srgbClr val="232323"/>
                </a:solidFill>
                <a:latin typeface="Arial"/>
                <a:cs typeface="Arial"/>
              </a:rPr>
              <a:t>2-</a:t>
            </a:r>
            <a:r>
              <a:rPr sz="2400" b="1" spc="-8" dirty="0">
                <a:solidFill>
                  <a:srgbClr val="232323"/>
                </a:solidFill>
                <a:latin typeface="Arial"/>
                <a:cs typeface="Arial"/>
              </a:rPr>
              <a:t> </a:t>
            </a:r>
            <a:r>
              <a:rPr sz="2400" b="1" dirty="0">
                <a:solidFill>
                  <a:srgbClr val="232323"/>
                </a:solidFill>
                <a:latin typeface="Arial"/>
                <a:cs typeface="Arial"/>
              </a:rPr>
              <a:t>Omuz</a:t>
            </a:r>
            <a:r>
              <a:rPr sz="2400" b="1" spc="-26" dirty="0">
                <a:solidFill>
                  <a:srgbClr val="232323"/>
                </a:solidFill>
                <a:latin typeface="Arial"/>
                <a:cs typeface="Arial"/>
              </a:rPr>
              <a:t> </a:t>
            </a:r>
            <a:r>
              <a:rPr sz="2400" b="1" spc="-8" dirty="0">
                <a:solidFill>
                  <a:srgbClr val="232323"/>
                </a:solidFill>
                <a:latin typeface="Arial"/>
                <a:cs typeface="Arial"/>
              </a:rPr>
              <a:t>Egzersizleri</a:t>
            </a:r>
            <a:endParaRPr sz="2400" dirty="0">
              <a:latin typeface="Arial"/>
              <a:cs typeface="Arial"/>
            </a:endParaRPr>
          </a:p>
          <a:p>
            <a:pPr marL="145256" marR="3810" indent="-136208" algn="just">
              <a:lnSpc>
                <a:spcPts val="1785"/>
              </a:lnSpc>
              <a:spcBef>
                <a:spcPts val="1069"/>
              </a:spcBef>
              <a:buClr>
                <a:srgbClr val="A6B727"/>
              </a:buClr>
              <a:buSzPct val="79545"/>
              <a:buChar char="•"/>
              <a:tabLst>
                <a:tab pos="146685" algn="l"/>
              </a:tabLst>
            </a:pPr>
            <a:r>
              <a:rPr sz="2400" dirty="0">
                <a:solidFill>
                  <a:srgbClr val="232323"/>
                </a:solidFill>
                <a:latin typeface="Microsoft Sans Serif"/>
                <a:cs typeface="Microsoft Sans Serif"/>
              </a:rPr>
              <a:t>Güçlenmek</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ve</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esnekliği</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arttırmak</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için</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ilk</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olarak</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omuzlarınızı</a:t>
            </a:r>
            <a:r>
              <a:rPr sz="2400" spc="60" dirty="0">
                <a:solidFill>
                  <a:srgbClr val="232323"/>
                </a:solidFill>
                <a:latin typeface="Microsoft Sans Serif"/>
                <a:cs typeface="Microsoft Sans Serif"/>
              </a:rPr>
              <a:t> </a:t>
            </a:r>
            <a:r>
              <a:rPr sz="2400" dirty="0">
                <a:solidFill>
                  <a:srgbClr val="232323"/>
                </a:solidFill>
                <a:latin typeface="Microsoft Sans Serif"/>
                <a:cs typeface="Microsoft Sans Serif"/>
              </a:rPr>
              <a:t>dairesel</a:t>
            </a:r>
            <a:r>
              <a:rPr sz="2400" spc="11" dirty="0">
                <a:solidFill>
                  <a:srgbClr val="232323"/>
                </a:solidFill>
                <a:latin typeface="Microsoft Sans Serif"/>
                <a:cs typeface="Microsoft Sans Serif"/>
              </a:rPr>
              <a:t> </a:t>
            </a:r>
            <a:r>
              <a:rPr sz="2400" spc="-8" dirty="0">
                <a:solidFill>
                  <a:srgbClr val="232323"/>
                </a:solidFill>
                <a:latin typeface="Microsoft Sans Serif"/>
                <a:cs typeface="Microsoft Sans Serif"/>
              </a:rPr>
              <a:t>olacak 	</a:t>
            </a:r>
            <a:r>
              <a:rPr sz="2400" dirty="0">
                <a:solidFill>
                  <a:srgbClr val="232323"/>
                </a:solidFill>
                <a:latin typeface="Microsoft Sans Serif"/>
                <a:cs typeface="Microsoft Sans Serif"/>
              </a:rPr>
              <a:t>şekilde</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öne</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doğru</a:t>
            </a:r>
            <a:r>
              <a:rPr sz="2400" spc="-26" dirty="0">
                <a:solidFill>
                  <a:srgbClr val="232323"/>
                </a:solidFill>
                <a:latin typeface="Microsoft Sans Serif"/>
                <a:cs typeface="Microsoft Sans Serif"/>
              </a:rPr>
              <a:t> </a:t>
            </a:r>
            <a:r>
              <a:rPr sz="2400" spc="-8" dirty="0">
                <a:solidFill>
                  <a:srgbClr val="232323"/>
                </a:solidFill>
                <a:latin typeface="Microsoft Sans Serif"/>
                <a:cs typeface="Microsoft Sans Serif"/>
              </a:rPr>
              <a:t>çevirin.</a:t>
            </a:r>
            <a:r>
              <a:rPr sz="2400" spc="-71" dirty="0">
                <a:solidFill>
                  <a:srgbClr val="232323"/>
                </a:solidFill>
                <a:latin typeface="Microsoft Sans Serif"/>
                <a:cs typeface="Microsoft Sans Serif"/>
              </a:rPr>
              <a:t> </a:t>
            </a:r>
            <a:r>
              <a:rPr sz="2400" dirty="0">
                <a:solidFill>
                  <a:srgbClr val="232323"/>
                </a:solidFill>
                <a:latin typeface="Microsoft Sans Serif"/>
                <a:cs typeface="Microsoft Sans Serif"/>
              </a:rPr>
              <a:t>Aynı</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işlemi</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omuzları</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arkaya</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olacak</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şekilde</a:t>
            </a:r>
            <a:r>
              <a:rPr sz="2400" spc="-11" dirty="0">
                <a:solidFill>
                  <a:srgbClr val="232323"/>
                </a:solidFill>
                <a:latin typeface="Microsoft Sans Serif"/>
                <a:cs typeface="Microsoft Sans Serif"/>
              </a:rPr>
              <a:t> </a:t>
            </a:r>
            <a:r>
              <a:rPr sz="2400" spc="-8" dirty="0">
                <a:solidFill>
                  <a:srgbClr val="232323"/>
                </a:solidFill>
                <a:latin typeface="Microsoft Sans Serif"/>
                <a:cs typeface="Microsoft Sans Serif"/>
              </a:rPr>
              <a:t>çevirin 	</a:t>
            </a:r>
            <a:r>
              <a:rPr sz="2400" dirty="0">
                <a:solidFill>
                  <a:srgbClr val="232323"/>
                </a:solidFill>
                <a:latin typeface="Microsoft Sans Serif"/>
                <a:cs typeface="Microsoft Sans Serif"/>
              </a:rPr>
              <a:t>ve</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her</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iki</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hareketten</a:t>
            </a:r>
            <a:r>
              <a:rPr sz="2400" spc="-38" dirty="0">
                <a:solidFill>
                  <a:srgbClr val="232323"/>
                </a:solidFill>
                <a:latin typeface="Microsoft Sans Serif"/>
                <a:cs typeface="Microsoft Sans Serif"/>
              </a:rPr>
              <a:t> </a:t>
            </a:r>
            <a:r>
              <a:rPr sz="2400" dirty="0">
                <a:solidFill>
                  <a:srgbClr val="232323"/>
                </a:solidFill>
                <a:latin typeface="Microsoft Sans Serif"/>
                <a:cs typeface="Microsoft Sans Serif"/>
              </a:rPr>
              <a:t>10</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tekrar</a:t>
            </a:r>
            <a:r>
              <a:rPr sz="2400" spc="-26" dirty="0">
                <a:solidFill>
                  <a:srgbClr val="232323"/>
                </a:solidFill>
                <a:latin typeface="Microsoft Sans Serif"/>
                <a:cs typeface="Microsoft Sans Serif"/>
              </a:rPr>
              <a:t> </a:t>
            </a:r>
            <a:r>
              <a:rPr sz="2400" spc="-8" dirty="0">
                <a:solidFill>
                  <a:srgbClr val="232323"/>
                </a:solidFill>
                <a:latin typeface="Microsoft Sans Serif"/>
                <a:cs typeface="Microsoft Sans Serif"/>
              </a:rPr>
              <a:t>yapın.</a:t>
            </a:r>
            <a:endParaRPr sz="2400" dirty="0">
              <a:latin typeface="Microsoft Sans Serif"/>
              <a:cs typeface="Microsoft Sans Serif"/>
            </a:endParaRPr>
          </a:p>
        </p:txBody>
      </p:sp>
      <p:grpSp>
        <p:nvGrpSpPr>
          <p:cNvPr id="3" name="object 3"/>
          <p:cNvGrpSpPr/>
          <p:nvPr/>
        </p:nvGrpSpPr>
        <p:grpSpPr>
          <a:xfrm>
            <a:off x="1259632" y="2708920"/>
            <a:ext cx="5760639" cy="3411526"/>
            <a:chOff x="2365248" y="3307079"/>
            <a:chExt cx="5763895" cy="2837815"/>
          </a:xfrm>
        </p:grpSpPr>
        <p:pic>
          <p:nvPicPr>
            <p:cNvPr id="4" name="object 4"/>
            <p:cNvPicPr/>
            <p:nvPr/>
          </p:nvPicPr>
          <p:blipFill>
            <a:blip r:embed="rId2" cstate="print"/>
            <a:stretch>
              <a:fillRect/>
            </a:stretch>
          </p:blipFill>
          <p:spPr>
            <a:xfrm>
              <a:off x="2596896" y="3307079"/>
              <a:ext cx="5532120" cy="2837688"/>
            </a:xfrm>
            <a:prstGeom prst="rect">
              <a:avLst/>
            </a:prstGeom>
          </p:spPr>
        </p:pic>
        <p:pic>
          <p:nvPicPr>
            <p:cNvPr id="5" name="object 5"/>
            <p:cNvPicPr/>
            <p:nvPr/>
          </p:nvPicPr>
          <p:blipFill>
            <a:blip r:embed="rId3" cstate="print"/>
            <a:stretch>
              <a:fillRect/>
            </a:stretch>
          </p:blipFill>
          <p:spPr>
            <a:xfrm>
              <a:off x="2365248" y="4084319"/>
              <a:ext cx="414527" cy="518159"/>
            </a:xfrm>
            <a:prstGeom prst="rect">
              <a:avLst/>
            </a:prstGeom>
          </p:spPr>
        </p:pic>
      </p:grpSp>
      <p:pic>
        <p:nvPicPr>
          <p:cNvPr id="6" name="object 6"/>
          <p:cNvPicPr/>
          <p:nvPr/>
        </p:nvPicPr>
        <p:blipFill>
          <a:blip r:embed="rId3" cstate="print"/>
          <a:stretch>
            <a:fillRect/>
          </a:stretch>
        </p:blipFill>
        <p:spPr>
          <a:xfrm>
            <a:off x="6131052" y="4430268"/>
            <a:ext cx="310895" cy="38861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9410" y="110940"/>
            <a:ext cx="3921443" cy="6754991"/>
          </a:xfrm>
          <a:prstGeom prst="rect">
            <a:avLst/>
          </a:prstGeom>
        </p:spPr>
        <p:txBody>
          <a:bodyPr vert="horz" wrap="square" lIns="0" tIns="117158" rIns="0" bIns="0" rtlCol="0">
            <a:spAutoFit/>
          </a:bodyPr>
          <a:lstStyle/>
          <a:p>
            <a:pPr marL="68580">
              <a:spcBef>
                <a:spcPts val="923"/>
              </a:spcBef>
            </a:pPr>
            <a:r>
              <a:rPr sz="2400" b="1" dirty="0">
                <a:solidFill>
                  <a:srgbClr val="232323"/>
                </a:solidFill>
                <a:latin typeface="Arial"/>
                <a:cs typeface="Arial"/>
              </a:rPr>
              <a:t>3-</a:t>
            </a:r>
            <a:r>
              <a:rPr sz="2400" b="1" spc="-15" dirty="0">
                <a:solidFill>
                  <a:srgbClr val="232323"/>
                </a:solidFill>
                <a:latin typeface="Arial"/>
                <a:cs typeface="Arial"/>
              </a:rPr>
              <a:t> </a:t>
            </a:r>
            <a:r>
              <a:rPr sz="2400" b="1" dirty="0">
                <a:solidFill>
                  <a:srgbClr val="232323"/>
                </a:solidFill>
                <a:latin typeface="Arial"/>
                <a:cs typeface="Arial"/>
              </a:rPr>
              <a:t>Bilek</a:t>
            </a:r>
            <a:r>
              <a:rPr sz="2400" b="1" spc="-26" dirty="0">
                <a:solidFill>
                  <a:srgbClr val="232323"/>
                </a:solidFill>
                <a:latin typeface="Arial"/>
                <a:cs typeface="Arial"/>
              </a:rPr>
              <a:t> </a:t>
            </a:r>
            <a:r>
              <a:rPr sz="2400" b="1" spc="-8" dirty="0">
                <a:solidFill>
                  <a:srgbClr val="232323"/>
                </a:solidFill>
                <a:latin typeface="Arial"/>
                <a:cs typeface="Arial"/>
              </a:rPr>
              <a:t>Egzersizleri</a:t>
            </a:r>
            <a:endParaRPr sz="2400" dirty="0">
              <a:latin typeface="Arial"/>
              <a:cs typeface="Arial"/>
            </a:endParaRPr>
          </a:p>
          <a:p>
            <a:pPr marL="145733" marR="342424" indent="-136208">
              <a:lnSpc>
                <a:spcPct val="90000"/>
              </a:lnSpc>
              <a:spcBef>
                <a:spcPts val="1046"/>
              </a:spcBef>
              <a:buClr>
                <a:srgbClr val="A6B727"/>
              </a:buClr>
              <a:buSzPct val="79545"/>
              <a:buChar char="•"/>
              <a:tabLst>
                <a:tab pos="146685" algn="l"/>
              </a:tabLst>
            </a:pPr>
            <a:r>
              <a:rPr sz="2400" dirty="0">
                <a:solidFill>
                  <a:srgbClr val="232323"/>
                </a:solidFill>
                <a:latin typeface="Microsoft Sans Serif"/>
                <a:cs typeface="Microsoft Sans Serif"/>
              </a:rPr>
              <a:t>Gün</a:t>
            </a:r>
            <a:r>
              <a:rPr sz="2400" spc="-45" dirty="0">
                <a:solidFill>
                  <a:srgbClr val="232323"/>
                </a:solidFill>
                <a:latin typeface="Microsoft Sans Serif"/>
                <a:cs typeface="Microsoft Sans Serif"/>
              </a:rPr>
              <a:t> </a:t>
            </a:r>
            <a:r>
              <a:rPr sz="2400" dirty="0">
                <a:solidFill>
                  <a:srgbClr val="232323"/>
                </a:solidFill>
                <a:latin typeface="Microsoft Sans Serif"/>
                <a:cs typeface="Microsoft Sans Serif"/>
              </a:rPr>
              <a:t>içerisinde</a:t>
            </a:r>
            <a:r>
              <a:rPr sz="2400" spc="-30" dirty="0">
                <a:solidFill>
                  <a:srgbClr val="232323"/>
                </a:solidFill>
                <a:latin typeface="Microsoft Sans Serif"/>
                <a:cs typeface="Microsoft Sans Serif"/>
              </a:rPr>
              <a:t> </a:t>
            </a:r>
            <a:r>
              <a:rPr sz="2400" dirty="0">
                <a:solidFill>
                  <a:srgbClr val="232323"/>
                </a:solidFill>
                <a:latin typeface="Microsoft Sans Serif"/>
                <a:cs typeface="Microsoft Sans Serif"/>
              </a:rPr>
              <a:t>sürekli</a:t>
            </a:r>
            <a:r>
              <a:rPr sz="2400" spc="-45" dirty="0">
                <a:solidFill>
                  <a:srgbClr val="232323"/>
                </a:solidFill>
                <a:latin typeface="Microsoft Sans Serif"/>
                <a:cs typeface="Microsoft Sans Serif"/>
              </a:rPr>
              <a:t> </a:t>
            </a:r>
            <a:r>
              <a:rPr sz="2400" dirty="0">
                <a:solidFill>
                  <a:srgbClr val="232323"/>
                </a:solidFill>
                <a:latin typeface="Microsoft Sans Serif"/>
                <a:cs typeface="Microsoft Sans Serif"/>
              </a:rPr>
              <a:t>bilgisayar</a:t>
            </a:r>
            <a:r>
              <a:rPr sz="2400" spc="-19" dirty="0">
                <a:solidFill>
                  <a:srgbClr val="232323"/>
                </a:solidFill>
                <a:latin typeface="Microsoft Sans Serif"/>
                <a:cs typeface="Microsoft Sans Serif"/>
              </a:rPr>
              <a:t> ile 	</a:t>
            </a:r>
            <a:r>
              <a:rPr sz="2400" dirty="0">
                <a:solidFill>
                  <a:srgbClr val="232323"/>
                </a:solidFill>
                <a:latin typeface="Microsoft Sans Serif"/>
                <a:cs typeface="Microsoft Sans Serif"/>
              </a:rPr>
              <a:t>çalışmak</a:t>
            </a:r>
            <a:r>
              <a:rPr sz="2400" spc="26" dirty="0">
                <a:solidFill>
                  <a:srgbClr val="232323"/>
                </a:solidFill>
                <a:latin typeface="Microsoft Sans Serif"/>
                <a:cs typeface="Microsoft Sans Serif"/>
              </a:rPr>
              <a:t> </a:t>
            </a:r>
            <a:r>
              <a:rPr sz="2400" dirty="0">
                <a:solidFill>
                  <a:srgbClr val="232323"/>
                </a:solidFill>
                <a:latin typeface="Microsoft Sans Serif"/>
                <a:cs typeface="Microsoft Sans Serif"/>
              </a:rPr>
              <a:t>zorunda</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olan</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çalışanlar</a:t>
            </a:r>
            <a:r>
              <a:rPr sz="2400" spc="30" dirty="0">
                <a:solidFill>
                  <a:srgbClr val="232323"/>
                </a:solidFill>
                <a:latin typeface="Microsoft Sans Serif"/>
                <a:cs typeface="Microsoft Sans Serif"/>
              </a:rPr>
              <a:t> </a:t>
            </a:r>
            <a:r>
              <a:rPr sz="2400" spc="-15" dirty="0">
                <a:solidFill>
                  <a:srgbClr val="232323"/>
                </a:solidFill>
                <a:latin typeface="Microsoft Sans Serif"/>
                <a:cs typeface="Microsoft Sans Serif"/>
              </a:rPr>
              <a:t>için 	</a:t>
            </a:r>
            <a:r>
              <a:rPr sz="2400" dirty="0">
                <a:solidFill>
                  <a:srgbClr val="232323"/>
                </a:solidFill>
                <a:latin typeface="Microsoft Sans Serif"/>
                <a:cs typeface="Microsoft Sans Serif"/>
              </a:rPr>
              <a:t>mükemmel</a:t>
            </a:r>
            <a:r>
              <a:rPr sz="2400" spc="-56" dirty="0">
                <a:solidFill>
                  <a:srgbClr val="232323"/>
                </a:solidFill>
                <a:latin typeface="Microsoft Sans Serif"/>
                <a:cs typeface="Microsoft Sans Serif"/>
              </a:rPr>
              <a:t> </a:t>
            </a:r>
            <a:r>
              <a:rPr sz="2400" dirty="0">
                <a:solidFill>
                  <a:srgbClr val="232323"/>
                </a:solidFill>
                <a:latin typeface="Microsoft Sans Serif"/>
                <a:cs typeface="Microsoft Sans Serif"/>
              </a:rPr>
              <a:t>esneme</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sağlayan</a:t>
            </a:r>
            <a:r>
              <a:rPr sz="2400" spc="-15" dirty="0">
                <a:solidFill>
                  <a:srgbClr val="232323"/>
                </a:solidFill>
                <a:latin typeface="Microsoft Sans Serif"/>
                <a:cs typeface="Microsoft Sans Serif"/>
              </a:rPr>
              <a:t> </a:t>
            </a:r>
            <a:r>
              <a:rPr sz="2400" spc="-8" dirty="0">
                <a:solidFill>
                  <a:srgbClr val="232323"/>
                </a:solidFill>
                <a:latin typeface="Microsoft Sans Serif"/>
                <a:cs typeface="Microsoft Sans Serif"/>
              </a:rPr>
              <a:t>bilek 	</a:t>
            </a:r>
            <a:r>
              <a:rPr sz="2400" dirty="0">
                <a:solidFill>
                  <a:srgbClr val="232323"/>
                </a:solidFill>
                <a:latin typeface="Microsoft Sans Serif"/>
                <a:cs typeface="Microsoft Sans Serif"/>
              </a:rPr>
              <a:t>hareketi,</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kan</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dolaşımının</a:t>
            </a:r>
            <a:r>
              <a:rPr sz="2400" spc="127" dirty="0">
                <a:solidFill>
                  <a:srgbClr val="232323"/>
                </a:solidFill>
                <a:latin typeface="Microsoft Sans Serif"/>
                <a:cs typeface="Microsoft Sans Serif"/>
              </a:rPr>
              <a:t> </a:t>
            </a:r>
            <a:r>
              <a:rPr sz="2400" spc="-8" dirty="0">
                <a:solidFill>
                  <a:srgbClr val="232323"/>
                </a:solidFill>
                <a:latin typeface="Microsoft Sans Serif"/>
                <a:cs typeface="Microsoft Sans Serif"/>
              </a:rPr>
              <a:t>ellerde</a:t>
            </a:r>
            <a:endParaRPr sz="2400" dirty="0">
              <a:latin typeface="Microsoft Sans Serif"/>
              <a:cs typeface="Microsoft Sans Serif"/>
            </a:endParaRPr>
          </a:p>
          <a:p>
            <a:pPr marL="146685">
              <a:lnSpc>
                <a:spcPts val="1684"/>
              </a:lnSpc>
            </a:pPr>
            <a:r>
              <a:rPr sz="2400" dirty="0">
                <a:solidFill>
                  <a:srgbClr val="232323"/>
                </a:solidFill>
                <a:latin typeface="Microsoft Sans Serif"/>
                <a:cs typeface="Microsoft Sans Serif"/>
              </a:rPr>
              <a:t>hızlanmasını</a:t>
            </a:r>
            <a:r>
              <a:rPr sz="2400" spc="124" dirty="0">
                <a:solidFill>
                  <a:srgbClr val="232323"/>
                </a:solidFill>
                <a:latin typeface="Microsoft Sans Serif"/>
                <a:cs typeface="Microsoft Sans Serif"/>
              </a:rPr>
              <a:t> </a:t>
            </a:r>
            <a:r>
              <a:rPr sz="2400" dirty="0">
                <a:solidFill>
                  <a:srgbClr val="232323"/>
                </a:solidFill>
                <a:latin typeface="Microsoft Sans Serif"/>
                <a:cs typeface="Microsoft Sans Serif"/>
              </a:rPr>
              <a:t>sağlayarak</a:t>
            </a:r>
            <a:r>
              <a:rPr sz="2400" spc="56" dirty="0">
                <a:solidFill>
                  <a:srgbClr val="232323"/>
                </a:solidFill>
                <a:latin typeface="Microsoft Sans Serif"/>
                <a:cs typeface="Microsoft Sans Serif"/>
              </a:rPr>
              <a:t> </a:t>
            </a:r>
            <a:r>
              <a:rPr sz="2400" spc="-8" dirty="0">
                <a:solidFill>
                  <a:srgbClr val="232323"/>
                </a:solidFill>
                <a:latin typeface="Microsoft Sans Serif"/>
                <a:cs typeface="Microsoft Sans Serif"/>
              </a:rPr>
              <a:t>bilekleri</a:t>
            </a:r>
            <a:endParaRPr sz="2400" dirty="0">
              <a:latin typeface="Microsoft Sans Serif"/>
              <a:cs typeface="Microsoft Sans Serif"/>
            </a:endParaRPr>
          </a:p>
          <a:p>
            <a:pPr marL="146685">
              <a:lnSpc>
                <a:spcPts val="1883"/>
              </a:lnSpc>
            </a:pPr>
            <a:r>
              <a:rPr sz="2400" spc="-8" dirty="0">
                <a:solidFill>
                  <a:srgbClr val="232323"/>
                </a:solidFill>
                <a:latin typeface="Microsoft Sans Serif"/>
                <a:cs typeface="Microsoft Sans Serif"/>
              </a:rPr>
              <a:t>rahatlatıyor.</a:t>
            </a:r>
            <a:endParaRPr sz="2400" dirty="0">
              <a:latin typeface="Microsoft Sans Serif"/>
              <a:cs typeface="Microsoft Sans Serif"/>
            </a:endParaRPr>
          </a:p>
          <a:p>
            <a:pPr marL="145733" marR="3810" indent="-136208">
              <a:lnSpc>
                <a:spcPct val="90000"/>
              </a:lnSpc>
              <a:spcBef>
                <a:spcPts val="1061"/>
              </a:spcBef>
              <a:buClr>
                <a:srgbClr val="A6B727"/>
              </a:buClr>
              <a:buSzPct val="79545"/>
              <a:buChar char="•"/>
              <a:tabLst>
                <a:tab pos="146685" algn="l"/>
              </a:tabLst>
            </a:pPr>
            <a:r>
              <a:rPr sz="2400" dirty="0">
                <a:solidFill>
                  <a:srgbClr val="232323"/>
                </a:solidFill>
                <a:latin typeface="Microsoft Sans Serif"/>
                <a:cs typeface="Microsoft Sans Serif"/>
              </a:rPr>
              <a:t>Bileklerinizi</a:t>
            </a:r>
            <a:r>
              <a:rPr sz="2400" spc="-49" dirty="0">
                <a:solidFill>
                  <a:srgbClr val="232323"/>
                </a:solidFill>
                <a:latin typeface="Microsoft Sans Serif"/>
                <a:cs typeface="Microsoft Sans Serif"/>
              </a:rPr>
              <a:t> </a:t>
            </a:r>
            <a:r>
              <a:rPr sz="2400" dirty="0">
                <a:solidFill>
                  <a:srgbClr val="232323"/>
                </a:solidFill>
                <a:latin typeface="Microsoft Sans Serif"/>
                <a:cs typeface="Microsoft Sans Serif"/>
              </a:rPr>
              <a:t>rahatlatmak</a:t>
            </a:r>
            <a:r>
              <a:rPr sz="2400" spc="-86" dirty="0">
                <a:solidFill>
                  <a:srgbClr val="232323"/>
                </a:solidFill>
                <a:latin typeface="Microsoft Sans Serif"/>
                <a:cs typeface="Microsoft Sans Serif"/>
              </a:rPr>
              <a:t> </a:t>
            </a:r>
            <a:r>
              <a:rPr sz="2400" dirty="0">
                <a:solidFill>
                  <a:srgbClr val="232323"/>
                </a:solidFill>
                <a:latin typeface="Microsoft Sans Serif"/>
                <a:cs typeface="Microsoft Sans Serif"/>
              </a:rPr>
              <a:t>için</a:t>
            </a:r>
            <a:r>
              <a:rPr sz="2400" spc="-41" dirty="0">
                <a:solidFill>
                  <a:srgbClr val="232323"/>
                </a:solidFill>
                <a:latin typeface="Microsoft Sans Serif"/>
                <a:cs typeface="Microsoft Sans Serif"/>
              </a:rPr>
              <a:t> </a:t>
            </a:r>
            <a:r>
              <a:rPr sz="2400" spc="-8" dirty="0">
                <a:solidFill>
                  <a:srgbClr val="232323"/>
                </a:solidFill>
                <a:latin typeface="Microsoft Sans Serif"/>
                <a:cs typeface="Microsoft Sans Serif"/>
              </a:rPr>
              <a:t>görseldeki 	</a:t>
            </a:r>
            <a:r>
              <a:rPr sz="2400" dirty="0">
                <a:solidFill>
                  <a:srgbClr val="232323"/>
                </a:solidFill>
                <a:latin typeface="Microsoft Sans Serif"/>
                <a:cs typeface="Microsoft Sans Serif"/>
              </a:rPr>
              <a:t>egzersizleri</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3</a:t>
            </a:r>
            <a:r>
              <a:rPr sz="2400" spc="-45" dirty="0">
                <a:solidFill>
                  <a:srgbClr val="232323"/>
                </a:solidFill>
                <a:latin typeface="Microsoft Sans Serif"/>
                <a:cs typeface="Microsoft Sans Serif"/>
              </a:rPr>
              <a:t> </a:t>
            </a:r>
            <a:r>
              <a:rPr sz="2400" dirty="0">
                <a:solidFill>
                  <a:srgbClr val="232323"/>
                </a:solidFill>
                <a:latin typeface="Microsoft Sans Serif"/>
                <a:cs typeface="Microsoft Sans Serif"/>
              </a:rPr>
              <a:t>saniye</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olacak</a:t>
            </a:r>
            <a:r>
              <a:rPr sz="2400" spc="-49" dirty="0">
                <a:solidFill>
                  <a:srgbClr val="232323"/>
                </a:solidFill>
                <a:latin typeface="Microsoft Sans Serif"/>
                <a:cs typeface="Microsoft Sans Serif"/>
              </a:rPr>
              <a:t> </a:t>
            </a:r>
            <a:r>
              <a:rPr sz="2400" spc="-8" dirty="0">
                <a:solidFill>
                  <a:srgbClr val="232323"/>
                </a:solidFill>
                <a:latin typeface="Microsoft Sans Serif"/>
                <a:cs typeface="Microsoft Sans Serif"/>
              </a:rPr>
              <a:t>şekilde 	</a:t>
            </a:r>
            <a:r>
              <a:rPr sz="2400" dirty="0">
                <a:solidFill>
                  <a:srgbClr val="232323"/>
                </a:solidFill>
                <a:latin typeface="Microsoft Sans Serif"/>
                <a:cs typeface="Microsoft Sans Serif"/>
              </a:rPr>
              <a:t>uygulayın</a:t>
            </a:r>
            <a:r>
              <a:rPr sz="2400" spc="41" dirty="0">
                <a:solidFill>
                  <a:srgbClr val="232323"/>
                </a:solidFill>
                <a:latin typeface="Microsoft Sans Serif"/>
                <a:cs typeface="Microsoft Sans Serif"/>
              </a:rPr>
              <a:t> </a:t>
            </a:r>
            <a:r>
              <a:rPr sz="2400" dirty="0">
                <a:solidFill>
                  <a:srgbClr val="232323"/>
                </a:solidFill>
                <a:latin typeface="Microsoft Sans Serif"/>
                <a:cs typeface="Microsoft Sans Serif"/>
              </a:rPr>
              <a:t>ve</a:t>
            </a:r>
            <a:r>
              <a:rPr sz="2400" spc="26" dirty="0">
                <a:solidFill>
                  <a:srgbClr val="232323"/>
                </a:solidFill>
                <a:latin typeface="Microsoft Sans Serif"/>
                <a:cs typeface="Microsoft Sans Serif"/>
              </a:rPr>
              <a:t> </a:t>
            </a:r>
            <a:r>
              <a:rPr sz="2400" spc="-8" dirty="0">
                <a:solidFill>
                  <a:srgbClr val="232323"/>
                </a:solidFill>
                <a:latin typeface="Microsoft Sans Serif"/>
                <a:cs typeface="Microsoft Sans Serif"/>
              </a:rPr>
              <a:t>bekleyin.</a:t>
            </a:r>
            <a:r>
              <a:rPr sz="2400" spc="-86" dirty="0">
                <a:solidFill>
                  <a:srgbClr val="232323"/>
                </a:solidFill>
                <a:latin typeface="Microsoft Sans Serif"/>
                <a:cs typeface="Microsoft Sans Serif"/>
              </a:rPr>
              <a:t> </a:t>
            </a:r>
            <a:r>
              <a:rPr sz="2400" dirty="0">
                <a:solidFill>
                  <a:srgbClr val="232323"/>
                </a:solidFill>
                <a:latin typeface="Microsoft Sans Serif"/>
                <a:cs typeface="Microsoft Sans Serif"/>
              </a:rPr>
              <a:t>Aynı</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işlemi</a:t>
            </a:r>
            <a:r>
              <a:rPr sz="2400" spc="4" dirty="0">
                <a:solidFill>
                  <a:srgbClr val="232323"/>
                </a:solidFill>
                <a:latin typeface="Microsoft Sans Serif"/>
                <a:cs typeface="Microsoft Sans Serif"/>
              </a:rPr>
              <a:t> </a:t>
            </a:r>
            <a:r>
              <a:rPr sz="2400" spc="-8" dirty="0">
                <a:solidFill>
                  <a:srgbClr val="232323"/>
                </a:solidFill>
                <a:latin typeface="Microsoft Sans Serif"/>
                <a:cs typeface="Microsoft Sans Serif"/>
              </a:rPr>
              <a:t>diğer 	</a:t>
            </a:r>
            <a:r>
              <a:rPr sz="2400" dirty="0">
                <a:solidFill>
                  <a:srgbClr val="232323"/>
                </a:solidFill>
                <a:latin typeface="Microsoft Sans Serif"/>
                <a:cs typeface="Microsoft Sans Serif"/>
              </a:rPr>
              <a:t>eliniz</a:t>
            </a:r>
            <a:r>
              <a:rPr sz="2400" spc="-19" dirty="0">
                <a:solidFill>
                  <a:srgbClr val="232323"/>
                </a:solidFill>
                <a:latin typeface="Microsoft Sans Serif"/>
                <a:cs typeface="Microsoft Sans Serif"/>
              </a:rPr>
              <a:t> </a:t>
            </a:r>
            <a:r>
              <a:rPr sz="2400" dirty="0">
                <a:solidFill>
                  <a:srgbClr val="232323"/>
                </a:solidFill>
                <a:latin typeface="Microsoft Sans Serif"/>
                <a:cs typeface="Microsoft Sans Serif"/>
              </a:rPr>
              <a:t>için</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de</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yaparak</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bilek</a:t>
            </a:r>
            <a:r>
              <a:rPr sz="2400" spc="-19" dirty="0">
                <a:solidFill>
                  <a:srgbClr val="232323"/>
                </a:solidFill>
                <a:latin typeface="Microsoft Sans Serif"/>
                <a:cs typeface="Microsoft Sans Serif"/>
              </a:rPr>
              <a:t> </a:t>
            </a:r>
            <a:r>
              <a:rPr sz="2400" dirty="0">
                <a:solidFill>
                  <a:srgbClr val="232323"/>
                </a:solidFill>
                <a:latin typeface="Microsoft Sans Serif"/>
                <a:cs typeface="Microsoft Sans Serif"/>
              </a:rPr>
              <a:t>hareketini</a:t>
            </a:r>
            <a:r>
              <a:rPr sz="2400" spc="-41" dirty="0">
                <a:solidFill>
                  <a:srgbClr val="232323"/>
                </a:solidFill>
                <a:latin typeface="Microsoft Sans Serif"/>
                <a:cs typeface="Microsoft Sans Serif"/>
              </a:rPr>
              <a:t> </a:t>
            </a:r>
            <a:r>
              <a:rPr sz="2400" spc="-19" dirty="0">
                <a:solidFill>
                  <a:srgbClr val="232323"/>
                </a:solidFill>
                <a:latin typeface="Microsoft Sans Serif"/>
                <a:cs typeface="Microsoft Sans Serif"/>
              </a:rPr>
              <a:t>her 	</a:t>
            </a:r>
            <a:r>
              <a:rPr sz="2400" dirty="0">
                <a:solidFill>
                  <a:srgbClr val="232323"/>
                </a:solidFill>
                <a:latin typeface="Microsoft Sans Serif"/>
                <a:cs typeface="Microsoft Sans Serif"/>
              </a:rPr>
              <a:t>iki</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el için</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3’er</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kez</a:t>
            </a:r>
            <a:r>
              <a:rPr sz="2400" spc="-23" dirty="0">
                <a:solidFill>
                  <a:srgbClr val="232323"/>
                </a:solidFill>
                <a:latin typeface="Microsoft Sans Serif"/>
                <a:cs typeface="Microsoft Sans Serif"/>
              </a:rPr>
              <a:t> </a:t>
            </a:r>
            <a:r>
              <a:rPr sz="2400" spc="-8" dirty="0">
                <a:solidFill>
                  <a:srgbClr val="232323"/>
                </a:solidFill>
                <a:latin typeface="Microsoft Sans Serif"/>
                <a:cs typeface="Microsoft Sans Serif"/>
              </a:rPr>
              <a:t>tekrarlayın.</a:t>
            </a:r>
            <a:endParaRPr sz="2400" dirty="0">
              <a:latin typeface="Microsoft Sans Serif"/>
              <a:cs typeface="Microsoft Sans Serif"/>
            </a:endParaRPr>
          </a:p>
        </p:txBody>
      </p:sp>
      <p:pic>
        <p:nvPicPr>
          <p:cNvPr id="3" name="object 3"/>
          <p:cNvPicPr/>
          <p:nvPr/>
        </p:nvPicPr>
        <p:blipFill>
          <a:blip r:embed="rId2" cstate="print"/>
          <a:stretch>
            <a:fillRect/>
          </a:stretch>
        </p:blipFill>
        <p:spPr>
          <a:xfrm>
            <a:off x="4613148" y="476672"/>
            <a:ext cx="4151376" cy="60486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5616" y="1052736"/>
            <a:ext cx="7102793" cy="4108562"/>
          </a:xfrm>
          <a:prstGeom prst="rect">
            <a:avLst/>
          </a:prstGeom>
        </p:spPr>
        <p:txBody>
          <a:bodyPr vert="horz" wrap="square" lIns="0" tIns="10478" rIns="0" bIns="0" rtlCol="0">
            <a:spAutoFit/>
          </a:bodyPr>
          <a:lstStyle/>
          <a:p>
            <a:pPr marL="304324" indent="-294799">
              <a:lnSpc>
                <a:spcPct val="150000"/>
              </a:lnSpc>
              <a:spcBef>
                <a:spcPts val="83"/>
              </a:spcBef>
              <a:buClr>
                <a:srgbClr val="A6B727"/>
              </a:buClr>
              <a:buSzPct val="79545"/>
              <a:buChar char="•"/>
              <a:tabLst>
                <a:tab pos="304324" algn="l"/>
              </a:tabLst>
            </a:pPr>
            <a:r>
              <a:rPr sz="2000" dirty="0">
                <a:solidFill>
                  <a:srgbClr val="0D0D0D"/>
                </a:solidFill>
                <a:latin typeface="Arial" panose="020B0604020202020204" pitchFamily="34" charset="0"/>
                <a:cs typeface="Arial" panose="020B0604020202020204" pitchFamily="34" charset="0"/>
              </a:rPr>
              <a:t>Çalışma</a:t>
            </a:r>
            <a:r>
              <a:rPr sz="2000" spc="-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ortamına</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ilişkin</a:t>
            </a:r>
            <a:r>
              <a:rPr sz="2000" spc="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aydınlatma,</a:t>
            </a:r>
            <a:r>
              <a:rPr sz="2000" spc="-4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ses</a:t>
            </a:r>
            <a:r>
              <a:rPr sz="2000" spc="-1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a:t>
            </a:r>
            <a:r>
              <a:rPr sz="2000" spc="-1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gürültü,</a:t>
            </a:r>
            <a:r>
              <a:rPr sz="2000" spc="-56"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temiz</a:t>
            </a:r>
            <a:r>
              <a:rPr sz="2000" spc="-1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hava,</a:t>
            </a:r>
            <a:r>
              <a:rPr sz="2000" spc="-4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toz,</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nem,</a:t>
            </a:r>
            <a:r>
              <a:rPr sz="2000" spc="-26" dirty="0">
                <a:solidFill>
                  <a:srgbClr val="0D0D0D"/>
                </a:solidFill>
                <a:latin typeface="Arial" panose="020B0604020202020204" pitchFamily="34" charset="0"/>
                <a:cs typeface="Arial" panose="020B0604020202020204" pitchFamily="34" charset="0"/>
              </a:rPr>
              <a:t> </a:t>
            </a:r>
            <a:r>
              <a:rPr sz="2000" spc="-15" dirty="0" err="1">
                <a:solidFill>
                  <a:srgbClr val="0D0D0D"/>
                </a:solidFill>
                <a:latin typeface="Arial" panose="020B0604020202020204" pitchFamily="34" charset="0"/>
                <a:cs typeface="Arial" panose="020B0604020202020204" pitchFamily="34" charset="0"/>
              </a:rPr>
              <a:t>ısı</a:t>
            </a:r>
            <a:r>
              <a:rPr sz="2000" spc="-15" dirty="0">
                <a:solidFill>
                  <a:srgbClr val="0D0D0D"/>
                </a:solidFill>
                <a:latin typeface="Arial" panose="020B0604020202020204" pitchFamily="34" charset="0"/>
                <a:cs typeface="Arial" panose="020B0604020202020204" pitchFamily="34" charset="0"/>
              </a:rPr>
              <a:t>,</a:t>
            </a:r>
            <a:r>
              <a:rPr lang="tr-TR" sz="2000" spc="-15"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titreşim</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gibi</a:t>
            </a:r>
            <a:r>
              <a:rPr sz="2000" spc="-34"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etkenler,</a:t>
            </a:r>
            <a:r>
              <a:rPr sz="2000" spc="-4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çalışma</a:t>
            </a:r>
            <a:r>
              <a:rPr sz="2000" spc="-11"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konforunu</a:t>
            </a:r>
            <a:r>
              <a:rPr sz="2000" spc="-7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sağlayacak</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şekilde</a:t>
            </a:r>
            <a:r>
              <a:rPr sz="2000" spc="-19"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düzenlenmelidir.</a:t>
            </a:r>
            <a:endParaRPr sz="2000" dirty="0">
              <a:latin typeface="Arial" panose="020B0604020202020204" pitchFamily="34" charset="0"/>
              <a:cs typeface="Arial" panose="020B0604020202020204" pitchFamily="34" charset="0"/>
            </a:endParaRPr>
          </a:p>
          <a:p>
            <a:pPr marL="146685">
              <a:lnSpc>
                <a:spcPct val="150000"/>
              </a:lnSpc>
            </a:pPr>
            <a:r>
              <a:rPr sz="2000" dirty="0">
                <a:solidFill>
                  <a:srgbClr val="0D0D0D"/>
                </a:solidFill>
                <a:latin typeface="Arial" panose="020B0604020202020204" pitchFamily="34" charset="0"/>
                <a:cs typeface="Arial" panose="020B0604020202020204" pitchFamily="34" charset="0"/>
              </a:rPr>
              <a:t>Çalışma</a:t>
            </a:r>
            <a:r>
              <a:rPr sz="2000" spc="-2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ortamının</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fiziksel</a:t>
            </a:r>
            <a:r>
              <a:rPr sz="2000" spc="-26"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özellikleri</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ve</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düzeni,</a:t>
            </a:r>
            <a:r>
              <a:rPr sz="2000" spc="-7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yapılan</a:t>
            </a:r>
            <a:r>
              <a:rPr sz="2000" spc="-45"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çalışmalara</a:t>
            </a:r>
            <a:r>
              <a:rPr sz="2000" spc="-23"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uygun</a:t>
            </a:r>
            <a:r>
              <a:rPr lang="tr-TR" sz="2000" dirty="0">
                <a:latin typeface="Arial" panose="020B0604020202020204" pitchFamily="34" charset="0"/>
                <a:cs typeface="Arial" panose="020B0604020202020204" pitchFamily="34" charset="0"/>
              </a:rPr>
              <a:t> </a:t>
            </a:r>
            <a:r>
              <a:rPr sz="2000" spc="-15" dirty="0" err="1">
                <a:solidFill>
                  <a:srgbClr val="0D0D0D"/>
                </a:solidFill>
                <a:latin typeface="Arial" panose="020B0604020202020204" pitchFamily="34" charset="0"/>
                <a:cs typeface="Arial" panose="020B0604020202020204" pitchFamily="34" charset="0"/>
              </a:rPr>
              <a:t>olmalıdır</a:t>
            </a:r>
            <a:r>
              <a:rPr sz="2000" spc="-15" dirty="0">
                <a:solidFill>
                  <a:srgbClr val="0D0D0D"/>
                </a:solidFill>
                <a:latin typeface="Arial" panose="020B0604020202020204" pitchFamily="34" charset="0"/>
                <a:cs typeface="Arial" panose="020B0604020202020204" pitchFamily="34" charset="0"/>
              </a:rPr>
              <a:t>.</a:t>
            </a:r>
            <a:r>
              <a:rPr sz="2000" spc="-6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Çalışma</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ortamı</a:t>
            </a:r>
            <a:r>
              <a:rPr sz="2000" spc="-3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ile</a:t>
            </a:r>
            <a:r>
              <a:rPr sz="2000" spc="-1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birlikte</a:t>
            </a:r>
            <a:r>
              <a:rPr sz="2000" spc="-2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çalışma</a:t>
            </a:r>
            <a:r>
              <a:rPr sz="2000" spc="-1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esnasında</a:t>
            </a:r>
            <a:r>
              <a:rPr sz="2000" spc="-45"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çalışanın</a:t>
            </a:r>
            <a:r>
              <a:rPr sz="2000" spc="-26"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hareketleri</a:t>
            </a:r>
            <a:r>
              <a:rPr sz="2000" spc="-8" dirty="0">
                <a:solidFill>
                  <a:srgbClr val="0D0D0D"/>
                </a:solidFill>
                <a:latin typeface="Arial" panose="020B0604020202020204" pitchFamily="34" charset="0"/>
                <a:cs typeface="Arial" panose="020B0604020202020204" pitchFamily="34" charset="0"/>
              </a:rPr>
              <a:t>,</a:t>
            </a:r>
            <a:r>
              <a:rPr lang="tr-TR" sz="2000" spc="-8"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duruşları</a:t>
            </a:r>
            <a:r>
              <a:rPr sz="2000" spc="-5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da</a:t>
            </a:r>
            <a:r>
              <a:rPr sz="2000" spc="-30"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son</a:t>
            </a:r>
            <a:r>
              <a:rPr sz="2000" spc="-26"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derece</a:t>
            </a:r>
            <a:r>
              <a:rPr sz="2000" spc="-45"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önemlidir.</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Eğilirken,</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yükseğe</a:t>
            </a:r>
            <a:r>
              <a:rPr sz="2000" spc="-53"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uzanırken,</a:t>
            </a:r>
            <a:r>
              <a:rPr sz="2000" spc="-68"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yerden</a:t>
            </a:r>
            <a:r>
              <a:rPr sz="2000" spc="-56"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bir</a:t>
            </a:r>
            <a:r>
              <a:rPr sz="2000" spc="-8"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ağırlık</a:t>
            </a:r>
            <a:r>
              <a:rPr lang="tr-TR" sz="2000" spc="-8"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kaldırırken</a:t>
            </a:r>
            <a:r>
              <a:rPr sz="2000" dirty="0">
                <a:solidFill>
                  <a:srgbClr val="0D0D0D"/>
                </a:solidFill>
                <a:latin typeface="Arial" panose="020B0604020202020204" pitchFamily="34" charset="0"/>
                <a:cs typeface="Arial" panose="020B0604020202020204" pitchFamily="34" charset="0"/>
              </a:rPr>
              <a:t>,</a:t>
            </a:r>
            <a:r>
              <a:rPr sz="2000" spc="-49"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ağırlık</a:t>
            </a:r>
            <a:r>
              <a:rPr sz="2000" spc="-3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taşırken,</a:t>
            </a:r>
            <a:r>
              <a:rPr sz="2000" spc="-64"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bilgisayar</a:t>
            </a:r>
            <a:r>
              <a:rPr sz="2000" spc="-56"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başında</a:t>
            </a:r>
            <a:r>
              <a:rPr sz="2000" spc="-41" dirty="0">
                <a:solidFill>
                  <a:srgbClr val="0D0D0D"/>
                </a:solidFill>
                <a:latin typeface="Arial" panose="020B0604020202020204" pitchFamily="34" charset="0"/>
                <a:cs typeface="Arial" panose="020B0604020202020204" pitchFamily="34" charset="0"/>
              </a:rPr>
              <a:t> </a:t>
            </a:r>
            <a:r>
              <a:rPr sz="2000" dirty="0">
                <a:solidFill>
                  <a:srgbClr val="0D0D0D"/>
                </a:solidFill>
                <a:latin typeface="Arial" panose="020B0604020202020204" pitchFamily="34" charset="0"/>
                <a:cs typeface="Arial" panose="020B0604020202020204" pitchFamily="34" charset="0"/>
              </a:rPr>
              <a:t>otururken</a:t>
            </a:r>
            <a:r>
              <a:rPr sz="2000" spc="-83" dirty="0">
                <a:solidFill>
                  <a:srgbClr val="0D0D0D"/>
                </a:solidFill>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ofis</a:t>
            </a:r>
            <a:r>
              <a:rPr sz="2000" spc="-30" dirty="0">
                <a:solidFill>
                  <a:srgbClr val="0D0D0D"/>
                </a:solidFill>
                <a:latin typeface="Arial" panose="020B0604020202020204" pitchFamily="34" charset="0"/>
                <a:cs typeface="Arial" panose="020B0604020202020204" pitchFamily="34" charset="0"/>
              </a:rPr>
              <a:t> </a:t>
            </a:r>
            <a:r>
              <a:rPr sz="2000" spc="-8" dirty="0" err="1">
                <a:solidFill>
                  <a:srgbClr val="0D0D0D"/>
                </a:solidFill>
                <a:latin typeface="Arial" panose="020B0604020202020204" pitchFamily="34" charset="0"/>
                <a:cs typeface="Arial" panose="020B0604020202020204" pitchFamily="34" charset="0"/>
              </a:rPr>
              <a:t>ergonomisi</a:t>
            </a:r>
            <a:r>
              <a:rPr lang="tr-TR" sz="2000" spc="-8" dirty="0">
                <a:latin typeface="Arial" panose="020B0604020202020204" pitchFamily="34" charset="0"/>
                <a:cs typeface="Arial" panose="020B0604020202020204" pitchFamily="34" charset="0"/>
              </a:rPr>
              <a:t> </a:t>
            </a:r>
            <a:r>
              <a:rPr sz="2000" dirty="0" err="1">
                <a:solidFill>
                  <a:srgbClr val="0D0D0D"/>
                </a:solidFill>
                <a:latin typeface="Arial" panose="020B0604020202020204" pitchFamily="34" charset="0"/>
                <a:cs typeface="Arial" panose="020B0604020202020204" pitchFamily="34" charset="0"/>
              </a:rPr>
              <a:t>kurallarına</a:t>
            </a:r>
            <a:r>
              <a:rPr sz="2000" spc="-45" dirty="0">
                <a:solidFill>
                  <a:srgbClr val="0D0D0D"/>
                </a:solidFill>
                <a:latin typeface="Arial" panose="020B0604020202020204" pitchFamily="34" charset="0"/>
                <a:cs typeface="Arial" panose="020B0604020202020204" pitchFamily="34" charset="0"/>
              </a:rPr>
              <a:t> </a:t>
            </a:r>
            <a:r>
              <a:rPr sz="2000" spc="-8" dirty="0">
                <a:solidFill>
                  <a:srgbClr val="0D0D0D"/>
                </a:solidFill>
                <a:latin typeface="Arial" panose="020B0604020202020204" pitchFamily="34" charset="0"/>
                <a:cs typeface="Arial" panose="020B0604020202020204" pitchFamily="34" charset="0"/>
              </a:rPr>
              <a:t>uyulmalıdır.</a:t>
            </a:r>
            <a:endParaRPr sz="2000" dirty="0">
              <a:latin typeface="Arial" panose="020B0604020202020204" pitchFamily="34"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201917" y="1719072"/>
            <a:ext cx="2729484" cy="3070098"/>
          </a:xfrm>
          <a:prstGeom prst="rect">
            <a:avLst/>
          </a:prstGeom>
        </p:spPr>
      </p:pic>
      <p:sp>
        <p:nvSpPr>
          <p:cNvPr id="3" name="object 3"/>
          <p:cNvSpPr txBox="1"/>
          <p:nvPr/>
        </p:nvSpPr>
        <p:spPr>
          <a:xfrm>
            <a:off x="228623" y="1181846"/>
            <a:ext cx="6023134" cy="3673698"/>
          </a:xfrm>
          <a:prstGeom prst="rect">
            <a:avLst/>
          </a:prstGeom>
        </p:spPr>
        <p:txBody>
          <a:bodyPr vert="horz" wrap="square" lIns="0" tIns="116205" rIns="0" bIns="0" rtlCol="0">
            <a:spAutoFit/>
          </a:bodyPr>
          <a:lstStyle/>
          <a:p>
            <a:pPr marL="9525">
              <a:spcBef>
                <a:spcPts val="915"/>
              </a:spcBef>
            </a:pPr>
            <a:r>
              <a:rPr sz="2400" b="1" dirty="0">
                <a:solidFill>
                  <a:srgbClr val="232323"/>
                </a:solidFill>
                <a:latin typeface="Arial"/>
                <a:cs typeface="Arial"/>
              </a:rPr>
              <a:t>4-</a:t>
            </a:r>
            <a:r>
              <a:rPr sz="2400" b="1" spc="-23" dirty="0">
                <a:solidFill>
                  <a:srgbClr val="232323"/>
                </a:solidFill>
                <a:latin typeface="Arial"/>
                <a:cs typeface="Arial"/>
              </a:rPr>
              <a:t> </a:t>
            </a:r>
            <a:r>
              <a:rPr sz="2400" b="1" dirty="0">
                <a:solidFill>
                  <a:srgbClr val="232323"/>
                </a:solidFill>
                <a:latin typeface="Arial"/>
                <a:cs typeface="Arial"/>
              </a:rPr>
              <a:t>Kol</a:t>
            </a:r>
            <a:r>
              <a:rPr sz="2400" b="1" spc="-8" dirty="0">
                <a:solidFill>
                  <a:srgbClr val="232323"/>
                </a:solidFill>
                <a:latin typeface="Arial"/>
                <a:cs typeface="Arial"/>
              </a:rPr>
              <a:t> Egzersizleri</a:t>
            </a:r>
            <a:endParaRPr sz="2400" dirty="0">
              <a:latin typeface="Arial"/>
              <a:cs typeface="Arial"/>
            </a:endParaRPr>
          </a:p>
          <a:p>
            <a:pPr marL="145256" marR="3810" indent="-136208">
              <a:lnSpc>
                <a:spcPts val="1785"/>
              </a:lnSpc>
              <a:spcBef>
                <a:spcPts val="1069"/>
              </a:spcBef>
              <a:buClr>
                <a:srgbClr val="A6B727"/>
              </a:buClr>
              <a:buSzPct val="79545"/>
              <a:buChar char="•"/>
              <a:tabLst>
                <a:tab pos="146209" algn="l"/>
              </a:tabLst>
            </a:pPr>
            <a:r>
              <a:rPr sz="2400" dirty="0">
                <a:solidFill>
                  <a:srgbClr val="232323"/>
                </a:solidFill>
                <a:latin typeface="Microsoft Sans Serif"/>
                <a:cs typeface="Microsoft Sans Serif"/>
              </a:rPr>
              <a:t>Dik</a:t>
            </a:r>
            <a:r>
              <a:rPr sz="2400" spc="26" dirty="0">
                <a:solidFill>
                  <a:srgbClr val="232323"/>
                </a:solidFill>
                <a:latin typeface="Microsoft Sans Serif"/>
                <a:cs typeface="Microsoft Sans Serif"/>
              </a:rPr>
              <a:t> </a:t>
            </a:r>
            <a:r>
              <a:rPr sz="2400" dirty="0">
                <a:solidFill>
                  <a:srgbClr val="232323"/>
                </a:solidFill>
                <a:latin typeface="Microsoft Sans Serif"/>
                <a:cs typeface="Microsoft Sans Serif"/>
              </a:rPr>
              <a:t>oturarak</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kollarınızı</a:t>
            </a:r>
            <a:r>
              <a:rPr sz="2400" spc="94" dirty="0">
                <a:solidFill>
                  <a:srgbClr val="232323"/>
                </a:solidFill>
                <a:latin typeface="Microsoft Sans Serif"/>
                <a:cs typeface="Microsoft Sans Serif"/>
              </a:rPr>
              <a:t> </a:t>
            </a:r>
            <a:r>
              <a:rPr sz="2400" dirty="0">
                <a:solidFill>
                  <a:srgbClr val="232323"/>
                </a:solidFill>
                <a:latin typeface="Microsoft Sans Serif"/>
                <a:cs typeface="Microsoft Sans Serif"/>
              </a:rPr>
              <a:t>öne</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uzatın</a:t>
            </a:r>
            <a:r>
              <a:rPr sz="2400" spc="64" dirty="0">
                <a:solidFill>
                  <a:srgbClr val="232323"/>
                </a:solidFill>
                <a:latin typeface="Microsoft Sans Serif"/>
                <a:cs typeface="Microsoft Sans Serif"/>
              </a:rPr>
              <a:t> </a:t>
            </a:r>
            <a:r>
              <a:rPr sz="2400" dirty="0">
                <a:solidFill>
                  <a:srgbClr val="232323"/>
                </a:solidFill>
                <a:latin typeface="Microsoft Sans Serif"/>
                <a:cs typeface="Microsoft Sans Serif"/>
              </a:rPr>
              <a:t>ve</a:t>
            </a:r>
            <a:r>
              <a:rPr sz="2400" spc="26" dirty="0">
                <a:solidFill>
                  <a:srgbClr val="232323"/>
                </a:solidFill>
                <a:latin typeface="Microsoft Sans Serif"/>
                <a:cs typeface="Microsoft Sans Serif"/>
              </a:rPr>
              <a:t> </a:t>
            </a:r>
            <a:r>
              <a:rPr sz="2400" dirty="0">
                <a:solidFill>
                  <a:srgbClr val="232323"/>
                </a:solidFill>
                <a:latin typeface="Microsoft Sans Serif"/>
                <a:cs typeface="Microsoft Sans Serif"/>
              </a:rPr>
              <a:t>elinize</a:t>
            </a:r>
            <a:r>
              <a:rPr sz="2400" spc="60" dirty="0">
                <a:solidFill>
                  <a:srgbClr val="232323"/>
                </a:solidFill>
                <a:latin typeface="Microsoft Sans Serif"/>
                <a:cs typeface="Microsoft Sans Serif"/>
              </a:rPr>
              <a:t> </a:t>
            </a:r>
            <a:r>
              <a:rPr sz="2400" dirty="0">
                <a:solidFill>
                  <a:srgbClr val="232323"/>
                </a:solidFill>
                <a:latin typeface="Microsoft Sans Serif"/>
                <a:cs typeface="Microsoft Sans Serif"/>
              </a:rPr>
              <a:t>su</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şişesini</a:t>
            </a:r>
            <a:r>
              <a:rPr sz="2400" spc="19" dirty="0">
                <a:solidFill>
                  <a:srgbClr val="232323"/>
                </a:solidFill>
                <a:latin typeface="Microsoft Sans Serif"/>
                <a:cs typeface="Microsoft Sans Serif"/>
              </a:rPr>
              <a:t> </a:t>
            </a:r>
            <a:r>
              <a:rPr sz="2400" spc="-8" dirty="0">
                <a:solidFill>
                  <a:srgbClr val="232323"/>
                </a:solidFill>
                <a:latin typeface="Microsoft Sans Serif"/>
                <a:cs typeface="Microsoft Sans Serif"/>
              </a:rPr>
              <a:t>alarak 	</a:t>
            </a:r>
            <a:r>
              <a:rPr sz="2400" dirty="0">
                <a:solidFill>
                  <a:srgbClr val="232323"/>
                </a:solidFill>
                <a:latin typeface="Microsoft Sans Serif"/>
                <a:cs typeface="Microsoft Sans Serif"/>
              </a:rPr>
              <a:t>kollarınızı</a:t>
            </a:r>
            <a:r>
              <a:rPr sz="2400" spc="135" dirty="0">
                <a:solidFill>
                  <a:srgbClr val="232323"/>
                </a:solidFill>
                <a:latin typeface="Microsoft Sans Serif"/>
                <a:cs typeface="Microsoft Sans Serif"/>
              </a:rPr>
              <a:t> </a:t>
            </a:r>
            <a:r>
              <a:rPr sz="2400" dirty="0">
                <a:solidFill>
                  <a:srgbClr val="232323"/>
                </a:solidFill>
                <a:latin typeface="Microsoft Sans Serif"/>
                <a:cs typeface="Microsoft Sans Serif"/>
              </a:rPr>
              <a:t>kırmadan</a:t>
            </a:r>
            <a:r>
              <a:rPr sz="2400" spc="75" dirty="0">
                <a:solidFill>
                  <a:srgbClr val="232323"/>
                </a:solidFill>
                <a:latin typeface="Microsoft Sans Serif"/>
                <a:cs typeface="Microsoft Sans Serif"/>
              </a:rPr>
              <a:t> </a:t>
            </a:r>
            <a:r>
              <a:rPr sz="2400" dirty="0">
                <a:solidFill>
                  <a:srgbClr val="232323"/>
                </a:solidFill>
                <a:latin typeface="Microsoft Sans Serif"/>
                <a:cs typeface="Microsoft Sans Serif"/>
              </a:rPr>
              <a:t>yukarı</a:t>
            </a:r>
            <a:r>
              <a:rPr sz="2400" spc="56" dirty="0">
                <a:solidFill>
                  <a:srgbClr val="232323"/>
                </a:solidFill>
                <a:latin typeface="Microsoft Sans Serif"/>
                <a:cs typeface="Microsoft Sans Serif"/>
              </a:rPr>
              <a:t> </a:t>
            </a:r>
            <a:r>
              <a:rPr sz="2400" dirty="0">
                <a:solidFill>
                  <a:srgbClr val="232323"/>
                </a:solidFill>
                <a:latin typeface="Microsoft Sans Serif"/>
                <a:cs typeface="Microsoft Sans Serif"/>
              </a:rPr>
              <a:t>kaldırın.</a:t>
            </a:r>
            <a:r>
              <a:rPr sz="2400" spc="113" dirty="0">
                <a:solidFill>
                  <a:srgbClr val="232323"/>
                </a:solidFill>
                <a:latin typeface="Microsoft Sans Serif"/>
                <a:cs typeface="Microsoft Sans Serif"/>
              </a:rPr>
              <a:t> </a:t>
            </a:r>
            <a:r>
              <a:rPr sz="2400" dirty="0">
                <a:solidFill>
                  <a:srgbClr val="232323"/>
                </a:solidFill>
                <a:latin typeface="Microsoft Sans Serif"/>
                <a:cs typeface="Microsoft Sans Serif"/>
              </a:rPr>
              <a:t>15</a:t>
            </a:r>
            <a:r>
              <a:rPr sz="2400" spc="79" dirty="0">
                <a:solidFill>
                  <a:srgbClr val="232323"/>
                </a:solidFill>
                <a:latin typeface="Microsoft Sans Serif"/>
                <a:cs typeface="Microsoft Sans Serif"/>
              </a:rPr>
              <a:t> </a:t>
            </a:r>
            <a:r>
              <a:rPr sz="2400" dirty="0">
                <a:solidFill>
                  <a:srgbClr val="232323"/>
                </a:solidFill>
                <a:latin typeface="Microsoft Sans Serif"/>
                <a:cs typeface="Microsoft Sans Serif"/>
              </a:rPr>
              <a:t>kez</a:t>
            </a:r>
            <a:r>
              <a:rPr sz="2400" spc="49" dirty="0">
                <a:solidFill>
                  <a:srgbClr val="232323"/>
                </a:solidFill>
                <a:latin typeface="Microsoft Sans Serif"/>
                <a:cs typeface="Microsoft Sans Serif"/>
              </a:rPr>
              <a:t> </a:t>
            </a:r>
            <a:r>
              <a:rPr sz="2400" dirty="0">
                <a:solidFill>
                  <a:srgbClr val="232323"/>
                </a:solidFill>
                <a:latin typeface="Microsoft Sans Serif"/>
                <a:cs typeface="Microsoft Sans Serif"/>
              </a:rPr>
              <a:t>tekrar</a:t>
            </a:r>
            <a:r>
              <a:rPr sz="2400" spc="30" dirty="0">
                <a:solidFill>
                  <a:srgbClr val="232323"/>
                </a:solidFill>
                <a:latin typeface="Microsoft Sans Serif"/>
                <a:cs typeface="Microsoft Sans Serif"/>
              </a:rPr>
              <a:t> </a:t>
            </a:r>
            <a:r>
              <a:rPr sz="2400" dirty="0">
                <a:solidFill>
                  <a:srgbClr val="232323"/>
                </a:solidFill>
                <a:latin typeface="Microsoft Sans Serif"/>
                <a:cs typeface="Microsoft Sans Serif"/>
              </a:rPr>
              <a:t>ettikten</a:t>
            </a:r>
            <a:r>
              <a:rPr sz="2400" spc="45" dirty="0">
                <a:solidFill>
                  <a:srgbClr val="232323"/>
                </a:solidFill>
                <a:latin typeface="Microsoft Sans Serif"/>
                <a:cs typeface="Microsoft Sans Serif"/>
              </a:rPr>
              <a:t> </a:t>
            </a:r>
            <a:r>
              <a:rPr sz="2400" spc="-8" dirty="0">
                <a:solidFill>
                  <a:srgbClr val="232323"/>
                </a:solidFill>
                <a:latin typeface="Microsoft Sans Serif"/>
                <a:cs typeface="Microsoft Sans Serif"/>
              </a:rPr>
              <a:t>sonra 	</a:t>
            </a:r>
            <a:r>
              <a:rPr sz="2400" dirty="0">
                <a:solidFill>
                  <a:srgbClr val="232323"/>
                </a:solidFill>
                <a:latin typeface="Microsoft Sans Serif"/>
                <a:cs typeface="Microsoft Sans Serif"/>
              </a:rPr>
              <a:t>aynı</a:t>
            </a:r>
            <a:r>
              <a:rPr sz="2400" spc="23" dirty="0">
                <a:solidFill>
                  <a:srgbClr val="232323"/>
                </a:solidFill>
                <a:latin typeface="Microsoft Sans Serif"/>
                <a:cs typeface="Microsoft Sans Serif"/>
              </a:rPr>
              <a:t> </a:t>
            </a:r>
            <a:r>
              <a:rPr sz="2400" dirty="0">
                <a:solidFill>
                  <a:srgbClr val="232323"/>
                </a:solidFill>
                <a:latin typeface="Microsoft Sans Serif"/>
                <a:cs typeface="Microsoft Sans Serif"/>
              </a:rPr>
              <a:t>egzersizi</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diğer</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kolunuz</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için</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de</a:t>
            </a:r>
            <a:r>
              <a:rPr sz="2400" spc="-8" dirty="0">
                <a:solidFill>
                  <a:srgbClr val="232323"/>
                </a:solidFill>
                <a:latin typeface="Microsoft Sans Serif"/>
                <a:cs typeface="Microsoft Sans Serif"/>
              </a:rPr>
              <a:t> yapın.</a:t>
            </a:r>
            <a:endParaRPr sz="2400" dirty="0">
              <a:latin typeface="Microsoft Sans Serif"/>
              <a:cs typeface="Microsoft Sans Serif"/>
            </a:endParaRPr>
          </a:p>
          <a:p>
            <a:pPr marL="146209" marR="671513" indent="-137160">
              <a:lnSpc>
                <a:spcPct val="90000"/>
              </a:lnSpc>
              <a:spcBef>
                <a:spcPts val="1031"/>
              </a:spcBef>
              <a:buClr>
                <a:srgbClr val="A6B727"/>
              </a:buClr>
              <a:buSzPct val="79545"/>
              <a:buFont typeface="Corbel"/>
              <a:buChar char="•"/>
              <a:tabLst>
                <a:tab pos="146209" algn="l"/>
              </a:tabLst>
            </a:pPr>
            <a:r>
              <a:rPr sz="2400" dirty="0">
                <a:solidFill>
                  <a:srgbClr val="232323"/>
                </a:solidFill>
                <a:latin typeface="Microsoft Sans Serif"/>
                <a:cs typeface="Microsoft Sans Serif"/>
              </a:rPr>
              <a:t>Kol,</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bacak,</a:t>
            </a:r>
            <a:r>
              <a:rPr sz="2400" spc="-26" dirty="0">
                <a:solidFill>
                  <a:srgbClr val="232323"/>
                </a:solidFill>
                <a:latin typeface="Microsoft Sans Serif"/>
                <a:cs typeface="Microsoft Sans Serif"/>
              </a:rPr>
              <a:t> </a:t>
            </a:r>
            <a:r>
              <a:rPr sz="2400" dirty="0">
                <a:solidFill>
                  <a:srgbClr val="232323"/>
                </a:solidFill>
                <a:latin typeface="Microsoft Sans Serif"/>
                <a:cs typeface="Microsoft Sans Serif"/>
              </a:rPr>
              <a:t>bilek,</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omuz</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ve boyun</a:t>
            </a:r>
            <a:r>
              <a:rPr sz="2400" spc="15" dirty="0">
                <a:solidFill>
                  <a:srgbClr val="232323"/>
                </a:solidFill>
                <a:latin typeface="Microsoft Sans Serif"/>
                <a:cs typeface="Microsoft Sans Serif"/>
              </a:rPr>
              <a:t> </a:t>
            </a:r>
            <a:r>
              <a:rPr sz="2400" dirty="0">
                <a:solidFill>
                  <a:srgbClr val="232323"/>
                </a:solidFill>
                <a:latin typeface="Microsoft Sans Serif"/>
                <a:cs typeface="Microsoft Sans Serif"/>
              </a:rPr>
              <a:t>için belirtilen</a:t>
            </a:r>
            <a:r>
              <a:rPr sz="2400" spc="-4" dirty="0">
                <a:solidFill>
                  <a:srgbClr val="232323"/>
                </a:solidFill>
                <a:latin typeface="Microsoft Sans Serif"/>
                <a:cs typeface="Microsoft Sans Serif"/>
              </a:rPr>
              <a:t> </a:t>
            </a:r>
            <a:r>
              <a:rPr sz="2400" spc="-8" dirty="0">
                <a:solidFill>
                  <a:srgbClr val="232323"/>
                </a:solidFill>
                <a:latin typeface="Microsoft Sans Serif"/>
                <a:cs typeface="Microsoft Sans Serif"/>
              </a:rPr>
              <a:t>egzersiz </a:t>
            </a:r>
            <a:r>
              <a:rPr sz="2400" dirty="0">
                <a:solidFill>
                  <a:srgbClr val="232323"/>
                </a:solidFill>
                <a:latin typeface="Microsoft Sans Serif"/>
                <a:cs typeface="Microsoft Sans Serif"/>
              </a:rPr>
              <a:t>hareketlerini</a:t>
            </a:r>
            <a:r>
              <a:rPr sz="2400" spc="-19" dirty="0">
                <a:solidFill>
                  <a:srgbClr val="232323"/>
                </a:solidFill>
                <a:latin typeface="Microsoft Sans Serif"/>
                <a:cs typeface="Microsoft Sans Serif"/>
              </a:rPr>
              <a:t> </a:t>
            </a:r>
            <a:r>
              <a:rPr sz="2400" dirty="0">
                <a:solidFill>
                  <a:srgbClr val="232323"/>
                </a:solidFill>
                <a:latin typeface="Microsoft Sans Serif"/>
                <a:cs typeface="Microsoft Sans Serif"/>
              </a:rPr>
              <a:t>yaparak</a:t>
            </a:r>
            <a:r>
              <a:rPr sz="2400" spc="11" dirty="0">
                <a:solidFill>
                  <a:srgbClr val="232323"/>
                </a:solidFill>
                <a:latin typeface="Microsoft Sans Serif"/>
                <a:cs typeface="Microsoft Sans Serif"/>
              </a:rPr>
              <a:t> </a:t>
            </a:r>
            <a:r>
              <a:rPr sz="2400" dirty="0">
                <a:solidFill>
                  <a:srgbClr val="232323"/>
                </a:solidFill>
                <a:latin typeface="Microsoft Sans Serif"/>
                <a:cs typeface="Microsoft Sans Serif"/>
              </a:rPr>
              <a:t>hem</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kilo</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kontrolü</a:t>
            </a:r>
            <a:r>
              <a:rPr sz="2400" spc="-26" dirty="0">
                <a:solidFill>
                  <a:srgbClr val="232323"/>
                </a:solidFill>
                <a:latin typeface="Microsoft Sans Serif"/>
                <a:cs typeface="Microsoft Sans Serif"/>
              </a:rPr>
              <a:t> </a:t>
            </a:r>
            <a:r>
              <a:rPr sz="2400" dirty="0">
                <a:solidFill>
                  <a:srgbClr val="232323"/>
                </a:solidFill>
                <a:latin typeface="Microsoft Sans Serif"/>
                <a:cs typeface="Microsoft Sans Serif"/>
              </a:rPr>
              <a:t>yapabilir</a:t>
            </a:r>
            <a:r>
              <a:rPr sz="2400" spc="30" dirty="0">
                <a:solidFill>
                  <a:srgbClr val="232323"/>
                </a:solidFill>
                <a:latin typeface="Microsoft Sans Serif"/>
                <a:cs typeface="Microsoft Sans Serif"/>
              </a:rPr>
              <a:t> </a:t>
            </a:r>
            <a:r>
              <a:rPr sz="2400" dirty="0">
                <a:solidFill>
                  <a:srgbClr val="232323"/>
                </a:solidFill>
                <a:latin typeface="Microsoft Sans Serif"/>
                <a:cs typeface="Microsoft Sans Serif"/>
              </a:rPr>
              <a:t>hem </a:t>
            </a:r>
            <a:r>
              <a:rPr sz="2400" spc="-19" dirty="0">
                <a:solidFill>
                  <a:srgbClr val="232323"/>
                </a:solidFill>
                <a:latin typeface="Microsoft Sans Serif"/>
                <a:cs typeface="Microsoft Sans Serif"/>
              </a:rPr>
              <a:t>de </a:t>
            </a:r>
            <a:r>
              <a:rPr sz="2400" dirty="0">
                <a:solidFill>
                  <a:srgbClr val="232323"/>
                </a:solidFill>
                <a:latin typeface="Microsoft Sans Serif"/>
                <a:cs typeface="Microsoft Sans Serif"/>
              </a:rPr>
              <a:t>hareketsiz</a:t>
            </a:r>
            <a:r>
              <a:rPr sz="2400" spc="8" dirty="0">
                <a:solidFill>
                  <a:srgbClr val="232323"/>
                </a:solidFill>
                <a:latin typeface="Microsoft Sans Serif"/>
                <a:cs typeface="Microsoft Sans Serif"/>
              </a:rPr>
              <a:t> </a:t>
            </a:r>
            <a:r>
              <a:rPr sz="2400" dirty="0">
                <a:solidFill>
                  <a:srgbClr val="232323"/>
                </a:solidFill>
                <a:latin typeface="Microsoft Sans Serif"/>
                <a:cs typeface="Microsoft Sans Serif"/>
              </a:rPr>
              <a:t>olan</a:t>
            </a:r>
            <a:r>
              <a:rPr sz="2400" spc="41" dirty="0">
                <a:solidFill>
                  <a:srgbClr val="232323"/>
                </a:solidFill>
                <a:latin typeface="Microsoft Sans Serif"/>
                <a:cs typeface="Microsoft Sans Serif"/>
              </a:rPr>
              <a:t> </a:t>
            </a:r>
            <a:r>
              <a:rPr sz="2400" dirty="0">
                <a:solidFill>
                  <a:srgbClr val="232323"/>
                </a:solidFill>
                <a:latin typeface="Microsoft Sans Serif"/>
                <a:cs typeface="Microsoft Sans Serif"/>
              </a:rPr>
              <a:t>yaşamınıza</a:t>
            </a:r>
            <a:r>
              <a:rPr sz="2400" spc="124" dirty="0">
                <a:solidFill>
                  <a:srgbClr val="232323"/>
                </a:solidFill>
                <a:latin typeface="Microsoft Sans Serif"/>
                <a:cs typeface="Microsoft Sans Serif"/>
              </a:rPr>
              <a:t> </a:t>
            </a:r>
            <a:r>
              <a:rPr sz="2400" dirty="0">
                <a:solidFill>
                  <a:srgbClr val="232323"/>
                </a:solidFill>
                <a:latin typeface="Microsoft Sans Serif"/>
                <a:cs typeface="Microsoft Sans Serif"/>
              </a:rPr>
              <a:t>hareket</a:t>
            </a:r>
            <a:r>
              <a:rPr sz="2400" spc="-4" dirty="0">
                <a:solidFill>
                  <a:srgbClr val="232323"/>
                </a:solidFill>
                <a:latin typeface="Microsoft Sans Serif"/>
                <a:cs typeface="Microsoft Sans Serif"/>
              </a:rPr>
              <a:t> </a:t>
            </a:r>
            <a:r>
              <a:rPr sz="2400" dirty="0">
                <a:solidFill>
                  <a:srgbClr val="232323"/>
                </a:solidFill>
                <a:latin typeface="Microsoft Sans Serif"/>
                <a:cs typeface="Microsoft Sans Serif"/>
              </a:rPr>
              <a:t>katarak</a:t>
            </a:r>
            <a:r>
              <a:rPr sz="2400" spc="8" dirty="0">
                <a:solidFill>
                  <a:srgbClr val="232323"/>
                </a:solidFill>
                <a:latin typeface="Microsoft Sans Serif"/>
                <a:cs typeface="Microsoft Sans Serif"/>
              </a:rPr>
              <a:t> </a:t>
            </a:r>
            <a:r>
              <a:rPr sz="2400" spc="-8" dirty="0">
                <a:solidFill>
                  <a:srgbClr val="232323"/>
                </a:solidFill>
                <a:latin typeface="Microsoft Sans Serif"/>
                <a:cs typeface="Microsoft Sans Serif"/>
              </a:rPr>
              <a:t>sağlığınızı koruyabilirsiniz.</a:t>
            </a:r>
            <a:endParaRPr sz="2400" dirty="0">
              <a:latin typeface="Microsoft Sans Serif"/>
              <a:cs typeface="Microsoft Sans Serif"/>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3568" y="404664"/>
            <a:ext cx="7094696" cy="3365345"/>
          </a:xfrm>
          <a:prstGeom prst="rect">
            <a:avLst/>
          </a:prstGeom>
        </p:spPr>
        <p:txBody>
          <a:bodyPr vert="horz" wrap="square" lIns="0" tIns="117158" rIns="0" bIns="0" rtlCol="0">
            <a:spAutoFit/>
          </a:bodyPr>
          <a:lstStyle/>
          <a:p>
            <a:pPr marL="9525">
              <a:spcBef>
                <a:spcPts val="923"/>
              </a:spcBef>
            </a:pPr>
            <a:r>
              <a:rPr sz="2000" b="1" dirty="0">
                <a:solidFill>
                  <a:srgbClr val="232323"/>
                </a:solidFill>
                <a:latin typeface="Arial"/>
                <a:cs typeface="Arial"/>
              </a:rPr>
              <a:t>5-</a:t>
            </a:r>
            <a:r>
              <a:rPr sz="2000" b="1" spc="-19" dirty="0">
                <a:solidFill>
                  <a:srgbClr val="232323"/>
                </a:solidFill>
                <a:latin typeface="Arial"/>
                <a:cs typeface="Arial"/>
              </a:rPr>
              <a:t> </a:t>
            </a:r>
            <a:r>
              <a:rPr sz="2000" b="1" dirty="0">
                <a:solidFill>
                  <a:srgbClr val="232323"/>
                </a:solidFill>
                <a:latin typeface="Arial"/>
                <a:cs typeface="Arial"/>
              </a:rPr>
              <a:t>Bacak</a:t>
            </a:r>
            <a:r>
              <a:rPr sz="2000" b="1" spc="-11" dirty="0">
                <a:solidFill>
                  <a:srgbClr val="232323"/>
                </a:solidFill>
                <a:latin typeface="Arial"/>
                <a:cs typeface="Arial"/>
              </a:rPr>
              <a:t> </a:t>
            </a:r>
            <a:r>
              <a:rPr sz="2000" b="1" dirty="0">
                <a:solidFill>
                  <a:srgbClr val="232323"/>
                </a:solidFill>
                <a:latin typeface="Arial"/>
                <a:cs typeface="Arial"/>
              </a:rPr>
              <a:t>ve</a:t>
            </a:r>
            <a:r>
              <a:rPr sz="2000" b="1" spc="11" dirty="0">
                <a:solidFill>
                  <a:srgbClr val="232323"/>
                </a:solidFill>
                <a:latin typeface="Arial"/>
                <a:cs typeface="Arial"/>
              </a:rPr>
              <a:t> </a:t>
            </a:r>
            <a:r>
              <a:rPr sz="2000" b="1" dirty="0">
                <a:solidFill>
                  <a:srgbClr val="232323"/>
                </a:solidFill>
                <a:latin typeface="Arial"/>
                <a:cs typeface="Arial"/>
              </a:rPr>
              <a:t>Diz</a:t>
            </a:r>
            <a:r>
              <a:rPr sz="2000" b="1" spc="-23" dirty="0">
                <a:solidFill>
                  <a:srgbClr val="232323"/>
                </a:solidFill>
                <a:latin typeface="Arial"/>
                <a:cs typeface="Arial"/>
              </a:rPr>
              <a:t> </a:t>
            </a:r>
            <a:r>
              <a:rPr sz="2000" b="1" spc="-8" dirty="0">
                <a:solidFill>
                  <a:srgbClr val="232323"/>
                </a:solidFill>
                <a:latin typeface="Arial"/>
                <a:cs typeface="Arial"/>
              </a:rPr>
              <a:t>Egzersizleri</a:t>
            </a:r>
            <a:endParaRPr sz="2000" dirty="0">
              <a:latin typeface="Arial"/>
              <a:cs typeface="Arial"/>
            </a:endParaRPr>
          </a:p>
          <a:p>
            <a:pPr marL="145733" indent="-136208">
              <a:spcBef>
                <a:spcPts val="848"/>
              </a:spcBef>
              <a:buClr>
                <a:srgbClr val="A6B727"/>
              </a:buClr>
              <a:buSzPct val="79545"/>
              <a:buChar char="•"/>
              <a:tabLst>
                <a:tab pos="145733" algn="l"/>
              </a:tabLst>
            </a:pPr>
            <a:r>
              <a:rPr sz="2000" dirty="0">
                <a:solidFill>
                  <a:srgbClr val="232323"/>
                </a:solidFill>
                <a:latin typeface="Microsoft Sans Serif"/>
                <a:cs typeface="Microsoft Sans Serif"/>
              </a:rPr>
              <a:t>Hareketsizliğin</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zarar</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verdiği</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bir</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diğer</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bölge</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ise</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bacak</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ve</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dizler</a:t>
            </a:r>
            <a:r>
              <a:rPr sz="2000" spc="15" dirty="0">
                <a:solidFill>
                  <a:srgbClr val="232323"/>
                </a:solidFill>
                <a:latin typeface="Microsoft Sans Serif"/>
                <a:cs typeface="Microsoft Sans Serif"/>
              </a:rPr>
              <a:t> </a:t>
            </a:r>
            <a:r>
              <a:rPr sz="2000" spc="-8" dirty="0">
                <a:solidFill>
                  <a:srgbClr val="232323"/>
                </a:solidFill>
                <a:latin typeface="Microsoft Sans Serif"/>
                <a:cs typeface="Microsoft Sans Serif"/>
              </a:rPr>
              <a:t>oluyor.</a:t>
            </a:r>
            <a:endParaRPr sz="2000" dirty="0">
              <a:latin typeface="Microsoft Sans Serif"/>
              <a:cs typeface="Microsoft Sans Serif"/>
            </a:endParaRPr>
          </a:p>
          <a:p>
            <a:pPr marL="145733" marR="3810" indent="-136208">
              <a:lnSpc>
                <a:spcPct val="90000"/>
              </a:lnSpc>
              <a:spcBef>
                <a:spcPts val="1065"/>
              </a:spcBef>
              <a:buClr>
                <a:srgbClr val="A6B727"/>
              </a:buClr>
              <a:buSzPct val="79545"/>
              <a:buChar char="•"/>
              <a:tabLst>
                <a:tab pos="146685" algn="l"/>
              </a:tabLst>
            </a:pPr>
            <a:r>
              <a:rPr sz="2000" dirty="0">
                <a:solidFill>
                  <a:srgbClr val="232323"/>
                </a:solidFill>
                <a:latin typeface="Microsoft Sans Serif"/>
                <a:cs typeface="Microsoft Sans Serif"/>
              </a:rPr>
              <a:t>Oturduğunuz</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yerden</a:t>
            </a:r>
            <a:r>
              <a:rPr sz="2000" spc="45" dirty="0">
                <a:solidFill>
                  <a:srgbClr val="232323"/>
                </a:solidFill>
                <a:latin typeface="Microsoft Sans Serif"/>
                <a:cs typeface="Microsoft Sans Serif"/>
              </a:rPr>
              <a:t> </a:t>
            </a:r>
            <a:r>
              <a:rPr sz="2000" dirty="0">
                <a:solidFill>
                  <a:srgbClr val="232323"/>
                </a:solidFill>
                <a:latin typeface="Microsoft Sans Serif"/>
                <a:cs typeface="Microsoft Sans Serif"/>
              </a:rPr>
              <a:t>ayağınızı</a:t>
            </a:r>
            <a:r>
              <a:rPr sz="2000" spc="79" dirty="0">
                <a:solidFill>
                  <a:srgbClr val="232323"/>
                </a:solidFill>
                <a:latin typeface="Microsoft Sans Serif"/>
                <a:cs typeface="Microsoft Sans Serif"/>
              </a:rPr>
              <a:t> </a:t>
            </a:r>
            <a:r>
              <a:rPr sz="2000" dirty="0">
                <a:solidFill>
                  <a:srgbClr val="232323"/>
                </a:solidFill>
                <a:latin typeface="Microsoft Sans Serif"/>
                <a:cs typeface="Microsoft Sans Serif"/>
              </a:rPr>
              <a:t>hafif kaldırın</a:t>
            </a:r>
            <a:r>
              <a:rPr sz="2000" spc="68" dirty="0">
                <a:solidFill>
                  <a:srgbClr val="232323"/>
                </a:solidFill>
                <a:latin typeface="Microsoft Sans Serif"/>
                <a:cs typeface="Microsoft Sans Serif"/>
              </a:rPr>
              <a:t> </a:t>
            </a:r>
            <a:r>
              <a:rPr sz="2000" dirty="0">
                <a:solidFill>
                  <a:srgbClr val="232323"/>
                </a:solidFill>
                <a:latin typeface="Microsoft Sans Serif"/>
                <a:cs typeface="Microsoft Sans Serif"/>
              </a:rPr>
              <a:t>ve</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gergin</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bir</a:t>
            </a:r>
            <a:r>
              <a:rPr sz="2000" spc="38" dirty="0">
                <a:solidFill>
                  <a:srgbClr val="232323"/>
                </a:solidFill>
                <a:latin typeface="Microsoft Sans Serif"/>
                <a:cs typeface="Microsoft Sans Serif"/>
              </a:rPr>
              <a:t> </a:t>
            </a:r>
            <a:r>
              <a:rPr sz="2000" dirty="0">
                <a:solidFill>
                  <a:srgbClr val="232323"/>
                </a:solidFill>
                <a:latin typeface="Microsoft Sans Serif"/>
                <a:cs typeface="Microsoft Sans Serif"/>
              </a:rPr>
              <a:t>hale</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getirin.</a:t>
            </a:r>
            <a:r>
              <a:rPr sz="2000" spc="4" dirty="0">
                <a:solidFill>
                  <a:srgbClr val="232323"/>
                </a:solidFill>
                <a:latin typeface="Microsoft Sans Serif"/>
                <a:cs typeface="Microsoft Sans Serif"/>
              </a:rPr>
              <a:t> </a:t>
            </a:r>
            <a:r>
              <a:rPr sz="2000" spc="-15" dirty="0">
                <a:solidFill>
                  <a:srgbClr val="232323"/>
                </a:solidFill>
                <a:latin typeface="Microsoft Sans Serif"/>
                <a:cs typeface="Microsoft Sans Serif"/>
              </a:rPr>
              <a:t>Daha 	</a:t>
            </a:r>
            <a:r>
              <a:rPr sz="2000" dirty="0">
                <a:solidFill>
                  <a:srgbClr val="232323"/>
                </a:solidFill>
                <a:latin typeface="Microsoft Sans Serif"/>
                <a:cs typeface="Microsoft Sans Serif"/>
              </a:rPr>
              <a:t>sonra</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ayak</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ucunuz</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yukarıyı</a:t>
            </a:r>
            <a:r>
              <a:rPr sz="2000" spc="45" dirty="0">
                <a:solidFill>
                  <a:srgbClr val="232323"/>
                </a:solidFill>
                <a:latin typeface="Microsoft Sans Serif"/>
                <a:cs typeface="Microsoft Sans Serif"/>
              </a:rPr>
              <a:t> </a:t>
            </a:r>
            <a:r>
              <a:rPr sz="2000" dirty="0">
                <a:solidFill>
                  <a:srgbClr val="232323"/>
                </a:solidFill>
                <a:latin typeface="Microsoft Sans Serif"/>
                <a:cs typeface="Microsoft Sans Serif"/>
              </a:rPr>
              <a:t>gösterecek</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şekilde</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gerdirip saat</a:t>
            </a:r>
            <a:r>
              <a:rPr sz="2000" spc="11" dirty="0">
                <a:solidFill>
                  <a:srgbClr val="232323"/>
                </a:solidFill>
                <a:latin typeface="Microsoft Sans Serif"/>
                <a:cs typeface="Microsoft Sans Serif"/>
              </a:rPr>
              <a:t> </a:t>
            </a:r>
            <a:r>
              <a:rPr sz="2000" spc="-8" dirty="0">
                <a:solidFill>
                  <a:srgbClr val="232323"/>
                </a:solidFill>
                <a:latin typeface="Microsoft Sans Serif"/>
                <a:cs typeface="Microsoft Sans Serif"/>
              </a:rPr>
              <a:t>yönünde 	</a:t>
            </a:r>
            <a:r>
              <a:rPr sz="2000" dirty="0">
                <a:solidFill>
                  <a:srgbClr val="232323"/>
                </a:solidFill>
                <a:latin typeface="Microsoft Sans Serif"/>
                <a:cs typeface="Microsoft Sans Serif"/>
              </a:rPr>
              <a:t>daireler çizin</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ve</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daha</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sonra</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aynı</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hareketi</a:t>
            </a:r>
            <a:r>
              <a:rPr sz="2000" spc="-38" dirty="0">
                <a:solidFill>
                  <a:srgbClr val="232323"/>
                </a:solidFill>
                <a:latin typeface="Microsoft Sans Serif"/>
                <a:cs typeface="Microsoft Sans Serif"/>
              </a:rPr>
              <a:t> </a:t>
            </a:r>
            <a:r>
              <a:rPr sz="2000" dirty="0">
                <a:solidFill>
                  <a:srgbClr val="232323"/>
                </a:solidFill>
                <a:latin typeface="Microsoft Sans Serif"/>
                <a:cs typeface="Microsoft Sans Serif"/>
              </a:rPr>
              <a:t>parmak</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ucunuzu</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yere</a:t>
            </a:r>
            <a:r>
              <a:rPr sz="2000" spc="-4" dirty="0">
                <a:solidFill>
                  <a:srgbClr val="232323"/>
                </a:solidFill>
                <a:latin typeface="Microsoft Sans Serif"/>
                <a:cs typeface="Microsoft Sans Serif"/>
              </a:rPr>
              <a:t> </a:t>
            </a:r>
            <a:r>
              <a:rPr sz="2000" spc="-8" dirty="0" err="1">
                <a:solidFill>
                  <a:srgbClr val="232323"/>
                </a:solidFill>
                <a:latin typeface="Microsoft Sans Serif"/>
                <a:cs typeface="Microsoft Sans Serif"/>
              </a:rPr>
              <a:t>bakacak</a:t>
            </a:r>
            <a:r>
              <a:rPr sz="2000" spc="-8" dirty="0">
                <a:solidFill>
                  <a:srgbClr val="232323"/>
                </a:solidFill>
                <a:latin typeface="Microsoft Sans Serif"/>
                <a:cs typeface="Microsoft Sans Serif"/>
              </a:rPr>
              <a:t> </a:t>
            </a:r>
            <a:r>
              <a:rPr sz="2000" dirty="0" err="1">
                <a:solidFill>
                  <a:srgbClr val="232323"/>
                </a:solidFill>
                <a:latin typeface="Microsoft Sans Serif"/>
                <a:cs typeface="Microsoft Sans Serif"/>
              </a:rPr>
              <a:t>şekilde</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ayarlayarak</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daire</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çizmeye</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devam</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edin.</a:t>
            </a:r>
            <a:r>
              <a:rPr sz="2000" spc="-11" dirty="0">
                <a:solidFill>
                  <a:srgbClr val="232323"/>
                </a:solidFill>
                <a:latin typeface="Microsoft Sans Serif"/>
                <a:cs typeface="Microsoft Sans Serif"/>
              </a:rPr>
              <a:t> </a:t>
            </a:r>
            <a:endParaRPr lang="tr-TR" sz="2000" spc="-11" dirty="0">
              <a:solidFill>
                <a:srgbClr val="232323"/>
              </a:solidFill>
              <a:latin typeface="Microsoft Sans Serif"/>
              <a:cs typeface="Microsoft Sans Serif"/>
            </a:endParaRPr>
          </a:p>
          <a:p>
            <a:pPr marL="145733" marR="3810" indent="-136208">
              <a:lnSpc>
                <a:spcPct val="90000"/>
              </a:lnSpc>
              <a:spcBef>
                <a:spcPts val="1065"/>
              </a:spcBef>
              <a:buClr>
                <a:srgbClr val="A6B727"/>
              </a:buClr>
              <a:buSzPct val="79545"/>
              <a:buChar char="•"/>
              <a:tabLst>
                <a:tab pos="146685" algn="l"/>
              </a:tabLst>
            </a:pPr>
            <a:r>
              <a:rPr sz="2000" dirty="0">
                <a:solidFill>
                  <a:srgbClr val="232323"/>
                </a:solidFill>
                <a:latin typeface="Microsoft Sans Serif"/>
                <a:cs typeface="Microsoft Sans Serif"/>
              </a:rPr>
              <a:t>Her</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iki</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bacağınız</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için</a:t>
            </a:r>
            <a:r>
              <a:rPr sz="2000" spc="-4" dirty="0">
                <a:solidFill>
                  <a:srgbClr val="232323"/>
                </a:solidFill>
                <a:latin typeface="Microsoft Sans Serif"/>
                <a:cs typeface="Microsoft Sans Serif"/>
              </a:rPr>
              <a:t> </a:t>
            </a:r>
            <a:r>
              <a:rPr sz="2000" spc="-19" dirty="0">
                <a:solidFill>
                  <a:srgbClr val="232323"/>
                </a:solidFill>
                <a:latin typeface="Microsoft Sans Serif"/>
                <a:cs typeface="Microsoft Sans Serif"/>
              </a:rPr>
              <a:t>bu 	</a:t>
            </a:r>
            <a:r>
              <a:rPr sz="2000" dirty="0">
                <a:solidFill>
                  <a:srgbClr val="232323"/>
                </a:solidFill>
                <a:latin typeface="Microsoft Sans Serif"/>
                <a:cs typeface="Microsoft Sans Serif"/>
              </a:rPr>
              <a:t>egzersizleri</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10’ar</a:t>
            </a:r>
            <a:r>
              <a:rPr sz="2000" spc="-38" dirty="0">
                <a:solidFill>
                  <a:srgbClr val="232323"/>
                </a:solidFill>
                <a:latin typeface="Microsoft Sans Serif"/>
                <a:cs typeface="Microsoft Sans Serif"/>
              </a:rPr>
              <a:t> </a:t>
            </a:r>
            <a:r>
              <a:rPr sz="2000" dirty="0">
                <a:solidFill>
                  <a:srgbClr val="232323"/>
                </a:solidFill>
                <a:latin typeface="Microsoft Sans Serif"/>
                <a:cs typeface="Microsoft Sans Serif"/>
              </a:rPr>
              <a:t>kez</a:t>
            </a:r>
            <a:r>
              <a:rPr sz="2000" spc="-41" dirty="0">
                <a:solidFill>
                  <a:srgbClr val="232323"/>
                </a:solidFill>
                <a:latin typeface="Microsoft Sans Serif"/>
                <a:cs typeface="Microsoft Sans Serif"/>
              </a:rPr>
              <a:t> </a:t>
            </a:r>
            <a:r>
              <a:rPr sz="2000" spc="-8" dirty="0">
                <a:solidFill>
                  <a:srgbClr val="232323"/>
                </a:solidFill>
                <a:latin typeface="Microsoft Sans Serif"/>
                <a:cs typeface="Microsoft Sans Serif"/>
              </a:rPr>
              <a:t>tekrarlayın.</a:t>
            </a:r>
            <a:endParaRPr sz="2000" dirty="0">
              <a:latin typeface="Microsoft Sans Serif"/>
              <a:cs typeface="Microsoft Sans Serif"/>
            </a:endParaRPr>
          </a:p>
        </p:txBody>
      </p:sp>
      <p:pic>
        <p:nvPicPr>
          <p:cNvPr id="3" name="object 3"/>
          <p:cNvPicPr/>
          <p:nvPr/>
        </p:nvPicPr>
        <p:blipFill>
          <a:blip r:embed="rId2" cstate="print"/>
          <a:stretch>
            <a:fillRect/>
          </a:stretch>
        </p:blipFill>
        <p:spPr>
          <a:xfrm>
            <a:off x="1367028" y="3783330"/>
            <a:ext cx="5941276" cy="267000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0392" y="980728"/>
            <a:ext cx="5246846" cy="3696205"/>
          </a:xfrm>
          <a:prstGeom prst="rect">
            <a:avLst/>
          </a:prstGeom>
        </p:spPr>
        <p:txBody>
          <a:bodyPr vert="horz" wrap="square" lIns="0" tIns="117158" rIns="0" bIns="0" rtlCol="0">
            <a:spAutoFit/>
          </a:bodyPr>
          <a:lstStyle/>
          <a:p>
            <a:pPr marL="9525">
              <a:spcBef>
                <a:spcPts val="923"/>
              </a:spcBef>
            </a:pPr>
            <a:r>
              <a:rPr sz="2000" b="1" dirty="0">
                <a:solidFill>
                  <a:srgbClr val="232323"/>
                </a:solidFill>
                <a:latin typeface="Arial"/>
                <a:cs typeface="Arial"/>
              </a:rPr>
              <a:t>6-</a:t>
            </a:r>
            <a:r>
              <a:rPr sz="2000" b="1" spc="-11" dirty="0">
                <a:solidFill>
                  <a:srgbClr val="232323"/>
                </a:solidFill>
                <a:latin typeface="Arial"/>
                <a:cs typeface="Arial"/>
              </a:rPr>
              <a:t> </a:t>
            </a:r>
            <a:r>
              <a:rPr sz="2000" b="1" dirty="0">
                <a:solidFill>
                  <a:srgbClr val="232323"/>
                </a:solidFill>
                <a:latin typeface="Arial"/>
                <a:cs typeface="Arial"/>
              </a:rPr>
              <a:t>Oturup</a:t>
            </a:r>
            <a:r>
              <a:rPr sz="2000" b="1" spc="-23" dirty="0">
                <a:solidFill>
                  <a:srgbClr val="232323"/>
                </a:solidFill>
                <a:latin typeface="Arial"/>
                <a:cs typeface="Arial"/>
              </a:rPr>
              <a:t> </a:t>
            </a:r>
            <a:r>
              <a:rPr sz="2000" b="1" dirty="0">
                <a:solidFill>
                  <a:srgbClr val="232323"/>
                </a:solidFill>
                <a:latin typeface="Arial"/>
                <a:cs typeface="Arial"/>
              </a:rPr>
              <a:t>Kalkma</a:t>
            </a:r>
            <a:r>
              <a:rPr sz="2000" b="1" spc="-19" dirty="0">
                <a:solidFill>
                  <a:srgbClr val="232323"/>
                </a:solidFill>
                <a:latin typeface="Arial"/>
                <a:cs typeface="Arial"/>
              </a:rPr>
              <a:t> </a:t>
            </a:r>
            <a:r>
              <a:rPr sz="2000" b="1" spc="-8" dirty="0">
                <a:solidFill>
                  <a:srgbClr val="232323"/>
                </a:solidFill>
                <a:latin typeface="Arial"/>
                <a:cs typeface="Arial"/>
              </a:rPr>
              <a:t>Egzersizi</a:t>
            </a:r>
            <a:endParaRPr sz="2000" dirty="0">
              <a:latin typeface="Arial"/>
              <a:cs typeface="Arial"/>
            </a:endParaRPr>
          </a:p>
          <a:p>
            <a:pPr marL="146209" marR="416243" indent="-137160">
              <a:lnSpc>
                <a:spcPts val="1785"/>
              </a:lnSpc>
              <a:spcBef>
                <a:spcPts val="1069"/>
              </a:spcBef>
              <a:buClr>
                <a:srgbClr val="A6B727"/>
              </a:buClr>
              <a:buSzPct val="79545"/>
              <a:buFont typeface="Corbel"/>
              <a:buChar char="•"/>
              <a:tabLst>
                <a:tab pos="146209" algn="l"/>
              </a:tabLst>
            </a:pPr>
            <a:r>
              <a:rPr sz="2000" dirty="0">
                <a:solidFill>
                  <a:srgbClr val="232323"/>
                </a:solidFill>
                <a:latin typeface="Microsoft Sans Serif"/>
                <a:cs typeface="Microsoft Sans Serif"/>
              </a:rPr>
              <a:t>Şüphesiz</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ofiste</a:t>
            </a:r>
            <a:r>
              <a:rPr sz="2000" spc="-53" dirty="0">
                <a:solidFill>
                  <a:srgbClr val="232323"/>
                </a:solidFill>
                <a:latin typeface="Microsoft Sans Serif"/>
                <a:cs typeface="Microsoft Sans Serif"/>
              </a:rPr>
              <a:t> </a:t>
            </a:r>
            <a:r>
              <a:rPr sz="2000" dirty="0">
                <a:solidFill>
                  <a:srgbClr val="232323"/>
                </a:solidFill>
                <a:latin typeface="Microsoft Sans Serif"/>
                <a:cs typeface="Microsoft Sans Serif"/>
              </a:rPr>
              <a:t>spor denilince akla</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ilk</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olarak</a:t>
            </a:r>
            <a:r>
              <a:rPr sz="2000" spc="-38" dirty="0">
                <a:solidFill>
                  <a:srgbClr val="232323"/>
                </a:solidFill>
                <a:latin typeface="Microsoft Sans Serif"/>
                <a:cs typeface="Microsoft Sans Serif"/>
              </a:rPr>
              <a:t> </a:t>
            </a:r>
            <a:r>
              <a:rPr sz="2000" spc="-8" dirty="0">
                <a:solidFill>
                  <a:srgbClr val="232323"/>
                </a:solidFill>
                <a:latin typeface="Microsoft Sans Serif"/>
                <a:cs typeface="Microsoft Sans Serif"/>
              </a:rPr>
              <a:t>squat </a:t>
            </a:r>
            <a:r>
              <a:rPr sz="2000" dirty="0">
                <a:solidFill>
                  <a:srgbClr val="232323"/>
                </a:solidFill>
                <a:latin typeface="Microsoft Sans Serif"/>
                <a:cs typeface="Microsoft Sans Serif"/>
              </a:rPr>
              <a:t>hareketi</a:t>
            </a:r>
            <a:r>
              <a:rPr sz="2000" spc="-11" dirty="0">
                <a:solidFill>
                  <a:srgbClr val="232323"/>
                </a:solidFill>
                <a:latin typeface="Microsoft Sans Serif"/>
                <a:cs typeface="Microsoft Sans Serif"/>
              </a:rPr>
              <a:t> </a:t>
            </a:r>
            <a:r>
              <a:rPr sz="2000" spc="-8" dirty="0">
                <a:solidFill>
                  <a:srgbClr val="232323"/>
                </a:solidFill>
                <a:latin typeface="Microsoft Sans Serif"/>
                <a:cs typeface="Microsoft Sans Serif"/>
              </a:rPr>
              <a:t>geliyor.</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Öğle</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arasında</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ya</a:t>
            </a:r>
            <a:r>
              <a:rPr sz="2000" spc="45" dirty="0">
                <a:solidFill>
                  <a:srgbClr val="232323"/>
                </a:solidFill>
                <a:latin typeface="Microsoft Sans Serif"/>
                <a:cs typeface="Microsoft Sans Serif"/>
              </a:rPr>
              <a:t> </a:t>
            </a:r>
            <a:r>
              <a:rPr sz="2000" dirty="0">
                <a:solidFill>
                  <a:srgbClr val="232323"/>
                </a:solidFill>
                <a:latin typeface="Microsoft Sans Serif"/>
                <a:cs typeface="Microsoft Sans Serif"/>
              </a:rPr>
              <a:t>iş</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arası</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kısa</a:t>
            </a:r>
            <a:r>
              <a:rPr sz="2000" spc="34" dirty="0">
                <a:solidFill>
                  <a:srgbClr val="232323"/>
                </a:solidFill>
                <a:latin typeface="Microsoft Sans Serif"/>
                <a:cs typeface="Microsoft Sans Serif"/>
              </a:rPr>
              <a:t> </a:t>
            </a:r>
            <a:r>
              <a:rPr sz="2000" spc="-19" dirty="0">
                <a:solidFill>
                  <a:srgbClr val="232323"/>
                </a:solidFill>
                <a:latin typeface="Microsoft Sans Serif"/>
                <a:cs typeface="Microsoft Sans Serif"/>
              </a:rPr>
              <a:t>bir </a:t>
            </a:r>
            <a:r>
              <a:rPr sz="2000" dirty="0">
                <a:solidFill>
                  <a:srgbClr val="232323"/>
                </a:solidFill>
                <a:latin typeface="Microsoft Sans Serif"/>
                <a:cs typeface="Microsoft Sans Serif"/>
              </a:rPr>
              <a:t>kahve</a:t>
            </a:r>
            <a:r>
              <a:rPr sz="2000" spc="-15" dirty="0">
                <a:solidFill>
                  <a:srgbClr val="232323"/>
                </a:solidFill>
                <a:latin typeface="Microsoft Sans Serif"/>
                <a:cs typeface="Microsoft Sans Serif"/>
              </a:rPr>
              <a:t> </a:t>
            </a:r>
            <a:r>
              <a:rPr sz="2000" dirty="0">
                <a:solidFill>
                  <a:srgbClr val="232323"/>
                </a:solidFill>
                <a:latin typeface="Microsoft Sans Serif"/>
                <a:cs typeface="Microsoft Sans Serif"/>
              </a:rPr>
              <a:t>molası</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verdiğinizde</a:t>
            </a:r>
            <a:r>
              <a:rPr sz="2000" spc="19" dirty="0">
                <a:solidFill>
                  <a:srgbClr val="232323"/>
                </a:solidFill>
                <a:latin typeface="Microsoft Sans Serif"/>
                <a:cs typeface="Microsoft Sans Serif"/>
              </a:rPr>
              <a:t> </a:t>
            </a:r>
            <a:r>
              <a:rPr sz="2000" dirty="0">
                <a:solidFill>
                  <a:srgbClr val="232323"/>
                </a:solidFill>
                <a:latin typeface="Microsoft Sans Serif"/>
                <a:cs typeface="Microsoft Sans Serif"/>
              </a:rPr>
              <a:t>kolayca</a:t>
            </a:r>
            <a:r>
              <a:rPr sz="2000" spc="4" dirty="0">
                <a:solidFill>
                  <a:srgbClr val="232323"/>
                </a:solidFill>
                <a:latin typeface="Microsoft Sans Serif"/>
                <a:cs typeface="Microsoft Sans Serif"/>
              </a:rPr>
              <a:t> </a:t>
            </a:r>
            <a:r>
              <a:rPr sz="2000" spc="-8" dirty="0">
                <a:solidFill>
                  <a:srgbClr val="232323"/>
                </a:solidFill>
                <a:latin typeface="Microsoft Sans Serif"/>
                <a:cs typeface="Microsoft Sans Serif"/>
              </a:rPr>
              <a:t>yapabileceğiniz</a:t>
            </a:r>
            <a:endParaRPr sz="2000" dirty="0">
              <a:latin typeface="Microsoft Sans Serif"/>
              <a:cs typeface="Microsoft Sans Serif"/>
            </a:endParaRPr>
          </a:p>
          <a:p>
            <a:pPr marL="146209">
              <a:lnSpc>
                <a:spcPts val="1650"/>
              </a:lnSpc>
            </a:pPr>
            <a:r>
              <a:rPr sz="2000" dirty="0">
                <a:solidFill>
                  <a:srgbClr val="232323"/>
                </a:solidFill>
                <a:latin typeface="Microsoft Sans Serif"/>
                <a:cs typeface="Microsoft Sans Serif"/>
              </a:rPr>
              <a:t>oturup</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kalkma</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hareketi,</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vücudunuzun</a:t>
            </a:r>
            <a:r>
              <a:rPr sz="2000" spc="30" dirty="0">
                <a:solidFill>
                  <a:srgbClr val="232323"/>
                </a:solidFill>
                <a:latin typeface="Microsoft Sans Serif"/>
                <a:cs typeface="Microsoft Sans Serif"/>
              </a:rPr>
              <a:t> </a:t>
            </a:r>
            <a:r>
              <a:rPr sz="2000" spc="-8" dirty="0">
                <a:solidFill>
                  <a:srgbClr val="232323"/>
                </a:solidFill>
                <a:latin typeface="Microsoft Sans Serif"/>
                <a:cs typeface="Microsoft Sans Serif"/>
              </a:rPr>
              <a:t>rahatlamasına</a:t>
            </a:r>
            <a:endParaRPr sz="2000" dirty="0">
              <a:latin typeface="Microsoft Sans Serif"/>
              <a:cs typeface="Microsoft Sans Serif"/>
            </a:endParaRPr>
          </a:p>
          <a:p>
            <a:pPr marL="146209">
              <a:lnSpc>
                <a:spcPts val="1883"/>
              </a:lnSpc>
            </a:pPr>
            <a:r>
              <a:rPr sz="2000" dirty="0">
                <a:solidFill>
                  <a:srgbClr val="232323"/>
                </a:solidFill>
                <a:latin typeface="Microsoft Sans Serif"/>
                <a:cs typeface="Microsoft Sans Serif"/>
              </a:rPr>
              <a:t>yardımcı</a:t>
            </a:r>
            <a:r>
              <a:rPr sz="2000" spc="176" dirty="0">
                <a:solidFill>
                  <a:srgbClr val="232323"/>
                </a:solidFill>
                <a:latin typeface="Microsoft Sans Serif"/>
                <a:cs typeface="Microsoft Sans Serif"/>
              </a:rPr>
              <a:t> </a:t>
            </a:r>
            <a:r>
              <a:rPr sz="2000" spc="-8" dirty="0">
                <a:solidFill>
                  <a:srgbClr val="232323"/>
                </a:solidFill>
                <a:latin typeface="Microsoft Sans Serif"/>
                <a:cs typeface="Microsoft Sans Serif"/>
              </a:rPr>
              <a:t>oluyor.</a:t>
            </a:r>
            <a:endParaRPr sz="2000" dirty="0">
              <a:latin typeface="Microsoft Sans Serif"/>
              <a:cs typeface="Microsoft Sans Serif"/>
            </a:endParaRPr>
          </a:p>
          <a:p>
            <a:pPr marL="145256" marR="3810" indent="-136208">
              <a:lnSpc>
                <a:spcPct val="90000"/>
              </a:lnSpc>
              <a:spcBef>
                <a:spcPts val="1065"/>
              </a:spcBef>
              <a:buClr>
                <a:srgbClr val="A6B727"/>
              </a:buClr>
              <a:buSzPct val="79545"/>
              <a:buChar char="•"/>
              <a:tabLst>
                <a:tab pos="146209" algn="l"/>
              </a:tabLst>
            </a:pPr>
            <a:r>
              <a:rPr sz="2000" dirty="0">
                <a:solidFill>
                  <a:srgbClr val="232323"/>
                </a:solidFill>
                <a:latin typeface="Microsoft Sans Serif"/>
                <a:cs typeface="Microsoft Sans Serif"/>
              </a:rPr>
              <a:t>Squat</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için</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öncelikle</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ellerinizi</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açarak</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karşıya</a:t>
            </a:r>
            <a:r>
              <a:rPr sz="2000" spc="11" dirty="0">
                <a:solidFill>
                  <a:srgbClr val="232323"/>
                </a:solidFill>
                <a:latin typeface="Microsoft Sans Serif"/>
                <a:cs typeface="Microsoft Sans Serif"/>
              </a:rPr>
              <a:t> </a:t>
            </a:r>
            <a:r>
              <a:rPr sz="2000" dirty="0">
                <a:solidFill>
                  <a:srgbClr val="232323"/>
                </a:solidFill>
                <a:latin typeface="Microsoft Sans Serif"/>
                <a:cs typeface="Microsoft Sans Serif"/>
              </a:rPr>
              <a:t>uzatın</a:t>
            </a:r>
            <a:r>
              <a:rPr sz="2000" spc="11" dirty="0">
                <a:solidFill>
                  <a:srgbClr val="232323"/>
                </a:solidFill>
                <a:latin typeface="Microsoft Sans Serif"/>
                <a:cs typeface="Microsoft Sans Serif"/>
              </a:rPr>
              <a:t> </a:t>
            </a:r>
            <a:r>
              <a:rPr sz="2000" spc="-19" dirty="0">
                <a:solidFill>
                  <a:srgbClr val="232323"/>
                </a:solidFill>
                <a:latin typeface="Microsoft Sans Serif"/>
                <a:cs typeface="Microsoft Sans Serif"/>
              </a:rPr>
              <a:t>ve 	</a:t>
            </a:r>
            <a:r>
              <a:rPr sz="2000" dirty="0">
                <a:solidFill>
                  <a:srgbClr val="232323"/>
                </a:solidFill>
                <a:latin typeface="Microsoft Sans Serif"/>
                <a:cs typeface="Microsoft Sans Serif"/>
              </a:rPr>
              <a:t>sırtınızın</a:t>
            </a:r>
            <a:r>
              <a:rPr sz="2000" spc="188" dirty="0">
                <a:solidFill>
                  <a:srgbClr val="232323"/>
                </a:solidFill>
                <a:latin typeface="Microsoft Sans Serif"/>
                <a:cs typeface="Microsoft Sans Serif"/>
              </a:rPr>
              <a:t> </a:t>
            </a:r>
            <a:r>
              <a:rPr sz="2000" dirty="0">
                <a:solidFill>
                  <a:srgbClr val="232323"/>
                </a:solidFill>
                <a:latin typeface="Microsoft Sans Serif"/>
                <a:cs typeface="Microsoft Sans Serif"/>
              </a:rPr>
              <a:t>dümdüz</a:t>
            </a:r>
            <a:r>
              <a:rPr sz="2000" spc="60" dirty="0">
                <a:solidFill>
                  <a:srgbClr val="232323"/>
                </a:solidFill>
                <a:latin typeface="Microsoft Sans Serif"/>
                <a:cs typeface="Microsoft Sans Serif"/>
              </a:rPr>
              <a:t> </a:t>
            </a:r>
            <a:r>
              <a:rPr sz="2000" dirty="0">
                <a:solidFill>
                  <a:srgbClr val="232323"/>
                </a:solidFill>
                <a:latin typeface="Microsoft Sans Serif"/>
                <a:cs typeface="Microsoft Sans Serif"/>
              </a:rPr>
              <a:t>olmasını</a:t>
            </a:r>
            <a:r>
              <a:rPr sz="2000" spc="90" dirty="0">
                <a:solidFill>
                  <a:srgbClr val="232323"/>
                </a:solidFill>
                <a:latin typeface="Microsoft Sans Serif"/>
                <a:cs typeface="Microsoft Sans Serif"/>
              </a:rPr>
              <a:t> </a:t>
            </a:r>
            <a:r>
              <a:rPr sz="2000" dirty="0">
                <a:solidFill>
                  <a:srgbClr val="232323"/>
                </a:solidFill>
                <a:latin typeface="Microsoft Sans Serif"/>
                <a:cs typeface="Microsoft Sans Serif"/>
              </a:rPr>
              <a:t>sağlayın.</a:t>
            </a:r>
            <a:r>
              <a:rPr sz="2000" spc="113" dirty="0">
                <a:solidFill>
                  <a:srgbClr val="232323"/>
                </a:solidFill>
                <a:latin typeface="Microsoft Sans Serif"/>
                <a:cs typeface="Microsoft Sans Serif"/>
              </a:rPr>
              <a:t> </a:t>
            </a:r>
            <a:r>
              <a:rPr sz="2000" dirty="0">
                <a:solidFill>
                  <a:srgbClr val="232323"/>
                </a:solidFill>
                <a:latin typeface="Microsoft Sans Serif"/>
                <a:cs typeface="Microsoft Sans Serif"/>
              </a:rPr>
              <a:t>Daha</a:t>
            </a:r>
            <a:r>
              <a:rPr sz="2000" spc="79" dirty="0">
                <a:solidFill>
                  <a:srgbClr val="232323"/>
                </a:solidFill>
                <a:latin typeface="Microsoft Sans Serif"/>
                <a:cs typeface="Microsoft Sans Serif"/>
              </a:rPr>
              <a:t> </a:t>
            </a:r>
            <a:r>
              <a:rPr sz="2000" spc="-8" dirty="0">
                <a:solidFill>
                  <a:srgbClr val="232323"/>
                </a:solidFill>
                <a:latin typeface="Microsoft Sans Serif"/>
                <a:cs typeface="Microsoft Sans Serif"/>
              </a:rPr>
              <a:t>sonra 	</a:t>
            </a:r>
            <a:r>
              <a:rPr sz="2000" dirty="0">
                <a:solidFill>
                  <a:srgbClr val="232323"/>
                </a:solidFill>
                <a:latin typeface="Microsoft Sans Serif"/>
                <a:cs typeface="Microsoft Sans Serif"/>
              </a:rPr>
              <a:t>oturma</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hareketi</a:t>
            </a:r>
            <a:r>
              <a:rPr sz="2000" spc="-23" dirty="0">
                <a:solidFill>
                  <a:srgbClr val="232323"/>
                </a:solidFill>
                <a:latin typeface="Microsoft Sans Serif"/>
                <a:cs typeface="Microsoft Sans Serif"/>
              </a:rPr>
              <a:t> </a:t>
            </a:r>
            <a:r>
              <a:rPr sz="2000" dirty="0">
                <a:solidFill>
                  <a:srgbClr val="232323"/>
                </a:solidFill>
                <a:latin typeface="Microsoft Sans Serif"/>
                <a:cs typeface="Microsoft Sans Serif"/>
              </a:rPr>
              <a:t>yaparak</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sandalyenize</a:t>
            </a:r>
            <a:r>
              <a:rPr sz="2000" spc="38" dirty="0">
                <a:solidFill>
                  <a:srgbClr val="232323"/>
                </a:solidFill>
                <a:latin typeface="Microsoft Sans Serif"/>
                <a:cs typeface="Microsoft Sans Serif"/>
              </a:rPr>
              <a:t> </a:t>
            </a:r>
            <a:r>
              <a:rPr sz="2000" dirty="0">
                <a:solidFill>
                  <a:srgbClr val="232323"/>
                </a:solidFill>
                <a:latin typeface="Microsoft Sans Serif"/>
                <a:cs typeface="Microsoft Sans Serif"/>
              </a:rPr>
              <a:t>kadar</a:t>
            </a:r>
            <a:r>
              <a:rPr sz="2000" spc="-26" dirty="0">
                <a:solidFill>
                  <a:srgbClr val="232323"/>
                </a:solidFill>
                <a:latin typeface="Microsoft Sans Serif"/>
                <a:cs typeface="Microsoft Sans Serif"/>
              </a:rPr>
              <a:t> </a:t>
            </a:r>
            <a:r>
              <a:rPr sz="2000" dirty="0">
                <a:solidFill>
                  <a:srgbClr val="232323"/>
                </a:solidFill>
                <a:latin typeface="Microsoft Sans Serif"/>
                <a:cs typeface="Microsoft Sans Serif"/>
              </a:rPr>
              <a:t>inin</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ve</a:t>
            </a:r>
            <a:r>
              <a:rPr sz="2000" spc="4" dirty="0">
                <a:solidFill>
                  <a:srgbClr val="232323"/>
                </a:solidFill>
                <a:latin typeface="Microsoft Sans Serif"/>
                <a:cs typeface="Microsoft Sans Serif"/>
              </a:rPr>
              <a:t> </a:t>
            </a:r>
            <a:r>
              <a:rPr sz="2000" spc="-19" dirty="0">
                <a:solidFill>
                  <a:srgbClr val="232323"/>
                </a:solidFill>
                <a:latin typeface="Microsoft Sans Serif"/>
                <a:cs typeface="Microsoft Sans Serif"/>
              </a:rPr>
              <a:t>bu 	</a:t>
            </a:r>
            <a:r>
              <a:rPr sz="2000" dirty="0">
                <a:solidFill>
                  <a:srgbClr val="232323"/>
                </a:solidFill>
                <a:latin typeface="Microsoft Sans Serif"/>
                <a:cs typeface="Microsoft Sans Serif"/>
              </a:rPr>
              <a:t>hareketi</a:t>
            </a:r>
            <a:r>
              <a:rPr sz="2000" spc="-8" dirty="0">
                <a:solidFill>
                  <a:srgbClr val="232323"/>
                </a:solidFill>
                <a:latin typeface="Microsoft Sans Serif"/>
                <a:cs typeface="Microsoft Sans Serif"/>
              </a:rPr>
              <a:t> </a:t>
            </a:r>
            <a:r>
              <a:rPr sz="2000" dirty="0">
                <a:solidFill>
                  <a:srgbClr val="232323"/>
                </a:solidFill>
                <a:latin typeface="Microsoft Sans Serif"/>
                <a:cs typeface="Microsoft Sans Serif"/>
              </a:rPr>
              <a:t>15</a:t>
            </a:r>
            <a:r>
              <a:rPr sz="2000" spc="34" dirty="0">
                <a:solidFill>
                  <a:srgbClr val="232323"/>
                </a:solidFill>
                <a:latin typeface="Microsoft Sans Serif"/>
                <a:cs typeface="Microsoft Sans Serif"/>
              </a:rPr>
              <a:t> </a:t>
            </a:r>
            <a:r>
              <a:rPr sz="2000" dirty="0">
                <a:solidFill>
                  <a:srgbClr val="232323"/>
                </a:solidFill>
                <a:latin typeface="Microsoft Sans Serif"/>
                <a:cs typeface="Microsoft Sans Serif"/>
              </a:rPr>
              <a:t>kez</a:t>
            </a:r>
            <a:r>
              <a:rPr sz="2000" spc="4" dirty="0">
                <a:solidFill>
                  <a:srgbClr val="232323"/>
                </a:solidFill>
                <a:latin typeface="Microsoft Sans Serif"/>
                <a:cs typeface="Microsoft Sans Serif"/>
              </a:rPr>
              <a:t> </a:t>
            </a:r>
            <a:r>
              <a:rPr sz="2000" dirty="0">
                <a:solidFill>
                  <a:srgbClr val="232323"/>
                </a:solidFill>
                <a:latin typeface="Microsoft Sans Serif"/>
                <a:cs typeface="Microsoft Sans Serif"/>
              </a:rPr>
              <a:t>tekrar</a:t>
            </a:r>
            <a:r>
              <a:rPr sz="2000" spc="-15" dirty="0">
                <a:solidFill>
                  <a:srgbClr val="232323"/>
                </a:solidFill>
                <a:latin typeface="Microsoft Sans Serif"/>
                <a:cs typeface="Microsoft Sans Serif"/>
              </a:rPr>
              <a:t> edin.</a:t>
            </a:r>
            <a:endParaRPr sz="2000" dirty="0">
              <a:latin typeface="Microsoft Sans Serif"/>
              <a:cs typeface="Microsoft Sans Serif"/>
            </a:endParaRPr>
          </a:p>
        </p:txBody>
      </p:sp>
      <p:pic>
        <p:nvPicPr>
          <p:cNvPr id="3" name="object 3"/>
          <p:cNvPicPr/>
          <p:nvPr/>
        </p:nvPicPr>
        <p:blipFill>
          <a:blip r:embed="rId2" cstate="print"/>
          <a:stretch>
            <a:fillRect/>
          </a:stretch>
        </p:blipFill>
        <p:spPr>
          <a:xfrm>
            <a:off x="5707238" y="836712"/>
            <a:ext cx="3132723" cy="475252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060848"/>
            <a:ext cx="8496943" cy="4609653"/>
          </a:xfrm>
        </p:spPr>
        <p:txBody>
          <a:bodyPr>
            <a:normAutofit fontScale="92500" lnSpcReduction="10000"/>
          </a:bodyPr>
          <a:lstStyle/>
          <a:p>
            <a:pPr algn="just"/>
            <a:r>
              <a:rPr lang="tr-TR" dirty="0">
                <a:solidFill>
                  <a:schemeClr val="tx2">
                    <a:lumMod val="75000"/>
                  </a:schemeClr>
                </a:solidFill>
              </a:rPr>
              <a:t>Pencereler: </a:t>
            </a:r>
            <a:r>
              <a:rPr lang="tr-TR" dirty="0"/>
              <a:t>Dış pencere ve menfezler işyerinde ışığı bol ve eşit olarak yayacak ve ihtiyaca göre kolayca açılıp kapanabilecek ve temizlenebilecek  şekilde olmalıdır.</a:t>
            </a:r>
          </a:p>
          <a:p>
            <a:r>
              <a:rPr lang="tr-TR" dirty="0">
                <a:solidFill>
                  <a:schemeClr val="tx2">
                    <a:lumMod val="75000"/>
                  </a:schemeClr>
                </a:solidFill>
              </a:rPr>
              <a:t>Acil çıkış yolları ve kapıları: </a:t>
            </a:r>
            <a:r>
              <a:rPr lang="tr-TR" dirty="0"/>
              <a:t>Her yapı tüm kullanıcılara elverişli kaçış olanakları sağlamak üzere kullanıcı yüküne, yangın korunum düzeyine, yapısına ve yüksekliğine uygun tip, konum ve  kapasitede  tehlike  çıkışlarıyla  donatılmalıdır</a:t>
            </a:r>
          </a:p>
          <a:p>
            <a:r>
              <a:rPr lang="tr-TR" dirty="0">
                <a:solidFill>
                  <a:schemeClr val="tx2">
                    <a:lumMod val="75000"/>
                  </a:schemeClr>
                </a:solidFill>
              </a:rPr>
              <a:t>Tuvaletler  ve  Lavabolar: </a:t>
            </a:r>
            <a:r>
              <a:rPr lang="tr-TR" dirty="0"/>
              <a:t>Yeteri kadar temizlik malzemesi temin edilmeli ve hijyen kurallarına uyulmalıdır.</a:t>
            </a:r>
          </a:p>
          <a:p>
            <a:r>
              <a:rPr lang="tr-TR" dirty="0">
                <a:solidFill>
                  <a:schemeClr val="tx2">
                    <a:lumMod val="75000"/>
                  </a:schemeClr>
                </a:solidFill>
              </a:rPr>
              <a:t>Hasta  Bina  Sendromu: </a:t>
            </a:r>
            <a:r>
              <a:rPr lang="tr-TR" dirty="0"/>
              <a:t>Havalandırılmayan çalışma alanlarında çalışanlarda halsizlik, baş ağrısı, sersemlik hissi, bulantı, cilt kuruluğu, gözlerde batma, burunda tıkanıklık ya da akma gibi belirtiler veren bir durum ortaya çıkmaktadır</a:t>
            </a:r>
          </a:p>
        </p:txBody>
      </p:sp>
      <p:sp>
        <p:nvSpPr>
          <p:cNvPr id="2" name="Başlık 1"/>
          <p:cNvSpPr>
            <a:spLocks noGrp="1"/>
          </p:cNvSpPr>
          <p:nvPr>
            <p:ph type="title"/>
          </p:nvPr>
        </p:nvSpPr>
        <p:spPr/>
        <p:txBody>
          <a:bodyPr/>
          <a:lstStyle/>
          <a:p>
            <a:r>
              <a:rPr lang="tr-TR" sz="4400" dirty="0"/>
              <a:t>A. Bina (İşyeri Yerleşim Planı)</a:t>
            </a:r>
          </a:p>
        </p:txBody>
      </p:sp>
    </p:spTree>
    <p:extLst>
      <p:ext uri="{BB962C8B-B14F-4D97-AF65-F5344CB8AC3E}">
        <p14:creationId xmlns:p14="http://schemas.microsoft.com/office/powerpoint/2010/main" val="2396136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a:bodyPr>
          <a:lstStyle/>
          <a:p>
            <a:r>
              <a:rPr lang="tr-TR" sz="2000" b="1" dirty="0">
                <a:solidFill>
                  <a:srgbClr val="C00000"/>
                </a:solidFill>
              </a:rPr>
              <a:t>Monitör:</a:t>
            </a:r>
            <a:r>
              <a:rPr lang="tr-TR" sz="2000" dirty="0"/>
              <a:t> Monitör gözlerden en az 65 cm uzakta bulunmalıdır. Genel olarak monitörü mümkün oldukça uzağa  yerleştirmek ve yazı karakteri boyutunu arttırmak tavsiye edilir.</a:t>
            </a:r>
          </a:p>
          <a:p>
            <a:pPr marL="0" indent="0">
              <a:buNone/>
            </a:pPr>
            <a:endParaRPr lang="tr-TR" sz="2000" dirty="0"/>
          </a:p>
          <a:p>
            <a:pPr lvl="8"/>
            <a:r>
              <a:rPr lang="tr-TR" sz="2200" b="1" dirty="0">
                <a:solidFill>
                  <a:srgbClr val="C00000"/>
                </a:solidFill>
              </a:rPr>
              <a:t>Monitörün  Düşey  Yerleşimi:  </a:t>
            </a:r>
            <a:r>
              <a:rPr lang="tr-TR" sz="2200" dirty="0"/>
              <a:t>Ekran  görüş alanı  gözün  yatay  görme  hizasından  15°-50° açıları arasında bulunmalıdır.</a:t>
            </a:r>
          </a:p>
          <a:p>
            <a:pPr marL="0" indent="0">
              <a:buNone/>
            </a:pPr>
            <a:endParaRPr lang="tr-TR" sz="5200" dirty="0"/>
          </a:p>
        </p:txBody>
      </p:sp>
      <p:sp>
        <p:nvSpPr>
          <p:cNvPr id="3" name="Başlık 2"/>
          <p:cNvSpPr>
            <a:spLocks noGrp="1"/>
          </p:cNvSpPr>
          <p:nvPr>
            <p:ph type="title"/>
          </p:nvPr>
        </p:nvSpPr>
        <p:spPr/>
        <p:txBody>
          <a:bodyPr/>
          <a:lstStyle/>
          <a:p>
            <a:r>
              <a:rPr lang="tr-TR" dirty="0"/>
              <a:t>B. Ekranlı Araçlar </a:t>
            </a:r>
          </a:p>
        </p:txBody>
      </p:sp>
      <p:pic>
        <p:nvPicPr>
          <p:cNvPr id="6146" name="Picture 2" descr="C:\Users\melih\Desktop\Ergonom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1" y="3501006"/>
            <a:ext cx="3580819" cy="3348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198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1607565"/>
            <a:ext cx="7958455" cy="2952750"/>
          </a:xfrm>
          <a:prstGeom prst="rect">
            <a:avLst/>
          </a:prstGeom>
        </p:spPr>
        <p:txBody>
          <a:bodyPr vert="horz" wrap="square" lIns="0" tIns="13335" rIns="0" bIns="0" rtlCol="0">
            <a:spAutoFit/>
          </a:bodyPr>
          <a:lstStyle/>
          <a:p>
            <a:pPr marL="355600" marR="5080" indent="-342900">
              <a:lnSpc>
                <a:spcPct val="100000"/>
              </a:lnSpc>
              <a:spcBef>
                <a:spcPts val="105"/>
              </a:spcBef>
              <a:buFont typeface="Arial MT"/>
              <a:buChar char="•"/>
              <a:tabLst>
                <a:tab pos="355600" algn="l"/>
              </a:tabLst>
            </a:pPr>
            <a:r>
              <a:rPr sz="3200" dirty="0">
                <a:latin typeface="Calibri"/>
                <a:cs typeface="Calibri"/>
              </a:rPr>
              <a:t>Resmi</a:t>
            </a:r>
            <a:r>
              <a:rPr sz="3200" spc="-135" dirty="0">
                <a:latin typeface="Calibri"/>
                <a:cs typeface="Calibri"/>
              </a:rPr>
              <a:t> </a:t>
            </a:r>
            <a:r>
              <a:rPr sz="3200" spc="-10" dirty="0">
                <a:latin typeface="Calibri"/>
                <a:cs typeface="Calibri"/>
              </a:rPr>
              <a:t>Gazete</a:t>
            </a:r>
            <a:r>
              <a:rPr sz="3200" spc="-120" dirty="0">
                <a:latin typeface="Calibri"/>
                <a:cs typeface="Calibri"/>
              </a:rPr>
              <a:t> </a:t>
            </a:r>
            <a:r>
              <a:rPr sz="3200" spc="-30" dirty="0">
                <a:latin typeface="Calibri"/>
                <a:cs typeface="Calibri"/>
              </a:rPr>
              <a:t>Tarihi:</a:t>
            </a:r>
            <a:r>
              <a:rPr sz="3200" spc="-100" dirty="0">
                <a:latin typeface="Calibri"/>
                <a:cs typeface="Calibri"/>
              </a:rPr>
              <a:t> </a:t>
            </a:r>
            <a:r>
              <a:rPr sz="3200" dirty="0">
                <a:latin typeface="Calibri"/>
                <a:cs typeface="Calibri"/>
              </a:rPr>
              <a:t>16.04.2013</a:t>
            </a:r>
            <a:r>
              <a:rPr sz="3200" spc="-80" dirty="0">
                <a:latin typeface="Calibri"/>
                <a:cs typeface="Calibri"/>
              </a:rPr>
              <a:t> </a:t>
            </a:r>
            <a:r>
              <a:rPr sz="3200" dirty="0">
                <a:latin typeface="Calibri"/>
                <a:cs typeface="Calibri"/>
              </a:rPr>
              <a:t>Resmi</a:t>
            </a:r>
            <a:r>
              <a:rPr sz="3200" spc="-130" dirty="0">
                <a:latin typeface="Calibri"/>
                <a:cs typeface="Calibri"/>
              </a:rPr>
              <a:t> </a:t>
            </a:r>
            <a:r>
              <a:rPr sz="3200" spc="-10" dirty="0">
                <a:latin typeface="Calibri"/>
                <a:cs typeface="Calibri"/>
              </a:rPr>
              <a:t>Gazete </a:t>
            </a:r>
            <a:r>
              <a:rPr sz="3200" dirty="0">
                <a:latin typeface="Calibri"/>
                <a:cs typeface="Calibri"/>
              </a:rPr>
              <a:t>Sayısı:</a:t>
            </a:r>
            <a:r>
              <a:rPr sz="3200" spc="-145" dirty="0">
                <a:latin typeface="Calibri"/>
                <a:cs typeface="Calibri"/>
              </a:rPr>
              <a:t> </a:t>
            </a:r>
            <a:r>
              <a:rPr sz="3200" spc="-20" dirty="0">
                <a:latin typeface="Calibri"/>
                <a:cs typeface="Calibri"/>
              </a:rPr>
              <a:t>28620</a:t>
            </a:r>
            <a:endParaRPr sz="3200">
              <a:latin typeface="Calibri"/>
              <a:cs typeface="Calibri"/>
            </a:endParaRPr>
          </a:p>
          <a:p>
            <a:pPr marL="355600" marR="15240">
              <a:lnSpc>
                <a:spcPct val="100000"/>
              </a:lnSpc>
              <a:spcBef>
                <a:spcPts val="3840"/>
              </a:spcBef>
            </a:pPr>
            <a:r>
              <a:rPr sz="3200" b="1" dirty="0">
                <a:latin typeface="Calibri"/>
                <a:cs typeface="Calibri"/>
              </a:rPr>
              <a:t>EKRANLI</a:t>
            </a:r>
            <a:r>
              <a:rPr sz="3200" b="1" spc="-95" dirty="0">
                <a:latin typeface="Calibri"/>
                <a:cs typeface="Calibri"/>
              </a:rPr>
              <a:t> </a:t>
            </a:r>
            <a:r>
              <a:rPr sz="3200" b="1" dirty="0">
                <a:latin typeface="Calibri"/>
                <a:cs typeface="Calibri"/>
              </a:rPr>
              <a:t>ARAÇLARLA</a:t>
            </a:r>
            <a:r>
              <a:rPr sz="3200" b="1" spc="-90" dirty="0">
                <a:latin typeface="Calibri"/>
                <a:cs typeface="Calibri"/>
              </a:rPr>
              <a:t> </a:t>
            </a:r>
            <a:r>
              <a:rPr sz="3200" b="1" dirty="0">
                <a:latin typeface="Calibri"/>
                <a:cs typeface="Calibri"/>
              </a:rPr>
              <a:t>ÇALIŞMALARDA</a:t>
            </a:r>
            <a:r>
              <a:rPr sz="3200" b="1" spc="-80" dirty="0">
                <a:latin typeface="Calibri"/>
                <a:cs typeface="Calibri"/>
              </a:rPr>
              <a:t> </a:t>
            </a:r>
            <a:r>
              <a:rPr sz="3200" b="1" spc="-10" dirty="0">
                <a:latin typeface="Calibri"/>
                <a:cs typeface="Calibri"/>
              </a:rPr>
              <a:t>SAĞLIK </a:t>
            </a:r>
            <a:r>
              <a:rPr sz="3200" b="1" dirty="0">
                <a:latin typeface="Calibri"/>
                <a:cs typeface="Calibri"/>
              </a:rPr>
              <a:t>VE</a:t>
            </a:r>
            <a:r>
              <a:rPr sz="3200" b="1" spc="-40" dirty="0">
                <a:latin typeface="Calibri"/>
                <a:cs typeface="Calibri"/>
              </a:rPr>
              <a:t> </a:t>
            </a:r>
            <a:r>
              <a:rPr sz="3200" b="1" dirty="0">
                <a:latin typeface="Calibri"/>
                <a:cs typeface="Calibri"/>
              </a:rPr>
              <a:t>GÜVENLİK</a:t>
            </a:r>
            <a:r>
              <a:rPr sz="3200" b="1" spc="-35" dirty="0">
                <a:latin typeface="Calibri"/>
                <a:cs typeface="Calibri"/>
              </a:rPr>
              <a:t> </a:t>
            </a:r>
            <a:r>
              <a:rPr sz="3200" b="1" dirty="0">
                <a:latin typeface="Calibri"/>
                <a:cs typeface="Calibri"/>
              </a:rPr>
              <a:t>ÖNLEMLERİ</a:t>
            </a:r>
            <a:r>
              <a:rPr sz="3200" b="1" spc="-30" dirty="0">
                <a:latin typeface="Calibri"/>
                <a:cs typeface="Calibri"/>
              </a:rPr>
              <a:t> </a:t>
            </a:r>
            <a:r>
              <a:rPr sz="3200" b="1" spc="-10" dirty="0">
                <a:latin typeface="Calibri"/>
                <a:cs typeface="Calibri"/>
              </a:rPr>
              <a:t>HAKKINDA</a:t>
            </a:r>
            <a:endParaRPr sz="3200">
              <a:latin typeface="Calibri"/>
              <a:cs typeface="Calibri"/>
            </a:endParaRPr>
          </a:p>
          <a:p>
            <a:pPr marL="355600">
              <a:lnSpc>
                <a:spcPct val="100000"/>
              </a:lnSpc>
              <a:spcBef>
                <a:spcPts val="5"/>
              </a:spcBef>
            </a:pPr>
            <a:r>
              <a:rPr sz="3200" b="1" spc="-10" dirty="0">
                <a:latin typeface="Calibri"/>
                <a:cs typeface="Calibri"/>
              </a:rPr>
              <a:t>YÖNETMELİK</a:t>
            </a:r>
            <a:endParaRPr sz="3200">
              <a:latin typeface="Calibri"/>
              <a:cs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544" y="1196752"/>
            <a:ext cx="8103051" cy="4322337"/>
          </a:xfrm>
          <a:prstGeom prst="rect">
            <a:avLst/>
          </a:prstGeom>
        </p:spPr>
        <p:txBody>
          <a:bodyPr vert="horz" wrap="square" lIns="0" tIns="13335" rIns="0" bIns="0" rtlCol="0">
            <a:spAutoFit/>
          </a:bodyPr>
          <a:lstStyle/>
          <a:p>
            <a:pPr marL="354965" indent="-342265">
              <a:lnSpc>
                <a:spcPct val="100000"/>
              </a:lnSpc>
              <a:spcBef>
                <a:spcPts val="105"/>
              </a:spcBef>
              <a:buFont typeface="Arial MT"/>
              <a:buChar char="•"/>
              <a:tabLst>
                <a:tab pos="354965" algn="l"/>
              </a:tabLst>
            </a:pPr>
            <a:r>
              <a:rPr sz="2800" spc="-10" dirty="0">
                <a:latin typeface="Calibri"/>
                <a:cs typeface="Calibri"/>
              </a:rPr>
              <a:t>İşveren,</a:t>
            </a:r>
            <a:r>
              <a:rPr sz="2800" spc="-114" dirty="0">
                <a:latin typeface="Calibri"/>
                <a:cs typeface="Calibri"/>
              </a:rPr>
              <a:t> </a:t>
            </a:r>
            <a:r>
              <a:rPr sz="2800" dirty="0">
                <a:latin typeface="Calibri"/>
                <a:cs typeface="Calibri"/>
              </a:rPr>
              <a:t>işyerinde</a:t>
            </a:r>
            <a:r>
              <a:rPr sz="2800" spc="-105" dirty="0">
                <a:latin typeface="Calibri"/>
                <a:cs typeface="Calibri"/>
              </a:rPr>
              <a:t> </a:t>
            </a:r>
            <a:r>
              <a:rPr sz="2800" spc="-10" dirty="0">
                <a:latin typeface="Calibri"/>
                <a:cs typeface="Calibri"/>
              </a:rPr>
              <a:t>gerçekleştireceği</a:t>
            </a:r>
            <a:r>
              <a:rPr sz="2800" spc="-135" dirty="0">
                <a:latin typeface="Calibri"/>
                <a:cs typeface="Calibri"/>
              </a:rPr>
              <a:t> </a:t>
            </a:r>
            <a:r>
              <a:rPr sz="2800" spc="-20" dirty="0">
                <a:latin typeface="Calibri"/>
                <a:cs typeface="Calibri"/>
              </a:rPr>
              <a:t>risk</a:t>
            </a:r>
            <a:endParaRPr sz="2800" dirty="0">
              <a:latin typeface="Calibri"/>
              <a:cs typeface="Calibri"/>
            </a:endParaRPr>
          </a:p>
          <a:p>
            <a:pPr marL="355600" marR="399415">
              <a:lnSpc>
                <a:spcPct val="100000"/>
              </a:lnSpc>
            </a:pPr>
            <a:r>
              <a:rPr sz="2800" spc="-10" dirty="0">
                <a:latin typeface="Calibri"/>
                <a:cs typeface="Calibri"/>
              </a:rPr>
              <a:t>değerlendirmesinde;</a:t>
            </a:r>
            <a:r>
              <a:rPr sz="2800" spc="-60" dirty="0">
                <a:latin typeface="Calibri"/>
                <a:cs typeface="Calibri"/>
              </a:rPr>
              <a:t> </a:t>
            </a:r>
            <a:r>
              <a:rPr sz="2800" dirty="0">
                <a:latin typeface="Calibri"/>
                <a:cs typeface="Calibri"/>
              </a:rPr>
              <a:t>çalışma</a:t>
            </a:r>
            <a:r>
              <a:rPr sz="2800" spc="-25" dirty="0">
                <a:latin typeface="Calibri"/>
                <a:cs typeface="Calibri"/>
              </a:rPr>
              <a:t> </a:t>
            </a:r>
            <a:r>
              <a:rPr sz="2800" spc="-10" dirty="0">
                <a:latin typeface="Calibri"/>
                <a:cs typeface="Calibri"/>
              </a:rPr>
              <a:t>merkezlerinde </a:t>
            </a:r>
            <a:r>
              <a:rPr sz="2800" dirty="0">
                <a:latin typeface="Calibri"/>
                <a:cs typeface="Calibri"/>
              </a:rPr>
              <a:t>ekranlı</a:t>
            </a:r>
            <a:r>
              <a:rPr sz="2800" spc="-130" dirty="0">
                <a:latin typeface="Calibri"/>
                <a:cs typeface="Calibri"/>
              </a:rPr>
              <a:t> </a:t>
            </a:r>
            <a:r>
              <a:rPr sz="2800" spc="-10" dirty="0">
                <a:latin typeface="Calibri"/>
                <a:cs typeface="Calibri"/>
              </a:rPr>
              <a:t>araçların</a:t>
            </a:r>
            <a:r>
              <a:rPr sz="2800" spc="-120" dirty="0">
                <a:latin typeface="Calibri"/>
                <a:cs typeface="Calibri"/>
              </a:rPr>
              <a:t> </a:t>
            </a:r>
            <a:r>
              <a:rPr sz="2800" spc="-10" dirty="0">
                <a:latin typeface="Calibri"/>
                <a:cs typeface="Calibri"/>
              </a:rPr>
              <a:t>kullanımından</a:t>
            </a:r>
            <a:r>
              <a:rPr sz="2800" spc="-65" dirty="0">
                <a:latin typeface="Calibri"/>
                <a:cs typeface="Calibri"/>
              </a:rPr>
              <a:t> </a:t>
            </a:r>
            <a:r>
              <a:rPr sz="2800" spc="-10" dirty="0">
                <a:latin typeface="Calibri"/>
                <a:cs typeface="Calibri"/>
              </a:rPr>
              <a:t>kaynaklanan </a:t>
            </a:r>
            <a:r>
              <a:rPr sz="2800" dirty="0">
                <a:latin typeface="Calibri"/>
                <a:cs typeface="Calibri"/>
              </a:rPr>
              <a:t>riskleri,</a:t>
            </a:r>
            <a:r>
              <a:rPr sz="2800" spc="-80" dirty="0">
                <a:latin typeface="Calibri"/>
                <a:cs typeface="Calibri"/>
              </a:rPr>
              <a:t> </a:t>
            </a:r>
            <a:r>
              <a:rPr sz="2800" dirty="0">
                <a:latin typeface="Calibri"/>
                <a:cs typeface="Calibri"/>
              </a:rPr>
              <a:t>özellikle</a:t>
            </a:r>
            <a:r>
              <a:rPr sz="2800" spc="-55" dirty="0">
                <a:latin typeface="Calibri"/>
                <a:cs typeface="Calibri"/>
              </a:rPr>
              <a:t> </a:t>
            </a:r>
            <a:r>
              <a:rPr sz="2800" dirty="0">
                <a:latin typeface="Calibri"/>
                <a:cs typeface="Calibri"/>
              </a:rPr>
              <a:t>görme,</a:t>
            </a:r>
            <a:r>
              <a:rPr sz="2800" spc="-60" dirty="0">
                <a:latin typeface="Calibri"/>
                <a:cs typeface="Calibri"/>
              </a:rPr>
              <a:t> </a:t>
            </a:r>
            <a:r>
              <a:rPr sz="2800" dirty="0">
                <a:latin typeface="Calibri"/>
                <a:cs typeface="Calibri"/>
              </a:rPr>
              <a:t>fiziksel</a:t>
            </a:r>
            <a:r>
              <a:rPr sz="2800" spc="-55" dirty="0">
                <a:latin typeface="Calibri"/>
                <a:cs typeface="Calibri"/>
              </a:rPr>
              <a:t> </a:t>
            </a:r>
            <a:r>
              <a:rPr sz="2800" dirty="0">
                <a:latin typeface="Calibri"/>
                <a:cs typeface="Calibri"/>
              </a:rPr>
              <a:t>sorunlar</a:t>
            </a:r>
            <a:r>
              <a:rPr sz="2800" spc="-60" dirty="0">
                <a:latin typeface="Calibri"/>
                <a:cs typeface="Calibri"/>
              </a:rPr>
              <a:t> </a:t>
            </a:r>
            <a:r>
              <a:rPr sz="2800" spc="-25" dirty="0">
                <a:latin typeface="Calibri"/>
                <a:cs typeface="Calibri"/>
              </a:rPr>
              <a:t>ve </a:t>
            </a:r>
            <a:r>
              <a:rPr sz="2800" dirty="0">
                <a:latin typeface="Calibri"/>
                <a:cs typeface="Calibri"/>
              </a:rPr>
              <a:t>mental</a:t>
            </a:r>
            <a:r>
              <a:rPr sz="2800" spc="-95" dirty="0">
                <a:latin typeface="Calibri"/>
                <a:cs typeface="Calibri"/>
              </a:rPr>
              <a:t> </a:t>
            </a:r>
            <a:r>
              <a:rPr sz="2800" dirty="0">
                <a:latin typeface="Calibri"/>
                <a:cs typeface="Calibri"/>
              </a:rPr>
              <a:t>stresle</a:t>
            </a:r>
            <a:r>
              <a:rPr sz="2800" spc="-90" dirty="0">
                <a:latin typeface="Calibri"/>
                <a:cs typeface="Calibri"/>
              </a:rPr>
              <a:t> </a:t>
            </a:r>
            <a:r>
              <a:rPr sz="2800" dirty="0">
                <a:latin typeface="Calibri"/>
                <a:cs typeface="Calibri"/>
              </a:rPr>
              <a:t>ilgili</a:t>
            </a:r>
            <a:r>
              <a:rPr sz="2800" spc="-65" dirty="0">
                <a:latin typeface="Calibri"/>
                <a:cs typeface="Calibri"/>
              </a:rPr>
              <a:t> </a:t>
            </a:r>
            <a:r>
              <a:rPr sz="2800" dirty="0">
                <a:latin typeface="Calibri"/>
                <a:cs typeface="Calibri"/>
              </a:rPr>
              <a:t>riskleri</a:t>
            </a:r>
            <a:r>
              <a:rPr sz="2800" spc="-95" dirty="0">
                <a:latin typeface="Calibri"/>
                <a:cs typeface="Calibri"/>
              </a:rPr>
              <a:t> </a:t>
            </a:r>
            <a:r>
              <a:rPr sz="2800" dirty="0">
                <a:latin typeface="Calibri"/>
                <a:cs typeface="Calibri"/>
              </a:rPr>
              <a:t>de</a:t>
            </a:r>
            <a:r>
              <a:rPr sz="2800" spc="-90" dirty="0">
                <a:latin typeface="Calibri"/>
                <a:cs typeface="Calibri"/>
              </a:rPr>
              <a:t> </a:t>
            </a:r>
            <a:r>
              <a:rPr sz="2800" dirty="0">
                <a:latin typeface="Calibri"/>
                <a:cs typeface="Calibri"/>
              </a:rPr>
              <a:t>dikkate</a:t>
            </a:r>
            <a:r>
              <a:rPr sz="2800" spc="-90" dirty="0">
                <a:latin typeface="Calibri"/>
                <a:cs typeface="Calibri"/>
              </a:rPr>
              <a:t> </a:t>
            </a:r>
            <a:r>
              <a:rPr sz="2800" spc="-10" dirty="0">
                <a:latin typeface="Calibri"/>
                <a:cs typeface="Calibri"/>
              </a:rPr>
              <a:t>alarak,</a:t>
            </a:r>
            <a:endParaRPr sz="2800" dirty="0">
              <a:latin typeface="Calibri"/>
              <a:cs typeface="Calibri"/>
            </a:endParaRPr>
          </a:p>
          <a:p>
            <a:pPr marL="355600" marR="5080">
              <a:lnSpc>
                <a:spcPct val="100000"/>
              </a:lnSpc>
            </a:pPr>
            <a:r>
              <a:rPr sz="2800" dirty="0">
                <a:latin typeface="Calibri"/>
                <a:cs typeface="Calibri"/>
              </a:rPr>
              <a:t>bu</a:t>
            </a:r>
            <a:r>
              <a:rPr sz="2800" spc="-75" dirty="0">
                <a:latin typeface="Calibri"/>
                <a:cs typeface="Calibri"/>
              </a:rPr>
              <a:t> </a:t>
            </a:r>
            <a:r>
              <a:rPr sz="2800" dirty="0">
                <a:latin typeface="Calibri"/>
                <a:cs typeface="Calibri"/>
              </a:rPr>
              <a:t>risklerin</a:t>
            </a:r>
            <a:r>
              <a:rPr sz="2800" spc="-75" dirty="0">
                <a:latin typeface="Calibri"/>
                <a:cs typeface="Calibri"/>
              </a:rPr>
              <a:t> </a:t>
            </a:r>
            <a:r>
              <a:rPr sz="2800" dirty="0">
                <a:latin typeface="Calibri"/>
                <a:cs typeface="Calibri"/>
              </a:rPr>
              <a:t>etkileri,</a:t>
            </a:r>
            <a:r>
              <a:rPr sz="2800" spc="-70" dirty="0">
                <a:latin typeface="Calibri"/>
                <a:cs typeface="Calibri"/>
              </a:rPr>
              <a:t> </a:t>
            </a:r>
            <a:r>
              <a:rPr sz="2800" dirty="0">
                <a:latin typeface="Calibri"/>
                <a:cs typeface="Calibri"/>
              </a:rPr>
              <a:t>yol</a:t>
            </a:r>
            <a:r>
              <a:rPr sz="2800" spc="-80" dirty="0">
                <a:latin typeface="Calibri"/>
                <a:cs typeface="Calibri"/>
              </a:rPr>
              <a:t> </a:t>
            </a:r>
            <a:r>
              <a:rPr sz="2800" dirty="0">
                <a:latin typeface="Calibri"/>
                <a:cs typeface="Calibri"/>
              </a:rPr>
              <a:t>açabileceği</a:t>
            </a:r>
            <a:r>
              <a:rPr sz="2800" spc="-70" dirty="0">
                <a:latin typeface="Calibri"/>
                <a:cs typeface="Calibri"/>
              </a:rPr>
              <a:t> </a:t>
            </a:r>
            <a:r>
              <a:rPr sz="2800" dirty="0">
                <a:latin typeface="Calibri"/>
                <a:cs typeface="Calibri"/>
              </a:rPr>
              <a:t>ilave</a:t>
            </a:r>
            <a:r>
              <a:rPr sz="2800" spc="-70" dirty="0">
                <a:latin typeface="Calibri"/>
                <a:cs typeface="Calibri"/>
              </a:rPr>
              <a:t> </a:t>
            </a:r>
            <a:r>
              <a:rPr sz="2800" spc="-10" dirty="0">
                <a:latin typeface="Calibri"/>
                <a:cs typeface="Calibri"/>
              </a:rPr>
              <a:t>etkiler </a:t>
            </a:r>
            <a:r>
              <a:rPr sz="2800" dirty="0">
                <a:latin typeface="Calibri"/>
                <a:cs typeface="Calibri"/>
              </a:rPr>
              <a:t>ile</a:t>
            </a:r>
            <a:r>
              <a:rPr sz="2800" spc="-55" dirty="0">
                <a:latin typeface="Calibri"/>
                <a:cs typeface="Calibri"/>
              </a:rPr>
              <a:t> </a:t>
            </a:r>
            <a:r>
              <a:rPr sz="2800" dirty="0">
                <a:latin typeface="Calibri"/>
                <a:cs typeface="Calibri"/>
              </a:rPr>
              <a:t>risklerin</a:t>
            </a:r>
            <a:r>
              <a:rPr sz="2800" spc="-60" dirty="0">
                <a:latin typeface="Calibri"/>
                <a:cs typeface="Calibri"/>
              </a:rPr>
              <a:t> </a:t>
            </a:r>
            <a:r>
              <a:rPr sz="2800" dirty="0">
                <a:latin typeface="Calibri"/>
                <a:cs typeface="Calibri"/>
              </a:rPr>
              <a:t>bir</a:t>
            </a:r>
            <a:r>
              <a:rPr sz="2800" spc="-55" dirty="0">
                <a:latin typeface="Calibri"/>
                <a:cs typeface="Calibri"/>
              </a:rPr>
              <a:t> </a:t>
            </a:r>
            <a:r>
              <a:rPr sz="2800" dirty="0">
                <a:latin typeface="Calibri"/>
                <a:cs typeface="Calibri"/>
              </a:rPr>
              <a:t>arada</a:t>
            </a:r>
            <a:r>
              <a:rPr sz="2800" spc="-55" dirty="0">
                <a:latin typeface="Calibri"/>
                <a:cs typeface="Calibri"/>
              </a:rPr>
              <a:t> </a:t>
            </a:r>
            <a:r>
              <a:rPr sz="2800" spc="-10" dirty="0">
                <a:latin typeface="Calibri"/>
                <a:cs typeface="Calibri"/>
              </a:rPr>
              <a:t>olmasından kaynaklanabilecek</a:t>
            </a:r>
            <a:r>
              <a:rPr sz="2800" spc="-95" dirty="0">
                <a:latin typeface="Calibri"/>
                <a:cs typeface="Calibri"/>
              </a:rPr>
              <a:t> </a:t>
            </a:r>
            <a:r>
              <a:rPr sz="2800" dirty="0">
                <a:latin typeface="Calibri"/>
                <a:cs typeface="Calibri"/>
              </a:rPr>
              <a:t>olumsuz</a:t>
            </a:r>
            <a:r>
              <a:rPr sz="2800" spc="-90" dirty="0">
                <a:latin typeface="Calibri"/>
                <a:cs typeface="Calibri"/>
              </a:rPr>
              <a:t> </a:t>
            </a:r>
            <a:r>
              <a:rPr sz="2800" dirty="0">
                <a:latin typeface="Calibri"/>
                <a:cs typeface="Calibri"/>
              </a:rPr>
              <a:t>etkilerin</a:t>
            </a:r>
            <a:r>
              <a:rPr sz="2800" spc="-105" dirty="0">
                <a:latin typeface="Calibri"/>
                <a:cs typeface="Calibri"/>
              </a:rPr>
              <a:t> </a:t>
            </a:r>
            <a:r>
              <a:rPr sz="2800" spc="-10" dirty="0">
                <a:latin typeface="Calibri"/>
                <a:cs typeface="Calibri"/>
              </a:rPr>
              <a:t>ortadan kaldırılması</a:t>
            </a:r>
            <a:r>
              <a:rPr sz="2800" spc="-70" dirty="0">
                <a:latin typeface="Calibri"/>
                <a:cs typeface="Calibri"/>
              </a:rPr>
              <a:t> </a:t>
            </a:r>
            <a:r>
              <a:rPr sz="2800" dirty="0">
                <a:latin typeface="Calibri"/>
                <a:cs typeface="Calibri"/>
              </a:rPr>
              <a:t>veya</a:t>
            </a:r>
            <a:r>
              <a:rPr sz="2800" spc="-85" dirty="0">
                <a:latin typeface="Calibri"/>
                <a:cs typeface="Calibri"/>
              </a:rPr>
              <a:t> </a:t>
            </a:r>
            <a:r>
              <a:rPr sz="2800" dirty="0">
                <a:latin typeface="Calibri"/>
                <a:cs typeface="Calibri"/>
              </a:rPr>
              <a:t>en</a:t>
            </a:r>
            <a:r>
              <a:rPr sz="2800" spc="-85" dirty="0">
                <a:latin typeface="Calibri"/>
                <a:cs typeface="Calibri"/>
              </a:rPr>
              <a:t> </a:t>
            </a:r>
            <a:r>
              <a:rPr sz="2800" dirty="0">
                <a:latin typeface="Calibri"/>
                <a:cs typeface="Calibri"/>
              </a:rPr>
              <a:t>aza</a:t>
            </a:r>
            <a:r>
              <a:rPr sz="2800" spc="-85" dirty="0">
                <a:latin typeface="Calibri"/>
                <a:cs typeface="Calibri"/>
              </a:rPr>
              <a:t> </a:t>
            </a:r>
            <a:r>
              <a:rPr sz="2800" dirty="0">
                <a:latin typeface="Calibri"/>
                <a:cs typeface="Calibri"/>
              </a:rPr>
              <a:t>indirilmesi</a:t>
            </a:r>
            <a:r>
              <a:rPr sz="2800" spc="-50" dirty="0">
                <a:latin typeface="Calibri"/>
                <a:cs typeface="Calibri"/>
              </a:rPr>
              <a:t> </a:t>
            </a:r>
            <a:r>
              <a:rPr sz="2800" dirty="0">
                <a:latin typeface="Calibri"/>
                <a:cs typeface="Calibri"/>
              </a:rPr>
              <a:t>için</a:t>
            </a:r>
            <a:r>
              <a:rPr sz="2800" spc="-95" dirty="0">
                <a:latin typeface="Calibri"/>
                <a:cs typeface="Calibri"/>
              </a:rPr>
              <a:t> </a:t>
            </a:r>
            <a:r>
              <a:rPr sz="2800" spc="-25" dirty="0">
                <a:latin typeface="Calibri"/>
                <a:cs typeface="Calibri"/>
              </a:rPr>
              <a:t>her</a:t>
            </a:r>
            <a:endParaRPr sz="2800" dirty="0">
              <a:latin typeface="Calibri"/>
              <a:cs typeface="Calibri"/>
            </a:endParaRPr>
          </a:p>
          <a:p>
            <a:pPr marL="355600">
              <a:lnSpc>
                <a:spcPct val="100000"/>
              </a:lnSpc>
              <a:spcBef>
                <a:spcPts val="5"/>
              </a:spcBef>
            </a:pPr>
            <a:r>
              <a:rPr sz="2800" dirty="0">
                <a:latin typeface="Calibri"/>
                <a:cs typeface="Calibri"/>
              </a:rPr>
              <a:t>türlü</a:t>
            </a:r>
            <a:r>
              <a:rPr sz="2800" spc="-95" dirty="0">
                <a:latin typeface="Calibri"/>
                <a:cs typeface="Calibri"/>
              </a:rPr>
              <a:t> </a:t>
            </a:r>
            <a:r>
              <a:rPr sz="2800" dirty="0">
                <a:latin typeface="Calibri"/>
                <a:cs typeface="Calibri"/>
              </a:rPr>
              <a:t>sağlık</a:t>
            </a:r>
            <a:r>
              <a:rPr sz="2800" spc="-90" dirty="0">
                <a:latin typeface="Calibri"/>
                <a:cs typeface="Calibri"/>
              </a:rPr>
              <a:t> </a:t>
            </a:r>
            <a:r>
              <a:rPr sz="2800" dirty="0">
                <a:latin typeface="Calibri"/>
                <a:cs typeface="Calibri"/>
              </a:rPr>
              <a:t>ve</a:t>
            </a:r>
            <a:r>
              <a:rPr sz="2800" spc="-90" dirty="0">
                <a:latin typeface="Calibri"/>
                <a:cs typeface="Calibri"/>
              </a:rPr>
              <a:t> </a:t>
            </a:r>
            <a:r>
              <a:rPr sz="2800" dirty="0">
                <a:latin typeface="Calibri"/>
                <a:cs typeface="Calibri"/>
              </a:rPr>
              <a:t>güvenlik</a:t>
            </a:r>
            <a:r>
              <a:rPr sz="2800" spc="-80" dirty="0">
                <a:latin typeface="Calibri"/>
                <a:cs typeface="Calibri"/>
              </a:rPr>
              <a:t> </a:t>
            </a:r>
            <a:r>
              <a:rPr sz="2800" dirty="0">
                <a:latin typeface="Calibri"/>
                <a:cs typeface="Calibri"/>
              </a:rPr>
              <a:t>önlemlerini</a:t>
            </a:r>
            <a:r>
              <a:rPr sz="2800" spc="-85" dirty="0">
                <a:latin typeface="Calibri"/>
                <a:cs typeface="Calibri"/>
              </a:rPr>
              <a:t> </a:t>
            </a:r>
            <a:r>
              <a:rPr sz="2800" spc="-10" dirty="0">
                <a:latin typeface="Calibri"/>
                <a:cs typeface="Calibri"/>
              </a:rPr>
              <a:t>alır.</a:t>
            </a:r>
            <a:endParaRPr sz="2800" dirty="0">
              <a:latin typeface="Calibri"/>
              <a:cs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55576" y="775803"/>
            <a:ext cx="7689177" cy="1120178"/>
          </a:xfrm>
          <a:prstGeom prst="rect">
            <a:avLst/>
          </a:prstGeom>
        </p:spPr>
        <p:txBody>
          <a:bodyPr vert="horz" wrap="square" lIns="0" tIns="12065" rIns="0" bIns="0" rtlCol="0">
            <a:spAutoFit/>
          </a:bodyPr>
          <a:lstStyle/>
          <a:p>
            <a:pPr marL="3157220" marR="5080" indent="-2542540" algn="l">
              <a:lnSpc>
                <a:spcPct val="100000"/>
              </a:lnSpc>
              <a:spcBef>
                <a:spcPts val="95"/>
              </a:spcBef>
            </a:pPr>
            <a:r>
              <a:rPr sz="3600" dirty="0"/>
              <a:t>Çalışanların</a:t>
            </a:r>
            <a:r>
              <a:rPr sz="3600" spc="-165" dirty="0"/>
              <a:t> </a:t>
            </a:r>
            <a:r>
              <a:rPr sz="3600" spc="-10" dirty="0"/>
              <a:t>bilgilendirilmesi</a:t>
            </a:r>
            <a:r>
              <a:rPr sz="3600" spc="-145" dirty="0"/>
              <a:t> </a:t>
            </a:r>
            <a:r>
              <a:rPr sz="3600" spc="-25" dirty="0"/>
              <a:t>ve </a:t>
            </a:r>
            <a:r>
              <a:rPr sz="3600" spc="-10" dirty="0"/>
              <a:t>eğitimi</a:t>
            </a:r>
          </a:p>
        </p:txBody>
      </p:sp>
      <p:sp>
        <p:nvSpPr>
          <p:cNvPr id="3" name="object 3"/>
          <p:cNvSpPr txBox="1"/>
          <p:nvPr/>
        </p:nvSpPr>
        <p:spPr>
          <a:xfrm>
            <a:off x="535940" y="1529802"/>
            <a:ext cx="146050" cy="931544"/>
          </a:xfrm>
          <a:prstGeom prst="rect">
            <a:avLst/>
          </a:prstGeom>
        </p:spPr>
        <p:txBody>
          <a:bodyPr vert="horz" wrap="square" lIns="0" tIns="53975" rIns="0" bIns="0" rtlCol="0">
            <a:spAutoFit/>
          </a:bodyPr>
          <a:lstStyle/>
          <a:p>
            <a:pPr marL="12700">
              <a:lnSpc>
                <a:spcPct val="100000"/>
              </a:lnSpc>
              <a:spcBef>
                <a:spcPts val="425"/>
              </a:spcBef>
            </a:pPr>
            <a:r>
              <a:rPr sz="2700" spc="-50" dirty="0">
                <a:latin typeface="Arial MT"/>
                <a:cs typeface="Arial MT"/>
              </a:rPr>
              <a:t>•</a:t>
            </a:r>
            <a:endParaRPr sz="2700">
              <a:latin typeface="Arial MT"/>
              <a:cs typeface="Arial MT"/>
            </a:endParaRPr>
          </a:p>
          <a:p>
            <a:pPr marL="12700">
              <a:lnSpc>
                <a:spcPct val="100000"/>
              </a:lnSpc>
              <a:spcBef>
                <a:spcPts val="325"/>
              </a:spcBef>
            </a:pPr>
            <a:r>
              <a:rPr sz="2700" spc="-50" dirty="0">
                <a:latin typeface="Arial MT"/>
                <a:cs typeface="Arial MT"/>
              </a:rPr>
              <a:t>•</a:t>
            </a:r>
            <a:endParaRPr sz="2700">
              <a:latin typeface="Arial MT"/>
              <a:cs typeface="Arial MT"/>
            </a:endParaRPr>
          </a:p>
        </p:txBody>
      </p:sp>
      <p:sp>
        <p:nvSpPr>
          <p:cNvPr id="4" name="object 4"/>
          <p:cNvSpPr txBox="1">
            <a:spLocks noGrp="1"/>
          </p:cNvSpPr>
          <p:nvPr>
            <p:ph type="body" idx="1"/>
          </p:nvPr>
        </p:nvSpPr>
        <p:spPr>
          <a:prstGeom prst="rect">
            <a:avLst/>
          </a:prstGeom>
        </p:spPr>
        <p:txBody>
          <a:bodyPr vert="horz" wrap="square" lIns="0" tIns="53975" rIns="0" bIns="0" rtlCol="0">
            <a:spAutoFit/>
          </a:bodyPr>
          <a:lstStyle/>
          <a:p>
            <a:pPr marL="12700">
              <a:lnSpc>
                <a:spcPct val="100000"/>
              </a:lnSpc>
              <a:spcBef>
                <a:spcPts val="425"/>
              </a:spcBef>
            </a:pPr>
            <a:r>
              <a:rPr dirty="0"/>
              <a:t>Eğitim,</a:t>
            </a:r>
            <a:r>
              <a:rPr spc="-60" dirty="0"/>
              <a:t> </a:t>
            </a:r>
            <a:r>
              <a:rPr spc="-10" dirty="0"/>
              <a:t>özellikle</a:t>
            </a:r>
            <a:r>
              <a:rPr spc="-70" dirty="0"/>
              <a:t> </a:t>
            </a:r>
            <a:r>
              <a:rPr dirty="0"/>
              <a:t>aşağıdaki</a:t>
            </a:r>
            <a:r>
              <a:rPr spc="-80" dirty="0"/>
              <a:t> </a:t>
            </a:r>
            <a:r>
              <a:rPr dirty="0"/>
              <a:t>konuları</a:t>
            </a:r>
            <a:r>
              <a:rPr spc="-55" dirty="0"/>
              <a:t> </a:t>
            </a:r>
            <a:r>
              <a:rPr spc="-10" dirty="0"/>
              <a:t>içerir:</a:t>
            </a:r>
          </a:p>
          <a:p>
            <a:pPr marL="12700" marR="399415" indent="342265">
              <a:lnSpc>
                <a:spcPts val="2920"/>
              </a:lnSpc>
              <a:spcBef>
                <a:spcPts val="690"/>
              </a:spcBef>
              <a:buAutoNum type="alphaLcParenR"/>
              <a:tabLst>
                <a:tab pos="354965" algn="l"/>
              </a:tabLst>
            </a:pPr>
            <a:r>
              <a:rPr dirty="0"/>
              <a:t>Ekranlı</a:t>
            </a:r>
            <a:r>
              <a:rPr spc="-55" dirty="0"/>
              <a:t> </a:t>
            </a:r>
            <a:r>
              <a:rPr dirty="0"/>
              <a:t>araçlarla</a:t>
            </a:r>
            <a:r>
              <a:rPr spc="-75" dirty="0"/>
              <a:t> </a:t>
            </a:r>
            <a:r>
              <a:rPr dirty="0"/>
              <a:t>çalışmalarda</a:t>
            </a:r>
            <a:r>
              <a:rPr spc="-85" dirty="0"/>
              <a:t> </a:t>
            </a:r>
            <a:r>
              <a:rPr dirty="0"/>
              <a:t>riskler</a:t>
            </a:r>
            <a:r>
              <a:rPr spc="-65" dirty="0"/>
              <a:t> </a:t>
            </a:r>
            <a:r>
              <a:rPr dirty="0"/>
              <a:t>ve</a:t>
            </a:r>
            <a:r>
              <a:rPr spc="-55" dirty="0"/>
              <a:t> </a:t>
            </a:r>
            <a:r>
              <a:rPr spc="-10" dirty="0"/>
              <a:t>korunma yolları,</a:t>
            </a:r>
          </a:p>
          <a:p>
            <a:pPr marL="369570" indent="-356870">
              <a:lnSpc>
                <a:spcPct val="100000"/>
              </a:lnSpc>
              <a:spcBef>
                <a:spcPts val="275"/>
              </a:spcBef>
              <a:buAutoNum type="alphaLcParenR"/>
              <a:tabLst>
                <a:tab pos="369570" algn="l"/>
              </a:tabLst>
            </a:pPr>
            <a:r>
              <a:rPr dirty="0"/>
              <a:t>Doğru</a:t>
            </a:r>
            <a:r>
              <a:rPr spc="-25" dirty="0"/>
              <a:t> </a:t>
            </a:r>
            <a:r>
              <a:rPr spc="-10" dirty="0"/>
              <a:t>oturuş,</a:t>
            </a:r>
          </a:p>
          <a:p>
            <a:pPr marL="336550" indent="-323850">
              <a:lnSpc>
                <a:spcPct val="100000"/>
              </a:lnSpc>
              <a:spcBef>
                <a:spcPts val="325"/>
              </a:spcBef>
              <a:buAutoNum type="alphaLcParenR"/>
              <a:tabLst>
                <a:tab pos="336550" algn="l"/>
              </a:tabLst>
            </a:pPr>
            <a:r>
              <a:rPr dirty="0"/>
              <a:t>Gözlerin</a:t>
            </a:r>
            <a:r>
              <a:rPr spc="-95" dirty="0"/>
              <a:t> </a:t>
            </a:r>
            <a:r>
              <a:rPr spc="-10" dirty="0"/>
              <a:t>korunması,</a:t>
            </a:r>
          </a:p>
          <a:p>
            <a:pPr marL="12700">
              <a:lnSpc>
                <a:spcPct val="100000"/>
              </a:lnSpc>
              <a:spcBef>
                <a:spcPts val="325"/>
              </a:spcBef>
            </a:pPr>
            <a:r>
              <a:rPr dirty="0"/>
              <a:t>ç)</a:t>
            </a:r>
            <a:r>
              <a:rPr spc="-60" dirty="0"/>
              <a:t> </a:t>
            </a:r>
            <a:r>
              <a:rPr dirty="0"/>
              <a:t>Gözleri</a:t>
            </a:r>
            <a:r>
              <a:rPr spc="-60" dirty="0"/>
              <a:t> </a:t>
            </a:r>
            <a:r>
              <a:rPr dirty="0"/>
              <a:t>en</a:t>
            </a:r>
            <a:r>
              <a:rPr spc="-50" dirty="0"/>
              <a:t> </a:t>
            </a:r>
            <a:r>
              <a:rPr dirty="0"/>
              <a:t>az</a:t>
            </a:r>
            <a:r>
              <a:rPr spc="-60" dirty="0"/>
              <a:t> </a:t>
            </a:r>
            <a:r>
              <a:rPr dirty="0"/>
              <a:t>yoran</a:t>
            </a:r>
            <a:r>
              <a:rPr spc="-45" dirty="0"/>
              <a:t> </a:t>
            </a:r>
            <a:r>
              <a:rPr dirty="0"/>
              <a:t>yazı</a:t>
            </a:r>
            <a:r>
              <a:rPr spc="-40" dirty="0"/>
              <a:t> </a:t>
            </a:r>
            <a:r>
              <a:rPr spc="-10" dirty="0"/>
              <a:t>karakterleri</a:t>
            </a:r>
            <a:r>
              <a:rPr spc="-60" dirty="0"/>
              <a:t> </a:t>
            </a:r>
            <a:r>
              <a:rPr dirty="0"/>
              <a:t>ve</a:t>
            </a:r>
            <a:r>
              <a:rPr spc="-50" dirty="0"/>
              <a:t> </a:t>
            </a:r>
            <a:r>
              <a:rPr spc="-10" dirty="0"/>
              <a:t>renkler,</a:t>
            </a:r>
          </a:p>
          <a:p>
            <a:pPr marL="12700" marR="5080" indent="356870">
              <a:lnSpc>
                <a:spcPts val="2920"/>
              </a:lnSpc>
              <a:spcBef>
                <a:spcPts val="690"/>
              </a:spcBef>
              <a:buAutoNum type="alphaLcParenR" startAt="4"/>
              <a:tabLst>
                <a:tab pos="369570" algn="l"/>
              </a:tabLst>
            </a:pPr>
            <a:r>
              <a:rPr dirty="0"/>
              <a:t>Çalışma</a:t>
            </a:r>
            <a:r>
              <a:rPr spc="-55" dirty="0"/>
              <a:t> </a:t>
            </a:r>
            <a:r>
              <a:rPr dirty="0"/>
              <a:t>sırasında</a:t>
            </a:r>
            <a:r>
              <a:rPr spc="-80" dirty="0"/>
              <a:t> </a:t>
            </a:r>
            <a:r>
              <a:rPr dirty="0"/>
              <a:t>gözleri</a:t>
            </a:r>
            <a:r>
              <a:rPr spc="-50" dirty="0"/>
              <a:t> </a:t>
            </a:r>
            <a:r>
              <a:rPr dirty="0"/>
              <a:t>kısa</a:t>
            </a:r>
            <a:r>
              <a:rPr spc="-50" dirty="0"/>
              <a:t> </a:t>
            </a:r>
            <a:r>
              <a:rPr dirty="0"/>
              <a:t>sürelerle</a:t>
            </a:r>
            <a:r>
              <a:rPr spc="-75" dirty="0"/>
              <a:t> </a:t>
            </a:r>
            <a:r>
              <a:rPr spc="-10" dirty="0"/>
              <a:t>dinlendirme alışkanlığı,</a:t>
            </a:r>
          </a:p>
          <a:p>
            <a:pPr marL="360680" indent="-347980">
              <a:lnSpc>
                <a:spcPct val="100000"/>
              </a:lnSpc>
              <a:spcBef>
                <a:spcPts val="275"/>
              </a:spcBef>
              <a:buAutoNum type="alphaLcParenR" startAt="4"/>
              <a:tabLst>
                <a:tab pos="360680" algn="l"/>
              </a:tabLst>
            </a:pPr>
            <a:r>
              <a:rPr dirty="0"/>
              <a:t>Gözlerin,</a:t>
            </a:r>
            <a:r>
              <a:rPr spc="-90" dirty="0"/>
              <a:t> </a:t>
            </a:r>
            <a:r>
              <a:rPr dirty="0"/>
              <a:t>kas</a:t>
            </a:r>
            <a:r>
              <a:rPr spc="-85" dirty="0"/>
              <a:t> </a:t>
            </a:r>
            <a:r>
              <a:rPr dirty="0"/>
              <a:t>ve</a:t>
            </a:r>
            <a:r>
              <a:rPr spc="-85" dirty="0"/>
              <a:t> </a:t>
            </a:r>
            <a:r>
              <a:rPr dirty="0"/>
              <a:t>iskelet</a:t>
            </a:r>
            <a:r>
              <a:rPr spc="-90" dirty="0"/>
              <a:t> </a:t>
            </a:r>
            <a:r>
              <a:rPr dirty="0"/>
              <a:t>sisteminin</a:t>
            </a:r>
            <a:r>
              <a:rPr spc="-95" dirty="0"/>
              <a:t> </a:t>
            </a:r>
            <a:r>
              <a:rPr spc="-10" dirty="0"/>
              <a:t>dinlendirilmesi,</a:t>
            </a:r>
          </a:p>
          <a:p>
            <a:pPr marL="301625" indent="-288925">
              <a:lnSpc>
                <a:spcPct val="100000"/>
              </a:lnSpc>
              <a:spcBef>
                <a:spcPts val="325"/>
              </a:spcBef>
              <a:buAutoNum type="alphaLcParenR" startAt="4"/>
              <a:tabLst>
                <a:tab pos="301625" algn="l"/>
              </a:tabLst>
            </a:pPr>
            <a:r>
              <a:rPr dirty="0"/>
              <a:t>Ara</a:t>
            </a:r>
            <a:r>
              <a:rPr spc="-40" dirty="0"/>
              <a:t> </a:t>
            </a:r>
            <a:r>
              <a:rPr dirty="0"/>
              <a:t>dinlenmeleri</a:t>
            </a:r>
            <a:r>
              <a:rPr spc="-60" dirty="0"/>
              <a:t> </a:t>
            </a:r>
            <a:r>
              <a:rPr dirty="0"/>
              <a:t>ve</a:t>
            </a:r>
            <a:r>
              <a:rPr spc="-45" dirty="0"/>
              <a:t> </a:t>
            </a:r>
            <a:r>
              <a:rPr spc="-10" dirty="0"/>
              <a:t>egzersizler.</a:t>
            </a:r>
          </a:p>
        </p:txBody>
      </p:sp>
      <p:sp>
        <p:nvSpPr>
          <p:cNvPr id="5" name="object 5"/>
          <p:cNvSpPr txBox="1"/>
          <p:nvPr/>
        </p:nvSpPr>
        <p:spPr>
          <a:xfrm>
            <a:off x="535940" y="2805811"/>
            <a:ext cx="146050" cy="1836420"/>
          </a:xfrm>
          <a:prstGeom prst="rect">
            <a:avLst/>
          </a:prstGeom>
        </p:spPr>
        <p:txBody>
          <a:bodyPr vert="horz" wrap="square" lIns="0" tIns="53340" rIns="0" bIns="0" rtlCol="0">
            <a:spAutoFit/>
          </a:bodyPr>
          <a:lstStyle/>
          <a:p>
            <a:pPr marL="12700">
              <a:lnSpc>
                <a:spcPct val="100000"/>
              </a:lnSpc>
              <a:spcBef>
                <a:spcPts val="420"/>
              </a:spcBef>
            </a:pPr>
            <a:r>
              <a:rPr sz="2700" spc="-50" dirty="0">
                <a:latin typeface="Arial MT"/>
                <a:cs typeface="Arial MT"/>
              </a:rPr>
              <a:t>•</a:t>
            </a:r>
            <a:endParaRPr sz="2700">
              <a:latin typeface="Arial MT"/>
              <a:cs typeface="Arial MT"/>
            </a:endParaRPr>
          </a:p>
          <a:p>
            <a:pPr marL="12700">
              <a:lnSpc>
                <a:spcPct val="100000"/>
              </a:lnSpc>
              <a:spcBef>
                <a:spcPts val="325"/>
              </a:spcBef>
            </a:pPr>
            <a:r>
              <a:rPr sz="2700" spc="-50" dirty="0">
                <a:latin typeface="Arial MT"/>
                <a:cs typeface="Arial MT"/>
              </a:rPr>
              <a:t>•</a:t>
            </a:r>
            <a:endParaRPr sz="2700">
              <a:latin typeface="Arial MT"/>
              <a:cs typeface="Arial MT"/>
            </a:endParaRPr>
          </a:p>
          <a:p>
            <a:pPr marL="12700">
              <a:lnSpc>
                <a:spcPct val="100000"/>
              </a:lnSpc>
              <a:spcBef>
                <a:spcPts val="325"/>
              </a:spcBef>
            </a:pPr>
            <a:r>
              <a:rPr sz="2700" spc="-50" dirty="0">
                <a:latin typeface="Arial MT"/>
                <a:cs typeface="Arial MT"/>
              </a:rPr>
              <a:t>•</a:t>
            </a:r>
            <a:endParaRPr sz="2700">
              <a:latin typeface="Arial MT"/>
              <a:cs typeface="Arial MT"/>
            </a:endParaRPr>
          </a:p>
          <a:p>
            <a:pPr marL="12700">
              <a:lnSpc>
                <a:spcPct val="100000"/>
              </a:lnSpc>
              <a:spcBef>
                <a:spcPts val="325"/>
              </a:spcBef>
            </a:pPr>
            <a:r>
              <a:rPr sz="2700" spc="-50" dirty="0">
                <a:latin typeface="Arial MT"/>
                <a:cs typeface="Arial MT"/>
              </a:rPr>
              <a:t>•</a:t>
            </a:r>
            <a:endParaRPr sz="2700">
              <a:latin typeface="Arial MT"/>
              <a:cs typeface="Arial MT"/>
            </a:endParaRPr>
          </a:p>
        </p:txBody>
      </p:sp>
      <p:sp>
        <p:nvSpPr>
          <p:cNvPr id="6" name="object 6"/>
          <p:cNvSpPr txBox="1"/>
          <p:nvPr/>
        </p:nvSpPr>
        <p:spPr>
          <a:xfrm>
            <a:off x="535940" y="4987060"/>
            <a:ext cx="146050" cy="930910"/>
          </a:xfrm>
          <a:prstGeom prst="rect">
            <a:avLst/>
          </a:prstGeom>
        </p:spPr>
        <p:txBody>
          <a:bodyPr vert="horz" wrap="square" lIns="0" tIns="53975" rIns="0" bIns="0" rtlCol="0">
            <a:spAutoFit/>
          </a:bodyPr>
          <a:lstStyle/>
          <a:p>
            <a:pPr marL="12700">
              <a:lnSpc>
                <a:spcPct val="100000"/>
              </a:lnSpc>
              <a:spcBef>
                <a:spcPts val="425"/>
              </a:spcBef>
            </a:pPr>
            <a:r>
              <a:rPr sz="2700" spc="-50" dirty="0">
                <a:latin typeface="Arial MT"/>
                <a:cs typeface="Arial MT"/>
              </a:rPr>
              <a:t>•</a:t>
            </a:r>
            <a:endParaRPr sz="2700">
              <a:latin typeface="Arial MT"/>
              <a:cs typeface="Arial MT"/>
            </a:endParaRPr>
          </a:p>
          <a:p>
            <a:pPr marL="12700">
              <a:lnSpc>
                <a:spcPct val="100000"/>
              </a:lnSpc>
              <a:spcBef>
                <a:spcPts val="325"/>
              </a:spcBef>
            </a:pPr>
            <a:r>
              <a:rPr sz="2700" spc="-50" dirty="0">
                <a:latin typeface="Arial MT"/>
                <a:cs typeface="Arial MT"/>
              </a:rPr>
              <a:t>•</a:t>
            </a:r>
            <a:endParaRPr sz="2700">
              <a:latin typeface="Arial MT"/>
              <a:cs typeface="Arial M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5940" y="223215"/>
            <a:ext cx="114935" cy="216090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MT"/>
                <a:cs typeface="Arial MT"/>
              </a:rPr>
              <a:t>•</a:t>
            </a:r>
            <a:endParaRPr sz="2000">
              <a:latin typeface="Arial MT"/>
              <a:cs typeface="Arial MT"/>
            </a:endParaRPr>
          </a:p>
          <a:p>
            <a:pPr marL="12700">
              <a:lnSpc>
                <a:spcPct val="100000"/>
              </a:lnSpc>
            </a:pPr>
            <a:r>
              <a:rPr sz="2000" spc="-50" dirty="0">
                <a:latin typeface="Arial MT"/>
                <a:cs typeface="Arial MT"/>
              </a:rPr>
              <a:t>•</a:t>
            </a:r>
            <a:endParaRPr sz="2000">
              <a:latin typeface="Arial MT"/>
              <a:cs typeface="Arial MT"/>
            </a:endParaRPr>
          </a:p>
          <a:p>
            <a:pPr marL="12700">
              <a:lnSpc>
                <a:spcPct val="100000"/>
              </a:lnSpc>
            </a:pPr>
            <a:r>
              <a:rPr sz="2000" spc="-50" dirty="0">
                <a:latin typeface="Arial MT"/>
                <a:cs typeface="Arial MT"/>
              </a:rPr>
              <a:t>•</a:t>
            </a:r>
            <a:endParaRPr sz="2000">
              <a:latin typeface="Arial MT"/>
              <a:cs typeface="Arial MT"/>
            </a:endParaRPr>
          </a:p>
          <a:p>
            <a:pPr marL="12700">
              <a:lnSpc>
                <a:spcPct val="100000"/>
              </a:lnSpc>
            </a:pPr>
            <a:r>
              <a:rPr sz="2000" spc="-50" dirty="0">
                <a:latin typeface="Arial MT"/>
                <a:cs typeface="Arial MT"/>
              </a:rPr>
              <a:t>•</a:t>
            </a:r>
            <a:endParaRPr sz="2000">
              <a:latin typeface="Arial MT"/>
              <a:cs typeface="Arial MT"/>
            </a:endParaRPr>
          </a:p>
          <a:p>
            <a:pPr marL="12700">
              <a:lnSpc>
                <a:spcPct val="100000"/>
              </a:lnSpc>
            </a:pPr>
            <a:r>
              <a:rPr sz="2000" spc="-50" dirty="0">
                <a:latin typeface="Arial MT"/>
                <a:cs typeface="Arial MT"/>
              </a:rPr>
              <a:t>•</a:t>
            </a:r>
            <a:endParaRPr sz="2000">
              <a:latin typeface="Arial MT"/>
              <a:cs typeface="Arial MT"/>
            </a:endParaRPr>
          </a:p>
          <a:p>
            <a:pPr marL="12700">
              <a:lnSpc>
                <a:spcPct val="100000"/>
              </a:lnSpc>
            </a:pPr>
            <a:r>
              <a:rPr sz="2000" spc="-50" dirty="0">
                <a:latin typeface="Arial MT"/>
                <a:cs typeface="Arial MT"/>
              </a:rPr>
              <a:t>•</a:t>
            </a:r>
            <a:endParaRPr sz="2000">
              <a:latin typeface="Arial MT"/>
              <a:cs typeface="Arial MT"/>
            </a:endParaRPr>
          </a:p>
          <a:p>
            <a:pPr marL="12700">
              <a:lnSpc>
                <a:spcPct val="100000"/>
              </a:lnSpc>
              <a:spcBef>
                <a:spcPts val="5"/>
              </a:spcBef>
            </a:pPr>
            <a:r>
              <a:rPr sz="2000" spc="-50" dirty="0">
                <a:latin typeface="Arial MT"/>
                <a:cs typeface="Arial MT"/>
              </a:rPr>
              <a:t>•</a:t>
            </a:r>
            <a:endParaRPr sz="2000">
              <a:latin typeface="Arial MT"/>
              <a:cs typeface="Arial MT"/>
            </a:endParaRPr>
          </a:p>
        </p:txBody>
      </p:sp>
      <p:sp>
        <p:nvSpPr>
          <p:cNvPr id="3" name="object 3"/>
          <p:cNvSpPr txBox="1"/>
          <p:nvPr/>
        </p:nvSpPr>
        <p:spPr>
          <a:xfrm>
            <a:off x="878839" y="235661"/>
            <a:ext cx="7704455" cy="5452745"/>
          </a:xfrm>
          <a:prstGeom prst="rect">
            <a:avLst/>
          </a:prstGeom>
        </p:spPr>
        <p:txBody>
          <a:bodyPr vert="horz" wrap="square" lIns="0" tIns="13335" rIns="0" bIns="0" rtlCol="0">
            <a:spAutoFit/>
          </a:bodyPr>
          <a:lstStyle/>
          <a:p>
            <a:pPr marL="12700">
              <a:lnSpc>
                <a:spcPct val="100000"/>
              </a:lnSpc>
              <a:spcBef>
                <a:spcPts val="105"/>
              </a:spcBef>
            </a:pPr>
            <a:r>
              <a:rPr sz="2000" dirty="0">
                <a:latin typeface="Calibri"/>
                <a:cs typeface="Calibri"/>
              </a:rPr>
              <a:t>Ek–</a:t>
            </a:r>
            <a:r>
              <a:rPr sz="2000" spc="-30" dirty="0">
                <a:latin typeface="Calibri"/>
                <a:cs typeface="Calibri"/>
              </a:rPr>
              <a:t> </a:t>
            </a:r>
            <a:r>
              <a:rPr sz="2000" spc="-50" dirty="0">
                <a:latin typeface="Calibri"/>
                <a:cs typeface="Calibri"/>
              </a:rPr>
              <a:t>1</a:t>
            </a:r>
            <a:endParaRPr sz="2000">
              <a:latin typeface="Calibri"/>
              <a:cs typeface="Calibri"/>
            </a:endParaRPr>
          </a:p>
          <a:p>
            <a:pPr marL="12700">
              <a:lnSpc>
                <a:spcPct val="100000"/>
              </a:lnSpc>
            </a:pPr>
            <a:r>
              <a:rPr sz="2000" dirty="0">
                <a:latin typeface="Calibri"/>
                <a:cs typeface="Calibri"/>
              </a:rPr>
              <a:t>EKRANLI</a:t>
            </a:r>
            <a:r>
              <a:rPr sz="2000" spc="-65" dirty="0">
                <a:latin typeface="Calibri"/>
                <a:cs typeface="Calibri"/>
              </a:rPr>
              <a:t> </a:t>
            </a:r>
            <a:r>
              <a:rPr sz="2000" dirty="0">
                <a:latin typeface="Calibri"/>
                <a:cs typeface="Calibri"/>
              </a:rPr>
              <a:t>ARAÇLARLA</a:t>
            </a:r>
            <a:r>
              <a:rPr sz="2000" spc="-20" dirty="0">
                <a:latin typeface="Calibri"/>
                <a:cs typeface="Calibri"/>
              </a:rPr>
              <a:t> </a:t>
            </a:r>
            <a:r>
              <a:rPr sz="2000" spc="-10" dirty="0">
                <a:latin typeface="Calibri"/>
                <a:cs typeface="Calibri"/>
              </a:rPr>
              <a:t>ÇALIŞMALARDA</a:t>
            </a:r>
            <a:r>
              <a:rPr sz="2000" spc="-60" dirty="0">
                <a:latin typeface="Calibri"/>
                <a:cs typeface="Calibri"/>
              </a:rPr>
              <a:t> </a:t>
            </a:r>
            <a:r>
              <a:rPr sz="2000" dirty="0">
                <a:latin typeface="Calibri"/>
                <a:cs typeface="Calibri"/>
              </a:rPr>
              <a:t>ARANACAK</a:t>
            </a:r>
            <a:r>
              <a:rPr sz="2000" spc="-35" dirty="0">
                <a:latin typeface="Calibri"/>
                <a:cs typeface="Calibri"/>
              </a:rPr>
              <a:t> </a:t>
            </a:r>
            <a:r>
              <a:rPr sz="2000" dirty="0">
                <a:latin typeface="Calibri"/>
                <a:cs typeface="Calibri"/>
              </a:rPr>
              <a:t>ASGARİ</a:t>
            </a:r>
            <a:r>
              <a:rPr sz="2000" spc="-15" dirty="0">
                <a:latin typeface="Calibri"/>
                <a:cs typeface="Calibri"/>
              </a:rPr>
              <a:t> </a:t>
            </a:r>
            <a:r>
              <a:rPr sz="2000" spc="-10" dirty="0">
                <a:latin typeface="Calibri"/>
                <a:cs typeface="Calibri"/>
              </a:rPr>
              <a:t>GEREKLER</a:t>
            </a:r>
            <a:endParaRPr sz="2000">
              <a:latin typeface="Calibri"/>
              <a:cs typeface="Calibri"/>
            </a:endParaRPr>
          </a:p>
          <a:p>
            <a:pPr marL="264160" indent="-251460">
              <a:lnSpc>
                <a:spcPct val="100000"/>
              </a:lnSpc>
              <a:buAutoNum type="arabicPeriod"/>
              <a:tabLst>
                <a:tab pos="264160" algn="l"/>
              </a:tabLst>
            </a:pPr>
            <a:r>
              <a:rPr sz="2000" b="1" spc="-10" dirty="0">
                <a:latin typeface="Calibri"/>
                <a:cs typeface="Calibri"/>
              </a:rPr>
              <a:t>Ekipman</a:t>
            </a:r>
            <a:endParaRPr sz="2000">
              <a:latin typeface="Calibri"/>
              <a:cs typeface="Calibri"/>
            </a:endParaRPr>
          </a:p>
          <a:p>
            <a:pPr marL="272415" lvl="1" indent="-259715">
              <a:lnSpc>
                <a:spcPct val="100000"/>
              </a:lnSpc>
              <a:buAutoNum type="alphaLcParenR"/>
              <a:tabLst>
                <a:tab pos="272415" algn="l"/>
              </a:tabLst>
            </a:pPr>
            <a:r>
              <a:rPr sz="2000" b="1" dirty="0">
                <a:latin typeface="Calibri"/>
                <a:cs typeface="Calibri"/>
              </a:rPr>
              <a:t>Genel </a:t>
            </a:r>
            <a:r>
              <a:rPr sz="2000" b="1" spc="-10" dirty="0">
                <a:latin typeface="Calibri"/>
                <a:cs typeface="Calibri"/>
              </a:rPr>
              <a:t>hususlar</a:t>
            </a:r>
            <a:endParaRPr sz="2000">
              <a:latin typeface="Calibri"/>
              <a:cs typeface="Calibri"/>
            </a:endParaRPr>
          </a:p>
          <a:p>
            <a:pPr marL="12700">
              <a:lnSpc>
                <a:spcPct val="100000"/>
              </a:lnSpc>
            </a:pPr>
            <a:r>
              <a:rPr sz="2000" dirty="0">
                <a:latin typeface="Calibri"/>
                <a:cs typeface="Calibri"/>
              </a:rPr>
              <a:t>Bu</a:t>
            </a:r>
            <a:r>
              <a:rPr sz="2000" spc="-75" dirty="0">
                <a:latin typeface="Calibri"/>
                <a:cs typeface="Calibri"/>
              </a:rPr>
              <a:t> </a:t>
            </a:r>
            <a:r>
              <a:rPr sz="2000" dirty="0">
                <a:latin typeface="Calibri"/>
                <a:cs typeface="Calibri"/>
              </a:rPr>
              <a:t>tür</a:t>
            </a:r>
            <a:r>
              <a:rPr sz="2000" spc="-65" dirty="0">
                <a:latin typeface="Calibri"/>
                <a:cs typeface="Calibri"/>
              </a:rPr>
              <a:t> </a:t>
            </a:r>
            <a:r>
              <a:rPr sz="2000" dirty="0">
                <a:latin typeface="Calibri"/>
                <a:cs typeface="Calibri"/>
              </a:rPr>
              <a:t>ekipmanların</a:t>
            </a:r>
            <a:r>
              <a:rPr sz="2000" spc="-45" dirty="0">
                <a:latin typeface="Calibri"/>
                <a:cs typeface="Calibri"/>
              </a:rPr>
              <a:t> </a:t>
            </a:r>
            <a:r>
              <a:rPr sz="2000" dirty="0">
                <a:latin typeface="Calibri"/>
                <a:cs typeface="Calibri"/>
              </a:rPr>
              <a:t>kullanımı</a:t>
            </a:r>
            <a:r>
              <a:rPr sz="2000" spc="-50" dirty="0">
                <a:latin typeface="Calibri"/>
                <a:cs typeface="Calibri"/>
              </a:rPr>
              <a:t> </a:t>
            </a:r>
            <a:r>
              <a:rPr sz="2000" dirty="0">
                <a:latin typeface="Calibri"/>
                <a:cs typeface="Calibri"/>
              </a:rPr>
              <a:t>çalışanlar</a:t>
            </a:r>
            <a:r>
              <a:rPr sz="2000" spc="-45" dirty="0">
                <a:latin typeface="Calibri"/>
                <a:cs typeface="Calibri"/>
              </a:rPr>
              <a:t> </a:t>
            </a:r>
            <a:r>
              <a:rPr sz="2000" dirty="0">
                <a:latin typeface="Calibri"/>
                <a:cs typeface="Calibri"/>
              </a:rPr>
              <a:t>için</a:t>
            </a:r>
            <a:r>
              <a:rPr sz="2000" spc="-55" dirty="0">
                <a:latin typeface="Calibri"/>
                <a:cs typeface="Calibri"/>
              </a:rPr>
              <a:t> </a:t>
            </a:r>
            <a:r>
              <a:rPr sz="2000" dirty="0">
                <a:latin typeface="Calibri"/>
                <a:cs typeface="Calibri"/>
              </a:rPr>
              <a:t>risk</a:t>
            </a:r>
            <a:r>
              <a:rPr sz="2000" spc="-45" dirty="0">
                <a:latin typeface="Calibri"/>
                <a:cs typeface="Calibri"/>
              </a:rPr>
              <a:t> </a:t>
            </a:r>
            <a:r>
              <a:rPr sz="2000" spc="-10" dirty="0">
                <a:latin typeface="Calibri"/>
                <a:cs typeface="Calibri"/>
              </a:rPr>
              <a:t>kaynağı</a:t>
            </a:r>
            <a:r>
              <a:rPr sz="2000" spc="-80" dirty="0">
                <a:latin typeface="Calibri"/>
                <a:cs typeface="Calibri"/>
              </a:rPr>
              <a:t> </a:t>
            </a:r>
            <a:r>
              <a:rPr sz="2000" spc="-10" dirty="0">
                <a:latin typeface="Calibri"/>
                <a:cs typeface="Calibri"/>
              </a:rPr>
              <a:t>olmamalıdır.</a:t>
            </a:r>
            <a:endParaRPr sz="2000">
              <a:latin typeface="Calibri"/>
              <a:cs typeface="Calibri"/>
            </a:endParaRPr>
          </a:p>
          <a:p>
            <a:pPr marL="282575" lvl="1" indent="-269875">
              <a:lnSpc>
                <a:spcPct val="100000"/>
              </a:lnSpc>
              <a:buAutoNum type="alphaLcParenR" startAt="2"/>
              <a:tabLst>
                <a:tab pos="282575" algn="l"/>
              </a:tabLst>
            </a:pPr>
            <a:r>
              <a:rPr sz="2000" b="1" spc="-10" dirty="0">
                <a:latin typeface="Calibri"/>
                <a:cs typeface="Calibri"/>
              </a:rPr>
              <a:t>Monitör</a:t>
            </a:r>
            <a:endParaRPr sz="2000">
              <a:latin typeface="Calibri"/>
              <a:cs typeface="Calibri"/>
            </a:endParaRPr>
          </a:p>
          <a:p>
            <a:pPr marL="12700" marR="201930">
              <a:lnSpc>
                <a:spcPts val="1920"/>
              </a:lnSpc>
              <a:spcBef>
                <a:spcPts val="465"/>
              </a:spcBef>
            </a:pPr>
            <a:r>
              <a:rPr sz="2000" dirty="0">
                <a:latin typeface="Calibri"/>
                <a:cs typeface="Calibri"/>
              </a:rPr>
              <a:t>Ekran,</a:t>
            </a:r>
            <a:r>
              <a:rPr sz="2000" spc="-85" dirty="0">
                <a:latin typeface="Calibri"/>
                <a:cs typeface="Calibri"/>
              </a:rPr>
              <a:t> </a:t>
            </a:r>
            <a:r>
              <a:rPr sz="2000" spc="-10" dirty="0">
                <a:latin typeface="Calibri"/>
                <a:cs typeface="Calibri"/>
              </a:rPr>
              <a:t>operatörün/çalışanın</a:t>
            </a:r>
            <a:r>
              <a:rPr sz="2000" spc="-50" dirty="0">
                <a:latin typeface="Calibri"/>
                <a:cs typeface="Calibri"/>
              </a:rPr>
              <a:t> </a:t>
            </a:r>
            <a:r>
              <a:rPr sz="2000" dirty="0">
                <a:latin typeface="Calibri"/>
                <a:cs typeface="Calibri"/>
              </a:rPr>
              <a:t>çalışma</a:t>
            </a:r>
            <a:r>
              <a:rPr sz="2000" spc="-50" dirty="0">
                <a:latin typeface="Calibri"/>
                <a:cs typeface="Calibri"/>
              </a:rPr>
              <a:t> </a:t>
            </a:r>
            <a:r>
              <a:rPr sz="2000" spc="-10" dirty="0">
                <a:latin typeface="Calibri"/>
                <a:cs typeface="Calibri"/>
              </a:rPr>
              <a:t>pozisyonuna</a:t>
            </a:r>
            <a:r>
              <a:rPr sz="2000" spc="-90" dirty="0">
                <a:latin typeface="Calibri"/>
                <a:cs typeface="Calibri"/>
              </a:rPr>
              <a:t> </a:t>
            </a:r>
            <a:r>
              <a:rPr sz="2000" dirty="0">
                <a:latin typeface="Calibri"/>
                <a:cs typeface="Calibri"/>
              </a:rPr>
              <a:t>uygun</a:t>
            </a:r>
            <a:r>
              <a:rPr sz="2000" spc="-95" dirty="0">
                <a:latin typeface="Calibri"/>
                <a:cs typeface="Calibri"/>
              </a:rPr>
              <a:t> </a:t>
            </a:r>
            <a:r>
              <a:rPr sz="2000" spc="-10" dirty="0">
                <a:latin typeface="Calibri"/>
                <a:cs typeface="Calibri"/>
              </a:rPr>
              <a:t>mesafede</a:t>
            </a:r>
            <a:r>
              <a:rPr sz="2000" spc="-35" dirty="0">
                <a:latin typeface="Calibri"/>
                <a:cs typeface="Calibri"/>
              </a:rPr>
              <a:t> </a:t>
            </a:r>
            <a:r>
              <a:rPr sz="2000" dirty="0">
                <a:latin typeface="Calibri"/>
                <a:cs typeface="Calibri"/>
              </a:rPr>
              <a:t>ve</a:t>
            </a:r>
            <a:r>
              <a:rPr sz="2000" spc="-50" dirty="0">
                <a:latin typeface="Calibri"/>
                <a:cs typeface="Calibri"/>
              </a:rPr>
              <a:t> </a:t>
            </a:r>
            <a:r>
              <a:rPr sz="2000" spc="-25" dirty="0">
                <a:latin typeface="Calibri"/>
                <a:cs typeface="Calibri"/>
              </a:rPr>
              <a:t>göz </a:t>
            </a:r>
            <a:r>
              <a:rPr sz="2000" dirty="0">
                <a:latin typeface="Calibri"/>
                <a:cs typeface="Calibri"/>
              </a:rPr>
              <a:t>hizasında</a:t>
            </a:r>
            <a:r>
              <a:rPr sz="2000" spc="-95" dirty="0">
                <a:latin typeface="Calibri"/>
                <a:cs typeface="Calibri"/>
              </a:rPr>
              <a:t> </a:t>
            </a:r>
            <a:r>
              <a:rPr sz="2000" spc="-10" dirty="0">
                <a:latin typeface="Calibri"/>
                <a:cs typeface="Calibri"/>
              </a:rPr>
              <a:t>olmalıdır.</a:t>
            </a:r>
            <a:endParaRPr sz="2000">
              <a:latin typeface="Calibri"/>
              <a:cs typeface="Calibri"/>
            </a:endParaRPr>
          </a:p>
          <a:p>
            <a:pPr marL="12700">
              <a:lnSpc>
                <a:spcPts val="2160"/>
              </a:lnSpc>
              <a:spcBef>
                <a:spcPts val="20"/>
              </a:spcBef>
            </a:pPr>
            <a:r>
              <a:rPr sz="2000" dirty="0">
                <a:latin typeface="Calibri"/>
                <a:cs typeface="Calibri"/>
              </a:rPr>
              <a:t>Ekranda</a:t>
            </a:r>
            <a:r>
              <a:rPr sz="2000" spc="-80" dirty="0">
                <a:latin typeface="Calibri"/>
                <a:cs typeface="Calibri"/>
              </a:rPr>
              <a:t> </a:t>
            </a:r>
            <a:r>
              <a:rPr sz="2000" dirty="0">
                <a:latin typeface="Calibri"/>
                <a:cs typeface="Calibri"/>
              </a:rPr>
              <a:t>görünen</a:t>
            </a:r>
            <a:r>
              <a:rPr sz="2000" spc="-75" dirty="0">
                <a:latin typeface="Calibri"/>
                <a:cs typeface="Calibri"/>
              </a:rPr>
              <a:t> </a:t>
            </a:r>
            <a:r>
              <a:rPr sz="2000" spc="-30" dirty="0">
                <a:latin typeface="Calibri"/>
                <a:cs typeface="Calibri"/>
              </a:rPr>
              <a:t>karakterler,</a:t>
            </a:r>
            <a:r>
              <a:rPr sz="2000" spc="-25" dirty="0">
                <a:latin typeface="Calibri"/>
                <a:cs typeface="Calibri"/>
              </a:rPr>
              <a:t> </a:t>
            </a:r>
            <a:r>
              <a:rPr sz="2000" spc="-20" dirty="0">
                <a:latin typeface="Calibri"/>
                <a:cs typeface="Calibri"/>
              </a:rPr>
              <a:t>kolayca</a:t>
            </a:r>
            <a:r>
              <a:rPr sz="2000" spc="-55" dirty="0">
                <a:latin typeface="Calibri"/>
                <a:cs typeface="Calibri"/>
              </a:rPr>
              <a:t> </a:t>
            </a:r>
            <a:r>
              <a:rPr sz="2000" dirty="0">
                <a:latin typeface="Calibri"/>
                <a:cs typeface="Calibri"/>
              </a:rPr>
              <a:t>seçilir</a:t>
            </a:r>
            <a:r>
              <a:rPr sz="2000" spc="-30" dirty="0">
                <a:latin typeface="Calibri"/>
                <a:cs typeface="Calibri"/>
              </a:rPr>
              <a:t> </a:t>
            </a:r>
            <a:r>
              <a:rPr sz="2000" dirty="0">
                <a:latin typeface="Calibri"/>
                <a:cs typeface="Calibri"/>
              </a:rPr>
              <a:t>şekil</a:t>
            </a:r>
            <a:r>
              <a:rPr sz="2000" spc="-30" dirty="0">
                <a:latin typeface="Calibri"/>
                <a:cs typeface="Calibri"/>
              </a:rPr>
              <a:t> </a:t>
            </a:r>
            <a:r>
              <a:rPr sz="2000" dirty="0">
                <a:latin typeface="Calibri"/>
                <a:cs typeface="Calibri"/>
              </a:rPr>
              <a:t>ve</a:t>
            </a:r>
            <a:r>
              <a:rPr sz="2000" spc="-50" dirty="0">
                <a:latin typeface="Calibri"/>
                <a:cs typeface="Calibri"/>
              </a:rPr>
              <a:t> </a:t>
            </a:r>
            <a:r>
              <a:rPr sz="2000" dirty="0">
                <a:latin typeface="Calibri"/>
                <a:cs typeface="Calibri"/>
              </a:rPr>
              <a:t>formda,</a:t>
            </a:r>
            <a:r>
              <a:rPr sz="2000" spc="-60" dirty="0">
                <a:latin typeface="Calibri"/>
                <a:cs typeface="Calibri"/>
              </a:rPr>
              <a:t> </a:t>
            </a:r>
            <a:r>
              <a:rPr sz="2000" spc="-10" dirty="0">
                <a:latin typeface="Calibri"/>
                <a:cs typeface="Calibri"/>
              </a:rPr>
              <a:t>uygun</a:t>
            </a:r>
            <a:endParaRPr sz="2000">
              <a:latin typeface="Calibri"/>
              <a:cs typeface="Calibri"/>
            </a:endParaRPr>
          </a:p>
          <a:p>
            <a:pPr marL="12700">
              <a:lnSpc>
                <a:spcPts val="2160"/>
              </a:lnSpc>
            </a:pPr>
            <a:r>
              <a:rPr sz="2000" spc="-10" dirty="0">
                <a:latin typeface="Calibri"/>
                <a:cs typeface="Calibri"/>
              </a:rPr>
              <a:t>büyüklükte</a:t>
            </a:r>
            <a:r>
              <a:rPr sz="2000" spc="-90" dirty="0">
                <a:latin typeface="Calibri"/>
                <a:cs typeface="Calibri"/>
              </a:rPr>
              <a:t> </a:t>
            </a:r>
            <a:r>
              <a:rPr sz="2000" dirty="0">
                <a:latin typeface="Calibri"/>
                <a:cs typeface="Calibri"/>
              </a:rPr>
              <a:t>olmalı,</a:t>
            </a:r>
            <a:r>
              <a:rPr sz="2000" spc="-40" dirty="0">
                <a:latin typeface="Calibri"/>
                <a:cs typeface="Calibri"/>
              </a:rPr>
              <a:t> </a:t>
            </a:r>
            <a:r>
              <a:rPr sz="2000" dirty="0">
                <a:latin typeface="Calibri"/>
                <a:cs typeface="Calibri"/>
              </a:rPr>
              <a:t>satır</a:t>
            </a:r>
            <a:r>
              <a:rPr sz="2000" spc="-45" dirty="0">
                <a:latin typeface="Calibri"/>
                <a:cs typeface="Calibri"/>
              </a:rPr>
              <a:t> </a:t>
            </a:r>
            <a:r>
              <a:rPr sz="2000" dirty="0">
                <a:latin typeface="Calibri"/>
                <a:cs typeface="Calibri"/>
              </a:rPr>
              <a:t>ve</a:t>
            </a:r>
            <a:r>
              <a:rPr sz="2000" spc="-55" dirty="0">
                <a:latin typeface="Calibri"/>
                <a:cs typeface="Calibri"/>
              </a:rPr>
              <a:t> </a:t>
            </a:r>
            <a:r>
              <a:rPr sz="2000" spc="-10" dirty="0">
                <a:latin typeface="Calibri"/>
                <a:cs typeface="Calibri"/>
              </a:rPr>
              <a:t>karakterler</a:t>
            </a:r>
            <a:r>
              <a:rPr sz="2000" spc="-30" dirty="0">
                <a:latin typeface="Calibri"/>
                <a:cs typeface="Calibri"/>
              </a:rPr>
              <a:t> </a:t>
            </a:r>
            <a:r>
              <a:rPr sz="2000" dirty="0">
                <a:latin typeface="Calibri"/>
                <a:cs typeface="Calibri"/>
              </a:rPr>
              <a:t>arasında</a:t>
            </a:r>
            <a:r>
              <a:rPr sz="2000" spc="-55" dirty="0">
                <a:latin typeface="Calibri"/>
                <a:cs typeface="Calibri"/>
              </a:rPr>
              <a:t> </a:t>
            </a:r>
            <a:r>
              <a:rPr sz="2000" dirty="0">
                <a:latin typeface="Calibri"/>
                <a:cs typeface="Calibri"/>
              </a:rPr>
              <a:t>yeterli</a:t>
            </a:r>
            <a:r>
              <a:rPr sz="2000" spc="-55" dirty="0">
                <a:latin typeface="Calibri"/>
                <a:cs typeface="Calibri"/>
              </a:rPr>
              <a:t> </a:t>
            </a:r>
            <a:r>
              <a:rPr sz="2000" dirty="0">
                <a:latin typeface="Calibri"/>
                <a:cs typeface="Calibri"/>
              </a:rPr>
              <a:t>boşluk</a:t>
            </a:r>
            <a:r>
              <a:rPr sz="2000" spc="-65" dirty="0">
                <a:latin typeface="Calibri"/>
                <a:cs typeface="Calibri"/>
              </a:rPr>
              <a:t> </a:t>
            </a:r>
            <a:r>
              <a:rPr sz="2000" spc="-10" dirty="0">
                <a:latin typeface="Calibri"/>
                <a:cs typeface="Calibri"/>
              </a:rPr>
              <a:t>bulunmalıdır.</a:t>
            </a:r>
            <a:endParaRPr sz="2000">
              <a:latin typeface="Calibri"/>
              <a:cs typeface="Calibri"/>
            </a:endParaRPr>
          </a:p>
          <a:p>
            <a:pPr marL="12700" marR="1355090">
              <a:lnSpc>
                <a:spcPts val="1920"/>
              </a:lnSpc>
              <a:spcBef>
                <a:spcPts val="459"/>
              </a:spcBef>
            </a:pPr>
            <a:r>
              <a:rPr sz="2000" dirty="0">
                <a:latin typeface="Calibri"/>
                <a:cs typeface="Calibri"/>
              </a:rPr>
              <a:t>Ekran</a:t>
            </a:r>
            <a:r>
              <a:rPr sz="2000" spc="-80" dirty="0">
                <a:latin typeface="Calibri"/>
                <a:cs typeface="Calibri"/>
              </a:rPr>
              <a:t> </a:t>
            </a:r>
            <a:r>
              <a:rPr sz="2000" spc="-10" dirty="0">
                <a:latin typeface="Calibri"/>
                <a:cs typeface="Calibri"/>
              </a:rPr>
              <a:t>görüntüsü</a:t>
            </a:r>
            <a:r>
              <a:rPr sz="2000" spc="-70" dirty="0">
                <a:latin typeface="Calibri"/>
                <a:cs typeface="Calibri"/>
              </a:rPr>
              <a:t> </a:t>
            </a:r>
            <a:r>
              <a:rPr sz="2000" dirty="0">
                <a:latin typeface="Calibri"/>
                <a:cs typeface="Calibri"/>
              </a:rPr>
              <a:t>stabil</a:t>
            </a:r>
            <a:r>
              <a:rPr sz="2000" spc="-50" dirty="0">
                <a:latin typeface="Calibri"/>
                <a:cs typeface="Calibri"/>
              </a:rPr>
              <a:t> </a:t>
            </a:r>
            <a:r>
              <a:rPr sz="2000" dirty="0">
                <a:latin typeface="Calibri"/>
                <a:cs typeface="Calibri"/>
              </a:rPr>
              <a:t>olmalı,</a:t>
            </a:r>
            <a:r>
              <a:rPr sz="2000" spc="-40" dirty="0">
                <a:latin typeface="Calibri"/>
                <a:cs typeface="Calibri"/>
              </a:rPr>
              <a:t> </a:t>
            </a:r>
            <a:r>
              <a:rPr sz="2000" dirty="0">
                <a:latin typeface="Calibri"/>
                <a:cs typeface="Calibri"/>
              </a:rPr>
              <a:t>görüntü</a:t>
            </a:r>
            <a:r>
              <a:rPr sz="2000" spc="-70" dirty="0">
                <a:latin typeface="Calibri"/>
                <a:cs typeface="Calibri"/>
              </a:rPr>
              <a:t> </a:t>
            </a:r>
            <a:r>
              <a:rPr sz="2000" spc="-10" dirty="0">
                <a:latin typeface="Calibri"/>
                <a:cs typeface="Calibri"/>
              </a:rPr>
              <a:t>titrememeli</a:t>
            </a:r>
            <a:r>
              <a:rPr sz="2000" spc="-25" dirty="0">
                <a:latin typeface="Calibri"/>
                <a:cs typeface="Calibri"/>
              </a:rPr>
              <a:t> </a:t>
            </a:r>
            <a:r>
              <a:rPr sz="2000" dirty="0">
                <a:latin typeface="Calibri"/>
                <a:cs typeface="Calibri"/>
              </a:rPr>
              <a:t>ve</a:t>
            </a:r>
            <a:r>
              <a:rPr sz="2000" spc="-50" dirty="0">
                <a:latin typeface="Calibri"/>
                <a:cs typeface="Calibri"/>
              </a:rPr>
              <a:t> </a:t>
            </a:r>
            <a:r>
              <a:rPr sz="2000" spc="-10" dirty="0">
                <a:latin typeface="Calibri"/>
                <a:cs typeface="Calibri"/>
              </a:rPr>
              <a:t>benzeri </a:t>
            </a:r>
            <a:r>
              <a:rPr sz="2000" dirty="0">
                <a:latin typeface="Calibri"/>
                <a:cs typeface="Calibri"/>
              </a:rPr>
              <a:t>olumsuzluklar</a:t>
            </a:r>
            <a:r>
              <a:rPr sz="2000" spc="-100" dirty="0">
                <a:latin typeface="Calibri"/>
                <a:cs typeface="Calibri"/>
              </a:rPr>
              <a:t> </a:t>
            </a:r>
            <a:r>
              <a:rPr sz="2000" spc="-10" dirty="0">
                <a:latin typeface="Calibri"/>
                <a:cs typeface="Calibri"/>
              </a:rPr>
              <a:t>bulunmamalıdır.</a:t>
            </a:r>
            <a:endParaRPr sz="2000">
              <a:latin typeface="Calibri"/>
              <a:cs typeface="Calibri"/>
            </a:endParaRPr>
          </a:p>
          <a:p>
            <a:pPr marL="12700" marR="201295">
              <a:lnSpc>
                <a:spcPct val="80000"/>
              </a:lnSpc>
              <a:spcBef>
                <a:spcPts val="500"/>
              </a:spcBef>
            </a:pPr>
            <a:r>
              <a:rPr sz="2000" spc="-10" dirty="0">
                <a:latin typeface="Calibri"/>
                <a:cs typeface="Calibri"/>
              </a:rPr>
              <a:t>Parlaklık</a:t>
            </a:r>
            <a:r>
              <a:rPr sz="2000" spc="-40" dirty="0">
                <a:latin typeface="Calibri"/>
                <a:cs typeface="Calibri"/>
              </a:rPr>
              <a:t> </a:t>
            </a:r>
            <a:r>
              <a:rPr sz="2000" dirty="0">
                <a:latin typeface="Calibri"/>
                <a:cs typeface="Calibri"/>
              </a:rPr>
              <a:t>ve</a:t>
            </a:r>
            <a:r>
              <a:rPr sz="2000" spc="-65" dirty="0">
                <a:latin typeface="Calibri"/>
                <a:cs typeface="Calibri"/>
              </a:rPr>
              <a:t> </a:t>
            </a:r>
            <a:r>
              <a:rPr sz="2000" spc="-10" dirty="0">
                <a:latin typeface="Calibri"/>
                <a:cs typeface="Calibri"/>
              </a:rPr>
              <a:t>karakterler</a:t>
            </a:r>
            <a:r>
              <a:rPr sz="2000" spc="-35" dirty="0">
                <a:latin typeface="Calibri"/>
                <a:cs typeface="Calibri"/>
              </a:rPr>
              <a:t> </a:t>
            </a:r>
            <a:r>
              <a:rPr sz="2000" dirty="0">
                <a:latin typeface="Calibri"/>
                <a:cs typeface="Calibri"/>
              </a:rPr>
              <a:t>ile</a:t>
            </a:r>
            <a:r>
              <a:rPr sz="2000" spc="-50" dirty="0">
                <a:latin typeface="Calibri"/>
                <a:cs typeface="Calibri"/>
              </a:rPr>
              <a:t> </a:t>
            </a:r>
            <a:r>
              <a:rPr sz="2000" dirty="0">
                <a:latin typeface="Calibri"/>
                <a:cs typeface="Calibri"/>
              </a:rPr>
              <a:t>arka</a:t>
            </a:r>
            <a:r>
              <a:rPr sz="2000" spc="-60" dirty="0">
                <a:latin typeface="Calibri"/>
                <a:cs typeface="Calibri"/>
              </a:rPr>
              <a:t> </a:t>
            </a:r>
            <a:r>
              <a:rPr sz="2000" dirty="0">
                <a:latin typeface="Calibri"/>
                <a:cs typeface="Calibri"/>
              </a:rPr>
              <a:t>plan</a:t>
            </a:r>
            <a:r>
              <a:rPr sz="2000" spc="-70" dirty="0">
                <a:latin typeface="Calibri"/>
                <a:cs typeface="Calibri"/>
              </a:rPr>
              <a:t> </a:t>
            </a:r>
            <a:r>
              <a:rPr sz="2000" dirty="0">
                <a:latin typeface="Calibri"/>
                <a:cs typeface="Calibri"/>
              </a:rPr>
              <a:t>arasındaki</a:t>
            </a:r>
            <a:r>
              <a:rPr sz="2000" spc="-60" dirty="0">
                <a:latin typeface="Calibri"/>
                <a:cs typeface="Calibri"/>
              </a:rPr>
              <a:t> </a:t>
            </a:r>
            <a:r>
              <a:rPr sz="2000" spc="-20" dirty="0">
                <a:latin typeface="Calibri"/>
                <a:cs typeface="Calibri"/>
              </a:rPr>
              <a:t>kontrast,</a:t>
            </a:r>
            <a:r>
              <a:rPr sz="2000" spc="-55" dirty="0">
                <a:latin typeface="Calibri"/>
                <a:cs typeface="Calibri"/>
              </a:rPr>
              <a:t> </a:t>
            </a:r>
            <a:r>
              <a:rPr sz="2000" spc="-10" dirty="0">
                <a:latin typeface="Calibri"/>
                <a:cs typeface="Calibri"/>
              </a:rPr>
              <a:t>operatör/çalışan tarafından</a:t>
            </a:r>
            <a:r>
              <a:rPr sz="2000" spc="-75" dirty="0">
                <a:latin typeface="Calibri"/>
                <a:cs typeface="Calibri"/>
              </a:rPr>
              <a:t> </a:t>
            </a:r>
            <a:r>
              <a:rPr sz="2000" spc="-10" dirty="0">
                <a:latin typeface="Calibri"/>
                <a:cs typeface="Calibri"/>
              </a:rPr>
              <a:t>kolaylıkla</a:t>
            </a:r>
            <a:r>
              <a:rPr sz="2000" spc="-50" dirty="0">
                <a:latin typeface="Calibri"/>
                <a:cs typeface="Calibri"/>
              </a:rPr>
              <a:t> </a:t>
            </a:r>
            <a:r>
              <a:rPr sz="2000" spc="-10" dirty="0">
                <a:latin typeface="Calibri"/>
                <a:cs typeface="Calibri"/>
              </a:rPr>
              <a:t>ayarlanabilmelidir.</a:t>
            </a:r>
            <a:endParaRPr sz="2000">
              <a:latin typeface="Calibri"/>
              <a:cs typeface="Calibri"/>
            </a:endParaRPr>
          </a:p>
          <a:p>
            <a:pPr marL="12700" marR="1289050">
              <a:lnSpc>
                <a:spcPct val="80000"/>
              </a:lnSpc>
              <a:spcBef>
                <a:spcPts val="480"/>
              </a:spcBef>
            </a:pPr>
            <a:r>
              <a:rPr sz="2000" dirty="0">
                <a:latin typeface="Calibri"/>
                <a:cs typeface="Calibri"/>
              </a:rPr>
              <a:t>Ekran,</a:t>
            </a:r>
            <a:r>
              <a:rPr sz="2000" spc="-80" dirty="0">
                <a:latin typeface="Calibri"/>
                <a:cs typeface="Calibri"/>
              </a:rPr>
              <a:t> </a:t>
            </a:r>
            <a:r>
              <a:rPr sz="2000" spc="-10" dirty="0">
                <a:latin typeface="Calibri"/>
                <a:cs typeface="Calibri"/>
              </a:rPr>
              <a:t>operatörün/çalışanın</a:t>
            </a:r>
            <a:r>
              <a:rPr sz="2000" spc="-50" dirty="0">
                <a:latin typeface="Calibri"/>
                <a:cs typeface="Calibri"/>
              </a:rPr>
              <a:t> </a:t>
            </a:r>
            <a:r>
              <a:rPr sz="2000" spc="-10" dirty="0">
                <a:latin typeface="Calibri"/>
                <a:cs typeface="Calibri"/>
              </a:rPr>
              <a:t>ihtiyacına</a:t>
            </a:r>
            <a:r>
              <a:rPr sz="2000" spc="-50" dirty="0">
                <a:latin typeface="Calibri"/>
                <a:cs typeface="Calibri"/>
              </a:rPr>
              <a:t> </a:t>
            </a:r>
            <a:r>
              <a:rPr sz="2000" dirty="0">
                <a:latin typeface="Calibri"/>
                <a:cs typeface="Calibri"/>
              </a:rPr>
              <a:t>göre</a:t>
            </a:r>
            <a:r>
              <a:rPr sz="2000" spc="-55" dirty="0">
                <a:latin typeface="Calibri"/>
                <a:cs typeface="Calibri"/>
              </a:rPr>
              <a:t> </a:t>
            </a:r>
            <a:r>
              <a:rPr sz="2000" spc="-10" dirty="0">
                <a:latin typeface="Calibri"/>
                <a:cs typeface="Calibri"/>
              </a:rPr>
              <a:t>kolaylıkla</a:t>
            </a:r>
            <a:r>
              <a:rPr sz="2000" spc="-45" dirty="0">
                <a:latin typeface="Calibri"/>
                <a:cs typeface="Calibri"/>
              </a:rPr>
              <a:t> </a:t>
            </a:r>
            <a:r>
              <a:rPr sz="2000" dirty="0">
                <a:latin typeface="Calibri"/>
                <a:cs typeface="Calibri"/>
              </a:rPr>
              <a:t>her</a:t>
            </a:r>
            <a:r>
              <a:rPr sz="2000" spc="-55" dirty="0">
                <a:latin typeface="Calibri"/>
                <a:cs typeface="Calibri"/>
              </a:rPr>
              <a:t> </a:t>
            </a:r>
            <a:r>
              <a:rPr sz="2000" spc="-20" dirty="0">
                <a:latin typeface="Calibri"/>
                <a:cs typeface="Calibri"/>
              </a:rPr>
              <a:t>yöne </a:t>
            </a:r>
            <a:r>
              <a:rPr sz="2000" spc="-10" dirty="0">
                <a:latin typeface="Calibri"/>
                <a:cs typeface="Calibri"/>
              </a:rPr>
              <a:t>döndürülerek</a:t>
            </a:r>
            <a:r>
              <a:rPr sz="2000" spc="-50" dirty="0">
                <a:latin typeface="Calibri"/>
                <a:cs typeface="Calibri"/>
              </a:rPr>
              <a:t> </a:t>
            </a:r>
            <a:r>
              <a:rPr sz="2000" spc="-10" dirty="0">
                <a:latin typeface="Calibri"/>
                <a:cs typeface="Calibri"/>
              </a:rPr>
              <a:t>ayarlanabilir</a:t>
            </a:r>
            <a:r>
              <a:rPr sz="2000" spc="10" dirty="0">
                <a:latin typeface="Calibri"/>
                <a:cs typeface="Calibri"/>
              </a:rPr>
              <a:t> </a:t>
            </a:r>
            <a:r>
              <a:rPr sz="2000" spc="-10" dirty="0">
                <a:latin typeface="Calibri"/>
                <a:cs typeface="Calibri"/>
              </a:rPr>
              <a:t>olmalıdır.</a:t>
            </a:r>
            <a:endParaRPr sz="2000">
              <a:latin typeface="Calibri"/>
              <a:cs typeface="Calibri"/>
            </a:endParaRPr>
          </a:p>
          <a:p>
            <a:pPr marL="12700">
              <a:lnSpc>
                <a:spcPts val="2160"/>
              </a:lnSpc>
              <a:spcBef>
                <a:spcPts val="5"/>
              </a:spcBef>
            </a:pPr>
            <a:r>
              <a:rPr sz="2000" dirty="0">
                <a:latin typeface="Calibri"/>
                <a:cs typeface="Calibri"/>
              </a:rPr>
              <a:t>Ekran,</a:t>
            </a:r>
            <a:r>
              <a:rPr sz="2000" spc="-75" dirty="0">
                <a:latin typeface="Calibri"/>
                <a:cs typeface="Calibri"/>
              </a:rPr>
              <a:t> </a:t>
            </a:r>
            <a:r>
              <a:rPr sz="2000" dirty="0">
                <a:latin typeface="Calibri"/>
                <a:cs typeface="Calibri"/>
              </a:rPr>
              <a:t>ayrı</a:t>
            </a:r>
            <a:r>
              <a:rPr sz="2000" spc="-50" dirty="0">
                <a:latin typeface="Calibri"/>
                <a:cs typeface="Calibri"/>
              </a:rPr>
              <a:t> </a:t>
            </a:r>
            <a:r>
              <a:rPr sz="2000" dirty="0">
                <a:latin typeface="Calibri"/>
                <a:cs typeface="Calibri"/>
              </a:rPr>
              <a:t>bir</a:t>
            </a:r>
            <a:r>
              <a:rPr sz="2000" spc="-60" dirty="0">
                <a:latin typeface="Calibri"/>
                <a:cs typeface="Calibri"/>
              </a:rPr>
              <a:t> </a:t>
            </a:r>
            <a:r>
              <a:rPr sz="2000" dirty="0">
                <a:latin typeface="Calibri"/>
                <a:cs typeface="Calibri"/>
              </a:rPr>
              <a:t>kaide</a:t>
            </a:r>
            <a:r>
              <a:rPr sz="2000" spc="-40" dirty="0">
                <a:latin typeface="Calibri"/>
                <a:cs typeface="Calibri"/>
              </a:rPr>
              <a:t> </a:t>
            </a:r>
            <a:r>
              <a:rPr sz="2000" dirty="0">
                <a:latin typeface="Calibri"/>
                <a:cs typeface="Calibri"/>
              </a:rPr>
              <a:t>veya</a:t>
            </a:r>
            <a:r>
              <a:rPr sz="2000" spc="-45" dirty="0">
                <a:latin typeface="Calibri"/>
                <a:cs typeface="Calibri"/>
              </a:rPr>
              <a:t> </a:t>
            </a:r>
            <a:r>
              <a:rPr sz="2000" spc="-10" dirty="0">
                <a:latin typeface="Calibri"/>
                <a:cs typeface="Calibri"/>
              </a:rPr>
              <a:t>ayarlanabilir</a:t>
            </a:r>
            <a:r>
              <a:rPr sz="2000" spc="-50" dirty="0">
                <a:latin typeface="Calibri"/>
                <a:cs typeface="Calibri"/>
              </a:rPr>
              <a:t> </a:t>
            </a:r>
            <a:r>
              <a:rPr sz="2000" dirty="0">
                <a:latin typeface="Calibri"/>
                <a:cs typeface="Calibri"/>
              </a:rPr>
              <a:t>bir</a:t>
            </a:r>
            <a:r>
              <a:rPr sz="2000" spc="-55" dirty="0">
                <a:latin typeface="Calibri"/>
                <a:cs typeface="Calibri"/>
              </a:rPr>
              <a:t> </a:t>
            </a:r>
            <a:r>
              <a:rPr sz="2000" dirty="0">
                <a:latin typeface="Calibri"/>
                <a:cs typeface="Calibri"/>
              </a:rPr>
              <a:t>masa</a:t>
            </a:r>
            <a:r>
              <a:rPr sz="2000" spc="-35" dirty="0">
                <a:latin typeface="Calibri"/>
                <a:cs typeface="Calibri"/>
              </a:rPr>
              <a:t> </a:t>
            </a:r>
            <a:r>
              <a:rPr sz="2000" dirty="0">
                <a:latin typeface="Calibri"/>
                <a:cs typeface="Calibri"/>
              </a:rPr>
              <a:t>üzerinde</a:t>
            </a:r>
            <a:r>
              <a:rPr sz="2000" spc="-60" dirty="0">
                <a:latin typeface="Calibri"/>
                <a:cs typeface="Calibri"/>
              </a:rPr>
              <a:t> </a:t>
            </a:r>
            <a:r>
              <a:rPr sz="2000" spc="-10" dirty="0">
                <a:latin typeface="Calibri"/>
                <a:cs typeface="Calibri"/>
              </a:rPr>
              <a:t>kullanılabilir</a:t>
            </a:r>
            <a:endParaRPr sz="2000">
              <a:latin typeface="Calibri"/>
              <a:cs typeface="Calibri"/>
            </a:endParaRPr>
          </a:p>
          <a:p>
            <a:pPr marL="12700">
              <a:lnSpc>
                <a:spcPts val="2160"/>
              </a:lnSpc>
            </a:pPr>
            <a:r>
              <a:rPr sz="2000" spc="-10" dirty="0">
                <a:latin typeface="Calibri"/>
                <a:cs typeface="Calibri"/>
              </a:rPr>
              <a:t>olmalıdır.</a:t>
            </a:r>
            <a:endParaRPr sz="2000">
              <a:latin typeface="Calibri"/>
              <a:cs typeface="Calibri"/>
            </a:endParaRPr>
          </a:p>
          <a:p>
            <a:pPr marL="12700">
              <a:lnSpc>
                <a:spcPct val="100000"/>
              </a:lnSpc>
            </a:pPr>
            <a:r>
              <a:rPr sz="2000" dirty="0">
                <a:latin typeface="Calibri"/>
                <a:cs typeface="Calibri"/>
              </a:rPr>
              <a:t>Ekranda</a:t>
            </a:r>
            <a:r>
              <a:rPr sz="2000" spc="-110" dirty="0">
                <a:latin typeface="Calibri"/>
                <a:cs typeface="Calibri"/>
              </a:rPr>
              <a:t> </a:t>
            </a:r>
            <a:r>
              <a:rPr sz="2000" dirty="0">
                <a:latin typeface="Calibri"/>
                <a:cs typeface="Calibri"/>
              </a:rPr>
              <a:t>kullanıcıyı</a:t>
            </a:r>
            <a:r>
              <a:rPr sz="2000" spc="-80" dirty="0">
                <a:latin typeface="Calibri"/>
                <a:cs typeface="Calibri"/>
              </a:rPr>
              <a:t> </a:t>
            </a:r>
            <a:r>
              <a:rPr sz="2000" spc="-10" dirty="0">
                <a:latin typeface="Calibri"/>
                <a:cs typeface="Calibri"/>
              </a:rPr>
              <a:t>rahatsız</a:t>
            </a:r>
            <a:r>
              <a:rPr sz="2000" spc="-75" dirty="0">
                <a:latin typeface="Calibri"/>
                <a:cs typeface="Calibri"/>
              </a:rPr>
              <a:t> </a:t>
            </a:r>
            <a:r>
              <a:rPr sz="2000" dirty="0">
                <a:latin typeface="Calibri"/>
                <a:cs typeface="Calibri"/>
              </a:rPr>
              <a:t>edebilecek</a:t>
            </a:r>
            <a:r>
              <a:rPr sz="2000" spc="-65" dirty="0">
                <a:latin typeface="Calibri"/>
                <a:cs typeface="Calibri"/>
              </a:rPr>
              <a:t> </a:t>
            </a:r>
            <a:r>
              <a:rPr sz="2000" dirty="0">
                <a:latin typeface="Calibri"/>
                <a:cs typeface="Calibri"/>
              </a:rPr>
              <a:t>yansıma</a:t>
            </a:r>
            <a:r>
              <a:rPr sz="2000" spc="-80" dirty="0">
                <a:latin typeface="Calibri"/>
                <a:cs typeface="Calibri"/>
              </a:rPr>
              <a:t> </a:t>
            </a:r>
            <a:r>
              <a:rPr sz="2000" dirty="0">
                <a:latin typeface="Calibri"/>
                <a:cs typeface="Calibri"/>
              </a:rPr>
              <a:t>ve</a:t>
            </a:r>
            <a:r>
              <a:rPr sz="2000" spc="-75" dirty="0">
                <a:latin typeface="Calibri"/>
                <a:cs typeface="Calibri"/>
              </a:rPr>
              <a:t> </a:t>
            </a:r>
            <a:r>
              <a:rPr sz="2000" dirty="0">
                <a:latin typeface="Calibri"/>
                <a:cs typeface="Calibri"/>
              </a:rPr>
              <a:t>parlamalar</a:t>
            </a:r>
            <a:r>
              <a:rPr sz="2000" spc="-75" dirty="0">
                <a:latin typeface="Calibri"/>
                <a:cs typeface="Calibri"/>
              </a:rPr>
              <a:t> </a:t>
            </a:r>
            <a:r>
              <a:rPr sz="2000" spc="-10" dirty="0">
                <a:latin typeface="Calibri"/>
                <a:cs typeface="Calibri"/>
              </a:rPr>
              <a:t>olmamalıdır.</a:t>
            </a:r>
            <a:endParaRPr sz="2000">
              <a:latin typeface="Calibri"/>
              <a:cs typeface="Calibri"/>
            </a:endParaRPr>
          </a:p>
        </p:txBody>
      </p:sp>
      <p:sp>
        <p:nvSpPr>
          <p:cNvPr id="4" name="object 4"/>
          <p:cNvSpPr txBox="1"/>
          <p:nvPr/>
        </p:nvSpPr>
        <p:spPr>
          <a:xfrm>
            <a:off x="535940" y="2601595"/>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MT"/>
                <a:cs typeface="Arial MT"/>
              </a:rPr>
              <a:t>•</a:t>
            </a:r>
            <a:endParaRPr sz="2000">
              <a:latin typeface="Arial MT"/>
              <a:cs typeface="Arial MT"/>
            </a:endParaRPr>
          </a:p>
        </p:txBody>
      </p:sp>
      <p:sp>
        <p:nvSpPr>
          <p:cNvPr id="5" name="object 5"/>
          <p:cNvSpPr txBox="1"/>
          <p:nvPr/>
        </p:nvSpPr>
        <p:spPr>
          <a:xfrm>
            <a:off x="535940" y="3150235"/>
            <a:ext cx="11493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MT"/>
                <a:cs typeface="Arial MT"/>
              </a:rPr>
              <a:t>•</a:t>
            </a:r>
            <a:endParaRPr sz="2000">
              <a:latin typeface="Arial MT"/>
              <a:cs typeface="Arial MT"/>
            </a:endParaRPr>
          </a:p>
        </p:txBody>
      </p:sp>
      <p:sp>
        <p:nvSpPr>
          <p:cNvPr id="6" name="object 6"/>
          <p:cNvSpPr txBox="1"/>
          <p:nvPr/>
        </p:nvSpPr>
        <p:spPr>
          <a:xfrm>
            <a:off x="535940" y="3699128"/>
            <a:ext cx="11493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Arial MT"/>
                <a:cs typeface="Arial MT"/>
              </a:rPr>
              <a:t>•</a:t>
            </a:r>
            <a:endParaRPr sz="2000">
              <a:latin typeface="Arial MT"/>
              <a:cs typeface="Arial MT"/>
            </a:endParaRPr>
          </a:p>
        </p:txBody>
      </p:sp>
      <p:sp>
        <p:nvSpPr>
          <p:cNvPr id="7" name="object 7"/>
          <p:cNvSpPr txBox="1"/>
          <p:nvPr/>
        </p:nvSpPr>
        <p:spPr>
          <a:xfrm>
            <a:off x="535940" y="4247769"/>
            <a:ext cx="11493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Arial MT"/>
                <a:cs typeface="Arial MT"/>
              </a:rPr>
              <a:t>•</a:t>
            </a:r>
            <a:endParaRPr sz="2000">
              <a:latin typeface="Arial MT"/>
              <a:cs typeface="Arial MT"/>
            </a:endParaRPr>
          </a:p>
        </p:txBody>
      </p:sp>
      <p:sp>
        <p:nvSpPr>
          <p:cNvPr id="8" name="object 8"/>
          <p:cNvSpPr txBox="1"/>
          <p:nvPr/>
        </p:nvSpPr>
        <p:spPr>
          <a:xfrm>
            <a:off x="535940" y="4796485"/>
            <a:ext cx="114935" cy="331470"/>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MT"/>
                <a:cs typeface="Arial MT"/>
              </a:rPr>
              <a:t>•</a:t>
            </a:r>
            <a:endParaRPr sz="2000">
              <a:latin typeface="Arial MT"/>
              <a:cs typeface="Arial MT"/>
            </a:endParaRPr>
          </a:p>
        </p:txBody>
      </p:sp>
      <p:sp>
        <p:nvSpPr>
          <p:cNvPr id="9" name="object 9"/>
          <p:cNvSpPr txBox="1"/>
          <p:nvPr/>
        </p:nvSpPr>
        <p:spPr>
          <a:xfrm>
            <a:off x="535940" y="5345379"/>
            <a:ext cx="11493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Arial MT"/>
                <a:cs typeface="Arial MT"/>
              </a:rPr>
              <a:t>•</a:t>
            </a:r>
            <a:endParaRPr sz="2000">
              <a:latin typeface="Arial MT"/>
              <a:cs typeface="Arial M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8600" y="404664"/>
            <a:ext cx="5551511" cy="2246769"/>
          </a:xfrm>
          <a:prstGeom prst="rect">
            <a:avLst/>
          </a:prstGeom>
        </p:spPr>
        <p:txBody>
          <a:bodyPr wrap="square">
            <a:spAutoFit/>
          </a:bodyPr>
          <a:lstStyle/>
          <a:p>
            <a:r>
              <a:rPr lang="tr-TR" sz="2000" b="1" dirty="0">
                <a:solidFill>
                  <a:srgbClr val="C00000"/>
                </a:solidFill>
              </a:rPr>
              <a:t>Boyun </a:t>
            </a:r>
            <a:r>
              <a:rPr lang="tr-TR" sz="2000" b="1" dirty="0" err="1">
                <a:solidFill>
                  <a:srgbClr val="C00000"/>
                </a:solidFill>
              </a:rPr>
              <a:t>Postürü</a:t>
            </a:r>
            <a:r>
              <a:rPr lang="tr-TR" sz="2000" b="1" dirty="0">
                <a:solidFill>
                  <a:srgbClr val="C00000"/>
                </a:solidFill>
              </a:rPr>
              <a:t>: </a:t>
            </a:r>
            <a:r>
              <a:rPr lang="tr-TR" sz="2000" dirty="0"/>
              <a:t>Alçak  monitör  yerleşimi kullanıcıların farklı boyun hareketleri sağlayacak pozisyonlar denemelerine izin verir. Göz seviyesinde yerleştirilen monitör ise kullanıcıyı hem duruş hem de görüş açısından uygun olan sadece bir çeşit pozisyonda kalmaya zorlar.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47" y="0"/>
            <a:ext cx="3517070" cy="401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4139952" y="4221088"/>
            <a:ext cx="4752528" cy="1569660"/>
          </a:xfrm>
          <a:prstGeom prst="rect">
            <a:avLst/>
          </a:prstGeom>
        </p:spPr>
        <p:txBody>
          <a:bodyPr wrap="square">
            <a:spAutoFit/>
          </a:bodyPr>
          <a:lstStyle/>
          <a:p>
            <a:r>
              <a:rPr lang="tr-TR" sz="2400" b="1" dirty="0">
                <a:solidFill>
                  <a:srgbClr val="C00000"/>
                </a:solidFill>
              </a:rPr>
              <a:t>Ekran  Eğimi:  </a:t>
            </a:r>
            <a:r>
              <a:rPr lang="tr-TR" sz="2400" dirty="0"/>
              <a:t>Monitör  üst  kısmı  altında  daha  geride  kalacak  biçimde  arkaya  doğru  eğik durmalıdır. </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15" y="3212976"/>
            <a:ext cx="3542424" cy="339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735" y="1040130"/>
            <a:ext cx="8794433" cy="4782503"/>
          </a:xfrm>
          <a:custGeom>
            <a:avLst/>
            <a:gdLst/>
            <a:ahLst/>
            <a:cxnLst/>
            <a:rect l="l" t="t" r="r" b="b"/>
            <a:pathLst>
              <a:path w="11725910" h="6376670">
                <a:moveTo>
                  <a:pt x="11725656" y="0"/>
                </a:moveTo>
                <a:lnTo>
                  <a:pt x="0" y="0"/>
                </a:lnTo>
                <a:lnTo>
                  <a:pt x="0" y="6376415"/>
                </a:lnTo>
                <a:lnTo>
                  <a:pt x="11725656" y="6376415"/>
                </a:lnTo>
                <a:lnTo>
                  <a:pt x="11725656" y="0"/>
                </a:lnTo>
                <a:close/>
              </a:path>
            </a:pathLst>
          </a:custGeom>
          <a:solidFill>
            <a:srgbClr val="FFFFFF"/>
          </a:solidFill>
        </p:spPr>
        <p:txBody>
          <a:bodyPr wrap="square" lIns="0" tIns="0" rIns="0" bIns="0" rtlCol="0"/>
          <a:lstStyle/>
          <a:p>
            <a:endParaRPr sz="1350"/>
          </a:p>
        </p:txBody>
      </p:sp>
      <p:sp>
        <p:nvSpPr>
          <p:cNvPr id="3" name="object 3"/>
          <p:cNvSpPr txBox="1">
            <a:spLocks noGrp="1"/>
          </p:cNvSpPr>
          <p:nvPr>
            <p:ph type="title"/>
          </p:nvPr>
        </p:nvSpPr>
        <p:spPr>
          <a:xfrm>
            <a:off x="827584" y="441565"/>
            <a:ext cx="7831931" cy="624690"/>
          </a:xfrm>
          <a:prstGeom prst="rect">
            <a:avLst/>
          </a:prstGeom>
        </p:spPr>
        <p:txBody>
          <a:bodyPr vert="horz" wrap="square" lIns="0" tIns="9049" rIns="0" bIns="0" rtlCol="0" anchor="ctr">
            <a:spAutoFit/>
          </a:bodyPr>
          <a:lstStyle/>
          <a:p>
            <a:pPr marL="9525">
              <a:spcBef>
                <a:spcPts val="71"/>
              </a:spcBef>
            </a:pPr>
            <a:r>
              <a:rPr sz="4000" dirty="0"/>
              <a:t>İç</a:t>
            </a:r>
            <a:r>
              <a:rPr sz="4000" spc="-90" dirty="0"/>
              <a:t> </a:t>
            </a:r>
            <a:r>
              <a:rPr sz="4000" dirty="0"/>
              <a:t>Hava</a:t>
            </a:r>
            <a:r>
              <a:rPr sz="4000" spc="-75" dirty="0"/>
              <a:t> </a:t>
            </a:r>
            <a:r>
              <a:rPr sz="4000" dirty="0"/>
              <a:t>Kalitesini</a:t>
            </a:r>
            <a:r>
              <a:rPr sz="4000" spc="-38" dirty="0"/>
              <a:t> </a:t>
            </a:r>
            <a:r>
              <a:rPr sz="4000" dirty="0"/>
              <a:t>Bozan</a:t>
            </a:r>
            <a:r>
              <a:rPr sz="4000" spc="-75" dirty="0"/>
              <a:t> </a:t>
            </a:r>
            <a:r>
              <a:rPr sz="4000" spc="-8" dirty="0"/>
              <a:t>Etkenler</a:t>
            </a:r>
          </a:p>
        </p:txBody>
      </p:sp>
      <p:sp>
        <p:nvSpPr>
          <p:cNvPr id="4" name="object 4"/>
          <p:cNvSpPr txBox="1">
            <a:spLocks noGrp="1"/>
          </p:cNvSpPr>
          <p:nvPr>
            <p:ph type="body" idx="1"/>
          </p:nvPr>
        </p:nvSpPr>
        <p:spPr>
          <a:xfrm>
            <a:off x="1259632" y="1412776"/>
            <a:ext cx="5809129" cy="3598260"/>
          </a:xfrm>
          <a:prstGeom prst="rect">
            <a:avLst/>
          </a:prstGeom>
        </p:spPr>
        <p:txBody>
          <a:bodyPr vert="horz" wrap="square" lIns="0" tIns="116681" rIns="0" bIns="0" rtlCol="0">
            <a:spAutoFit/>
          </a:bodyPr>
          <a:lstStyle/>
          <a:p>
            <a:pPr marL="199073" indent="-189547">
              <a:spcBef>
                <a:spcPts val="919"/>
              </a:spcBef>
              <a:buClr>
                <a:srgbClr val="A6B727"/>
              </a:buClr>
              <a:buSzPct val="79545"/>
              <a:buFont typeface="Wingdings"/>
              <a:buChar char=""/>
              <a:tabLst>
                <a:tab pos="199073" algn="l"/>
              </a:tabLst>
            </a:pPr>
            <a:r>
              <a:rPr dirty="0"/>
              <a:t>Hava</a:t>
            </a:r>
            <a:r>
              <a:rPr spc="-30" dirty="0"/>
              <a:t> </a:t>
            </a:r>
            <a:r>
              <a:rPr dirty="0"/>
              <a:t>akım</a:t>
            </a:r>
            <a:r>
              <a:rPr spc="-19" dirty="0"/>
              <a:t> </a:t>
            </a:r>
            <a:r>
              <a:rPr dirty="0"/>
              <a:t>hızı</a:t>
            </a:r>
            <a:r>
              <a:rPr spc="-4" dirty="0"/>
              <a:t> </a:t>
            </a:r>
            <a:r>
              <a:rPr dirty="0"/>
              <a:t>,</a:t>
            </a:r>
            <a:r>
              <a:rPr spc="-19" dirty="0"/>
              <a:t> </a:t>
            </a:r>
            <a:r>
              <a:rPr dirty="0"/>
              <a:t>solunan</a:t>
            </a:r>
            <a:r>
              <a:rPr spc="-23" dirty="0"/>
              <a:t> </a:t>
            </a:r>
            <a:r>
              <a:rPr dirty="0"/>
              <a:t>havadaki</a:t>
            </a:r>
            <a:r>
              <a:rPr spc="-34" dirty="0"/>
              <a:t> </a:t>
            </a:r>
            <a:r>
              <a:rPr dirty="0"/>
              <a:t>karbondioksit</a:t>
            </a:r>
            <a:r>
              <a:rPr spc="-30" dirty="0"/>
              <a:t> </a:t>
            </a:r>
            <a:r>
              <a:rPr spc="-8" dirty="0"/>
              <a:t>oranı</a:t>
            </a:r>
          </a:p>
          <a:p>
            <a:pPr marL="198596" indent="-189071">
              <a:spcBef>
                <a:spcPts val="848"/>
              </a:spcBef>
              <a:buClr>
                <a:srgbClr val="A6B727"/>
              </a:buClr>
              <a:buSzPct val="79545"/>
              <a:buFont typeface="Wingdings"/>
              <a:buChar char=""/>
              <a:tabLst>
                <a:tab pos="198596" algn="l"/>
              </a:tabLst>
            </a:pPr>
            <a:r>
              <a:rPr dirty="0"/>
              <a:t>Koku</a:t>
            </a:r>
            <a:r>
              <a:rPr spc="-45" dirty="0"/>
              <a:t> </a:t>
            </a:r>
            <a:r>
              <a:rPr spc="-8" dirty="0"/>
              <a:t>mikroorganizmalar</a:t>
            </a:r>
          </a:p>
          <a:p>
            <a:pPr marL="198596" indent="-189071">
              <a:spcBef>
                <a:spcPts val="848"/>
              </a:spcBef>
              <a:buClr>
                <a:srgbClr val="A6B727"/>
              </a:buClr>
              <a:buSzPct val="79545"/>
              <a:buFont typeface="Wingdings"/>
              <a:buChar char=""/>
              <a:tabLst>
                <a:tab pos="198596" algn="l"/>
              </a:tabLst>
            </a:pPr>
            <a:r>
              <a:rPr spc="-19" dirty="0"/>
              <a:t>Nem</a:t>
            </a:r>
          </a:p>
          <a:p>
            <a:pPr marL="191928" indent="-182403">
              <a:spcBef>
                <a:spcPts val="866"/>
              </a:spcBef>
              <a:buClr>
                <a:srgbClr val="A6B727"/>
              </a:buClr>
              <a:buSzPct val="79545"/>
              <a:buFont typeface="Wingdings"/>
              <a:buChar char=""/>
              <a:tabLst>
                <a:tab pos="191928" algn="l"/>
              </a:tabLst>
            </a:pPr>
            <a:r>
              <a:rPr dirty="0"/>
              <a:t>Organik</a:t>
            </a:r>
            <a:r>
              <a:rPr spc="-38" dirty="0"/>
              <a:t> </a:t>
            </a:r>
            <a:r>
              <a:rPr spc="-8" dirty="0"/>
              <a:t>buharlar</a:t>
            </a:r>
          </a:p>
          <a:p>
            <a:pPr marL="185261" indent="-175736">
              <a:spcBef>
                <a:spcPts val="848"/>
              </a:spcBef>
              <a:buClr>
                <a:srgbClr val="A6B727"/>
              </a:buClr>
              <a:buSzPct val="79545"/>
              <a:buFont typeface="Wingdings"/>
              <a:buChar char=""/>
              <a:tabLst>
                <a:tab pos="185261" algn="l"/>
              </a:tabLst>
            </a:pPr>
            <a:r>
              <a:rPr spc="-26" dirty="0"/>
              <a:t>Toz</a:t>
            </a:r>
            <a:r>
              <a:rPr spc="-30" dirty="0"/>
              <a:t> </a:t>
            </a:r>
            <a:r>
              <a:rPr dirty="0"/>
              <a:t>ve</a:t>
            </a:r>
            <a:r>
              <a:rPr spc="-45" dirty="0"/>
              <a:t> </a:t>
            </a:r>
            <a:r>
              <a:rPr spc="-8" dirty="0"/>
              <a:t>partiküller</a:t>
            </a:r>
          </a:p>
          <a:p>
            <a:pPr marL="198596" indent="-189071">
              <a:spcBef>
                <a:spcPts val="848"/>
              </a:spcBef>
              <a:buClr>
                <a:srgbClr val="A6B727"/>
              </a:buClr>
              <a:buSzPct val="79545"/>
              <a:buFont typeface="Wingdings"/>
              <a:buChar char=""/>
              <a:tabLst>
                <a:tab pos="198596" algn="l"/>
              </a:tabLst>
            </a:pPr>
            <a:r>
              <a:rPr dirty="0"/>
              <a:t>Fazla</a:t>
            </a:r>
            <a:r>
              <a:rPr spc="-23" dirty="0"/>
              <a:t> </a:t>
            </a:r>
            <a:r>
              <a:rPr dirty="0"/>
              <a:t>sıcak</a:t>
            </a:r>
            <a:r>
              <a:rPr spc="-4" dirty="0"/>
              <a:t> </a:t>
            </a:r>
            <a:r>
              <a:rPr dirty="0"/>
              <a:t>ve</a:t>
            </a:r>
            <a:r>
              <a:rPr spc="-34" dirty="0"/>
              <a:t> </a:t>
            </a:r>
            <a:r>
              <a:rPr dirty="0"/>
              <a:t>çok</a:t>
            </a:r>
            <a:r>
              <a:rPr spc="-11" dirty="0"/>
              <a:t> </a:t>
            </a:r>
            <a:r>
              <a:rPr dirty="0"/>
              <a:t>soğuk</a:t>
            </a:r>
            <a:r>
              <a:rPr spc="-38" dirty="0"/>
              <a:t> </a:t>
            </a:r>
            <a:r>
              <a:rPr dirty="0"/>
              <a:t>ortamlardan</a:t>
            </a:r>
            <a:r>
              <a:rPr spc="-45" dirty="0"/>
              <a:t> </a:t>
            </a:r>
            <a:r>
              <a:rPr dirty="0"/>
              <a:t>yaşanan</a:t>
            </a:r>
            <a:r>
              <a:rPr spc="-26" dirty="0"/>
              <a:t> </a:t>
            </a:r>
            <a:r>
              <a:rPr dirty="0"/>
              <a:t>termal</a:t>
            </a:r>
            <a:r>
              <a:rPr spc="-45" dirty="0"/>
              <a:t> </a:t>
            </a:r>
            <a:r>
              <a:rPr dirty="0"/>
              <a:t>konfor</a:t>
            </a:r>
            <a:r>
              <a:rPr spc="-19" dirty="0"/>
              <a:t> </a:t>
            </a:r>
            <a:r>
              <a:rPr spc="-8" dirty="0"/>
              <a:t>sorunu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25525" y="381542"/>
            <a:ext cx="4138963" cy="2031325"/>
          </a:xfrm>
          <a:prstGeom prst="rect">
            <a:avLst/>
          </a:prstGeom>
        </p:spPr>
        <p:txBody>
          <a:bodyPr wrap="square">
            <a:spAutoFit/>
          </a:bodyPr>
          <a:lstStyle/>
          <a:p>
            <a:r>
              <a:rPr lang="tr-TR" b="1" dirty="0">
                <a:solidFill>
                  <a:srgbClr val="C00000"/>
                </a:solidFill>
              </a:rPr>
              <a:t>Klavye: </a:t>
            </a:r>
            <a:r>
              <a:rPr lang="tr-TR" dirty="0"/>
              <a:t>Klavye, çalışanın el ve kollarının yorulmaması ve rahatça çalışabilmesi için ekrandan ayrı  ve  hareketli  olmalıdır. Çalışanın elleri ve kolları için klavyenin önünde yeterli boşluk olmalıdır. Klavyenin  rengi  mat  olmalı  ve  ışığı  yansıtmamalıdır.</a:t>
            </a:r>
          </a:p>
        </p:txBody>
      </p:sp>
      <p:sp>
        <p:nvSpPr>
          <p:cNvPr id="3" name="Dikdörtgen 2"/>
          <p:cNvSpPr/>
          <p:nvPr/>
        </p:nvSpPr>
        <p:spPr>
          <a:xfrm>
            <a:off x="5115562" y="3356992"/>
            <a:ext cx="4028438" cy="2308324"/>
          </a:xfrm>
          <a:prstGeom prst="rect">
            <a:avLst/>
          </a:prstGeom>
        </p:spPr>
        <p:txBody>
          <a:bodyPr wrap="square">
            <a:spAutoFit/>
          </a:bodyPr>
          <a:lstStyle/>
          <a:p>
            <a:r>
              <a:rPr lang="tr-TR" b="1" dirty="0">
                <a:solidFill>
                  <a:srgbClr val="C00000"/>
                </a:solidFill>
              </a:rPr>
              <a:t>Çalışma masası veya çalışma yüzeyi:  </a:t>
            </a:r>
            <a:r>
              <a:rPr lang="tr-TR" dirty="0"/>
              <a:t>Çalışma masası veya çalışma yüzeyi, ekran, klavye, dokümanlar  ve  diğer  ilgili  malzemelerin  rahat  bir  şekilde  düzenlenebilmesine  olanak sağlayacak  şekilde  ve  yeterli  büyüklükte  ve  yüzeyi  ışığı  yansıtmayacak  nitelikte  olmalıdır. </a:t>
            </a:r>
          </a:p>
        </p:txBody>
      </p:sp>
      <p:pic>
        <p:nvPicPr>
          <p:cNvPr id="8195" name="Picture 3" descr="C:\Users\melih\Desktop\truly-ergonomic-keyboard-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368" y="332656"/>
            <a:ext cx="45720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melih\Desktop\ero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368" y="3140968"/>
            <a:ext cx="502669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875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8778" y="2276872"/>
            <a:ext cx="519918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0" y="560798"/>
            <a:ext cx="8976742" cy="1323439"/>
          </a:xfrm>
          <a:prstGeom prst="rect">
            <a:avLst/>
          </a:prstGeom>
        </p:spPr>
        <p:txBody>
          <a:bodyPr wrap="square">
            <a:spAutoFit/>
          </a:bodyPr>
          <a:lstStyle/>
          <a:p>
            <a:r>
              <a:rPr lang="tr-TR" sz="2000" b="1" dirty="0">
                <a:solidFill>
                  <a:srgbClr val="C00000"/>
                </a:solidFill>
              </a:rPr>
              <a:t>Çalışma  Sandalyesi:  </a:t>
            </a:r>
            <a:r>
              <a:rPr lang="tr-TR" sz="2000" dirty="0"/>
              <a:t>Sandalye  dengeli  ve  çalışanın  rahat  bir  pozisyonda  oturabileceği  ve kolaylıkla  hareket  edebileceği  şekilde  olmalıdır.  Oturma  yerinin  yüksekliği ayarlanabilmelidir. Sırt dayama yeri öne-arkaya ve yukarı-aşağı ayarlanabilir, sırt desteği bele uygun  ve  esnek  olmalıdır. </a:t>
            </a:r>
          </a:p>
        </p:txBody>
      </p:sp>
    </p:spTree>
    <p:extLst>
      <p:ext uri="{BB962C8B-B14F-4D97-AF65-F5344CB8AC3E}">
        <p14:creationId xmlns:p14="http://schemas.microsoft.com/office/powerpoint/2010/main" val="368889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8640"/>
            <a:ext cx="7749953" cy="6383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6425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C. Tekrarlanan İşler</a:t>
            </a:r>
          </a:p>
        </p:txBody>
      </p:sp>
      <p:sp>
        <p:nvSpPr>
          <p:cNvPr id="4" name="İçerik Yer Tutucusu 3"/>
          <p:cNvSpPr>
            <a:spLocks noGrp="1"/>
          </p:cNvSpPr>
          <p:nvPr>
            <p:ph sz="quarter" idx="14"/>
          </p:nvPr>
        </p:nvSpPr>
        <p:spPr>
          <a:xfrm>
            <a:off x="611560" y="2240280"/>
            <a:ext cx="7837495" cy="4069040"/>
          </a:xfrm>
        </p:spPr>
        <p:txBody>
          <a:bodyPr>
            <a:normAutofit/>
          </a:bodyPr>
          <a:lstStyle/>
          <a:p>
            <a:pPr algn="just"/>
            <a:r>
              <a:rPr lang="tr-TR" dirty="0"/>
              <a:t>Tekrarlanan  işler,  iş sırasında  aynı  ya  da  benzer  hareketlerin  sık  aralıklarla  tekrarlanmasını gerektiren  işlerdir.  İki  saatten  daha  fazla  süre  hiç  ara  vermeden  dakikada  ikiden  daha  fazla kere  el  ile  bir  butona  dokunmak  veya  klavye  üzerinde  gün  içerisinde  dört  saatten  fazla  ara vermeden veri girmek tekrarlanan işlere örnek olarak verilebiliriz .</a:t>
            </a:r>
          </a:p>
          <a:p>
            <a:pPr algn="just"/>
            <a:r>
              <a:rPr lang="tr-TR" dirty="0"/>
              <a:t>Sürekli  tekrarlayan  işlerde,  kasların  dinlenmesi  için  yeterli  aralar  verilmezse  kas  ve  iskelet sisteminde ağrılar ve rahatsızlıklar oluşmaya başlar. </a:t>
            </a:r>
          </a:p>
        </p:txBody>
      </p:sp>
    </p:spTree>
    <p:extLst>
      <p:ext uri="{BB962C8B-B14F-4D97-AF65-F5344CB8AC3E}">
        <p14:creationId xmlns:p14="http://schemas.microsoft.com/office/powerpoint/2010/main" val="25569858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 Uygunsuz Duruşlar </a:t>
            </a:r>
          </a:p>
        </p:txBody>
      </p:sp>
      <p:sp>
        <p:nvSpPr>
          <p:cNvPr id="4" name="İçerik Yer Tutucusu 3"/>
          <p:cNvSpPr>
            <a:spLocks noGrp="1"/>
          </p:cNvSpPr>
          <p:nvPr>
            <p:ph sz="quarter" idx="14"/>
          </p:nvPr>
        </p:nvSpPr>
        <p:spPr>
          <a:xfrm>
            <a:off x="611560" y="2078361"/>
            <a:ext cx="7765487" cy="3877056"/>
          </a:xfrm>
        </p:spPr>
        <p:txBody>
          <a:bodyPr>
            <a:normAutofit/>
          </a:bodyPr>
          <a:lstStyle/>
          <a:p>
            <a:pPr>
              <a:buFont typeface="Arial" panose="020B0604020202020204" pitchFamily="34" charset="0"/>
              <a:buChar char="•"/>
            </a:pPr>
            <a:r>
              <a:rPr lang="tr-TR" dirty="0"/>
              <a:t>Gün  içerisinde  iki  saatten  fazla olarak  sürekli  eller  ile  omuz  ve  baş hizasının  üzerinde çalışmak, </a:t>
            </a:r>
          </a:p>
          <a:p>
            <a:pPr>
              <a:buFont typeface="Arial" panose="020B0604020202020204" pitchFamily="34" charset="0"/>
              <a:buChar char="•"/>
            </a:pPr>
            <a:r>
              <a:rPr lang="tr-TR" dirty="0"/>
              <a:t>Gün içerisinde iki saatten fazla diz çökerek çalışmak, </a:t>
            </a:r>
          </a:p>
          <a:p>
            <a:pPr>
              <a:buFont typeface="Arial" panose="020B0604020202020204" pitchFamily="34" charset="0"/>
              <a:buChar char="•"/>
            </a:pPr>
            <a:r>
              <a:rPr lang="tr-TR" dirty="0"/>
              <a:t>Gün içerisinde iki saatten fazla beli bükerek veya eğerek çalışmak; </a:t>
            </a:r>
          </a:p>
          <a:p>
            <a:pPr>
              <a:buFont typeface="Arial" panose="020B0604020202020204" pitchFamily="34" charset="0"/>
              <a:buChar char="•"/>
            </a:pPr>
            <a:r>
              <a:rPr lang="tr-TR" dirty="0"/>
              <a:t>Ayaklarına destek vermeden oturmak, çalışanların dikkat etmedikleri gereken uygunsuz duruşlardır.</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106389"/>
            <a:ext cx="22955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815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400" dirty="0"/>
              <a:t>3</a:t>
            </a:r>
            <a:r>
              <a:rPr lang="tr-TR" dirty="0"/>
              <a:t>. </a:t>
            </a:r>
            <a:r>
              <a:rPr lang="tr-TR" sz="4400" dirty="0"/>
              <a:t>PİSKOLOJİK FAKTÖRLER</a:t>
            </a:r>
          </a:p>
        </p:txBody>
      </p:sp>
      <p:sp>
        <p:nvSpPr>
          <p:cNvPr id="4" name="İçerik Yer Tutucusu 3"/>
          <p:cNvSpPr>
            <a:spLocks noGrp="1"/>
          </p:cNvSpPr>
          <p:nvPr>
            <p:ph sz="quarter" idx="14"/>
          </p:nvPr>
        </p:nvSpPr>
        <p:spPr>
          <a:xfrm>
            <a:off x="0" y="2240280"/>
            <a:ext cx="9144000" cy="4617720"/>
          </a:xfrm>
        </p:spPr>
        <p:txBody>
          <a:bodyPr>
            <a:normAutofit/>
          </a:bodyPr>
          <a:lstStyle/>
          <a:p>
            <a:pPr marL="0" indent="0">
              <a:buNone/>
            </a:pPr>
            <a:r>
              <a:rPr lang="tr-TR" sz="2000" dirty="0">
                <a:solidFill>
                  <a:srgbClr val="C00000"/>
                </a:solidFill>
              </a:rPr>
              <a:t>a. Çalışandan kaynaklanan faktörler </a:t>
            </a:r>
          </a:p>
          <a:p>
            <a:pPr marL="0" indent="0" algn="just">
              <a:buNone/>
            </a:pPr>
            <a:r>
              <a:rPr lang="tr-TR" sz="2000" dirty="0"/>
              <a:t>Uyuşmazlıklar  (şaşırma,  yanılma,  unutkanlık),  üzüntüler,  ailevi  sorunlar,  meslek  sorunları, ekonomik  zorluklar,  güvensizlik,  işyerinde  negatif  sosyal  iletişim,  dedikodu,  çalışanlarla çatışmalar çalışandan kaynaklanan faktörler arasındadır. </a:t>
            </a:r>
          </a:p>
          <a:p>
            <a:pPr marL="0" indent="0" algn="just">
              <a:buNone/>
            </a:pPr>
            <a:r>
              <a:rPr lang="tr-TR" sz="2000" dirty="0">
                <a:solidFill>
                  <a:srgbClr val="C00000"/>
                </a:solidFill>
              </a:rPr>
              <a:t>b. İşin yapısından kaynaklanan faktörler </a:t>
            </a:r>
          </a:p>
          <a:p>
            <a:pPr marL="0" indent="0" algn="just">
              <a:buNone/>
            </a:pPr>
            <a:r>
              <a:rPr lang="tr-TR" sz="2000" dirty="0"/>
              <a:t>İşin yükü ve niteliği, amirlerin baskısı, monotonluk, görevin çeşitliliği ya da çok yönlülüğü, grup içerisinde çalışma baskısı işin yapısından kaynaklanan faktörlerdendir. </a:t>
            </a:r>
          </a:p>
          <a:p>
            <a:pPr marL="0" indent="0" algn="just">
              <a:buNone/>
            </a:pPr>
            <a:r>
              <a:rPr lang="tr-TR" sz="2000" dirty="0">
                <a:solidFill>
                  <a:srgbClr val="C00000"/>
                </a:solidFill>
              </a:rPr>
              <a:t>c. İşletmenin yapısından kaynaklanan faktörler </a:t>
            </a:r>
          </a:p>
          <a:p>
            <a:pPr marL="0" indent="0" algn="just">
              <a:buNone/>
            </a:pPr>
            <a:r>
              <a:rPr lang="tr-TR" sz="2000" dirty="0"/>
              <a:t>Rol  çatışması  ve  rol  belirsizliği,  sınırlı  kariyer,  düşük  ücret  işletmenin  yapısından kaynaklanan faktörlerdendir. </a:t>
            </a:r>
          </a:p>
        </p:txBody>
      </p:sp>
    </p:spTree>
    <p:extLst>
      <p:ext uri="{BB962C8B-B14F-4D97-AF65-F5344CB8AC3E}">
        <p14:creationId xmlns:p14="http://schemas.microsoft.com/office/powerpoint/2010/main" val="965916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53980" y="764704"/>
            <a:ext cx="7756263" cy="1054250"/>
          </a:xfrm>
        </p:spPr>
        <p:txBody>
          <a:bodyPr/>
          <a:lstStyle/>
          <a:p>
            <a:r>
              <a:rPr lang="tr-TR" altLang="tr-TR" sz="3600" b="1" dirty="0">
                <a:latin typeface="Verdana" pitchFamily="34" charset="0"/>
              </a:rPr>
              <a:t>MESLEK HASTALIĞI NEDİR?</a:t>
            </a:r>
            <a:endParaRPr lang="tr-TR" dirty="0"/>
          </a:p>
        </p:txBody>
      </p:sp>
      <p:sp>
        <p:nvSpPr>
          <p:cNvPr id="5" name="Dikdörtgen 4"/>
          <p:cNvSpPr/>
          <p:nvPr/>
        </p:nvSpPr>
        <p:spPr>
          <a:xfrm>
            <a:off x="827584" y="2385638"/>
            <a:ext cx="3240360" cy="2585323"/>
          </a:xfrm>
          <a:prstGeom prst="rect">
            <a:avLst/>
          </a:prstGeom>
        </p:spPr>
        <p:txBody>
          <a:bodyPr wrap="square">
            <a:spAutoFit/>
          </a:bodyPr>
          <a:lstStyle/>
          <a:p>
            <a:pPr>
              <a:lnSpc>
                <a:spcPct val="180000"/>
              </a:lnSpc>
              <a:defRPr/>
            </a:pPr>
            <a:r>
              <a:rPr lang="tr-TR" b="1" dirty="0"/>
              <a:t>Sigortalının çalıştırıldığı işin niteliğine göre tekrarlanan bir sebeple veya işin yürütüm şartları yüzünden uğradığı geçici veya sürekli </a:t>
            </a:r>
          </a:p>
        </p:txBody>
      </p:sp>
      <p:sp>
        <p:nvSpPr>
          <p:cNvPr id="6" name="Dikdörtgen 5"/>
          <p:cNvSpPr/>
          <p:nvPr/>
        </p:nvSpPr>
        <p:spPr>
          <a:xfrm>
            <a:off x="841031" y="5324671"/>
            <a:ext cx="4572000" cy="951030"/>
          </a:xfrm>
          <a:prstGeom prst="rect">
            <a:avLst/>
          </a:prstGeom>
        </p:spPr>
        <p:txBody>
          <a:bodyPr>
            <a:spAutoFit/>
          </a:bodyPr>
          <a:lstStyle/>
          <a:p>
            <a:pPr marL="342900" indent="-342900">
              <a:lnSpc>
                <a:spcPct val="90000"/>
              </a:lnSpc>
              <a:spcBef>
                <a:spcPct val="20000"/>
              </a:spcBef>
              <a:buClr>
                <a:srgbClr val="F71929"/>
              </a:buClr>
              <a:buSzPct val="80000"/>
              <a:buFont typeface="Wingdings" pitchFamily="2" charset="2"/>
              <a:buChar char="Ø"/>
              <a:defRPr/>
            </a:pPr>
            <a:r>
              <a:rPr lang="tr-TR" b="1" dirty="0"/>
              <a:t>Hastalık, </a:t>
            </a:r>
          </a:p>
          <a:p>
            <a:pPr marL="342900" indent="-342900">
              <a:lnSpc>
                <a:spcPct val="90000"/>
              </a:lnSpc>
              <a:spcBef>
                <a:spcPct val="20000"/>
              </a:spcBef>
              <a:buClr>
                <a:srgbClr val="F71929"/>
              </a:buClr>
              <a:buSzPct val="80000"/>
              <a:buFont typeface="Wingdings" pitchFamily="2" charset="2"/>
              <a:buChar char="Ø"/>
              <a:defRPr/>
            </a:pPr>
            <a:r>
              <a:rPr lang="tr-TR" b="1" dirty="0"/>
              <a:t>Sakatlık,  </a:t>
            </a:r>
          </a:p>
          <a:p>
            <a:pPr marL="342900" indent="-342900">
              <a:lnSpc>
                <a:spcPct val="90000"/>
              </a:lnSpc>
              <a:spcBef>
                <a:spcPct val="20000"/>
              </a:spcBef>
              <a:buClr>
                <a:srgbClr val="F71929"/>
              </a:buClr>
              <a:buSzPct val="80000"/>
              <a:buFont typeface="Wingdings" pitchFamily="2" charset="2"/>
              <a:buChar char="Ø"/>
              <a:defRPr/>
            </a:pPr>
            <a:r>
              <a:rPr lang="tr-TR" b="1" dirty="0"/>
              <a:t>Ruhi arıza halleri </a:t>
            </a:r>
          </a:p>
        </p:txBody>
      </p:sp>
      <p:pic>
        <p:nvPicPr>
          <p:cNvPr id="12290" name="Picture 2" descr="C:\Users\melih\Desktop\erdil670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112" y="2297520"/>
            <a:ext cx="4176464" cy="453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70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79512" y="483985"/>
            <a:ext cx="8784976" cy="584775"/>
          </a:xfrm>
          <a:prstGeom prst="rect">
            <a:avLst/>
          </a:prstGeom>
        </p:spPr>
        <p:txBody>
          <a:bodyPr wrap="square">
            <a:spAutoFit/>
          </a:bodyPr>
          <a:lstStyle/>
          <a:p>
            <a:pPr algn="ctr">
              <a:spcBef>
                <a:spcPct val="50000"/>
              </a:spcBef>
              <a:defRPr/>
            </a:pPr>
            <a:r>
              <a:rPr lang="tr-TR" sz="3200" b="1" dirty="0">
                <a:solidFill>
                  <a:srgbClr val="002060"/>
                </a:solidFill>
              </a:rPr>
              <a:t>Her hastalık “Meslek Hastalığı” sayılmaz !</a:t>
            </a:r>
          </a:p>
        </p:txBody>
      </p:sp>
      <p:sp>
        <p:nvSpPr>
          <p:cNvPr id="6" name="Dikdörtgen 5"/>
          <p:cNvSpPr/>
          <p:nvPr/>
        </p:nvSpPr>
        <p:spPr>
          <a:xfrm>
            <a:off x="755576" y="4289613"/>
            <a:ext cx="6462464" cy="1984454"/>
          </a:xfrm>
          <a:prstGeom prst="rect">
            <a:avLst/>
          </a:prstGeom>
        </p:spPr>
        <p:txBody>
          <a:bodyPr wrap="square">
            <a:spAutoFit/>
          </a:bodyPr>
          <a:lstStyle/>
          <a:p>
            <a:pPr>
              <a:lnSpc>
                <a:spcPct val="280000"/>
              </a:lnSpc>
              <a:buClr>
                <a:srgbClr val="CC0000"/>
              </a:buClr>
              <a:buFont typeface="Wingdings 2" pitchFamily="18" charset="2"/>
              <a:buNone/>
              <a:defRPr/>
            </a:pPr>
            <a:r>
              <a:rPr lang="tr-TR" sz="2400" b="1" dirty="0"/>
              <a:t>Yapılan işle ilgili olmalıdır,</a:t>
            </a:r>
          </a:p>
          <a:p>
            <a:pPr>
              <a:lnSpc>
                <a:spcPct val="280000"/>
              </a:lnSpc>
              <a:buClr>
                <a:srgbClr val="CC0000"/>
              </a:buClr>
              <a:buFont typeface="Wingdings 2" pitchFamily="18" charset="2"/>
              <a:buNone/>
              <a:defRPr/>
            </a:pPr>
            <a:r>
              <a:rPr lang="tr-TR" sz="2400" b="1" dirty="0"/>
              <a:t>Çalışılan ortamla ilgisi olmalıdır.</a:t>
            </a:r>
          </a:p>
        </p:txBody>
      </p:sp>
      <p:graphicFrame>
        <p:nvGraphicFramePr>
          <p:cNvPr id="2" name="Nesne 1"/>
          <p:cNvGraphicFramePr>
            <a:graphicFrameLocks/>
          </p:cNvGraphicFramePr>
          <p:nvPr>
            <p:extLst>
              <p:ext uri="{D42A27DB-BD31-4B8C-83A1-F6EECF244321}">
                <p14:modId xmlns:p14="http://schemas.microsoft.com/office/powerpoint/2010/main" val="1428767539"/>
              </p:ext>
            </p:extLst>
          </p:nvPr>
        </p:nvGraphicFramePr>
        <p:xfrm>
          <a:off x="2437730" y="1548509"/>
          <a:ext cx="4268539" cy="2741104"/>
        </p:xfrm>
        <a:graphic>
          <a:graphicData uri="http://schemas.openxmlformats.org/presentationml/2006/ole">
            <mc:AlternateContent xmlns:mc="http://schemas.openxmlformats.org/markup-compatibility/2006">
              <mc:Choice xmlns:v="urn:schemas-microsoft-com:vml" Requires="v">
                <p:oleObj name="ClipArt" r:id="rId3" imgW="4701973" imgH="3989414" progId="MS_ClipArt_Gallery.2">
                  <p:embed/>
                </p:oleObj>
              </mc:Choice>
              <mc:Fallback>
                <p:oleObj name="ClipArt" r:id="rId3" imgW="4701973" imgH="3989414" progId="MS_ClipArt_Gallery.2">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7730" y="1548509"/>
                        <a:ext cx="4268539" cy="27411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2940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r>
              <a:rPr lang="tr-TR" dirty="0"/>
              <a:t>OFİS HASTALIKLARI</a:t>
            </a:r>
          </a:p>
        </p:txBody>
      </p:sp>
      <p:sp>
        <p:nvSpPr>
          <p:cNvPr id="6" name="İçerik Yer Tutucusu 5"/>
          <p:cNvSpPr>
            <a:spLocks noGrp="1"/>
          </p:cNvSpPr>
          <p:nvPr>
            <p:ph idx="1"/>
          </p:nvPr>
        </p:nvSpPr>
        <p:spPr/>
        <p:txBody>
          <a:bodyPr>
            <a:normAutofit/>
          </a:bodyPr>
          <a:lstStyle/>
          <a:p>
            <a:pPr marL="0" indent="0">
              <a:buNone/>
            </a:pPr>
            <a:r>
              <a:rPr lang="tr-TR" dirty="0">
                <a:solidFill>
                  <a:srgbClr val="C00000"/>
                </a:solidFill>
              </a:rPr>
              <a:t>Kas-İskelet  Sistemi  Hastalıkları: </a:t>
            </a:r>
            <a:r>
              <a:rPr lang="tr-TR" dirty="0"/>
              <a:t>Vücudumuzdaki  kaslar  kullanılmamaya  bağlı  olarak zayıflayıp  vücudun  bütün  yükleri  iyi  dengelenmeden  kemik  ve  eklemlere  binmektedir. Böylece  bel  ağrıları,  boyun-bel  fıtıkları,  dizlerde  öncelikle  olmak  üzere  kıkırdak  aşınmaları sık  meydana  gelir.  Sürekli  klavye  kullanmaya  bağlı  dirsek,  önkol  ve  el  bileğinde  kas hastalıkları çok olur. İleri yaşlarda da osteoporoz riski artar. </a:t>
            </a:r>
          </a:p>
        </p:txBody>
      </p:sp>
    </p:spTree>
    <p:extLst>
      <p:ext uri="{BB962C8B-B14F-4D97-AF65-F5344CB8AC3E}">
        <p14:creationId xmlns:p14="http://schemas.microsoft.com/office/powerpoint/2010/main" val="1996145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332657"/>
            <a:ext cx="8208912" cy="1200329"/>
          </a:xfrm>
          <a:prstGeom prst="rect">
            <a:avLst/>
          </a:prstGeom>
        </p:spPr>
        <p:txBody>
          <a:bodyPr wrap="square">
            <a:spAutoFit/>
          </a:bodyPr>
          <a:lstStyle/>
          <a:p>
            <a:r>
              <a:rPr lang="tr-TR" b="1" dirty="0">
                <a:solidFill>
                  <a:srgbClr val="C00000"/>
                </a:solidFill>
              </a:rPr>
              <a:t>Dolaşım  Sistemi  Hastalıkları: </a:t>
            </a:r>
            <a:r>
              <a:rPr lang="tr-TR" dirty="0"/>
              <a:t>Sürekli  stres,  hipertansiyon  ve  kalp  damar </a:t>
            </a:r>
          </a:p>
          <a:p>
            <a:r>
              <a:rPr lang="tr-TR" dirty="0"/>
              <a:t>hastalıklarında(kalp krizi gibi)en önemli faktörlerdendir. Ek olarak azalmış beden aktivitesi ve aşırı beslenme sonucu yüksek kolesterol seviyeleri gibi kan biyokimyası bozukları da kalp ve damar hastalıklarında risk faktörleridir. </a:t>
            </a:r>
          </a:p>
        </p:txBody>
      </p:sp>
      <p:sp>
        <p:nvSpPr>
          <p:cNvPr id="5" name="Dikdörtgen 4"/>
          <p:cNvSpPr/>
          <p:nvPr/>
        </p:nvSpPr>
        <p:spPr>
          <a:xfrm>
            <a:off x="539552" y="2136339"/>
            <a:ext cx="8208912" cy="1200329"/>
          </a:xfrm>
          <a:prstGeom prst="rect">
            <a:avLst/>
          </a:prstGeom>
        </p:spPr>
        <p:txBody>
          <a:bodyPr wrap="square">
            <a:spAutoFit/>
          </a:bodyPr>
          <a:lstStyle/>
          <a:p>
            <a:r>
              <a:rPr lang="tr-TR" b="1" dirty="0">
                <a:solidFill>
                  <a:srgbClr val="C00000"/>
                </a:solidFill>
              </a:rPr>
              <a:t>Alerjik  hastalıklar: </a:t>
            </a:r>
            <a:r>
              <a:rPr lang="tr-TR" dirty="0"/>
              <a:t>Çalışanların  kapalı  ve  dar  alanlarda  topluca  bulunmaları,  açık  sahada çalışmaktan ofiste çalışmaya dönüş, halı döşemeler, sigara alışkanlığının yayılması, ofislerde kullanılan havalandırma ve ısıtma sistemleri gibi faktörler sonucu alerjik hastalıklar meydana gelmektedir.</a:t>
            </a:r>
          </a:p>
        </p:txBody>
      </p:sp>
      <p:sp>
        <p:nvSpPr>
          <p:cNvPr id="6" name="Dikdörtgen 5"/>
          <p:cNvSpPr/>
          <p:nvPr/>
        </p:nvSpPr>
        <p:spPr>
          <a:xfrm>
            <a:off x="539552" y="3789040"/>
            <a:ext cx="8208912" cy="1477328"/>
          </a:xfrm>
          <a:prstGeom prst="rect">
            <a:avLst/>
          </a:prstGeom>
        </p:spPr>
        <p:txBody>
          <a:bodyPr wrap="square">
            <a:spAutoFit/>
          </a:bodyPr>
          <a:lstStyle/>
          <a:p>
            <a:pPr algn="just"/>
            <a:r>
              <a:rPr lang="tr-TR" b="1" dirty="0">
                <a:solidFill>
                  <a:srgbClr val="C00000"/>
                </a:solidFill>
              </a:rPr>
              <a:t>Psikolojik hastalıklar: </a:t>
            </a:r>
            <a:r>
              <a:rPr lang="tr-TR" dirty="0"/>
              <a:t>Sürekli stres hali insanlarda depresyon, öfke, mutsuzluk, uyumsuzluk gibi  problemlerin  ortaya  çıkmasına  neden  olur.  Bu  toplumsal  ve  ikili  ilişkilerde  ciddi sürtüşmelere sebep olur. Büro çalışması ayrıca gözden başlayarak, mide-bağırsak, mesane ve idrar yollarına kadar birçok vücut kısmında rahatsızlığa yol açabilir.</a:t>
            </a:r>
          </a:p>
        </p:txBody>
      </p:sp>
    </p:spTree>
    <p:extLst>
      <p:ext uri="{BB962C8B-B14F-4D97-AF65-F5344CB8AC3E}">
        <p14:creationId xmlns:p14="http://schemas.microsoft.com/office/powerpoint/2010/main" val="4216789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3735" y="1040130"/>
            <a:ext cx="8794433" cy="4782503"/>
          </a:xfrm>
          <a:custGeom>
            <a:avLst/>
            <a:gdLst/>
            <a:ahLst/>
            <a:cxnLst/>
            <a:rect l="l" t="t" r="r" b="b"/>
            <a:pathLst>
              <a:path w="11725910" h="6376670">
                <a:moveTo>
                  <a:pt x="11725656" y="0"/>
                </a:moveTo>
                <a:lnTo>
                  <a:pt x="0" y="0"/>
                </a:lnTo>
                <a:lnTo>
                  <a:pt x="0" y="6376415"/>
                </a:lnTo>
                <a:lnTo>
                  <a:pt x="11725656" y="6376415"/>
                </a:lnTo>
                <a:lnTo>
                  <a:pt x="11725656" y="0"/>
                </a:lnTo>
                <a:close/>
              </a:path>
            </a:pathLst>
          </a:custGeom>
          <a:solidFill>
            <a:srgbClr val="FFFFFF"/>
          </a:solidFill>
        </p:spPr>
        <p:txBody>
          <a:bodyPr wrap="square" lIns="0" tIns="0" rIns="0" bIns="0" rtlCol="0"/>
          <a:lstStyle/>
          <a:p>
            <a:endParaRPr sz="1350"/>
          </a:p>
        </p:txBody>
      </p:sp>
      <p:sp>
        <p:nvSpPr>
          <p:cNvPr id="3" name="object 3"/>
          <p:cNvSpPr txBox="1">
            <a:spLocks noGrp="1"/>
          </p:cNvSpPr>
          <p:nvPr>
            <p:ph type="title"/>
          </p:nvPr>
        </p:nvSpPr>
        <p:spPr>
          <a:xfrm>
            <a:off x="465734" y="1912027"/>
            <a:ext cx="4098608" cy="518412"/>
          </a:xfrm>
          <a:prstGeom prst="rect">
            <a:avLst/>
          </a:prstGeom>
        </p:spPr>
        <p:txBody>
          <a:bodyPr vert="horz" wrap="square" lIns="0" tIns="10478" rIns="0" bIns="0" rtlCol="0" anchor="ctr">
            <a:spAutoFit/>
          </a:bodyPr>
          <a:lstStyle/>
          <a:p>
            <a:pPr marL="9525">
              <a:spcBef>
                <a:spcPts val="83"/>
              </a:spcBef>
              <a:tabLst>
                <a:tab pos="1499711" algn="l"/>
              </a:tabLst>
            </a:pPr>
            <a:r>
              <a:rPr sz="1650" dirty="0">
                <a:solidFill>
                  <a:srgbClr val="2B2924"/>
                </a:solidFill>
              </a:rPr>
              <a:t>OFİS</a:t>
            </a:r>
            <a:r>
              <a:rPr sz="1650" spc="-71" dirty="0">
                <a:solidFill>
                  <a:srgbClr val="2B2924"/>
                </a:solidFill>
              </a:rPr>
              <a:t> </a:t>
            </a:r>
            <a:r>
              <a:rPr sz="1650" spc="-8" dirty="0">
                <a:solidFill>
                  <a:srgbClr val="2B2924"/>
                </a:solidFill>
              </a:rPr>
              <a:t>SICAKLIĞI</a:t>
            </a:r>
            <a:r>
              <a:rPr sz="1650" dirty="0">
                <a:solidFill>
                  <a:srgbClr val="2B2924"/>
                </a:solidFill>
              </a:rPr>
              <a:t>	</a:t>
            </a:r>
            <a:r>
              <a:rPr sz="1650" spc="-23" dirty="0">
                <a:solidFill>
                  <a:srgbClr val="FF0000"/>
                </a:solidFill>
              </a:rPr>
              <a:t>20-</a:t>
            </a:r>
            <a:r>
              <a:rPr sz="1650" dirty="0">
                <a:solidFill>
                  <a:srgbClr val="FF0000"/>
                </a:solidFill>
              </a:rPr>
              <a:t>26⁰</a:t>
            </a:r>
            <a:r>
              <a:rPr sz="1650" spc="311" dirty="0">
                <a:solidFill>
                  <a:srgbClr val="FF0000"/>
                </a:solidFill>
              </a:rPr>
              <a:t> </a:t>
            </a:r>
            <a:r>
              <a:rPr sz="1650" dirty="0">
                <a:solidFill>
                  <a:srgbClr val="FF0000"/>
                </a:solidFill>
              </a:rPr>
              <a:t>derece</a:t>
            </a:r>
            <a:r>
              <a:rPr sz="1650" spc="-45" dirty="0">
                <a:solidFill>
                  <a:srgbClr val="FF0000"/>
                </a:solidFill>
              </a:rPr>
              <a:t> </a:t>
            </a:r>
            <a:r>
              <a:rPr sz="1650" dirty="0">
                <a:solidFill>
                  <a:srgbClr val="2B2924"/>
                </a:solidFill>
              </a:rPr>
              <a:t>arasında</a:t>
            </a:r>
            <a:r>
              <a:rPr sz="1650" spc="-30" dirty="0">
                <a:solidFill>
                  <a:srgbClr val="2B2924"/>
                </a:solidFill>
              </a:rPr>
              <a:t> </a:t>
            </a:r>
            <a:r>
              <a:rPr sz="1650" spc="-8" dirty="0">
                <a:solidFill>
                  <a:srgbClr val="2B2924"/>
                </a:solidFill>
              </a:rPr>
              <a:t>olmalı</a:t>
            </a:r>
            <a:endParaRPr sz="1650"/>
          </a:p>
        </p:txBody>
      </p:sp>
      <p:sp>
        <p:nvSpPr>
          <p:cNvPr id="4" name="object 4"/>
          <p:cNvSpPr txBox="1"/>
          <p:nvPr/>
        </p:nvSpPr>
        <p:spPr>
          <a:xfrm>
            <a:off x="465734" y="3114731"/>
            <a:ext cx="1562100" cy="264496"/>
          </a:xfrm>
          <a:prstGeom prst="rect">
            <a:avLst/>
          </a:prstGeom>
        </p:spPr>
        <p:txBody>
          <a:bodyPr vert="horz" wrap="square" lIns="0" tIns="10478" rIns="0" bIns="0" rtlCol="0">
            <a:spAutoFit/>
          </a:bodyPr>
          <a:lstStyle/>
          <a:p>
            <a:pPr marL="9525">
              <a:spcBef>
                <a:spcPts val="83"/>
              </a:spcBef>
            </a:pPr>
            <a:r>
              <a:rPr sz="1650" dirty="0">
                <a:solidFill>
                  <a:srgbClr val="2B2924"/>
                </a:solidFill>
                <a:latin typeface="Corbel"/>
                <a:cs typeface="Corbel"/>
              </a:rPr>
              <a:t>OFİS </a:t>
            </a:r>
            <a:r>
              <a:rPr sz="1650" spc="-8" dirty="0">
                <a:solidFill>
                  <a:srgbClr val="2B2924"/>
                </a:solidFill>
                <a:latin typeface="Corbel"/>
                <a:cs typeface="Corbel"/>
              </a:rPr>
              <a:t>NEM</a:t>
            </a:r>
            <a:r>
              <a:rPr sz="1650" spc="-86" dirty="0">
                <a:solidFill>
                  <a:srgbClr val="2B2924"/>
                </a:solidFill>
                <a:latin typeface="Corbel"/>
                <a:cs typeface="Corbel"/>
              </a:rPr>
              <a:t> </a:t>
            </a:r>
            <a:r>
              <a:rPr sz="1650" spc="-15" dirty="0">
                <a:solidFill>
                  <a:srgbClr val="2B2924"/>
                </a:solidFill>
                <a:latin typeface="Corbel"/>
                <a:cs typeface="Corbel"/>
              </a:rPr>
              <a:t>ORANI</a:t>
            </a:r>
            <a:endParaRPr sz="1650">
              <a:latin typeface="Corbel"/>
              <a:cs typeface="Corbel"/>
            </a:endParaRPr>
          </a:p>
        </p:txBody>
      </p:sp>
      <p:sp>
        <p:nvSpPr>
          <p:cNvPr id="5" name="object 5"/>
          <p:cNvSpPr txBox="1"/>
          <p:nvPr/>
        </p:nvSpPr>
        <p:spPr>
          <a:xfrm>
            <a:off x="2134742" y="3114731"/>
            <a:ext cx="1503045" cy="264496"/>
          </a:xfrm>
          <a:prstGeom prst="rect">
            <a:avLst/>
          </a:prstGeom>
        </p:spPr>
        <p:txBody>
          <a:bodyPr vert="horz" wrap="square" lIns="0" tIns="10478" rIns="0" bIns="0" rtlCol="0">
            <a:spAutoFit/>
          </a:bodyPr>
          <a:lstStyle/>
          <a:p>
            <a:pPr marL="9525">
              <a:spcBef>
                <a:spcPts val="83"/>
              </a:spcBef>
            </a:pPr>
            <a:r>
              <a:rPr sz="1650" dirty="0">
                <a:solidFill>
                  <a:srgbClr val="FF0000"/>
                </a:solidFill>
                <a:latin typeface="Corbel"/>
                <a:cs typeface="Corbel"/>
              </a:rPr>
              <a:t>%45-60</a:t>
            </a:r>
            <a:r>
              <a:rPr sz="1650" spc="281" dirty="0">
                <a:solidFill>
                  <a:srgbClr val="FF0000"/>
                </a:solidFill>
                <a:latin typeface="Corbel"/>
                <a:cs typeface="Corbel"/>
              </a:rPr>
              <a:t> </a:t>
            </a:r>
            <a:r>
              <a:rPr sz="1650" spc="-8" dirty="0">
                <a:solidFill>
                  <a:srgbClr val="2B2924"/>
                </a:solidFill>
                <a:latin typeface="Corbel"/>
                <a:cs typeface="Corbel"/>
              </a:rPr>
              <a:t>arasında</a:t>
            </a:r>
            <a:endParaRPr sz="1650">
              <a:latin typeface="Corbel"/>
              <a:cs typeface="Corbel"/>
            </a:endParaRPr>
          </a:p>
        </p:txBody>
      </p:sp>
      <p:sp>
        <p:nvSpPr>
          <p:cNvPr id="6" name="object 6"/>
          <p:cNvSpPr txBox="1"/>
          <p:nvPr/>
        </p:nvSpPr>
        <p:spPr>
          <a:xfrm>
            <a:off x="465735" y="4194200"/>
            <a:ext cx="3207544" cy="264496"/>
          </a:xfrm>
          <a:prstGeom prst="rect">
            <a:avLst/>
          </a:prstGeom>
        </p:spPr>
        <p:txBody>
          <a:bodyPr vert="horz" wrap="square" lIns="0" tIns="10478" rIns="0" bIns="0" rtlCol="0">
            <a:spAutoFit/>
          </a:bodyPr>
          <a:lstStyle/>
          <a:p>
            <a:pPr marL="9525">
              <a:spcBef>
                <a:spcPts val="83"/>
              </a:spcBef>
            </a:pPr>
            <a:r>
              <a:rPr sz="1650" u="sng" spc="-38" dirty="0">
                <a:solidFill>
                  <a:srgbClr val="2B2924"/>
                </a:solidFill>
                <a:uFill>
                  <a:solidFill>
                    <a:srgbClr val="2B2924"/>
                  </a:solidFill>
                </a:uFill>
                <a:latin typeface="Corbel"/>
                <a:cs typeface="Corbel"/>
              </a:rPr>
              <a:t>GÜRÜLTÜ</a:t>
            </a:r>
            <a:r>
              <a:rPr sz="1650" u="sng" spc="-113" dirty="0">
                <a:solidFill>
                  <a:srgbClr val="2B2924"/>
                </a:solidFill>
                <a:uFill>
                  <a:solidFill>
                    <a:srgbClr val="A6B727"/>
                  </a:solidFill>
                </a:uFill>
                <a:latin typeface="Times New Roman"/>
                <a:cs typeface="Times New Roman"/>
              </a:rPr>
              <a:t> </a:t>
            </a:r>
            <a:r>
              <a:rPr sz="1650" u="sng" dirty="0">
                <a:solidFill>
                  <a:srgbClr val="FF0000"/>
                </a:solidFill>
                <a:uFill>
                  <a:solidFill>
                    <a:srgbClr val="FF0000"/>
                  </a:solidFill>
                </a:uFill>
                <a:latin typeface="Corbel"/>
                <a:cs typeface="Corbel"/>
              </a:rPr>
              <a:t>rahatsız</a:t>
            </a:r>
            <a:r>
              <a:rPr sz="1650" u="sng" spc="-19" dirty="0">
                <a:solidFill>
                  <a:srgbClr val="FF0000"/>
                </a:solidFill>
                <a:uFill>
                  <a:solidFill>
                    <a:srgbClr val="FF0000"/>
                  </a:solidFill>
                </a:uFill>
                <a:latin typeface="Corbel"/>
                <a:cs typeface="Corbel"/>
              </a:rPr>
              <a:t> </a:t>
            </a:r>
            <a:r>
              <a:rPr sz="1650" u="sng" dirty="0">
                <a:solidFill>
                  <a:srgbClr val="FF0000"/>
                </a:solidFill>
                <a:uFill>
                  <a:solidFill>
                    <a:srgbClr val="FF0000"/>
                  </a:solidFill>
                </a:uFill>
                <a:latin typeface="Corbel"/>
                <a:cs typeface="Corbel"/>
              </a:rPr>
              <a:t>edici</a:t>
            </a:r>
            <a:r>
              <a:rPr sz="1650" u="sng" spc="8" dirty="0">
                <a:solidFill>
                  <a:srgbClr val="FF0000"/>
                </a:solidFill>
                <a:uFill>
                  <a:solidFill>
                    <a:srgbClr val="FF0000"/>
                  </a:solidFill>
                </a:uFill>
                <a:latin typeface="Corbel"/>
                <a:cs typeface="Corbel"/>
              </a:rPr>
              <a:t> </a:t>
            </a:r>
            <a:r>
              <a:rPr sz="1650" u="sng" spc="-8" dirty="0">
                <a:solidFill>
                  <a:srgbClr val="FF0000"/>
                </a:solidFill>
                <a:uFill>
                  <a:solidFill>
                    <a:srgbClr val="FF0000"/>
                  </a:solidFill>
                </a:uFill>
                <a:latin typeface="Corbel"/>
                <a:cs typeface="Corbel"/>
              </a:rPr>
              <a:t>olmamalıdır</a:t>
            </a:r>
            <a:r>
              <a:rPr sz="1650" spc="-8" dirty="0">
                <a:solidFill>
                  <a:srgbClr val="A6B727"/>
                </a:solidFill>
                <a:latin typeface="Corbel"/>
                <a:cs typeface="Corbel"/>
              </a:rPr>
              <a:t>.</a:t>
            </a:r>
            <a:endParaRPr sz="1650">
              <a:latin typeface="Corbel"/>
              <a:cs typeface="Corbel"/>
            </a:endParaRPr>
          </a:p>
        </p:txBody>
      </p:sp>
      <p:grpSp>
        <p:nvGrpSpPr>
          <p:cNvPr id="7" name="object 7"/>
          <p:cNvGrpSpPr/>
          <p:nvPr/>
        </p:nvGrpSpPr>
        <p:grpSpPr>
          <a:xfrm>
            <a:off x="3881627" y="1597914"/>
            <a:ext cx="3753803" cy="2491740"/>
            <a:chOff x="5175503" y="987552"/>
            <a:chExt cx="5005070" cy="3322320"/>
          </a:xfrm>
        </p:grpSpPr>
        <p:pic>
          <p:nvPicPr>
            <p:cNvPr id="8" name="object 8"/>
            <p:cNvPicPr/>
            <p:nvPr/>
          </p:nvPicPr>
          <p:blipFill>
            <a:blip r:embed="rId2" cstate="print"/>
            <a:stretch>
              <a:fillRect/>
            </a:stretch>
          </p:blipFill>
          <p:spPr>
            <a:xfrm>
              <a:off x="6769607" y="987552"/>
              <a:ext cx="3410711" cy="1487424"/>
            </a:xfrm>
            <a:prstGeom prst="rect">
              <a:avLst/>
            </a:prstGeom>
          </p:spPr>
        </p:pic>
        <p:pic>
          <p:nvPicPr>
            <p:cNvPr id="9" name="object 9"/>
            <p:cNvPicPr/>
            <p:nvPr/>
          </p:nvPicPr>
          <p:blipFill>
            <a:blip r:embed="rId3" cstate="print"/>
            <a:stretch>
              <a:fillRect/>
            </a:stretch>
          </p:blipFill>
          <p:spPr>
            <a:xfrm>
              <a:off x="5175503" y="2273808"/>
              <a:ext cx="2362200" cy="2036064"/>
            </a:xfrm>
            <a:prstGeom prst="rect">
              <a:avLst/>
            </a:prstGeom>
          </p:spPr>
        </p:pic>
      </p:grpSp>
      <p:pic>
        <p:nvPicPr>
          <p:cNvPr id="10" name="object 10"/>
          <p:cNvPicPr/>
          <p:nvPr/>
        </p:nvPicPr>
        <p:blipFill>
          <a:blip r:embed="rId4" cstate="print"/>
          <a:stretch>
            <a:fillRect/>
          </a:stretch>
        </p:blipFill>
        <p:spPr>
          <a:xfrm>
            <a:off x="5744717" y="4135375"/>
            <a:ext cx="2350008" cy="130530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8674" y="548680"/>
            <a:ext cx="9152674" cy="1054250"/>
          </a:xfrm>
        </p:spPr>
        <p:txBody>
          <a:bodyPr/>
          <a:lstStyle/>
          <a:p>
            <a:r>
              <a:rPr lang="tr-TR" sz="4400" dirty="0"/>
              <a:t>Ofis Hastalıklarından Korunmak İçin Neler Yapmalıyız</a:t>
            </a:r>
          </a:p>
        </p:txBody>
      </p:sp>
      <p:sp>
        <p:nvSpPr>
          <p:cNvPr id="4" name="İçerik Yer Tutucusu 3"/>
          <p:cNvSpPr>
            <a:spLocks noGrp="1"/>
          </p:cNvSpPr>
          <p:nvPr>
            <p:ph idx="1"/>
          </p:nvPr>
        </p:nvSpPr>
        <p:spPr>
          <a:xfrm>
            <a:off x="699247" y="2248347"/>
            <a:ext cx="8265241" cy="4276997"/>
          </a:xfrm>
        </p:spPr>
        <p:txBody>
          <a:bodyPr>
            <a:normAutofit/>
          </a:bodyPr>
          <a:lstStyle/>
          <a:p>
            <a:pPr>
              <a:lnSpc>
                <a:spcPct val="200000"/>
              </a:lnSpc>
            </a:pPr>
            <a:r>
              <a:rPr lang="tr-TR" dirty="0"/>
              <a:t> Spor yapmalı ve fiziksel aktivitelerde bulunmalıyız, </a:t>
            </a:r>
          </a:p>
          <a:p>
            <a:pPr>
              <a:lnSpc>
                <a:spcPct val="200000"/>
              </a:lnSpc>
            </a:pPr>
            <a:r>
              <a:rPr lang="tr-TR" dirty="0"/>
              <a:t>Düzenli uyumalı ve dinlenmeliyiz, </a:t>
            </a:r>
          </a:p>
          <a:p>
            <a:pPr>
              <a:lnSpc>
                <a:spcPct val="200000"/>
              </a:lnSpc>
            </a:pPr>
            <a:r>
              <a:rPr lang="tr-TR" dirty="0"/>
              <a:t>Ergonomik ofis dizaynları kullanmalıyız, </a:t>
            </a:r>
          </a:p>
          <a:p>
            <a:pPr>
              <a:lnSpc>
                <a:spcPct val="200000"/>
              </a:lnSpc>
            </a:pPr>
            <a:r>
              <a:rPr lang="tr-TR" dirty="0"/>
              <a:t>İş yaşantısı dışında psikolojik deşarj sağlayan hobilere zaman ayırmalıyız.</a:t>
            </a:r>
          </a:p>
        </p:txBody>
      </p:sp>
    </p:spTree>
    <p:extLst>
      <p:ext uri="{BB962C8B-B14F-4D97-AF65-F5344CB8AC3E}">
        <p14:creationId xmlns:p14="http://schemas.microsoft.com/office/powerpoint/2010/main" val="6359458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195" y="1988840"/>
            <a:ext cx="5256583" cy="4869160"/>
          </a:xfrm>
        </p:spPr>
        <p:txBody>
          <a:bodyPr>
            <a:normAutofit/>
          </a:bodyPr>
          <a:lstStyle/>
          <a:p>
            <a:pPr marL="609600" indent="-609600" eaLnBrk="0" hangingPunct="0">
              <a:lnSpc>
                <a:spcPct val="90000"/>
              </a:lnSpc>
              <a:buFont typeface="Arial" pitchFamily="34" charset="0"/>
              <a:buChar char="•"/>
              <a:defRPr/>
            </a:pPr>
            <a:r>
              <a:rPr lang="tr-TR" b="1" dirty="0"/>
              <a:t>Bütün çalışanlar, çalıştığı bölgeyi temiz tutmaktan sorumludur. Bölüm sorumluları konu ile ilgili gerekli tedbirleri almak zorundadır.</a:t>
            </a:r>
          </a:p>
          <a:p>
            <a:pPr marL="609600" indent="-609600" eaLnBrk="0" hangingPunct="0">
              <a:lnSpc>
                <a:spcPct val="90000"/>
              </a:lnSpc>
              <a:buFont typeface="Arial" pitchFamily="34" charset="0"/>
              <a:buChar char="•"/>
              <a:defRPr/>
            </a:pPr>
            <a:endParaRPr lang="tr-TR" b="1" dirty="0"/>
          </a:p>
          <a:p>
            <a:pPr marL="609600" indent="-609600" eaLnBrk="0" hangingPunct="0">
              <a:lnSpc>
                <a:spcPct val="90000"/>
              </a:lnSpc>
              <a:buFont typeface="Arial" pitchFamily="34" charset="0"/>
              <a:buChar char="•"/>
              <a:defRPr/>
            </a:pPr>
            <a:r>
              <a:rPr lang="tr-TR" b="1" dirty="0"/>
              <a:t>Personel dinlenme, yemekhane, tuvalet, servis vb. yerlerden istifade ederken temizlik, tertip ve düzen kurallarına uymak zorundadır. </a:t>
            </a:r>
          </a:p>
          <a:p>
            <a:pPr marL="0" indent="0">
              <a:buNone/>
            </a:pPr>
            <a:endParaRPr lang="tr-TR" dirty="0"/>
          </a:p>
        </p:txBody>
      </p:sp>
      <p:sp>
        <p:nvSpPr>
          <p:cNvPr id="3" name="Başlık 2"/>
          <p:cNvSpPr>
            <a:spLocks noGrp="1"/>
          </p:cNvSpPr>
          <p:nvPr>
            <p:ph type="title"/>
          </p:nvPr>
        </p:nvSpPr>
        <p:spPr/>
        <p:txBody>
          <a:bodyPr/>
          <a:lstStyle/>
          <a:p>
            <a:r>
              <a:rPr lang="tr-TR" altLang="tr-TR" sz="4800" b="1" dirty="0"/>
              <a:t>Çalışma Ortamında Temizlik</a:t>
            </a:r>
            <a:endParaRPr lang="tr-TR" sz="4800" dirty="0"/>
          </a:p>
        </p:txBody>
      </p:sp>
      <p:pic>
        <p:nvPicPr>
          <p:cNvPr id="13314" name="Picture 2" descr="C:\Users\melih\Desktop\daginik-m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341" y="1988840"/>
            <a:ext cx="3456384" cy="4719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09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2204864"/>
            <a:ext cx="5384921" cy="3877815"/>
          </a:xfrm>
        </p:spPr>
        <p:txBody>
          <a:bodyPr>
            <a:normAutofit/>
          </a:bodyPr>
          <a:lstStyle/>
          <a:p>
            <a:pPr marL="0" indent="0">
              <a:buNone/>
            </a:pPr>
            <a:r>
              <a:rPr lang="tr-TR" sz="4000" b="1" dirty="0"/>
              <a:t>Arkadaşlarınızı   rahatsız yada meşgul  etmemeye dikkat  ediniz.  Bu  yüzden  kazaya  neden olabilirsiniz.</a:t>
            </a:r>
          </a:p>
        </p:txBody>
      </p:sp>
      <p:sp>
        <p:nvSpPr>
          <p:cNvPr id="4" name="Rectangle 2"/>
          <p:cNvSpPr>
            <a:spLocks noGrp="1" noChangeArrowheads="1"/>
          </p:cNvSpPr>
          <p:nvPr>
            <p:ph type="title"/>
          </p:nvPr>
        </p:nvSpPr>
        <p:spPr/>
        <p:txBody>
          <a:bodyPr lIns="92075" tIns="46038" rIns="92075" bIns="46038"/>
          <a:lstStyle/>
          <a:p>
            <a:pPr algn="ctr"/>
            <a:r>
              <a:rPr lang="tr-TR" altLang="tr-TR" sz="3600" b="1" dirty="0"/>
              <a:t>MEŞGUL  ETMEK</a:t>
            </a:r>
            <a:endParaRPr lang="tr-TR" altLang="tr-TR" sz="3600" b="1" dirty="0">
              <a:latin typeface="Times New Roman Tur"/>
            </a:endParaRPr>
          </a:p>
        </p:txBody>
      </p:sp>
      <p:graphicFrame>
        <p:nvGraphicFramePr>
          <p:cNvPr id="5" name="Nesne 4"/>
          <p:cNvGraphicFramePr>
            <a:graphicFrameLocks/>
          </p:cNvGraphicFramePr>
          <p:nvPr>
            <p:extLst>
              <p:ext uri="{D42A27DB-BD31-4B8C-83A1-F6EECF244321}">
                <p14:modId xmlns:p14="http://schemas.microsoft.com/office/powerpoint/2010/main" val="3385941701"/>
              </p:ext>
            </p:extLst>
          </p:nvPr>
        </p:nvGraphicFramePr>
        <p:xfrm>
          <a:off x="6012160" y="2420888"/>
          <a:ext cx="2895600" cy="3200400"/>
        </p:xfrm>
        <a:graphic>
          <a:graphicData uri="http://schemas.openxmlformats.org/presentationml/2006/ole">
            <mc:AlternateContent xmlns:mc="http://schemas.openxmlformats.org/markup-compatibility/2006">
              <mc:Choice xmlns:v="urn:schemas-microsoft-com:vml" Requires="v">
                <p:oleObj name="ClipArt" r:id="rId3" imgW="4246019" imgH="6515179" progId="MS_ClipArt_Gallery.2">
                  <p:embed/>
                </p:oleObj>
              </mc:Choice>
              <mc:Fallback>
                <p:oleObj name="ClipArt" r:id="rId3" imgW="4246019" imgH="6515179" progId="MS_ClipArt_Gallery.2">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420888"/>
                        <a:ext cx="28956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34209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9546" y="404622"/>
            <a:ext cx="8328914" cy="590537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Metin Yer Tutucusu 5"/>
          <p:cNvSpPr>
            <a:spLocks noGrp="1"/>
          </p:cNvSpPr>
          <p:nvPr>
            <p:ph type="body" sz="half" idx="2"/>
          </p:nvPr>
        </p:nvSpPr>
        <p:spPr>
          <a:solidFill>
            <a:srgbClr val="FF0000"/>
          </a:solidFill>
        </p:spPr>
        <p:txBody>
          <a:bodyPr>
            <a:normAutofit lnSpcReduction="10000"/>
          </a:bodyPr>
          <a:lstStyle/>
          <a:p>
            <a:r>
              <a:rPr lang="tr-TR" sz="2400" dirty="0">
                <a:solidFill>
                  <a:schemeClr val="bg1"/>
                </a:solidFill>
              </a:rPr>
              <a:t>İŞYERİNDEKİ GÜVENLİK ÖNLEMLERİ, HAYATA NASIL BAKTIĞINIZI ANLATIR. </a:t>
            </a:r>
          </a:p>
          <a:p>
            <a:endParaRPr lang="tr-TR" dirty="0">
              <a:solidFill>
                <a:schemeClr val="bg1"/>
              </a:solidFill>
            </a:endParaRPr>
          </a:p>
        </p:txBody>
      </p:sp>
      <p:sp>
        <p:nvSpPr>
          <p:cNvPr id="8" name="Dikdörtgen 7"/>
          <p:cNvSpPr/>
          <p:nvPr/>
        </p:nvSpPr>
        <p:spPr>
          <a:xfrm>
            <a:off x="0" y="843677"/>
            <a:ext cx="9144000" cy="1754326"/>
          </a:xfrm>
          <a:prstGeom prst="rect">
            <a:avLst/>
          </a:prstGeom>
          <a:solidFill>
            <a:srgbClr val="FF0000"/>
          </a:solidFill>
        </p:spPr>
        <p:txBody>
          <a:bodyPr wrap="square">
            <a:spAutoFit/>
          </a:bodyPr>
          <a:lstStyle/>
          <a:p>
            <a:pPr lvl="0" algn="ctr"/>
            <a:r>
              <a:rPr lang="tr-TR" sz="5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DİNLEDİĞİNİZ İÇİN TEŞEKKÜR EDERİM</a:t>
            </a:r>
          </a:p>
        </p:txBody>
      </p:sp>
    </p:spTree>
    <p:extLst>
      <p:ext uri="{BB962C8B-B14F-4D97-AF65-F5344CB8AC3E}">
        <p14:creationId xmlns:p14="http://schemas.microsoft.com/office/powerpoint/2010/main" val="738564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22977" y="1476755"/>
            <a:ext cx="3024377" cy="3719322"/>
          </a:xfrm>
          <a:prstGeom prst="rect">
            <a:avLst/>
          </a:prstGeom>
        </p:spPr>
      </p:pic>
      <p:sp>
        <p:nvSpPr>
          <p:cNvPr id="3" name="object 3"/>
          <p:cNvSpPr txBox="1"/>
          <p:nvPr/>
        </p:nvSpPr>
        <p:spPr>
          <a:xfrm>
            <a:off x="699821" y="1368324"/>
            <a:ext cx="3075146" cy="3631603"/>
          </a:xfrm>
          <a:prstGeom prst="rect">
            <a:avLst/>
          </a:prstGeom>
        </p:spPr>
        <p:txBody>
          <a:bodyPr vert="horz" wrap="square" lIns="0" tIns="116681" rIns="0" bIns="0" rtlCol="0">
            <a:spAutoFit/>
          </a:bodyPr>
          <a:lstStyle/>
          <a:p>
            <a:pPr marL="176213">
              <a:spcBef>
                <a:spcPts val="919"/>
              </a:spcBef>
            </a:pPr>
            <a:r>
              <a:rPr sz="1650" spc="-8" dirty="0">
                <a:solidFill>
                  <a:srgbClr val="00AF50"/>
                </a:solidFill>
                <a:latin typeface="Corbel"/>
                <a:cs typeface="Corbel"/>
              </a:rPr>
              <a:t>Mekan</a:t>
            </a:r>
            <a:r>
              <a:rPr sz="1650" spc="-68" dirty="0">
                <a:solidFill>
                  <a:srgbClr val="00AF50"/>
                </a:solidFill>
                <a:latin typeface="Corbel"/>
                <a:cs typeface="Corbel"/>
              </a:rPr>
              <a:t> </a:t>
            </a:r>
            <a:r>
              <a:rPr sz="1650" spc="-8" dirty="0">
                <a:solidFill>
                  <a:srgbClr val="00AF50"/>
                </a:solidFill>
                <a:latin typeface="Corbel"/>
                <a:cs typeface="Corbel"/>
              </a:rPr>
              <a:t>Aydınlatma</a:t>
            </a:r>
            <a:endParaRPr sz="1650">
              <a:latin typeface="Corbel"/>
              <a:cs typeface="Corbel"/>
            </a:endParaRPr>
          </a:p>
          <a:p>
            <a:pPr marL="146209" indent="-136684">
              <a:spcBef>
                <a:spcPts val="848"/>
              </a:spcBef>
              <a:buClr>
                <a:srgbClr val="A6B727"/>
              </a:buClr>
              <a:buSzPct val="79545"/>
              <a:buChar char="•"/>
              <a:tabLst>
                <a:tab pos="146209" algn="l"/>
              </a:tabLst>
            </a:pPr>
            <a:r>
              <a:rPr sz="1650" dirty="0">
                <a:solidFill>
                  <a:srgbClr val="2B2924"/>
                </a:solidFill>
                <a:latin typeface="Corbel"/>
                <a:cs typeface="Corbel"/>
              </a:rPr>
              <a:t>Bekleme</a:t>
            </a:r>
            <a:r>
              <a:rPr sz="1650" spc="-45" dirty="0">
                <a:solidFill>
                  <a:srgbClr val="2B2924"/>
                </a:solidFill>
                <a:latin typeface="Corbel"/>
                <a:cs typeface="Corbel"/>
              </a:rPr>
              <a:t> </a:t>
            </a:r>
            <a:r>
              <a:rPr sz="1650" spc="-8" dirty="0">
                <a:solidFill>
                  <a:srgbClr val="2B2924"/>
                </a:solidFill>
                <a:latin typeface="Corbel"/>
                <a:cs typeface="Corbel"/>
              </a:rPr>
              <a:t>salonları</a:t>
            </a:r>
            <a:endParaRPr sz="1650">
              <a:latin typeface="Corbel"/>
              <a:cs typeface="Corbel"/>
            </a:endParaRPr>
          </a:p>
          <a:p>
            <a:pPr marL="146209" indent="-136684">
              <a:spcBef>
                <a:spcPts val="848"/>
              </a:spcBef>
              <a:buClr>
                <a:srgbClr val="A6B727"/>
              </a:buClr>
              <a:buSzPct val="79545"/>
              <a:buChar char="•"/>
              <a:tabLst>
                <a:tab pos="146209" algn="l"/>
              </a:tabLst>
            </a:pPr>
            <a:r>
              <a:rPr sz="1650" dirty="0">
                <a:solidFill>
                  <a:srgbClr val="2B2924"/>
                </a:solidFill>
                <a:latin typeface="Corbel"/>
                <a:cs typeface="Corbel"/>
              </a:rPr>
              <a:t>Açık</a:t>
            </a:r>
            <a:r>
              <a:rPr sz="1650" spc="-11" dirty="0">
                <a:solidFill>
                  <a:srgbClr val="2B2924"/>
                </a:solidFill>
                <a:latin typeface="Corbel"/>
                <a:cs typeface="Corbel"/>
              </a:rPr>
              <a:t> </a:t>
            </a:r>
            <a:r>
              <a:rPr sz="1650" spc="-8" dirty="0">
                <a:solidFill>
                  <a:srgbClr val="2B2924"/>
                </a:solidFill>
                <a:latin typeface="Corbel"/>
                <a:cs typeface="Corbel"/>
              </a:rPr>
              <a:t>ofisler</a:t>
            </a:r>
            <a:endParaRPr sz="1650">
              <a:latin typeface="Corbel"/>
              <a:cs typeface="Corbel"/>
            </a:endParaRPr>
          </a:p>
          <a:p>
            <a:pPr marL="146209" indent="-136684">
              <a:spcBef>
                <a:spcPts val="866"/>
              </a:spcBef>
              <a:buClr>
                <a:srgbClr val="A6B727"/>
              </a:buClr>
              <a:buSzPct val="79545"/>
              <a:buChar char="•"/>
              <a:tabLst>
                <a:tab pos="146209" algn="l"/>
              </a:tabLst>
            </a:pPr>
            <a:r>
              <a:rPr sz="1650" spc="-8" dirty="0">
                <a:solidFill>
                  <a:srgbClr val="2B2924"/>
                </a:solidFill>
                <a:latin typeface="Corbel"/>
                <a:cs typeface="Corbel"/>
              </a:rPr>
              <a:t>Toplantı</a:t>
            </a:r>
            <a:r>
              <a:rPr sz="1650" spc="-71" dirty="0">
                <a:solidFill>
                  <a:srgbClr val="2B2924"/>
                </a:solidFill>
                <a:latin typeface="Corbel"/>
                <a:cs typeface="Corbel"/>
              </a:rPr>
              <a:t> </a:t>
            </a:r>
            <a:r>
              <a:rPr sz="1650" spc="-8" dirty="0">
                <a:solidFill>
                  <a:srgbClr val="2B2924"/>
                </a:solidFill>
                <a:latin typeface="Corbel"/>
                <a:cs typeface="Corbel"/>
              </a:rPr>
              <a:t>odaları</a:t>
            </a:r>
            <a:endParaRPr sz="1650">
              <a:latin typeface="Corbel"/>
              <a:cs typeface="Corbel"/>
            </a:endParaRPr>
          </a:p>
          <a:p>
            <a:pPr marL="146209" indent="-136684">
              <a:spcBef>
                <a:spcPts val="848"/>
              </a:spcBef>
              <a:buClr>
                <a:srgbClr val="A6B727"/>
              </a:buClr>
              <a:buSzPct val="79545"/>
              <a:buChar char="•"/>
              <a:tabLst>
                <a:tab pos="146209" algn="l"/>
              </a:tabLst>
            </a:pPr>
            <a:r>
              <a:rPr sz="1650" spc="-8" dirty="0">
                <a:solidFill>
                  <a:srgbClr val="2B2924"/>
                </a:solidFill>
                <a:latin typeface="Corbel"/>
                <a:cs typeface="Corbel"/>
              </a:rPr>
              <a:t>Ofisler</a:t>
            </a:r>
            <a:endParaRPr sz="1650">
              <a:latin typeface="Corbel"/>
              <a:cs typeface="Corbel"/>
            </a:endParaRPr>
          </a:p>
          <a:p>
            <a:pPr marL="146209" indent="-136684">
              <a:spcBef>
                <a:spcPts val="848"/>
              </a:spcBef>
              <a:buClr>
                <a:srgbClr val="A6B727"/>
              </a:buClr>
              <a:buSzPct val="79545"/>
              <a:buChar char="•"/>
              <a:tabLst>
                <a:tab pos="146209" algn="l"/>
              </a:tabLst>
            </a:pPr>
            <a:r>
              <a:rPr sz="1650" dirty="0">
                <a:solidFill>
                  <a:srgbClr val="2B2924"/>
                </a:solidFill>
                <a:latin typeface="Corbel"/>
                <a:cs typeface="Corbel"/>
              </a:rPr>
              <a:t>Rutin</a:t>
            </a:r>
            <a:r>
              <a:rPr sz="1650" spc="-41" dirty="0">
                <a:solidFill>
                  <a:srgbClr val="2B2924"/>
                </a:solidFill>
                <a:latin typeface="Corbel"/>
                <a:cs typeface="Corbel"/>
              </a:rPr>
              <a:t> </a:t>
            </a:r>
            <a:r>
              <a:rPr sz="1650" dirty="0">
                <a:solidFill>
                  <a:srgbClr val="2B2924"/>
                </a:solidFill>
                <a:latin typeface="Corbel"/>
                <a:cs typeface="Corbel"/>
              </a:rPr>
              <a:t>ofis</a:t>
            </a:r>
            <a:r>
              <a:rPr sz="1650" spc="-19" dirty="0">
                <a:solidFill>
                  <a:srgbClr val="2B2924"/>
                </a:solidFill>
                <a:latin typeface="Corbel"/>
                <a:cs typeface="Corbel"/>
              </a:rPr>
              <a:t> </a:t>
            </a:r>
            <a:r>
              <a:rPr sz="1650" spc="-8" dirty="0">
                <a:solidFill>
                  <a:srgbClr val="2B2924"/>
                </a:solidFill>
                <a:latin typeface="Corbel"/>
                <a:cs typeface="Corbel"/>
              </a:rPr>
              <a:t>işleri</a:t>
            </a:r>
            <a:endParaRPr sz="1650">
              <a:latin typeface="Corbel"/>
              <a:cs typeface="Corbel"/>
            </a:endParaRPr>
          </a:p>
          <a:p>
            <a:pPr marL="146209" indent="-136684">
              <a:spcBef>
                <a:spcPts val="863"/>
              </a:spcBef>
              <a:buClr>
                <a:srgbClr val="A6B727"/>
              </a:buClr>
              <a:buSzPct val="79545"/>
              <a:buChar char="•"/>
              <a:tabLst>
                <a:tab pos="146209" algn="l"/>
              </a:tabLst>
            </a:pPr>
            <a:r>
              <a:rPr sz="1650" dirty="0">
                <a:solidFill>
                  <a:srgbClr val="2B2924"/>
                </a:solidFill>
                <a:latin typeface="Corbel"/>
                <a:cs typeface="Corbel"/>
              </a:rPr>
              <a:t>Kötü</a:t>
            </a:r>
            <a:r>
              <a:rPr sz="1650" spc="-53" dirty="0">
                <a:solidFill>
                  <a:srgbClr val="2B2924"/>
                </a:solidFill>
                <a:latin typeface="Corbel"/>
                <a:cs typeface="Corbel"/>
              </a:rPr>
              <a:t> </a:t>
            </a:r>
            <a:r>
              <a:rPr sz="1650" dirty="0">
                <a:solidFill>
                  <a:srgbClr val="2B2924"/>
                </a:solidFill>
                <a:latin typeface="Corbel"/>
                <a:cs typeface="Corbel"/>
              </a:rPr>
              <a:t>kontrastta</a:t>
            </a:r>
            <a:r>
              <a:rPr sz="1650" spc="-71" dirty="0">
                <a:solidFill>
                  <a:srgbClr val="2B2924"/>
                </a:solidFill>
                <a:latin typeface="Corbel"/>
                <a:cs typeface="Corbel"/>
              </a:rPr>
              <a:t> </a:t>
            </a:r>
            <a:r>
              <a:rPr sz="1650" spc="-8" dirty="0">
                <a:solidFill>
                  <a:srgbClr val="2B2924"/>
                </a:solidFill>
                <a:latin typeface="Corbel"/>
                <a:cs typeface="Corbel"/>
              </a:rPr>
              <a:t>çalışma</a:t>
            </a:r>
            <a:endParaRPr sz="1650">
              <a:latin typeface="Corbel"/>
              <a:cs typeface="Corbel"/>
            </a:endParaRPr>
          </a:p>
          <a:p>
            <a:pPr marL="146209" indent="-136684">
              <a:spcBef>
                <a:spcPts val="851"/>
              </a:spcBef>
              <a:buClr>
                <a:srgbClr val="A6B727"/>
              </a:buClr>
              <a:buSzPct val="79545"/>
              <a:buChar char="•"/>
              <a:tabLst>
                <a:tab pos="146209" algn="l"/>
              </a:tabLst>
            </a:pPr>
            <a:r>
              <a:rPr sz="1650" dirty="0">
                <a:solidFill>
                  <a:srgbClr val="2B2924"/>
                </a:solidFill>
                <a:latin typeface="Corbel"/>
                <a:cs typeface="Corbel"/>
              </a:rPr>
              <a:t>Genel</a:t>
            </a:r>
            <a:r>
              <a:rPr sz="1650" spc="-23" dirty="0">
                <a:solidFill>
                  <a:srgbClr val="2B2924"/>
                </a:solidFill>
                <a:latin typeface="Corbel"/>
                <a:cs typeface="Corbel"/>
              </a:rPr>
              <a:t> </a:t>
            </a:r>
            <a:r>
              <a:rPr sz="1650" dirty="0">
                <a:solidFill>
                  <a:srgbClr val="2B2924"/>
                </a:solidFill>
                <a:latin typeface="Corbel"/>
                <a:cs typeface="Corbel"/>
              </a:rPr>
              <a:t>arka</a:t>
            </a:r>
            <a:r>
              <a:rPr sz="1650" spc="-30" dirty="0">
                <a:solidFill>
                  <a:srgbClr val="2B2924"/>
                </a:solidFill>
                <a:latin typeface="Corbel"/>
                <a:cs typeface="Corbel"/>
              </a:rPr>
              <a:t> </a:t>
            </a:r>
            <a:r>
              <a:rPr sz="1650" spc="-15" dirty="0">
                <a:solidFill>
                  <a:srgbClr val="2B2924"/>
                </a:solidFill>
                <a:latin typeface="Corbel"/>
                <a:cs typeface="Corbel"/>
              </a:rPr>
              <a:t>ışık</a:t>
            </a:r>
            <a:endParaRPr sz="1650">
              <a:latin typeface="Corbel"/>
              <a:cs typeface="Corbel"/>
            </a:endParaRPr>
          </a:p>
          <a:p>
            <a:pPr marL="146209" indent="-136684">
              <a:spcBef>
                <a:spcPts val="848"/>
              </a:spcBef>
              <a:buClr>
                <a:srgbClr val="A6B727"/>
              </a:buClr>
              <a:buSzPct val="79545"/>
              <a:buChar char="•"/>
              <a:tabLst>
                <a:tab pos="146209" algn="l"/>
              </a:tabLst>
            </a:pPr>
            <a:r>
              <a:rPr sz="1650" dirty="0">
                <a:solidFill>
                  <a:srgbClr val="2B2924"/>
                </a:solidFill>
                <a:latin typeface="Corbel"/>
                <a:cs typeface="Corbel"/>
              </a:rPr>
              <a:t>İş</a:t>
            </a:r>
            <a:r>
              <a:rPr sz="1650" spc="-23" dirty="0">
                <a:solidFill>
                  <a:srgbClr val="2B2924"/>
                </a:solidFill>
                <a:latin typeface="Corbel"/>
                <a:cs typeface="Corbel"/>
              </a:rPr>
              <a:t> </a:t>
            </a:r>
            <a:r>
              <a:rPr sz="1650" dirty="0">
                <a:solidFill>
                  <a:srgbClr val="2B2924"/>
                </a:solidFill>
                <a:latin typeface="Corbel"/>
                <a:cs typeface="Corbel"/>
              </a:rPr>
              <a:t>yerlerindeki</a:t>
            </a:r>
            <a:r>
              <a:rPr sz="1650" spc="-45" dirty="0">
                <a:solidFill>
                  <a:srgbClr val="2B2924"/>
                </a:solidFill>
                <a:latin typeface="Corbel"/>
                <a:cs typeface="Corbel"/>
              </a:rPr>
              <a:t> </a:t>
            </a:r>
            <a:r>
              <a:rPr sz="1650" dirty="0">
                <a:solidFill>
                  <a:srgbClr val="2B2924"/>
                </a:solidFill>
                <a:latin typeface="Corbel"/>
                <a:cs typeface="Corbel"/>
              </a:rPr>
              <a:t>açık</a:t>
            </a:r>
            <a:r>
              <a:rPr sz="1650" spc="-15" dirty="0">
                <a:solidFill>
                  <a:srgbClr val="2B2924"/>
                </a:solidFill>
                <a:latin typeface="Corbel"/>
                <a:cs typeface="Corbel"/>
              </a:rPr>
              <a:t> </a:t>
            </a:r>
            <a:r>
              <a:rPr sz="1650" spc="-8" dirty="0">
                <a:solidFill>
                  <a:srgbClr val="2B2924"/>
                </a:solidFill>
                <a:latin typeface="Corbel"/>
                <a:cs typeface="Corbel"/>
              </a:rPr>
              <a:t>alanlar,geçitler</a:t>
            </a:r>
            <a:endParaRPr sz="1650">
              <a:latin typeface="Corbel"/>
              <a:cs typeface="Corbel"/>
            </a:endParaRPr>
          </a:p>
          <a:p>
            <a:pPr marL="146209" indent="-136684">
              <a:spcBef>
                <a:spcPts val="863"/>
              </a:spcBef>
              <a:buClr>
                <a:srgbClr val="A6B727"/>
              </a:buClr>
              <a:buSzPct val="79545"/>
              <a:buChar char="•"/>
              <a:tabLst>
                <a:tab pos="146209" algn="l"/>
              </a:tabLst>
            </a:pPr>
            <a:r>
              <a:rPr sz="1650" spc="-30" dirty="0">
                <a:solidFill>
                  <a:srgbClr val="2B2924"/>
                </a:solidFill>
                <a:latin typeface="Corbel"/>
                <a:cs typeface="Corbel"/>
              </a:rPr>
              <a:t>Yol</a:t>
            </a:r>
            <a:r>
              <a:rPr sz="1650" spc="-34" dirty="0">
                <a:solidFill>
                  <a:srgbClr val="2B2924"/>
                </a:solidFill>
                <a:latin typeface="Corbel"/>
                <a:cs typeface="Corbel"/>
              </a:rPr>
              <a:t> </a:t>
            </a:r>
            <a:r>
              <a:rPr sz="1650" dirty="0">
                <a:solidFill>
                  <a:srgbClr val="2B2924"/>
                </a:solidFill>
                <a:latin typeface="Corbel"/>
                <a:cs typeface="Corbel"/>
              </a:rPr>
              <a:t>ve</a:t>
            </a:r>
            <a:r>
              <a:rPr sz="1650" spc="-38" dirty="0">
                <a:solidFill>
                  <a:srgbClr val="2B2924"/>
                </a:solidFill>
                <a:latin typeface="Corbel"/>
                <a:cs typeface="Corbel"/>
              </a:rPr>
              <a:t> </a:t>
            </a:r>
            <a:r>
              <a:rPr sz="1650" spc="-8" dirty="0">
                <a:solidFill>
                  <a:srgbClr val="2B2924"/>
                </a:solidFill>
                <a:latin typeface="Corbel"/>
                <a:cs typeface="Corbel"/>
              </a:rPr>
              <a:t>merdivenler</a:t>
            </a:r>
            <a:endParaRPr sz="1650">
              <a:latin typeface="Corbel"/>
              <a:cs typeface="Corbel"/>
            </a:endParaRPr>
          </a:p>
        </p:txBody>
      </p:sp>
      <p:sp>
        <p:nvSpPr>
          <p:cNvPr id="4" name="object 4"/>
          <p:cNvSpPr txBox="1"/>
          <p:nvPr/>
        </p:nvSpPr>
        <p:spPr>
          <a:xfrm>
            <a:off x="3863636" y="1368323"/>
            <a:ext cx="1329690" cy="3638721"/>
          </a:xfrm>
          <a:prstGeom prst="rect">
            <a:avLst/>
          </a:prstGeom>
        </p:spPr>
        <p:txBody>
          <a:bodyPr vert="horz" wrap="square" lIns="0" tIns="9049" rIns="0" bIns="0" rtlCol="0">
            <a:spAutoFit/>
          </a:bodyPr>
          <a:lstStyle/>
          <a:p>
            <a:pPr marL="267653" marR="278130" indent="-258604">
              <a:lnSpc>
                <a:spcPct val="142800"/>
              </a:lnSpc>
              <a:spcBef>
                <a:spcPts val="71"/>
              </a:spcBef>
            </a:pPr>
            <a:r>
              <a:rPr sz="1650" dirty="0">
                <a:solidFill>
                  <a:srgbClr val="00AF50"/>
                </a:solidFill>
                <a:latin typeface="Corbel"/>
                <a:cs typeface="Corbel"/>
              </a:rPr>
              <a:t>Şiddeti</a:t>
            </a:r>
            <a:r>
              <a:rPr sz="1650" spc="-38" dirty="0">
                <a:solidFill>
                  <a:srgbClr val="00AF50"/>
                </a:solidFill>
                <a:latin typeface="Corbel"/>
                <a:cs typeface="Corbel"/>
              </a:rPr>
              <a:t> </a:t>
            </a:r>
            <a:r>
              <a:rPr sz="1650" spc="-15" dirty="0">
                <a:solidFill>
                  <a:srgbClr val="00AF50"/>
                </a:solidFill>
                <a:latin typeface="Corbel"/>
                <a:cs typeface="Corbel"/>
              </a:rPr>
              <a:t>(lux) </a:t>
            </a:r>
            <a:r>
              <a:rPr sz="1650" dirty="0">
                <a:solidFill>
                  <a:srgbClr val="2B2924"/>
                </a:solidFill>
                <a:latin typeface="Corbel"/>
                <a:cs typeface="Corbel"/>
              </a:rPr>
              <a:t>300</a:t>
            </a:r>
            <a:r>
              <a:rPr sz="1650" spc="-26"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263366">
              <a:spcBef>
                <a:spcPts val="848"/>
              </a:spcBef>
            </a:pPr>
            <a:r>
              <a:rPr sz="1650" dirty="0">
                <a:solidFill>
                  <a:srgbClr val="2B2924"/>
                </a:solidFill>
                <a:latin typeface="Corbel"/>
                <a:cs typeface="Corbel"/>
              </a:rPr>
              <a:t>750</a:t>
            </a:r>
            <a:r>
              <a:rPr sz="1650" spc="-34"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290989">
              <a:spcBef>
                <a:spcPts val="866"/>
              </a:spcBef>
            </a:pPr>
            <a:r>
              <a:rPr sz="1650" dirty="0">
                <a:solidFill>
                  <a:srgbClr val="2B2924"/>
                </a:solidFill>
                <a:latin typeface="Corbel"/>
                <a:cs typeface="Corbel"/>
              </a:rPr>
              <a:t>500</a:t>
            </a:r>
            <a:r>
              <a:rPr sz="1650" spc="-75"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271939">
              <a:spcBef>
                <a:spcPts val="848"/>
              </a:spcBef>
            </a:pPr>
            <a:r>
              <a:rPr sz="1650" spc="-8" dirty="0">
                <a:solidFill>
                  <a:srgbClr val="2B2924"/>
                </a:solidFill>
                <a:latin typeface="Corbel"/>
                <a:cs typeface="Corbel"/>
              </a:rPr>
              <a:t>500</a:t>
            </a:r>
            <a:r>
              <a:rPr sz="1650" spc="-68"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281940">
              <a:spcBef>
                <a:spcPts val="848"/>
              </a:spcBef>
            </a:pPr>
            <a:r>
              <a:rPr sz="1650" dirty="0">
                <a:solidFill>
                  <a:srgbClr val="2B2924"/>
                </a:solidFill>
                <a:latin typeface="Corbel"/>
                <a:cs typeface="Corbel"/>
              </a:rPr>
              <a:t>400</a:t>
            </a:r>
            <a:r>
              <a:rPr sz="1650" spc="23"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323850">
              <a:spcBef>
                <a:spcPts val="863"/>
              </a:spcBef>
            </a:pPr>
            <a:r>
              <a:rPr sz="1650" dirty="0">
                <a:solidFill>
                  <a:srgbClr val="2B2924"/>
                </a:solidFill>
                <a:latin typeface="Corbel"/>
                <a:cs typeface="Corbel"/>
              </a:rPr>
              <a:t>600</a:t>
            </a:r>
            <a:r>
              <a:rPr sz="1650" spc="-30"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322421">
              <a:spcBef>
                <a:spcPts val="851"/>
              </a:spcBef>
            </a:pPr>
            <a:r>
              <a:rPr sz="1650" spc="-8" dirty="0">
                <a:solidFill>
                  <a:srgbClr val="2B2924"/>
                </a:solidFill>
                <a:latin typeface="Corbel"/>
                <a:cs typeface="Corbel"/>
              </a:rPr>
              <a:t>160-</a:t>
            </a:r>
            <a:r>
              <a:rPr sz="1650" dirty="0">
                <a:solidFill>
                  <a:srgbClr val="2B2924"/>
                </a:solidFill>
                <a:latin typeface="Corbel"/>
                <a:cs typeface="Corbel"/>
              </a:rPr>
              <a:t>240</a:t>
            </a:r>
            <a:r>
              <a:rPr sz="1650" spc="-26"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357663">
              <a:spcBef>
                <a:spcPts val="848"/>
              </a:spcBef>
            </a:pPr>
            <a:r>
              <a:rPr sz="1650" dirty="0">
                <a:solidFill>
                  <a:srgbClr val="2B2924"/>
                </a:solidFill>
                <a:latin typeface="Corbel"/>
                <a:cs typeface="Corbel"/>
              </a:rPr>
              <a:t>20</a:t>
            </a:r>
            <a:r>
              <a:rPr sz="1650" spc="-49"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a:p>
            <a:pPr marL="368618">
              <a:spcBef>
                <a:spcPts val="863"/>
              </a:spcBef>
            </a:pPr>
            <a:r>
              <a:rPr sz="1650" dirty="0">
                <a:solidFill>
                  <a:srgbClr val="2B2924"/>
                </a:solidFill>
                <a:latin typeface="Corbel"/>
                <a:cs typeface="Corbel"/>
              </a:rPr>
              <a:t>50</a:t>
            </a:r>
            <a:r>
              <a:rPr sz="1650" spc="8" dirty="0">
                <a:solidFill>
                  <a:srgbClr val="2B2924"/>
                </a:solidFill>
                <a:latin typeface="Corbel"/>
                <a:cs typeface="Corbel"/>
              </a:rPr>
              <a:t> </a:t>
            </a:r>
            <a:r>
              <a:rPr sz="1650" spc="-19" dirty="0">
                <a:solidFill>
                  <a:srgbClr val="2B2924"/>
                </a:solidFill>
                <a:latin typeface="Corbel"/>
                <a:cs typeface="Corbel"/>
              </a:rPr>
              <a:t>lux</a:t>
            </a:r>
            <a:endParaRPr sz="1650">
              <a:latin typeface="Corbel"/>
              <a:cs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372867" y="3595877"/>
            <a:ext cx="4329684" cy="1943100"/>
          </a:xfrm>
          <a:prstGeom prst="rect">
            <a:avLst/>
          </a:prstGeom>
        </p:spPr>
      </p:pic>
      <p:sp>
        <p:nvSpPr>
          <p:cNvPr id="3" name="object 3"/>
          <p:cNvSpPr txBox="1"/>
          <p:nvPr/>
        </p:nvSpPr>
        <p:spPr>
          <a:xfrm>
            <a:off x="899592" y="980728"/>
            <a:ext cx="7149465" cy="2354171"/>
          </a:xfrm>
          <a:prstGeom prst="rect">
            <a:avLst/>
          </a:prstGeom>
        </p:spPr>
        <p:txBody>
          <a:bodyPr vert="horz" wrap="square" lIns="0" tIns="126683" rIns="0" bIns="0" rtlCol="0">
            <a:spAutoFit/>
          </a:bodyPr>
          <a:lstStyle/>
          <a:p>
            <a:pPr marL="145256" indent="-135731">
              <a:spcBef>
                <a:spcPts val="998"/>
              </a:spcBef>
              <a:buClr>
                <a:srgbClr val="A6B727"/>
              </a:buClr>
              <a:buSzPct val="79166"/>
              <a:buFont typeface="Corbel"/>
              <a:buChar char="•"/>
              <a:tabLst>
                <a:tab pos="145256" algn="l"/>
              </a:tabLst>
            </a:pPr>
            <a:r>
              <a:rPr sz="2000" b="1" dirty="0">
                <a:solidFill>
                  <a:srgbClr val="525C12"/>
                </a:solidFill>
                <a:latin typeface="Corbel"/>
                <a:cs typeface="Corbel"/>
              </a:rPr>
              <a:t>1.</a:t>
            </a:r>
            <a:r>
              <a:rPr sz="2000" b="1" spc="-79" dirty="0">
                <a:solidFill>
                  <a:srgbClr val="525C12"/>
                </a:solidFill>
                <a:latin typeface="Corbel"/>
                <a:cs typeface="Corbel"/>
              </a:rPr>
              <a:t> </a:t>
            </a:r>
            <a:r>
              <a:rPr sz="2000" b="1" dirty="0">
                <a:solidFill>
                  <a:srgbClr val="525C12"/>
                </a:solidFill>
                <a:latin typeface="Corbel"/>
                <a:cs typeface="Corbel"/>
              </a:rPr>
              <a:t>Oturma</a:t>
            </a:r>
            <a:r>
              <a:rPr sz="2000" b="1" spc="-34" dirty="0">
                <a:solidFill>
                  <a:srgbClr val="525C12"/>
                </a:solidFill>
                <a:latin typeface="Corbel"/>
                <a:cs typeface="Corbel"/>
              </a:rPr>
              <a:t> </a:t>
            </a:r>
            <a:r>
              <a:rPr sz="2000" b="1" dirty="0">
                <a:solidFill>
                  <a:srgbClr val="525C12"/>
                </a:solidFill>
                <a:latin typeface="Corbel"/>
                <a:cs typeface="Corbel"/>
              </a:rPr>
              <a:t>-</a:t>
            </a:r>
            <a:r>
              <a:rPr sz="2000" b="1" spc="-8" dirty="0">
                <a:solidFill>
                  <a:srgbClr val="525C12"/>
                </a:solidFill>
                <a:latin typeface="Corbel"/>
                <a:cs typeface="Corbel"/>
              </a:rPr>
              <a:t> </a:t>
            </a:r>
            <a:r>
              <a:rPr sz="2000" b="1" dirty="0">
                <a:solidFill>
                  <a:srgbClr val="525C12"/>
                </a:solidFill>
                <a:latin typeface="Corbel"/>
                <a:cs typeface="Corbel"/>
              </a:rPr>
              <a:t>Kan</a:t>
            </a:r>
            <a:r>
              <a:rPr sz="2000" b="1" spc="-15" dirty="0">
                <a:solidFill>
                  <a:srgbClr val="525C12"/>
                </a:solidFill>
                <a:latin typeface="Corbel"/>
                <a:cs typeface="Corbel"/>
              </a:rPr>
              <a:t> </a:t>
            </a:r>
            <a:r>
              <a:rPr sz="2000" b="1" dirty="0">
                <a:solidFill>
                  <a:srgbClr val="525C12"/>
                </a:solidFill>
                <a:latin typeface="Corbel"/>
                <a:cs typeface="Corbel"/>
              </a:rPr>
              <a:t>Dolaşımı</a:t>
            </a:r>
            <a:r>
              <a:rPr sz="2000" b="1" spc="-11" dirty="0">
                <a:solidFill>
                  <a:srgbClr val="525C12"/>
                </a:solidFill>
                <a:latin typeface="Corbel"/>
                <a:cs typeface="Corbel"/>
              </a:rPr>
              <a:t> </a:t>
            </a:r>
            <a:r>
              <a:rPr sz="2000" b="1" dirty="0">
                <a:solidFill>
                  <a:srgbClr val="525C12"/>
                </a:solidFill>
                <a:latin typeface="Corbel"/>
                <a:cs typeface="Corbel"/>
              </a:rPr>
              <a:t>ve</a:t>
            </a:r>
            <a:r>
              <a:rPr sz="2000" b="1" spc="-94" dirty="0">
                <a:solidFill>
                  <a:srgbClr val="525C12"/>
                </a:solidFill>
                <a:latin typeface="Corbel"/>
                <a:cs typeface="Corbel"/>
              </a:rPr>
              <a:t> </a:t>
            </a:r>
            <a:r>
              <a:rPr sz="2000" b="1" spc="-8" dirty="0" err="1">
                <a:solidFill>
                  <a:srgbClr val="525C12"/>
                </a:solidFill>
                <a:latin typeface="Corbel"/>
                <a:cs typeface="Corbel"/>
              </a:rPr>
              <a:t>Omurga</a:t>
            </a:r>
            <a:r>
              <a:rPr sz="2000" b="1" spc="-60" dirty="0">
                <a:solidFill>
                  <a:srgbClr val="525C12"/>
                </a:solidFill>
                <a:latin typeface="Corbel"/>
                <a:cs typeface="Corbel"/>
              </a:rPr>
              <a:t> </a:t>
            </a:r>
            <a:r>
              <a:rPr sz="2000" b="1" spc="-8" dirty="0" err="1">
                <a:solidFill>
                  <a:srgbClr val="525C12"/>
                </a:solidFill>
                <a:latin typeface="Corbel"/>
                <a:cs typeface="Corbel"/>
              </a:rPr>
              <a:t>Sağlığı</a:t>
            </a:r>
            <a:endParaRPr lang="tr-TR" sz="2000" b="1" spc="-8" dirty="0">
              <a:latin typeface="Corbel"/>
              <a:cs typeface="Corbel"/>
            </a:endParaRPr>
          </a:p>
          <a:p>
            <a:pPr marL="145256" indent="-135731">
              <a:spcBef>
                <a:spcPts val="998"/>
              </a:spcBef>
              <a:buClr>
                <a:srgbClr val="A6B727"/>
              </a:buClr>
              <a:buSzPct val="79166"/>
              <a:buFont typeface="Corbel"/>
              <a:buChar char="•"/>
              <a:tabLst>
                <a:tab pos="145256" algn="l"/>
              </a:tabLst>
            </a:pPr>
            <a:r>
              <a:rPr dirty="0">
                <a:solidFill>
                  <a:srgbClr val="0D0D0D"/>
                </a:solidFill>
                <a:latin typeface="Corbel"/>
                <a:cs typeface="Corbel"/>
              </a:rPr>
              <a:t>Bir</a:t>
            </a:r>
            <a:r>
              <a:rPr spc="-15" dirty="0">
                <a:solidFill>
                  <a:srgbClr val="0D0D0D"/>
                </a:solidFill>
                <a:latin typeface="Corbel"/>
                <a:cs typeface="Corbel"/>
              </a:rPr>
              <a:t> </a:t>
            </a:r>
            <a:r>
              <a:rPr dirty="0">
                <a:solidFill>
                  <a:srgbClr val="0D0D0D"/>
                </a:solidFill>
                <a:latin typeface="Corbel"/>
                <a:cs typeface="Corbel"/>
              </a:rPr>
              <a:t>ofis</a:t>
            </a:r>
            <a:r>
              <a:rPr spc="-4" dirty="0">
                <a:solidFill>
                  <a:srgbClr val="0D0D0D"/>
                </a:solidFill>
                <a:latin typeface="Corbel"/>
                <a:cs typeface="Corbel"/>
              </a:rPr>
              <a:t> </a:t>
            </a:r>
            <a:r>
              <a:rPr spc="-8" dirty="0">
                <a:solidFill>
                  <a:srgbClr val="0D0D0D"/>
                </a:solidFill>
                <a:latin typeface="Corbel"/>
                <a:cs typeface="Corbel"/>
              </a:rPr>
              <a:t>koltuğunda</a:t>
            </a:r>
            <a:r>
              <a:rPr spc="-71" dirty="0">
                <a:solidFill>
                  <a:srgbClr val="0D0D0D"/>
                </a:solidFill>
                <a:latin typeface="Corbel"/>
                <a:cs typeface="Corbel"/>
              </a:rPr>
              <a:t> </a:t>
            </a:r>
            <a:r>
              <a:rPr dirty="0">
                <a:solidFill>
                  <a:srgbClr val="0D0D0D"/>
                </a:solidFill>
                <a:latin typeface="Corbel"/>
                <a:cs typeface="Corbel"/>
              </a:rPr>
              <a:t>otururken</a:t>
            </a:r>
            <a:r>
              <a:rPr spc="-38" dirty="0">
                <a:solidFill>
                  <a:srgbClr val="0D0D0D"/>
                </a:solidFill>
                <a:latin typeface="Corbel"/>
                <a:cs typeface="Corbel"/>
              </a:rPr>
              <a:t> </a:t>
            </a:r>
            <a:r>
              <a:rPr dirty="0">
                <a:solidFill>
                  <a:srgbClr val="0D0D0D"/>
                </a:solidFill>
                <a:latin typeface="Corbel"/>
                <a:cs typeface="Corbel"/>
              </a:rPr>
              <a:t>oturma</a:t>
            </a:r>
            <a:r>
              <a:rPr spc="-38" dirty="0">
                <a:solidFill>
                  <a:srgbClr val="0D0D0D"/>
                </a:solidFill>
                <a:latin typeface="Corbel"/>
                <a:cs typeface="Corbel"/>
              </a:rPr>
              <a:t> </a:t>
            </a:r>
            <a:r>
              <a:rPr dirty="0">
                <a:solidFill>
                  <a:srgbClr val="0D0D0D"/>
                </a:solidFill>
                <a:latin typeface="Corbel"/>
                <a:cs typeface="Corbel"/>
              </a:rPr>
              <a:t>şeklimiz</a:t>
            </a:r>
            <a:r>
              <a:rPr spc="-11" dirty="0">
                <a:solidFill>
                  <a:srgbClr val="0D0D0D"/>
                </a:solidFill>
                <a:latin typeface="Corbel"/>
                <a:cs typeface="Corbel"/>
              </a:rPr>
              <a:t> </a:t>
            </a:r>
            <a:r>
              <a:rPr dirty="0">
                <a:solidFill>
                  <a:srgbClr val="0D0D0D"/>
                </a:solidFill>
                <a:latin typeface="Corbel"/>
                <a:cs typeface="Corbel"/>
              </a:rPr>
              <a:t>ve</a:t>
            </a:r>
            <a:r>
              <a:rPr spc="-26" dirty="0">
                <a:solidFill>
                  <a:srgbClr val="0D0D0D"/>
                </a:solidFill>
                <a:latin typeface="Corbel"/>
                <a:cs typeface="Corbel"/>
              </a:rPr>
              <a:t> </a:t>
            </a:r>
            <a:r>
              <a:rPr dirty="0">
                <a:solidFill>
                  <a:srgbClr val="0D0D0D"/>
                </a:solidFill>
                <a:latin typeface="Corbel"/>
                <a:cs typeface="Corbel"/>
              </a:rPr>
              <a:t>bu</a:t>
            </a:r>
            <a:r>
              <a:rPr spc="-11" dirty="0">
                <a:solidFill>
                  <a:srgbClr val="0D0D0D"/>
                </a:solidFill>
                <a:latin typeface="Corbel"/>
                <a:cs typeface="Corbel"/>
              </a:rPr>
              <a:t> </a:t>
            </a:r>
            <a:r>
              <a:rPr dirty="0">
                <a:solidFill>
                  <a:srgbClr val="0D0D0D"/>
                </a:solidFill>
                <a:latin typeface="Corbel"/>
                <a:cs typeface="Corbel"/>
              </a:rPr>
              <a:t>şekli</a:t>
            </a:r>
            <a:r>
              <a:rPr spc="-8" dirty="0">
                <a:solidFill>
                  <a:srgbClr val="0D0D0D"/>
                </a:solidFill>
                <a:latin typeface="Corbel"/>
                <a:cs typeface="Corbel"/>
              </a:rPr>
              <a:t> </a:t>
            </a:r>
            <a:r>
              <a:rPr dirty="0">
                <a:solidFill>
                  <a:srgbClr val="0D0D0D"/>
                </a:solidFill>
                <a:latin typeface="Corbel"/>
                <a:cs typeface="Corbel"/>
              </a:rPr>
              <a:t>yaptığımız</a:t>
            </a:r>
            <a:r>
              <a:rPr spc="-34" dirty="0">
                <a:solidFill>
                  <a:srgbClr val="0D0D0D"/>
                </a:solidFill>
                <a:latin typeface="Corbel"/>
                <a:cs typeface="Corbel"/>
              </a:rPr>
              <a:t> </a:t>
            </a:r>
            <a:r>
              <a:rPr dirty="0">
                <a:solidFill>
                  <a:srgbClr val="0D0D0D"/>
                </a:solidFill>
                <a:latin typeface="Corbel"/>
                <a:cs typeface="Corbel"/>
              </a:rPr>
              <a:t>işe</a:t>
            </a:r>
            <a:r>
              <a:rPr spc="-15" dirty="0">
                <a:solidFill>
                  <a:srgbClr val="0D0D0D"/>
                </a:solidFill>
                <a:latin typeface="Corbel"/>
                <a:cs typeface="Corbel"/>
              </a:rPr>
              <a:t> </a:t>
            </a:r>
            <a:r>
              <a:rPr dirty="0" err="1">
                <a:solidFill>
                  <a:srgbClr val="0D0D0D"/>
                </a:solidFill>
                <a:latin typeface="Corbel"/>
                <a:cs typeface="Corbel"/>
              </a:rPr>
              <a:t>göre</a:t>
            </a:r>
            <a:r>
              <a:rPr spc="-30" dirty="0">
                <a:solidFill>
                  <a:srgbClr val="0D0D0D"/>
                </a:solidFill>
                <a:latin typeface="Corbel"/>
                <a:cs typeface="Corbel"/>
              </a:rPr>
              <a:t> </a:t>
            </a:r>
            <a:r>
              <a:rPr spc="-19" dirty="0" err="1">
                <a:solidFill>
                  <a:srgbClr val="0D0D0D"/>
                </a:solidFill>
                <a:latin typeface="Corbel"/>
                <a:cs typeface="Corbel"/>
              </a:rPr>
              <a:t>her</a:t>
            </a:r>
            <a:r>
              <a:rPr dirty="0" err="1">
                <a:solidFill>
                  <a:srgbClr val="0D0D0D"/>
                </a:solidFill>
                <a:latin typeface="Corbel"/>
                <a:cs typeface="Corbel"/>
              </a:rPr>
              <a:t>an</a:t>
            </a:r>
            <a:r>
              <a:rPr spc="-41" dirty="0">
                <a:solidFill>
                  <a:srgbClr val="0D0D0D"/>
                </a:solidFill>
                <a:latin typeface="Corbel"/>
                <a:cs typeface="Corbel"/>
              </a:rPr>
              <a:t> </a:t>
            </a:r>
            <a:r>
              <a:rPr dirty="0">
                <a:solidFill>
                  <a:srgbClr val="0D0D0D"/>
                </a:solidFill>
                <a:latin typeface="Corbel"/>
                <a:cs typeface="Corbel"/>
              </a:rPr>
              <a:t>değiştirmemiz,</a:t>
            </a:r>
            <a:r>
              <a:rPr spc="-30" dirty="0">
                <a:solidFill>
                  <a:srgbClr val="0D0D0D"/>
                </a:solidFill>
                <a:latin typeface="Corbel"/>
                <a:cs typeface="Corbel"/>
              </a:rPr>
              <a:t> </a:t>
            </a:r>
            <a:r>
              <a:rPr dirty="0">
                <a:solidFill>
                  <a:srgbClr val="0D0D0D"/>
                </a:solidFill>
                <a:latin typeface="Corbel"/>
                <a:cs typeface="Corbel"/>
              </a:rPr>
              <a:t>omurga</a:t>
            </a:r>
            <a:r>
              <a:rPr spc="-38" dirty="0">
                <a:solidFill>
                  <a:srgbClr val="0D0D0D"/>
                </a:solidFill>
                <a:latin typeface="Corbel"/>
                <a:cs typeface="Corbel"/>
              </a:rPr>
              <a:t> </a:t>
            </a:r>
            <a:r>
              <a:rPr dirty="0">
                <a:solidFill>
                  <a:srgbClr val="0D0D0D"/>
                </a:solidFill>
                <a:latin typeface="Corbel"/>
                <a:cs typeface="Corbel"/>
              </a:rPr>
              <a:t>disklerine</a:t>
            </a:r>
            <a:r>
              <a:rPr spc="-41" dirty="0">
                <a:solidFill>
                  <a:srgbClr val="0D0D0D"/>
                </a:solidFill>
                <a:latin typeface="Corbel"/>
                <a:cs typeface="Corbel"/>
              </a:rPr>
              <a:t> </a:t>
            </a:r>
            <a:r>
              <a:rPr dirty="0">
                <a:solidFill>
                  <a:srgbClr val="0D0D0D"/>
                </a:solidFill>
                <a:latin typeface="Corbel"/>
                <a:cs typeface="Corbel"/>
              </a:rPr>
              <a:t>ağırlık</a:t>
            </a:r>
            <a:r>
              <a:rPr spc="-19" dirty="0">
                <a:solidFill>
                  <a:srgbClr val="0D0D0D"/>
                </a:solidFill>
                <a:latin typeface="Corbel"/>
                <a:cs typeface="Corbel"/>
              </a:rPr>
              <a:t> </a:t>
            </a:r>
            <a:r>
              <a:rPr dirty="0">
                <a:solidFill>
                  <a:srgbClr val="0D0D0D"/>
                </a:solidFill>
                <a:latin typeface="Corbel"/>
                <a:cs typeface="Corbel"/>
              </a:rPr>
              <a:t>verme</a:t>
            </a:r>
            <a:r>
              <a:rPr spc="-41" dirty="0">
                <a:solidFill>
                  <a:srgbClr val="0D0D0D"/>
                </a:solidFill>
                <a:latin typeface="Corbel"/>
                <a:cs typeface="Corbel"/>
              </a:rPr>
              <a:t> </a:t>
            </a:r>
            <a:r>
              <a:rPr dirty="0">
                <a:solidFill>
                  <a:srgbClr val="0D0D0D"/>
                </a:solidFill>
                <a:latin typeface="Corbel"/>
                <a:cs typeface="Corbel"/>
              </a:rPr>
              <a:t>veya</a:t>
            </a:r>
            <a:r>
              <a:rPr spc="-45" dirty="0">
                <a:solidFill>
                  <a:srgbClr val="0D0D0D"/>
                </a:solidFill>
                <a:latin typeface="Corbel"/>
                <a:cs typeface="Corbel"/>
              </a:rPr>
              <a:t> </a:t>
            </a:r>
            <a:r>
              <a:rPr dirty="0">
                <a:solidFill>
                  <a:srgbClr val="0D0D0D"/>
                </a:solidFill>
                <a:latin typeface="Corbel"/>
                <a:cs typeface="Corbel"/>
              </a:rPr>
              <a:t>hafifletme</a:t>
            </a:r>
            <a:r>
              <a:rPr spc="-26" dirty="0">
                <a:solidFill>
                  <a:srgbClr val="0D0D0D"/>
                </a:solidFill>
                <a:latin typeface="Corbel"/>
                <a:cs typeface="Corbel"/>
              </a:rPr>
              <a:t> </a:t>
            </a:r>
            <a:r>
              <a:rPr dirty="0">
                <a:solidFill>
                  <a:srgbClr val="0D0D0D"/>
                </a:solidFill>
                <a:latin typeface="Corbel"/>
                <a:cs typeface="Corbel"/>
              </a:rPr>
              <a:t>etkileri</a:t>
            </a:r>
            <a:r>
              <a:rPr spc="-34" dirty="0">
                <a:solidFill>
                  <a:srgbClr val="0D0D0D"/>
                </a:solidFill>
                <a:latin typeface="Corbel"/>
                <a:cs typeface="Corbel"/>
              </a:rPr>
              <a:t> </a:t>
            </a:r>
            <a:r>
              <a:rPr spc="-8" dirty="0">
                <a:solidFill>
                  <a:srgbClr val="0D0D0D"/>
                </a:solidFill>
                <a:latin typeface="Corbel"/>
                <a:cs typeface="Corbel"/>
              </a:rPr>
              <a:t>yaratır. </a:t>
            </a:r>
            <a:endParaRPr lang="tr-TR" spc="-8" dirty="0">
              <a:solidFill>
                <a:srgbClr val="0D0D0D"/>
              </a:solidFill>
              <a:latin typeface="Corbel"/>
              <a:cs typeface="Corbel"/>
            </a:endParaRPr>
          </a:p>
          <a:p>
            <a:pPr marL="145256" indent="-135731">
              <a:spcBef>
                <a:spcPts val="998"/>
              </a:spcBef>
              <a:buClr>
                <a:srgbClr val="A6B727"/>
              </a:buClr>
              <a:buSzPct val="79166"/>
              <a:buFont typeface="Corbel"/>
              <a:buChar char="•"/>
              <a:tabLst>
                <a:tab pos="145256" algn="l"/>
              </a:tabLst>
            </a:pPr>
            <a:r>
              <a:rPr spc="-8" dirty="0" err="1">
                <a:solidFill>
                  <a:srgbClr val="0D0D0D"/>
                </a:solidFill>
                <a:latin typeface="Corbel"/>
                <a:cs typeface="Corbel"/>
              </a:rPr>
              <a:t>Koltuğun</a:t>
            </a:r>
            <a:r>
              <a:rPr spc="-8" dirty="0">
                <a:solidFill>
                  <a:srgbClr val="0D0D0D"/>
                </a:solidFill>
                <a:latin typeface="Corbel"/>
                <a:cs typeface="Corbel"/>
              </a:rPr>
              <a:t>,</a:t>
            </a:r>
            <a:r>
              <a:rPr spc="-75" dirty="0">
                <a:solidFill>
                  <a:srgbClr val="0D0D0D"/>
                </a:solidFill>
                <a:latin typeface="Corbel"/>
                <a:cs typeface="Corbel"/>
              </a:rPr>
              <a:t> </a:t>
            </a:r>
            <a:r>
              <a:rPr dirty="0">
                <a:solidFill>
                  <a:srgbClr val="0D0D0D"/>
                </a:solidFill>
                <a:latin typeface="Corbel"/>
                <a:cs typeface="Corbel"/>
              </a:rPr>
              <a:t>dik</a:t>
            </a:r>
            <a:r>
              <a:rPr spc="4" dirty="0">
                <a:solidFill>
                  <a:srgbClr val="0D0D0D"/>
                </a:solidFill>
                <a:latin typeface="Corbel"/>
                <a:cs typeface="Corbel"/>
              </a:rPr>
              <a:t> </a:t>
            </a:r>
            <a:r>
              <a:rPr dirty="0">
                <a:solidFill>
                  <a:srgbClr val="0D0D0D"/>
                </a:solidFill>
                <a:latin typeface="Corbel"/>
                <a:cs typeface="Corbel"/>
              </a:rPr>
              <a:t>ve</a:t>
            </a:r>
            <a:r>
              <a:rPr spc="-30" dirty="0">
                <a:solidFill>
                  <a:srgbClr val="0D0D0D"/>
                </a:solidFill>
                <a:latin typeface="Corbel"/>
                <a:cs typeface="Corbel"/>
              </a:rPr>
              <a:t> </a:t>
            </a:r>
            <a:r>
              <a:rPr dirty="0">
                <a:solidFill>
                  <a:srgbClr val="0D0D0D"/>
                </a:solidFill>
                <a:latin typeface="Corbel"/>
                <a:cs typeface="Corbel"/>
              </a:rPr>
              <a:t>yaslanma</a:t>
            </a:r>
            <a:r>
              <a:rPr spc="-41" dirty="0">
                <a:solidFill>
                  <a:srgbClr val="0D0D0D"/>
                </a:solidFill>
                <a:latin typeface="Corbel"/>
                <a:cs typeface="Corbel"/>
              </a:rPr>
              <a:t> </a:t>
            </a:r>
            <a:r>
              <a:rPr dirty="0">
                <a:solidFill>
                  <a:srgbClr val="0D0D0D"/>
                </a:solidFill>
                <a:latin typeface="Corbel"/>
                <a:cs typeface="Corbel"/>
              </a:rPr>
              <a:t>oturuşları</a:t>
            </a:r>
            <a:r>
              <a:rPr spc="-38" dirty="0">
                <a:solidFill>
                  <a:srgbClr val="0D0D0D"/>
                </a:solidFill>
                <a:latin typeface="Corbel"/>
                <a:cs typeface="Corbel"/>
              </a:rPr>
              <a:t> </a:t>
            </a:r>
            <a:r>
              <a:rPr dirty="0">
                <a:solidFill>
                  <a:srgbClr val="0D0D0D"/>
                </a:solidFill>
                <a:latin typeface="Corbel"/>
                <a:cs typeface="Corbel"/>
              </a:rPr>
              <a:t>arasında</a:t>
            </a:r>
            <a:r>
              <a:rPr spc="-34" dirty="0">
                <a:solidFill>
                  <a:srgbClr val="0D0D0D"/>
                </a:solidFill>
                <a:latin typeface="Corbel"/>
                <a:cs typeface="Corbel"/>
              </a:rPr>
              <a:t> </a:t>
            </a:r>
            <a:r>
              <a:rPr dirty="0">
                <a:solidFill>
                  <a:srgbClr val="0D0D0D"/>
                </a:solidFill>
                <a:latin typeface="Corbel"/>
                <a:cs typeface="Corbel"/>
              </a:rPr>
              <a:t>gidip</a:t>
            </a:r>
            <a:r>
              <a:rPr spc="-8" dirty="0">
                <a:solidFill>
                  <a:srgbClr val="0D0D0D"/>
                </a:solidFill>
                <a:latin typeface="Corbel"/>
                <a:cs typeface="Corbel"/>
              </a:rPr>
              <a:t> </a:t>
            </a:r>
            <a:r>
              <a:rPr dirty="0">
                <a:solidFill>
                  <a:srgbClr val="0D0D0D"/>
                </a:solidFill>
                <a:latin typeface="Corbel"/>
                <a:cs typeface="Corbel"/>
              </a:rPr>
              <a:t>gelme</a:t>
            </a:r>
            <a:r>
              <a:rPr spc="-30" dirty="0">
                <a:solidFill>
                  <a:srgbClr val="0D0D0D"/>
                </a:solidFill>
                <a:latin typeface="Corbel"/>
                <a:cs typeface="Corbel"/>
              </a:rPr>
              <a:t> </a:t>
            </a:r>
            <a:r>
              <a:rPr dirty="0">
                <a:solidFill>
                  <a:srgbClr val="0D0D0D"/>
                </a:solidFill>
                <a:latin typeface="Corbel"/>
                <a:cs typeface="Corbel"/>
              </a:rPr>
              <a:t>durumunda</a:t>
            </a:r>
            <a:r>
              <a:rPr spc="-53" dirty="0">
                <a:solidFill>
                  <a:srgbClr val="0D0D0D"/>
                </a:solidFill>
                <a:latin typeface="Corbel"/>
                <a:cs typeface="Corbel"/>
              </a:rPr>
              <a:t> </a:t>
            </a:r>
            <a:r>
              <a:rPr spc="-8" dirty="0">
                <a:solidFill>
                  <a:srgbClr val="0D0D0D"/>
                </a:solidFill>
                <a:latin typeface="Corbel"/>
                <a:cs typeface="Corbel"/>
              </a:rPr>
              <a:t>oluşan </a:t>
            </a:r>
            <a:r>
              <a:rPr dirty="0">
                <a:solidFill>
                  <a:srgbClr val="0D0D0D"/>
                </a:solidFill>
                <a:latin typeface="Corbel"/>
                <a:cs typeface="Corbel"/>
              </a:rPr>
              <a:t>değişik</a:t>
            </a:r>
            <a:r>
              <a:rPr spc="-19" dirty="0">
                <a:solidFill>
                  <a:srgbClr val="0D0D0D"/>
                </a:solidFill>
                <a:latin typeface="Corbel"/>
                <a:cs typeface="Corbel"/>
              </a:rPr>
              <a:t> </a:t>
            </a:r>
            <a:r>
              <a:rPr dirty="0">
                <a:solidFill>
                  <a:srgbClr val="0D0D0D"/>
                </a:solidFill>
                <a:latin typeface="Corbel"/>
                <a:cs typeface="Corbel"/>
              </a:rPr>
              <a:t>pozisyonları,</a:t>
            </a:r>
            <a:r>
              <a:rPr spc="-45" dirty="0">
                <a:solidFill>
                  <a:srgbClr val="0D0D0D"/>
                </a:solidFill>
                <a:latin typeface="Corbel"/>
                <a:cs typeface="Corbel"/>
              </a:rPr>
              <a:t> </a:t>
            </a:r>
            <a:r>
              <a:rPr dirty="0">
                <a:solidFill>
                  <a:srgbClr val="0D0D0D"/>
                </a:solidFill>
                <a:latin typeface="Corbel"/>
                <a:cs typeface="Corbel"/>
              </a:rPr>
              <a:t>herhangi</a:t>
            </a:r>
            <a:r>
              <a:rPr spc="-45" dirty="0">
                <a:solidFill>
                  <a:srgbClr val="0D0D0D"/>
                </a:solidFill>
                <a:latin typeface="Corbel"/>
                <a:cs typeface="Corbel"/>
              </a:rPr>
              <a:t> </a:t>
            </a:r>
            <a:r>
              <a:rPr dirty="0">
                <a:solidFill>
                  <a:srgbClr val="0D0D0D"/>
                </a:solidFill>
                <a:latin typeface="Corbel"/>
                <a:cs typeface="Corbel"/>
              </a:rPr>
              <a:t>bir</a:t>
            </a:r>
            <a:r>
              <a:rPr spc="-19" dirty="0">
                <a:solidFill>
                  <a:srgbClr val="0D0D0D"/>
                </a:solidFill>
                <a:latin typeface="Corbel"/>
                <a:cs typeface="Corbel"/>
              </a:rPr>
              <a:t> </a:t>
            </a:r>
            <a:r>
              <a:rPr dirty="0">
                <a:solidFill>
                  <a:srgbClr val="0D0D0D"/>
                </a:solidFill>
                <a:latin typeface="Corbel"/>
                <a:cs typeface="Corbel"/>
              </a:rPr>
              <a:t>ayara</a:t>
            </a:r>
            <a:r>
              <a:rPr spc="-41" dirty="0">
                <a:solidFill>
                  <a:srgbClr val="0D0D0D"/>
                </a:solidFill>
                <a:latin typeface="Corbel"/>
                <a:cs typeface="Corbel"/>
              </a:rPr>
              <a:t> </a:t>
            </a:r>
            <a:r>
              <a:rPr dirty="0">
                <a:solidFill>
                  <a:srgbClr val="0D0D0D"/>
                </a:solidFill>
                <a:latin typeface="Corbel"/>
                <a:cs typeface="Corbel"/>
              </a:rPr>
              <a:t>gerek</a:t>
            </a:r>
            <a:r>
              <a:rPr spc="-38" dirty="0">
                <a:solidFill>
                  <a:srgbClr val="0D0D0D"/>
                </a:solidFill>
                <a:latin typeface="Corbel"/>
                <a:cs typeface="Corbel"/>
              </a:rPr>
              <a:t> </a:t>
            </a:r>
            <a:r>
              <a:rPr dirty="0">
                <a:solidFill>
                  <a:srgbClr val="0D0D0D"/>
                </a:solidFill>
                <a:latin typeface="Corbel"/>
                <a:cs typeface="Corbel"/>
              </a:rPr>
              <a:t>kalmadan,</a:t>
            </a:r>
            <a:r>
              <a:rPr spc="-45" dirty="0">
                <a:solidFill>
                  <a:srgbClr val="0D0D0D"/>
                </a:solidFill>
                <a:latin typeface="Corbel"/>
                <a:cs typeface="Corbel"/>
              </a:rPr>
              <a:t> </a:t>
            </a:r>
            <a:r>
              <a:rPr dirty="0">
                <a:solidFill>
                  <a:srgbClr val="0D0D0D"/>
                </a:solidFill>
                <a:latin typeface="Corbel"/>
                <a:cs typeface="Corbel"/>
              </a:rPr>
              <a:t>senkronize</a:t>
            </a:r>
            <a:r>
              <a:rPr spc="-56" dirty="0">
                <a:solidFill>
                  <a:srgbClr val="0D0D0D"/>
                </a:solidFill>
                <a:latin typeface="Corbel"/>
                <a:cs typeface="Corbel"/>
              </a:rPr>
              <a:t> </a:t>
            </a:r>
            <a:r>
              <a:rPr dirty="0">
                <a:solidFill>
                  <a:srgbClr val="0D0D0D"/>
                </a:solidFill>
                <a:latin typeface="Corbel"/>
                <a:cs typeface="Corbel"/>
              </a:rPr>
              <a:t>bir</a:t>
            </a:r>
            <a:r>
              <a:rPr spc="-15" dirty="0">
                <a:solidFill>
                  <a:srgbClr val="0D0D0D"/>
                </a:solidFill>
                <a:latin typeface="Corbel"/>
                <a:cs typeface="Corbel"/>
              </a:rPr>
              <a:t> </a:t>
            </a:r>
            <a:r>
              <a:rPr spc="-8" dirty="0">
                <a:solidFill>
                  <a:srgbClr val="0D0D0D"/>
                </a:solidFill>
                <a:latin typeface="Corbel"/>
                <a:cs typeface="Corbel"/>
              </a:rPr>
              <a:t>şekilde </a:t>
            </a:r>
            <a:r>
              <a:rPr dirty="0">
                <a:solidFill>
                  <a:srgbClr val="0D0D0D"/>
                </a:solidFill>
                <a:latin typeface="Corbel"/>
                <a:cs typeface="Corbel"/>
              </a:rPr>
              <a:t>desteklemesi</a:t>
            </a:r>
            <a:r>
              <a:rPr spc="-34" dirty="0">
                <a:solidFill>
                  <a:srgbClr val="0D0D0D"/>
                </a:solidFill>
                <a:latin typeface="Corbel"/>
                <a:cs typeface="Corbel"/>
              </a:rPr>
              <a:t> </a:t>
            </a:r>
            <a:r>
              <a:rPr spc="-8" dirty="0">
                <a:solidFill>
                  <a:srgbClr val="0D0D0D"/>
                </a:solidFill>
                <a:latin typeface="Corbel"/>
                <a:cs typeface="Corbel"/>
              </a:rPr>
              <a:t>gerekir.</a:t>
            </a:r>
            <a:endParaRPr dirty="0">
              <a:latin typeface="Corbel"/>
              <a:cs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36107" y="1853945"/>
            <a:ext cx="3538728" cy="3470148"/>
          </a:xfrm>
          <a:prstGeom prst="rect">
            <a:avLst/>
          </a:prstGeom>
        </p:spPr>
      </p:pic>
      <p:sp>
        <p:nvSpPr>
          <p:cNvPr id="3" name="object 3"/>
          <p:cNvSpPr txBox="1"/>
          <p:nvPr/>
        </p:nvSpPr>
        <p:spPr>
          <a:xfrm>
            <a:off x="539552" y="1329458"/>
            <a:ext cx="4832985" cy="4519122"/>
          </a:xfrm>
          <a:prstGeom prst="rect">
            <a:avLst/>
          </a:prstGeom>
        </p:spPr>
        <p:txBody>
          <a:bodyPr vert="horz" wrap="square" lIns="0" tIns="31433" rIns="0" bIns="0" rtlCol="0">
            <a:spAutoFit/>
          </a:bodyPr>
          <a:lstStyle/>
          <a:p>
            <a:pPr marL="146209" marR="20003" indent="-137160">
              <a:lnSpc>
                <a:spcPct val="90000"/>
              </a:lnSpc>
              <a:spcBef>
                <a:spcPts val="248"/>
              </a:spcBef>
              <a:buChar char="•"/>
              <a:tabLst>
                <a:tab pos="146209" algn="l"/>
                <a:tab pos="256223" algn="l"/>
              </a:tabLst>
            </a:pPr>
            <a:r>
              <a:rPr sz="1600" dirty="0">
                <a:solidFill>
                  <a:srgbClr val="A6B727"/>
                </a:solidFill>
                <a:latin typeface="Corbel"/>
                <a:cs typeface="Corbel"/>
              </a:rPr>
              <a:t>	</a:t>
            </a:r>
            <a:r>
              <a:rPr dirty="0">
                <a:solidFill>
                  <a:srgbClr val="0D0D0D"/>
                </a:solidFill>
                <a:latin typeface="Corbel"/>
                <a:cs typeface="Corbel"/>
              </a:rPr>
              <a:t>Sağlıklı</a:t>
            </a:r>
            <a:r>
              <a:rPr spc="-34" dirty="0">
                <a:solidFill>
                  <a:srgbClr val="0D0D0D"/>
                </a:solidFill>
                <a:latin typeface="Corbel"/>
                <a:cs typeface="Corbel"/>
              </a:rPr>
              <a:t> </a:t>
            </a:r>
            <a:r>
              <a:rPr dirty="0">
                <a:solidFill>
                  <a:srgbClr val="0D0D0D"/>
                </a:solidFill>
                <a:latin typeface="Corbel"/>
                <a:cs typeface="Corbel"/>
              </a:rPr>
              <a:t>ve</a:t>
            </a:r>
            <a:r>
              <a:rPr spc="-38" dirty="0">
                <a:solidFill>
                  <a:srgbClr val="0D0D0D"/>
                </a:solidFill>
                <a:latin typeface="Corbel"/>
                <a:cs typeface="Corbel"/>
              </a:rPr>
              <a:t> </a:t>
            </a:r>
            <a:r>
              <a:rPr dirty="0">
                <a:solidFill>
                  <a:srgbClr val="0D0D0D"/>
                </a:solidFill>
                <a:latin typeface="Corbel"/>
                <a:cs typeface="Corbel"/>
              </a:rPr>
              <a:t>doğru</a:t>
            </a:r>
            <a:r>
              <a:rPr spc="-30" dirty="0">
                <a:solidFill>
                  <a:srgbClr val="0D0D0D"/>
                </a:solidFill>
                <a:latin typeface="Corbel"/>
                <a:cs typeface="Corbel"/>
              </a:rPr>
              <a:t> </a:t>
            </a:r>
            <a:r>
              <a:rPr dirty="0">
                <a:solidFill>
                  <a:srgbClr val="0D0D0D"/>
                </a:solidFill>
                <a:latin typeface="Corbel"/>
                <a:cs typeface="Corbel"/>
              </a:rPr>
              <a:t>oturmanın</a:t>
            </a:r>
            <a:r>
              <a:rPr spc="-45" dirty="0">
                <a:solidFill>
                  <a:srgbClr val="0D0D0D"/>
                </a:solidFill>
                <a:latin typeface="Corbel"/>
                <a:cs typeface="Corbel"/>
              </a:rPr>
              <a:t> </a:t>
            </a:r>
            <a:r>
              <a:rPr dirty="0">
                <a:solidFill>
                  <a:srgbClr val="0D0D0D"/>
                </a:solidFill>
                <a:latin typeface="Corbel"/>
                <a:cs typeface="Corbel"/>
              </a:rPr>
              <a:t>sağlanabilmesi</a:t>
            </a:r>
            <a:r>
              <a:rPr spc="-19" dirty="0">
                <a:solidFill>
                  <a:srgbClr val="0D0D0D"/>
                </a:solidFill>
                <a:latin typeface="Corbel"/>
                <a:cs typeface="Corbel"/>
              </a:rPr>
              <a:t> </a:t>
            </a:r>
            <a:r>
              <a:rPr dirty="0">
                <a:solidFill>
                  <a:srgbClr val="0D0D0D"/>
                </a:solidFill>
                <a:latin typeface="Corbel"/>
                <a:cs typeface="Corbel"/>
              </a:rPr>
              <a:t>için,</a:t>
            </a:r>
            <a:r>
              <a:rPr spc="-45" dirty="0">
                <a:solidFill>
                  <a:srgbClr val="0D0D0D"/>
                </a:solidFill>
                <a:latin typeface="Corbel"/>
                <a:cs typeface="Corbel"/>
              </a:rPr>
              <a:t> </a:t>
            </a:r>
            <a:r>
              <a:rPr spc="-8" dirty="0">
                <a:solidFill>
                  <a:srgbClr val="0D0D0D"/>
                </a:solidFill>
                <a:latin typeface="Corbel"/>
                <a:cs typeface="Corbel"/>
              </a:rPr>
              <a:t>koltuğa </a:t>
            </a:r>
            <a:r>
              <a:rPr dirty="0">
                <a:solidFill>
                  <a:srgbClr val="0D0D0D"/>
                </a:solidFill>
                <a:latin typeface="Corbel"/>
                <a:cs typeface="Corbel"/>
              </a:rPr>
              <a:t>oturduğunuzda</a:t>
            </a:r>
            <a:r>
              <a:rPr spc="-19" dirty="0">
                <a:solidFill>
                  <a:srgbClr val="0D0D0D"/>
                </a:solidFill>
                <a:latin typeface="Corbel"/>
                <a:cs typeface="Corbel"/>
              </a:rPr>
              <a:t> </a:t>
            </a:r>
            <a:r>
              <a:rPr dirty="0">
                <a:solidFill>
                  <a:srgbClr val="0D0D0D"/>
                </a:solidFill>
                <a:latin typeface="Corbel"/>
                <a:cs typeface="Corbel"/>
              </a:rPr>
              <a:t>sırt,</a:t>
            </a:r>
            <a:r>
              <a:rPr spc="-49" dirty="0">
                <a:solidFill>
                  <a:srgbClr val="0D0D0D"/>
                </a:solidFill>
                <a:latin typeface="Corbel"/>
                <a:cs typeface="Corbel"/>
              </a:rPr>
              <a:t> </a:t>
            </a:r>
            <a:r>
              <a:rPr dirty="0">
                <a:solidFill>
                  <a:srgbClr val="0D0D0D"/>
                </a:solidFill>
                <a:latin typeface="Corbel"/>
                <a:cs typeface="Corbel"/>
              </a:rPr>
              <a:t>bel</a:t>
            </a:r>
            <a:r>
              <a:rPr spc="-23" dirty="0">
                <a:solidFill>
                  <a:srgbClr val="0D0D0D"/>
                </a:solidFill>
                <a:latin typeface="Corbel"/>
                <a:cs typeface="Corbel"/>
              </a:rPr>
              <a:t> </a:t>
            </a:r>
            <a:r>
              <a:rPr dirty="0">
                <a:solidFill>
                  <a:srgbClr val="0D0D0D"/>
                </a:solidFill>
                <a:latin typeface="Corbel"/>
                <a:cs typeface="Corbel"/>
              </a:rPr>
              <a:t>boşluğu</a:t>
            </a:r>
            <a:r>
              <a:rPr spc="-38" dirty="0">
                <a:solidFill>
                  <a:srgbClr val="0D0D0D"/>
                </a:solidFill>
                <a:latin typeface="Corbel"/>
                <a:cs typeface="Corbel"/>
              </a:rPr>
              <a:t> </a:t>
            </a:r>
            <a:r>
              <a:rPr dirty="0">
                <a:solidFill>
                  <a:srgbClr val="0D0D0D"/>
                </a:solidFill>
                <a:latin typeface="Corbel"/>
                <a:cs typeface="Corbel"/>
              </a:rPr>
              <a:t>ve</a:t>
            </a:r>
            <a:r>
              <a:rPr spc="-38" dirty="0">
                <a:solidFill>
                  <a:srgbClr val="0D0D0D"/>
                </a:solidFill>
                <a:latin typeface="Corbel"/>
                <a:cs typeface="Corbel"/>
              </a:rPr>
              <a:t> </a:t>
            </a:r>
            <a:r>
              <a:rPr dirty="0">
                <a:solidFill>
                  <a:srgbClr val="0D0D0D"/>
                </a:solidFill>
                <a:latin typeface="Corbel"/>
                <a:cs typeface="Corbel"/>
              </a:rPr>
              <a:t>kalça,</a:t>
            </a:r>
            <a:r>
              <a:rPr spc="-49" dirty="0">
                <a:solidFill>
                  <a:srgbClr val="0D0D0D"/>
                </a:solidFill>
                <a:latin typeface="Corbel"/>
                <a:cs typeface="Corbel"/>
              </a:rPr>
              <a:t> </a:t>
            </a:r>
            <a:r>
              <a:rPr dirty="0">
                <a:solidFill>
                  <a:srgbClr val="0D0D0D"/>
                </a:solidFill>
                <a:latin typeface="Corbel"/>
                <a:cs typeface="Corbel"/>
              </a:rPr>
              <a:t>koltuk</a:t>
            </a:r>
            <a:r>
              <a:rPr spc="-8" dirty="0">
                <a:solidFill>
                  <a:srgbClr val="0D0D0D"/>
                </a:solidFill>
                <a:latin typeface="Corbel"/>
                <a:cs typeface="Corbel"/>
              </a:rPr>
              <a:t> arkalığına değmelidir;</a:t>
            </a:r>
            <a:r>
              <a:rPr spc="11" dirty="0">
                <a:solidFill>
                  <a:srgbClr val="0D0D0D"/>
                </a:solidFill>
                <a:latin typeface="Corbel"/>
                <a:cs typeface="Corbel"/>
              </a:rPr>
              <a:t> </a:t>
            </a:r>
            <a:r>
              <a:rPr dirty="0">
                <a:solidFill>
                  <a:srgbClr val="0D0D0D"/>
                </a:solidFill>
                <a:latin typeface="Corbel"/>
                <a:cs typeface="Corbel"/>
              </a:rPr>
              <a:t>kol</a:t>
            </a:r>
            <a:r>
              <a:rPr spc="-23" dirty="0">
                <a:solidFill>
                  <a:srgbClr val="0D0D0D"/>
                </a:solidFill>
                <a:latin typeface="Corbel"/>
                <a:cs typeface="Corbel"/>
              </a:rPr>
              <a:t> </a:t>
            </a:r>
            <a:r>
              <a:rPr dirty="0">
                <a:solidFill>
                  <a:srgbClr val="0D0D0D"/>
                </a:solidFill>
                <a:latin typeface="Corbel"/>
                <a:cs typeface="Corbel"/>
              </a:rPr>
              <a:t>ve</a:t>
            </a:r>
            <a:r>
              <a:rPr spc="-38" dirty="0">
                <a:solidFill>
                  <a:srgbClr val="0D0D0D"/>
                </a:solidFill>
                <a:latin typeface="Corbel"/>
                <a:cs typeface="Corbel"/>
              </a:rPr>
              <a:t> </a:t>
            </a:r>
            <a:r>
              <a:rPr dirty="0">
                <a:solidFill>
                  <a:srgbClr val="0D0D0D"/>
                </a:solidFill>
                <a:latin typeface="Corbel"/>
                <a:cs typeface="Corbel"/>
              </a:rPr>
              <a:t>dirsek</a:t>
            </a:r>
            <a:r>
              <a:rPr spc="-23" dirty="0">
                <a:solidFill>
                  <a:srgbClr val="0D0D0D"/>
                </a:solidFill>
                <a:latin typeface="Corbel"/>
                <a:cs typeface="Corbel"/>
              </a:rPr>
              <a:t> </a:t>
            </a:r>
            <a:r>
              <a:rPr spc="-8" dirty="0">
                <a:solidFill>
                  <a:srgbClr val="0D0D0D"/>
                </a:solidFill>
                <a:latin typeface="Corbel"/>
                <a:cs typeface="Corbel"/>
              </a:rPr>
              <a:t>kolçak</a:t>
            </a:r>
            <a:r>
              <a:rPr spc="-38" dirty="0">
                <a:solidFill>
                  <a:srgbClr val="0D0D0D"/>
                </a:solidFill>
                <a:latin typeface="Corbel"/>
                <a:cs typeface="Corbel"/>
              </a:rPr>
              <a:t> </a:t>
            </a:r>
            <a:r>
              <a:rPr dirty="0">
                <a:solidFill>
                  <a:srgbClr val="0D0D0D"/>
                </a:solidFill>
                <a:latin typeface="Corbel"/>
                <a:cs typeface="Corbel"/>
              </a:rPr>
              <a:t>ile</a:t>
            </a:r>
            <a:r>
              <a:rPr spc="-38" dirty="0">
                <a:solidFill>
                  <a:srgbClr val="0D0D0D"/>
                </a:solidFill>
                <a:latin typeface="Corbel"/>
                <a:cs typeface="Corbel"/>
              </a:rPr>
              <a:t> </a:t>
            </a:r>
            <a:r>
              <a:rPr dirty="0">
                <a:solidFill>
                  <a:srgbClr val="0D0D0D"/>
                </a:solidFill>
                <a:latin typeface="Corbel"/>
                <a:cs typeface="Corbel"/>
              </a:rPr>
              <a:t>desteklenmeli</a:t>
            </a:r>
            <a:r>
              <a:rPr spc="23" dirty="0">
                <a:solidFill>
                  <a:srgbClr val="0D0D0D"/>
                </a:solidFill>
                <a:latin typeface="Corbel"/>
                <a:cs typeface="Corbel"/>
              </a:rPr>
              <a:t> </a:t>
            </a:r>
            <a:r>
              <a:rPr dirty="0">
                <a:solidFill>
                  <a:srgbClr val="0D0D0D"/>
                </a:solidFill>
                <a:latin typeface="Corbel"/>
                <a:cs typeface="Corbel"/>
              </a:rPr>
              <a:t>ve</a:t>
            </a:r>
            <a:r>
              <a:rPr spc="-34" dirty="0">
                <a:solidFill>
                  <a:srgbClr val="0D0D0D"/>
                </a:solidFill>
                <a:latin typeface="Corbel"/>
                <a:cs typeface="Corbel"/>
              </a:rPr>
              <a:t> </a:t>
            </a:r>
            <a:r>
              <a:rPr spc="-8" dirty="0">
                <a:solidFill>
                  <a:srgbClr val="0D0D0D"/>
                </a:solidFill>
                <a:latin typeface="Corbel"/>
                <a:cs typeface="Corbel"/>
              </a:rPr>
              <a:t>oturma </a:t>
            </a:r>
            <a:r>
              <a:rPr dirty="0">
                <a:solidFill>
                  <a:srgbClr val="0D0D0D"/>
                </a:solidFill>
                <a:latin typeface="Corbel"/>
                <a:cs typeface="Corbel"/>
              </a:rPr>
              <a:t>yüksekliği</a:t>
            </a:r>
            <a:r>
              <a:rPr spc="-8" dirty="0">
                <a:solidFill>
                  <a:srgbClr val="0D0D0D"/>
                </a:solidFill>
                <a:latin typeface="Corbel"/>
                <a:cs typeface="Corbel"/>
              </a:rPr>
              <a:t> </a:t>
            </a:r>
            <a:r>
              <a:rPr dirty="0">
                <a:solidFill>
                  <a:srgbClr val="0D0D0D"/>
                </a:solidFill>
                <a:latin typeface="Corbel"/>
                <a:cs typeface="Corbel"/>
              </a:rPr>
              <a:t>ayaklar</a:t>
            </a:r>
            <a:r>
              <a:rPr spc="-41" dirty="0">
                <a:solidFill>
                  <a:srgbClr val="0D0D0D"/>
                </a:solidFill>
                <a:latin typeface="Corbel"/>
                <a:cs typeface="Corbel"/>
              </a:rPr>
              <a:t> </a:t>
            </a:r>
            <a:r>
              <a:rPr dirty="0">
                <a:solidFill>
                  <a:srgbClr val="0D0D0D"/>
                </a:solidFill>
                <a:latin typeface="Corbel"/>
                <a:cs typeface="Corbel"/>
              </a:rPr>
              <a:t>tam</a:t>
            </a:r>
            <a:r>
              <a:rPr spc="-56" dirty="0">
                <a:solidFill>
                  <a:srgbClr val="0D0D0D"/>
                </a:solidFill>
                <a:latin typeface="Corbel"/>
                <a:cs typeface="Corbel"/>
              </a:rPr>
              <a:t> </a:t>
            </a:r>
            <a:r>
              <a:rPr dirty="0">
                <a:solidFill>
                  <a:srgbClr val="0D0D0D"/>
                </a:solidFill>
                <a:latin typeface="Corbel"/>
                <a:cs typeface="Corbel"/>
              </a:rPr>
              <a:t>yere</a:t>
            </a:r>
            <a:r>
              <a:rPr spc="-38" dirty="0">
                <a:solidFill>
                  <a:srgbClr val="0D0D0D"/>
                </a:solidFill>
                <a:latin typeface="Corbel"/>
                <a:cs typeface="Corbel"/>
              </a:rPr>
              <a:t> </a:t>
            </a:r>
            <a:r>
              <a:rPr dirty="0">
                <a:solidFill>
                  <a:srgbClr val="0D0D0D"/>
                </a:solidFill>
                <a:latin typeface="Corbel"/>
                <a:cs typeface="Corbel"/>
              </a:rPr>
              <a:t>basacak</a:t>
            </a:r>
            <a:r>
              <a:rPr spc="-34" dirty="0">
                <a:solidFill>
                  <a:srgbClr val="0D0D0D"/>
                </a:solidFill>
                <a:latin typeface="Corbel"/>
                <a:cs typeface="Corbel"/>
              </a:rPr>
              <a:t> </a:t>
            </a:r>
            <a:r>
              <a:rPr dirty="0">
                <a:solidFill>
                  <a:srgbClr val="0D0D0D"/>
                </a:solidFill>
                <a:latin typeface="Corbel"/>
                <a:cs typeface="Corbel"/>
              </a:rPr>
              <a:t>şekilde,</a:t>
            </a:r>
            <a:r>
              <a:rPr spc="-11" dirty="0">
                <a:solidFill>
                  <a:srgbClr val="0D0D0D"/>
                </a:solidFill>
                <a:latin typeface="Corbel"/>
                <a:cs typeface="Corbel"/>
              </a:rPr>
              <a:t> </a:t>
            </a:r>
            <a:r>
              <a:rPr dirty="0">
                <a:solidFill>
                  <a:srgbClr val="0D0D0D"/>
                </a:solidFill>
                <a:latin typeface="Corbel"/>
                <a:cs typeface="Corbel"/>
              </a:rPr>
              <a:t>bacaklar</a:t>
            </a:r>
            <a:r>
              <a:rPr spc="-30" dirty="0">
                <a:solidFill>
                  <a:srgbClr val="0D0D0D"/>
                </a:solidFill>
                <a:latin typeface="Corbel"/>
                <a:cs typeface="Corbel"/>
              </a:rPr>
              <a:t> </a:t>
            </a:r>
            <a:r>
              <a:rPr spc="-19" dirty="0">
                <a:solidFill>
                  <a:srgbClr val="0D0D0D"/>
                </a:solidFill>
                <a:latin typeface="Corbel"/>
                <a:cs typeface="Corbel"/>
              </a:rPr>
              <a:t>90° </a:t>
            </a:r>
            <a:r>
              <a:rPr dirty="0">
                <a:solidFill>
                  <a:srgbClr val="0D0D0D"/>
                </a:solidFill>
                <a:latin typeface="Corbel"/>
                <a:cs typeface="Corbel"/>
              </a:rPr>
              <a:t>veya</a:t>
            </a:r>
            <a:r>
              <a:rPr spc="-41" dirty="0">
                <a:solidFill>
                  <a:srgbClr val="0D0D0D"/>
                </a:solidFill>
                <a:latin typeface="Corbel"/>
                <a:cs typeface="Corbel"/>
              </a:rPr>
              <a:t> </a:t>
            </a:r>
            <a:r>
              <a:rPr dirty="0">
                <a:solidFill>
                  <a:srgbClr val="0D0D0D"/>
                </a:solidFill>
                <a:latin typeface="Corbel"/>
                <a:cs typeface="Corbel"/>
              </a:rPr>
              <a:t>110°</a:t>
            </a:r>
            <a:r>
              <a:rPr spc="-30" dirty="0">
                <a:solidFill>
                  <a:srgbClr val="0D0D0D"/>
                </a:solidFill>
                <a:latin typeface="Corbel"/>
                <a:cs typeface="Corbel"/>
              </a:rPr>
              <a:t> </a:t>
            </a:r>
            <a:r>
              <a:rPr dirty="0">
                <a:solidFill>
                  <a:srgbClr val="0D0D0D"/>
                </a:solidFill>
                <a:latin typeface="Corbel"/>
                <a:cs typeface="Corbel"/>
              </a:rPr>
              <a:t>duracak</a:t>
            </a:r>
            <a:r>
              <a:rPr spc="-4" dirty="0">
                <a:solidFill>
                  <a:srgbClr val="0D0D0D"/>
                </a:solidFill>
                <a:latin typeface="Corbel"/>
                <a:cs typeface="Corbel"/>
              </a:rPr>
              <a:t> </a:t>
            </a:r>
            <a:r>
              <a:rPr dirty="0">
                <a:solidFill>
                  <a:srgbClr val="0D0D0D"/>
                </a:solidFill>
                <a:latin typeface="Corbel"/>
                <a:cs typeface="Corbel"/>
              </a:rPr>
              <a:t>şekilde</a:t>
            </a:r>
            <a:r>
              <a:rPr spc="-4" dirty="0">
                <a:solidFill>
                  <a:srgbClr val="0D0D0D"/>
                </a:solidFill>
                <a:latin typeface="Corbel"/>
                <a:cs typeface="Corbel"/>
              </a:rPr>
              <a:t> </a:t>
            </a:r>
            <a:r>
              <a:rPr spc="-19" dirty="0">
                <a:solidFill>
                  <a:srgbClr val="0D0D0D"/>
                </a:solidFill>
                <a:latin typeface="Corbel"/>
                <a:cs typeface="Corbel"/>
              </a:rPr>
              <a:t>ayarlanmalıdır.</a:t>
            </a:r>
            <a:r>
              <a:rPr spc="-158" dirty="0">
                <a:solidFill>
                  <a:srgbClr val="0D0D0D"/>
                </a:solidFill>
                <a:latin typeface="Corbel"/>
                <a:cs typeface="Corbel"/>
              </a:rPr>
              <a:t> </a:t>
            </a:r>
            <a:r>
              <a:rPr spc="-23" dirty="0">
                <a:solidFill>
                  <a:srgbClr val="0D0D0D"/>
                </a:solidFill>
                <a:latin typeface="Corbel"/>
                <a:cs typeface="Corbel"/>
              </a:rPr>
              <a:t>Yere</a:t>
            </a:r>
            <a:r>
              <a:rPr spc="-4" dirty="0">
                <a:solidFill>
                  <a:srgbClr val="0D0D0D"/>
                </a:solidFill>
                <a:latin typeface="Corbel"/>
                <a:cs typeface="Corbel"/>
              </a:rPr>
              <a:t> </a:t>
            </a:r>
            <a:r>
              <a:rPr spc="-19" dirty="0">
                <a:solidFill>
                  <a:srgbClr val="0D0D0D"/>
                </a:solidFill>
                <a:latin typeface="Corbel"/>
                <a:cs typeface="Corbel"/>
              </a:rPr>
              <a:t>tam</a:t>
            </a:r>
            <a:endParaRPr dirty="0">
              <a:latin typeface="Corbel"/>
              <a:cs typeface="Corbel"/>
            </a:endParaRPr>
          </a:p>
          <a:p>
            <a:pPr marL="146209" marR="57150">
              <a:lnSpc>
                <a:spcPct val="90000"/>
              </a:lnSpc>
            </a:pPr>
            <a:r>
              <a:rPr dirty="0">
                <a:solidFill>
                  <a:srgbClr val="0D0D0D"/>
                </a:solidFill>
                <a:latin typeface="Corbel"/>
                <a:cs typeface="Corbel"/>
              </a:rPr>
              <a:t>değmeyen</a:t>
            </a:r>
            <a:r>
              <a:rPr spc="-15" dirty="0">
                <a:solidFill>
                  <a:srgbClr val="0D0D0D"/>
                </a:solidFill>
                <a:latin typeface="Corbel"/>
                <a:cs typeface="Corbel"/>
              </a:rPr>
              <a:t> </a:t>
            </a:r>
            <a:r>
              <a:rPr dirty="0">
                <a:solidFill>
                  <a:srgbClr val="0D0D0D"/>
                </a:solidFill>
                <a:latin typeface="Corbel"/>
                <a:cs typeface="Corbel"/>
              </a:rPr>
              <a:t>ayaklar</a:t>
            </a:r>
            <a:r>
              <a:rPr spc="-38" dirty="0">
                <a:solidFill>
                  <a:srgbClr val="0D0D0D"/>
                </a:solidFill>
                <a:latin typeface="Corbel"/>
                <a:cs typeface="Corbel"/>
              </a:rPr>
              <a:t> </a:t>
            </a:r>
            <a:r>
              <a:rPr dirty="0">
                <a:solidFill>
                  <a:srgbClr val="0D0D0D"/>
                </a:solidFill>
                <a:latin typeface="Corbel"/>
                <a:cs typeface="Corbel"/>
              </a:rPr>
              <a:t>ve</a:t>
            </a:r>
            <a:r>
              <a:rPr spc="-34" dirty="0">
                <a:solidFill>
                  <a:srgbClr val="0D0D0D"/>
                </a:solidFill>
                <a:latin typeface="Corbel"/>
                <a:cs typeface="Corbel"/>
              </a:rPr>
              <a:t> </a:t>
            </a:r>
            <a:r>
              <a:rPr dirty="0">
                <a:solidFill>
                  <a:srgbClr val="0D0D0D"/>
                </a:solidFill>
                <a:latin typeface="Corbel"/>
                <a:cs typeface="Corbel"/>
              </a:rPr>
              <a:t>sarkan</a:t>
            </a:r>
            <a:r>
              <a:rPr spc="-56" dirty="0">
                <a:solidFill>
                  <a:srgbClr val="0D0D0D"/>
                </a:solidFill>
                <a:latin typeface="Corbel"/>
                <a:cs typeface="Corbel"/>
              </a:rPr>
              <a:t> </a:t>
            </a:r>
            <a:r>
              <a:rPr dirty="0">
                <a:solidFill>
                  <a:srgbClr val="0D0D0D"/>
                </a:solidFill>
                <a:latin typeface="Corbel"/>
                <a:cs typeface="Corbel"/>
              </a:rPr>
              <a:t>bacaklar</a:t>
            </a:r>
            <a:r>
              <a:rPr spc="-26" dirty="0">
                <a:solidFill>
                  <a:srgbClr val="0D0D0D"/>
                </a:solidFill>
                <a:latin typeface="Corbel"/>
                <a:cs typeface="Corbel"/>
              </a:rPr>
              <a:t> </a:t>
            </a:r>
            <a:r>
              <a:rPr dirty="0">
                <a:solidFill>
                  <a:srgbClr val="0D0D0D"/>
                </a:solidFill>
                <a:latin typeface="Corbel"/>
                <a:cs typeface="Corbel"/>
              </a:rPr>
              <a:t>omurgayı</a:t>
            </a:r>
            <a:r>
              <a:rPr spc="-34" dirty="0">
                <a:solidFill>
                  <a:srgbClr val="0D0D0D"/>
                </a:solidFill>
                <a:latin typeface="Corbel"/>
                <a:cs typeface="Corbel"/>
              </a:rPr>
              <a:t> </a:t>
            </a:r>
            <a:r>
              <a:rPr spc="-8" dirty="0">
                <a:solidFill>
                  <a:srgbClr val="0D0D0D"/>
                </a:solidFill>
                <a:latin typeface="Corbel"/>
                <a:cs typeface="Corbel"/>
              </a:rPr>
              <a:t>zorlamakla </a:t>
            </a:r>
            <a:r>
              <a:rPr dirty="0">
                <a:solidFill>
                  <a:srgbClr val="0D0D0D"/>
                </a:solidFill>
                <a:latin typeface="Corbel"/>
                <a:cs typeface="Corbel"/>
              </a:rPr>
              <a:t>kalmaz,</a:t>
            </a:r>
            <a:r>
              <a:rPr spc="-49" dirty="0">
                <a:solidFill>
                  <a:srgbClr val="0D0D0D"/>
                </a:solidFill>
                <a:latin typeface="Corbel"/>
                <a:cs typeface="Corbel"/>
              </a:rPr>
              <a:t> </a:t>
            </a:r>
            <a:r>
              <a:rPr dirty="0">
                <a:solidFill>
                  <a:srgbClr val="0D0D0D"/>
                </a:solidFill>
                <a:latin typeface="Corbel"/>
                <a:cs typeface="Corbel"/>
              </a:rPr>
              <a:t>bacaklarda</a:t>
            </a:r>
            <a:r>
              <a:rPr spc="-38" dirty="0">
                <a:solidFill>
                  <a:srgbClr val="0D0D0D"/>
                </a:solidFill>
                <a:latin typeface="Corbel"/>
                <a:cs typeface="Corbel"/>
              </a:rPr>
              <a:t> </a:t>
            </a:r>
            <a:r>
              <a:rPr dirty="0">
                <a:solidFill>
                  <a:srgbClr val="0D0D0D"/>
                </a:solidFill>
                <a:latin typeface="Corbel"/>
                <a:cs typeface="Corbel"/>
              </a:rPr>
              <a:t>dolaşım</a:t>
            </a:r>
            <a:r>
              <a:rPr spc="-38" dirty="0">
                <a:solidFill>
                  <a:srgbClr val="0D0D0D"/>
                </a:solidFill>
                <a:latin typeface="Corbel"/>
                <a:cs typeface="Corbel"/>
              </a:rPr>
              <a:t> </a:t>
            </a:r>
            <a:r>
              <a:rPr dirty="0">
                <a:solidFill>
                  <a:srgbClr val="0D0D0D"/>
                </a:solidFill>
                <a:latin typeface="Corbel"/>
                <a:cs typeface="Corbel"/>
              </a:rPr>
              <a:t>bozukluğuna</a:t>
            </a:r>
            <a:r>
              <a:rPr spc="-19" dirty="0">
                <a:solidFill>
                  <a:srgbClr val="0D0D0D"/>
                </a:solidFill>
                <a:latin typeface="Corbel"/>
                <a:cs typeface="Corbel"/>
              </a:rPr>
              <a:t> </a:t>
            </a:r>
            <a:r>
              <a:rPr dirty="0">
                <a:solidFill>
                  <a:srgbClr val="0D0D0D"/>
                </a:solidFill>
                <a:latin typeface="Corbel"/>
                <a:cs typeface="Corbel"/>
              </a:rPr>
              <a:t>ve</a:t>
            </a:r>
            <a:r>
              <a:rPr spc="-45" dirty="0">
                <a:solidFill>
                  <a:srgbClr val="0D0D0D"/>
                </a:solidFill>
                <a:latin typeface="Corbel"/>
                <a:cs typeface="Corbel"/>
              </a:rPr>
              <a:t> </a:t>
            </a:r>
            <a:r>
              <a:rPr dirty="0">
                <a:solidFill>
                  <a:srgbClr val="0D0D0D"/>
                </a:solidFill>
                <a:latin typeface="Corbel"/>
                <a:cs typeface="Corbel"/>
              </a:rPr>
              <a:t>ağrıya</a:t>
            </a:r>
            <a:r>
              <a:rPr spc="-49" dirty="0">
                <a:solidFill>
                  <a:srgbClr val="0D0D0D"/>
                </a:solidFill>
                <a:latin typeface="Corbel"/>
                <a:cs typeface="Corbel"/>
              </a:rPr>
              <a:t> </a:t>
            </a:r>
            <a:r>
              <a:rPr spc="-8" dirty="0">
                <a:solidFill>
                  <a:srgbClr val="0D0D0D"/>
                </a:solidFill>
                <a:latin typeface="Corbel"/>
                <a:cs typeface="Corbel"/>
              </a:rPr>
              <a:t>neden </a:t>
            </a:r>
            <a:r>
              <a:rPr spc="-23" dirty="0">
                <a:solidFill>
                  <a:srgbClr val="0D0D0D"/>
                </a:solidFill>
                <a:latin typeface="Corbel"/>
                <a:cs typeface="Corbel"/>
              </a:rPr>
              <a:t>olur.</a:t>
            </a:r>
            <a:r>
              <a:rPr spc="-53" dirty="0">
                <a:solidFill>
                  <a:srgbClr val="0D0D0D"/>
                </a:solidFill>
                <a:latin typeface="Corbel"/>
                <a:cs typeface="Corbel"/>
              </a:rPr>
              <a:t> </a:t>
            </a:r>
            <a:endParaRPr lang="tr-TR" spc="-53" dirty="0">
              <a:solidFill>
                <a:srgbClr val="0D0D0D"/>
              </a:solidFill>
              <a:latin typeface="Corbel"/>
              <a:cs typeface="Corbel"/>
            </a:endParaRPr>
          </a:p>
          <a:p>
            <a:pPr marL="146209" marR="57150">
              <a:lnSpc>
                <a:spcPct val="90000"/>
              </a:lnSpc>
            </a:pPr>
            <a:endParaRPr lang="tr-TR" spc="-53" dirty="0">
              <a:solidFill>
                <a:srgbClr val="0D0D0D"/>
              </a:solidFill>
              <a:latin typeface="Corbel"/>
              <a:cs typeface="Corbel"/>
            </a:endParaRPr>
          </a:p>
          <a:p>
            <a:pPr marL="146209" marR="57150">
              <a:lnSpc>
                <a:spcPct val="90000"/>
              </a:lnSpc>
            </a:pPr>
            <a:r>
              <a:rPr dirty="0" err="1">
                <a:solidFill>
                  <a:srgbClr val="0D0D0D"/>
                </a:solidFill>
                <a:latin typeface="Corbel"/>
                <a:cs typeface="Corbel"/>
              </a:rPr>
              <a:t>Gerekirse</a:t>
            </a:r>
            <a:r>
              <a:rPr spc="-11" dirty="0">
                <a:solidFill>
                  <a:srgbClr val="0D0D0D"/>
                </a:solidFill>
                <a:latin typeface="Corbel"/>
                <a:cs typeface="Corbel"/>
              </a:rPr>
              <a:t> </a:t>
            </a:r>
            <a:r>
              <a:rPr dirty="0">
                <a:solidFill>
                  <a:srgbClr val="0D0D0D"/>
                </a:solidFill>
                <a:latin typeface="Corbel"/>
                <a:cs typeface="Corbel"/>
              </a:rPr>
              <a:t>ayak</a:t>
            </a:r>
            <a:r>
              <a:rPr spc="-38" dirty="0">
                <a:solidFill>
                  <a:srgbClr val="0D0D0D"/>
                </a:solidFill>
                <a:latin typeface="Corbel"/>
                <a:cs typeface="Corbel"/>
              </a:rPr>
              <a:t> </a:t>
            </a:r>
            <a:r>
              <a:rPr dirty="0">
                <a:solidFill>
                  <a:srgbClr val="0D0D0D"/>
                </a:solidFill>
                <a:latin typeface="Corbel"/>
                <a:cs typeface="Corbel"/>
              </a:rPr>
              <a:t>altına</a:t>
            </a:r>
            <a:r>
              <a:rPr spc="-41" dirty="0">
                <a:solidFill>
                  <a:srgbClr val="0D0D0D"/>
                </a:solidFill>
                <a:latin typeface="Corbel"/>
                <a:cs typeface="Corbel"/>
              </a:rPr>
              <a:t> </a:t>
            </a:r>
            <a:r>
              <a:rPr spc="-8" dirty="0">
                <a:solidFill>
                  <a:srgbClr val="0D0D0D"/>
                </a:solidFill>
                <a:latin typeface="Corbel"/>
                <a:cs typeface="Corbel"/>
              </a:rPr>
              <a:t>15-</a:t>
            </a:r>
            <a:r>
              <a:rPr dirty="0">
                <a:solidFill>
                  <a:srgbClr val="0D0D0D"/>
                </a:solidFill>
                <a:latin typeface="Corbel"/>
                <a:cs typeface="Corbel"/>
              </a:rPr>
              <a:t>20</a:t>
            </a:r>
            <a:r>
              <a:rPr spc="-11" dirty="0">
                <a:solidFill>
                  <a:srgbClr val="0D0D0D"/>
                </a:solidFill>
                <a:latin typeface="Corbel"/>
                <a:cs typeface="Corbel"/>
              </a:rPr>
              <a:t> </a:t>
            </a:r>
            <a:r>
              <a:rPr dirty="0">
                <a:solidFill>
                  <a:srgbClr val="0D0D0D"/>
                </a:solidFill>
                <a:latin typeface="Corbel"/>
                <a:cs typeface="Corbel"/>
              </a:rPr>
              <a:t>cm.</a:t>
            </a:r>
            <a:r>
              <a:rPr spc="-30" dirty="0">
                <a:solidFill>
                  <a:srgbClr val="0D0D0D"/>
                </a:solidFill>
                <a:latin typeface="Corbel"/>
                <a:cs typeface="Corbel"/>
              </a:rPr>
              <a:t> </a:t>
            </a:r>
            <a:r>
              <a:rPr spc="-8" dirty="0">
                <a:solidFill>
                  <a:srgbClr val="0D0D0D"/>
                </a:solidFill>
                <a:latin typeface="Corbel"/>
                <a:cs typeface="Corbel"/>
              </a:rPr>
              <a:t>yüksekliğinde</a:t>
            </a:r>
            <a:r>
              <a:rPr spc="26" dirty="0">
                <a:solidFill>
                  <a:srgbClr val="0D0D0D"/>
                </a:solidFill>
                <a:latin typeface="Corbel"/>
                <a:cs typeface="Corbel"/>
              </a:rPr>
              <a:t> </a:t>
            </a:r>
            <a:r>
              <a:rPr spc="-8" dirty="0">
                <a:solidFill>
                  <a:srgbClr val="0D0D0D"/>
                </a:solidFill>
                <a:latin typeface="Corbel"/>
                <a:cs typeface="Corbel"/>
              </a:rPr>
              <a:t>destek </a:t>
            </a:r>
            <a:r>
              <a:rPr spc="-15" dirty="0">
                <a:solidFill>
                  <a:srgbClr val="0D0D0D"/>
                </a:solidFill>
                <a:latin typeface="Corbel"/>
                <a:cs typeface="Corbel"/>
              </a:rPr>
              <a:t>konulmalıdır.</a:t>
            </a:r>
            <a:r>
              <a:rPr spc="4" dirty="0">
                <a:solidFill>
                  <a:srgbClr val="0D0D0D"/>
                </a:solidFill>
                <a:latin typeface="Corbel"/>
                <a:cs typeface="Corbel"/>
              </a:rPr>
              <a:t> </a:t>
            </a:r>
            <a:r>
              <a:rPr dirty="0">
                <a:solidFill>
                  <a:srgbClr val="0D0D0D"/>
                </a:solidFill>
                <a:latin typeface="Corbel"/>
                <a:cs typeface="Corbel"/>
              </a:rPr>
              <a:t>Hafif arkaya</a:t>
            </a:r>
            <a:r>
              <a:rPr spc="-38" dirty="0">
                <a:solidFill>
                  <a:srgbClr val="0D0D0D"/>
                </a:solidFill>
                <a:latin typeface="Corbel"/>
                <a:cs typeface="Corbel"/>
              </a:rPr>
              <a:t> </a:t>
            </a:r>
            <a:r>
              <a:rPr dirty="0">
                <a:solidFill>
                  <a:srgbClr val="0D0D0D"/>
                </a:solidFill>
                <a:latin typeface="Corbel"/>
                <a:cs typeface="Corbel"/>
              </a:rPr>
              <a:t>yaslanarak</a:t>
            </a:r>
            <a:r>
              <a:rPr spc="-49" dirty="0">
                <a:solidFill>
                  <a:srgbClr val="0D0D0D"/>
                </a:solidFill>
                <a:latin typeface="Corbel"/>
                <a:cs typeface="Corbel"/>
              </a:rPr>
              <a:t> </a:t>
            </a:r>
            <a:r>
              <a:rPr dirty="0">
                <a:solidFill>
                  <a:srgbClr val="0D0D0D"/>
                </a:solidFill>
                <a:latin typeface="Corbel"/>
                <a:cs typeface="Corbel"/>
              </a:rPr>
              <a:t>oluşan</a:t>
            </a:r>
            <a:r>
              <a:rPr spc="-26" dirty="0">
                <a:solidFill>
                  <a:srgbClr val="0D0D0D"/>
                </a:solidFill>
                <a:latin typeface="Corbel"/>
                <a:cs typeface="Corbel"/>
              </a:rPr>
              <a:t> </a:t>
            </a:r>
            <a:r>
              <a:rPr spc="-8" dirty="0">
                <a:solidFill>
                  <a:srgbClr val="0D0D0D"/>
                </a:solidFill>
                <a:latin typeface="Corbel"/>
                <a:cs typeface="Corbel"/>
              </a:rPr>
              <a:t>oturma pozisyonunun,</a:t>
            </a:r>
            <a:r>
              <a:rPr spc="-41" dirty="0">
                <a:solidFill>
                  <a:srgbClr val="0D0D0D"/>
                </a:solidFill>
                <a:latin typeface="Corbel"/>
                <a:cs typeface="Corbel"/>
              </a:rPr>
              <a:t> </a:t>
            </a:r>
            <a:r>
              <a:rPr dirty="0">
                <a:solidFill>
                  <a:srgbClr val="0D0D0D"/>
                </a:solidFill>
                <a:latin typeface="Corbel"/>
                <a:cs typeface="Corbel"/>
              </a:rPr>
              <a:t>dik</a:t>
            </a:r>
            <a:r>
              <a:rPr spc="-15" dirty="0">
                <a:solidFill>
                  <a:srgbClr val="0D0D0D"/>
                </a:solidFill>
                <a:latin typeface="Corbel"/>
                <a:cs typeface="Corbel"/>
              </a:rPr>
              <a:t> </a:t>
            </a:r>
            <a:r>
              <a:rPr dirty="0">
                <a:solidFill>
                  <a:srgbClr val="0D0D0D"/>
                </a:solidFill>
                <a:latin typeface="Corbel"/>
                <a:cs typeface="Corbel"/>
              </a:rPr>
              <a:t>oturuşa</a:t>
            </a:r>
            <a:r>
              <a:rPr spc="-34" dirty="0">
                <a:solidFill>
                  <a:srgbClr val="0D0D0D"/>
                </a:solidFill>
                <a:latin typeface="Corbel"/>
                <a:cs typeface="Corbel"/>
              </a:rPr>
              <a:t> </a:t>
            </a:r>
            <a:r>
              <a:rPr dirty="0">
                <a:solidFill>
                  <a:srgbClr val="0D0D0D"/>
                </a:solidFill>
                <a:latin typeface="Corbel"/>
                <a:cs typeface="Corbel"/>
              </a:rPr>
              <a:t>göre</a:t>
            </a:r>
            <a:r>
              <a:rPr spc="-26" dirty="0">
                <a:solidFill>
                  <a:srgbClr val="0D0D0D"/>
                </a:solidFill>
                <a:latin typeface="Corbel"/>
                <a:cs typeface="Corbel"/>
              </a:rPr>
              <a:t> </a:t>
            </a:r>
            <a:r>
              <a:rPr dirty="0">
                <a:solidFill>
                  <a:srgbClr val="0D0D0D"/>
                </a:solidFill>
                <a:latin typeface="Corbel"/>
                <a:cs typeface="Corbel"/>
              </a:rPr>
              <a:t>omurga</a:t>
            </a:r>
            <a:r>
              <a:rPr spc="-34" dirty="0">
                <a:solidFill>
                  <a:srgbClr val="0D0D0D"/>
                </a:solidFill>
                <a:latin typeface="Corbel"/>
                <a:cs typeface="Corbel"/>
              </a:rPr>
              <a:t> </a:t>
            </a:r>
            <a:r>
              <a:rPr dirty="0">
                <a:solidFill>
                  <a:srgbClr val="0D0D0D"/>
                </a:solidFill>
                <a:latin typeface="Corbel"/>
                <a:cs typeface="Corbel"/>
              </a:rPr>
              <a:t>disklerine</a:t>
            </a:r>
            <a:r>
              <a:rPr spc="4" dirty="0">
                <a:solidFill>
                  <a:srgbClr val="0D0D0D"/>
                </a:solidFill>
                <a:latin typeface="Corbel"/>
                <a:cs typeface="Corbel"/>
              </a:rPr>
              <a:t> </a:t>
            </a:r>
            <a:r>
              <a:rPr dirty="0">
                <a:solidFill>
                  <a:srgbClr val="0D0D0D"/>
                </a:solidFill>
                <a:latin typeface="Corbel"/>
                <a:cs typeface="Corbel"/>
              </a:rPr>
              <a:t>daha</a:t>
            </a:r>
            <a:r>
              <a:rPr spc="-38" dirty="0">
                <a:solidFill>
                  <a:srgbClr val="0D0D0D"/>
                </a:solidFill>
                <a:latin typeface="Corbel"/>
                <a:cs typeface="Corbel"/>
              </a:rPr>
              <a:t> </a:t>
            </a:r>
            <a:r>
              <a:rPr spc="-19" dirty="0">
                <a:solidFill>
                  <a:srgbClr val="0D0D0D"/>
                </a:solidFill>
                <a:latin typeface="Corbel"/>
                <a:cs typeface="Corbel"/>
              </a:rPr>
              <a:t>az </a:t>
            </a:r>
            <a:r>
              <a:rPr dirty="0">
                <a:solidFill>
                  <a:srgbClr val="0D0D0D"/>
                </a:solidFill>
                <a:latin typeface="Corbel"/>
                <a:cs typeface="Corbel"/>
              </a:rPr>
              <a:t>yük</a:t>
            </a:r>
            <a:r>
              <a:rPr spc="-41" dirty="0">
                <a:solidFill>
                  <a:srgbClr val="0D0D0D"/>
                </a:solidFill>
                <a:latin typeface="Corbel"/>
                <a:cs typeface="Corbel"/>
              </a:rPr>
              <a:t> </a:t>
            </a:r>
            <a:r>
              <a:rPr dirty="0">
                <a:solidFill>
                  <a:srgbClr val="0D0D0D"/>
                </a:solidFill>
                <a:latin typeface="Corbel"/>
                <a:cs typeface="Corbel"/>
              </a:rPr>
              <a:t>bindirdiğine</a:t>
            </a:r>
            <a:r>
              <a:rPr spc="-8" dirty="0">
                <a:solidFill>
                  <a:srgbClr val="0D0D0D"/>
                </a:solidFill>
                <a:latin typeface="Corbel"/>
                <a:cs typeface="Corbel"/>
              </a:rPr>
              <a:t> </a:t>
            </a:r>
            <a:r>
              <a:rPr dirty="0">
                <a:solidFill>
                  <a:srgbClr val="0D0D0D"/>
                </a:solidFill>
                <a:latin typeface="Corbel"/>
                <a:cs typeface="Corbel"/>
              </a:rPr>
              <a:t>dair</a:t>
            </a:r>
            <a:r>
              <a:rPr spc="-30" dirty="0">
                <a:solidFill>
                  <a:srgbClr val="0D0D0D"/>
                </a:solidFill>
                <a:latin typeface="Corbel"/>
                <a:cs typeface="Corbel"/>
              </a:rPr>
              <a:t> </a:t>
            </a:r>
            <a:r>
              <a:rPr dirty="0">
                <a:solidFill>
                  <a:srgbClr val="0D0D0D"/>
                </a:solidFill>
                <a:latin typeface="Corbel"/>
                <a:cs typeface="Corbel"/>
              </a:rPr>
              <a:t>araştırma</a:t>
            </a:r>
            <a:r>
              <a:rPr spc="-56" dirty="0">
                <a:solidFill>
                  <a:srgbClr val="0D0D0D"/>
                </a:solidFill>
                <a:latin typeface="Corbel"/>
                <a:cs typeface="Corbel"/>
              </a:rPr>
              <a:t> </a:t>
            </a:r>
            <a:r>
              <a:rPr dirty="0">
                <a:solidFill>
                  <a:srgbClr val="0D0D0D"/>
                </a:solidFill>
                <a:latin typeface="Corbel"/>
                <a:cs typeface="Corbel"/>
              </a:rPr>
              <a:t>sonuçları</a:t>
            </a:r>
            <a:r>
              <a:rPr spc="-38" dirty="0">
                <a:solidFill>
                  <a:srgbClr val="0D0D0D"/>
                </a:solidFill>
                <a:latin typeface="Corbel"/>
                <a:cs typeface="Corbel"/>
              </a:rPr>
              <a:t> </a:t>
            </a:r>
            <a:r>
              <a:rPr spc="-8" dirty="0">
                <a:solidFill>
                  <a:srgbClr val="0D0D0D"/>
                </a:solidFill>
                <a:latin typeface="Corbel"/>
                <a:cs typeface="Corbel"/>
              </a:rPr>
              <a:t>bulunduğu,</a:t>
            </a:r>
            <a:endParaRPr dirty="0">
              <a:latin typeface="Corbel"/>
              <a:cs typeface="Corbel"/>
            </a:endParaRPr>
          </a:p>
          <a:p>
            <a:pPr marL="146209" marR="3810">
              <a:lnSpc>
                <a:spcPct val="90000"/>
              </a:lnSpc>
            </a:pPr>
            <a:r>
              <a:rPr dirty="0">
                <a:solidFill>
                  <a:srgbClr val="0D0D0D"/>
                </a:solidFill>
                <a:latin typeface="Corbel"/>
                <a:cs typeface="Corbel"/>
              </a:rPr>
              <a:t>ergonomik</a:t>
            </a:r>
            <a:r>
              <a:rPr spc="-41" dirty="0">
                <a:solidFill>
                  <a:srgbClr val="0D0D0D"/>
                </a:solidFill>
                <a:latin typeface="Corbel"/>
                <a:cs typeface="Corbel"/>
              </a:rPr>
              <a:t> </a:t>
            </a:r>
            <a:r>
              <a:rPr dirty="0">
                <a:solidFill>
                  <a:srgbClr val="0D0D0D"/>
                </a:solidFill>
                <a:latin typeface="Corbel"/>
                <a:cs typeface="Corbel"/>
              </a:rPr>
              <a:t>koltuk</a:t>
            </a:r>
            <a:r>
              <a:rPr spc="-34" dirty="0">
                <a:solidFill>
                  <a:srgbClr val="0D0D0D"/>
                </a:solidFill>
                <a:latin typeface="Corbel"/>
                <a:cs typeface="Corbel"/>
              </a:rPr>
              <a:t> </a:t>
            </a:r>
            <a:r>
              <a:rPr dirty="0">
                <a:solidFill>
                  <a:srgbClr val="0D0D0D"/>
                </a:solidFill>
                <a:latin typeface="Corbel"/>
                <a:cs typeface="Corbel"/>
              </a:rPr>
              <a:t>üretimi</a:t>
            </a:r>
            <a:r>
              <a:rPr spc="-38" dirty="0">
                <a:solidFill>
                  <a:srgbClr val="0D0D0D"/>
                </a:solidFill>
                <a:latin typeface="Corbel"/>
                <a:cs typeface="Corbel"/>
              </a:rPr>
              <a:t> </a:t>
            </a:r>
            <a:r>
              <a:rPr dirty="0">
                <a:solidFill>
                  <a:srgbClr val="0D0D0D"/>
                </a:solidFill>
                <a:latin typeface="Corbel"/>
                <a:cs typeface="Corbel"/>
              </a:rPr>
              <a:t>yapan</a:t>
            </a:r>
            <a:r>
              <a:rPr spc="-71" dirty="0">
                <a:solidFill>
                  <a:srgbClr val="0D0D0D"/>
                </a:solidFill>
                <a:latin typeface="Corbel"/>
                <a:cs typeface="Corbel"/>
              </a:rPr>
              <a:t> </a:t>
            </a:r>
            <a:r>
              <a:rPr dirty="0">
                <a:solidFill>
                  <a:srgbClr val="0D0D0D"/>
                </a:solidFill>
                <a:latin typeface="Corbel"/>
                <a:cs typeface="Corbel"/>
              </a:rPr>
              <a:t>firmalar</a:t>
            </a:r>
            <a:r>
              <a:rPr spc="-45" dirty="0">
                <a:solidFill>
                  <a:srgbClr val="0D0D0D"/>
                </a:solidFill>
                <a:latin typeface="Corbel"/>
                <a:cs typeface="Corbel"/>
              </a:rPr>
              <a:t> </a:t>
            </a:r>
            <a:r>
              <a:rPr spc="-8" dirty="0">
                <a:solidFill>
                  <a:srgbClr val="0D0D0D"/>
                </a:solidFill>
                <a:latin typeface="Corbel"/>
                <a:cs typeface="Corbel"/>
              </a:rPr>
              <a:t>tarafından </a:t>
            </a:r>
            <a:r>
              <a:rPr spc="-15" dirty="0">
                <a:solidFill>
                  <a:srgbClr val="0D0D0D"/>
                </a:solidFill>
                <a:latin typeface="Corbel"/>
                <a:cs typeface="Corbel"/>
              </a:rPr>
              <a:t>belirtilmektedir. </a:t>
            </a:r>
            <a:r>
              <a:rPr dirty="0">
                <a:solidFill>
                  <a:srgbClr val="0D0D0D"/>
                </a:solidFill>
                <a:latin typeface="Corbel"/>
                <a:cs typeface="Corbel"/>
              </a:rPr>
              <a:t>Omurga</a:t>
            </a:r>
            <a:r>
              <a:rPr spc="-30" dirty="0">
                <a:solidFill>
                  <a:srgbClr val="0D0D0D"/>
                </a:solidFill>
                <a:latin typeface="Corbel"/>
                <a:cs typeface="Corbel"/>
              </a:rPr>
              <a:t> </a:t>
            </a:r>
            <a:r>
              <a:rPr dirty="0">
                <a:solidFill>
                  <a:srgbClr val="0D0D0D"/>
                </a:solidFill>
                <a:latin typeface="Corbel"/>
                <a:cs typeface="Corbel"/>
              </a:rPr>
              <a:t>yükünü</a:t>
            </a:r>
            <a:r>
              <a:rPr spc="-15" dirty="0">
                <a:solidFill>
                  <a:srgbClr val="0D0D0D"/>
                </a:solidFill>
                <a:latin typeface="Corbel"/>
                <a:cs typeface="Corbel"/>
              </a:rPr>
              <a:t> </a:t>
            </a:r>
            <a:r>
              <a:rPr dirty="0">
                <a:solidFill>
                  <a:srgbClr val="0D0D0D"/>
                </a:solidFill>
                <a:latin typeface="Corbel"/>
                <a:cs typeface="Corbel"/>
              </a:rPr>
              <a:t>azaltacak</a:t>
            </a:r>
            <a:r>
              <a:rPr spc="-38" dirty="0">
                <a:solidFill>
                  <a:srgbClr val="0D0D0D"/>
                </a:solidFill>
                <a:latin typeface="Corbel"/>
                <a:cs typeface="Corbel"/>
              </a:rPr>
              <a:t> </a:t>
            </a:r>
            <a:r>
              <a:rPr dirty="0">
                <a:solidFill>
                  <a:srgbClr val="0D0D0D"/>
                </a:solidFill>
                <a:latin typeface="Corbel"/>
                <a:cs typeface="Corbel"/>
              </a:rPr>
              <a:t>oturma</a:t>
            </a:r>
            <a:r>
              <a:rPr spc="-30" dirty="0">
                <a:solidFill>
                  <a:srgbClr val="0D0D0D"/>
                </a:solidFill>
                <a:latin typeface="Corbel"/>
                <a:cs typeface="Corbel"/>
              </a:rPr>
              <a:t> </a:t>
            </a:r>
            <a:r>
              <a:rPr spc="-8" dirty="0">
                <a:solidFill>
                  <a:srgbClr val="0D0D0D"/>
                </a:solidFill>
                <a:latin typeface="Corbel"/>
                <a:cs typeface="Corbel"/>
              </a:rPr>
              <a:t>biçimleri </a:t>
            </a:r>
            <a:r>
              <a:rPr dirty="0">
                <a:solidFill>
                  <a:srgbClr val="0D0D0D"/>
                </a:solidFill>
                <a:latin typeface="Corbel"/>
                <a:cs typeface="Corbel"/>
              </a:rPr>
              <a:t>tercih</a:t>
            </a:r>
            <a:r>
              <a:rPr spc="-30" dirty="0">
                <a:solidFill>
                  <a:srgbClr val="0D0D0D"/>
                </a:solidFill>
                <a:latin typeface="Corbel"/>
                <a:cs typeface="Corbel"/>
              </a:rPr>
              <a:t> </a:t>
            </a:r>
            <a:r>
              <a:rPr spc="-8" dirty="0">
                <a:solidFill>
                  <a:srgbClr val="0D0D0D"/>
                </a:solidFill>
                <a:latin typeface="Corbel"/>
                <a:cs typeface="Corbel"/>
              </a:rPr>
              <a:t>edilmelidir</a:t>
            </a:r>
            <a:r>
              <a:rPr spc="-8" dirty="0">
                <a:solidFill>
                  <a:srgbClr val="A6B727"/>
                </a:solidFill>
                <a:latin typeface="Corbel"/>
                <a:cs typeface="Corbel"/>
              </a:rPr>
              <a:t>.</a:t>
            </a:r>
            <a:endParaRPr dirty="0">
              <a:latin typeface="Corbel"/>
              <a:cs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3488" y="1823669"/>
            <a:ext cx="7205663" cy="2986780"/>
          </a:xfrm>
          <a:prstGeom prst="rect">
            <a:avLst/>
          </a:prstGeom>
        </p:spPr>
        <p:txBody>
          <a:bodyPr vert="horz" wrap="square" lIns="0" tIns="143828" rIns="0" bIns="0" rtlCol="0">
            <a:spAutoFit/>
          </a:bodyPr>
          <a:lstStyle/>
          <a:p>
            <a:pPr marL="145256" indent="-135731">
              <a:spcBef>
                <a:spcPts val="1133"/>
              </a:spcBef>
              <a:buClr>
                <a:srgbClr val="A6B727"/>
              </a:buClr>
              <a:buSzPct val="79166"/>
              <a:buFont typeface="Corbel"/>
              <a:buChar char="•"/>
              <a:tabLst>
                <a:tab pos="145256" algn="l"/>
              </a:tabLst>
            </a:pPr>
            <a:r>
              <a:rPr sz="2400" b="1" dirty="0">
                <a:solidFill>
                  <a:srgbClr val="525C12"/>
                </a:solidFill>
                <a:latin typeface="Corbel"/>
                <a:cs typeface="Corbel"/>
              </a:rPr>
              <a:t>2.</a:t>
            </a:r>
            <a:r>
              <a:rPr sz="2400" b="1" spc="-94" dirty="0">
                <a:solidFill>
                  <a:srgbClr val="525C12"/>
                </a:solidFill>
                <a:latin typeface="Corbel"/>
                <a:cs typeface="Corbel"/>
              </a:rPr>
              <a:t> </a:t>
            </a:r>
            <a:r>
              <a:rPr sz="2400" b="1" spc="-8" dirty="0">
                <a:solidFill>
                  <a:srgbClr val="525C12"/>
                </a:solidFill>
                <a:latin typeface="Corbel"/>
                <a:cs typeface="Corbel"/>
              </a:rPr>
              <a:t>Ağır</a:t>
            </a:r>
            <a:r>
              <a:rPr sz="2400" b="1" spc="-210" dirty="0">
                <a:solidFill>
                  <a:srgbClr val="525C12"/>
                </a:solidFill>
                <a:latin typeface="Corbel"/>
                <a:cs typeface="Corbel"/>
              </a:rPr>
              <a:t> </a:t>
            </a:r>
            <a:r>
              <a:rPr sz="2400" b="1" spc="-23" dirty="0">
                <a:solidFill>
                  <a:srgbClr val="525C12"/>
                </a:solidFill>
                <a:latin typeface="Corbel"/>
                <a:cs typeface="Corbel"/>
              </a:rPr>
              <a:t>Yük</a:t>
            </a:r>
            <a:r>
              <a:rPr sz="2400" b="1" spc="-71" dirty="0">
                <a:solidFill>
                  <a:srgbClr val="525C12"/>
                </a:solidFill>
                <a:latin typeface="Corbel"/>
                <a:cs typeface="Corbel"/>
              </a:rPr>
              <a:t> </a:t>
            </a:r>
            <a:r>
              <a:rPr sz="2400" b="1" dirty="0">
                <a:solidFill>
                  <a:srgbClr val="525C12"/>
                </a:solidFill>
                <a:latin typeface="Corbel"/>
                <a:cs typeface="Corbel"/>
              </a:rPr>
              <a:t>Kaldırma</a:t>
            </a:r>
            <a:r>
              <a:rPr sz="2400" b="1" spc="-23" dirty="0">
                <a:solidFill>
                  <a:srgbClr val="525C12"/>
                </a:solidFill>
                <a:latin typeface="Corbel"/>
                <a:cs typeface="Corbel"/>
              </a:rPr>
              <a:t> </a:t>
            </a:r>
            <a:r>
              <a:rPr sz="2400" b="1" dirty="0">
                <a:solidFill>
                  <a:srgbClr val="525C12"/>
                </a:solidFill>
                <a:latin typeface="Corbel"/>
                <a:cs typeface="Corbel"/>
              </a:rPr>
              <a:t>–</a:t>
            </a:r>
            <a:r>
              <a:rPr sz="2400" b="1" spc="-90" dirty="0">
                <a:solidFill>
                  <a:srgbClr val="525C12"/>
                </a:solidFill>
                <a:latin typeface="Corbel"/>
                <a:cs typeface="Corbel"/>
              </a:rPr>
              <a:t> </a:t>
            </a:r>
            <a:r>
              <a:rPr sz="2400" b="1" dirty="0">
                <a:solidFill>
                  <a:srgbClr val="525C12"/>
                </a:solidFill>
                <a:latin typeface="Corbel"/>
                <a:cs typeface="Corbel"/>
              </a:rPr>
              <a:t>Omurga</a:t>
            </a:r>
            <a:r>
              <a:rPr sz="2400" b="1" spc="-53" dirty="0">
                <a:solidFill>
                  <a:srgbClr val="525C12"/>
                </a:solidFill>
                <a:latin typeface="Corbel"/>
                <a:cs typeface="Corbel"/>
              </a:rPr>
              <a:t> </a:t>
            </a:r>
            <a:r>
              <a:rPr sz="2400" b="1" spc="-8" dirty="0">
                <a:solidFill>
                  <a:srgbClr val="525C12"/>
                </a:solidFill>
                <a:latin typeface="Corbel"/>
                <a:cs typeface="Corbel"/>
              </a:rPr>
              <a:t>Sağlığı</a:t>
            </a:r>
            <a:endParaRPr sz="2400" dirty="0">
              <a:latin typeface="Corbel"/>
              <a:cs typeface="Corbel"/>
            </a:endParaRPr>
          </a:p>
          <a:p>
            <a:pPr marL="25241" algn="ctr">
              <a:lnSpc>
                <a:spcPts val="1898"/>
              </a:lnSpc>
              <a:spcBef>
                <a:spcPts val="979"/>
              </a:spcBef>
            </a:pPr>
            <a:r>
              <a:rPr sz="2000" dirty="0">
                <a:solidFill>
                  <a:srgbClr val="0D0D0D"/>
                </a:solidFill>
                <a:latin typeface="Corbel"/>
                <a:cs typeface="Corbel"/>
              </a:rPr>
              <a:t>Ağır</a:t>
            </a:r>
            <a:r>
              <a:rPr sz="2000" spc="-30" dirty="0">
                <a:solidFill>
                  <a:srgbClr val="0D0D0D"/>
                </a:solidFill>
                <a:latin typeface="Corbel"/>
                <a:cs typeface="Corbel"/>
              </a:rPr>
              <a:t> </a:t>
            </a:r>
            <a:r>
              <a:rPr sz="2000" dirty="0">
                <a:solidFill>
                  <a:srgbClr val="0D0D0D"/>
                </a:solidFill>
                <a:latin typeface="Corbel"/>
                <a:cs typeface="Corbel"/>
              </a:rPr>
              <a:t>yük</a:t>
            </a:r>
            <a:r>
              <a:rPr sz="2000" spc="-41" dirty="0">
                <a:solidFill>
                  <a:srgbClr val="0D0D0D"/>
                </a:solidFill>
                <a:latin typeface="Corbel"/>
                <a:cs typeface="Corbel"/>
              </a:rPr>
              <a:t> </a:t>
            </a:r>
            <a:r>
              <a:rPr sz="2000" dirty="0">
                <a:solidFill>
                  <a:srgbClr val="0D0D0D"/>
                </a:solidFill>
                <a:latin typeface="Corbel"/>
                <a:cs typeface="Corbel"/>
              </a:rPr>
              <a:t>kaldırırken</a:t>
            </a:r>
            <a:r>
              <a:rPr sz="2000" spc="-19" dirty="0">
                <a:solidFill>
                  <a:srgbClr val="0D0D0D"/>
                </a:solidFill>
                <a:latin typeface="Corbel"/>
                <a:cs typeface="Corbel"/>
              </a:rPr>
              <a:t> </a:t>
            </a:r>
            <a:r>
              <a:rPr sz="2000" dirty="0">
                <a:solidFill>
                  <a:srgbClr val="0D0D0D"/>
                </a:solidFill>
                <a:latin typeface="Corbel"/>
                <a:cs typeface="Corbel"/>
              </a:rPr>
              <a:t>veya</a:t>
            </a:r>
            <a:r>
              <a:rPr sz="2000" spc="-64" dirty="0">
                <a:solidFill>
                  <a:srgbClr val="0D0D0D"/>
                </a:solidFill>
                <a:latin typeface="Corbel"/>
                <a:cs typeface="Corbel"/>
              </a:rPr>
              <a:t> </a:t>
            </a:r>
            <a:r>
              <a:rPr sz="2000" dirty="0">
                <a:solidFill>
                  <a:srgbClr val="0D0D0D"/>
                </a:solidFill>
                <a:latin typeface="Corbel"/>
                <a:cs typeface="Corbel"/>
              </a:rPr>
              <a:t>bir</a:t>
            </a:r>
            <a:r>
              <a:rPr sz="2000" spc="-15" dirty="0">
                <a:solidFill>
                  <a:srgbClr val="0D0D0D"/>
                </a:solidFill>
                <a:latin typeface="Corbel"/>
                <a:cs typeface="Corbel"/>
              </a:rPr>
              <a:t> </a:t>
            </a:r>
            <a:r>
              <a:rPr sz="2000" dirty="0">
                <a:solidFill>
                  <a:srgbClr val="0D0D0D"/>
                </a:solidFill>
                <a:latin typeface="Corbel"/>
                <a:cs typeface="Corbel"/>
              </a:rPr>
              <a:t>iş</a:t>
            </a:r>
            <a:r>
              <a:rPr sz="2000" spc="-30" dirty="0">
                <a:solidFill>
                  <a:srgbClr val="0D0D0D"/>
                </a:solidFill>
                <a:latin typeface="Corbel"/>
                <a:cs typeface="Corbel"/>
              </a:rPr>
              <a:t> </a:t>
            </a:r>
            <a:r>
              <a:rPr sz="2000" dirty="0">
                <a:solidFill>
                  <a:srgbClr val="0D0D0D"/>
                </a:solidFill>
                <a:latin typeface="Corbel"/>
                <a:cs typeface="Corbel"/>
              </a:rPr>
              <a:t>için</a:t>
            </a:r>
            <a:r>
              <a:rPr sz="2000" spc="-11" dirty="0">
                <a:solidFill>
                  <a:srgbClr val="0D0D0D"/>
                </a:solidFill>
                <a:latin typeface="Corbel"/>
                <a:cs typeface="Corbel"/>
              </a:rPr>
              <a:t> </a:t>
            </a:r>
            <a:r>
              <a:rPr sz="2000" dirty="0">
                <a:solidFill>
                  <a:srgbClr val="0D0D0D"/>
                </a:solidFill>
                <a:latin typeface="Corbel"/>
                <a:cs typeface="Corbel"/>
              </a:rPr>
              <a:t>yere</a:t>
            </a:r>
            <a:r>
              <a:rPr sz="2000" spc="-38" dirty="0">
                <a:solidFill>
                  <a:srgbClr val="0D0D0D"/>
                </a:solidFill>
                <a:latin typeface="Corbel"/>
                <a:cs typeface="Corbel"/>
              </a:rPr>
              <a:t> </a:t>
            </a:r>
            <a:r>
              <a:rPr sz="2000" dirty="0">
                <a:solidFill>
                  <a:srgbClr val="0D0D0D"/>
                </a:solidFill>
                <a:latin typeface="Corbel"/>
                <a:cs typeface="Corbel"/>
              </a:rPr>
              <a:t>eğilirken,</a:t>
            </a:r>
            <a:r>
              <a:rPr sz="2000" spc="-34" dirty="0">
                <a:solidFill>
                  <a:srgbClr val="0D0D0D"/>
                </a:solidFill>
                <a:latin typeface="Corbel"/>
                <a:cs typeface="Corbel"/>
              </a:rPr>
              <a:t> </a:t>
            </a:r>
            <a:r>
              <a:rPr sz="2000" dirty="0" err="1">
                <a:solidFill>
                  <a:srgbClr val="0D0D0D"/>
                </a:solidFill>
                <a:latin typeface="Corbel"/>
                <a:cs typeface="Corbel"/>
              </a:rPr>
              <a:t>vücudu</a:t>
            </a:r>
            <a:r>
              <a:rPr sz="2000" spc="-75" dirty="0">
                <a:solidFill>
                  <a:srgbClr val="0D0D0D"/>
                </a:solidFill>
                <a:latin typeface="Corbel"/>
                <a:cs typeface="Corbel"/>
              </a:rPr>
              <a:t> </a:t>
            </a:r>
            <a:r>
              <a:rPr sz="2000" dirty="0" err="1">
                <a:solidFill>
                  <a:srgbClr val="0D0D0D"/>
                </a:solidFill>
                <a:latin typeface="Corbel"/>
                <a:cs typeface="Corbel"/>
              </a:rPr>
              <a:t>belden</a:t>
            </a:r>
            <a:r>
              <a:rPr lang="tr-TR" sz="2000" spc="-19" dirty="0">
                <a:solidFill>
                  <a:srgbClr val="0D0D0D"/>
                </a:solidFill>
                <a:latin typeface="Corbel"/>
                <a:cs typeface="Corbel"/>
              </a:rPr>
              <a:t> </a:t>
            </a:r>
            <a:r>
              <a:rPr sz="2000" dirty="0" err="1">
                <a:solidFill>
                  <a:srgbClr val="0D0D0D"/>
                </a:solidFill>
                <a:latin typeface="Corbel"/>
                <a:cs typeface="Corbel"/>
              </a:rPr>
              <a:t>bükerek</a:t>
            </a:r>
            <a:r>
              <a:rPr sz="2000" spc="-41" dirty="0">
                <a:solidFill>
                  <a:srgbClr val="0D0D0D"/>
                </a:solidFill>
                <a:latin typeface="Corbel"/>
                <a:cs typeface="Corbel"/>
              </a:rPr>
              <a:t> </a:t>
            </a:r>
            <a:r>
              <a:rPr sz="2000" spc="-8" dirty="0">
                <a:solidFill>
                  <a:srgbClr val="0D0D0D"/>
                </a:solidFill>
                <a:latin typeface="Corbel"/>
                <a:cs typeface="Corbel"/>
              </a:rPr>
              <a:t>değil,</a:t>
            </a:r>
            <a:endParaRPr sz="2000" dirty="0">
              <a:latin typeface="Corbel"/>
              <a:cs typeface="Corbel"/>
            </a:endParaRPr>
          </a:p>
          <a:p>
            <a:pPr algn="ctr">
              <a:lnSpc>
                <a:spcPts val="1800"/>
              </a:lnSpc>
            </a:pPr>
            <a:r>
              <a:rPr sz="2000" dirty="0">
                <a:solidFill>
                  <a:srgbClr val="0D0D0D"/>
                </a:solidFill>
                <a:latin typeface="Corbel"/>
                <a:cs typeface="Corbel"/>
              </a:rPr>
              <a:t>yere</a:t>
            </a:r>
            <a:r>
              <a:rPr sz="2000" spc="-38" dirty="0">
                <a:solidFill>
                  <a:srgbClr val="0D0D0D"/>
                </a:solidFill>
                <a:latin typeface="Corbel"/>
                <a:cs typeface="Corbel"/>
              </a:rPr>
              <a:t> </a:t>
            </a:r>
            <a:r>
              <a:rPr sz="2000" dirty="0">
                <a:solidFill>
                  <a:srgbClr val="0D0D0D"/>
                </a:solidFill>
                <a:latin typeface="Corbel"/>
                <a:cs typeface="Corbel"/>
              </a:rPr>
              <a:t>çökerek</a:t>
            </a:r>
            <a:r>
              <a:rPr sz="2000" spc="-19" dirty="0">
                <a:solidFill>
                  <a:srgbClr val="0D0D0D"/>
                </a:solidFill>
                <a:latin typeface="Corbel"/>
                <a:cs typeface="Corbel"/>
              </a:rPr>
              <a:t> </a:t>
            </a:r>
            <a:r>
              <a:rPr sz="2000" dirty="0">
                <a:solidFill>
                  <a:srgbClr val="0D0D0D"/>
                </a:solidFill>
                <a:latin typeface="Corbel"/>
                <a:cs typeface="Corbel"/>
              </a:rPr>
              <a:t>nesneye</a:t>
            </a:r>
            <a:r>
              <a:rPr sz="2000" spc="-56" dirty="0">
                <a:solidFill>
                  <a:srgbClr val="0D0D0D"/>
                </a:solidFill>
                <a:latin typeface="Corbel"/>
                <a:cs typeface="Corbel"/>
              </a:rPr>
              <a:t> </a:t>
            </a:r>
            <a:r>
              <a:rPr sz="2000" dirty="0">
                <a:solidFill>
                  <a:srgbClr val="0D0D0D"/>
                </a:solidFill>
                <a:latin typeface="Corbel"/>
                <a:cs typeface="Corbel"/>
              </a:rPr>
              <a:t>uzanmalı</a:t>
            </a:r>
            <a:r>
              <a:rPr sz="2000" spc="-49" dirty="0">
                <a:solidFill>
                  <a:srgbClr val="0D0D0D"/>
                </a:solidFill>
                <a:latin typeface="Corbel"/>
                <a:cs typeface="Corbel"/>
              </a:rPr>
              <a:t> </a:t>
            </a:r>
            <a:r>
              <a:rPr sz="2000" dirty="0">
                <a:solidFill>
                  <a:srgbClr val="0D0D0D"/>
                </a:solidFill>
                <a:latin typeface="Corbel"/>
                <a:cs typeface="Corbel"/>
              </a:rPr>
              <a:t>ve</a:t>
            </a:r>
            <a:r>
              <a:rPr sz="2000" spc="-38" dirty="0">
                <a:solidFill>
                  <a:srgbClr val="0D0D0D"/>
                </a:solidFill>
                <a:latin typeface="Corbel"/>
                <a:cs typeface="Corbel"/>
              </a:rPr>
              <a:t> </a:t>
            </a:r>
            <a:r>
              <a:rPr sz="2000" dirty="0">
                <a:solidFill>
                  <a:srgbClr val="0D0D0D"/>
                </a:solidFill>
                <a:latin typeface="Corbel"/>
                <a:cs typeface="Corbel"/>
              </a:rPr>
              <a:t>ağırlığı</a:t>
            </a:r>
            <a:r>
              <a:rPr sz="2000" spc="-30" dirty="0">
                <a:solidFill>
                  <a:srgbClr val="0D0D0D"/>
                </a:solidFill>
                <a:latin typeface="Corbel"/>
                <a:cs typeface="Corbel"/>
              </a:rPr>
              <a:t> </a:t>
            </a:r>
            <a:r>
              <a:rPr sz="2000" dirty="0">
                <a:solidFill>
                  <a:srgbClr val="0D0D0D"/>
                </a:solidFill>
                <a:latin typeface="Corbel"/>
                <a:cs typeface="Corbel"/>
              </a:rPr>
              <a:t>bele</a:t>
            </a:r>
            <a:r>
              <a:rPr sz="2000" spc="-23" dirty="0">
                <a:solidFill>
                  <a:srgbClr val="0D0D0D"/>
                </a:solidFill>
                <a:latin typeface="Corbel"/>
                <a:cs typeface="Corbel"/>
              </a:rPr>
              <a:t> </a:t>
            </a:r>
            <a:r>
              <a:rPr sz="2000" dirty="0">
                <a:solidFill>
                  <a:srgbClr val="0D0D0D"/>
                </a:solidFill>
                <a:latin typeface="Corbel"/>
                <a:cs typeface="Corbel"/>
              </a:rPr>
              <a:t>değil</a:t>
            </a:r>
            <a:r>
              <a:rPr sz="2000" spc="-30" dirty="0">
                <a:solidFill>
                  <a:srgbClr val="0D0D0D"/>
                </a:solidFill>
                <a:latin typeface="Corbel"/>
                <a:cs typeface="Corbel"/>
              </a:rPr>
              <a:t> </a:t>
            </a:r>
            <a:r>
              <a:rPr sz="2000" dirty="0">
                <a:solidFill>
                  <a:srgbClr val="0D0D0D"/>
                </a:solidFill>
                <a:latin typeface="Corbel"/>
                <a:cs typeface="Corbel"/>
              </a:rPr>
              <a:t>dizlere</a:t>
            </a:r>
            <a:r>
              <a:rPr sz="2000" spc="-23" dirty="0">
                <a:solidFill>
                  <a:srgbClr val="0D0D0D"/>
                </a:solidFill>
                <a:latin typeface="Corbel"/>
                <a:cs typeface="Corbel"/>
              </a:rPr>
              <a:t> </a:t>
            </a:r>
            <a:r>
              <a:rPr sz="2000" dirty="0">
                <a:solidFill>
                  <a:srgbClr val="0D0D0D"/>
                </a:solidFill>
                <a:latin typeface="Corbel"/>
                <a:cs typeface="Corbel"/>
              </a:rPr>
              <a:t>vererek</a:t>
            </a:r>
            <a:r>
              <a:rPr sz="2000" spc="-34" dirty="0">
                <a:solidFill>
                  <a:srgbClr val="0D0D0D"/>
                </a:solidFill>
                <a:latin typeface="Corbel"/>
                <a:cs typeface="Corbel"/>
              </a:rPr>
              <a:t> </a:t>
            </a:r>
            <a:r>
              <a:rPr sz="2000" spc="-8" dirty="0">
                <a:solidFill>
                  <a:srgbClr val="0D0D0D"/>
                </a:solidFill>
                <a:latin typeface="Corbel"/>
                <a:cs typeface="Corbel"/>
              </a:rPr>
              <a:t>doğrulmalısınız.</a:t>
            </a:r>
            <a:endParaRPr sz="2000" dirty="0">
              <a:latin typeface="Corbel"/>
              <a:cs typeface="Corbel"/>
            </a:endParaRPr>
          </a:p>
          <a:p>
            <a:pPr marL="9525">
              <a:lnSpc>
                <a:spcPts val="1781"/>
              </a:lnSpc>
            </a:pPr>
            <a:endParaRPr lang="tr-TR" sz="2000" dirty="0">
              <a:solidFill>
                <a:srgbClr val="0D0D0D"/>
              </a:solidFill>
              <a:latin typeface="Corbel"/>
              <a:cs typeface="Corbel"/>
            </a:endParaRPr>
          </a:p>
          <a:p>
            <a:pPr marL="9525">
              <a:lnSpc>
                <a:spcPts val="1781"/>
              </a:lnSpc>
            </a:pPr>
            <a:r>
              <a:rPr sz="2000" dirty="0">
                <a:solidFill>
                  <a:srgbClr val="0D0D0D"/>
                </a:solidFill>
                <a:latin typeface="Corbel"/>
                <a:cs typeface="Corbel"/>
              </a:rPr>
              <a:t>Bu</a:t>
            </a:r>
            <a:r>
              <a:rPr sz="2000" spc="-41" dirty="0">
                <a:solidFill>
                  <a:srgbClr val="0D0D0D"/>
                </a:solidFill>
                <a:latin typeface="Corbel"/>
                <a:cs typeface="Corbel"/>
              </a:rPr>
              <a:t> </a:t>
            </a:r>
            <a:r>
              <a:rPr sz="2000" dirty="0">
                <a:solidFill>
                  <a:srgbClr val="0D0D0D"/>
                </a:solidFill>
                <a:latin typeface="Corbel"/>
                <a:cs typeface="Corbel"/>
              </a:rPr>
              <a:t>tedbir</a:t>
            </a:r>
            <a:r>
              <a:rPr sz="2000" spc="-19" dirty="0">
                <a:solidFill>
                  <a:srgbClr val="0D0D0D"/>
                </a:solidFill>
                <a:latin typeface="Corbel"/>
                <a:cs typeface="Corbel"/>
              </a:rPr>
              <a:t> </a:t>
            </a:r>
            <a:r>
              <a:rPr sz="2000" dirty="0">
                <a:solidFill>
                  <a:srgbClr val="0D0D0D"/>
                </a:solidFill>
                <a:latin typeface="Corbel"/>
                <a:cs typeface="Corbel"/>
              </a:rPr>
              <a:t>omurgaya</a:t>
            </a:r>
            <a:r>
              <a:rPr sz="2000" spc="-64" dirty="0">
                <a:solidFill>
                  <a:srgbClr val="0D0D0D"/>
                </a:solidFill>
                <a:latin typeface="Corbel"/>
                <a:cs typeface="Corbel"/>
              </a:rPr>
              <a:t> </a:t>
            </a:r>
            <a:r>
              <a:rPr sz="2000" dirty="0">
                <a:solidFill>
                  <a:srgbClr val="0D0D0D"/>
                </a:solidFill>
                <a:latin typeface="Corbel"/>
                <a:cs typeface="Corbel"/>
              </a:rPr>
              <a:t>binen</a:t>
            </a:r>
            <a:r>
              <a:rPr sz="2000" spc="-34" dirty="0">
                <a:solidFill>
                  <a:srgbClr val="0D0D0D"/>
                </a:solidFill>
                <a:latin typeface="Corbel"/>
                <a:cs typeface="Corbel"/>
              </a:rPr>
              <a:t> </a:t>
            </a:r>
            <a:r>
              <a:rPr sz="2000" dirty="0">
                <a:solidFill>
                  <a:srgbClr val="0D0D0D"/>
                </a:solidFill>
                <a:latin typeface="Corbel"/>
                <a:cs typeface="Corbel"/>
              </a:rPr>
              <a:t>yükün</a:t>
            </a:r>
            <a:r>
              <a:rPr sz="2000" spc="-53" dirty="0">
                <a:solidFill>
                  <a:srgbClr val="0D0D0D"/>
                </a:solidFill>
                <a:latin typeface="Corbel"/>
                <a:cs typeface="Corbel"/>
              </a:rPr>
              <a:t> </a:t>
            </a:r>
            <a:r>
              <a:rPr sz="2000" dirty="0">
                <a:solidFill>
                  <a:srgbClr val="0D0D0D"/>
                </a:solidFill>
                <a:latin typeface="Corbel"/>
                <a:cs typeface="Corbel"/>
              </a:rPr>
              <a:t>dengeli</a:t>
            </a:r>
            <a:r>
              <a:rPr sz="2000" spc="-49" dirty="0">
                <a:solidFill>
                  <a:srgbClr val="0D0D0D"/>
                </a:solidFill>
                <a:latin typeface="Corbel"/>
                <a:cs typeface="Corbel"/>
              </a:rPr>
              <a:t> </a:t>
            </a:r>
            <a:r>
              <a:rPr sz="2000" dirty="0">
                <a:solidFill>
                  <a:srgbClr val="0D0D0D"/>
                </a:solidFill>
                <a:latin typeface="Corbel"/>
                <a:cs typeface="Corbel"/>
              </a:rPr>
              <a:t>bir</a:t>
            </a:r>
            <a:r>
              <a:rPr sz="2000" spc="-8" dirty="0">
                <a:solidFill>
                  <a:srgbClr val="0D0D0D"/>
                </a:solidFill>
                <a:latin typeface="Corbel"/>
                <a:cs typeface="Corbel"/>
              </a:rPr>
              <a:t> </a:t>
            </a:r>
            <a:r>
              <a:rPr sz="2000" dirty="0">
                <a:solidFill>
                  <a:srgbClr val="0D0D0D"/>
                </a:solidFill>
                <a:latin typeface="Corbel"/>
                <a:cs typeface="Corbel"/>
              </a:rPr>
              <a:t>biçimde</a:t>
            </a:r>
            <a:r>
              <a:rPr sz="2000" spc="-8" dirty="0">
                <a:solidFill>
                  <a:srgbClr val="0D0D0D"/>
                </a:solidFill>
                <a:latin typeface="Corbel"/>
                <a:cs typeface="Corbel"/>
              </a:rPr>
              <a:t> </a:t>
            </a:r>
            <a:r>
              <a:rPr sz="2000" dirty="0">
                <a:solidFill>
                  <a:srgbClr val="0D0D0D"/>
                </a:solidFill>
                <a:latin typeface="Corbel"/>
                <a:cs typeface="Corbel"/>
              </a:rPr>
              <a:t>dağılmasını</a:t>
            </a:r>
            <a:r>
              <a:rPr sz="2000" spc="-34" dirty="0">
                <a:solidFill>
                  <a:srgbClr val="0D0D0D"/>
                </a:solidFill>
                <a:latin typeface="Corbel"/>
                <a:cs typeface="Corbel"/>
              </a:rPr>
              <a:t> </a:t>
            </a:r>
            <a:r>
              <a:rPr sz="2000" spc="-8" dirty="0" err="1">
                <a:solidFill>
                  <a:srgbClr val="0D0D0D"/>
                </a:solidFill>
                <a:latin typeface="Corbel"/>
                <a:cs typeface="Corbel"/>
              </a:rPr>
              <a:t>sağlayacak</a:t>
            </a:r>
            <a:r>
              <a:rPr sz="2000" spc="-8" dirty="0">
                <a:solidFill>
                  <a:srgbClr val="0D0D0D"/>
                </a:solidFill>
                <a:latin typeface="Corbel"/>
                <a:cs typeface="Corbel"/>
              </a:rPr>
              <a:t>,</a:t>
            </a:r>
            <a:r>
              <a:rPr lang="tr-TR" sz="2000" spc="-8" dirty="0">
                <a:latin typeface="Corbel"/>
                <a:cs typeface="Corbel"/>
              </a:rPr>
              <a:t> </a:t>
            </a:r>
            <a:r>
              <a:rPr sz="2000" dirty="0" err="1">
                <a:solidFill>
                  <a:srgbClr val="0D0D0D"/>
                </a:solidFill>
                <a:latin typeface="Corbel"/>
                <a:cs typeface="Corbel"/>
              </a:rPr>
              <a:t>omurganın</a:t>
            </a:r>
            <a:r>
              <a:rPr sz="2000" spc="-56" dirty="0">
                <a:solidFill>
                  <a:srgbClr val="0D0D0D"/>
                </a:solidFill>
                <a:latin typeface="Corbel"/>
                <a:cs typeface="Corbel"/>
              </a:rPr>
              <a:t> </a:t>
            </a:r>
            <a:r>
              <a:rPr sz="2000" dirty="0">
                <a:solidFill>
                  <a:srgbClr val="0D0D0D"/>
                </a:solidFill>
                <a:latin typeface="Corbel"/>
                <a:cs typeface="Corbel"/>
              </a:rPr>
              <a:t>özellikle</a:t>
            </a:r>
            <a:r>
              <a:rPr sz="2000" spc="-11" dirty="0">
                <a:solidFill>
                  <a:srgbClr val="0D0D0D"/>
                </a:solidFill>
                <a:latin typeface="Corbel"/>
                <a:cs typeface="Corbel"/>
              </a:rPr>
              <a:t> </a:t>
            </a:r>
            <a:r>
              <a:rPr sz="2000" dirty="0">
                <a:solidFill>
                  <a:srgbClr val="0D0D0D"/>
                </a:solidFill>
                <a:latin typeface="Corbel"/>
                <a:cs typeface="Corbel"/>
              </a:rPr>
              <a:t>belin</a:t>
            </a:r>
            <a:r>
              <a:rPr sz="2000" spc="-23" dirty="0">
                <a:solidFill>
                  <a:srgbClr val="0D0D0D"/>
                </a:solidFill>
                <a:latin typeface="Corbel"/>
                <a:cs typeface="Corbel"/>
              </a:rPr>
              <a:t> </a:t>
            </a:r>
            <a:r>
              <a:rPr sz="2000" dirty="0">
                <a:solidFill>
                  <a:srgbClr val="0D0D0D"/>
                </a:solidFill>
                <a:latin typeface="Corbel"/>
                <a:cs typeface="Corbel"/>
              </a:rPr>
              <a:t>incinmesini</a:t>
            </a:r>
            <a:r>
              <a:rPr sz="2000" spc="-34" dirty="0">
                <a:solidFill>
                  <a:srgbClr val="0D0D0D"/>
                </a:solidFill>
                <a:latin typeface="Corbel"/>
                <a:cs typeface="Corbel"/>
              </a:rPr>
              <a:t> </a:t>
            </a:r>
            <a:r>
              <a:rPr sz="2000" spc="-8" dirty="0">
                <a:solidFill>
                  <a:srgbClr val="0D0D0D"/>
                </a:solidFill>
                <a:latin typeface="Corbel"/>
                <a:cs typeface="Corbel"/>
              </a:rPr>
              <a:t>önleyecektir.</a:t>
            </a:r>
            <a:r>
              <a:rPr sz="2000" spc="-68" dirty="0">
                <a:solidFill>
                  <a:srgbClr val="0D0D0D"/>
                </a:solidFill>
                <a:latin typeface="Corbel"/>
                <a:cs typeface="Corbel"/>
              </a:rPr>
              <a:t> </a:t>
            </a:r>
            <a:r>
              <a:rPr sz="2000" dirty="0">
                <a:solidFill>
                  <a:srgbClr val="0D0D0D"/>
                </a:solidFill>
                <a:latin typeface="Corbel"/>
                <a:cs typeface="Corbel"/>
              </a:rPr>
              <a:t>Bu</a:t>
            </a:r>
            <a:r>
              <a:rPr sz="2000" spc="-38" dirty="0">
                <a:solidFill>
                  <a:srgbClr val="0D0D0D"/>
                </a:solidFill>
                <a:latin typeface="Corbel"/>
                <a:cs typeface="Corbel"/>
              </a:rPr>
              <a:t> </a:t>
            </a:r>
            <a:r>
              <a:rPr sz="2000" dirty="0">
                <a:solidFill>
                  <a:srgbClr val="0D0D0D"/>
                </a:solidFill>
                <a:latin typeface="Corbel"/>
                <a:cs typeface="Corbel"/>
              </a:rPr>
              <a:t>kurallara</a:t>
            </a:r>
            <a:r>
              <a:rPr sz="2000" spc="-45" dirty="0">
                <a:solidFill>
                  <a:srgbClr val="0D0D0D"/>
                </a:solidFill>
                <a:latin typeface="Corbel"/>
                <a:cs typeface="Corbel"/>
              </a:rPr>
              <a:t> </a:t>
            </a:r>
            <a:r>
              <a:rPr sz="2000" dirty="0">
                <a:solidFill>
                  <a:srgbClr val="0D0D0D"/>
                </a:solidFill>
                <a:latin typeface="Corbel"/>
                <a:cs typeface="Corbel"/>
              </a:rPr>
              <a:t>dikkat</a:t>
            </a:r>
            <a:r>
              <a:rPr sz="2000" spc="-26" dirty="0">
                <a:solidFill>
                  <a:srgbClr val="0D0D0D"/>
                </a:solidFill>
                <a:latin typeface="Corbel"/>
                <a:cs typeface="Corbel"/>
              </a:rPr>
              <a:t> </a:t>
            </a:r>
            <a:r>
              <a:rPr sz="2000" spc="-8" dirty="0">
                <a:solidFill>
                  <a:srgbClr val="0D0D0D"/>
                </a:solidFill>
                <a:latin typeface="Corbel"/>
                <a:cs typeface="Corbel"/>
              </a:rPr>
              <a:t>edilmemesi, </a:t>
            </a:r>
            <a:r>
              <a:rPr sz="2000" dirty="0">
                <a:solidFill>
                  <a:srgbClr val="0D0D0D"/>
                </a:solidFill>
                <a:latin typeface="Corbel"/>
                <a:cs typeface="Corbel"/>
              </a:rPr>
              <a:t>bel</a:t>
            </a:r>
            <a:r>
              <a:rPr sz="2000" spc="-30" dirty="0">
                <a:solidFill>
                  <a:srgbClr val="0D0D0D"/>
                </a:solidFill>
                <a:latin typeface="Corbel"/>
                <a:cs typeface="Corbel"/>
              </a:rPr>
              <a:t> </a:t>
            </a:r>
            <a:r>
              <a:rPr sz="2000" dirty="0">
                <a:solidFill>
                  <a:srgbClr val="0D0D0D"/>
                </a:solidFill>
                <a:latin typeface="Corbel"/>
                <a:cs typeface="Corbel"/>
              </a:rPr>
              <a:t>–</a:t>
            </a:r>
            <a:r>
              <a:rPr sz="2000" spc="-23" dirty="0">
                <a:solidFill>
                  <a:srgbClr val="0D0D0D"/>
                </a:solidFill>
                <a:latin typeface="Corbel"/>
                <a:cs typeface="Corbel"/>
              </a:rPr>
              <a:t> </a:t>
            </a:r>
            <a:r>
              <a:rPr sz="2000" dirty="0">
                <a:solidFill>
                  <a:srgbClr val="0D0D0D"/>
                </a:solidFill>
                <a:latin typeface="Corbel"/>
                <a:cs typeface="Corbel"/>
              </a:rPr>
              <a:t>sırt</a:t>
            </a:r>
            <a:r>
              <a:rPr sz="2000" spc="-15" dirty="0">
                <a:solidFill>
                  <a:srgbClr val="0D0D0D"/>
                </a:solidFill>
                <a:latin typeface="Corbel"/>
                <a:cs typeface="Corbel"/>
              </a:rPr>
              <a:t> </a:t>
            </a:r>
            <a:r>
              <a:rPr sz="2000" dirty="0">
                <a:solidFill>
                  <a:srgbClr val="0D0D0D"/>
                </a:solidFill>
                <a:latin typeface="Corbel"/>
                <a:cs typeface="Corbel"/>
              </a:rPr>
              <a:t>ağrıları</a:t>
            </a:r>
            <a:r>
              <a:rPr sz="2000" spc="-30" dirty="0">
                <a:solidFill>
                  <a:srgbClr val="0D0D0D"/>
                </a:solidFill>
                <a:latin typeface="Corbel"/>
                <a:cs typeface="Corbel"/>
              </a:rPr>
              <a:t> </a:t>
            </a:r>
            <a:r>
              <a:rPr sz="2000" dirty="0">
                <a:solidFill>
                  <a:srgbClr val="0D0D0D"/>
                </a:solidFill>
                <a:latin typeface="Corbel"/>
                <a:cs typeface="Corbel"/>
              </a:rPr>
              <a:t>ve</a:t>
            </a:r>
            <a:r>
              <a:rPr sz="2000" spc="-34" dirty="0">
                <a:solidFill>
                  <a:srgbClr val="0D0D0D"/>
                </a:solidFill>
                <a:latin typeface="Corbel"/>
                <a:cs typeface="Corbel"/>
              </a:rPr>
              <a:t> </a:t>
            </a:r>
            <a:r>
              <a:rPr sz="2000" dirty="0">
                <a:solidFill>
                  <a:srgbClr val="0D0D0D"/>
                </a:solidFill>
                <a:latin typeface="Corbel"/>
                <a:cs typeface="Corbel"/>
              </a:rPr>
              <a:t>omurgada</a:t>
            </a:r>
            <a:r>
              <a:rPr sz="2000" spc="-45" dirty="0">
                <a:solidFill>
                  <a:srgbClr val="0D0D0D"/>
                </a:solidFill>
                <a:latin typeface="Corbel"/>
                <a:cs typeface="Corbel"/>
              </a:rPr>
              <a:t> </a:t>
            </a:r>
            <a:r>
              <a:rPr sz="2000" dirty="0">
                <a:solidFill>
                  <a:srgbClr val="0D0D0D"/>
                </a:solidFill>
                <a:latin typeface="Corbel"/>
                <a:cs typeface="Corbel"/>
              </a:rPr>
              <a:t>fıtık</a:t>
            </a:r>
            <a:r>
              <a:rPr sz="2000" spc="-15" dirty="0">
                <a:solidFill>
                  <a:srgbClr val="0D0D0D"/>
                </a:solidFill>
                <a:latin typeface="Corbel"/>
                <a:cs typeface="Corbel"/>
              </a:rPr>
              <a:t> </a:t>
            </a:r>
            <a:r>
              <a:rPr sz="2000" dirty="0">
                <a:solidFill>
                  <a:srgbClr val="0D0D0D"/>
                </a:solidFill>
                <a:latin typeface="Corbel"/>
                <a:cs typeface="Corbel"/>
              </a:rPr>
              <a:t>oluşumuna</a:t>
            </a:r>
            <a:r>
              <a:rPr sz="2000" spc="-56" dirty="0">
                <a:solidFill>
                  <a:srgbClr val="0D0D0D"/>
                </a:solidFill>
                <a:latin typeface="Corbel"/>
                <a:cs typeface="Corbel"/>
              </a:rPr>
              <a:t> </a:t>
            </a:r>
            <a:r>
              <a:rPr sz="2000" dirty="0">
                <a:solidFill>
                  <a:srgbClr val="0D0D0D"/>
                </a:solidFill>
                <a:latin typeface="Corbel"/>
                <a:cs typeface="Corbel"/>
              </a:rPr>
              <a:t>kadar</a:t>
            </a:r>
            <a:r>
              <a:rPr sz="2000" spc="-23" dirty="0">
                <a:solidFill>
                  <a:srgbClr val="0D0D0D"/>
                </a:solidFill>
                <a:latin typeface="Corbel"/>
                <a:cs typeface="Corbel"/>
              </a:rPr>
              <a:t> </a:t>
            </a:r>
            <a:r>
              <a:rPr sz="2000" dirty="0">
                <a:solidFill>
                  <a:srgbClr val="0D0D0D"/>
                </a:solidFill>
                <a:latin typeface="Corbel"/>
                <a:cs typeface="Corbel"/>
              </a:rPr>
              <a:t>giden,</a:t>
            </a:r>
            <a:r>
              <a:rPr sz="2000" spc="-45" dirty="0">
                <a:solidFill>
                  <a:srgbClr val="0D0D0D"/>
                </a:solidFill>
                <a:latin typeface="Corbel"/>
                <a:cs typeface="Corbel"/>
              </a:rPr>
              <a:t> </a:t>
            </a:r>
            <a:r>
              <a:rPr sz="2000" dirty="0">
                <a:solidFill>
                  <a:srgbClr val="0D0D0D"/>
                </a:solidFill>
                <a:latin typeface="Corbel"/>
                <a:cs typeface="Corbel"/>
              </a:rPr>
              <a:t>ameliyat</a:t>
            </a:r>
            <a:r>
              <a:rPr sz="2000" spc="-23" dirty="0">
                <a:solidFill>
                  <a:srgbClr val="0D0D0D"/>
                </a:solidFill>
                <a:latin typeface="Corbel"/>
                <a:cs typeface="Corbel"/>
              </a:rPr>
              <a:t> </a:t>
            </a:r>
            <a:r>
              <a:rPr sz="2000" spc="-8" dirty="0">
                <a:solidFill>
                  <a:srgbClr val="0D0D0D"/>
                </a:solidFill>
                <a:latin typeface="Corbel"/>
                <a:cs typeface="Corbel"/>
              </a:rPr>
              <a:t>gerektiren </a:t>
            </a:r>
            <a:r>
              <a:rPr sz="2000" dirty="0">
                <a:solidFill>
                  <a:srgbClr val="0D0D0D"/>
                </a:solidFill>
                <a:latin typeface="Corbel"/>
                <a:cs typeface="Corbel"/>
              </a:rPr>
              <a:t>ciddi</a:t>
            </a:r>
            <a:r>
              <a:rPr sz="2000" spc="-15" dirty="0">
                <a:solidFill>
                  <a:srgbClr val="0D0D0D"/>
                </a:solidFill>
                <a:latin typeface="Corbel"/>
                <a:cs typeface="Corbel"/>
              </a:rPr>
              <a:t> </a:t>
            </a:r>
            <a:r>
              <a:rPr sz="2000" dirty="0">
                <a:solidFill>
                  <a:srgbClr val="0D0D0D"/>
                </a:solidFill>
                <a:latin typeface="Corbel"/>
                <a:cs typeface="Corbel"/>
              </a:rPr>
              <a:t>rahatsızlıklara</a:t>
            </a:r>
            <a:r>
              <a:rPr sz="2000" spc="-49" dirty="0">
                <a:solidFill>
                  <a:srgbClr val="0D0D0D"/>
                </a:solidFill>
                <a:latin typeface="Corbel"/>
                <a:cs typeface="Corbel"/>
              </a:rPr>
              <a:t> </a:t>
            </a:r>
            <a:r>
              <a:rPr sz="2000" dirty="0">
                <a:solidFill>
                  <a:srgbClr val="0D0D0D"/>
                </a:solidFill>
                <a:latin typeface="Corbel"/>
                <a:cs typeface="Corbel"/>
              </a:rPr>
              <a:t>sebep</a:t>
            </a:r>
            <a:r>
              <a:rPr sz="2000" spc="-19" dirty="0">
                <a:solidFill>
                  <a:srgbClr val="0D0D0D"/>
                </a:solidFill>
                <a:latin typeface="Corbel"/>
                <a:cs typeface="Corbel"/>
              </a:rPr>
              <a:t> </a:t>
            </a:r>
            <a:r>
              <a:rPr sz="2000" spc="-8" dirty="0">
                <a:solidFill>
                  <a:srgbClr val="0D0D0D"/>
                </a:solidFill>
                <a:latin typeface="Corbel"/>
                <a:cs typeface="Corbel"/>
              </a:rPr>
              <a:t>olabilir.</a:t>
            </a:r>
            <a:r>
              <a:rPr sz="2000" spc="-15" dirty="0">
                <a:solidFill>
                  <a:srgbClr val="0D0D0D"/>
                </a:solidFill>
                <a:latin typeface="Corbel"/>
                <a:cs typeface="Corbel"/>
              </a:rPr>
              <a:t> </a:t>
            </a:r>
            <a:endParaRPr lang="tr-TR" sz="2000" spc="-15" dirty="0">
              <a:solidFill>
                <a:srgbClr val="0D0D0D"/>
              </a:solidFill>
              <a:latin typeface="Corbel"/>
              <a:cs typeface="Corbe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lt">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855</TotalTime>
  <Words>2999</Words>
  <Application>Microsoft Office PowerPoint</Application>
  <PresentationFormat>Ekran Gösterisi (4:3)</PresentationFormat>
  <Paragraphs>262</Paragraphs>
  <Slides>54</Slides>
  <Notes>17</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54</vt:i4>
      </vt:variant>
    </vt:vector>
  </HeadingPairs>
  <TitlesOfParts>
    <vt:vector size="67" baseType="lpstr">
      <vt:lpstr>Arial</vt:lpstr>
      <vt:lpstr>Arial MT</vt:lpstr>
      <vt:lpstr>Book Antiqua</vt:lpstr>
      <vt:lpstr>Calibri</vt:lpstr>
      <vt:lpstr>Corbel</vt:lpstr>
      <vt:lpstr>Microsoft Sans Serif</vt:lpstr>
      <vt:lpstr>Times New Roman</vt:lpstr>
      <vt:lpstr>Times New Roman Tur</vt:lpstr>
      <vt:lpstr>Verdana</vt:lpstr>
      <vt:lpstr>Wingdings</vt:lpstr>
      <vt:lpstr>Wingdings 2</vt:lpstr>
      <vt:lpstr>Cilt</vt:lpstr>
      <vt:lpstr>ClipArt</vt:lpstr>
      <vt:lpstr>Ofiste Ergonomi nedir ?</vt:lpstr>
      <vt:lpstr>PowerPoint Sunusu</vt:lpstr>
      <vt:lpstr>PowerPoint Sunusu</vt:lpstr>
      <vt:lpstr>İç Hava Kalitesini Bozan Etkenler</vt:lpstr>
      <vt:lpstr>OFİS SICAKLIĞI 20-26⁰ derece arasında olmalı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OFİS EGZERSİZLERİ</vt:lpstr>
      <vt:lpstr>PowerPoint Sunusu</vt:lpstr>
      <vt:lpstr>PowerPoint Sunusu</vt:lpstr>
      <vt:lpstr>PowerPoint Sunusu</vt:lpstr>
      <vt:lpstr>PowerPoint Sunusu</vt:lpstr>
      <vt:lpstr>PowerPoint Sunusu</vt:lpstr>
      <vt:lpstr>PowerPoint Sunusu</vt:lpstr>
      <vt:lpstr>PowerPoint Sunusu</vt:lpstr>
      <vt:lpstr>A. Bina (İşyeri Yerleşim Planı)</vt:lpstr>
      <vt:lpstr>B. Ekranlı Araçlar </vt:lpstr>
      <vt:lpstr>PowerPoint Sunusu</vt:lpstr>
      <vt:lpstr>PowerPoint Sunusu</vt:lpstr>
      <vt:lpstr>Çalışanların bilgilendirilmesi ve eğitimi</vt:lpstr>
      <vt:lpstr>PowerPoint Sunusu</vt:lpstr>
      <vt:lpstr>PowerPoint Sunusu</vt:lpstr>
      <vt:lpstr>PowerPoint Sunusu</vt:lpstr>
      <vt:lpstr>PowerPoint Sunusu</vt:lpstr>
      <vt:lpstr>PowerPoint Sunusu</vt:lpstr>
      <vt:lpstr>C. Tekrarlanan İşler</vt:lpstr>
      <vt:lpstr>D. Uygunsuz Duruşlar </vt:lpstr>
      <vt:lpstr>3. PİSKOLOJİK FAKTÖRLER</vt:lpstr>
      <vt:lpstr>MESLEK HASTALIĞI NEDİR?</vt:lpstr>
      <vt:lpstr>PowerPoint Sunusu</vt:lpstr>
      <vt:lpstr>OFİS HASTALIKLARI</vt:lpstr>
      <vt:lpstr>PowerPoint Sunusu</vt:lpstr>
      <vt:lpstr>Ofis Hastalıklarından Korunmak İçin Neler Yapmalıyız</vt:lpstr>
      <vt:lpstr>Çalışma Ortamında Temizlik</vt:lpstr>
      <vt:lpstr>MEŞGUL  ETMEK</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AYRINTI ORTAK SAĞLIK GÜVENLİK BİRİMİ</dc:title>
  <dc:creator>melih</dc:creator>
  <cp:lastModifiedBy>Ayse Tazegul</cp:lastModifiedBy>
  <cp:revision>56</cp:revision>
  <dcterms:created xsi:type="dcterms:W3CDTF">2014-02-21T08:28:34Z</dcterms:created>
  <dcterms:modified xsi:type="dcterms:W3CDTF">2025-11-28T10:09:03Z</dcterms:modified>
</cp:coreProperties>
</file>