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F4B5-DBC4-4CEE-B651-636529E07BE7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2135-0207-47FA-B530-B4760A9B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7196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F4B5-DBC4-4CEE-B651-636529E07BE7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2135-0207-47FA-B530-B4760A9B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78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F4B5-DBC4-4CEE-B651-636529E07BE7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2135-0207-47FA-B530-B4760A9B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374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F4B5-DBC4-4CEE-B651-636529E07BE7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2135-0207-47FA-B530-B4760A9B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889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F4B5-DBC4-4CEE-B651-636529E07BE7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2135-0207-47FA-B530-B4760A9B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1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F4B5-DBC4-4CEE-B651-636529E07BE7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2135-0207-47FA-B530-B4760A9B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7221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F4B5-DBC4-4CEE-B651-636529E07BE7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2135-0207-47FA-B530-B4760A9B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31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F4B5-DBC4-4CEE-B651-636529E07BE7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2135-0207-47FA-B530-B4760A9B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3068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F4B5-DBC4-4CEE-B651-636529E07BE7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2135-0207-47FA-B530-B4760A9B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510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F4B5-DBC4-4CEE-B651-636529E07BE7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2135-0207-47FA-B530-B4760A9B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466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7F4B5-DBC4-4CEE-B651-636529E07BE7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A2135-0207-47FA-B530-B4760A9B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60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7F4B5-DBC4-4CEE-B651-636529E07BE7}" type="datetimeFigureOut">
              <a:rPr lang="tr-TR" smtClean="0"/>
              <a:t>30.11.2021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A2135-0207-47FA-B530-B4760A9B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83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etryfoundation.org/poems/44119/loves-alchem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Love's Alchemy» by John Donne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TRN 305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532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Please</a:t>
            </a:r>
            <a:r>
              <a:rPr lang="tr-TR" dirty="0" smtClean="0"/>
              <a:t> </a:t>
            </a:r>
            <a:r>
              <a:rPr lang="tr-TR" dirty="0" err="1" smtClean="0"/>
              <a:t>click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link,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read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required</a:t>
            </a:r>
            <a:r>
              <a:rPr lang="tr-TR" dirty="0" smtClean="0"/>
              <a:t> </a:t>
            </a:r>
            <a:r>
              <a:rPr lang="tr-TR" dirty="0" err="1" smtClean="0"/>
              <a:t>text</a:t>
            </a:r>
            <a:r>
              <a:rPr lang="tr-TR" dirty="0" smtClean="0"/>
              <a:t> «</a:t>
            </a:r>
            <a:r>
              <a:rPr lang="tr-TR" dirty="0" err="1" smtClean="0"/>
              <a:t>Love's</a:t>
            </a:r>
            <a:r>
              <a:rPr lang="tr-TR" dirty="0" smtClean="0"/>
              <a:t> </a:t>
            </a:r>
            <a:r>
              <a:rPr lang="tr-TR" dirty="0" err="1" smtClean="0"/>
              <a:t>Alchemy</a:t>
            </a:r>
            <a:r>
              <a:rPr lang="tr-TR" dirty="0" smtClean="0"/>
              <a:t>» </a:t>
            </a:r>
            <a:r>
              <a:rPr lang="tr-TR" dirty="0" err="1" smtClean="0"/>
              <a:t>by</a:t>
            </a:r>
            <a:r>
              <a:rPr lang="tr-TR" dirty="0" smtClean="0"/>
              <a:t> John </a:t>
            </a:r>
            <a:r>
              <a:rPr lang="tr-TR" dirty="0" err="1" smtClean="0"/>
              <a:t>Donne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>
              <a:hlinkClick r:id="rId2"/>
            </a:endParaRPr>
          </a:p>
          <a:p>
            <a:r>
              <a:rPr lang="tr-TR" dirty="0" smtClean="0">
                <a:hlinkClick r:id="rId2"/>
              </a:rPr>
              <a:t>https://www.poetryfoundation.org/poems/44119/loves-alchemy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reading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poem</a:t>
            </a:r>
            <a:r>
              <a:rPr lang="tr-TR" dirty="0" smtClean="0"/>
              <a:t>, </a:t>
            </a:r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 </a:t>
            </a:r>
            <a:r>
              <a:rPr lang="tr-TR" dirty="0" err="1" smtClean="0"/>
              <a:t>relevant</a:t>
            </a:r>
            <a:r>
              <a:rPr lang="tr-TR" dirty="0" smtClean="0"/>
              <a:t> </a:t>
            </a:r>
            <a:r>
              <a:rPr lang="tr-TR" dirty="0" err="1" smtClean="0"/>
              <a:t>research</a:t>
            </a:r>
            <a:r>
              <a:rPr lang="tr-TR" dirty="0" smtClean="0"/>
              <a:t> </a:t>
            </a:r>
            <a:r>
              <a:rPr lang="tr-TR" dirty="0" err="1" smtClean="0"/>
              <a:t>literary</a:t>
            </a:r>
            <a:r>
              <a:rPr lang="tr-TR" dirty="0" smtClean="0"/>
              <a:t> </a:t>
            </a:r>
            <a:r>
              <a:rPr lang="tr-TR" dirty="0" err="1" smtClean="0"/>
              <a:t>studies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«</a:t>
            </a:r>
            <a:r>
              <a:rPr lang="tr-TR" dirty="0" err="1" smtClean="0"/>
              <a:t>Love’s</a:t>
            </a:r>
            <a:r>
              <a:rPr lang="tr-TR" dirty="0" smtClean="0"/>
              <a:t> </a:t>
            </a:r>
            <a:r>
              <a:rPr lang="tr-TR" dirty="0" err="1" smtClean="0"/>
              <a:t>Alchemy</a:t>
            </a:r>
            <a:r>
              <a:rPr lang="tr-TR" smtClean="0"/>
              <a:t>» and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asnwer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question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tr-TR" dirty="0" smtClean="0"/>
              <a:t>         *</a:t>
            </a:r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theory</a:t>
            </a:r>
            <a:r>
              <a:rPr lang="tr-TR" dirty="0" smtClean="0"/>
              <a:t> of </a:t>
            </a:r>
            <a:r>
              <a:rPr lang="tr-TR" dirty="0" err="1" smtClean="0"/>
              <a:t>love</a:t>
            </a:r>
            <a:r>
              <a:rPr lang="tr-TR" dirty="0" smtClean="0"/>
              <a:t> in </a:t>
            </a:r>
            <a:r>
              <a:rPr lang="tr-TR" dirty="0" err="1" smtClean="0"/>
              <a:t>literature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756387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62</Words>
  <Application>Microsoft Office PowerPoint</Application>
  <PresentationFormat>Ekran Gösterisi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Love's Alchemy» by John Donne</vt:lpstr>
      <vt:lpstr>Please click on the link, to read the required text «Love's Alchemy» by John Donne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Love's Alchemy» by John Donne</dc:title>
  <dc:creator>DELL</dc:creator>
  <cp:lastModifiedBy>DELL</cp:lastModifiedBy>
  <cp:revision>3</cp:revision>
  <dcterms:created xsi:type="dcterms:W3CDTF">2021-11-30T10:11:59Z</dcterms:created>
  <dcterms:modified xsi:type="dcterms:W3CDTF">2021-11-30T10:15:29Z</dcterms:modified>
</cp:coreProperties>
</file>