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4" r:id="rId7"/>
    <p:sldId id="261" r:id="rId8"/>
    <p:sldId id="262" r:id="rId9"/>
    <p:sldId id="263" r:id="rId10"/>
    <p:sldId id="264" r:id="rId11"/>
    <p:sldId id="265" r:id="rId12"/>
    <p:sldId id="266" r:id="rId13"/>
    <p:sldId id="267" r:id="rId14"/>
    <p:sldId id="268" r:id="rId15"/>
    <p:sldId id="269" r:id="rId16"/>
    <p:sldId id="270" r:id="rId17"/>
    <p:sldId id="272" r:id="rId18"/>
    <p:sldId id="273" r:id="rId19"/>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8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3B6B0-54DE-4F2D-84DD-D06CD3B117B4}"/>
              </a:ext>
            </a:extLst>
          </p:cNvPr>
          <p:cNvSpPr>
            <a:spLocks noGrp="1"/>
          </p:cNvSpPr>
          <p:nvPr>
            <p:ph type="title"/>
          </p:nvPr>
        </p:nvSpPr>
        <p:spPr>
          <a:xfrm>
            <a:off x="984522" y="874663"/>
            <a:ext cx="4650901" cy="2334637"/>
          </a:xfrm>
        </p:spPr>
        <p:txBody>
          <a:bodyPr rtlCol="0">
            <a:normAutofit/>
          </a:bodyPr>
          <a:lstStyle>
            <a:lvl1pPr algn="ctr">
              <a:defRPr sz="4800"/>
            </a:lvl1pPr>
          </a:lstStyle>
          <a:p>
            <a:pPr rtl="0"/>
            <a:r>
              <a:rPr lang="tr-TR" noProof="0"/>
              <a:t>Asıl başlık stilini düzenlemek için tıklayın</a:t>
            </a:r>
          </a:p>
        </p:txBody>
      </p:sp>
      <p:grpSp>
        <p:nvGrpSpPr>
          <p:cNvPr id="6" name="Grup 5">
            <a:extLst>
              <a:ext uri="{FF2B5EF4-FFF2-40B4-BE49-F238E27FC236}">
                <a16:creationId xmlns:a16="http://schemas.microsoft.com/office/drawing/2014/main" id="{F44A4473-D4D4-4E24-B542-C5D63C28DA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53976" y="457964"/>
            <a:ext cx="6009066" cy="5914582"/>
            <a:chOff x="6153976" y="457964"/>
            <a:chExt cx="6009066" cy="5914582"/>
          </a:xfrm>
        </p:grpSpPr>
        <p:grpSp>
          <p:nvGrpSpPr>
            <p:cNvPr id="7" name="Grup 6">
              <a:extLst>
                <a:ext uri="{FF2B5EF4-FFF2-40B4-BE49-F238E27FC236}">
                  <a16:creationId xmlns:a16="http://schemas.microsoft.com/office/drawing/2014/main" id="{14CA4A32-A016-460F-8B99-22A5D265B4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2621" y="2980002"/>
              <a:ext cx="317159" cy="932400"/>
              <a:chOff x="6376988" y="280988"/>
              <a:chExt cx="633413" cy="1862138"/>
            </a:xfrm>
          </p:grpSpPr>
          <p:sp>
            <p:nvSpPr>
              <p:cNvPr id="86" name="Freeform 68">
                <a:extLst>
                  <a:ext uri="{FF2B5EF4-FFF2-40B4-BE49-F238E27FC236}">
                    <a16:creationId xmlns:a16="http://schemas.microsoft.com/office/drawing/2014/main" id="{84DB1BC2-B158-4DA5-9164-843E6B566C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87" name="Freeform 69">
                <a:extLst>
                  <a:ext uri="{FF2B5EF4-FFF2-40B4-BE49-F238E27FC236}">
                    <a16:creationId xmlns:a16="http://schemas.microsoft.com/office/drawing/2014/main" id="{751FDE2E-D749-401E-B3BA-66B2F5231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88" name="Line 70">
                <a:extLst>
                  <a:ext uri="{FF2B5EF4-FFF2-40B4-BE49-F238E27FC236}">
                    <a16:creationId xmlns:a16="http://schemas.microsoft.com/office/drawing/2014/main" id="{49546377-E2EE-4854-AA84-5575789BAF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nvGrpSpPr>
            <p:cNvPr id="8" name="Grup 7">
              <a:extLst>
                <a:ext uri="{FF2B5EF4-FFF2-40B4-BE49-F238E27FC236}">
                  <a16:creationId xmlns:a16="http://schemas.microsoft.com/office/drawing/2014/main" id="{04FCC465-42B8-456F-951F-8C51A42F97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24466" y="457964"/>
              <a:ext cx="3838576" cy="5838297"/>
              <a:chOff x="8324466" y="457964"/>
              <a:chExt cx="3838576" cy="5838297"/>
            </a:xfrm>
          </p:grpSpPr>
          <p:sp>
            <p:nvSpPr>
              <p:cNvPr id="48" name="Oval 47">
                <a:extLst>
                  <a:ext uri="{FF2B5EF4-FFF2-40B4-BE49-F238E27FC236}">
                    <a16:creationId xmlns:a16="http://schemas.microsoft.com/office/drawing/2014/main" id="{3D7F8A9A-8A53-4FD3-855C-C49B035CE8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grpSp>
            <p:nvGrpSpPr>
              <p:cNvPr id="49" name="Grup 48">
                <a:extLst>
                  <a:ext uri="{FF2B5EF4-FFF2-40B4-BE49-F238E27FC236}">
                    <a16:creationId xmlns:a16="http://schemas.microsoft.com/office/drawing/2014/main" id="{AC347F99-AC7C-4DB2-8AAF-9E2A7AE629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64" name="Freeform 64">
                  <a:extLst>
                    <a:ext uri="{FF2B5EF4-FFF2-40B4-BE49-F238E27FC236}">
                      <a16:creationId xmlns:a16="http://schemas.microsoft.com/office/drawing/2014/main" id="{89B06C37-E219-479D-B324-0DC7D0565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65" name="Freeform 81">
                  <a:extLst>
                    <a:ext uri="{FF2B5EF4-FFF2-40B4-BE49-F238E27FC236}">
                      <a16:creationId xmlns:a16="http://schemas.microsoft.com/office/drawing/2014/main" id="{29A1D878-CEA2-41DC-8638-A852316726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66" name="Freeform 61">
                  <a:extLst>
                    <a:ext uri="{FF2B5EF4-FFF2-40B4-BE49-F238E27FC236}">
                      <a16:creationId xmlns:a16="http://schemas.microsoft.com/office/drawing/2014/main" id="{99394209-57ED-4126-A8DC-0862D1FA11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67" name="Freeform 78">
                  <a:extLst>
                    <a:ext uri="{FF2B5EF4-FFF2-40B4-BE49-F238E27FC236}">
                      <a16:creationId xmlns:a16="http://schemas.microsoft.com/office/drawing/2014/main" id="{A48B0004-4618-4D71-88D1-A2FEE4F0AD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68" name="Freeform 84">
                  <a:extLst>
                    <a:ext uri="{FF2B5EF4-FFF2-40B4-BE49-F238E27FC236}">
                      <a16:creationId xmlns:a16="http://schemas.microsoft.com/office/drawing/2014/main" id="{4D1C172B-2446-428A-A518-FE1B5FCE0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69" name="Freeform 87">
                  <a:extLst>
                    <a:ext uri="{FF2B5EF4-FFF2-40B4-BE49-F238E27FC236}">
                      <a16:creationId xmlns:a16="http://schemas.microsoft.com/office/drawing/2014/main" id="{E359C795-FCC1-401F-B0B6-F722AE632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0" name="Freeform 60">
                  <a:extLst>
                    <a:ext uri="{FF2B5EF4-FFF2-40B4-BE49-F238E27FC236}">
                      <a16:creationId xmlns:a16="http://schemas.microsoft.com/office/drawing/2014/main" id="{8260D102-71BB-497E-A5CF-743FB5987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1" name="Freeform 59">
                  <a:extLst>
                    <a:ext uri="{FF2B5EF4-FFF2-40B4-BE49-F238E27FC236}">
                      <a16:creationId xmlns:a16="http://schemas.microsoft.com/office/drawing/2014/main" id="{811E3D98-A5FB-4BDE-A07D-A03EB898C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2" name="Freeform 62">
                  <a:extLst>
                    <a:ext uri="{FF2B5EF4-FFF2-40B4-BE49-F238E27FC236}">
                      <a16:creationId xmlns:a16="http://schemas.microsoft.com/office/drawing/2014/main" id="{9E48CE7F-B4EF-4629-8706-6838C171EF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3" name="Freeform 65">
                  <a:extLst>
                    <a:ext uri="{FF2B5EF4-FFF2-40B4-BE49-F238E27FC236}">
                      <a16:creationId xmlns:a16="http://schemas.microsoft.com/office/drawing/2014/main" id="{C8EBC77A-0887-4128-A73B-2C0165C6F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4" name="Freeform 79">
                  <a:extLst>
                    <a:ext uri="{FF2B5EF4-FFF2-40B4-BE49-F238E27FC236}">
                      <a16:creationId xmlns:a16="http://schemas.microsoft.com/office/drawing/2014/main" id="{7AF3D400-AAAA-47BD-922E-AA3A2AFA3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5" name="Freeform 82">
                  <a:extLst>
                    <a:ext uri="{FF2B5EF4-FFF2-40B4-BE49-F238E27FC236}">
                      <a16:creationId xmlns:a16="http://schemas.microsoft.com/office/drawing/2014/main" id="{B0A3E6A0-609D-427D-9D34-E7CF184B45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6" name="Freeform 85">
                  <a:extLst>
                    <a:ext uri="{FF2B5EF4-FFF2-40B4-BE49-F238E27FC236}">
                      <a16:creationId xmlns:a16="http://schemas.microsoft.com/office/drawing/2014/main" id="{DDE08965-A3F4-426A-924B-102A6F6FE2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7" name="Freeform 88">
                  <a:extLst>
                    <a:ext uri="{FF2B5EF4-FFF2-40B4-BE49-F238E27FC236}">
                      <a16:creationId xmlns:a16="http://schemas.microsoft.com/office/drawing/2014/main" id="{13FA8E6E-7F53-47E9-9BF8-1CD3130F4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grpSp>
              <p:nvGrpSpPr>
                <p:cNvPr id="78" name="Grup 77">
                  <a:extLst>
                    <a:ext uri="{FF2B5EF4-FFF2-40B4-BE49-F238E27FC236}">
                      <a16:creationId xmlns:a16="http://schemas.microsoft.com/office/drawing/2014/main" id="{7A8A9991-EF8F-4128-9DB7-A2FA8CF2F6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79" name="Line 63">
                    <a:extLst>
                      <a:ext uri="{FF2B5EF4-FFF2-40B4-BE49-F238E27FC236}">
                        <a16:creationId xmlns:a16="http://schemas.microsoft.com/office/drawing/2014/main" id="{41E966B6-186E-4D17-B570-969B6951A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0" name="Line 66">
                    <a:extLst>
                      <a:ext uri="{FF2B5EF4-FFF2-40B4-BE49-F238E27FC236}">
                        <a16:creationId xmlns:a16="http://schemas.microsoft.com/office/drawing/2014/main" id="{918B08AD-5F3C-4FC5-8998-8524763C7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1" name="Line 67">
                    <a:extLst>
                      <a:ext uri="{FF2B5EF4-FFF2-40B4-BE49-F238E27FC236}">
                        <a16:creationId xmlns:a16="http://schemas.microsoft.com/office/drawing/2014/main" id="{EDF72260-B0A1-47A1-9459-FDF4600AC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2" name="Line 80">
                    <a:extLst>
                      <a:ext uri="{FF2B5EF4-FFF2-40B4-BE49-F238E27FC236}">
                        <a16:creationId xmlns:a16="http://schemas.microsoft.com/office/drawing/2014/main" id="{C6A7FA58-53F7-4C2F-96D5-E97BB3CC6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3" name="Line 83">
                    <a:extLst>
                      <a:ext uri="{FF2B5EF4-FFF2-40B4-BE49-F238E27FC236}">
                        <a16:creationId xmlns:a16="http://schemas.microsoft.com/office/drawing/2014/main" id="{1B986617-481E-450F-8FAD-CA3086A3E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4" name="Line 86">
                    <a:extLst>
                      <a:ext uri="{FF2B5EF4-FFF2-40B4-BE49-F238E27FC236}">
                        <a16:creationId xmlns:a16="http://schemas.microsoft.com/office/drawing/2014/main" id="{4D24CAEB-B2FE-4796-8E6E-DB5148C380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5" name="Line 89">
                    <a:extLst>
                      <a:ext uri="{FF2B5EF4-FFF2-40B4-BE49-F238E27FC236}">
                        <a16:creationId xmlns:a16="http://schemas.microsoft.com/office/drawing/2014/main" id="{3D577B03-E6D9-4FFA-A799-E504CBF8D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grpSp>
            <p:nvGrpSpPr>
              <p:cNvPr id="50" name="Grup 49">
                <a:extLst>
                  <a:ext uri="{FF2B5EF4-FFF2-40B4-BE49-F238E27FC236}">
                    <a16:creationId xmlns:a16="http://schemas.microsoft.com/office/drawing/2014/main" id="{43509C13-FDEE-45B0-B954-D80D6F38F00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56" name="Grup 55">
                  <a:extLst>
                    <a:ext uri="{FF2B5EF4-FFF2-40B4-BE49-F238E27FC236}">
                      <a16:creationId xmlns:a16="http://schemas.microsoft.com/office/drawing/2014/main" id="{21FF647D-8D8A-43E8-A2E2-46D1117839F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0" name="Düz Bağlayıcı 59">
                    <a:extLst>
                      <a:ext uri="{FF2B5EF4-FFF2-40B4-BE49-F238E27FC236}">
                        <a16:creationId xmlns:a16="http://schemas.microsoft.com/office/drawing/2014/main" id="{87B8728B-0A45-4551-99F0-CF33B850DA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 name="Düz Bağlayıcı 60">
                    <a:extLst>
                      <a:ext uri="{FF2B5EF4-FFF2-40B4-BE49-F238E27FC236}">
                        <a16:creationId xmlns:a16="http://schemas.microsoft.com/office/drawing/2014/main" id="{CCFAA15D-9EFC-4A70-AC98-CB3EF00C3A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2" name="Rectangle 30">
                    <a:extLst>
                      <a:ext uri="{FF2B5EF4-FFF2-40B4-BE49-F238E27FC236}">
                        <a16:creationId xmlns:a16="http://schemas.microsoft.com/office/drawing/2014/main" id="{AD80CCBD-3F02-48A0-A24E-5971D22951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p>
                </p:txBody>
              </p:sp>
              <p:sp>
                <p:nvSpPr>
                  <p:cNvPr id="63" name="Rectangle 30">
                    <a:extLst>
                      <a:ext uri="{FF2B5EF4-FFF2-40B4-BE49-F238E27FC236}">
                        <a16:creationId xmlns:a16="http://schemas.microsoft.com/office/drawing/2014/main" id="{AB5B7D34-5A4E-48DE-8893-0F022E4CC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p>
                </p:txBody>
              </p:sp>
            </p:grpSp>
            <p:grpSp>
              <p:nvGrpSpPr>
                <p:cNvPr id="57" name="Grup 56">
                  <a:extLst>
                    <a:ext uri="{FF2B5EF4-FFF2-40B4-BE49-F238E27FC236}">
                      <a16:creationId xmlns:a16="http://schemas.microsoft.com/office/drawing/2014/main" id="{2341ADC6-0CC2-46C0-BA6F-9D99136698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58" name="Freeform: Shape 57">
                    <a:extLst>
                      <a:ext uri="{FF2B5EF4-FFF2-40B4-BE49-F238E27FC236}">
                        <a16:creationId xmlns:a16="http://schemas.microsoft.com/office/drawing/2014/main" id="{A93316DB-546B-41BA-AD1B-94D5C46702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sp>
                <p:nvSpPr>
                  <p:cNvPr id="59" name="Freeform: Shape 58">
                    <a:extLst>
                      <a:ext uri="{FF2B5EF4-FFF2-40B4-BE49-F238E27FC236}">
                        <a16:creationId xmlns:a16="http://schemas.microsoft.com/office/drawing/2014/main" id="{35105C82-44C4-41C2-96AE-ADE6DD1D71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grpSp>
          </p:grpSp>
          <p:grpSp>
            <p:nvGrpSpPr>
              <p:cNvPr id="51" name="Grup 50">
                <a:extLst>
                  <a:ext uri="{FF2B5EF4-FFF2-40B4-BE49-F238E27FC236}">
                    <a16:creationId xmlns:a16="http://schemas.microsoft.com/office/drawing/2014/main" id="{A7A634F2-054C-4614-9ECB-96BE809893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52" name="Grup 51">
                  <a:extLst>
                    <a:ext uri="{FF2B5EF4-FFF2-40B4-BE49-F238E27FC236}">
                      <a16:creationId xmlns:a16="http://schemas.microsoft.com/office/drawing/2014/main" id="{1764AB7F-1912-4909-A04A-C8D125467E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54" name="Freeform 68">
                    <a:extLst>
                      <a:ext uri="{FF2B5EF4-FFF2-40B4-BE49-F238E27FC236}">
                        <a16:creationId xmlns:a16="http://schemas.microsoft.com/office/drawing/2014/main" id="{6B93639B-DE1C-4A46-A4B5-B88FD6FC2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55" name="Freeform 69">
                    <a:extLst>
                      <a:ext uri="{FF2B5EF4-FFF2-40B4-BE49-F238E27FC236}">
                        <a16:creationId xmlns:a16="http://schemas.microsoft.com/office/drawing/2014/main" id="{A6C5D17F-13E7-4861-A839-3C56ABD56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grpSp>
            <p:sp>
              <p:nvSpPr>
                <p:cNvPr id="53" name="Line 70">
                  <a:extLst>
                    <a:ext uri="{FF2B5EF4-FFF2-40B4-BE49-F238E27FC236}">
                      <a16:creationId xmlns:a16="http://schemas.microsoft.com/office/drawing/2014/main" id="{1C343C91-0F9E-4530-939D-2D9F15DF4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grpSp>
          <p:nvGrpSpPr>
            <p:cNvPr id="9" name="Grup 8">
              <a:extLst>
                <a:ext uri="{FF2B5EF4-FFF2-40B4-BE49-F238E27FC236}">
                  <a16:creationId xmlns:a16="http://schemas.microsoft.com/office/drawing/2014/main" id="{92109E9F-E572-4202-B7A6-630155DD5B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6153976" y="534249"/>
              <a:ext cx="3838576" cy="5838297"/>
              <a:chOff x="8324466" y="457964"/>
              <a:chExt cx="3838576" cy="5838297"/>
            </a:xfrm>
          </p:grpSpPr>
          <p:sp>
            <p:nvSpPr>
              <p:cNvPr id="10" name="Oval 9">
                <a:extLst>
                  <a:ext uri="{FF2B5EF4-FFF2-40B4-BE49-F238E27FC236}">
                    <a16:creationId xmlns:a16="http://schemas.microsoft.com/office/drawing/2014/main" id="{B4FF54B2-44F5-42F7-8353-111D80A8D2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grpSp>
            <p:nvGrpSpPr>
              <p:cNvPr id="11" name="Grup 10">
                <a:extLst>
                  <a:ext uri="{FF2B5EF4-FFF2-40B4-BE49-F238E27FC236}">
                    <a16:creationId xmlns:a16="http://schemas.microsoft.com/office/drawing/2014/main" id="{19A2BBF4-4F54-4179-B672-AD4C8D58A3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26" name="Freeform 64">
                  <a:extLst>
                    <a:ext uri="{FF2B5EF4-FFF2-40B4-BE49-F238E27FC236}">
                      <a16:creationId xmlns:a16="http://schemas.microsoft.com/office/drawing/2014/main" id="{2F2D95CF-DAE2-4601-B9A6-233F4F2F3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7" name="Freeform 81">
                  <a:extLst>
                    <a:ext uri="{FF2B5EF4-FFF2-40B4-BE49-F238E27FC236}">
                      <a16:creationId xmlns:a16="http://schemas.microsoft.com/office/drawing/2014/main" id="{3CD52B72-C30B-4570-A8AB-78CB884F8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8" name="Freeform 61">
                  <a:extLst>
                    <a:ext uri="{FF2B5EF4-FFF2-40B4-BE49-F238E27FC236}">
                      <a16:creationId xmlns:a16="http://schemas.microsoft.com/office/drawing/2014/main" id="{696A9FBF-C89D-4CF9-A1DC-C0275A3B3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9" name="Freeform 78">
                  <a:extLst>
                    <a:ext uri="{FF2B5EF4-FFF2-40B4-BE49-F238E27FC236}">
                      <a16:creationId xmlns:a16="http://schemas.microsoft.com/office/drawing/2014/main" id="{C50B0ACE-17B4-4F11-BA43-0159796B83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0" name="Freeform 84">
                  <a:extLst>
                    <a:ext uri="{FF2B5EF4-FFF2-40B4-BE49-F238E27FC236}">
                      <a16:creationId xmlns:a16="http://schemas.microsoft.com/office/drawing/2014/main" id="{F0346B01-7019-48B2-9BE7-3E90F590F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1" name="Freeform 87">
                  <a:extLst>
                    <a:ext uri="{FF2B5EF4-FFF2-40B4-BE49-F238E27FC236}">
                      <a16:creationId xmlns:a16="http://schemas.microsoft.com/office/drawing/2014/main" id="{5C186E4B-7559-4E95-9BDD-7DA75E0873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2" name="Freeform 60">
                  <a:extLst>
                    <a:ext uri="{FF2B5EF4-FFF2-40B4-BE49-F238E27FC236}">
                      <a16:creationId xmlns:a16="http://schemas.microsoft.com/office/drawing/2014/main" id="{4FFE117A-211E-4BD5-AB76-05026DEC6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3" name="Freeform 59">
                  <a:extLst>
                    <a:ext uri="{FF2B5EF4-FFF2-40B4-BE49-F238E27FC236}">
                      <a16:creationId xmlns:a16="http://schemas.microsoft.com/office/drawing/2014/main" id="{5CC0C412-2859-4E97-924F-291318E6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4" name="Freeform 62">
                  <a:extLst>
                    <a:ext uri="{FF2B5EF4-FFF2-40B4-BE49-F238E27FC236}">
                      <a16:creationId xmlns:a16="http://schemas.microsoft.com/office/drawing/2014/main" id="{AECE441C-0FBF-4F02-9781-35F2487E3C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5" name="Freeform 65">
                  <a:extLst>
                    <a:ext uri="{FF2B5EF4-FFF2-40B4-BE49-F238E27FC236}">
                      <a16:creationId xmlns:a16="http://schemas.microsoft.com/office/drawing/2014/main" id="{951A4317-3E34-41B4-BCD9-E6E0627C18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6" name="Freeform 79">
                  <a:extLst>
                    <a:ext uri="{FF2B5EF4-FFF2-40B4-BE49-F238E27FC236}">
                      <a16:creationId xmlns:a16="http://schemas.microsoft.com/office/drawing/2014/main" id="{CE2D40E4-274B-4D43-801B-7B3BAF03E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7" name="Freeform 82">
                  <a:extLst>
                    <a:ext uri="{FF2B5EF4-FFF2-40B4-BE49-F238E27FC236}">
                      <a16:creationId xmlns:a16="http://schemas.microsoft.com/office/drawing/2014/main" id="{2D939FC8-6395-4DCB-B28C-2342BFB72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8" name="Freeform 85">
                  <a:extLst>
                    <a:ext uri="{FF2B5EF4-FFF2-40B4-BE49-F238E27FC236}">
                      <a16:creationId xmlns:a16="http://schemas.microsoft.com/office/drawing/2014/main" id="{620FEEF2-AE91-48CA-8FE7-B50F83E1CF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9" name="Freeform 88">
                  <a:extLst>
                    <a:ext uri="{FF2B5EF4-FFF2-40B4-BE49-F238E27FC236}">
                      <a16:creationId xmlns:a16="http://schemas.microsoft.com/office/drawing/2014/main" id="{27050D75-D26B-4BD3-A4A5-68DF13E9C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grpSp>
              <p:nvGrpSpPr>
                <p:cNvPr id="40" name="Grup 39">
                  <a:extLst>
                    <a:ext uri="{FF2B5EF4-FFF2-40B4-BE49-F238E27FC236}">
                      <a16:creationId xmlns:a16="http://schemas.microsoft.com/office/drawing/2014/main" id="{37668160-F5BE-4756-B84F-C68992BC7A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E7F90261-4A5A-4C39-B4B3-FEBED04E3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2" name="Line 66">
                    <a:extLst>
                      <a:ext uri="{FF2B5EF4-FFF2-40B4-BE49-F238E27FC236}">
                        <a16:creationId xmlns:a16="http://schemas.microsoft.com/office/drawing/2014/main" id="{71681E7C-A7E8-4F01-9001-3FD1105E1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3" name="Line 67">
                    <a:extLst>
                      <a:ext uri="{FF2B5EF4-FFF2-40B4-BE49-F238E27FC236}">
                        <a16:creationId xmlns:a16="http://schemas.microsoft.com/office/drawing/2014/main" id="{901B0597-C838-4481-A49D-E8D85B631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4" name="Line 80">
                    <a:extLst>
                      <a:ext uri="{FF2B5EF4-FFF2-40B4-BE49-F238E27FC236}">
                        <a16:creationId xmlns:a16="http://schemas.microsoft.com/office/drawing/2014/main" id="{23C2B0BF-A329-4A97-B3D5-545BC6813E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5" name="Line 83">
                    <a:extLst>
                      <a:ext uri="{FF2B5EF4-FFF2-40B4-BE49-F238E27FC236}">
                        <a16:creationId xmlns:a16="http://schemas.microsoft.com/office/drawing/2014/main" id="{DBCCCA80-4FEE-4C79-8AF3-66B97054C8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6" name="Line 86">
                    <a:extLst>
                      <a:ext uri="{FF2B5EF4-FFF2-40B4-BE49-F238E27FC236}">
                        <a16:creationId xmlns:a16="http://schemas.microsoft.com/office/drawing/2014/main" id="{4B9AD13F-808D-4464-989B-F40B3E77B7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7" name="Line 89">
                    <a:extLst>
                      <a:ext uri="{FF2B5EF4-FFF2-40B4-BE49-F238E27FC236}">
                        <a16:creationId xmlns:a16="http://schemas.microsoft.com/office/drawing/2014/main" id="{076473B5-E30F-4635-8789-51368A971B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grpSp>
            <p:nvGrpSpPr>
              <p:cNvPr id="12" name="Grup 11">
                <a:extLst>
                  <a:ext uri="{FF2B5EF4-FFF2-40B4-BE49-F238E27FC236}">
                    <a16:creationId xmlns:a16="http://schemas.microsoft.com/office/drawing/2014/main" id="{EF568995-35CF-4C80-A63C-82B47F1BA1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8" name="Grup 17">
                  <a:extLst>
                    <a:ext uri="{FF2B5EF4-FFF2-40B4-BE49-F238E27FC236}">
                      <a16:creationId xmlns:a16="http://schemas.microsoft.com/office/drawing/2014/main" id="{99432608-19E2-4A3E-A68B-45C8E5DD47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Düz Bağlayıcı 21">
                    <a:extLst>
                      <a:ext uri="{FF2B5EF4-FFF2-40B4-BE49-F238E27FC236}">
                        <a16:creationId xmlns:a16="http://schemas.microsoft.com/office/drawing/2014/main" id="{127A2810-84DE-450A-986B-DE8AF8AE6F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Düz Bağlayıcı 22">
                    <a:extLst>
                      <a:ext uri="{FF2B5EF4-FFF2-40B4-BE49-F238E27FC236}">
                        <a16:creationId xmlns:a16="http://schemas.microsoft.com/office/drawing/2014/main" id="{1A56ED6A-BBD4-4005-A99D-65BCF8047C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CFC0629C-AFCE-4D39-87D5-36EF1FE5CF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p>
                </p:txBody>
              </p:sp>
              <p:sp>
                <p:nvSpPr>
                  <p:cNvPr id="25" name="Rectangle 30">
                    <a:extLst>
                      <a:ext uri="{FF2B5EF4-FFF2-40B4-BE49-F238E27FC236}">
                        <a16:creationId xmlns:a16="http://schemas.microsoft.com/office/drawing/2014/main" id="{81F3517A-93AD-4DF3-BEC7-E607A73E5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p>
                </p:txBody>
              </p:sp>
            </p:grpSp>
            <p:grpSp>
              <p:nvGrpSpPr>
                <p:cNvPr id="19" name="Grup 18">
                  <a:extLst>
                    <a:ext uri="{FF2B5EF4-FFF2-40B4-BE49-F238E27FC236}">
                      <a16:creationId xmlns:a16="http://schemas.microsoft.com/office/drawing/2014/main" id="{4CBBC251-E8DD-438C-8733-7D65F461A4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6A94A4D4-EFFA-4AE2-B533-75F01F0F0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sp>
                <p:nvSpPr>
                  <p:cNvPr id="21" name="Freeform: Shape 20">
                    <a:extLst>
                      <a:ext uri="{FF2B5EF4-FFF2-40B4-BE49-F238E27FC236}">
                        <a16:creationId xmlns:a16="http://schemas.microsoft.com/office/drawing/2014/main" id="{1F4B0E1D-2F9C-444A-ADBA-BDE9F01D8D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grpSp>
          </p:grpSp>
          <p:grpSp>
            <p:nvGrpSpPr>
              <p:cNvPr id="13" name="Grup 12">
                <a:extLst>
                  <a:ext uri="{FF2B5EF4-FFF2-40B4-BE49-F238E27FC236}">
                    <a16:creationId xmlns:a16="http://schemas.microsoft.com/office/drawing/2014/main" id="{5F5ACA0E-A5DF-4015-8FD4-FA7A53E9D1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4" name="Grup 13">
                  <a:extLst>
                    <a:ext uri="{FF2B5EF4-FFF2-40B4-BE49-F238E27FC236}">
                      <a16:creationId xmlns:a16="http://schemas.microsoft.com/office/drawing/2014/main" id="{5A4DCFFD-FD3C-42EA-862E-5B792D9020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 name="Freeform 68">
                    <a:extLst>
                      <a:ext uri="{FF2B5EF4-FFF2-40B4-BE49-F238E27FC236}">
                        <a16:creationId xmlns:a16="http://schemas.microsoft.com/office/drawing/2014/main" id="{0089A8F3-7530-4C17-848C-580015C3ED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17" name="Freeform 69">
                    <a:extLst>
                      <a:ext uri="{FF2B5EF4-FFF2-40B4-BE49-F238E27FC236}">
                        <a16:creationId xmlns:a16="http://schemas.microsoft.com/office/drawing/2014/main" id="{61D8EA0C-1521-4C6D-8C09-DD6D8F1F2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grpSp>
            <p:sp>
              <p:nvSpPr>
                <p:cNvPr id="15" name="Line 70">
                  <a:extLst>
                    <a:ext uri="{FF2B5EF4-FFF2-40B4-BE49-F238E27FC236}">
                      <a16:creationId xmlns:a16="http://schemas.microsoft.com/office/drawing/2014/main" id="{517033B6-6B8A-4BD6-9A52-BF9E9EFBD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grpSp>
      <p:cxnSp>
        <p:nvCxnSpPr>
          <p:cNvPr id="173" name="Düz Bağlayıcı 172">
            <a:extLst>
              <a:ext uri="{FF2B5EF4-FFF2-40B4-BE49-F238E27FC236}">
                <a16:creationId xmlns:a16="http://schemas.microsoft.com/office/drawing/2014/main" id="{88D7A558-4107-4032-8E5F-99B44536914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038400"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5" name="Alt Başlık 2">
            <a:extLst>
              <a:ext uri="{FF2B5EF4-FFF2-40B4-BE49-F238E27FC236}">
                <a16:creationId xmlns:a16="http://schemas.microsoft.com/office/drawing/2014/main" id="{6B5BCC80-B184-4F6C-B3E3-CFC7F4C41C95}"/>
              </a:ext>
            </a:extLst>
          </p:cNvPr>
          <p:cNvSpPr>
            <a:spLocks noGrp="1"/>
          </p:cNvSpPr>
          <p:nvPr>
            <p:ph type="subTitle" idx="1" hasCustomPrompt="1"/>
          </p:nvPr>
        </p:nvSpPr>
        <p:spPr>
          <a:xfrm>
            <a:off x="990000" y="4113213"/>
            <a:ext cx="4636800" cy="1655762"/>
          </a:xfrm>
        </p:spPr>
        <p:txBody>
          <a:bodyPr rtlCol="0">
            <a:normAutofit/>
          </a:bodyPr>
          <a:lstStyle>
            <a:lvl1pPr marL="0" indent="0" algn="ctr">
              <a:buNone/>
              <a:defRPr/>
            </a:lvl1pPr>
          </a:lstStyle>
          <a:p>
            <a:pPr rtl="0"/>
            <a:r>
              <a:rPr lang="tr-TR" noProof="0">
                <a:cs typeface="Calibri"/>
              </a:rPr>
              <a:t>Sunucunun adı</a:t>
            </a:r>
            <a:endParaRPr lang="tr-TR" noProof="0"/>
          </a:p>
        </p:txBody>
      </p:sp>
    </p:spTree>
    <p:extLst>
      <p:ext uri="{BB962C8B-B14F-4D97-AF65-F5344CB8AC3E}">
        <p14:creationId xmlns:p14="http://schemas.microsoft.com/office/powerpoint/2010/main" val="100870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rtlCol="0"/>
          <a:lstStyle/>
          <a:p>
            <a:pPr rtl="0"/>
            <a:r>
              <a:rPr lang="tr-TR" noProof="0"/>
              <a:t>Asıl başlık stilini düzenlemek için tıklayın</a:t>
            </a:r>
          </a:p>
        </p:txBody>
      </p:sp>
      <p:sp>
        <p:nvSpPr>
          <p:cNvPr id="3" name="Metin Yer Tutucusu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rtlCol="0"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tıklayın</a:t>
            </a:r>
          </a:p>
        </p:txBody>
      </p:sp>
      <p:sp>
        <p:nvSpPr>
          <p:cNvPr id="4" name="İçerik Yer Tutucusu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5" name="Metin Yer Tutucusu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rtlCol="0"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tıklayın</a:t>
            </a:r>
          </a:p>
        </p:txBody>
      </p:sp>
      <p:sp>
        <p:nvSpPr>
          <p:cNvPr id="6" name="İçerik Yer Tutucusu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7" name="Tarih Yer Tutucusu 6">
            <a:extLst>
              <a:ext uri="{FF2B5EF4-FFF2-40B4-BE49-F238E27FC236}">
                <a16:creationId xmlns:a16="http://schemas.microsoft.com/office/drawing/2014/main" id="{21D8EF53-AF86-47E8-83DC-8C419847A639}"/>
              </a:ext>
            </a:extLst>
          </p:cNvPr>
          <p:cNvSpPr>
            <a:spLocks noGrp="1"/>
          </p:cNvSpPr>
          <p:nvPr>
            <p:ph type="dt" sz="half" idx="10"/>
          </p:nvPr>
        </p:nvSpPr>
        <p:spPr/>
        <p:txBody>
          <a:bodyPr rtlCol="0"/>
          <a:lstStyle>
            <a:lvl1pPr>
              <a:defRPr/>
            </a:lvl1pPr>
          </a:lstStyle>
          <a:p>
            <a:fld id="{9A534796-7701-40A5-AD09-092BC70BD0FD}" type="datetimeFigureOut">
              <a:rPr lang="tr-TR" smtClean="0"/>
              <a:t>17.02.2025</a:t>
            </a:fld>
            <a:endParaRPr lang="tr-TR"/>
          </a:p>
        </p:txBody>
      </p:sp>
      <p:sp>
        <p:nvSpPr>
          <p:cNvPr id="8" name="Alt Bilgi Yer Tutucusu 7">
            <a:extLst>
              <a:ext uri="{FF2B5EF4-FFF2-40B4-BE49-F238E27FC236}">
                <a16:creationId xmlns:a16="http://schemas.microsoft.com/office/drawing/2014/main" id="{5C01D653-ED9A-46D3-A97F-B5FA1DAE6CA9}"/>
              </a:ext>
            </a:extLst>
          </p:cNvPr>
          <p:cNvSpPr>
            <a:spLocks noGrp="1"/>
          </p:cNvSpPr>
          <p:nvPr>
            <p:ph type="ftr" sz="quarter" idx="11"/>
          </p:nvPr>
        </p:nvSpPr>
        <p:spPr/>
        <p:txBody>
          <a:bodyPr rtlCol="0"/>
          <a:lstStyle/>
          <a:p>
            <a:endParaRPr lang="tr-TR"/>
          </a:p>
        </p:txBody>
      </p:sp>
      <p:sp>
        <p:nvSpPr>
          <p:cNvPr id="9" name="Slayt Numarası Yer Tutucusu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rtlCol="0"/>
          <a:lstStyle/>
          <a:p>
            <a:fld id="{C12E2EC6-7085-4148-815E-64B87ACF6F9B}" type="slidenum">
              <a:rPr lang="tr-TR" smtClean="0"/>
              <a:t>‹#›</a:t>
            </a:fld>
            <a:endParaRPr lang="tr-TR"/>
          </a:p>
        </p:txBody>
      </p:sp>
    </p:spTree>
    <p:extLst>
      <p:ext uri="{BB962C8B-B14F-4D97-AF65-F5344CB8AC3E}">
        <p14:creationId xmlns:p14="http://schemas.microsoft.com/office/powerpoint/2010/main" val="2694158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çerik 3 sütunu ">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rtlCol="0"/>
          <a:lstStyle/>
          <a:p>
            <a:pPr rtl="0"/>
            <a:r>
              <a:rPr lang="tr-TR" noProof="0"/>
              <a:t>Asıl başlık stilini düzenlemek için tıklayın</a:t>
            </a:r>
          </a:p>
        </p:txBody>
      </p:sp>
      <p:sp>
        <p:nvSpPr>
          <p:cNvPr id="3" name="Metin Yer Tutucusu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2971400" cy="661912"/>
          </a:xfrm>
        </p:spPr>
        <p:txBody>
          <a:bodyPr rtlCol="0"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tıklayın</a:t>
            </a:r>
          </a:p>
        </p:txBody>
      </p:sp>
      <p:sp>
        <p:nvSpPr>
          <p:cNvPr id="4" name="İçerik Yer Tutucusu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2971400" cy="3632750"/>
          </a:xfrm>
        </p:spPr>
        <p:txBody>
          <a:bodyPr rtlCol="0">
            <a:noAutofit/>
          </a:bodyPr>
          <a:lstStyle>
            <a:lvl1pPr>
              <a:defRPr sz="1600"/>
            </a:lvl1pPr>
            <a:lvl2pPr>
              <a:defRPr sz="1600"/>
            </a:lvl2pPr>
            <a:lvl3pPr>
              <a:defRPr sz="1600"/>
            </a:lvl3pPr>
            <a:lvl4pPr>
              <a:defRPr sz="1600"/>
            </a:lvl4pPr>
            <a:lvl5pPr>
              <a:defRPr sz="1600"/>
            </a:lvl5pPr>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5" name="Metin Yer Tutucusu 4">
            <a:extLst>
              <a:ext uri="{FF2B5EF4-FFF2-40B4-BE49-F238E27FC236}">
                <a16:creationId xmlns:a16="http://schemas.microsoft.com/office/drawing/2014/main" id="{5DADFE01-1BA7-4288-9355-8B2B508BE582}"/>
              </a:ext>
            </a:extLst>
          </p:cNvPr>
          <p:cNvSpPr>
            <a:spLocks noGrp="1"/>
          </p:cNvSpPr>
          <p:nvPr>
            <p:ph type="body" sz="quarter" idx="3"/>
          </p:nvPr>
        </p:nvSpPr>
        <p:spPr>
          <a:xfrm>
            <a:off x="4610300" y="1756025"/>
            <a:ext cx="2971400" cy="662400"/>
          </a:xfrm>
        </p:spPr>
        <p:txBody>
          <a:bodyPr rtlCol="0"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tıklayın</a:t>
            </a:r>
          </a:p>
        </p:txBody>
      </p:sp>
      <p:sp>
        <p:nvSpPr>
          <p:cNvPr id="6" name="İçerik Yer Tutucusu 5">
            <a:extLst>
              <a:ext uri="{FF2B5EF4-FFF2-40B4-BE49-F238E27FC236}">
                <a16:creationId xmlns:a16="http://schemas.microsoft.com/office/drawing/2014/main" id="{F7D49F77-6C55-47AC-B1AE-5D9906DBD7F6}"/>
              </a:ext>
            </a:extLst>
          </p:cNvPr>
          <p:cNvSpPr>
            <a:spLocks noGrp="1"/>
          </p:cNvSpPr>
          <p:nvPr>
            <p:ph sz="quarter" idx="4"/>
          </p:nvPr>
        </p:nvSpPr>
        <p:spPr>
          <a:xfrm>
            <a:off x="4610300" y="2450550"/>
            <a:ext cx="2971400" cy="3632750"/>
          </a:xfrm>
        </p:spPr>
        <p:txBody>
          <a:bodyPr rtlCol="0">
            <a:noAutofit/>
          </a:bodyPr>
          <a:lstStyle>
            <a:lvl1pPr>
              <a:defRPr sz="1600"/>
            </a:lvl1pPr>
            <a:lvl2pPr>
              <a:defRPr sz="1600"/>
            </a:lvl2pPr>
            <a:lvl3pPr>
              <a:defRPr sz="1600"/>
            </a:lvl3pPr>
            <a:lvl4pPr>
              <a:defRPr sz="1600"/>
            </a:lvl4pPr>
            <a:lvl5pPr>
              <a:defRPr sz="1600"/>
            </a:lvl5pPr>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10" name="Metin Yer Tutucusu 4">
            <a:extLst>
              <a:ext uri="{FF2B5EF4-FFF2-40B4-BE49-F238E27FC236}">
                <a16:creationId xmlns:a16="http://schemas.microsoft.com/office/drawing/2014/main" id="{65563541-7DAA-4F84-BBAB-31C12F6AE981}"/>
              </a:ext>
            </a:extLst>
          </p:cNvPr>
          <p:cNvSpPr>
            <a:spLocks noGrp="1"/>
          </p:cNvSpPr>
          <p:nvPr>
            <p:ph type="body" sz="quarter" idx="13"/>
          </p:nvPr>
        </p:nvSpPr>
        <p:spPr>
          <a:xfrm>
            <a:off x="8231200" y="1756025"/>
            <a:ext cx="2971400" cy="662400"/>
          </a:xfrm>
        </p:spPr>
        <p:txBody>
          <a:bodyPr rtlCol="0"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a:t>Asıl metin stillerini düzenlemek için tıklayın</a:t>
            </a:r>
          </a:p>
        </p:txBody>
      </p:sp>
      <p:sp>
        <p:nvSpPr>
          <p:cNvPr id="11" name="İçerik Yer Tutucusu 5">
            <a:extLst>
              <a:ext uri="{FF2B5EF4-FFF2-40B4-BE49-F238E27FC236}">
                <a16:creationId xmlns:a16="http://schemas.microsoft.com/office/drawing/2014/main" id="{AE3321C3-E759-4DD7-BFA1-2E724B8DDBF0}"/>
              </a:ext>
            </a:extLst>
          </p:cNvPr>
          <p:cNvSpPr>
            <a:spLocks noGrp="1"/>
          </p:cNvSpPr>
          <p:nvPr>
            <p:ph sz="quarter" idx="14"/>
          </p:nvPr>
        </p:nvSpPr>
        <p:spPr>
          <a:xfrm>
            <a:off x="8231200" y="2450550"/>
            <a:ext cx="2971400" cy="3632750"/>
          </a:xfrm>
        </p:spPr>
        <p:txBody>
          <a:bodyPr rtlCol="0">
            <a:noAutofit/>
          </a:bodyPr>
          <a:lstStyle>
            <a:lvl1pPr>
              <a:defRPr sz="1600"/>
            </a:lvl1pPr>
            <a:lvl2pPr>
              <a:defRPr sz="1600"/>
            </a:lvl2pPr>
            <a:lvl3pPr>
              <a:defRPr sz="1600"/>
            </a:lvl3pPr>
            <a:lvl4pPr>
              <a:defRPr sz="1600"/>
            </a:lvl4pPr>
            <a:lvl5pPr>
              <a:defRPr sz="1600"/>
            </a:lvl5pPr>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7" name="Tarih Yer Tutucusu 6">
            <a:extLst>
              <a:ext uri="{FF2B5EF4-FFF2-40B4-BE49-F238E27FC236}">
                <a16:creationId xmlns:a16="http://schemas.microsoft.com/office/drawing/2014/main" id="{21D8EF53-AF86-47E8-83DC-8C419847A639}"/>
              </a:ext>
            </a:extLst>
          </p:cNvPr>
          <p:cNvSpPr>
            <a:spLocks noGrp="1"/>
          </p:cNvSpPr>
          <p:nvPr>
            <p:ph type="dt" sz="half" idx="10"/>
          </p:nvPr>
        </p:nvSpPr>
        <p:spPr/>
        <p:txBody>
          <a:bodyPr rtlCol="0"/>
          <a:lstStyle>
            <a:lvl1pPr>
              <a:defRPr/>
            </a:lvl1pPr>
          </a:lstStyle>
          <a:p>
            <a:fld id="{9A534796-7701-40A5-AD09-092BC70BD0FD}" type="datetimeFigureOut">
              <a:rPr lang="tr-TR" smtClean="0"/>
              <a:t>17.02.2025</a:t>
            </a:fld>
            <a:endParaRPr lang="tr-TR"/>
          </a:p>
        </p:txBody>
      </p:sp>
      <p:sp>
        <p:nvSpPr>
          <p:cNvPr id="8" name="Alt Bilgi Yer Tutucusu 7">
            <a:extLst>
              <a:ext uri="{FF2B5EF4-FFF2-40B4-BE49-F238E27FC236}">
                <a16:creationId xmlns:a16="http://schemas.microsoft.com/office/drawing/2014/main" id="{5C01D653-ED9A-46D3-A97F-B5FA1DAE6CA9}"/>
              </a:ext>
            </a:extLst>
          </p:cNvPr>
          <p:cNvSpPr>
            <a:spLocks noGrp="1"/>
          </p:cNvSpPr>
          <p:nvPr>
            <p:ph type="ftr" sz="quarter" idx="11"/>
          </p:nvPr>
        </p:nvSpPr>
        <p:spPr/>
        <p:txBody>
          <a:bodyPr rtlCol="0"/>
          <a:lstStyle/>
          <a:p>
            <a:endParaRPr lang="tr-TR"/>
          </a:p>
        </p:txBody>
      </p:sp>
      <p:sp>
        <p:nvSpPr>
          <p:cNvPr id="9" name="Slayt Numarası Yer Tutucusu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rtlCol="0"/>
          <a:lstStyle/>
          <a:p>
            <a:fld id="{C12E2EC6-7085-4148-815E-64B87ACF6F9B}" type="slidenum">
              <a:rPr lang="tr-TR" smtClean="0"/>
              <a:t>‹#›</a:t>
            </a:fld>
            <a:endParaRPr lang="tr-TR"/>
          </a:p>
        </p:txBody>
      </p:sp>
    </p:spTree>
    <p:extLst>
      <p:ext uri="{BB962C8B-B14F-4D97-AF65-F5344CB8AC3E}">
        <p14:creationId xmlns:p14="http://schemas.microsoft.com/office/powerpoint/2010/main" val="450208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Özet  ">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B4910FDC-FCA3-4F39-AC3F-8211726391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937" y="0"/>
            <a:ext cx="386715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solidFill>
                <a:schemeClr val="bg1">
                  <a:alpha val="20000"/>
                </a:schemeClr>
              </a:solidFill>
            </a:endParaRPr>
          </a:p>
        </p:txBody>
      </p:sp>
      <p:sp>
        <p:nvSpPr>
          <p:cNvPr id="2" name="Başlık 1">
            <a:extLst>
              <a:ext uri="{FF2B5EF4-FFF2-40B4-BE49-F238E27FC236}">
                <a16:creationId xmlns:a16="http://schemas.microsoft.com/office/drawing/2014/main" id="{D033B6B0-54DE-4F2D-84DD-D06CD3B117B4}"/>
              </a:ext>
            </a:extLst>
          </p:cNvPr>
          <p:cNvSpPr>
            <a:spLocks noGrp="1"/>
          </p:cNvSpPr>
          <p:nvPr>
            <p:ph type="title"/>
          </p:nvPr>
        </p:nvSpPr>
        <p:spPr>
          <a:xfrm>
            <a:off x="4318001" y="536573"/>
            <a:ext cx="7424950" cy="1453003"/>
          </a:xfrm>
        </p:spPr>
        <p:txBody>
          <a:bodyPr rtlCol="0"/>
          <a:lstStyle>
            <a:lvl1pPr algn="ctr">
              <a:defRPr/>
            </a:lvl1pPr>
          </a:lstStyle>
          <a:p>
            <a:pPr rtl="0"/>
            <a:r>
              <a:rPr lang="tr-TR" noProof="0"/>
              <a:t>Asıl başlık stilini düzenlemek için tıklayın</a:t>
            </a:r>
          </a:p>
        </p:txBody>
      </p:sp>
      <p:sp>
        <p:nvSpPr>
          <p:cNvPr id="11" name="Resim Yer Tutucusu 10">
            <a:extLst>
              <a:ext uri="{FF2B5EF4-FFF2-40B4-BE49-F238E27FC236}">
                <a16:creationId xmlns:a16="http://schemas.microsoft.com/office/drawing/2014/main" id="{6F0F278F-99B1-49C2-968B-C983DF8121A9}"/>
              </a:ext>
            </a:extLst>
          </p:cNvPr>
          <p:cNvSpPr>
            <a:spLocks noGrp="1"/>
          </p:cNvSpPr>
          <p:nvPr>
            <p:ph type="pic" sz="quarter" idx="14"/>
          </p:nvPr>
        </p:nvSpPr>
        <p:spPr>
          <a:xfrm>
            <a:off x="627063" y="536575"/>
            <a:ext cx="2616200" cy="1743075"/>
          </a:xfrm>
        </p:spPr>
        <p:txBody>
          <a:bodyPr rtlCol="0"/>
          <a:lstStyle/>
          <a:p>
            <a:pPr rtl="0"/>
            <a:r>
              <a:rPr lang="tr-TR" noProof="0"/>
              <a:t>Resim eklemek için simgeye tıklayın</a:t>
            </a:r>
          </a:p>
        </p:txBody>
      </p:sp>
      <p:sp>
        <p:nvSpPr>
          <p:cNvPr id="207" name="Resim Yer Tutucusu 10">
            <a:extLst>
              <a:ext uri="{FF2B5EF4-FFF2-40B4-BE49-F238E27FC236}">
                <a16:creationId xmlns:a16="http://schemas.microsoft.com/office/drawing/2014/main" id="{524BD50E-995A-4DB3-8E0A-E7F1FC636936}"/>
              </a:ext>
            </a:extLst>
          </p:cNvPr>
          <p:cNvSpPr>
            <a:spLocks noGrp="1"/>
          </p:cNvSpPr>
          <p:nvPr>
            <p:ph type="pic" sz="quarter" idx="15"/>
          </p:nvPr>
        </p:nvSpPr>
        <p:spPr>
          <a:xfrm>
            <a:off x="616853" y="2557090"/>
            <a:ext cx="2616200" cy="1743075"/>
          </a:xfrm>
        </p:spPr>
        <p:txBody>
          <a:bodyPr rtlCol="0"/>
          <a:lstStyle/>
          <a:p>
            <a:pPr rtl="0"/>
            <a:r>
              <a:rPr lang="tr-TR" noProof="0"/>
              <a:t>Resim eklemek için simgeye tıklayın</a:t>
            </a:r>
          </a:p>
        </p:txBody>
      </p:sp>
      <p:sp>
        <p:nvSpPr>
          <p:cNvPr id="208" name="Resim Yer Tutucusu 10">
            <a:extLst>
              <a:ext uri="{FF2B5EF4-FFF2-40B4-BE49-F238E27FC236}">
                <a16:creationId xmlns:a16="http://schemas.microsoft.com/office/drawing/2014/main" id="{ABAB6489-3F37-4A20-8777-093046E5C82D}"/>
              </a:ext>
            </a:extLst>
          </p:cNvPr>
          <p:cNvSpPr>
            <a:spLocks noGrp="1"/>
          </p:cNvSpPr>
          <p:nvPr>
            <p:ph type="pic" sz="quarter" idx="16"/>
          </p:nvPr>
        </p:nvSpPr>
        <p:spPr>
          <a:xfrm>
            <a:off x="627063" y="4576347"/>
            <a:ext cx="2616200" cy="1743075"/>
          </a:xfrm>
        </p:spPr>
        <p:txBody>
          <a:bodyPr rtlCol="0"/>
          <a:lstStyle/>
          <a:p>
            <a:pPr rtl="0"/>
            <a:r>
              <a:rPr lang="tr-TR" noProof="0"/>
              <a:t>Resim eklemek için simgeye tıklayın</a:t>
            </a:r>
          </a:p>
        </p:txBody>
      </p:sp>
      <p:sp>
        <p:nvSpPr>
          <p:cNvPr id="7" name="Metin Yer Tutucusu 6">
            <a:extLst>
              <a:ext uri="{FF2B5EF4-FFF2-40B4-BE49-F238E27FC236}">
                <a16:creationId xmlns:a16="http://schemas.microsoft.com/office/drawing/2014/main" id="{92523157-52E2-4F89-B3C9-EA9FE7914BAB}"/>
              </a:ext>
            </a:extLst>
          </p:cNvPr>
          <p:cNvSpPr>
            <a:spLocks noGrp="1"/>
          </p:cNvSpPr>
          <p:nvPr>
            <p:ph type="body" sz="quarter" idx="17" hasCustomPrompt="1"/>
          </p:nvPr>
        </p:nvSpPr>
        <p:spPr>
          <a:xfrm>
            <a:off x="4864100" y="2876550"/>
            <a:ext cx="6332538" cy="3219450"/>
          </a:xfrm>
        </p:spPr>
        <p:txBody>
          <a:bodyPr rtlCol="0">
            <a:normAutofit/>
          </a:bodyPr>
          <a:lstStyle>
            <a:lvl1pPr marL="0" indent="0" algn="ctr">
              <a:buNone/>
              <a:defRPr sz="1900"/>
            </a:lvl1pPr>
            <a:lvl2pPr marL="360000" indent="0" algn="ctr">
              <a:buFont typeface="Arial" panose="020B0604020202020204" pitchFamily="34" charset="0"/>
              <a:buNone/>
              <a:defRPr/>
            </a:lvl2pPr>
            <a:lvl3pPr marL="720000" indent="0" algn="ctr">
              <a:buNone/>
              <a:defRPr/>
            </a:lvl3pPr>
            <a:lvl4pPr marL="1080000" indent="0" algn="ctr">
              <a:buFont typeface="Arial" panose="020B0604020202020204" pitchFamily="34" charset="0"/>
              <a:buNone/>
              <a:defRPr/>
            </a:lvl4pPr>
            <a:lvl5pPr marL="1440000" indent="0" algn="ctr">
              <a:buNone/>
              <a:defRPr/>
            </a:lvl5pPr>
          </a:lstStyle>
          <a:p>
            <a:pPr lvl="0" rtl="0"/>
            <a:r>
              <a:rPr lang="tr-TR" noProof="0"/>
              <a:t>Metni düzenlemek için tıklayın</a:t>
            </a:r>
          </a:p>
        </p:txBody>
      </p:sp>
      <p:sp>
        <p:nvSpPr>
          <p:cNvPr id="3" name="Tarih Yer Tutucusu 2">
            <a:extLst>
              <a:ext uri="{FF2B5EF4-FFF2-40B4-BE49-F238E27FC236}">
                <a16:creationId xmlns:a16="http://schemas.microsoft.com/office/drawing/2014/main" id="{AEFFE053-BB16-4940-B248-2D496BB29975}"/>
              </a:ext>
            </a:extLst>
          </p:cNvPr>
          <p:cNvSpPr>
            <a:spLocks noGrp="1"/>
          </p:cNvSpPr>
          <p:nvPr>
            <p:ph type="dt" sz="half" idx="10"/>
          </p:nvPr>
        </p:nvSpPr>
        <p:spPr>
          <a:xfrm>
            <a:off x="4318000" y="6357167"/>
            <a:ext cx="1760150" cy="461665"/>
          </a:xfrm>
        </p:spPr>
        <p:txBody>
          <a:bodyPr rtlCol="0"/>
          <a:lstStyle>
            <a:lvl1pPr>
              <a:defRPr/>
            </a:lvl1pPr>
          </a:lstStyle>
          <a:p>
            <a:fld id="{9A534796-7701-40A5-AD09-092BC70BD0FD}" type="datetimeFigureOut">
              <a:rPr lang="tr-TR" smtClean="0"/>
              <a:t>17.02.2025</a:t>
            </a:fld>
            <a:endParaRPr lang="tr-TR"/>
          </a:p>
        </p:txBody>
      </p:sp>
      <p:sp>
        <p:nvSpPr>
          <p:cNvPr id="4" name="Alt Bilgi Yer Tutucusu 3">
            <a:extLst>
              <a:ext uri="{FF2B5EF4-FFF2-40B4-BE49-F238E27FC236}">
                <a16:creationId xmlns:a16="http://schemas.microsoft.com/office/drawing/2014/main" id="{31FBD80C-6CA1-42DB-B732-4807A27DA8C7}"/>
              </a:ext>
            </a:extLst>
          </p:cNvPr>
          <p:cNvSpPr>
            <a:spLocks noGrp="1"/>
          </p:cNvSpPr>
          <p:nvPr>
            <p:ph type="ftr" sz="quarter" idx="11"/>
          </p:nvPr>
        </p:nvSpPr>
        <p:spPr>
          <a:xfrm>
            <a:off x="6356725" y="6357600"/>
            <a:ext cx="3347285" cy="460800"/>
          </a:xfrm>
        </p:spPr>
        <p:txBody>
          <a:bodyPr rtlCol="0"/>
          <a:lstStyle/>
          <a:p>
            <a:endParaRPr lang="tr-TR"/>
          </a:p>
        </p:txBody>
      </p:sp>
      <p:sp>
        <p:nvSpPr>
          <p:cNvPr id="5" name="Slayt Numarası Yer Tutucusu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rtlCol="0"/>
          <a:lstStyle/>
          <a:p>
            <a:fld id="{C12E2EC6-7085-4148-815E-64B87ACF6F9B}" type="slidenum">
              <a:rPr lang="tr-TR" smtClean="0"/>
              <a:t>‹#›</a:t>
            </a:fld>
            <a:endParaRPr lang="tr-TR"/>
          </a:p>
        </p:txBody>
      </p:sp>
      <p:cxnSp>
        <p:nvCxnSpPr>
          <p:cNvPr id="91" name="Düz Bağlayıcı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7417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8736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panış">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3B6B0-54DE-4F2D-84DD-D06CD3B117B4}"/>
              </a:ext>
            </a:extLst>
          </p:cNvPr>
          <p:cNvSpPr>
            <a:spLocks noGrp="1"/>
          </p:cNvSpPr>
          <p:nvPr>
            <p:ph type="title"/>
          </p:nvPr>
        </p:nvSpPr>
        <p:spPr>
          <a:xfrm>
            <a:off x="7794707" y="536573"/>
            <a:ext cx="3856679" cy="1453003"/>
          </a:xfrm>
        </p:spPr>
        <p:txBody>
          <a:bodyPr rtlCol="0"/>
          <a:lstStyle>
            <a:lvl1pPr algn="ctr">
              <a:defRPr/>
            </a:lvl1pPr>
          </a:lstStyle>
          <a:p>
            <a:pPr rtl="0"/>
            <a:r>
              <a:rPr lang="tr-TR" noProof="0"/>
              <a:t>Asıl başlık stilini düzenlemek için tıklayın</a:t>
            </a:r>
            <a:endParaRPr lang="tr-TR" noProof="0" dirty="0"/>
          </a:p>
        </p:txBody>
      </p:sp>
      <p:sp>
        <p:nvSpPr>
          <p:cNvPr id="3" name="Tarih Yer Tutucusu 2">
            <a:extLst>
              <a:ext uri="{FF2B5EF4-FFF2-40B4-BE49-F238E27FC236}">
                <a16:creationId xmlns:a16="http://schemas.microsoft.com/office/drawing/2014/main" id="{AEFFE053-BB16-4940-B248-2D496BB29975}"/>
              </a:ext>
            </a:extLst>
          </p:cNvPr>
          <p:cNvSpPr>
            <a:spLocks noGrp="1"/>
          </p:cNvSpPr>
          <p:nvPr>
            <p:ph type="dt" sz="half" idx="10"/>
          </p:nvPr>
        </p:nvSpPr>
        <p:spPr/>
        <p:txBody>
          <a:bodyPr rtlCol="0"/>
          <a:lstStyle>
            <a:lvl1pPr>
              <a:defRPr/>
            </a:lvl1pPr>
          </a:lstStyle>
          <a:p>
            <a:fld id="{9A534796-7701-40A5-AD09-092BC70BD0FD}" type="datetimeFigureOut">
              <a:rPr lang="tr-TR" smtClean="0"/>
              <a:t>17.02.2025</a:t>
            </a:fld>
            <a:endParaRPr lang="tr-TR"/>
          </a:p>
        </p:txBody>
      </p:sp>
      <p:sp>
        <p:nvSpPr>
          <p:cNvPr id="4" name="Alt Bilgi Yer Tutucusu 3">
            <a:extLst>
              <a:ext uri="{FF2B5EF4-FFF2-40B4-BE49-F238E27FC236}">
                <a16:creationId xmlns:a16="http://schemas.microsoft.com/office/drawing/2014/main" id="{31FBD80C-6CA1-42DB-B732-4807A27DA8C7}"/>
              </a:ext>
            </a:extLst>
          </p:cNvPr>
          <p:cNvSpPr>
            <a:spLocks noGrp="1"/>
          </p:cNvSpPr>
          <p:nvPr>
            <p:ph type="ftr" sz="quarter" idx="11"/>
          </p:nvPr>
        </p:nvSpPr>
        <p:spPr/>
        <p:txBody>
          <a:bodyPr rtlCol="0"/>
          <a:lstStyle/>
          <a:p>
            <a:endParaRPr lang="tr-TR"/>
          </a:p>
        </p:txBody>
      </p:sp>
      <p:sp>
        <p:nvSpPr>
          <p:cNvPr id="5" name="Slayt Numarası Yer Tutucusu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rtlCol="0"/>
          <a:lstStyle/>
          <a:p>
            <a:fld id="{C12E2EC6-7085-4148-815E-64B87ACF6F9B}" type="slidenum">
              <a:rPr lang="tr-TR" smtClean="0"/>
              <a:t>‹#›</a:t>
            </a:fld>
            <a:endParaRPr lang="tr-TR"/>
          </a:p>
        </p:txBody>
      </p:sp>
      <p:cxnSp>
        <p:nvCxnSpPr>
          <p:cNvPr id="91" name="Düz Bağlayıcı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4435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92" name="Grup 91">
            <a:extLst>
              <a:ext uri="{FF2B5EF4-FFF2-40B4-BE49-F238E27FC236}">
                <a16:creationId xmlns:a16="http://schemas.microsoft.com/office/drawing/2014/main" id="{6CA9855B-4072-4D45-821E-549FDF548137}"/>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28958" y="457964"/>
            <a:ext cx="7681842" cy="5937065"/>
            <a:chOff x="28958" y="457964"/>
            <a:chExt cx="7681842" cy="5937065"/>
          </a:xfrm>
        </p:grpSpPr>
        <p:grpSp>
          <p:nvGrpSpPr>
            <p:cNvPr id="94" name="Grup 93">
              <a:extLst>
                <a:ext uri="{FF2B5EF4-FFF2-40B4-BE49-F238E27FC236}">
                  <a16:creationId xmlns:a16="http://schemas.microsoft.com/office/drawing/2014/main" id="{CD707C0C-4086-4F35-A8FC-A45D727AA61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8900000" flipH="1">
              <a:off x="3417239" y="1865958"/>
              <a:ext cx="1270000" cy="3384002"/>
              <a:chOff x="7920038" y="61913"/>
              <a:chExt cx="1270000" cy="3384002"/>
            </a:xfrm>
          </p:grpSpPr>
          <p:sp>
            <p:nvSpPr>
              <p:cNvPr id="195" name="Freeform 76">
                <a:extLst>
                  <a:ext uri="{FF2B5EF4-FFF2-40B4-BE49-F238E27FC236}">
                    <a16:creationId xmlns:a16="http://schemas.microsoft.com/office/drawing/2014/main" id="{3D21528F-9013-4CD7-9F7C-D3F3624881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20038" y="61913"/>
                <a:ext cx="638175" cy="2843213"/>
              </a:xfrm>
              <a:custGeom>
                <a:avLst/>
                <a:gdLst>
                  <a:gd name="T0" fmla="*/ 0 w 134"/>
                  <a:gd name="T1" fmla="*/ 298 h 597"/>
                  <a:gd name="T2" fmla="*/ 134 w 134"/>
                  <a:gd name="T3" fmla="*/ 597 h 597"/>
                  <a:gd name="T4" fmla="*/ 134 w 134"/>
                  <a:gd name="T5" fmla="*/ 0 h 597"/>
                  <a:gd name="T6" fmla="*/ 0 w 134"/>
                  <a:gd name="T7" fmla="*/ 298 h 597"/>
                </a:gdLst>
                <a:ahLst/>
                <a:cxnLst>
                  <a:cxn ang="0">
                    <a:pos x="T0" y="T1"/>
                  </a:cxn>
                  <a:cxn ang="0">
                    <a:pos x="T2" y="T3"/>
                  </a:cxn>
                  <a:cxn ang="0">
                    <a:pos x="T4" y="T5"/>
                  </a:cxn>
                  <a:cxn ang="0">
                    <a:pos x="T6" y="T7"/>
                  </a:cxn>
                </a:cxnLst>
                <a:rect l="0" t="0" r="r" b="b"/>
                <a:pathLst>
                  <a:path w="134" h="597">
                    <a:moveTo>
                      <a:pt x="0" y="298"/>
                    </a:moveTo>
                    <a:cubicBezTo>
                      <a:pt x="0" y="417"/>
                      <a:pt x="52" y="523"/>
                      <a:pt x="134" y="597"/>
                    </a:cubicBezTo>
                    <a:cubicBezTo>
                      <a:pt x="134" y="0"/>
                      <a:pt x="134" y="0"/>
                      <a:pt x="134" y="0"/>
                    </a:cubicBezTo>
                    <a:cubicBezTo>
                      <a:pt x="52" y="74"/>
                      <a:pt x="0" y="180"/>
                      <a:pt x="0" y="298"/>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6" name="Freeform 77">
                <a:extLst>
                  <a:ext uri="{FF2B5EF4-FFF2-40B4-BE49-F238E27FC236}">
                    <a16:creationId xmlns:a16="http://schemas.microsoft.com/office/drawing/2014/main" id="{06A8F5A2-62EC-4CDC-945A-E6C50C86CA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558213" y="61913"/>
                <a:ext cx="631825" cy="2843213"/>
              </a:xfrm>
              <a:custGeom>
                <a:avLst/>
                <a:gdLst>
                  <a:gd name="T0" fmla="*/ 0 w 133"/>
                  <a:gd name="T1" fmla="*/ 0 h 597"/>
                  <a:gd name="T2" fmla="*/ 0 w 133"/>
                  <a:gd name="T3" fmla="*/ 597 h 597"/>
                  <a:gd name="T4" fmla="*/ 133 w 133"/>
                  <a:gd name="T5" fmla="*/ 298 h 597"/>
                  <a:gd name="T6" fmla="*/ 0 w 133"/>
                  <a:gd name="T7" fmla="*/ 0 h 597"/>
                </a:gdLst>
                <a:ahLst/>
                <a:cxnLst>
                  <a:cxn ang="0">
                    <a:pos x="T0" y="T1"/>
                  </a:cxn>
                  <a:cxn ang="0">
                    <a:pos x="T2" y="T3"/>
                  </a:cxn>
                  <a:cxn ang="0">
                    <a:pos x="T4" y="T5"/>
                  </a:cxn>
                  <a:cxn ang="0">
                    <a:pos x="T6" y="T7"/>
                  </a:cxn>
                </a:cxnLst>
                <a:rect l="0" t="0" r="r" b="b"/>
                <a:pathLst>
                  <a:path w="133" h="597">
                    <a:moveTo>
                      <a:pt x="0" y="0"/>
                    </a:moveTo>
                    <a:cubicBezTo>
                      <a:pt x="0" y="597"/>
                      <a:pt x="0" y="597"/>
                      <a:pt x="0" y="597"/>
                    </a:cubicBezTo>
                    <a:cubicBezTo>
                      <a:pt x="82" y="523"/>
                      <a:pt x="133" y="417"/>
                      <a:pt x="133" y="298"/>
                    </a:cubicBezTo>
                    <a:cubicBezTo>
                      <a:pt x="133" y="180"/>
                      <a:pt x="82" y="74"/>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grpSp>
            <p:nvGrpSpPr>
              <p:cNvPr id="197" name="Grup 196">
                <a:extLst>
                  <a:ext uri="{FF2B5EF4-FFF2-40B4-BE49-F238E27FC236}">
                    <a16:creationId xmlns:a16="http://schemas.microsoft.com/office/drawing/2014/main" id="{9625C8AA-1597-4CED-8301-18D382EF0DF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7934326" y="61915"/>
                <a:ext cx="1241425" cy="3384000"/>
                <a:chOff x="7934326" y="61915"/>
                <a:chExt cx="1241425" cy="3384000"/>
              </a:xfrm>
            </p:grpSpPr>
            <p:sp>
              <p:nvSpPr>
                <p:cNvPr id="198" name="Line 90">
                  <a:extLst>
                    <a:ext uri="{FF2B5EF4-FFF2-40B4-BE49-F238E27FC236}">
                      <a16:creationId xmlns:a16="http://schemas.microsoft.com/office/drawing/2014/main" id="{5DF95B35-23E9-4724-A4F8-8ED718B5DE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8558213" y="61915"/>
                  <a:ext cx="0" cy="3384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9" name="Freeform 91">
                  <a:extLst>
                    <a:ext uri="{FF2B5EF4-FFF2-40B4-BE49-F238E27FC236}">
                      <a16:creationId xmlns:a16="http://schemas.microsoft.com/office/drawing/2014/main" id="{26C6754B-5776-451D-95ED-62AA4D0BAE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1976" y="523875"/>
                  <a:ext cx="747713" cy="376238"/>
                </a:xfrm>
                <a:custGeom>
                  <a:avLst/>
                  <a:gdLst>
                    <a:gd name="T0" fmla="*/ 471 w 471"/>
                    <a:gd name="T1" fmla="*/ 0 h 237"/>
                    <a:gd name="T2" fmla="*/ 237 w 471"/>
                    <a:gd name="T3" fmla="*/ 237 h 237"/>
                    <a:gd name="T4" fmla="*/ 0 w 471"/>
                    <a:gd name="T5" fmla="*/ 0 h 237"/>
                  </a:gdLst>
                  <a:ahLst/>
                  <a:cxnLst>
                    <a:cxn ang="0">
                      <a:pos x="T0" y="T1"/>
                    </a:cxn>
                    <a:cxn ang="0">
                      <a:pos x="T2" y="T3"/>
                    </a:cxn>
                    <a:cxn ang="0">
                      <a:pos x="T4" y="T5"/>
                    </a:cxn>
                  </a:cxnLst>
                  <a:rect l="0" t="0" r="r" b="b"/>
                  <a:pathLst>
                    <a:path w="471" h="237">
                      <a:moveTo>
                        <a:pt x="471" y="0"/>
                      </a:moveTo>
                      <a:lnTo>
                        <a:pt x="237" y="237"/>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0" name="Freeform 92">
                  <a:extLst>
                    <a:ext uri="{FF2B5EF4-FFF2-40B4-BE49-F238E27FC236}">
                      <a16:creationId xmlns:a16="http://schemas.microsoft.com/office/drawing/2014/main" id="{A345A289-8D6C-4886-B54C-3E0D26D176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77188" y="1028700"/>
                  <a:ext cx="1157288" cy="581025"/>
                </a:xfrm>
                <a:custGeom>
                  <a:avLst/>
                  <a:gdLst>
                    <a:gd name="T0" fmla="*/ 729 w 729"/>
                    <a:gd name="T1" fmla="*/ 0 h 366"/>
                    <a:gd name="T2" fmla="*/ 366 w 729"/>
                    <a:gd name="T3" fmla="*/ 366 h 366"/>
                    <a:gd name="T4" fmla="*/ 0 w 729"/>
                    <a:gd name="T5" fmla="*/ 0 h 366"/>
                  </a:gdLst>
                  <a:ahLst/>
                  <a:cxnLst>
                    <a:cxn ang="0">
                      <a:pos x="T0" y="T1"/>
                    </a:cxn>
                    <a:cxn ang="0">
                      <a:pos x="T2" y="T3"/>
                    </a:cxn>
                    <a:cxn ang="0">
                      <a:pos x="T4" y="T5"/>
                    </a:cxn>
                  </a:cxnLst>
                  <a:rect l="0" t="0" r="r" b="b"/>
                  <a:pathLst>
                    <a:path w="729" h="366">
                      <a:moveTo>
                        <a:pt x="729" y="0"/>
                      </a:moveTo>
                      <a:lnTo>
                        <a:pt x="366" y="366"/>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201" name="Freeform 93">
                  <a:extLst>
                    <a:ext uri="{FF2B5EF4-FFF2-40B4-BE49-F238E27FC236}">
                      <a16:creationId xmlns:a16="http://schemas.microsoft.com/office/drawing/2014/main" id="{5690D981-545B-4A73-A22E-6E701024AC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34326" y="1700213"/>
                  <a:ext cx="1241425" cy="619125"/>
                </a:xfrm>
                <a:custGeom>
                  <a:avLst/>
                  <a:gdLst>
                    <a:gd name="T0" fmla="*/ 782 w 782"/>
                    <a:gd name="T1" fmla="*/ 0 h 390"/>
                    <a:gd name="T2" fmla="*/ 393 w 782"/>
                    <a:gd name="T3" fmla="*/ 390 h 390"/>
                    <a:gd name="T4" fmla="*/ 0 w 782"/>
                    <a:gd name="T5" fmla="*/ 0 h 390"/>
                  </a:gdLst>
                  <a:ahLst/>
                  <a:cxnLst>
                    <a:cxn ang="0">
                      <a:pos x="T0" y="T1"/>
                    </a:cxn>
                    <a:cxn ang="0">
                      <a:pos x="T2" y="T3"/>
                    </a:cxn>
                    <a:cxn ang="0">
                      <a:pos x="T4" y="T5"/>
                    </a:cxn>
                  </a:cxnLst>
                  <a:rect l="0" t="0" r="r" b="b"/>
                  <a:pathLst>
                    <a:path w="782" h="390">
                      <a:moveTo>
                        <a:pt x="782" y="0"/>
                      </a:moveTo>
                      <a:lnTo>
                        <a:pt x="393" y="390"/>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grpSp>
          <p:nvGrpSpPr>
            <p:cNvPr id="95" name="Grup 94">
              <a:extLst>
                <a:ext uri="{FF2B5EF4-FFF2-40B4-BE49-F238E27FC236}">
                  <a16:creationId xmlns:a16="http://schemas.microsoft.com/office/drawing/2014/main" id="{FCB89D53-605D-4497-A82E-C5CB7B9AB10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flipH="1">
              <a:off x="28958" y="457964"/>
              <a:ext cx="5539609" cy="5682348"/>
              <a:chOff x="6623433" y="457964"/>
              <a:chExt cx="5539609" cy="5682348"/>
            </a:xfrm>
          </p:grpSpPr>
          <p:grpSp>
            <p:nvGrpSpPr>
              <p:cNvPr id="146" name="Grup 145">
                <a:extLst>
                  <a:ext uri="{FF2B5EF4-FFF2-40B4-BE49-F238E27FC236}">
                    <a16:creationId xmlns:a16="http://schemas.microsoft.com/office/drawing/2014/main" id="{4200751B-2483-40F5-8C14-EF64034D4531}"/>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73" name="Freeform 64">
                  <a:extLst>
                    <a:ext uri="{FF2B5EF4-FFF2-40B4-BE49-F238E27FC236}">
                      <a16:creationId xmlns:a16="http://schemas.microsoft.com/office/drawing/2014/main" id="{A9677C6B-C435-43E3-BF18-DC35709C97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4" name="Freeform 81">
                  <a:extLst>
                    <a:ext uri="{FF2B5EF4-FFF2-40B4-BE49-F238E27FC236}">
                      <a16:creationId xmlns:a16="http://schemas.microsoft.com/office/drawing/2014/main" id="{56E374F1-3376-4D82-B66C-A0588A30F0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5" name="Freeform 61">
                  <a:extLst>
                    <a:ext uri="{FF2B5EF4-FFF2-40B4-BE49-F238E27FC236}">
                      <a16:creationId xmlns:a16="http://schemas.microsoft.com/office/drawing/2014/main" id="{979B4E97-34CE-4034-8523-F1584A0344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6" name="Freeform 78">
                  <a:extLst>
                    <a:ext uri="{FF2B5EF4-FFF2-40B4-BE49-F238E27FC236}">
                      <a16:creationId xmlns:a16="http://schemas.microsoft.com/office/drawing/2014/main" id="{F4C4EFFF-E30B-4F0B-9ED4-FF63047DCB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7" name="Freeform 84">
                  <a:extLst>
                    <a:ext uri="{FF2B5EF4-FFF2-40B4-BE49-F238E27FC236}">
                      <a16:creationId xmlns:a16="http://schemas.microsoft.com/office/drawing/2014/main" id="{173FDB7E-F5CA-497D-95CF-7A00D6789C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8" name="Freeform 87">
                  <a:extLst>
                    <a:ext uri="{FF2B5EF4-FFF2-40B4-BE49-F238E27FC236}">
                      <a16:creationId xmlns:a16="http://schemas.microsoft.com/office/drawing/2014/main" id="{42266BB1-5605-4F64-B071-80A97BAD9C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79" name="Freeform 60">
                  <a:extLst>
                    <a:ext uri="{FF2B5EF4-FFF2-40B4-BE49-F238E27FC236}">
                      <a16:creationId xmlns:a16="http://schemas.microsoft.com/office/drawing/2014/main" id="{90D15A2A-0F2D-4AB8-8252-303BA5DB3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0" name="Freeform 59">
                  <a:extLst>
                    <a:ext uri="{FF2B5EF4-FFF2-40B4-BE49-F238E27FC236}">
                      <a16:creationId xmlns:a16="http://schemas.microsoft.com/office/drawing/2014/main" id="{E676282C-5FCF-4E29-AE15-2545F1A685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1" name="Freeform 62">
                  <a:extLst>
                    <a:ext uri="{FF2B5EF4-FFF2-40B4-BE49-F238E27FC236}">
                      <a16:creationId xmlns:a16="http://schemas.microsoft.com/office/drawing/2014/main" id="{AF7EC2A1-EAFC-4851-A4E3-47811C4456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2" name="Freeform 65">
                  <a:extLst>
                    <a:ext uri="{FF2B5EF4-FFF2-40B4-BE49-F238E27FC236}">
                      <a16:creationId xmlns:a16="http://schemas.microsoft.com/office/drawing/2014/main" id="{6F9BD94B-F299-45D3-B66E-F20FBC9246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3" name="Freeform 79">
                  <a:extLst>
                    <a:ext uri="{FF2B5EF4-FFF2-40B4-BE49-F238E27FC236}">
                      <a16:creationId xmlns:a16="http://schemas.microsoft.com/office/drawing/2014/main" id="{50E616C9-EAB1-4990-B569-17C6CB0889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4" name="Freeform 82">
                  <a:extLst>
                    <a:ext uri="{FF2B5EF4-FFF2-40B4-BE49-F238E27FC236}">
                      <a16:creationId xmlns:a16="http://schemas.microsoft.com/office/drawing/2014/main" id="{2F983FB0-2CC2-4D5F-A331-4130F138E9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5" name="Freeform 85">
                  <a:extLst>
                    <a:ext uri="{FF2B5EF4-FFF2-40B4-BE49-F238E27FC236}">
                      <a16:creationId xmlns:a16="http://schemas.microsoft.com/office/drawing/2014/main" id="{B1ABC269-0802-4C4A-9E57-6F876F122C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6" name="Freeform 88">
                  <a:extLst>
                    <a:ext uri="{FF2B5EF4-FFF2-40B4-BE49-F238E27FC236}">
                      <a16:creationId xmlns:a16="http://schemas.microsoft.com/office/drawing/2014/main" id="{233153AF-C5CF-40DD-9E5E-9B84272F46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grpSp>
              <p:nvGrpSpPr>
                <p:cNvPr id="187" name="Grup 186">
                  <a:extLst>
                    <a:ext uri="{FF2B5EF4-FFF2-40B4-BE49-F238E27FC236}">
                      <a16:creationId xmlns:a16="http://schemas.microsoft.com/office/drawing/2014/main" id="{95E220B7-17F2-4748-A337-3B8D58860387}"/>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88" name="Line 63">
                    <a:extLst>
                      <a:ext uri="{FF2B5EF4-FFF2-40B4-BE49-F238E27FC236}">
                        <a16:creationId xmlns:a16="http://schemas.microsoft.com/office/drawing/2014/main" id="{63DC02CB-E162-45FD-AF68-0A1DB537F4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89" name="Line 66">
                    <a:extLst>
                      <a:ext uri="{FF2B5EF4-FFF2-40B4-BE49-F238E27FC236}">
                        <a16:creationId xmlns:a16="http://schemas.microsoft.com/office/drawing/2014/main" id="{4D9CBADA-7016-4987-B723-F7AE8E2E5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0" name="Line 67">
                    <a:extLst>
                      <a:ext uri="{FF2B5EF4-FFF2-40B4-BE49-F238E27FC236}">
                        <a16:creationId xmlns:a16="http://schemas.microsoft.com/office/drawing/2014/main" id="{1DCEDCA0-F979-4B3C-A0CA-F98F2DEE89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1" name="Line 80">
                    <a:extLst>
                      <a:ext uri="{FF2B5EF4-FFF2-40B4-BE49-F238E27FC236}">
                        <a16:creationId xmlns:a16="http://schemas.microsoft.com/office/drawing/2014/main" id="{1B701ADB-B6EB-4BED-8D15-F358A67EC9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2" name="Line 83">
                    <a:extLst>
                      <a:ext uri="{FF2B5EF4-FFF2-40B4-BE49-F238E27FC236}">
                        <a16:creationId xmlns:a16="http://schemas.microsoft.com/office/drawing/2014/main" id="{239EB39D-EF7A-4284-83B8-904957045D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3" name="Line 86">
                    <a:extLst>
                      <a:ext uri="{FF2B5EF4-FFF2-40B4-BE49-F238E27FC236}">
                        <a16:creationId xmlns:a16="http://schemas.microsoft.com/office/drawing/2014/main" id="{59413AC3-6F9D-431E-8136-F15C0FCA62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94" name="Line 89">
                    <a:extLst>
                      <a:ext uri="{FF2B5EF4-FFF2-40B4-BE49-F238E27FC236}">
                        <a16:creationId xmlns:a16="http://schemas.microsoft.com/office/drawing/2014/main" id="{987DF8D6-E53D-4C41-B339-1E5094638F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grpSp>
            <p:nvGrpSpPr>
              <p:cNvPr id="147" name="Grup 146">
                <a:extLst>
                  <a:ext uri="{FF2B5EF4-FFF2-40B4-BE49-F238E27FC236}">
                    <a16:creationId xmlns:a16="http://schemas.microsoft.com/office/drawing/2014/main" id="{66036562-1199-405F-B95A-C3A543B5DB4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65" name="Grup 164">
                  <a:extLst>
                    <a:ext uri="{FF2B5EF4-FFF2-40B4-BE49-F238E27FC236}">
                      <a16:creationId xmlns:a16="http://schemas.microsoft.com/office/drawing/2014/main" id="{C4C4997E-6944-4940-8B33-92DB90BCE3A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69" name="Düz Bağlayıcı 168">
                    <a:extLst>
                      <a:ext uri="{FF2B5EF4-FFF2-40B4-BE49-F238E27FC236}">
                        <a16:creationId xmlns:a16="http://schemas.microsoft.com/office/drawing/2014/main" id="{0A44DA53-5DA1-44E2-8EB4-F53CC84C9F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0" name="Düz Bağlayıcı 169">
                    <a:extLst>
                      <a:ext uri="{FF2B5EF4-FFF2-40B4-BE49-F238E27FC236}">
                        <a16:creationId xmlns:a16="http://schemas.microsoft.com/office/drawing/2014/main" id="{F072B3FF-FEA5-46BC-8627-9B46C5F396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1" name="Rectangle 30">
                    <a:extLst>
                      <a:ext uri="{FF2B5EF4-FFF2-40B4-BE49-F238E27FC236}">
                        <a16:creationId xmlns:a16="http://schemas.microsoft.com/office/drawing/2014/main" id="{FB18587D-1BDA-4D28-9B48-3C37C764B6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72" name="Rectangle 30">
                    <a:extLst>
                      <a:ext uri="{FF2B5EF4-FFF2-40B4-BE49-F238E27FC236}">
                        <a16:creationId xmlns:a16="http://schemas.microsoft.com/office/drawing/2014/main" id="{8CFE033B-F34F-4836-B6F3-93E6C7D9C5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grpSp>
              <p:nvGrpSpPr>
                <p:cNvPr id="166" name="Grup 165">
                  <a:extLst>
                    <a:ext uri="{FF2B5EF4-FFF2-40B4-BE49-F238E27FC236}">
                      <a16:creationId xmlns:a16="http://schemas.microsoft.com/office/drawing/2014/main" id="{07F79761-CFAA-4330-8067-31EC1DC3E16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67" name="Freeform: Shape 166">
                    <a:extLst>
                      <a:ext uri="{FF2B5EF4-FFF2-40B4-BE49-F238E27FC236}">
                        <a16:creationId xmlns:a16="http://schemas.microsoft.com/office/drawing/2014/main" id="{8A0BC496-427B-4836-B989-97B0673D8F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solidFill>
                        <a:schemeClr val="tx1"/>
                      </a:solidFill>
                    </a:endParaRPr>
                  </a:p>
                </p:txBody>
              </p:sp>
              <p:sp>
                <p:nvSpPr>
                  <p:cNvPr id="168" name="Freeform: Shape 167">
                    <a:extLst>
                      <a:ext uri="{FF2B5EF4-FFF2-40B4-BE49-F238E27FC236}">
                        <a16:creationId xmlns:a16="http://schemas.microsoft.com/office/drawing/2014/main" id="{A0D554E1-33ED-415C-BF15-FC38D2E33C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solidFill>
                        <a:schemeClr val="tx1"/>
                      </a:solidFill>
                    </a:endParaRPr>
                  </a:p>
                </p:txBody>
              </p:sp>
            </p:grpSp>
          </p:grpSp>
          <p:grpSp>
            <p:nvGrpSpPr>
              <p:cNvPr id="148" name="Grup 147">
                <a:extLst>
                  <a:ext uri="{FF2B5EF4-FFF2-40B4-BE49-F238E27FC236}">
                    <a16:creationId xmlns:a16="http://schemas.microsoft.com/office/drawing/2014/main" id="{D1F1EE7D-C5FF-46EA-AB9C-94E1F2D9B73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61" name="Grup 160">
                  <a:extLst>
                    <a:ext uri="{FF2B5EF4-FFF2-40B4-BE49-F238E27FC236}">
                      <a16:creationId xmlns:a16="http://schemas.microsoft.com/office/drawing/2014/main" id="{2AC2FE37-AED7-4C81-A52E-FD105C1BDA8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3" name="Freeform 68">
                    <a:extLst>
                      <a:ext uri="{FF2B5EF4-FFF2-40B4-BE49-F238E27FC236}">
                        <a16:creationId xmlns:a16="http://schemas.microsoft.com/office/drawing/2014/main" id="{AB34FC05-3259-4BE2-8DA9-91435FAFC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4" name="Freeform 69">
                    <a:extLst>
                      <a:ext uri="{FF2B5EF4-FFF2-40B4-BE49-F238E27FC236}">
                        <a16:creationId xmlns:a16="http://schemas.microsoft.com/office/drawing/2014/main" id="{AC11598E-3FD2-47F3-8E57-D5D6130DBC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grpSp>
            <p:sp>
              <p:nvSpPr>
                <p:cNvPr id="162" name="Line 70">
                  <a:extLst>
                    <a:ext uri="{FF2B5EF4-FFF2-40B4-BE49-F238E27FC236}">
                      <a16:creationId xmlns:a16="http://schemas.microsoft.com/office/drawing/2014/main" id="{37D098FA-73CF-44E6-B612-7DE664E5DE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149" name="Grup 148">
                <a:extLst>
                  <a:ext uri="{FF2B5EF4-FFF2-40B4-BE49-F238E27FC236}">
                    <a16:creationId xmlns:a16="http://schemas.microsoft.com/office/drawing/2014/main" id="{66672930-1A30-4508-A9D2-FA4271C6B1E1}"/>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58" name="Freeform 68">
                  <a:extLst>
                    <a:ext uri="{FF2B5EF4-FFF2-40B4-BE49-F238E27FC236}">
                      <a16:creationId xmlns:a16="http://schemas.microsoft.com/office/drawing/2014/main" id="{174F3D5B-9943-4A8B-8699-ABB2B7991B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59" name="Freeform 69">
                  <a:extLst>
                    <a:ext uri="{FF2B5EF4-FFF2-40B4-BE49-F238E27FC236}">
                      <a16:creationId xmlns:a16="http://schemas.microsoft.com/office/drawing/2014/main" id="{6834DCA2-951C-4A9B-8490-5C7BD0FFBB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60" name="Line 70">
                  <a:extLst>
                    <a:ext uri="{FF2B5EF4-FFF2-40B4-BE49-F238E27FC236}">
                      <a16:creationId xmlns:a16="http://schemas.microsoft.com/office/drawing/2014/main" id="{316B6CF4-BCF3-4765-B744-A1EB5A76D3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150" name="Grup 149">
                <a:extLst>
                  <a:ext uri="{FF2B5EF4-FFF2-40B4-BE49-F238E27FC236}">
                    <a16:creationId xmlns:a16="http://schemas.microsoft.com/office/drawing/2014/main" id="{BAD99054-FC47-4391-9369-B309A0AA2582}"/>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51" name="Grup 150">
                  <a:extLst>
                    <a:ext uri="{FF2B5EF4-FFF2-40B4-BE49-F238E27FC236}">
                      <a16:creationId xmlns:a16="http://schemas.microsoft.com/office/drawing/2014/main" id="{1A1CDB94-FE6F-4AAC-94D9-DDCEC703B126}"/>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56" name="Freeform: Shape 155">
                    <a:extLst>
                      <a:ext uri="{FF2B5EF4-FFF2-40B4-BE49-F238E27FC236}">
                        <a16:creationId xmlns:a16="http://schemas.microsoft.com/office/drawing/2014/main" id="{99B22DCB-54E6-4769-9DD7-3736B4041B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solidFill>
                        <a:schemeClr val="tx1"/>
                      </a:solidFill>
                    </a:endParaRPr>
                  </a:p>
                </p:txBody>
              </p:sp>
              <p:sp>
                <p:nvSpPr>
                  <p:cNvPr id="157" name="Freeform: Shape 156">
                    <a:extLst>
                      <a:ext uri="{FF2B5EF4-FFF2-40B4-BE49-F238E27FC236}">
                        <a16:creationId xmlns:a16="http://schemas.microsoft.com/office/drawing/2014/main" id="{67DA3C33-5733-4571-AD7C-F9D7447D18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solidFill>
                        <a:schemeClr val="tx1"/>
                      </a:solidFill>
                    </a:endParaRPr>
                  </a:p>
                </p:txBody>
              </p:sp>
            </p:grpSp>
            <p:grpSp>
              <p:nvGrpSpPr>
                <p:cNvPr id="152" name="Grup 151">
                  <a:extLst>
                    <a:ext uri="{FF2B5EF4-FFF2-40B4-BE49-F238E27FC236}">
                      <a16:creationId xmlns:a16="http://schemas.microsoft.com/office/drawing/2014/main" id="{DEACDE3F-3571-479B-8545-A0EB157DFB7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53" name="Düz Bağlayıcı 152">
                    <a:extLst>
                      <a:ext uri="{FF2B5EF4-FFF2-40B4-BE49-F238E27FC236}">
                        <a16:creationId xmlns:a16="http://schemas.microsoft.com/office/drawing/2014/main" id="{0EBC688C-242B-4AF8-9A28-74C5D3A7DD7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54" name="Rectangle 5">
                    <a:extLst>
                      <a:ext uri="{FF2B5EF4-FFF2-40B4-BE49-F238E27FC236}">
                        <a16:creationId xmlns:a16="http://schemas.microsoft.com/office/drawing/2014/main" id="{C4C8C45C-CEB8-4DEA-A7C9-8028747D4C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55" name="Rectangle 5">
                    <a:extLst>
                      <a:ext uri="{FF2B5EF4-FFF2-40B4-BE49-F238E27FC236}">
                        <a16:creationId xmlns:a16="http://schemas.microsoft.com/office/drawing/2014/main" id="{7FC624AF-D992-41C1-A403-A0A4731BE0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grpSp>
        </p:grpSp>
        <p:grpSp>
          <p:nvGrpSpPr>
            <p:cNvPr id="96" name="Grup 95">
              <a:extLst>
                <a:ext uri="{FF2B5EF4-FFF2-40B4-BE49-F238E27FC236}">
                  <a16:creationId xmlns:a16="http://schemas.microsoft.com/office/drawing/2014/main" id="{F63171A4-E846-4A64-8292-3ED3583B6DE9}"/>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0800000" flipH="1">
              <a:off x="2171191" y="712681"/>
              <a:ext cx="5539609" cy="5682348"/>
              <a:chOff x="6623433" y="457964"/>
              <a:chExt cx="5539609" cy="5682348"/>
            </a:xfrm>
          </p:grpSpPr>
          <p:grpSp>
            <p:nvGrpSpPr>
              <p:cNvPr id="97" name="Grup 96">
                <a:extLst>
                  <a:ext uri="{FF2B5EF4-FFF2-40B4-BE49-F238E27FC236}">
                    <a16:creationId xmlns:a16="http://schemas.microsoft.com/office/drawing/2014/main" id="{E59C66F3-BAB8-46AB-849B-0BC14A74B8A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24" name="Freeform 64">
                  <a:extLst>
                    <a:ext uri="{FF2B5EF4-FFF2-40B4-BE49-F238E27FC236}">
                      <a16:creationId xmlns:a16="http://schemas.microsoft.com/office/drawing/2014/main" id="{68CD087B-52FF-4F11-A251-6F6A6B9093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5" name="Freeform 81">
                  <a:extLst>
                    <a:ext uri="{FF2B5EF4-FFF2-40B4-BE49-F238E27FC236}">
                      <a16:creationId xmlns:a16="http://schemas.microsoft.com/office/drawing/2014/main" id="{7FD7CD23-A1FC-41E8-A563-0B0A87A8FC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6" name="Freeform 61">
                  <a:extLst>
                    <a:ext uri="{FF2B5EF4-FFF2-40B4-BE49-F238E27FC236}">
                      <a16:creationId xmlns:a16="http://schemas.microsoft.com/office/drawing/2014/main" id="{A3A34481-695D-470B-9A01-A047EAA615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7" name="Freeform 78">
                  <a:extLst>
                    <a:ext uri="{FF2B5EF4-FFF2-40B4-BE49-F238E27FC236}">
                      <a16:creationId xmlns:a16="http://schemas.microsoft.com/office/drawing/2014/main" id="{5B26EEFA-6CAA-4BF6-B4BD-7C083D59BF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8" name="Freeform 84">
                  <a:extLst>
                    <a:ext uri="{FF2B5EF4-FFF2-40B4-BE49-F238E27FC236}">
                      <a16:creationId xmlns:a16="http://schemas.microsoft.com/office/drawing/2014/main" id="{61976329-310A-4F70-B22C-F032D4BF7E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29" name="Freeform 87">
                  <a:extLst>
                    <a:ext uri="{FF2B5EF4-FFF2-40B4-BE49-F238E27FC236}">
                      <a16:creationId xmlns:a16="http://schemas.microsoft.com/office/drawing/2014/main" id="{0A0DA1ED-70C5-4D8F-B61F-F6E9E07D59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0" name="Freeform 60">
                  <a:extLst>
                    <a:ext uri="{FF2B5EF4-FFF2-40B4-BE49-F238E27FC236}">
                      <a16:creationId xmlns:a16="http://schemas.microsoft.com/office/drawing/2014/main" id="{EDF58541-8ECC-487F-96C7-3267D0F9C8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1" name="Freeform 59">
                  <a:extLst>
                    <a:ext uri="{FF2B5EF4-FFF2-40B4-BE49-F238E27FC236}">
                      <a16:creationId xmlns:a16="http://schemas.microsoft.com/office/drawing/2014/main" id="{D1DAAA62-5552-4436-97D9-353F629E8A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2" name="Freeform 62">
                  <a:extLst>
                    <a:ext uri="{FF2B5EF4-FFF2-40B4-BE49-F238E27FC236}">
                      <a16:creationId xmlns:a16="http://schemas.microsoft.com/office/drawing/2014/main" id="{EBA1BB6B-72EF-4525-89A1-FC5BE70D71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3" name="Freeform 65">
                  <a:extLst>
                    <a:ext uri="{FF2B5EF4-FFF2-40B4-BE49-F238E27FC236}">
                      <a16:creationId xmlns:a16="http://schemas.microsoft.com/office/drawing/2014/main" id="{D3BD4012-93F7-424A-9146-8E7E831D9E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4" name="Freeform 79">
                  <a:extLst>
                    <a:ext uri="{FF2B5EF4-FFF2-40B4-BE49-F238E27FC236}">
                      <a16:creationId xmlns:a16="http://schemas.microsoft.com/office/drawing/2014/main" id="{A2E36983-6A8E-4C78-AA27-363C0D676C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5" name="Freeform 82">
                  <a:extLst>
                    <a:ext uri="{FF2B5EF4-FFF2-40B4-BE49-F238E27FC236}">
                      <a16:creationId xmlns:a16="http://schemas.microsoft.com/office/drawing/2014/main" id="{AB2380FC-F201-44F0-A531-1402201E4E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6" name="Freeform 85">
                  <a:extLst>
                    <a:ext uri="{FF2B5EF4-FFF2-40B4-BE49-F238E27FC236}">
                      <a16:creationId xmlns:a16="http://schemas.microsoft.com/office/drawing/2014/main" id="{737C3A27-BD47-4E93-A1E3-33B902DD06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37" name="Freeform 88">
                  <a:extLst>
                    <a:ext uri="{FF2B5EF4-FFF2-40B4-BE49-F238E27FC236}">
                      <a16:creationId xmlns:a16="http://schemas.microsoft.com/office/drawing/2014/main" id="{C257BCC6-B88D-4C3B-BEFD-25D320F39C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grpSp>
              <p:nvGrpSpPr>
                <p:cNvPr id="138" name="Grup 137">
                  <a:extLst>
                    <a:ext uri="{FF2B5EF4-FFF2-40B4-BE49-F238E27FC236}">
                      <a16:creationId xmlns:a16="http://schemas.microsoft.com/office/drawing/2014/main" id="{0519964D-597A-4E0C-B66C-89D30B8582B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39" name="Line 63">
                    <a:extLst>
                      <a:ext uri="{FF2B5EF4-FFF2-40B4-BE49-F238E27FC236}">
                        <a16:creationId xmlns:a16="http://schemas.microsoft.com/office/drawing/2014/main" id="{A31BADE6-3732-4787-8841-96E8F05C0A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0" name="Line 66">
                    <a:extLst>
                      <a:ext uri="{FF2B5EF4-FFF2-40B4-BE49-F238E27FC236}">
                        <a16:creationId xmlns:a16="http://schemas.microsoft.com/office/drawing/2014/main" id="{447ED593-61E3-4BD7-8984-7FE5621549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1" name="Line 67">
                    <a:extLst>
                      <a:ext uri="{FF2B5EF4-FFF2-40B4-BE49-F238E27FC236}">
                        <a16:creationId xmlns:a16="http://schemas.microsoft.com/office/drawing/2014/main" id="{6AD98272-0FC0-49AC-9877-8D2BAA5148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2" name="Line 80">
                    <a:extLst>
                      <a:ext uri="{FF2B5EF4-FFF2-40B4-BE49-F238E27FC236}">
                        <a16:creationId xmlns:a16="http://schemas.microsoft.com/office/drawing/2014/main" id="{D54770D9-48C7-4C76-9F40-65C9B9C05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3" name="Line 83">
                    <a:extLst>
                      <a:ext uri="{FF2B5EF4-FFF2-40B4-BE49-F238E27FC236}">
                        <a16:creationId xmlns:a16="http://schemas.microsoft.com/office/drawing/2014/main" id="{4B9C1A3A-3DED-4CC1-820C-16B358DF9E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4" name="Line 86">
                    <a:extLst>
                      <a:ext uri="{FF2B5EF4-FFF2-40B4-BE49-F238E27FC236}">
                        <a16:creationId xmlns:a16="http://schemas.microsoft.com/office/drawing/2014/main" id="{2404A56E-8A81-48CB-9AC4-2CB6EA55DD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45" name="Line 89">
                    <a:extLst>
                      <a:ext uri="{FF2B5EF4-FFF2-40B4-BE49-F238E27FC236}">
                        <a16:creationId xmlns:a16="http://schemas.microsoft.com/office/drawing/2014/main" id="{6D6A743B-85A5-41A8-9664-D654620D25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grpSp>
            <p:nvGrpSpPr>
              <p:cNvPr id="98" name="Grup 97">
                <a:extLst>
                  <a:ext uri="{FF2B5EF4-FFF2-40B4-BE49-F238E27FC236}">
                    <a16:creationId xmlns:a16="http://schemas.microsoft.com/office/drawing/2014/main" id="{23DAD9FD-AF99-4D89-9BC8-E6739BD17ACA}"/>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16" name="Grup 115">
                  <a:extLst>
                    <a:ext uri="{FF2B5EF4-FFF2-40B4-BE49-F238E27FC236}">
                      <a16:creationId xmlns:a16="http://schemas.microsoft.com/office/drawing/2014/main" id="{D7170781-0173-4FAB-8358-42C469FC51A3}"/>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20" name="Düz Bağlayıcı 119">
                    <a:extLst>
                      <a:ext uri="{FF2B5EF4-FFF2-40B4-BE49-F238E27FC236}">
                        <a16:creationId xmlns:a16="http://schemas.microsoft.com/office/drawing/2014/main" id="{03C55E22-B879-4AE0-BC46-BA8A4E950C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21" name="Düz Bağlayıcı 120">
                    <a:extLst>
                      <a:ext uri="{FF2B5EF4-FFF2-40B4-BE49-F238E27FC236}">
                        <a16:creationId xmlns:a16="http://schemas.microsoft.com/office/drawing/2014/main" id="{AA07E073-1978-4DCC-9E5C-FF89EF524B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22" name="Rectangle 30">
                    <a:extLst>
                      <a:ext uri="{FF2B5EF4-FFF2-40B4-BE49-F238E27FC236}">
                        <a16:creationId xmlns:a16="http://schemas.microsoft.com/office/drawing/2014/main" id="{5691F80E-D2E0-4E78-AA76-8D827AE410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23" name="Rectangle 30">
                    <a:extLst>
                      <a:ext uri="{FF2B5EF4-FFF2-40B4-BE49-F238E27FC236}">
                        <a16:creationId xmlns:a16="http://schemas.microsoft.com/office/drawing/2014/main" id="{E34C55D1-5C55-44D3-9C26-E1951DA393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grpSp>
              <p:nvGrpSpPr>
                <p:cNvPr id="117" name="Grup 116">
                  <a:extLst>
                    <a:ext uri="{FF2B5EF4-FFF2-40B4-BE49-F238E27FC236}">
                      <a16:creationId xmlns:a16="http://schemas.microsoft.com/office/drawing/2014/main" id="{4C9CB0E6-07EF-4140-926D-D380C1A88EB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18" name="Freeform: Shape 117">
                    <a:extLst>
                      <a:ext uri="{FF2B5EF4-FFF2-40B4-BE49-F238E27FC236}">
                        <a16:creationId xmlns:a16="http://schemas.microsoft.com/office/drawing/2014/main" id="{263BBD78-504D-435B-8933-2C460DC38E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solidFill>
                        <a:schemeClr val="tx1"/>
                      </a:solidFill>
                    </a:endParaRPr>
                  </a:p>
                </p:txBody>
              </p:sp>
              <p:sp>
                <p:nvSpPr>
                  <p:cNvPr id="119" name="Freeform: Shape 118">
                    <a:extLst>
                      <a:ext uri="{FF2B5EF4-FFF2-40B4-BE49-F238E27FC236}">
                        <a16:creationId xmlns:a16="http://schemas.microsoft.com/office/drawing/2014/main" id="{1AD78D29-1FCF-4E88-A958-924F701D5E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solidFill>
                        <a:schemeClr val="tx1"/>
                      </a:solidFill>
                    </a:endParaRPr>
                  </a:p>
                </p:txBody>
              </p:sp>
            </p:grpSp>
          </p:grpSp>
          <p:grpSp>
            <p:nvGrpSpPr>
              <p:cNvPr id="99" name="Grup 98">
                <a:extLst>
                  <a:ext uri="{FF2B5EF4-FFF2-40B4-BE49-F238E27FC236}">
                    <a16:creationId xmlns:a16="http://schemas.microsoft.com/office/drawing/2014/main" id="{EA551A3F-69EF-45CC-87F7-867808A3FAD2}"/>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12" name="Grup 111">
                  <a:extLst>
                    <a:ext uri="{FF2B5EF4-FFF2-40B4-BE49-F238E27FC236}">
                      <a16:creationId xmlns:a16="http://schemas.microsoft.com/office/drawing/2014/main" id="{12724B09-E74E-49FA-BB5D-583BB89B798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14" name="Freeform 68">
                    <a:extLst>
                      <a:ext uri="{FF2B5EF4-FFF2-40B4-BE49-F238E27FC236}">
                        <a16:creationId xmlns:a16="http://schemas.microsoft.com/office/drawing/2014/main" id="{DA2788BF-64AD-4328-8CB9-8C2C98CF54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5" name="Freeform 69">
                    <a:extLst>
                      <a:ext uri="{FF2B5EF4-FFF2-40B4-BE49-F238E27FC236}">
                        <a16:creationId xmlns:a16="http://schemas.microsoft.com/office/drawing/2014/main" id="{D9591CB5-16C9-44FC-B125-529D33F91B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grpSp>
            <p:sp>
              <p:nvSpPr>
                <p:cNvPr id="113" name="Line 70">
                  <a:extLst>
                    <a:ext uri="{FF2B5EF4-FFF2-40B4-BE49-F238E27FC236}">
                      <a16:creationId xmlns:a16="http://schemas.microsoft.com/office/drawing/2014/main" id="{4F82A945-38F0-45AF-A28A-C6A0E6A2E7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100" name="Grup 99">
                <a:extLst>
                  <a:ext uri="{FF2B5EF4-FFF2-40B4-BE49-F238E27FC236}">
                    <a16:creationId xmlns:a16="http://schemas.microsoft.com/office/drawing/2014/main" id="{80FA6744-F48F-4652-86E5-BA3ABEF3227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09" name="Freeform 68">
                  <a:extLst>
                    <a:ext uri="{FF2B5EF4-FFF2-40B4-BE49-F238E27FC236}">
                      <a16:creationId xmlns:a16="http://schemas.microsoft.com/office/drawing/2014/main" id="{FAC3DEAD-5797-4CA1-A8F2-3F487AAC6B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0" name="Freeform 69">
                  <a:extLst>
                    <a:ext uri="{FF2B5EF4-FFF2-40B4-BE49-F238E27FC236}">
                      <a16:creationId xmlns:a16="http://schemas.microsoft.com/office/drawing/2014/main" id="{F9AF9D64-C9FB-4D32-993D-3423A2E55E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p>
              </p:txBody>
            </p:sp>
            <p:sp>
              <p:nvSpPr>
                <p:cNvPr id="111" name="Line 70">
                  <a:extLst>
                    <a:ext uri="{FF2B5EF4-FFF2-40B4-BE49-F238E27FC236}">
                      <a16:creationId xmlns:a16="http://schemas.microsoft.com/office/drawing/2014/main" id="{9097AC72-422F-4CE0-A772-A63E2294AC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dirty="0"/>
                </a:p>
              </p:txBody>
            </p:sp>
          </p:grpSp>
          <p:grpSp>
            <p:nvGrpSpPr>
              <p:cNvPr id="101" name="Grup 100">
                <a:extLst>
                  <a:ext uri="{FF2B5EF4-FFF2-40B4-BE49-F238E27FC236}">
                    <a16:creationId xmlns:a16="http://schemas.microsoft.com/office/drawing/2014/main" id="{1A6B3F4D-48A0-4FC2-8720-2606D6AA04C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02" name="Grup 101">
                  <a:extLst>
                    <a:ext uri="{FF2B5EF4-FFF2-40B4-BE49-F238E27FC236}">
                      <a16:creationId xmlns:a16="http://schemas.microsoft.com/office/drawing/2014/main" id="{67E4FA26-563D-4D19-BAEB-A370818E51A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07" name="Freeform: Shape 106">
                    <a:extLst>
                      <a:ext uri="{FF2B5EF4-FFF2-40B4-BE49-F238E27FC236}">
                        <a16:creationId xmlns:a16="http://schemas.microsoft.com/office/drawing/2014/main" id="{03B51AAC-6B1D-43D1-8885-402653BA90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solidFill>
                        <a:schemeClr val="tx1"/>
                      </a:solidFill>
                    </a:endParaRPr>
                  </a:p>
                </p:txBody>
              </p:sp>
              <p:sp>
                <p:nvSpPr>
                  <p:cNvPr id="108" name="Freeform: Shape 107">
                    <a:extLst>
                      <a:ext uri="{FF2B5EF4-FFF2-40B4-BE49-F238E27FC236}">
                        <a16:creationId xmlns:a16="http://schemas.microsoft.com/office/drawing/2014/main" id="{CF4180FB-7FBD-421F-A284-4C2CC61B38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dirty="0">
                      <a:solidFill>
                        <a:schemeClr val="tx1"/>
                      </a:solidFill>
                    </a:endParaRPr>
                  </a:p>
                </p:txBody>
              </p:sp>
            </p:grpSp>
            <p:grpSp>
              <p:nvGrpSpPr>
                <p:cNvPr id="103" name="Grup 102">
                  <a:extLst>
                    <a:ext uri="{FF2B5EF4-FFF2-40B4-BE49-F238E27FC236}">
                      <a16:creationId xmlns:a16="http://schemas.microsoft.com/office/drawing/2014/main" id="{28E615C5-6A2E-4BF3-A3A8-9061C5B1B84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04" name="Düz Bağlayıcı 103">
                    <a:extLst>
                      <a:ext uri="{FF2B5EF4-FFF2-40B4-BE49-F238E27FC236}">
                        <a16:creationId xmlns:a16="http://schemas.microsoft.com/office/drawing/2014/main" id="{B15A4CEB-6B8D-48C3-8484-3EC282A34A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05" name="Rectangle 5">
                    <a:extLst>
                      <a:ext uri="{FF2B5EF4-FFF2-40B4-BE49-F238E27FC236}">
                        <a16:creationId xmlns:a16="http://schemas.microsoft.com/office/drawing/2014/main" id="{38F7FD7D-E582-4214-B1B3-D289130553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06" name="Rectangle 5">
                    <a:extLst>
                      <a:ext uri="{FF2B5EF4-FFF2-40B4-BE49-F238E27FC236}">
                        <a16:creationId xmlns:a16="http://schemas.microsoft.com/office/drawing/2014/main" id="{B74D1DAC-C0D4-447E-8665-EAFF34F4E3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grpSp>
        </p:grpSp>
      </p:grpSp>
      <p:sp>
        <p:nvSpPr>
          <p:cNvPr id="7" name="Metin Yer Tutucusu 6">
            <a:extLst>
              <a:ext uri="{FF2B5EF4-FFF2-40B4-BE49-F238E27FC236}">
                <a16:creationId xmlns:a16="http://schemas.microsoft.com/office/drawing/2014/main" id="{9CF2D931-86F8-40B1-B2C0-BE477572ECCA}"/>
              </a:ext>
            </a:extLst>
          </p:cNvPr>
          <p:cNvSpPr>
            <a:spLocks noGrp="1"/>
          </p:cNvSpPr>
          <p:nvPr>
            <p:ph type="body" sz="quarter" idx="14"/>
          </p:nvPr>
        </p:nvSpPr>
        <p:spPr>
          <a:xfrm>
            <a:off x="8181686" y="2876550"/>
            <a:ext cx="3059113" cy="2983947"/>
          </a:xfrm>
        </p:spPr>
        <p:txBody>
          <a:bodyPr rtlCol="0"/>
          <a:lstStyle>
            <a:lvl1pPr marL="0" indent="0" algn="ctr">
              <a:buNone/>
              <a:defRPr/>
            </a:lvl1pPr>
            <a:lvl2pPr marL="360000" indent="0">
              <a:buFont typeface="Arial" panose="020B0604020202020204" pitchFamily="34" charset="0"/>
              <a:buNone/>
              <a:defRPr/>
            </a:lvl2pPr>
            <a:lvl3pPr marL="720000" indent="0">
              <a:buNone/>
              <a:defRPr/>
            </a:lvl3pPr>
            <a:lvl4pPr marL="1080000" indent="0">
              <a:buFont typeface="Arial" panose="020B0604020202020204" pitchFamily="34" charset="0"/>
              <a:buNone/>
              <a:defRPr/>
            </a:lvl4pPr>
            <a:lvl5pPr marL="1440000" indent="0">
              <a:buNone/>
              <a:defRPr/>
            </a:lvl5pPr>
          </a:lstStyle>
          <a:p>
            <a:pPr lvl="0" rtl="0"/>
            <a:r>
              <a:rPr lang="tr-TR" noProof="0"/>
              <a:t>Asıl metin stillerini düzenlemek için tıklayın</a:t>
            </a:r>
          </a:p>
        </p:txBody>
      </p:sp>
    </p:spTree>
    <p:extLst>
      <p:ext uri="{BB962C8B-B14F-4D97-AF65-F5344CB8AC3E}">
        <p14:creationId xmlns:p14="http://schemas.microsoft.com/office/powerpoint/2010/main" val="3423935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AB9531-465B-86FD-DD40-AA3850CB42E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FFE8DCA-726B-BAB4-A762-99ED1D1690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C1A1528-AADD-A7A9-F550-0F5E99223A90}"/>
              </a:ext>
            </a:extLst>
          </p:cNvPr>
          <p:cNvSpPr>
            <a:spLocks noGrp="1"/>
          </p:cNvSpPr>
          <p:nvPr>
            <p:ph type="dt" sz="half" idx="10"/>
          </p:nvPr>
        </p:nvSpPr>
        <p:spPr/>
        <p:txBody>
          <a:bodyPr/>
          <a:lstStyle/>
          <a:p>
            <a:fld id="{9A534796-7701-40A5-AD09-092BC70BD0FD}" type="datetimeFigureOut">
              <a:rPr lang="tr-TR" smtClean="0"/>
              <a:t>17.02.2025</a:t>
            </a:fld>
            <a:endParaRPr lang="tr-TR"/>
          </a:p>
        </p:txBody>
      </p:sp>
      <p:sp>
        <p:nvSpPr>
          <p:cNvPr id="5" name="Alt Bilgi Yer Tutucusu 4">
            <a:extLst>
              <a:ext uri="{FF2B5EF4-FFF2-40B4-BE49-F238E27FC236}">
                <a16:creationId xmlns:a16="http://schemas.microsoft.com/office/drawing/2014/main" id="{868BBB78-85A8-DD2F-B1DB-A1E910DCDF2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392D6B-40DC-C91B-D1E6-500C7C689672}"/>
              </a:ext>
            </a:extLst>
          </p:cNvPr>
          <p:cNvSpPr>
            <a:spLocks noGrp="1"/>
          </p:cNvSpPr>
          <p:nvPr>
            <p:ph type="sldNum" sz="quarter" idx="12"/>
          </p:nvPr>
        </p:nvSpPr>
        <p:spPr/>
        <p:txBody>
          <a:bodyPr/>
          <a:lstStyle/>
          <a:p>
            <a:fld id="{C12E2EC6-7085-4148-815E-64B87ACF6F9B}" type="slidenum">
              <a:rPr lang="tr-TR" smtClean="0"/>
              <a:t>‹#›</a:t>
            </a:fld>
            <a:endParaRPr lang="tr-TR"/>
          </a:p>
        </p:txBody>
      </p:sp>
    </p:spTree>
    <p:extLst>
      <p:ext uri="{BB962C8B-B14F-4D97-AF65-F5344CB8AC3E}">
        <p14:creationId xmlns:p14="http://schemas.microsoft.com/office/powerpoint/2010/main" val="2015630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jand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3B6B0-54DE-4F2D-84DD-D06CD3B117B4}"/>
              </a:ext>
            </a:extLst>
          </p:cNvPr>
          <p:cNvSpPr>
            <a:spLocks noGrp="1"/>
          </p:cNvSpPr>
          <p:nvPr>
            <p:ph type="title"/>
          </p:nvPr>
        </p:nvSpPr>
        <p:spPr>
          <a:xfrm>
            <a:off x="530307" y="536573"/>
            <a:ext cx="3856679" cy="1453003"/>
          </a:xfrm>
        </p:spPr>
        <p:txBody>
          <a:bodyPr rtlCol="0"/>
          <a:lstStyle>
            <a:lvl1pPr algn="ctr">
              <a:defRPr/>
            </a:lvl1pPr>
          </a:lstStyle>
          <a:p>
            <a:pPr rtl="0"/>
            <a:r>
              <a:rPr lang="tr-TR" noProof="0"/>
              <a:t>Asıl başlık stilini düzenlemek için tıklayın</a:t>
            </a:r>
          </a:p>
        </p:txBody>
      </p:sp>
      <p:cxnSp>
        <p:nvCxnSpPr>
          <p:cNvPr id="91" name="Düz Bağlayıcı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791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03" name="İçerik Yer Tutucusu 2">
            <a:extLst>
              <a:ext uri="{FF2B5EF4-FFF2-40B4-BE49-F238E27FC236}">
                <a16:creationId xmlns:a16="http://schemas.microsoft.com/office/drawing/2014/main" id="{E4838519-F7BD-42C9-BDE6-B4D6DF7E1175}"/>
              </a:ext>
            </a:extLst>
          </p:cNvPr>
          <p:cNvSpPr>
            <a:spLocks noGrp="1"/>
          </p:cNvSpPr>
          <p:nvPr>
            <p:ph idx="13" hasCustomPrompt="1"/>
          </p:nvPr>
        </p:nvSpPr>
        <p:spPr>
          <a:xfrm>
            <a:off x="907606" y="2877018"/>
            <a:ext cx="3060000" cy="2938561"/>
          </a:xfrm>
        </p:spPr>
        <p:txBody>
          <a:bodyPr rtlCol="0">
            <a:normAutofit/>
          </a:bodyPr>
          <a:lstStyle>
            <a:lvl1pPr algn="ctr">
              <a:defRPr/>
            </a:lvl1pPr>
          </a:lstStyle>
          <a:p>
            <a:pPr marL="0" indent="0" algn="ctr" rtl="0">
              <a:buNone/>
            </a:pPr>
            <a:r>
              <a:rPr lang="tr-TR" noProof="0"/>
              <a:t>Ana metin stilini düzenlemek için tıklayın</a:t>
            </a:r>
          </a:p>
        </p:txBody>
      </p:sp>
      <p:sp>
        <p:nvSpPr>
          <p:cNvPr id="3" name="Tarih Yer Tutucusu 2">
            <a:extLst>
              <a:ext uri="{FF2B5EF4-FFF2-40B4-BE49-F238E27FC236}">
                <a16:creationId xmlns:a16="http://schemas.microsoft.com/office/drawing/2014/main" id="{AEFFE053-BB16-4940-B248-2D496BB29975}"/>
              </a:ext>
            </a:extLst>
          </p:cNvPr>
          <p:cNvSpPr>
            <a:spLocks noGrp="1"/>
          </p:cNvSpPr>
          <p:nvPr>
            <p:ph type="dt" sz="half" idx="10"/>
          </p:nvPr>
        </p:nvSpPr>
        <p:spPr>
          <a:xfrm>
            <a:off x="450000" y="6357168"/>
            <a:ext cx="1480400" cy="461665"/>
          </a:xfrm>
        </p:spPr>
        <p:txBody>
          <a:bodyPr rtlCol="0"/>
          <a:lstStyle>
            <a:lvl1pPr>
              <a:defRPr/>
            </a:lvl1pPr>
          </a:lstStyle>
          <a:p>
            <a:fld id="{9A534796-7701-40A5-AD09-092BC70BD0FD}" type="datetimeFigureOut">
              <a:rPr lang="tr-TR" smtClean="0"/>
              <a:t>17.02.2025</a:t>
            </a:fld>
            <a:endParaRPr lang="tr-TR"/>
          </a:p>
        </p:txBody>
      </p:sp>
      <p:sp>
        <p:nvSpPr>
          <p:cNvPr id="4" name="Alt Bilgi Yer Tutucusu 3">
            <a:extLst>
              <a:ext uri="{FF2B5EF4-FFF2-40B4-BE49-F238E27FC236}">
                <a16:creationId xmlns:a16="http://schemas.microsoft.com/office/drawing/2014/main" id="{31FBD80C-6CA1-42DB-B732-4807A27DA8C7}"/>
              </a:ext>
            </a:extLst>
          </p:cNvPr>
          <p:cNvSpPr>
            <a:spLocks noGrp="1"/>
          </p:cNvSpPr>
          <p:nvPr>
            <p:ph type="ftr" sz="quarter" idx="11"/>
          </p:nvPr>
        </p:nvSpPr>
        <p:spPr>
          <a:xfrm>
            <a:off x="1996947" y="6357600"/>
            <a:ext cx="6683376" cy="460800"/>
          </a:xfrm>
        </p:spPr>
        <p:txBody>
          <a:bodyPr rtlCol="0"/>
          <a:lstStyle>
            <a:lvl1pPr algn="l">
              <a:defRPr/>
            </a:lvl1pPr>
          </a:lstStyle>
          <a:p>
            <a:endParaRPr lang="tr-TR"/>
          </a:p>
        </p:txBody>
      </p:sp>
      <p:sp>
        <p:nvSpPr>
          <p:cNvPr id="9" name="Resim Yer Tutucusu 8">
            <a:extLst>
              <a:ext uri="{FF2B5EF4-FFF2-40B4-BE49-F238E27FC236}">
                <a16:creationId xmlns:a16="http://schemas.microsoft.com/office/drawing/2014/main" id="{EF1A84F6-2D30-446A-9D91-44FBCB825679}"/>
              </a:ext>
            </a:extLst>
          </p:cNvPr>
          <p:cNvSpPr>
            <a:spLocks noGrp="1"/>
          </p:cNvSpPr>
          <p:nvPr>
            <p:ph type="pic" sz="quarter" idx="14"/>
          </p:nvPr>
        </p:nvSpPr>
        <p:spPr>
          <a:xfrm>
            <a:off x="4979987" y="0"/>
            <a:ext cx="7212013" cy="6858000"/>
          </a:xfrm>
        </p:spPr>
        <p:txBody>
          <a:bodyPr rtlCol="0"/>
          <a:lstStyle/>
          <a:p>
            <a:pPr rtl="0"/>
            <a:r>
              <a:rPr lang="tr-TR" noProof="0"/>
              <a:t>Resim eklemek için simgeye tıklayın</a:t>
            </a:r>
          </a:p>
        </p:txBody>
      </p:sp>
      <p:sp>
        <p:nvSpPr>
          <p:cNvPr id="5" name="Slayt Numarası Yer Tutucusu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rtlCol="0"/>
          <a:lstStyle/>
          <a:p>
            <a:fld id="{C12E2EC6-7085-4148-815E-64B87ACF6F9B}" type="slidenum">
              <a:rPr lang="tr-TR" smtClean="0"/>
              <a:t>‹#›</a:t>
            </a:fld>
            <a:endParaRPr lang="tr-TR"/>
          </a:p>
        </p:txBody>
      </p:sp>
    </p:spTree>
    <p:extLst>
      <p:ext uri="{BB962C8B-B14F-4D97-AF65-F5344CB8AC3E}">
        <p14:creationId xmlns:p14="http://schemas.microsoft.com/office/powerpoint/2010/main" val="4267833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Giriş">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3B6B0-54DE-4F2D-84DD-D06CD3B117B4}"/>
              </a:ext>
            </a:extLst>
          </p:cNvPr>
          <p:cNvSpPr>
            <a:spLocks noGrp="1"/>
          </p:cNvSpPr>
          <p:nvPr>
            <p:ph type="title"/>
          </p:nvPr>
        </p:nvSpPr>
        <p:spPr>
          <a:xfrm>
            <a:off x="4056600" y="536573"/>
            <a:ext cx="4078800" cy="1453003"/>
          </a:xfrm>
        </p:spPr>
        <p:txBody>
          <a:bodyPr rtlCol="0"/>
          <a:lstStyle>
            <a:lvl1pPr algn="ctr">
              <a:defRPr/>
            </a:lvl1pPr>
          </a:lstStyle>
          <a:p>
            <a:pPr rtl="0"/>
            <a:r>
              <a:rPr lang="tr-TR" noProof="0"/>
              <a:t>Asıl başlık stilini düzenlemek için tıklayın</a:t>
            </a:r>
          </a:p>
        </p:txBody>
      </p:sp>
      <p:sp>
        <p:nvSpPr>
          <p:cNvPr id="95" name="Metin Yer Tutucusu 94">
            <a:extLst>
              <a:ext uri="{FF2B5EF4-FFF2-40B4-BE49-F238E27FC236}">
                <a16:creationId xmlns:a16="http://schemas.microsoft.com/office/drawing/2014/main" id="{376C93AE-577A-4E39-B37B-F54DD619E8E9}"/>
              </a:ext>
            </a:extLst>
          </p:cNvPr>
          <p:cNvSpPr>
            <a:spLocks noGrp="1"/>
          </p:cNvSpPr>
          <p:nvPr>
            <p:ph type="body" sz="quarter" idx="13" hasCustomPrompt="1"/>
          </p:nvPr>
        </p:nvSpPr>
        <p:spPr>
          <a:xfrm>
            <a:off x="3686175" y="2876550"/>
            <a:ext cx="4819650" cy="2875321"/>
          </a:xfrm>
        </p:spPr>
        <p:txBody>
          <a:bodyPr rtlCol="0">
            <a:normAutofit/>
          </a:bodyPr>
          <a:lstStyle>
            <a:lvl1pPr marL="0" indent="0" algn="ctr">
              <a:buNone/>
              <a:defRPr sz="1600" baseline="0"/>
            </a:lvl1pPr>
            <a:lvl2pPr marL="360000" indent="0" algn="ctr">
              <a:buFont typeface="Arial" panose="020B0604020202020204" pitchFamily="34" charset="0"/>
              <a:buNone/>
              <a:defRPr/>
            </a:lvl2pPr>
            <a:lvl3pPr marL="720000" indent="0" algn="ctr">
              <a:buNone/>
              <a:defRPr/>
            </a:lvl3pPr>
            <a:lvl4pPr marL="1080000" indent="0" algn="ctr">
              <a:buFont typeface="Arial" panose="020B0604020202020204" pitchFamily="34" charset="0"/>
              <a:buNone/>
              <a:defRPr/>
            </a:lvl4pPr>
            <a:lvl5pPr marL="1440000" indent="0" algn="ctr">
              <a:buNone/>
              <a:defRPr/>
            </a:lvl5pPr>
          </a:lstStyle>
          <a:p>
            <a:pPr lvl="0" rtl="0"/>
            <a:r>
              <a:rPr lang="tr-TR" noProof="0"/>
              <a:t>Metin eklemek için tıklayın</a:t>
            </a:r>
          </a:p>
        </p:txBody>
      </p:sp>
      <p:sp>
        <p:nvSpPr>
          <p:cNvPr id="3" name="Tarih Yer Tutucusu 2">
            <a:extLst>
              <a:ext uri="{FF2B5EF4-FFF2-40B4-BE49-F238E27FC236}">
                <a16:creationId xmlns:a16="http://schemas.microsoft.com/office/drawing/2014/main" id="{AEFFE053-BB16-4940-B248-2D496BB29975}"/>
              </a:ext>
            </a:extLst>
          </p:cNvPr>
          <p:cNvSpPr>
            <a:spLocks noGrp="1"/>
          </p:cNvSpPr>
          <p:nvPr>
            <p:ph type="dt" sz="half" idx="10"/>
          </p:nvPr>
        </p:nvSpPr>
        <p:spPr/>
        <p:txBody>
          <a:bodyPr rtlCol="0"/>
          <a:lstStyle>
            <a:lvl1pPr>
              <a:defRPr/>
            </a:lvl1pPr>
          </a:lstStyle>
          <a:p>
            <a:fld id="{9A534796-7701-40A5-AD09-092BC70BD0FD}" type="datetimeFigureOut">
              <a:rPr lang="tr-TR" smtClean="0"/>
              <a:t>17.02.2025</a:t>
            </a:fld>
            <a:endParaRPr lang="tr-TR"/>
          </a:p>
        </p:txBody>
      </p:sp>
      <p:sp>
        <p:nvSpPr>
          <p:cNvPr id="4" name="Alt Bilgi Yer Tutucusu 3">
            <a:extLst>
              <a:ext uri="{FF2B5EF4-FFF2-40B4-BE49-F238E27FC236}">
                <a16:creationId xmlns:a16="http://schemas.microsoft.com/office/drawing/2014/main" id="{31FBD80C-6CA1-42DB-B732-4807A27DA8C7}"/>
              </a:ext>
            </a:extLst>
          </p:cNvPr>
          <p:cNvSpPr>
            <a:spLocks noGrp="1"/>
          </p:cNvSpPr>
          <p:nvPr>
            <p:ph type="ftr" sz="quarter" idx="11"/>
          </p:nvPr>
        </p:nvSpPr>
        <p:spPr/>
        <p:txBody>
          <a:bodyPr rtlCol="0"/>
          <a:lstStyle/>
          <a:p>
            <a:endParaRPr lang="tr-TR"/>
          </a:p>
        </p:txBody>
      </p:sp>
      <p:sp>
        <p:nvSpPr>
          <p:cNvPr id="5" name="Slayt Numarası Yer Tutucusu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rtlCol="0"/>
          <a:lstStyle/>
          <a:p>
            <a:fld id="{C12E2EC6-7085-4148-815E-64B87ACF6F9B}" type="slidenum">
              <a:rPr lang="tr-TR" smtClean="0"/>
              <a:t>‹#›</a:t>
            </a:fld>
            <a:endParaRPr lang="tr-TR"/>
          </a:p>
        </p:txBody>
      </p:sp>
      <p:grpSp>
        <p:nvGrpSpPr>
          <p:cNvPr id="6" name="Grup 5">
            <a:extLst>
              <a:ext uri="{FF2B5EF4-FFF2-40B4-BE49-F238E27FC236}">
                <a16:creationId xmlns:a16="http://schemas.microsoft.com/office/drawing/2014/main" id="{4DF41F26-BFC3-471C-AEBF-8D613043F8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9766" y="716800"/>
            <a:ext cx="3838575" cy="5583025"/>
            <a:chOff x="199766" y="716800"/>
            <a:chExt cx="3838575" cy="5583025"/>
          </a:xfrm>
        </p:grpSpPr>
        <p:grpSp>
          <p:nvGrpSpPr>
            <p:cNvPr id="7" name="Grup 6">
              <a:extLst>
                <a:ext uri="{FF2B5EF4-FFF2-40B4-BE49-F238E27FC236}">
                  <a16:creationId xmlns:a16="http://schemas.microsoft.com/office/drawing/2014/main" id="{CD3F709F-F0BC-4149-B83C-D6E0B13F9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26" name="Freeform 64">
                <a:extLst>
                  <a:ext uri="{FF2B5EF4-FFF2-40B4-BE49-F238E27FC236}">
                    <a16:creationId xmlns:a16="http://schemas.microsoft.com/office/drawing/2014/main" id="{5C5EF830-776D-4D9D-B2AD-E2EF27FE2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7" name="Freeform 81">
                <a:extLst>
                  <a:ext uri="{FF2B5EF4-FFF2-40B4-BE49-F238E27FC236}">
                    <a16:creationId xmlns:a16="http://schemas.microsoft.com/office/drawing/2014/main" id="{24555386-DD07-47B5-8731-6188F04409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8" name="Freeform 61">
                <a:extLst>
                  <a:ext uri="{FF2B5EF4-FFF2-40B4-BE49-F238E27FC236}">
                    <a16:creationId xmlns:a16="http://schemas.microsoft.com/office/drawing/2014/main" id="{98AACD5A-587D-4523-8687-E39554A9EE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9" name="Freeform 78">
                <a:extLst>
                  <a:ext uri="{FF2B5EF4-FFF2-40B4-BE49-F238E27FC236}">
                    <a16:creationId xmlns:a16="http://schemas.microsoft.com/office/drawing/2014/main" id="{056E6FE3-AE0B-4665-BDC4-C43B088EA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0" name="Freeform 84">
                <a:extLst>
                  <a:ext uri="{FF2B5EF4-FFF2-40B4-BE49-F238E27FC236}">
                    <a16:creationId xmlns:a16="http://schemas.microsoft.com/office/drawing/2014/main" id="{3341E111-158B-46EB-85CF-76ACE2E63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1" name="Freeform 87">
                <a:extLst>
                  <a:ext uri="{FF2B5EF4-FFF2-40B4-BE49-F238E27FC236}">
                    <a16:creationId xmlns:a16="http://schemas.microsoft.com/office/drawing/2014/main" id="{B6BAC346-F465-42C1-B326-511CDAAF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2" name="Freeform 60">
                <a:extLst>
                  <a:ext uri="{FF2B5EF4-FFF2-40B4-BE49-F238E27FC236}">
                    <a16:creationId xmlns:a16="http://schemas.microsoft.com/office/drawing/2014/main" id="{41EFAE7C-FB00-406B-B543-258ECBA85C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3" name="Freeform 59">
                <a:extLst>
                  <a:ext uri="{FF2B5EF4-FFF2-40B4-BE49-F238E27FC236}">
                    <a16:creationId xmlns:a16="http://schemas.microsoft.com/office/drawing/2014/main" id="{7B8E44F7-B4B5-407F-8CBF-2EF396585A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4" name="Freeform 62">
                <a:extLst>
                  <a:ext uri="{FF2B5EF4-FFF2-40B4-BE49-F238E27FC236}">
                    <a16:creationId xmlns:a16="http://schemas.microsoft.com/office/drawing/2014/main" id="{E5CB4BB7-46DD-4D14-AF85-0E13EFBA6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5" name="Freeform 65">
                <a:extLst>
                  <a:ext uri="{FF2B5EF4-FFF2-40B4-BE49-F238E27FC236}">
                    <a16:creationId xmlns:a16="http://schemas.microsoft.com/office/drawing/2014/main" id="{F7F8EDDC-B124-4CF0-9C0B-036D7E9203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6" name="Freeform 79">
                <a:extLst>
                  <a:ext uri="{FF2B5EF4-FFF2-40B4-BE49-F238E27FC236}">
                    <a16:creationId xmlns:a16="http://schemas.microsoft.com/office/drawing/2014/main" id="{F9979D20-23CA-44BF-94E4-277FAA877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7" name="Freeform 82">
                <a:extLst>
                  <a:ext uri="{FF2B5EF4-FFF2-40B4-BE49-F238E27FC236}">
                    <a16:creationId xmlns:a16="http://schemas.microsoft.com/office/drawing/2014/main" id="{64DA53E4-1E27-44B2-9EA5-375E3D20A7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8" name="Freeform 85">
                <a:extLst>
                  <a:ext uri="{FF2B5EF4-FFF2-40B4-BE49-F238E27FC236}">
                    <a16:creationId xmlns:a16="http://schemas.microsoft.com/office/drawing/2014/main" id="{AF41DBD5-F7CA-43C7-B477-6E93D8DC0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9" name="Freeform 88">
                <a:extLst>
                  <a:ext uri="{FF2B5EF4-FFF2-40B4-BE49-F238E27FC236}">
                    <a16:creationId xmlns:a16="http://schemas.microsoft.com/office/drawing/2014/main" id="{8DE355CC-A733-4109-AC9E-4E5E96E355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grpSp>
            <p:nvGrpSpPr>
              <p:cNvPr id="40" name="Grup 39">
                <a:extLst>
                  <a:ext uri="{FF2B5EF4-FFF2-40B4-BE49-F238E27FC236}">
                    <a16:creationId xmlns:a16="http://schemas.microsoft.com/office/drawing/2014/main" id="{C60E99C1-AC1B-4267-A404-07CA28EA1A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46BA754B-AF8C-4E32-B5D4-BD2CA1341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2" name="Line 66">
                  <a:extLst>
                    <a:ext uri="{FF2B5EF4-FFF2-40B4-BE49-F238E27FC236}">
                      <a16:creationId xmlns:a16="http://schemas.microsoft.com/office/drawing/2014/main" id="{AA7154F4-DAA9-42B8-9C79-E7D89EB926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3" name="Line 67">
                  <a:extLst>
                    <a:ext uri="{FF2B5EF4-FFF2-40B4-BE49-F238E27FC236}">
                      <a16:creationId xmlns:a16="http://schemas.microsoft.com/office/drawing/2014/main" id="{CFCCE002-4181-4663-B8B4-5B5CC711B8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4" name="Line 80">
                  <a:extLst>
                    <a:ext uri="{FF2B5EF4-FFF2-40B4-BE49-F238E27FC236}">
                      <a16:creationId xmlns:a16="http://schemas.microsoft.com/office/drawing/2014/main" id="{B3C1286A-A92F-45A8-A144-C4EBF3B8BC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5" name="Line 83">
                  <a:extLst>
                    <a:ext uri="{FF2B5EF4-FFF2-40B4-BE49-F238E27FC236}">
                      <a16:creationId xmlns:a16="http://schemas.microsoft.com/office/drawing/2014/main" id="{31993490-8FCD-4048-A2E8-0A217FF65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6" name="Line 86">
                  <a:extLst>
                    <a:ext uri="{FF2B5EF4-FFF2-40B4-BE49-F238E27FC236}">
                      <a16:creationId xmlns:a16="http://schemas.microsoft.com/office/drawing/2014/main" id="{33AF3440-700A-44B0-A0D1-1E6301F18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47" name="Line 89">
                  <a:extLst>
                    <a:ext uri="{FF2B5EF4-FFF2-40B4-BE49-F238E27FC236}">
                      <a16:creationId xmlns:a16="http://schemas.microsoft.com/office/drawing/2014/main" id="{F17E7CAB-5E29-47AC-91E8-B488D357F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grpSp>
          <p:nvGrpSpPr>
            <p:cNvPr id="8" name="Grup 7">
              <a:extLst>
                <a:ext uri="{FF2B5EF4-FFF2-40B4-BE49-F238E27FC236}">
                  <a16:creationId xmlns:a16="http://schemas.microsoft.com/office/drawing/2014/main" id="{D713AE0B-3A03-4CCB-B15E-CAF75D8558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18" name="Grup 17">
                <a:extLst>
                  <a:ext uri="{FF2B5EF4-FFF2-40B4-BE49-F238E27FC236}">
                    <a16:creationId xmlns:a16="http://schemas.microsoft.com/office/drawing/2014/main" id="{94CC0330-760F-4B4E-BE37-D345B5B2E8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Düz Bağlayıcı 21">
                  <a:extLst>
                    <a:ext uri="{FF2B5EF4-FFF2-40B4-BE49-F238E27FC236}">
                      <a16:creationId xmlns:a16="http://schemas.microsoft.com/office/drawing/2014/main" id="{8B6C8306-3715-4107-BA99-68EB308CA19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Düz Bağlayıcı 22">
                  <a:extLst>
                    <a:ext uri="{FF2B5EF4-FFF2-40B4-BE49-F238E27FC236}">
                      <a16:creationId xmlns:a16="http://schemas.microsoft.com/office/drawing/2014/main" id="{5A4B3797-F2A4-43E3-B8F8-8BC4B0FBDE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BB27766D-84D5-4D02-AE36-3149427B22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p>
              </p:txBody>
            </p:sp>
            <p:sp>
              <p:nvSpPr>
                <p:cNvPr id="25" name="Rectangle 30">
                  <a:extLst>
                    <a:ext uri="{FF2B5EF4-FFF2-40B4-BE49-F238E27FC236}">
                      <a16:creationId xmlns:a16="http://schemas.microsoft.com/office/drawing/2014/main" id="{8F1C8A62-8495-422A-9A73-9C59C603F6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p>
              </p:txBody>
            </p:sp>
          </p:grpSp>
          <p:grpSp>
            <p:nvGrpSpPr>
              <p:cNvPr id="19" name="Grup 18">
                <a:extLst>
                  <a:ext uri="{FF2B5EF4-FFF2-40B4-BE49-F238E27FC236}">
                    <a16:creationId xmlns:a16="http://schemas.microsoft.com/office/drawing/2014/main" id="{B1CEBFBC-BC6E-4C5F-BEC4-DD2079D8E2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969A298F-AA6C-4139-992B-E27C08546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sp>
              <p:nvSpPr>
                <p:cNvPr id="21" name="Freeform: Shape 20">
                  <a:extLst>
                    <a:ext uri="{FF2B5EF4-FFF2-40B4-BE49-F238E27FC236}">
                      <a16:creationId xmlns:a16="http://schemas.microsoft.com/office/drawing/2014/main" id="{972AA363-33A2-4979-9DE5-9FA8ACADE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grpSp>
        </p:grpSp>
        <p:grpSp>
          <p:nvGrpSpPr>
            <p:cNvPr id="9" name="Grup 8">
              <a:extLst>
                <a:ext uri="{FF2B5EF4-FFF2-40B4-BE49-F238E27FC236}">
                  <a16:creationId xmlns:a16="http://schemas.microsoft.com/office/drawing/2014/main" id="{A3822750-6B8C-4F83-9CAD-F924EF4937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10" name="Grup 9">
                <a:extLst>
                  <a:ext uri="{FF2B5EF4-FFF2-40B4-BE49-F238E27FC236}">
                    <a16:creationId xmlns:a16="http://schemas.microsoft.com/office/drawing/2014/main" id="{58523E1A-71CD-4B09-A4F4-07F86003B4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15" name="Freeform 68">
                  <a:extLst>
                    <a:ext uri="{FF2B5EF4-FFF2-40B4-BE49-F238E27FC236}">
                      <a16:creationId xmlns:a16="http://schemas.microsoft.com/office/drawing/2014/main" id="{169972B1-6443-4F74-80F9-BB4943CD30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16" name="Freeform 69">
                  <a:extLst>
                    <a:ext uri="{FF2B5EF4-FFF2-40B4-BE49-F238E27FC236}">
                      <a16:creationId xmlns:a16="http://schemas.microsoft.com/office/drawing/2014/main" id="{EB69F32F-40CA-458E-B833-E909ADFDD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17" name="Line 70">
                  <a:extLst>
                    <a:ext uri="{FF2B5EF4-FFF2-40B4-BE49-F238E27FC236}">
                      <a16:creationId xmlns:a16="http://schemas.microsoft.com/office/drawing/2014/main" id="{5B2FEC36-803B-49C9-8313-D558457B25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nvGrpSpPr>
              <p:cNvPr id="11" name="Grup 10">
                <a:extLst>
                  <a:ext uri="{FF2B5EF4-FFF2-40B4-BE49-F238E27FC236}">
                    <a16:creationId xmlns:a16="http://schemas.microsoft.com/office/drawing/2014/main" id="{5178F1E3-F49B-4E7A-BA5C-B2BFD9A636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12" name="Freeform 68">
                  <a:extLst>
                    <a:ext uri="{FF2B5EF4-FFF2-40B4-BE49-F238E27FC236}">
                      <a16:creationId xmlns:a16="http://schemas.microsoft.com/office/drawing/2014/main" id="{9F18055A-6D8B-4373-A010-59AE8C813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13" name="Freeform 69">
                  <a:extLst>
                    <a:ext uri="{FF2B5EF4-FFF2-40B4-BE49-F238E27FC236}">
                      <a16:creationId xmlns:a16="http://schemas.microsoft.com/office/drawing/2014/main" id="{2612E838-0F14-4DE7-AD23-6A8307851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14" name="Line 70">
                  <a:extLst>
                    <a:ext uri="{FF2B5EF4-FFF2-40B4-BE49-F238E27FC236}">
                      <a16:creationId xmlns:a16="http://schemas.microsoft.com/office/drawing/2014/main" id="{AF3F8EED-B567-43E0-8B31-5A5E7AFB2D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grpSp>
      <p:grpSp>
        <p:nvGrpSpPr>
          <p:cNvPr id="48" name="Grup 47">
            <a:extLst>
              <a:ext uri="{FF2B5EF4-FFF2-40B4-BE49-F238E27FC236}">
                <a16:creationId xmlns:a16="http://schemas.microsoft.com/office/drawing/2014/main" id="{952B8C31-9649-4E69-B31C-D77394EE233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153659" y="716800"/>
            <a:ext cx="3838575" cy="5583025"/>
            <a:chOff x="199766" y="716800"/>
            <a:chExt cx="3838575" cy="5583025"/>
          </a:xfrm>
        </p:grpSpPr>
        <p:grpSp>
          <p:nvGrpSpPr>
            <p:cNvPr id="49" name="Grup 48">
              <a:extLst>
                <a:ext uri="{FF2B5EF4-FFF2-40B4-BE49-F238E27FC236}">
                  <a16:creationId xmlns:a16="http://schemas.microsoft.com/office/drawing/2014/main" id="{269D1249-EDCC-41AC-BA08-E670FB4E338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68" name="Freeform 64">
                <a:extLst>
                  <a:ext uri="{FF2B5EF4-FFF2-40B4-BE49-F238E27FC236}">
                    <a16:creationId xmlns:a16="http://schemas.microsoft.com/office/drawing/2014/main" id="{EA5EA6EB-846A-4897-AE83-5BDD96A4F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69" name="Freeform 81">
                <a:extLst>
                  <a:ext uri="{FF2B5EF4-FFF2-40B4-BE49-F238E27FC236}">
                    <a16:creationId xmlns:a16="http://schemas.microsoft.com/office/drawing/2014/main" id="{185EF0DB-BE87-4CDD-823B-E6651137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0" name="Freeform 61">
                <a:extLst>
                  <a:ext uri="{FF2B5EF4-FFF2-40B4-BE49-F238E27FC236}">
                    <a16:creationId xmlns:a16="http://schemas.microsoft.com/office/drawing/2014/main" id="{9AC9E234-4400-46EB-92D7-9B53A68B9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1" name="Freeform 78">
                <a:extLst>
                  <a:ext uri="{FF2B5EF4-FFF2-40B4-BE49-F238E27FC236}">
                    <a16:creationId xmlns:a16="http://schemas.microsoft.com/office/drawing/2014/main" id="{A0C06F74-3085-4BB3-9758-D97415975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2" name="Freeform 84">
                <a:extLst>
                  <a:ext uri="{FF2B5EF4-FFF2-40B4-BE49-F238E27FC236}">
                    <a16:creationId xmlns:a16="http://schemas.microsoft.com/office/drawing/2014/main" id="{9EA54D9F-32B0-4B48-B93A-B5A9E3DC6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3" name="Freeform 87">
                <a:extLst>
                  <a:ext uri="{FF2B5EF4-FFF2-40B4-BE49-F238E27FC236}">
                    <a16:creationId xmlns:a16="http://schemas.microsoft.com/office/drawing/2014/main" id="{3858A715-B583-4779-A1D2-86822F2CB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4" name="Freeform 60">
                <a:extLst>
                  <a:ext uri="{FF2B5EF4-FFF2-40B4-BE49-F238E27FC236}">
                    <a16:creationId xmlns:a16="http://schemas.microsoft.com/office/drawing/2014/main" id="{ECAE61B9-0396-4F89-85E9-EB174D639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5" name="Freeform 59">
                <a:extLst>
                  <a:ext uri="{FF2B5EF4-FFF2-40B4-BE49-F238E27FC236}">
                    <a16:creationId xmlns:a16="http://schemas.microsoft.com/office/drawing/2014/main" id="{46E4F030-726A-40ED-810F-C9F2379183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6" name="Freeform 62">
                <a:extLst>
                  <a:ext uri="{FF2B5EF4-FFF2-40B4-BE49-F238E27FC236}">
                    <a16:creationId xmlns:a16="http://schemas.microsoft.com/office/drawing/2014/main" id="{B3148C64-AE70-4F9D-B6CE-5C92B9922B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7" name="Freeform 65">
                <a:extLst>
                  <a:ext uri="{FF2B5EF4-FFF2-40B4-BE49-F238E27FC236}">
                    <a16:creationId xmlns:a16="http://schemas.microsoft.com/office/drawing/2014/main" id="{78C97992-BC56-40D7-A639-3D314871C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8" name="Freeform 79">
                <a:extLst>
                  <a:ext uri="{FF2B5EF4-FFF2-40B4-BE49-F238E27FC236}">
                    <a16:creationId xmlns:a16="http://schemas.microsoft.com/office/drawing/2014/main" id="{469CAD99-0EFE-4B8E-922B-0C2BCFFD5D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79" name="Freeform 82">
                <a:extLst>
                  <a:ext uri="{FF2B5EF4-FFF2-40B4-BE49-F238E27FC236}">
                    <a16:creationId xmlns:a16="http://schemas.microsoft.com/office/drawing/2014/main" id="{1D00B441-E5A3-4411-9B05-8E09BFF62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80" name="Freeform 85">
                <a:extLst>
                  <a:ext uri="{FF2B5EF4-FFF2-40B4-BE49-F238E27FC236}">
                    <a16:creationId xmlns:a16="http://schemas.microsoft.com/office/drawing/2014/main" id="{3FFE4E0B-A703-4655-B55F-44B3A3902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81" name="Freeform 88">
                <a:extLst>
                  <a:ext uri="{FF2B5EF4-FFF2-40B4-BE49-F238E27FC236}">
                    <a16:creationId xmlns:a16="http://schemas.microsoft.com/office/drawing/2014/main" id="{F19632C2-B953-4CD1-9EAA-5C1FEA3EF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grpSp>
            <p:nvGrpSpPr>
              <p:cNvPr id="82" name="Grup 81">
                <a:extLst>
                  <a:ext uri="{FF2B5EF4-FFF2-40B4-BE49-F238E27FC236}">
                    <a16:creationId xmlns:a16="http://schemas.microsoft.com/office/drawing/2014/main" id="{DBDC3951-9E4C-4062-9B43-3038D9058A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83" name="Line 63">
                  <a:extLst>
                    <a:ext uri="{FF2B5EF4-FFF2-40B4-BE49-F238E27FC236}">
                      <a16:creationId xmlns:a16="http://schemas.microsoft.com/office/drawing/2014/main" id="{2764EF0E-A104-46C9-B242-778009E49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4" name="Line 66">
                  <a:extLst>
                    <a:ext uri="{FF2B5EF4-FFF2-40B4-BE49-F238E27FC236}">
                      <a16:creationId xmlns:a16="http://schemas.microsoft.com/office/drawing/2014/main" id="{D0A8B652-41E0-456C-9C9F-1F0EC0089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5" name="Line 67">
                  <a:extLst>
                    <a:ext uri="{FF2B5EF4-FFF2-40B4-BE49-F238E27FC236}">
                      <a16:creationId xmlns:a16="http://schemas.microsoft.com/office/drawing/2014/main" id="{802E547A-C876-460C-B6A4-BCE8D39DA0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6" name="Line 80">
                  <a:extLst>
                    <a:ext uri="{FF2B5EF4-FFF2-40B4-BE49-F238E27FC236}">
                      <a16:creationId xmlns:a16="http://schemas.microsoft.com/office/drawing/2014/main" id="{00363E6C-7B8D-4E1D-A93E-E73306E13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7" name="Line 83">
                  <a:extLst>
                    <a:ext uri="{FF2B5EF4-FFF2-40B4-BE49-F238E27FC236}">
                      <a16:creationId xmlns:a16="http://schemas.microsoft.com/office/drawing/2014/main" id="{206E174F-B8D0-4FFD-A1B5-56BFC5CCE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8" name="Line 86">
                  <a:extLst>
                    <a:ext uri="{FF2B5EF4-FFF2-40B4-BE49-F238E27FC236}">
                      <a16:creationId xmlns:a16="http://schemas.microsoft.com/office/drawing/2014/main" id="{3A10191E-76B5-4841-B32D-0DF6EAB639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sp>
              <p:nvSpPr>
                <p:cNvPr id="89" name="Line 89">
                  <a:extLst>
                    <a:ext uri="{FF2B5EF4-FFF2-40B4-BE49-F238E27FC236}">
                      <a16:creationId xmlns:a16="http://schemas.microsoft.com/office/drawing/2014/main" id="{CF67EF0B-5FE7-4D99-8B38-95B1706F07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grpSp>
          <p:nvGrpSpPr>
            <p:cNvPr id="50" name="Grup 49">
              <a:extLst>
                <a:ext uri="{FF2B5EF4-FFF2-40B4-BE49-F238E27FC236}">
                  <a16:creationId xmlns:a16="http://schemas.microsoft.com/office/drawing/2014/main" id="{0B39CF0F-2997-4D96-8F17-211C97D87D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60" name="Grup 59">
                <a:extLst>
                  <a:ext uri="{FF2B5EF4-FFF2-40B4-BE49-F238E27FC236}">
                    <a16:creationId xmlns:a16="http://schemas.microsoft.com/office/drawing/2014/main" id="{6408937D-7FFE-4D6C-AF79-1F60035CC7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4" name="Düz Bağlayıcı 63">
                  <a:extLst>
                    <a:ext uri="{FF2B5EF4-FFF2-40B4-BE49-F238E27FC236}">
                      <a16:creationId xmlns:a16="http://schemas.microsoft.com/office/drawing/2014/main" id="{749AA60A-BD5D-4647-AE8A-DF411C654B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5" name="Düz Bağlayıcı 64">
                  <a:extLst>
                    <a:ext uri="{FF2B5EF4-FFF2-40B4-BE49-F238E27FC236}">
                      <a16:creationId xmlns:a16="http://schemas.microsoft.com/office/drawing/2014/main" id="{3F335D2B-768D-4700-A35C-F54A7BD352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6" name="Rectangle 30">
                  <a:extLst>
                    <a:ext uri="{FF2B5EF4-FFF2-40B4-BE49-F238E27FC236}">
                      <a16:creationId xmlns:a16="http://schemas.microsoft.com/office/drawing/2014/main" id="{B6F1EDEE-EDB1-4759-9339-8F60B631A3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p>
              </p:txBody>
            </p:sp>
            <p:sp>
              <p:nvSpPr>
                <p:cNvPr id="67" name="Rectangle 30">
                  <a:extLst>
                    <a:ext uri="{FF2B5EF4-FFF2-40B4-BE49-F238E27FC236}">
                      <a16:creationId xmlns:a16="http://schemas.microsoft.com/office/drawing/2014/main" id="{305D4D3B-BD5E-44BE-BE6A-4C9184593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p>
              </p:txBody>
            </p:sp>
          </p:grpSp>
          <p:grpSp>
            <p:nvGrpSpPr>
              <p:cNvPr id="61" name="Grup 60">
                <a:extLst>
                  <a:ext uri="{FF2B5EF4-FFF2-40B4-BE49-F238E27FC236}">
                    <a16:creationId xmlns:a16="http://schemas.microsoft.com/office/drawing/2014/main" id="{30748E9E-1F8D-4FB9-89D6-F5B35B5049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62" name="Freeform: Shape 61">
                  <a:extLst>
                    <a:ext uri="{FF2B5EF4-FFF2-40B4-BE49-F238E27FC236}">
                      <a16:creationId xmlns:a16="http://schemas.microsoft.com/office/drawing/2014/main" id="{B56CFFBA-D942-451F-B4E0-133DEA264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sp>
              <p:nvSpPr>
                <p:cNvPr id="63" name="Freeform: Shape 62">
                  <a:extLst>
                    <a:ext uri="{FF2B5EF4-FFF2-40B4-BE49-F238E27FC236}">
                      <a16:creationId xmlns:a16="http://schemas.microsoft.com/office/drawing/2014/main" id="{1B25F38B-03B2-435D-82ED-142D2AB4D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solidFill>
                      <a:schemeClr val="tx1"/>
                    </a:solidFill>
                  </a:endParaRPr>
                </a:p>
              </p:txBody>
            </p:sp>
          </p:grpSp>
        </p:grpSp>
        <p:grpSp>
          <p:nvGrpSpPr>
            <p:cNvPr id="51" name="Grup 50">
              <a:extLst>
                <a:ext uri="{FF2B5EF4-FFF2-40B4-BE49-F238E27FC236}">
                  <a16:creationId xmlns:a16="http://schemas.microsoft.com/office/drawing/2014/main" id="{E1A0A593-F414-4B02-A355-AC7A50A7E0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52" name="Grup 51">
                <a:extLst>
                  <a:ext uri="{FF2B5EF4-FFF2-40B4-BE49-F238E27FC236}">
                    <a16:creationId xmlns:a16="http://schemas.microsoft.com/office/drawing/2014/main" id="{1BA06E81-194E-43F2-B418-BF8101EAAE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57" name="Freeform 68">
                  <a:extLst>
                    <a:ext uri="{FF2B5EF4-FFF2-40B4-BE49-F238E27FC236}">
                      <a16:creationId xmlns:a16="http://schemas.microsoft.com/office/drawing/2014/main" id="{ABE6BF78-8FF2-4595-9072-48ACEBE20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58" name="Freeform 69">
                  <a:extLst>
                    <a:ext uri="{FF2B5EF4-FFF2-40B4-BE49-F238E27FC236}">
                      <a16:creationId xmlns:a16="http://schemas.microsoft.com/office/drawing/2014/main" id="{E182745B-1C12-49AC-97AD-501D806E9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59" name="Line 70">
                  <a:extLst>
                    <a:ext uri="{FF2B5EF4-FFF2-40B4-BE49-F238E27FC236}">
                      <a16:creationId xmlns:a16="http://schemas.microsoft.com/office/drawing/2014/main" id="{56B38515-A1C4-46D9-AEC6-E55E1CB733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nvGrpSpPr>
              <p:cNvPr id="53" name="Grup 52">
                <a:extLst>
                  <a:ext uri="{FF2B5EF4-FFF2-40B4-BE49-F238E27FC236}">
                    <a16:creationId xmlns:a16="http://schemas.microsoft.com/office/drawing/2014/main" id="{C9A4424F-2DA0-4E5A-9291-0A5FCE5575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54" name="Freeform 68">
                  <a:extLst>
                    <a:ext uri="{FF2B5EF4-FFF2-40B4-BE49-F238E27FC236}">
                      <a16:creationId xmlns:a16="http://schemas.microsoft.com/office/drawing/2014/main" id="{8609BA22-8E70-41AA-BACA-C9F8A789B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55" name="Freeform 69">
                  <a:extLst>
                    <a:ext uri="{FF2B5EF4-FFF2-40B4-BE49-F238E27FC236}">
                      <a16:creationId xmlns:a16="http://schemas.microsoft.com/office/drawing/2014/main" id="{C2F49FC5-EFC3-4A02-9782-EC06564A9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56" name="Line 70">
                  <a:extLst>
                    <a:ext uri="{FF2B5EF4-FFF2-40B4-BE49-F238E27FC236}">
                      <a16:creationId xmlns:a16="http://schemas.microsoft.com/office/drawing/2014/main" id="{782187F0-090B-4C65-B604-5DD33B4FF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grpSp>
      <p:cxnSp>
        <p:nvCxnSpPr>
          <p:cNvPr id="91" name="Düz Bağlayıcı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826000"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6496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ölüm Sonu">
    <p:spTree>
      <p:nvGrpSpPr>
        <p:cNvPr id="1" name=""/>
        <p:cNvGrpSpPr/>
        <p:nvPr/>
      </p:nvGrpSpPr>
      <p:grpSpPr>
        <a:xfrm>
          <a:off x="0" y="0"/>
          <a:ext cx="0" cy="0"/>
          <a:chOff x="0" y="0"/>
          <a:chExt cx="0" cy="0"/>
        </a:xfrm>
      </p:grpSpPr>
      <p:sp>
        <p:nvSpPr>
          <p:cNvPr id="18" name="Dikdörtgen 17">
            <a:extLst>
              <a:ext uri="{FF2B5EF4-FFF2-40B4-BE49-F238E27FC236}">
                <a16:creationId xmlns:a16="http://schemas.microsoft.com/office/drawing/2014/main" id="{07C0FA93-7C0D-4CC0-BB42-DF569688ED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0"/>
            <a:ext cx="6096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solidFill>
                <a:schemeClr val="bg1">
                  <a:alpha val="20000"/>
                </a:schemeClr>
              </a:solidFill>
            </a:endParaRPr>
          </a:p>
        </p:txBody>
      </p:sp>
      <p:sp>
        <p:nvSpPr>
          <p:cNvPr id="2" name="Başlık 1">
            <a:extLst>
              <a:ext uri="{FF2B5EF4-FFF2-40B4-BE49-F238E27FC236}">
                <a16:creationId xmlns:a16="http://schemas.microsoft.com/office/drawing/2014/main" id="{D033B6B0-54DE-4F2D-84DD-D06CD3B117B4}"/>
              </a:ext>
            </a:extLst>
          </p:cNvPr>
          <p:cNvSpPr>
            <a:spLocks noGrp="1"/>
          </p:cNvSpPr>
          <p:nvPr>
            <p:ph type="title"/>
          </p:nvPr>
        </p:nvSpPr>
        <p:spPr>
          <a:xfrm>
            <a:off x="989400" y="563402"/>
            <a:ext cx="4075200" cy="2058573"/>
          </a:xfrm>
        </p:spPr>
        <p:txBody>
          <a:bodyPr rtlCol="0">
            <a:noAutofit/>
          </a:bodyPr>
          <a:lstStyle>
            <a:lvl1pPr algn="ctr">
              <a:defRPr sz="3200"/>
            </a:lvl1pPr>
          </a:lstStyle>
          <a:p>
            <a:pPr rtl="0"/>
            <a:r>
              <a:rPr lang="tr-TR" noProof="0"/>
              <a:t>Asıl başlık stilini düzenlemek için tıklayın</a:t>
            </a:r>
          </a:p>
        </p:txBody>
      </p:sp>
      <p:sp>
        <p:nvSpPr>
          <p:cNvPr id="20" name="Alt Başlık 7">
            <a:extLst>
              <a:ext uri="{FF2B5EF4-FFF2-40B4-BE49-F238E27FC236}">
                <a16:creationId xmlns:a16="http://schemas.microsoft.com/office/drawing/2014/main" id="{C2777538-58E6-494C-A27B-B70346B0F395}"/>
              </a:ext>
            </a:extLst>
          </p:cNvPr>
          <p:cNvSpPr>
            <a:spLocks noGrp="1"/>
          </p:cNvSpPr>
          <p:nvPr>
            <p:ph type="subTitle" idx="1" hasCustomPrompt="1"/>
          </p:nvPr>
        </p:nvSpPr>
        <p:spPr>
          <a:xfrm>
            <a:off x="990000" y="4248000"/>
            <a:ext cx="4075200" cy="1520975"/>
          </a:xfrm>
        </p:spPr>
        <p:txBody>
          <a:bodyPr rtlCol="0">
            <a:normAutofit/>
          </a:bodyPr>
          <a:lstStyle>
            <a:lvl1pPr marL="0" indent="0" algn="ctr">
              <a:buNone/>
              <a:defRPr/>
            </a:lvl1pPr>
          </a:lstStyle>
          <a:p>
            <a:pPr rtl="0"/>
            <a:r>
              <a:rPr lang="tr-TR" noProof="0"/>
              <a:t>Alt Başlık</a:t>
            </a:r>
          </a:p>
        </p:txBody>
      </p:sp>
      <p:sp>
        <p:nvSpPr>
          <p:cNvPr id="24" name="Resim Yer Tutucusu 23">
            <a:extLst>
              <a:ext uri="{FF2B5EF4-FFF2-40B4-BE49-F238E27FC236}">
                <a16:creationId xmlns:a16="http://schemas.microsoft.com/office/drawing/2014/main" id="{C9D32952-2D0C-4A3E-9354-E014C717894E}"/>
              </a:ext>
            </a:extLst>
          </p:cNvPr>
          <p:cNvSpPr>
            <a:spLocks noGrp="1"/>
          </p:cNvSpPr>
          <p:nvPr>
            <p:ph type="pic" sz="quarter" idx="13"/>
          </p:nvPr>
        </p:nvSpPr>
        <p:spPr>
          <a:xfrm>
            <a:off x="6654800" y="563563"/>
            <a:ext cx="4995863" cy="2706687"/>
          </a:xfrm>
        </p:spPr>
        <p:txBody>
          <a:bodyPr rtlCol="0"/>
          <a:lstStyle/>
          <a:p>
            <a:pPr rtl="0"/>
            <a:r>
              <a:rPr lang="tr-TR" noProof="0"/>
              <a:t>Resim eklemek için simgeye tıklayın</a:t>
            </a:r>
          </a:p>
        </p:txBody>
      </p:sp>
      <p:sp>
        <p:nvSpPr>
          <p:cNvPr id="26" name="Resim Yer Tutucusu 25">
            <a:extLst>
              <a:ext uri="{FF2B5EF4-FFF2-40B4-BE49-F238E27FC236}">
                <a16:creationId xmlns:a16="http://schemas.microsoft.com/office/drawing/2014/main" id="{92FA415D-7F98-4C81-A18F-A114BF021CC5}"/>
              </a:ext>
            </a:extLst>
          </p:cNvPr>
          <p:cNvSpPr>
            <a:spLocks noGrp="1"/>
          </p:cNvSpPr>
          <p:nvPr>
            <p:ph type="pic" sz="quarter" idx="14"/>
          </p:nvPr>
        </p:nvSpPr>
        <p:spPr>
          <a:xfrm>
            <a:off x="6654800" y="3587750"/>
            <a:ext cx="4995863" cy="2698750"/>
          </a:xfrm>
        </p:spPr>
        <p:txBody>
          <a:bodyPr rtlCol="0"/>
          <a:lstStyle/>
          <a:p>
            <a:pPr rtl="0"/>
            <a:r>
              <a:rPr lang="tr-TR" noProof="0"/>
              <a:t>Resim eklemek için simgeye tıklayın</a:t>
            </a:r>
          </a:p>
        </p:txBody>
      </p:sp>
      <p:grpSp>
        <p:nvGrpSpPr>
          <p:cNvPr id="6" name="Grup 5">
            <a:extLst>
              <a:ext uri="{FF2B5EF4-FFF2-40B4-BE49-F238E27FC236}">
                <a16:creationId xmlns:a16="http://schemas.microsoft.com/office/drawing/2014/main" id="{36D3DA45-FD99-405B-8BF9-260DD97C0D4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7" name="Rectangle 6">
              <a:extLst>
                <a:ext uri="{FF2B5EF4-FFF2-40B4-BE49-F238E27FC236}">
                  <a16:creationId xmlns:a16="http://schemas.microsoft.com/office/drawing/2014/main" id="{C5C2A03C-F372-4C6D-929D-FD97AD4396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p>
          </p:txBody>
        </p:sp>
        <p:grpSp>
          <p:nvGrpSpPr>
            <p:cNvPr id="8" name="Grup 7">
              <a:extLst>
                <a:ext uri="{FF2B5EF4-FFF2-40B4-BE49-F238E27FC236}">
                  <a16:creationId xmlns:a16="http://schemas.microsoft.com/office/drawing/2014/main" id="{E8FEDBB3-0BD6-41BC-BB57-9FEC2E96C0F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9" name="Grup 8">
                <a:extLst>
                  <a:ext uri="{FF2B5EF4-FFF2-40B4-BE49-F238E27FC236}">
                    <a16:creationId xmlns:a16="http://schemas.microsoft.com/office/drawing/2014/main" id="{7D12B81D-3F14-4DA1-BECA-669824832A0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14" name="Freeform 68">
                  <a:extLst>
                    <a:ext uri="{FF2B5EF4-FFF2-40B4-BE49-F238E27FC236}">
                      <a16:creationId xmlns:a16="http://schemas.microsoft.com/office/drawing/2014/main" id="{EA11E57D-88DD-4899-907A-2A5772002F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15" name="Freeform 69">
                  <a:extLst>
                    <a:ext uri="{FF2B5EF4-FFF2-40B4-BE49-F238E27FC236}">
                      <a16:creationId xmlns:a16="http://schemas.microsoft.com/office/drawing/2014/main" id="{7A5AEE18-30A4-4777-975F-02D107A171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16" name="Line 70">
                  <a:extLst>
                    <a:ext uri="{FF2B5EF4-FFF2-40B4-BE49-F238E27FC236}">
                      <a16:creationId xmlns:a16="http://schemas.microsoft.com/office/drawing/2014/main" id="{39EA21FB-AE36-478E-9770-CB842814390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nvGrpSpPr>
              <p:cNvPr id="10" name="Grup 9">
                <a:extLst>
                  <a:ext uri="{FF2B5EF4-FFF2-40B4-BE49-F238E27FC236}">
                    <a16:creationId xmlns:a16="http://schemas.microsoft.com/office/drawing/2014/main" id="{BC45D5C4-2D3A-4F84-BED1-D9B75234B07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11" name="Freeform 68">
                  <a:extLst>
                    <a:ext uri="{FF2B5EF4-FFF2-40B4-BE49-F238E27FC236}">
                      <a16:creationId xmlns:a16="http://schemas.microsoft.com/office/drawing/2014/main" id="{259762E8-7432-4501-9FE5-92B04D37C7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12" name="Freeform 69">
                  <a:extLst>
                    <a:ext uri="{FF2B5EF4-FFF2-40B4-BE49-F238E27FC236}">
                      <a16:creationId xmlns:a16="http://schemas.microsoft.com/office/drawing/2014/main" id="{FF91FD3E-0148-4B50-8906-7D9CD382A3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13" name="Line 70">
                  <a:extLst>
                    <a:ext uri="{FF2B5EF4-FFF2-40B4-BE49-F238E27FC236}">
                      <a16:creationId xmlns:a16="http://schemas.microsoft.com/office/drawing/2014/main" id="{506FA1AD-488A-4FD4-A79F-4343698EA734}"/>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grpSp>
    </p:spTree>
    <p:extLst>
      <p:ext uri="{BB962C8B-B14F-4D97-AF65-F5344CB8AC3E}">
        <p14:creationId xmlns:p14="http://schemas.microsoft.com/office/powerpoint/2010/main" val="181419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732E59-6597-437B-B2F8-E2DD1F86A8F8}"/>
              </a:ext>
            </a:extLst>
          </p:cNvPr>
          <p:cNvSpPr>
            <a:spLocks noGrp="1"/>
          </p:cNvSpPr>
          <p:nvPr>
            <p:ph type="title"/>
          </p:nvPr>
        </p:nvSpPr>
        <p:spPr/>
        <p:txBody>
          <a:bodyPr rtlCol="0"/>
          <a:lstStyle/>
          <a:p>
            <a:pPr rtl="0"/>
            <a:r>
              <a:rPr lang="tr-TR" noProof="0"/>
              <a:t>Asıl başlık stilini düzenlemek için tıklayın</a:t>
            </a:r>
          </a:p>
        </p:txBody>
      </p:sp>
      <p:sp>
        <p:nvSpPr>
          <p:cNvPr id="3" name="İçerik Yer Tutucusu 2">
            <a:extLst>
              <a:ext uri="{FF2B5EF4-FFF2-40B4-BE49-F238E27FC236}">
                <a16:creationId xmlns:a16="http://schemas.microsoft.com/office/drawing/2014/main" id="{70E3BC1D-912E-4012-84AC-A509C9EF4F4E}"/>
              </a:ext>
            </a:extLst>
          </p:cNvPr>
          <p:cNvSpPr>
            <a:spLocks noGrp="1"/>
          </p:cNvSpPr>
          <p:nvPr>
            <p:ph idx="1"/>
          </p:nvPr>
        </p:nvSpPr>
        <p:spPr/>
        <p:txBody>
          <a:bodyPr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4" name="Tarih Yer Tutucusu 3">
            <a:extLst>
              <a:ext uri="{FF2B5EF4-FFF2-40B4-BE49-F238E27FC236}">
                <a16:creationId xmlns:a16="http://schemas.microsoft.com/office/drawing/2014/main" id="{E977110C-4AA3-4101-B3BD-140B90AF99C9}"/>
              </a:ext>
            </a:extLst>
          </p:cNvPr>
          <p:cNvSpPr>
            <a:spLocks noGrp="1"/>
          </p:cNvSpPr>
          <p:nvPr>
            <p:ph type="dt" sz="half" idx="10"/>
          </p:nvPr>
        </p:nvSpPr>
        <p:spPr/>
        <p:txBody>
          <a:bodyPr rtlCol="0"/>
          <a:lstStyle>
            <a:lvl1pPr>
              <a:defRPr/>
            </a:lvl1pPr>
          </a:lstStyle>
          <a:p>
            <a:fld id="{9A534796-7701-40A5-AD09-092BC70BD0FD}" type="datetimeFigureOut">
              <a:rPr lang="tr-TR" smtClean="0"/>
              <a:t>17.02.2025</a:t>
            </a:fld>
            <a:endParaRPr lang="tr-TR"/>
          </a:p>
        </p:txBody>
      </p:sp>
      <p:sp>
        <p:nvSpPr>
          <p:cNvPr id="5" name="Alt Bilgi Yer Tutucusu 4">
            <a:extLst>
              <a:ext uri="{FF2B5EF4-FFF2-40B4-BE49-F238E27FC236}">
                <a16:creationId xmlns:a16="http://schemas.microsoft.com/office/drawing/2014/main" id="{4C50F189-4D8E-4DE6-8295-CF92FA8BFDEF}"/>
              </a:ext>
            </a:extLst>
          </p:cNvPr>
          <p:cNvSpPr>
            <a:spLocks noGrp="1"/>
          </p:cNvSpPr>
          <p:nvPr>
            <p:ph type="ftr" sz="quarter" idx="11"/>
          </p:nvPr>
        </p:nvSpPr>
        <p:spPr/>
        <p:txBody>
          <a:bodyPr rtlCol="0"/>
          <a:lstStyle/>
          <a:p>
            <a:endParaRPr lang="tr-TR"/>
          </a:p>
        </p:txBody>
      </p:sp>
      <p:sp>
        <p:nvSpPr>
          <p:cNvPr id="6" name="Slayt Numarası Yer Tutucusu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rtlCol="0"/>
          <a:lstStyle/>
          <a:p>
            <a:fld id="{C12E2EC6-7085-4148-815E-64B87ACF6F9B}" type="slidenum">
              <a:rPr lang="tr-TR" smtClean="0"/>
              <a:t>‹#›</a:t>
            </a:fld>
            <a:endParaRPr lang="tr-TR"/>
          </a:p>
        </p:txBody>
      </p:sp>
    </p:spTree>
    <p:extLst>
      <p:ext uri="{BB962C8B-B14F-4D97-AF65-F5344CB8AC3E}">
        <p14:creationId xmlns:p14="http://schemas.microsoft.com/office/powerpoint/2010/main" val="1370540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Zaman Çizelge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732E59-6597-437B-B2F8-E2DD1F86A8F8}"/>
              </a:ext>
            </a:extLst>
          </p:cNvPr>
          <p:cNvSpPr>
            <a:spLocks noGrp="1"/>
          </p:cNvSpPr>
          <p:nvPr>
            <p:ph type="title"/>
          </p:nvPr>
        </p:nvSpPr>
        <p:spPr/>
        <p:txBody>
          <a:bodyPr rtlCol="0"/>
          <a:lstStyle/>
          <a:p>
            <a:pPr rtl="0"/>
            <a:r>
              <a:rPr lang="tr-TR" noProof="0"/>
              <a:t>Asıl başlık stilini düzenlemek için tıklayın</a:t>
            </a:r>
          </a:p>
        </p:txBody>
      </p:sp>
      <p:sp>
        <p:nvSpPr>
          <p:cNvPr id="3" name="İçerik Yer Tutucusu 2">
            <a:extLst>
              <a:ext uri="{FF2B5EF4-FFF2-40B4-BE49-F238E27FC236}">
                <a16:creationId xmlns:a16="http://schemas.microsoft.com/office/drawing/2014/main" id="{70E3BC1D-912E-4012-84AC-A509C9EF4F4E}"/>
              </a:ext>
            </a:extLst>
          </p:cNvPr>
          <p:cNvSpPr>
            <a:spLocks noGrp="1"/>
          </p:cNvSpPr>
          <p:nvPr>
            <p:ph idx="1"/>
          </p:nvPr>
        </p:nvSpPr>
        <p:spPr>
          <a:xfrm>
            <a:off x="838200" y="1839595"/>
            <a:ext cx="10515600" cy="4154488"/>
          </a:xfrm>
        </p:spPr>
        <p:txBody>
          <a:bodyPr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4" name="Tarih Yer Tutucusu 3">
            <a:extLst>
              <a:ext uri="{FF2B5EF4-FFF2-40B4-BE49-F238E27FC236}">
                <a16:creationId xmlns:a16="http://schemas.microsoft.com/office/drawing/2014/main" id="{E977110C-4AA3-4101-B3BD-140B90AF99C9}"/>
              </a:ext>
            </a:extLst>
          </p:cNvPr>
          <p:cNvSpPr>
            <a:spLocks noGrp="1"/>
          </p:cNvSpPr>
          <p:nvPr>
            <p:ph type="dt" sz="half" idx="10"/>
          </p:nvPr>
        </p:nvSpPr>
        <p:spPr/>
        <p:txBody>
          <a:bodyPr rtlCol="0"/>
          <a:lstStyle>
            <a:lvl1pPr>
              <a:defRPr/>
            </a:lvl1pPr>
          </a:lstStyle>
          <a:p>
            <a:fld id="{9A534796-7701-40A5-AD09-092BC70BD0FD}" type="datetimeFigureOut">
              <a:rPr lang="tr-TR" smtClean="0"/>
              <a:t>17.02.2025</a:t>
            </a:fld>
            <a:endParaRPr lang="tr-TR"/>
          </a:p>
        </p:txBody>
      </p:sp>
      <p:sp>
        <p:nvSpPr>
          <p:cNvPr id="5" name="Alt Bilgi Yer Tutucusu 4">
            <a:extLst>
              <a:ext uri="{FF2B5EF4-FFF2-40B4-BE49-F238E27FC236}">
                <a16:creationId xmlns:a16="http://schemas.microsoft.com/office/drawing/2014/main" id="{4C50F189-4D8E-4DE6-8295-CF92FA8BFDEF}"/>
              </a:ext>
            </a:extLst>
          </p:cNvPr>
          <p:cNvSpPr>
            <a:spLocks noGrp="1"/>
          </p:cNvSpPr>
          <p:nvPr>
            <p:ph type="ftr" sz="quarter" idx="11"/>
          </p:nvPr>
        </p:nvSpPr>
        <p:spPr/>
        <p:txBody>
          <a:bodyPr rtlCol="0"/>
          <a:lstStyle/>
          <a:p>
            <a:endParaRPr lang="tr-TR"/>
          </a:p>
        </p:txBody>
      </p:sp>
      <p:sp>
        <p:nvSpPr>
          <p:cNvPr id="6" name="Slayt Numarası Yer Tutucusu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rtlCol="0"/>
          <a:lstStyle/>
          <a:p>
            <a:fld id="{C12E2EC6-7085-4148-815E-64B87ACF6F9B}" type="slidenum">
              <a:rPr lang="tr-TR" smtClean="0"/>
              <a:t>‹#›</a:t>
            </a:fld>
            <a:endParaRPr lang="tr-TR"/>
          </a:p>
        </p:txBody>
      </p:sp>
    </p:spTree>
    <p:extLst>
      <p:ext uri="{BB962C8B-B14F-4D97-AF65-F5344CB8AC3E}">
        <p14:creationId xmlns:p14="http://schemas.microsoft.com/office/powerpoint/2010/main" val="10280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lınt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BA1826-1B3E-4E2E-8D6C-93BCEAA3D6C6}"/>
              </a:ext>
            </a:extLst>
          </p:cNvPr>
          <p:cNvSpPr>
            <a:spLocks noGrp="1"/>
          </p:cNvSpPr>
          <p:nvPr>
            <p:ph type="ctrTitle"/>
          </p:nvPr>
        </p:nvSpPr>
        <p:spPr>
          <a:xfrm>
            <a:off x="7324726" y="4217899"/>
            <a:ext cx="4079874" cy="1132373"/>
          </a:xfrm>
        </p:spPr>
        <p:txBody>
          <a:bodyPr rtlCol="0" anchor="t">
            <a:noAutofit/>
          </a:bodyPr>
          <a:lstStyle>
            <a:lvl1pPr algn="ctr">
              <a:defRPr sz="3200"/>
            </a:lvl1pPr>
          </a:lstStyle>
          <a:p>
            <a:pPr rtl="0"/>
            <a:r>
              <a:rPr lang="tr-TR" noProof="0"/>
              <a:t>Asıl başlık stilini düzenlemek için tıklayın</a:t>
            </a:r>
          </a:p>
        </p:txBody>
      </p:sp>
      <p:sp>
        <p:nvSpPr>
          <p:cNvPr id="3" name="Alt Başlık 2">
            <a:extLst>
              <a:ext uri="{FF2B5EF4-FFF2-40B4-BE49-F238E27FC236}">
                <a16:creationId xmlns:a16="http://schemas.microsoft.com/office/drawing/2014/main" id="{AAB5F0CE-1714-4650-9690-5676C06349A0}"/>
              </a:ext>
            </a:extLst>
          </p:cNvPr>
          <p:cNvSpPr>
            <a:spLocks noGrp="1"/>
          </p:cNvSpPr>
          <p:nvPr>
            <p:ph type="subTitle" idx="1" hasCustomPrompt="1"/>
          </p:nvPr>
        </p:nvSpPr>
        <p:spPr>
          <a:xfrm>
            <a:off x="7324726" y="1541995"/>
            <a:ext cx="4079874" cy="2457819"/>
          </a:xfrm>
        </p:spPr>
        <p:txBody>
          <a:bodyPr rtlCol="0" anchor="b">
            <a:normAutofit/>
          </a:bodyPr>
          <a:lstStyle>
            <a:lvl1pPr marL="0" indent="0" algn="ctr">
              <a:lnSpc>
                <a:spcPct val="125000"/>
              </a:lnSpc>
              <a:buNone/>
              <a:defRPr sz="32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a:t>Asıl alt başlık stilini düzenlemek için tıklatın</a:t>
            </a:r>
          </a:p>
        </p:txBody>
      </p:sp>
      <p:sp>
        <p:nvSpPr>
          <p:cNvPr id="43" name="Resim Yer Tutucusu 42">
            <a:extLst>
              <a:ext uri="{FF2B5EF4-FFF2-40B4-BE49-F238E27FC236}">
                <a16:creationId xmlns:a16="http://schemas.microsoft.com/office/drawing/2014/main" id="{E0B6C055-B48A-412B-88B0-737289AC0BDB}"/>
              </a:ext>
            </a:extLst>
          </p:cNvPr>
          <p:cNvSpPr>
            <a:spLocks noGrp="1"/>
          </p:cNvSpPr>
          <p:nvPr>
            <p:ph type="pic" sz="quarter" idx="10"/>
          </p:nvPr>
        </p:nvSpPr>
        <p:spPr>
          <a:xfrm>
            <a:off x="539750" y="536575"/>
            <a:ext cx="2366963" cy="2760663"/>
          </a:xfrm>
        </p:spPr>
        <p:txBody>
          <a:bodyPr rtlCol="0"/>
          <a:lstStyle/>
          <a:p>
            <a:pPr rtl="0"/>
            <a:r>
              <a:rPr lang="tr-TR" noProof="0"/>
              <a:t>Resim eklemek için simgeye tıklayın</a:t>
            </a:r>
          </a:p>
        </p:txBody>
      </p:sp>
      <p:sp>
        <p:nvSpPr>
          <p:cNvPr id="44" name="Resim Yer Tutucusu 42">
            <a:extLst>
              <a:ext uri="{FF2B5EF4-FFF2-40B4-BE49-F238E27FC236}">
                <a16:creationId xmlns:a16="http://schemas.microsoft.com/office/drawing/2014/main" id="{AE13F241-D0A7-491D-81D3-CB6450291490}"/>
              </a:ext>
            </a:extLst>
          </p:cNvPr>
          <p:cNvSpPr>
            <a:spLocks noGrp="1"/>
          </p:cNvSpPr>
          <p:nvPr>
            <p:ph type="pic" sz="quarter" idx="11"/>
          </p:nvPr>
        </p:nvSpPr>
        <p:spPr>
          <a:xfrm>
            <a:off x="3174887" y="543842"/>
            <a:ext cx="2366963" cy="2760663"/>
          </a:xfrm>
        </p:spPr>
        <p:txBody>
          <a:bodyPr rtlCol="0"/>
          <a:lstStyle/>
          <a:p>
            <a:pPr rtl="0"/>
            <a:r>
              <a:rPr lang="tr-TR" noProof="0"/>
              <a:t>Resim eklemek için simgeye tıklayın</a:t>
            </a:r>
          </a:p>
        </p:txBody>
      </p:sp>
      <p:sp>
        <p:nvSpPr>
          <p:cNvPr id="46" name="Resim Yer Tutucusu 42">
            <a:extLst>
              <a:ext uri="{FF2B5EF4-FFF2-40B4-BE49-F238E27FC236}">
                <a16:creationId xmlns:a16="http://schemas.microsoft.com/office/drawing/2014/main" id="{DC189B8E-5A5B-400F-8F5F-63F61759E081}"/>
              </a:ext>
            </a:extLst>
          </p:cNvPr>
          <p:cNvSpPr>
            <a:spLocks noGrp="1"/>
          </p:cNvSpPr>
          <p:nvPr>
            <p:ph type="pic" sz="quarter" idx="12"/>
          </p:nvPr>
        </p:nvSpPr>
        <p:spPr>
          <a:xfrm>
            <a:off x="539642" y="3563566"/>
            <a:ext cx="2366963" cy="2760663"/>
          </a:xfrm>
        </p:spPr>
        <p:txBody>
          <a:bodyPr rtlCol="0"/>
          <a:lstStyle/>
          <a:p>
            <a:pPr rtl="0"/>
            <a:r>
              <a:rPr lang="tr-TR" noProof="0"/>
              <a:t>Resim eklemek için simgeye tıklayın</a:t>
            </a:r>
          </a:p>
        </p:txBody>
      </p:sp>
      <p:sp>
        <p:nvSpPr>
          <p:cNvPr id="47" name="Resim Yer Tutucusu 42">
            <a:extLst>
              <a:ext uri="{FF2B5EF4-FFF2-40B4-BE49-F238E27FC236}">
                <a16:creationId xmlns:a16="http://schemas.microsoft.com/office/drawing/2014/main" id="{07055732-D9B3-42AF-9ADA-0D1F8DC2D5FB}"/>
              </a:ext>
            </a:extLst>
          </p:cNvPr>
          <p:cNvSpPr>
            <a:spLocks noGrp="1"/>
          </p:cNvSpPr>
          <p:nvPr>
            <p:ph type="pic" sz="quarter" idx="13"/>
          </p:nvPr>
        </p:nvSpPr>
        <p:spPr>
          <a:xfrm>
            <a:off x="3174779" y="3570833"/>
            <a:ext cx="2366963" cy="2760663"/>
          </a:xfrm>
        </p:spPr>
        <p:txBody>
          <a:bodyPr rtlCol="0"/>
          <a:lstStyle/>
          <a:p>
            <a:pPr rtl="0"/>
            <a:r>
              <a:rPr lang="tr-TR" noProof="0"/>
              <a:t>Resim eklemek için simgeye tıklayın</a:t>
            </a:r>
          </a:p>
        </p:txBody>
      </p:sp>
      <p:sp>
        <p:nvSpPr>
          <p:cNvPr id="28" name="Tarih Yer Tutucusu 47">
            <a:extLst>
              <a:ext uri="{FF2B5EF4-FFF2-40B4-BE49-F238E27FC236}">
                <a16:creationId xmlns:a16="http://schemas.microsoft.com/office/drawing/2014/main" id="{5B51C357-082C-45A5-80C8-69FD4B94D329}"/>
              </a:ext>
            </a:extLst>
          </p:cNvPr>
          <p:cNvSpPr txBox="1">
            <a:spLocks/>
          </p:cNvSpPr>
          <p:nvPr/>
        </p:nvSpPr>
        <p:spPr>
          <a:xfrm>
            <a:off x="450000" y="6357168"/>
            <a:ext cx="1760150" cy="46166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000" kern="1200" cap="all" spc="2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r>
              <a:rPr lang="tr-TR" noProof="0">
                <a:latin typeface="Times New Roman" panose="02020603050405020304" pitchFamily="18" charset="0"/>
              </a:rPr>
              <a:t>20XX</a:t>
            </a:r>
          </a:p>
        </p:txBody>
      </p:sp>
      <p:cxnSp>
        <p:nvCxnSpPr>
          <p:cNvPr id="18" name="Düz Bağlayıcı 17">
            <a:extLst>
              <a:ext uri="{FF2B5EF4-FFF2-40B4-BE49-F238E27FC236}">
                <a16:creationId xmlns:a16="http://schemas.microsoft.com/office/drawing/2014/main" id="{D7ED9792-4CB9-419E-9961-050A9E00E2FA}"/>
              </a:ext>
              <a:ext uri="{C183D7F6-B498-43B3-948B-1728B52AA6E4}">
                <adec:decorative xmlns:adec="http://schemas.microsoft.com/office/drawing/2017/decorative" val="1"/>
              </a:ext>
            </a:extLst>
          </p:cNvPr>
          <p:cNvCxnSpPr>
            <a:cxnSpLocks/>
          </p:cNvCxnSpPr>
          <p:nvPr/>
        </p:nvCxnSpPr>
        <p:spPr>
          <a:xfrm>
            <a:off x="6096000" y="540000"/>
            <a:ext cx="0" cy="5778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19" name="Grup 18">
            <a:extLst>
              <a:ext uri="{FF2B5EF4-FFF2-40B4-BE49-F238E27FC236}">
                <a16:creationId xmlns:a16="http://schemas.microsoft.com/office/drawing/2014/main" id="{E1EC9E08-1228-4409-88CC-9D1927E83943}"/>
              </a:ext>
              <a:ext uri="{C183D7F6-B498-43B3-948B-1728B52AA6E4}">
                <adec:decorative xmlns:adec="http://schemas.microsoft.com/office/drawing/2017/decorative" val="1"/>
              </a:ext>
            </a:extLst>
          </p:cNvPr>
          <p:cNvGrpSpPr/>
          <p:nvPr/>
        </p:nvGrpSpPr>
        <p:grpSpPr>
          <a:xfrm rot="8100000" flipH="1">
            <a:off x="6674373" y="402322"/>
            <a:ext cx="641184" cy="1069728"/>
            <a:chOff x="6484111" y="2967038"/>
            <a:chExt cx="641184" cy="1069728"/>
          </a:xfrm>
        </p:grpSpPr>
        <p:grpSp>
          <p:nvGrpSpPr>
            <p:cNvPr id="20" name="Grup 19">
              <a:extLst>
                <a:ext uri="{FF2B5EF4-FFF2-40B4-BE49-F238E27FC236}">
                  <a16:creationId xmlns:a16="http://schemas.microsoft.com/office/drawing/2014/main" id="{0A892AB7-AE89-4F73-AE0D-3503473E251A}"/>
                </a:ext>
              </a:extLst>
            </p:cNvPr>
            <p:cNvGrpSpPr/>
            <p:nvPr/>
          </p:nvGrpSpPr>
          <p:grpSpPr>
            <a:xfrm>
              <a:off x="6808136" y="2967038"/>
              <a:ext cx="317159" cy="932400"/>
              <a:chOff x="6808136" y="2967038"/>
              <a:chExt cx="317159" cy="932400"/>
            </a:xfrm>
          </p:grpSpPr>
          <p:sp>
            <p:nvSpPr>
              <p:cNvPr id="25" name="Serbest Form 68">
                <a:extLst>
                  <a:ext uri="{FF2B5EF4-FFF2-40B4-BE49-F238E27FC236}">
                    <a16:creationId xmlns:a16="http://schemas.microsoft.com/office/drawing/2014/main" id="{734AFAA3-AA68-425A-834B-00F9D3690BA0}"/>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6" name="Serbest Form 69">
                <a:extLst>
                  <a:ext uri="{FF2B5EF4-FFF2-40B4-BE49-F238E27FC236}">
                    <a16:creationId xmlns:a16="http://schemas.microsoft.com/office/drawing/2014/main" id="{36ED0F24-8619-4AED-A07A-D075DF2AF24B}"/>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7" name="Çizgi 70">
                <a:extLst>
                  <a:ext uri="{FF2B5EF4-FFF2-40B4-BE49-F238E27FC236}">
                    <a16:creationId xmlns:a16="http://schemas.microsoft.com/office/drawing/2014/main" id="{21E04150-0D06-4DFB-A73B-66DED0A5CFCB}"/>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nvGrpSpPr>
            <p:cNvPr id="21" name="Grup 20">
              <a:extLst>
                <a:ext uri="{FF2B5EF4-FFF2-40B4-BE49-F238E27FC236}">
                  <a16:creationId xmlns:a16="http://schemas.microsoft.com/office/drawing/2014/main" id="{EA3C053E-6843-4D44-A64D-A37FD38410B0}"/>
                </a:ext>
              </a:extLst>
            </p:cNvPr>
            <p:cNvGrpSpPr/>
            <p:nvPr/>
          </p:nvGrpSpPr>
          <p:grpSpPr>
            <a:xfrm rot="18900000" flipH="1">
              <a:off x="6484111" y="3104366"/>
              <a:ext cx="317159" cy="932400"/>
              <a:chOff x="6808136" y="2967038"/>
              <a:chExt cx="317159" cy="932400"/>
            </a:xfrm>
          </p:grpSpPr>
          <p:sp>
            <p:nvSpPr>
              <p:cNvPr id="22" name="Serbest Form 68">
                <a:extLst>
                  <a:ext uri="{FF2B5EF4-FFF2-40B4-BE49-F238E27FC236}">
                    <a16:creationId xmlns:a16="http://schemas.microsoft.com/office/drawing/2014/main" id="{A84DD506-3B91-4CE4-AE62-8E2FCA17D931}"/>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3" name="Serbest Form 69">
                <a:extLst>
                  <a:ext uri="{FF2B5EF4-FFF2-40B4-BE49-F238E27FC236}">
                    <a16:creationId xmlns:a16="http://schemas.microsoft.com/office/drawing/2014/main" id="{18C6659C-7CBF-419E-B2AB-53A6FBB4FFEA}"/>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24" name="Çizgi 70">
                <a:extLst>
                  <a:ext uri="{FF2B5EF4-FFF2-40B4-BE49-F238E27FC236}">
                    <a16:creationId xmlns:a16="http://schemas.microsoft.com/office/drawing/2014/main" id="{C7B1B371-3EFF-4F0E-8B44-1A397B69DDFB}"/>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sp>
        <p:nvSpPr>
          <p:cNvPr id="29" name="Alt Bilgi Yer Tutucusu 48">
            <a:extLst>
              <a:ext uri="{FF2B5EF4-FFF2-40B4-BE49-F238E27FC236}">
                <a16:creationId xmlns:a16="http://schemas.microsoft.com/office/drawing/2014/main" id="{B217CCF8-D1B0-4B96-AF9D-78BFAEE6D77D}"/>
              </a:ext>
            </a:extLst>
          </p:cNvPr>
          <p:cNvSpPr txBox="1">
            <a:spLocks/>
          </p:cNvSpPr>
          <p:nvPr/>
        </p:nvSpPr>
        <p:spPr>
          <a:xfrm>
            <a:off x="2754312" y="6357600"/>
            <a:ext cx="6683376" cy="460800"/>
          </a:xfrm>
          <a:prstGeom prst="rect">
            <a:avLst/>
          </a:prstGeom>
        </p:spPr>
        <p:txBody>
          <a:bodyPr vert="horz" lIns="91440" tIns="45720" rIns="91440" bIns="45720" rtlCol="0" anchor="ctr"/>
          <a:lstStyle>
            <a:defPPr>
              <a:defRPr lang="en-US"/>
            </a:defPPr>
            <a:lvl1pPr marL="0" algn="ctr" defTabSz="914400" rtl="0" eaLnBrk="1" latinLnBrk="0" hangingPunct="1">
              <a:defRPr sz="1000" kern="1200" cap="all" spc="3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r>
              <a:rPr lang="tr-TR" noProof="0">
                <a:latin typeface="Times New Roman" panose="02020603050405020304" pitchFamily="18" charset="0"/>
              </a:rPr>
              <a:t>Örnek Alt Bilgi Metni</a:t>
            </a:r>
          </a:p>
        </p:txBody>
      </p:sp>
      <p:grpSp>
        <p:nvGrpSpPr>
          <p:cNvPr id="30" name="Grup 29">
            <a:extLst>
              <a:ext uri="{FF2B5EF4-FFF2-40B4-BE49-F238E27FC236}">
                <a16:creationId xmlns:a16="http://schemas.microsoft.com/office/drawing/2014/main" id="{615108B9-F897-467F-809F-6A4A2AE7EA20}"/>
              </a:ext>
              <a:ext uri="{C183D7F6-B498-43B3-948B-1728B52AA6E4}">
                <adec:decorative xmlns:adec="http://schemas.microsoft.com/office/drawing/2017/decorative" val="1"/>
              </a:ext>
            </a:extLst>
          </p:cNvPr>
          <p:cNvGrpSpPr/>
          <p:nvPr/>
        </p:nvGrpSpPr>
        <p:grpSpPr>
          <a:xfrm rot="18900000" flipH="1">
            <a:off x="11020475" y="5368081"/>
            <a:ext cx="641184" cy="1069728"/>
            <a:chOff x="6484111" y="2967038"/>
            <a:chExt cx="641184" cy="1069728"/>
          </a:xfrm>
        </p:grpSpPr>
        <p:grpSp>
          <p:nvGrpSpPr>
            <p:cNvPr id="31" name="Grup 30">
              <a:extLst>
                <a:ext uri="{FF2B5EF4-FFF2-40B4-BE49-F238E27FC236}">
                  <a16:creationId xmlns:a16="http://schemas.microsoft.com/office/drawing/2014/main" id="{86413051-FD79-4060-A702-60F38BF4A35C}"/>
                </a:ext>
              </a:extLst>
            </p:cNvPr>
            <p:cNvGrpSpPr/>
            <p:nvPr/>
          </p:nvGrpSpPr>
          <p:grpSpPr>
            <a:xfrm>
              <a:off x="6808136" y="2967038"/>
              <a:ext cx="317159" cy="932400"/>
              <a:chOff x="6808136" y="2967038"/>
              <a:chExt cx="317159" cy="932400"/>
            </a:xfrm>
          </p:grpSpPr>
          <p:sp>
            <p:nvSpPr>
              <p:cNvPr id="36" name="Freeform 68">
                <a:extLst>
                  <a:ext uri="{FF2B5EF4-FFF2-40B4-BE49-F238E27FC236}">
                    <a16:creationId xmlns:a16="http://schemas.microsoft.com/office/drawing/2014/main" id="{B764F2D9-1B19-42EA-9AF0-6050DDABAA0D}"/>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7" name="Freeform 69">
                <a:extLst>
                  <a:ext uri="{FF2B5EF4-FFF2-40B4-BE49-F238E27FC236}">
                    <a16:creationId xmlns:a16="http://schemas.microsoft.com/office/drawing/2014/main" id="{557F4B3F-3926-4C1D-ABBF-B2380987179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8" name="Line 70">
                <a:extLst>
                  <a:ext uri="{FF2B5EF4-FFF2-40B4-BE49-F238E27FC236}">
                    <a16:creationId xmlns:a16="http://schemas.microsoft.com/office/drawing/2014/main" id="{81E74331-4EEB-49F8-912F-1DF74636E772}"/>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nvGrpSpPr>
            <p:cNvPr id="32" name="Grup 31">
              <a:extLst>
                <a:ext uri="{FF2B5EF4-FFF2-40B4-BE49-F238E27FC236}">
                  <a16:creationId xmlns:a16="http://schemas.microsoft.com/office/drawing/2014/main" id="{E88BEEF7-57D3-43D4-9EBA-6948ED40B433}"/>
                </a:ext>
              </a:extLst>
            </p:cNvPr>
            <p:cNvGrpSpPr/>
            <p:nvPr/>
          </p:nvGrpSpPr>
          <p:grpSpPr>
            <a:xfrm rot="18900000" flipH="1">
              <a:off x="6484111" y="3104366"/>
              <a:ext cx="317159" cy="932400"/>
              <a:chOff x="6808136" y="2967038"/>
              <a:chExt cx="317159" cy="932400"/>
            </a:xfrm>
          </p:grpSpPr>
          <p:sp>
            <p:nvSpPr>
              <p:cNvPr id="33" name="Freeform 68">
                <a:extLst>
                  <a:ext uri="{FF2B5EF4-FFF2-40B4-BE49-F238E27FC236}">
                    <a16:creationId xmlns:a16="http://schemas.microsoft.com/office/drawing/2014/main" id="{0CD7B047-B489-4D5B-9C32-1BA667136A12}"/>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4" name="Freeform 69">
                <a:extLst>
                  <a:ext uri="{FF2B5EF4-FFF2-40B4-BE49-F238E27FC236}">
                    <a16:creationId xmlns:a16="http://schemas.microsoft.com/office/drawing/2014/main" id="{2B703141-C1B3-4AFF-991F-D77B298AE8B4}"/>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rtlCol="0" anchor="t" anchorCtr="0" compatLnSpc="1">
                <a:prstTxWarp prst="textNoShape">
                  <a:avLst/>
                </a:prstTxWarp>
              </a:bodyPr>
              <a:lstStyle/>
              <a:p>
                <a:pPr rtl="0"/>
                <a:endParaRPr lang="tr-TR" noProof="0"/>
              </a:p>
            </p:txBody>
          </p:sp>
          <p:sp>
            <p:nvSpPr>
              <p:cNvPr id="35" name="Line 70">
                <a:extLst>
                  <a:ext uri="{FF2B5EF4-FFF2-40B4-BE49-F238E27FC236}">
                    <a16:creationId xmlns:a16="http://schemas.microsoft.com/office/drawing/2014/main" id="{FEEBB32D-FA5C-432C-B55F-1F74A4D13F17}"/>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bodyPr>
              <a:lstStyle/>
              <a:p>
                <a:pPr rtl="0"/>
                <a:endParaRPr lang="tr-TR" noProof="0"/>
              </a:p>
            </p:txBody>
          </p:sp>
        </p:grpSp>
      </p:grpSp>
      <p:sp>
        <p:nvSpPr>
          <p:cNvPr id="39" name="Slayt Numarası Yer Tutucusu 49">
            <a:extLst>
              <a:ext uri="{FF2B5EF4-FFF2-40B4-BE49-F238E27FC236}">
                <a16:creationId xmlns:a16="http://schemas.microsoft.com/office/drawing/2014/main" id="{FAE9A1BE-DDB9-4362-A4F6-BE1A07DBF6F1}"/>
              </a:ext>
            </a:extLst>
          </p:cNvPr>
          <p:cNvSpPr txBox="1">
            <a:spLocks/>
          </p:cNvSpPr>
          <p:nvPr/>
        </p:nvSpPr>
        <p:spPr>
          <a:xfrm>
            <a:off x="9982800" y="6357600"/>
            <a:ext cx="1760150" cy="460800"/>
          </a:xfrm>
          <a:prstGeom prst="rect">
            <a:avLst/>
          </a:prstGeom>
        </p:spPr>
        <p:txBody>
          <a:bodyPr vert="horz" lIns="91440" tIns="45720" rIns="91440" bIns="45720" rtlCol="0" anchor="ctr"/>
          <a:lstStyle>
            <a:defPPr>
              <a:defRPr lang="en-US"/>
            </a:defPPr>
            <a:lvl1pPr marL="0" algn="r" defTabSz="914400" rtl="0" eaLnBrk="1" latinLnBrk="0" hangingPunct="1">
              <a:defRPr sz="1000" kern="1200" cap="all" spc="2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fld id="{D39607A7-8386-47DB-8578-DDEDD194E5D4}" type="slidenum">
              <a:rPr lang="tr-TR" noProof="0" smtClean="0">
                <a:latin typeface="Times New Roman" panose="02020603050405020304" pitchFamily="18" charset="0"/>
              </a:rPr>
              <a:pPr/>
              <a:t>‹#›</a:t>
            </a:fld>
            <a:endParaRPr lang="tr-TR" noProof="0">
              <a:latin typeface="Times New Roman" panose="02020603050405020304" pitchFamily="18" charset="0"/>
            </a:endParaRPr>
          </a:p>
        </p:txBody>
      </p:sp>
    </p:spTree>
    <p:extLst>
      <p:ext uri="{BB962C8B-B14F-4D97-AF65-F5344CB8AC3E}">
        <p14:creationId xmlns:p14="http://schemas.microsoft.com/office/powerpoint/2010/main" val="3932739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Ekip">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3B6B0-54DE-4F2D-84DD-D06CD3B117B4}"/>
              </a:ext>
            </a:extLst>
          </p:cNvPr>
          <p:cNvSpPr>
            <a:spLocks noGrp="1"/>
          </p:cNvSpPr>
          <p:nvPr>
            <p:ph type="title"/>
          </p:nvPr>
        </p:nvSpPr>
        <p:spPr/>
        <p:txBody>
          <a:bodyPr rtlCol="0"/>
          <a:lstStyle>
            <a:lvl1pPr algn="ctr">
              <a:defRPr/>
            </a:lvl1pPr>
          </a:lstStyle>
          <a:p>
            <a:pPr rtl="0"/>
            <a:r>
              <a:rPr lang="tr-TR" noProof="0"/>
              <a:t>Asıl başlık stilini düzenlemek için tıklayın</a:t>
            </a:r>
          </a:p>
        </p:txBody>
      </p:sp>
      <p:sp>
        <p:nvSpPr>
          <p:cNvPr id="14" name="Resim Yer Tutucusu 13">
            <a:extLst>
              <a:ext uri="{FF2B5EF4-FFF2-40B4-BE49-F238E27FC236}">
                <a16:creationId xmlns:a16="http://schemas.microsoft.com/office/drawing/2014/main" id="{BC50FC60-9736-40BD-8EF0-51BD04771675}"/>
              </a:ext>
            </a:extLst>
          </p:cNvPr>
          <p:cNvSpPr>
            <a:spLocks noGrp="1"/>
          </p:cNvSpPr>
          <p:nvPr>
            <p:ph type="pic" sz="quarter" idx="13"/>
          </p:nvPr>
        </p:nvSpPr>
        <p:spPr>
          <a:xfrm>
            <a:off x="1166813" y="2479675"/>
            <a:ext cx="1587500" cy="2330450"/>
          </a:xfrm>
        </p:spPr>
        <p:txBody>
          <a:bodyPr rtlCol="0"/>
          <a:lstStyle/>
          <a:p>
            <a:pPr rtl="0"/>
            <a:r>
              <a:rPr lang="tr-TR" noProof="0"/>
              <a:t>Resim eklemek için simgeye tıklayın</a:t>
            </a:r>
          </a:p>
        </p:txBody>
      </p:sp>
      <p:sp>
        <p:nvSpPr>
          <p:cNvPr id="15" name="Resim Yer Tutucusu 13">
            <a:extLst>
              <a:ext uri="{FF2B5EF4-FFF2-40B4-BE49-F238E27FC236}">
                <a16:creationId xmlns:a16="http://schemas.microsoft.com/office/drawing/2014/main" id="{7D564077-E600-44C8-B691-00C1C3ECC1C6}"/>
              </a:ext>
            </a:extLst>
          </p:cNvPr>
          <p:cNvSpPr>
            <a:spLocks noGrp="1"/>
          </p:cNvSpPr>
          <p:nvPr>
            <p:ph type="pic" sz="quarter" idx="14"/>
          </p:nvPr>
        </p:nvSpPr>
        <p:spPr>
          <a:xfrm>
            <a:off x="3228885" y="2479675"/>
            <a:ext cx="1587500" cy="2330450"/>
          </a:xfrm>
        </p:spPr>
        <p:txBody>
          <a:bodyPr rtlCol="0"/>
          <a:lstStyle/>
          <a:p>
            <a:pPr rtl="0"/>
            <a:r>
              <a:rPr lang="tr-TR" noProof="0"/>
              <a:t>Resim eklemek için simgeye tıklayın</a:t>
            </a:r>
          </a:p>
        </p:txBody>
      </p:sp>
      <p:sp>
        <p:nvSpPr>
          <p:cNvPr id="16" name="Resim Yer Tutucusu 13">
            <a:extLst>
              <a:ext uri="{FF2B5EF4-FFF2-40B4-BE49-F238E27FC236}">
                <a16:creationId xmlns:a16="http://schemas.microsoft.com/office/drawing/2014/main" id="{5EF6670B-24A6-4EC1-AB19-83414A6BFC81}"/>
              </a:ext>
            </a:extLst>
          </p:cNvPr>
          <p:cNvSpPr>
            <a:spLocks noGrp="1"/>
          </p:cNvSpPr>
          <p:nvPr>
            <p:ph type="pic" sz="quarter" idx="15"/>
          </p:nvPr>
        </p:nvSpPr>
        <p:spPr>
          <a:xfrm>
            <a:off x="5302249" y="2479675"/>
            <a:ext cx="1587500" cy="2330450"/>
          </a:xfrm>
        </p:spPr>
        <p:txBody>
          <a:bodyPr rtlCol="0"/>
          <a:lstStyle/>
          <a:p>
            <a:pPr rtl="0"/>
            <a:r>
              <a:rPr lang="tr-TR" noProof="0"/>
              <a:t>Resim eklemek için simgeye tıklayın</a:t>
            </a:r>
          </a:p>
        </p:txBody>
      </p:sp>
      <p:sp>
        <p:nvSpPr>
          <p:cNvPr id="17" name="Resim Yer Tutucusu 13">
            <a:extLst>
              <a:ext uri="{FF2B5EF4-FFF2-40B4-BE49-F238E27FC236}">
                <a16:creationId xmlns:a16="http://schemas.microsoft.com/office/drawing/2014/main" id="{DCE770BA-A562-4780-AEC9-94BC0C7C53FA}"/>
              </a:ext>
            </a:extLst>
          </p:cNvPr>
          <p:cNvSpPr>
            <a:spLocks noGrp="1"/>
          </p:cNvSpPr>
          <p:nvPr>
            <p:ph type="pic" sz="quarter" idx="16"/>
          </p:nvPr>
        </p:nvSpPr>
        <p:spPr>
          <a:xfrm>
            <a:off x="7364764" y="2479675"/>
            <a:ext cx="1587500" cy="2330450"/>
          </a:xfrm>
        </p:spPr>
        <p:txBody>
          <a:bodyPr rtlCol="0"/>
          <a:lstStyle/>
          <a:p>
            <a:pPr rtl="0"/>
            <a:r>
              <a:rPr lang="tr-TR" noProof="0"/>
              <a:t>Resim eklemek için simgeye tıklayın</a:t>
            </a:r>
          </a:p>
        </p:txBody>
      </p:sp>
      <p:sp>
        <p:nvSpPr>
          <p:cNvPr id="18" name="Resim Yer Tutucusu 13">
            <a:extLst>
              <a:ext uri="{FF2B5EF4-FFF2-40B4-BE49-F238E27FC236}">
                <a16:creationId xmlns:a16="http://schemas.microsoft.com/office/drawing/2014/main" id="{C627DB31-AE80-40F1-A5C7-E1FBE1521BD4}"/>
              </a:ext>
            </a:extLst>
          </p:cNvPr>
          <p:cNvSpPr>
            <a:spLocks noGrp="1"/>
          </p:cNvSpPr>
          <p:nvPr>
            <p:ph type="pic" sz="quarter" idx="17"/>
          </p:nvPr>
        </p:nvSpPr>
        <p:spPr>
          <a:xfrm>
            <a:off x="9437688" y="2479675"/>
            <a:ext cx="1587500" cy="2330450"/>
          </a:xfrm>
        </p:spPr>
        <p:txBody>
          <a:bodyPr rtlCol="0"/>
          <a:lstStyle/>
          <a:p>
            <a:pPr rtl="0"/>
            <a:r>
              <a:rPr lang="tr-TR" noProof="0"/>
              <a:t>Resim eklemek için simgeye tıklayın</a:t>
            </a:r>
          </a:p>
        </p:txBody>
      </p:sp>
      <p:cxnSp>
        <p:nvCxnSpPr>
          <p:cNvPr id="11" name="Düz Bağlayıcı 10">
            <a:extLst>
              <a:ext uri="{FF2B5EF4-FFF2-40B4-BE49-F238E27FC236}">
                <a16:creationId xmlns:a16="http://schemas.microsoft.com/office/drawing/2014/main" id="{CDA79604-04BA-44C3-8188-694F8E9C2360}"/>
              </a:ext>
              <a:ext uri="{C183D7F6-B498-43B3-948B-1728B52AA6E4}">
                <adec:decorative xmlns:adec="http://schemas.microsoft.com/office/drawing/2017/decorative" val="1"/>
              </a:ext>
            </a:extLst>
          </p:cNvPr>
          <p:cNvCxnSpPr>
            <a:cxnSpLocks/>
          </p:cNvCxnSpPr>
          <p:nvPr/>
        </p:nvCxnSpPr>
        <p:spPr>
          <a:xfrm>
            <a:off x="5826000" y="1911592"/>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9" name="Metin Yer Tutucusu 27">
            <a:extLst>
              <a:ext uri="{FF2B5EF4-FFF2-40B4-BE49-F238E27FC236}">
                <a16:creationId xmlns:a16="http://schemas.microsoft.com/office/drawing/2014/main" id="{325542BB-A1DE-421A-898F-007CCBCC1040}"/>
              </a:ext>
            </a:extLst>
          </p:cNvPr>
          <p:cNvSpPr>
            <a:spLocks noGrp="1"/>
          </p:cNvSpPr>
          <p:nvPr>
            <p:ph type="body" sz="quarter" idx="18" hasCustomPrompt="1"/>
          </p:nvPr>
        </p:nvSpPr>
        <p:spPr>
          <a:xfrm>
            <a:off x="1166813" y="5094555"/>
            <a:ext cx="1587499" cy="350292"/>
          </a:xfrm>
        </p:spPr>
        <p:txBody>
          <a:bodyPr rtlCol="0"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20" name="Metin Yer Tutucusu 27">
            <a:extLst>
              <a:ext uri="{FF2B5EF4-FFF2-40B4-BE49-F238E27FC236}">
                <a16:creationId xmlns:a16="http://schemas.microsoft.com/office/drawing/2014/main" id="{95E87339-255E-4557-9768-A292ED25DBA8}"/>
              </a:ext>
            </a:extLst>
          </p:cNvPr>
          <p:cNvSpPr>
            <a:spLocks noGrp="1"/>
          </p:cNvSpPr>
          <p:nvPr>
            <p:ph type="body" sz="quarter" idx="19" hasCustomPrompt="1"/>
          </p:nvPr>
        </p:nvSpPr>
        <p:spPr>
          <a:xfrm>
            <a:off x="1166813" y="5371723"/>
            <a:ext cx="1587499" cy="350292"/>
          </a:xfrm>
        </p:spPr>
        <p:txBody>
          <a:bodyPr rtlCol="0">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21" name="Metin Yer Tutucusu 27">
            <a:extLst>
              <a:ext uri="{FF2B5EF4-FFF2-40B4-BE49-F238E27FC236}">
                <a16:creationId xmlns:a16="http://schemas.microsoft.com/office/drawing/2014/main" id="{969EC781-370F-41FC-AD76-0728B465E512}"/>
              </a:ext>
            </a:extLst>
          </p:cNvPr>
          <p:cNvSpPr>
            <a:spLocks noGrp="1"/>
          </p:cNvSpPr>
          <p:nvPr>
            <p:ph type="body" sz="quarter" idx="20" hasCustomPrompt="1"/>
          </p:nvPr>
        </p:nvSpPr>
        <p:spPr>
          <a:xfrm>
            <a:off x="3228885" y="5094555"/>
            <a:ext cx="1587499" cy="350292"/>
          </a:xfrm>
        </p:spPr>
        <p:txBody>
          <a:bodyPr rtlCol="0"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22" name="Metin Yer Tutucusu 27">
            <a:extLst>
              <a:ext uri="{FF2B5EF4-FFF2-40B4-BE49-F238E27FC236}">
                <a16:creationId xmlns:a16="http://schemas.microsoft.com/office/drawing/2014/main" id="{50C960BB-D9A3-417D-87D9-E93363FB5850}"/>
              </a:ext>
            </a:extLst>
          </p:cNvPr>
          <p:cNvSpPr>
            <a:spLocks noGrp="1"/>
          </p:cNvSpPr>
          <p:nvPr>
            <p:ph type="body" sz="quarter" idx="21" hasCustomPrompt="1"/>
          </p:nvPr>
        </p:nvSpPr>
        <p:spPr>
          <a:xfrm>
            <a:off x="3228885" y="5371723"/>
            <a:ext cx="1587499" cy="350292"/>
          </a:xfrm>
        </p:spPr>
        <p:txBody>
          <a:bodyPr rtlCol="0">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23" name="Metin Yer Tutucusu 27">
            <a:extLst>
              <a:ext uri="{FF2B5EF4-FFF2-40B4-BE49-F238E27FC236}">
                <a16:creationId xmlns:a16="http://schemas.microsoft.com/office/drawing/2014/main" id="{714B566C-453D-4E47-8BE0-2EF7145AD3AF}"/>
              </a:ext>
            </a:extLst>
          </p:cNvPr>
          <p:cNvSpPr>
            <a:spLocks noGrp="1"/>
          </p:cNvSpPr>
          <p:nvPr>
            <p:ph type="body" sz="quarter" idx="22" hasCustomPrompt="1"/>
          </p:nvPr>
        </p:nvSpPr>
        <p:spPr>
          <a:xfrm>
            <a:off x="5302249" y="5094555"/>
            <a:ext cx="1587499" cy="350292"/>
          </a:xfrm>
        </p:spPr>
        <p:txBody>
          <a:bodyPr rtlCol="0"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24" name="Metin Yer Tutucusu 27">
            <a:extLst>
              <a:ext uri="{FF2B5EF4-FFF2-40B4-BE49-F238E27FC236}">
                <a16:creationId xmlns:a16="http://schemas.microsoft.com/office/drawing/2014/main" id="{8C9D423F-AE1B-476A-AC7E-F34CE6ABFA31}"/>
              </a:ext>
            </a:extLst>
          </p:cNvPr>
          <p:cNvSpPr>
            <a:spLocks noGrp="1"/>
          </p:cNvSpPr>
          <p:nvPr>
            <p:ph type="body" sz="quarter" idx="23" hasCustomPrompt="1"/>
          </p:nvPr>
        </p:nvSpPr>
        <p:spPr>
          <a:xfrm>
            <a:off x="5302249" y="5371723"/>
            <a:ext cx="1587499" cy="350292"/>
          </a:xfrm>
        </p:spPr>
        <p:txBody>
          <a:bodyPr rtlCol="0">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25" name="Metin Yer Tutucusu 27">
            <a:extLst>
              <a:ext uri="{FF2B5EF4-FFF2-40B4-BE49-F238E27FC236}">
                <a16:creationId xmlns:a16="http://schemas.microsoft.com/office/drawing/2014/main" id="{F25DCDC4-ECAE-47AB-8ED3-07D8D33BF181}"/>
              </a:ext>
            </a:extLst>
          </p:cNvPr>
          <p:cNvSpPr>
            <a:spLocks noGrp="1"/>
          </p:cNvSpPr>
          <p:nvPr>
            <p:ph type="body" sz="quarter" idx="24" hasCustomPrompt="1"/>
          </p:nvPr>
        </p:nvSpPr>
        <p:spPr>
          <a:xfrm>
            <a:off x="7364765" y="5094555"/>
            <a:ext cx="1587499" cy="350292"/>
          </a:xfrm>
        </p:spPr>
        <p:txBody>
          <a:bodyPr rtlCol="0"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26" name="Metin Yer Tutucusu 27">
            <a:extLst>
              <a:ext uri="{FF2B5EF4-FFF2-40B4-BE49-F238E27FC236}">
                <a16:creationId xmlns:a16="http://schemas.microsoft.com/office/drawing/2014/main" id="{1A7D8398-681A-475F-9624-02EFB0099D50}"/>
              </a:ext>
            </a:extLst>
          </p:cNvPr>
          <p:cNvSpPr>
            <a:spLocks noGrp="1"/>
          </p:cNvSpPr>
          <p:nvPr>
            <p:ph type="body" sz="quarter" idx="25" hasCustomPrompt="1"/>
          </p:nvPr>
        </p:nvSpPr>
        <p:spPr>
          <a:xfrm>
            <a:off x="7364765" y="5371723"/>
            <a:ext cx="1587499" cy="350292"/>
          </a:xfrm>
        </p:spPr>
        <p:txBody>
          <a:bodyPr rtlCol="0">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27" name="Metin Yer Tutucusu 27">
            <a:extLst>
              <a:ext uri="{FF2B5EF4-FFF2-40B4-BE49-F238E27FC236}">
                <a16:creationId xmlns:a16="http://schemas.microsoft.com/office/drawing/2014/main" id="{9692C358-06E1-468E-90F8-9F5F3918233E}"/>
              </a:ext>
            </a:extLst>
          </p:cNvPr>
          <p:cNvSpPr>
            <a:spLocks noGrp="1"/>
          </p:cNvSpPr>
          <p:nvPr>
            <p:ph type="body" sz="quarter" idx="26" hasCustomPrompt="1"/>
          </p:nvPr>
        </p:nvSpPr>
        <p:spPr>
          <a:xfrm>
            <a:off x="9437688" y="5094555"/>
            <a:ext cx="1587499" cy="350292"/>
          </a:xfrm>
        </p:spPr>
        <p:txBody>
          <a:bodyPr rtlCol="0"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28" name="Metin Yer Tutucusu 27">
            <a:extLst>
              <a:ext uri="{FF2B5EF4-FFF2-40B4-BE49-F238E27FC236}">
                <a16:creationId xmlns:a16="http://schemas.microsoft.com/office/drawing/2014/main" id="{2167CC03-B865-47EB-83C3-CA5CDC584C0F}"/>
              </a:ext>
            </a:extLst>
          </p:cNvPr>
          <p:cNvSpPr>
            <a:spLocks noGrp="1"/>
          </p:cNvSpPr>
          <p:nvPr>
            <p:ph type="body" sz="quarter" idx="27" hasCustomPrompt="1"/>
          </p:nvPr>
        </p:nvSpPr>
        <p:spPr>
          <a:xfrm>
            <a:off x="9437688" y="5371723"/>
            <a:ext cx="1587499" cy="350292"/>
          </a:xfrm>
        </p:spPr>
        <p:txBody>
          <a:bodyPr rtlCol="0">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rtl="0"/>
            <a:r>
              <a:rPr lang="tr-TR" noProof="0"/>
              <a:t>Düzenlemek için tıklayın</a:t>
            </a:r>
          </a:p>
        </p:txBody>
      </p:sp>
      <p:sp>
        <p:nvSpPr>
          <p:cNvPr id="3" name="Tarih Yer Tutucusu 2">
            <a:extLst>
              <a:ext uri="{FF2B5EF4-FFF2-40B4-BE49-F238E27FC236}">
                <a16:creationId xmlns:a16="http://schemas.microsoft.com/office/drawing/2014/main" id="{AEFFE053-BB16-4940-B248-2D496BB29975}"/>
              </a:ext>
            </a:extLst>
          </p:cNvPr>
          <p:cNvSpPr>
            <a:spLocks noGrp="1"/>
          </p:cNvSpPr>
          <p:nvPr>
            <p:ph type="dt" sz="half" idx="10"/>
          </p:nvPr>
        </p:nvSpPr>
        <p:spPr/>
        <p:txBody>
          <a:bodyPr rtlCol="0"/>
          <a:lstStyle>
            <a:lvl1pPr>
              <a:defRPr/>
            </a:lvl1pPr>
          </a:lstStyle>
          <a:p>
            <a:fld id="{9A534796-7701-40A5-AD09-092BC70BD0FD}" type="datetimeFigureOut">
              <a:rPr lang="tr-TR" smtClean="0"/>
              <a:t>17.02.2025</a:t>
            </a:fld>
            <a:endParaRPr lang="tr-TR"/>
          </a:p>
        </p:txBody>
      </p:sp>
      <p:sp>
        <p:nvSpPr>
          <p:cNvPr id="4" name="Alt Bilgi Yer Tutucusu 3">
            <a:extLst>
              <a:ext uri="{FF2B5EF4-FFF2-40B4-BE49-F238E27FC236}">
                <a16:creationId xmlns:a16="http://schemas.microsoft.com/office/drawing/2014/main" id="{31FBD80C-6CA1-42DB-B732-4807A27DA8C7}"/>
              </a:ext>
            </a:extLst>
          </p:cNvPr>
          <p:cNvSpPr>
            <a:spLocks noGrp="1"/>
          </p:cNvSpPr>
          <p:nvPr>
            <p:ph type="ftr" sz="quarter" idx="11"/>
          </p:nvPr>
        </p:nvSpPr>
        <p:spPr/>
        <p:txBody>
          <a:bodyPr rtlCol="0"/>
          <a:lstStyle/>
          <a:p>
            <a:endParaRPr lang="tr-TR"/>
          </a:p>
        </p:txBody>
      </p:sp>
      <p:sp>
        <p:nvSpPr>
          <p:cNvPr id="5" name="Slayt Numarası Yer Tutucusu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rtlCol="0"/>
          <a:lstStyle/>
          <a:p>
            <a:fld id="{C12E2EC6-7085-4148-815E-64B87ACF6F9B}" type="slidenum">
              <a:rPr lang="tr-TR" smtClean="0"/>
              <a:t>‹#›</a:t>
            </a:fld>
            <a:endParaRPr lang="tr-TR"/>
          </a:p>
        </p:txBody>
      </p:sp>
    </p:spTree>
    <p:extLst>
      <p:ext uri="{BB962C8B-B14F-4D97-AF65-F5344CB8AC3E}">
        <p14:creationId xmlns:p14="http://schemas.microsoft.com/office/powerpoint/2010/main" val="475874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84AEE3-6C7B-402E-B26D-1D079D78D307}"/>
              </a:ext>
            </a:extLst>
          </p:cNvPr>
          <p:cNvSpPr>
            <a:spLocks noGrp="1"/>
          </p:cNvSpPr>
          <p:nvPr>
            <p:ph type="title"/>
          </p:nvPr>
        </p:nvSpPr>
        <p:spPr/>
        <p:txBody>
          <a:bodyPr rtlCol="0"/>
          <a:lstStyle/>
          <a:p>
            <a:pPr rtl="0"/>
            <a:r>
              <a:rPr lang="tr-TR" noProof="0"/>
              <a:t>Asıl başlık stilini düzenlemek için tıklayın</a:t>
            </a:r>
          </a:p>
        </p:txBody>
      </p:sp>
      <p:sp>
        <p:nvSpPr>
          <p:cNvPr id="3" name="İçerik Yer Tutucusu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4" name="İçerik Yer Tutucusu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5" name="Tarih Yer Tutucusu 4">
            <a:extLst>
              <a:ext uri="{FF2B5EF4-FFF2-40B4-BE49-F238E27FC236}">
                <a16:creationId xmlns:a16="http://schemas.microsoft.com/office/drawing/2014/main" id="{1CA242E8-AEEF-4BBD-94E9-86F89D69522C}"/>
              </a:ext>
            </a:extLst>
          </p:cNvPr>
          <p:cNvSpPr>
            <a:spLocks noGrp="1"/>
          </p:cNvSpPr>
          <p:nvPr>
            <p:ph type="dt" sz="half" idx="10"/>
          </p:nvPr>
        </p:nvSpPr>
        <p:spPr/>
        <p:txBody>
          <a:bodyPr rtlCol="0"/>
          <a:lstStyle>
            <a:lvl1pPr>
              <a:defRPr/>
            </a:lvl1pPr>
          </a:lstStyle>
          <a:p>
            <a:fld id="{9A534796-7701-40A5-AD09-092BC70BD0FD}" type="datetimeFigureOut">
              <a:rPr lang="tr-TR" smtClean="0"/>
              <a:t>17.02.2025</a:t>
            </a:fld>
            <a:endParaRPr lang="tr-TR"/>
          </a:p>
        </p:txBody>
      </p:sp>
      <p:sp>
        <p:nvSpPr>
          <p:cNvPr id="6" name="Alt Bilgi Yer Tutucusu 5">
            <a:extLst>
              <a:ext uri="{FF2B5EF4-FFF2-40B4-BE49-F238E27FC236}">
                <a16:creationId xmlns:a16="http://schemas.microsoft.com/office/drawing/2014/main" id="{BD58D2CA-06C9-412D-A5D6-F97DDBBB03DB}"/>
              </a:ext>
            </a:extLst>
          </p:cNvPr>
          <p:cNvSpPr>
            <a:spLocks noGrp="1"/>
          </p:cNvSpPr>
          <p:nvPr>
            <p:ph type="ftr" sz="quarter" idx="11"/>
          </p:nvPr>
        </p:nvSpPr>
        <p:spPr/>
        <p:txBody>
          <a:bodyPr rtlCol="0"/>
          <a:lstStyle/>
          <a:p>
            <a:endParaRPr lang="tr-TR"/>
          </a:p>
        </p:txBody>
      </p:sp>
      <p:sp>
        <p:nvSpPr>
          <p:cNvPr id="7" name="Slayt Numarası Yer Tutucusu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rtlCol="0"/>
          <a:lstStyle/>
          <a:p>
            <a:fld id="{C12E2EC6-7085-4148-815E-64B87ACF6F9B}" type="slidenum">
              <a:rPr lang="tr-TR" smtClean="0"/>
              <a:t>‹#›</a:t>
            </a:fld>
            <a:endParaRPr lang="tr-TR"/>
          </a:p>
        </p:txBody>
      </p:sp>
    </p:spTree>
    <p:extLst>
      <p:ext uri="{BB962C8B-B14F-4D97-AF65-F5344CB8AC3E}">
        <p14:creationId xmlns:p14="http://schemas.microsoft.com/office/powerpoint/2010/main" val="868420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pPr rtl="0"/>
            <a:r>
              <a:rPr lang="tr-TR" noProof="0"/>
              <a:t>Asıl başlık stilini düzenlemek için tıklayın</a:t>
            </a:r>
          </a:p>
        </p:txBody>
      </p:sp>
      <p:sp>
        <p:nvSpPr>
          <p:cNvPr id="3" name="Metin Yer Tutucusu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4" name="Tarih Yer Tutucusu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Times New Roman" panose="02020603050405020304" pitchFamily="18" charset="0"/>
              </a:defRPr>
            </a:lvl1pPr>
          </a:lstStyle>
          <a:p>
            <a:fld id="{9A534796-7701-40A5-AD09-092BC70BD0FD}" type="datetimeFigureOut">
              <a:rPr lang="tr-TR" smtClean="0"/>
              <a:t>17.02.2025</a:t>
            </a:fld>
            <a:endParaRPr lang="tr-TR"/>
          </a:p>
        </p:txBody>
      </p:sp>
      <p:sp>
        <p:nvSpPr>
          <p:cNvPr id="5" name="Alt Bilgi Yer Tutucusu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Times New Roman" panose="02020603050405020304" pitchFamily="18" charset="0"/>
              </a:defRPr>
            </a:lvl1pPr>
          </a:lstStyle>
          <a:p>
            <a:endParaRPr lang="tr-TR"/>
          </a:p>
        </p:txBody>
      </p:sp>
      <p:sp>
        <p:nvSpPr>
          <p:cNvPr id="6" name="Slayt Numarası Yer Tutucusu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Times New Roman" panose="02020603050405020304" pitchFamily="18" charset="0"/>
              </a:defRPr>
            </a:lvl1pPr>
          </a:lstStyle>
          <a:p>
            <a:fld id="{C12E2EC6-7085-4148-815E-64B87ACF6F9B}" type="slidenum">
              <a:rPr lang="tr-TR" smtClean="0"/>
              <a:t>‹#›</a:t>
            </a:fld>
            <a:endParaRPr lang="tr-TR"/>
          </a:p>
        </p:txBody>
      </p:sp>
    </p:spTree>
    <p:extLst>
      <p:ext uri="{BB962C8B-B14F-4D97-AF65-F5344CB8AC3E}">
        <p14:creationId xmlns:p14="http://schemas.microsoft.com/office/powerpoint/2010/main" val="15582367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Times New Roman" panose="02020603050405020304" pitchFamily="18" charset="0"/>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37">
          <p15:clr>
            <a:srgbClr val="F26B43"/>
          </p15:clr>
        </p15:guide>
        <p15:guide id="3" pos="680">
          <p15:clr>
            <a:srgbClr val="F26B43"/>
          </p15:clr>
        </p15:guide>
        <p15:guide id="4" pos="7000">
          <p15:clr>
            <a:srgbClr val="F26B43"/>
          </p15:clr>
        </p15:guide>
        <p15:guide id="5" orient="horz" pos="679">
          <p15:clr>
            <a:srgbClr val="F26B43"/>
          </p15:clr>
        </p15:guide>
        <p15:guide id="6" orient="horz" pos="3640">
          <p15:clr>
            <a:srgbClr val="F26B43"/>
          </p15:clr>
        </p15:guide>
        <p15:guide id="7" pos="6644">
          <p15:clr>
            <a:srgbClr val="F26B43"/>
          </p15:clr>
        </p15:guide>
        <p15:guide id="8" pos="6289">
          <p15:clr>
            <a:srgbClr val="F26B43"/>
          </p15:clr>
        </p15:guide>
        <p15:guide id="9" pos="5945">
          <p15:clr>
            <a:srgbClr val="F26B43"/>
          </p15:clr>
        </p15:guide>
        <p15:guide id="10" pos="1391">
          <p15:clr>
            <a:srgbClr val="F26B43"/>
          </p15:clr>
        </p15:guide>
        <p15:guide id="11" pos="1032">
          <p15:clr>
            <a:srgbClr val="F26B43"/>
          </p15:clr>
        </p15:guide>
        <p15:guide id="12" pos="1732">
          <p15:clr>
            <a:srgbClr val="F26B43"/>
          </p15:clr>
        </p15:guide>
        <p15:guide id="13" pos="2084">
          <p15:clr>
            <a:srgbClr val="F26B43"/>
          </p15:clr>
        </p15:guide>
        <p15:guide id="14" pos="5596">
          <p15:clr>
            <a:srgbClr val="F26B43"/>
          </p15:clr>
        </p15:guide>
        <p15:guide id="15" pos="2436">
          <p15:clr>
            <a:srgbClr val="F26B43"/>
          </p15:clr>
        </p15:guide>
        <p15:guide id="16" pos="5244">
          <p15:clr>
            <a:srgbClr val="F26B43"/>
          </p15:clr>
        </p15:guide>
        <p15:guide id="17" pos="2792">
          <p15:clr>
            <a:srgbClr val="F26B43"/>
          </p15:clr>
        </p15:guide>
        <p15:guide id="18" pos="4892">
          <p15:clr>
            <a:srgbClr val="F26B43"/>
          </p15:clr>
        </p15:guide>
        <p15:guide id="19" pos="4543">
          <p15:clr>
            <a:srgbClr val="F26B43"/>
          </p15:clr>
        </p15:guide>
        <p15:guide id="20" pos="3488">
          <p15:clr>
            <a:srgbClr val="F26B43"/>
          </p15:clr>
        </p15:guide>
        <p15:guide id="21" pos="4192">
          <p15:clr>
            <a:srgbClr val="F26B43"/>
          </p15:clr>
        </p15:guide>
        <p15:guide id="23" pos="340">
          <p15:clr>
            <a:srgbClr val="A4A3A4"/>
          </p15:clr>
        </p15:guide>
        <p15:guide id="24" pos="7340">
          <p15:clr>
            <a:srgbClr val="A4A3A4"/>
          </p15:clr>
        </p15:guide>
        <p15:guide id="25" orient="horz" pos="1062">
          <p15:clr>
            <a:srgbClr val="5ACBF0"/>
          </p15:clr>
        </p15:guide>
        <p15:guide id="26" orient="horz" pos="3982">
          <p15:clr>
            <a:srgbClr val="A4A3A4"/>
          </p15:clr>
        </p15:guide>
        <p15:guide id="27" orient="horz" pos="338">
          <p15:clr>
            <a:srgbClr val="A4A3A4"/>
          </p15:clr>
        </p15:guide>
        <p15:guide id="28" orient="horz" pos="950">
          <p15:clr>
            <a:srgbClr val="5ACBF0"/>
          </p15:clr>
        </p15:guide>
        <p15:guide id="29" orient="horz" pos="249">
          <p15:clr>
            <a:srgbClr val="5ACBF0"/>
          </p15:clr>
        </p15:guide>
        <p15:guide id="30" orient="horz" pos="2160">
          <p15:clr>
            <a:srgbClr val="A4A3A4"/>
          </p15:clr>
        </p15:guide>
        <p15:guide id="31" pos="3840">
          <p15:clr>
            <a:srgbClr val="A4A3A4"/>
          </p15:clr>
        </p15:guide>
        <p15:guide id="32" pos="240">
          <p15:clr>
            <a:srgbClr val="547EBF"/>
          </p15:clr>
        </p15:guide>
        <p15:guide id="33" orient="horz" pos="240">
          <p15:clr>
            <a:srgbClr val="547EBF"/>
          </p15:clr>
        </p15:guide>
        <p15:guide id="34" pos="7440">
          <p15:clr>
            <a:srgbClr val="547EBF"/>
          </p15:clr>
        </p15:guide>
        <p15:guide id="35" orient="horz" pos="4080">
          <p15:clr>
            <a:srgbClr val="547EBF"/>
          </p15:clr>
        </p15:guide>
        <p15:guide id="36" pos="3960">
          <p15:clr>
            <a:srgbClr val="547EBF"/>
          </p15:clr>
        </p15:guide>
        <p15:guide id="37" pos="3720">
          <p15:clr>
            <a:srgbClr val="547EBF"/>
          </p15:clr>
        </p15:guide>
        <p15:guide id="38" pos="2112">
          <p15:clr>
            <a:srgbClr val="547EBF"/>
          </p15:clr>
        </p15:guide>
        <p15:guide id="39" pos="1848">
          <p15:clr>
            <a:srgbClr val="547EBF"/>
          </p15:clr>
        </p15:guide>
        <p15:guide id="40" pos="5568">
          <p15:clr>
            <a:srgbClr val="547EBF"/>
          </p15:clr>
        </p15:guide>
        <p15:guide id="41" pos="5832">
          <p15:clr>
            <a:srgbClr val="547EBF"/>
          </p15:clr>
        </p15:guide>
        <p15:guide id="42" pos="4968">
          <p15:clr>
            <a:srgbClr val="9FCC3B"/>
          </p15:clr>
        </p15:guide>
        <p15:guide id="43" pos="5208">
          <p15:clr>
            <a:srgbClr val="9FCC3B"/>
          </p15:clr>
        </p15:guide>
        <p15:guide id="44" pos="2712">
          <p15:clr>
            <a:srgbClr val="9FCC3B"/>
          </p15:clr>
        </p15:guide>
        <p15:guide id="45" pos="2472">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4C07AD-0F7F-4D2A-C965-95B91D1999C4}"/>
              </a:ext>
            </a:extLst>
          </p:cNvPr>
          <p:cNvSpPr>
            <a:spLocks noGrp="1"/>
          </p:cNvSpPr>
          <p:nvPr>
            <p:ph type="ctrTitle"/>
          </p:nvPr>
        </p:nvSpPr>
        <p:spPr/>
        <p:txBody>
          <a:bodyPr>
            <a:normAutofit/>
          </a:bodyPr>
          <a:lstStyle/>
          <a:p>
            <a:r>
              <a:rPr lang="tr-TR" sz="2800" b="1" dirty="0">
                <a:latin typeface="Times New Roman" panose="02020603050405020304" pitchFamily="18" charset="0"/>
                <a:cs typeface="Times New Roman" panose="02020603050405020304" pitchFamily="18" charset="0"/>
              </a:rPr>
              <a:t>RESMÎ YAZIŞMALAR:</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DİLEKÇE, TUTANAK, E-MAİL</a:t>
            </a:r>
          </a:p>
        </p:txBody>
      </p:sp>
    </p:spTree>
    <p:extLst>
      <p:ext uri="{BB962C8B-B14F-4D97-AF65-F5344CB8AC3E}">
        <p14:creationId xmlns:p14="http://schemas.microsoft.com/office/powerpoint/2010/main" val="890797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descr="metin, ekran görüntüsü, yazı tipi, doküman, belge içeren bir resim&#10;&#10;Yapay zeka tarafından oluşturulan içerik yanlış olabilir.">
            <a:extLst>
              <a:ext uri="{FF2B5EF4-FFF2-40B4-BE49-F238E27FC236}">
                <a16:creationId xmlns:a16="http://schemas.microsoft.com/office/drawing/2014/main" id="{B63AAA0C-1546-A580-4A51-A3046398CE7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8045" y="0"/>
            <a:ext cx="7355910" cy="6858000"/>
          </a:xfrm>
        </p:spPr>
      </p:pic>
    </p:spTree>
    <p:extLst>
      <p:ext uri="{BB962C8B-B14F-4D97-AF65-F5344CB8AC3E}">
        <p14:creationId xmlns:p14="http://schemas.microsoft.com/office/powerpoint/2010/main" val="3548380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1A04455-A171-A1B9-5E6C-532B36A2F165}"/>
              </a:ext>
            </a:extLst>
          </p:cNvPr>
          <p:cNvSpPr>
            <a:spLocks noGrp="1"/>
          </p:cNvSpPr>
          <p:nvPr>
            <p:ph idx="1"/>
          </p:nvPr>
        </p:nvSpPr>
        <p:spPr/>
        <p:txBody>
          <a:bodyPr/>
          <a:lstStyle/>
          <a:p>
            <a:pPr marL="0" indent="0" algn="ctr">
              <a:lnSpc>
                <a:spcPct val="150000"/>
              </a:lnSpc>
              <a:spcBef>
                <a:spcPts val="0"/>
              </a:spcBef>
              <a:spcAft>
                <a:spcPts val="600"/>
              </a:spcAft>
              <a:buNone/>
            </a:pPr>
            <a:r>
              <a:rPr lang="tr-TR" b="1" dirty="0">
                <a:latin typeface="Times New Roman" panose="02020603050405020304" pitchFamily="18" charset="0"/>
                <a:cs typeface="Times New Roman" panose="02020603050405020304" pitchFamily="18" charset="0"/>
              </a:rPr>
              <a:t>Tutanak </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Meclis, kurul, toplantı, mahkeme gibi yerlerde söylenen sözlerin, tespit edildiği anda aynen yazıya geçirilmesiyle oluşturulan yazılara </a:t>
            </a:r>
            <a:r>
              <a:rPr lang="tr-TR" sz="1800" b="1" i="0" u="none" strike="noStrike" baseline="0" dirty="0">
                <a:latin typeface="Times New Roman" panose="02020603050405020304" pitchFamily="18" charset="0"/>
                <a:cs typeface="Times New Roman" panose="02020603050405020304" pitchFamily="18" charset="0"/>
              </a:rPr>
              <a:t>tutanak </a:t>
            </a:r>
            <a:r>
              <a:rPr lang="tr-TR" sz="1800" b="0" i="0" u="none" strike="noStrike" baseline="0" dirty="0">
                <a:latin typeface="Times New Roman" panose="02020603050405020304" pitchFamily="18" charset="0"/>
                <a:cs typeface="Times New Roman" panose="02020603050405020304" pitchFamily="18" charset="0"/>
              </a:rPr>
              <a:t>adı verilir. Toplantı tutanağının konusunu, meclis, mahkeme, kulüp, siyasi parti ve kongre toplantıları, apartman yönetimi toplantıları vb. yerlerde yapılan toplantılardaki konuşmalar ve görüşmeler oluşturur.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7480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41262D5-1261-92EE-1494-AA0AAFA1A440}"/>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Olay tutanağı; kavga, çatışma, hırsızlık, iş kazası gibi konuları içerir. Olay tutanağı, yalnızca konuyla ilgili kişilerce düzenlenir. Olay tutanağı olaydan hemen sonra, toplantı tutanağı ise görüşmelerin başladığı andan itibaren düzenlenmelidir.</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Bizim için daha çok </a:t>
            </a:r>
            <a:r>
              <a:rPr lang="tr-TR" sz="1800" b="1" dirty="0">
                <a:latin typeface="Times New Roman" panose="02020603050405020304" pitchFamily="18" charset="0"/>
                <a:cs typeface="Times New Roman" panose="02020603050405020304" pitchFamily="18" charset="0"/>
              </a:rPr>
              <a:t>toplantı tutanağı </a:t>
            </a:r>
            <a:r>
              <a:rPr lang="tr-TR" sz="1800" dirty="0">
                <a:latin typeface="Times New Roman" panose="02020603050405020304" pitchFamily="18" charset="0"/>
                <a:cs typeface="Times New Roman" panose="02020603050405020304" pitchFamily="18" charset="0"/>
              </a:rPr>
              <a:t>önem arz etmektedir.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8907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C2D60E-F11F-B47C-BEC1-1FEAD7239A97}"/>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Yazılı ve yasal bir belge olan tutanak, yalnızca yetkili ve sorumlu kişilerce düzenlenir. Bu niteliğe sahip olmayan kişilerce düzenlenen tutanakların hiçbir yasal değeri ve geçerliliği yoktur.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3903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C39F29E-482D-A010-4055-E1BE5BC8513B}"/>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Tutanaklarda elde edilen hazır durum anlatılmalı, yoruma veya kişisel görüşlere yer verilmemelidir.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2494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metin, ekran görüntüsü, yazı tipi, doküman, belge içeren bir resim">
            <a:extLst>
              <a:ext uri="{FF2B5EF4-FFF2-40B4-BE49-F238E27FC236}">
                <a16:creationId xmlns:a16="http://schemas.microsoft.com/office/drawing/2014/main" id="{B909F874-F3EE-4014-F3A2-D81FCCC315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03975" y="0"/>
            <a:ext cx="6300316" cy="6858000"/>
          </a:xfrm>
        </p:spPr>
      </p:pic>
    </p:spTree>
    <p:extLst>
      <p:ext uri="{BB962C8B-B14F-4D97-AF65-F5344CB8AC3E}">
        <p14:creationId xmlns:p14="http://schemas.microsoft.com/office/powerpoint/2010/main" val="3099259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çerik Yer Tutucusu 4" descr="metin, ekran görüntüsü, yazı tipi, makbuz içeren bir resim">
            <a:extLst>
              <a:ext uri="{FF2B5EF4-FFF2-40B4-BE49-F238E27FC236}">
                <a16:creationId xmlns:a16="http://schemas.microsoft.com/office/drawing/2014/main" id="{2C342130-A90E-263C-E323-00D0AA3DF3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82057" y="0"/>
            <a:ext cx="5027885" cy="6857999"/>
          </a:xfrm>
          <a:prstGeom prst="rect">
            <a:avLst/>
          </a:prstGeom>
          <a:ln>
            <a:noFill/>
          </a:ln>
        </p:spPr>
      </p:pic>
    </p:spTree>
    <p:extLst>
      <p:ext uri="{BB962C8B-B14F-4D97-AF65-F5344CB8AC3E}">
        <p14:creationId xmlns:p14="http://schemas.microsoft.com/office/powerpoint/2010/main" val="1518766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0442DD-F7E2-EFCF-49DA-63CDD2742C3B}"/>
              </a:ext>
            </a:extLst>
          </p:cNvPr>
          <p:cNvSpPr>
            <a:spLocks noGrp="1"/>
          </p:cNvSpPr>
          <p:nvPr>
            <p:ph idx="1"/>
          </p:nvPr>
        </p:nvSpPr>
        <p:spPr/>
        <p:txBody>
          <a:bodyPr>
            <a:normAutofit fontScale="92500" lnSpcReduction="20000"/>
          </a:bodyPr>
          <a:lstStyle/>
          <a:p>
            <a:pPr marL="0" indent="0" algn="ctr">
              <a:buNone/>
            </a:pPr>
            <a:r>
              <a:rPr lang="tr-TR" sz="2400" b="1" dirty="0">
                <a:latin typeface="Times New Roman" panose="02020603050405020304" pitchFamily="18" charset="0"/>
                <a:cs typeface="Times New Roman" panose="02020603050405020304" pitchFamily="18" charset="0"/>
              </a:rPr>
              <a:t>E-posta</a:t>
            </a:r>
          </a:p>
          <a:p>
            <a:pPr marL="0" indent="0" algn="just">
              <a:buNone/>
            </a:pPr>
            <a:r>
              <a:rPr lang="tr-TR" sz="2000" dirty="0">
                <a:latin typeface="Times New Roman" panose="02020603050405020304" pitchFamily="18" charset="0"/>
                <a:cs typeface="Times New Roman" panose="02020603050405020304" pitchFamily="18" charset="0"/>
              </a:rPr>
              <a:t>E-posta ile iletişim kurulduğunda uyulması gereken bazı kurallar vardır:</a:t>
            </a:r>
          </a:p>
          <a:p>
            <a:pPr marL="0" indent="0" algn="just">
              <a:buNone/>
            </a:pPr>
            <a:r>
              <a:rPr lang="tr-TR" sz="2000" dirty="0">
                <a:latin typeface="Times New Roman" panose="02020603050405020304" pitchFamily="18" charset="0"/>
                <a:cs typeface="Times New Roman" panose="02020603050405020304" pitchFamily="18" charset="0"/>
              </a:rPr>
              <a:t>-Verilen mesaj açık ve net olmalıdır.</a:t>
            </a:r>
          </a:p>
          <a:p>
            <a:pPr marL="0" indent="0" algn="just">
              <a:buNone/>
            </a:pPr>
            <a:r>
              <a:rPr lang="tr-TR" sz="2000" dirty="0">
                <a:latin typeface="Times New Roman" panose="02020603050405020304" pitchFamily="18" charset="0"/>
                <a:cs typeface="Times New Roman" panose="02020603050405020304" pitchFamily="18" charset="0"/>
              </a:rPr>
              <a:t>-Konu kısa bir biçimde açıklanmalıdır.</a:t>
            </a:r>
          </a:p>
          <a:p>
            <a:pPr marL="0" indent="0" algn="just">
              <a:buNone/>
            </a:pPr>
            <a:r>
              <a:rPr lang="tr-TR" sz="2000" dirty="0">
                <a:latin typeface="Times New Roman" panose="02020603050405020304" pitchFamily="18" charset="0"/>
                <a:cs typeface="Times New Roman" panose="02020603050405020304" pitchFamily="18" charset="0"/>
              </a:rPr>
              <a:t>-Bilgilerin eksik olmaması gerekmektedir.</a:t>
            </a:r>
          </a:p>
          <a:p>
            <a:pPr marL="0" indent="0" algn="just">
              <a:buNone/>
            </a:pPr>
            <a:r>
              <a:rPr lang="tr-TR" sz="2000" dirty="0">
                <a:latin typeface="Times New Roman" panose="02020603050405020304" pitchFamily="18" charset="0"/>
                <a:cs typeface="Times New Roman" panose="02020603050405020304" pitchFamily="18" charset="0"/>
              </a:rPr>
              <a:t>-Sonunda bir saygı ifadesi bulunmalıdır.</a:t>
            </a:r>
          </a:p>
          <a:p>
            <a:pPr marL="0" indent="0" algn="just">
              <a:buNone/>
            </a:pPr>
            <a:r>
              <a:rPr lang="tr-TR" sz="2000" dirty="0">
                <a:latin typeface="Times New Roman" panose="02020603050405020304" pitchFamily="18" charset="0"/>
                <a:cs typeface="Times New Roman" panose="02020603050405020304" pitchFamily="18" charset="0"/>
              </a:rPr>
              <a:t>-(Varsa) imza kullanmak sağlıklı olur.</a:t>
            </a:r>
          </a:p>
          <a:p>
            <a:pPr marL="0" indent="0" algn="just">
              <a:buNone/>
            </a:pPr>
            <a:r>
              <a:rPr lang="tr-TR" sz="2000" dirty="0">
                <a:latin typeface="Times New Roman" panose="02020603050405020304" pitchFamily="18" charset="0"/>
                <a:cs typeface="Times New Roman" panose="02020603050405020304" pitchFamily="18" charset="0"/>
              </a:rPr>
              <a:t>-Gelen e-posta mutlaka cevaplanmalıdır.</a:t>
            </a:r>
          </a:p>
        </p:txBody>
      </p:sp>
    </p:spTree>
    <p:extLst>
      <p:ext uri="{BB962C8B-B14F-4D97-AF65-F5344CB8AC3E}">
        <p14:creationId xmlns:p14="http://schemas.microsoft.com/office/powerpoint/2010/main" val="3925227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CB67108-4647-312A-BA50-D198B46C6047}"/>
              </a:ext>
            </a:extLst>
          </p:cNvPr>
          <p:cNvSpPr>
            <a:spLocks noGrp="1"/>
          </p:cNvSpPr>
          <p:nvPr>
            <p:ph idx="1"/>
          </p:nvPr>
        </p:nvSpPr>
        <p:spPr/>
        <p:txBody>
          <a:bodyPr>
            <a:normAutofit fontScale="85000" lnSpcReduction="20000"/>
          </a:bodyPr>
          <a:lstStyle/>
          <a:p>
            <a:pPr marL="0" indent="0">
              <a:buNone/>
            </a:pPr>
            <a:endParaRPr lang="tr-TR" sz="2000" dirty="0">
              <a:latin typeface="Times New Roman" panose="02020603050405020304" pitchFamily="18" charset="0"/>
              <a:cs typeface="Times New Roman" panose="02020603050405020304" pitchFamily="18" charset="0"/>
            </a:endParaRPr>
          </a:p>
          <a:p>
            <a:pPr marL="0" indent="0">
              <a:buNone/>
            </a:pPr>
            <a:r>
              <a:rPr lang="tr-TR" sz="2000" dirty="0">
                <a:latin typeface="Times New Roman" panose="02020603050405020304" pitchFamily="18" charset="0"/>
                <a:cs typeface="Times New Roman" panose="02020603050405020304" pitchFamily="18" charset="0"/>
              </a:rPr>
              <a:t>Merhaba hocam,</a:t>
            </a:r>
          </a:p>
          <a:p>
            <a:pPr marL="0" indent="0" algn="just">
              <a:buNone/>
            </a:pPr>
            <a:r>
              <a:rPr lang="tr-TR" sz="2000" dirty="0">
                <a:latin typeface="Times New Roman" panose="02020603050405020304" pitchFamily="18" charset="0"/>
                <a:cs typeface="Times New Roman" panose="02020603050405020304" pitchFamily="18" charset="0"/>
              </a:rPr>
              <a:t>Umarım her şey yolundadır. Final sınavının içeriği hakkında bilgi almak istiyorum. Ders kitabının ilk üç bölümünden mi sorumluyuz? Bilgilendirirseniz sevinirim. Teşekkür ederim.</a:t>
            </a:r>
          </a:p>
          <a:p>
            <a:pPr marL="0" indent="0">
              <a:buNone/>
            </a:pPr>
            <a:r>
              <a:rPr lang="tr-TR" sz="2000" dirty="0">
                <a:latin typeface="Times New Roman" panose="02020603050405020304" pitchFamily="18" charset="0"/>
                <a:cs typeface="Times New Roman" panose="02020603050405020304" pitchFamily="18" charset="0"/>
              </a:rPr>
              <a:t>İyi çalışmalar dilerim.</a:t>
            </a:r>
          </a:p>
          <a:p>
            <a:pPr marL="0" indent="0">
              <a:buNone/>
            </a:pPr>
            <a:endParaRPr lang="tr-TR" sz="2000" dirty="0">
              <a:latin typeface="Times New Roman" panose="02020603050405020304" pitchFamily="18" charset="0"/>
              <a:cs typeface="Times New Roman" panose="02020603050405020304" pitchFamily="18" charset="0"/>
            </a:endParaRPr>
          </a:p>
          <a:p>
            <a:pPr marL="0" indent="0">
              <a:buNone/>
            </a:pPr>
            <a:r>
              <a:rPr lang="tr-TR" sz="2000" dirty="0">
                <a:latin typeface="Times New Roman" panose="02020603050405020304" pitchFamily="18" charset="0"/>
                <a:cs typeface="Times New Roman" panose="02020603050405020304" pitchFamily="18" charset="0"/>
              </a:rPr>
              <a:t>Seyfettin ÖZDEMİREL</a:t>
            </a:r>
          </a:p>
          <a:p>
            <a:pPr marL="0" indent="0">
              <a:buNone/>
            </a:pPr>
            <a:r>
              <a:rPr lang="tr-TR" sz="2000" dirty="0">
                <a:latin typeface="Times New Roman" panose="02020603050405020304" pitchFamily="18" charset="0"/>
                <a:cs typeface="Times New Roman" panose="02020603050405020304" pitchFamily="18" charset="0"/>
              </a:rPr>
              <a:t>Türk Dili ve Edebiyatı Bölümü</a:t>
            </a:r>
          </a:p>
          <a:p>
            <a:pPr marL="0" indent="0">
              <a:buNone/>
            </a:pPr>
            <a:r>
              <a:rPr lang="tr-TR" sz="2000" dirty="0">
                <a:latin typeface="Times New Roman" panose="02020603050405020304" pitchFamily="18" charset="0"/>
                <a:cs typeface="Times New Roman" panose="02020603050405020304" pitchFamily="18" charset="0"/>
              </a:rPr>
              <a:t>1. Sınıf</a:t>
            </a:r>
          </a:p>
          <a:p>
            <a:pPr marL="0" indent="0">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002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6AB7EC4-9080-584B-F5B4-F1D428844837}"/>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Resmî yazı, devlet kurumlarının kendi aralarında veya kişi ve özel kuruluşlarla iletişimlerini sağlamak amacıyla yazılan yazılardır. Bilimsel yazılarda olduğu gibi bu tür yazılarda da uzun anlatıma dayalı edebiyat türlerinden farklı olarak konuyu doğrudan ifade etmek amaçlanır.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939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6E8EB05-589C-618D-2251-F3573337AC1F}"/>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1"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b="1"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1" i="0" u="none" strike="noStrike" baseline="0" dirty="0">
                <a:latin typeface="Times New Roman" panose="02020603050405020304" pitchFamily="18" charset="0"/>
                <a:cs typeface="Times New Roman" panose="02020603050405020304" pitchFamily="18" charset="0"/>
              </a:rPr>
              <a:t>Resmî yazışmalar </a:t>
            </a:r>
            <a:r>
              <a:rPr lang="tr-TR" sz="1800" b="0" i="0" u="none" strike="noStrike" baseline="0" dirty="0">
                <a:latin typeface="Times New Roman" panose="02020603050405020304" pitchFamily="18" charset="0"/>
                <a:cs typeface="Times New Roman" panose="02020603050405020304" pitchFamily="18" charset="0"/>
              </a:rPr>
              <a:t>kurumlar arasında olabileceği gibi kurumdan kişiye, kişiden kuruma ya da kişiden kişiye de olabilir.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415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93F88D-E8A3-8547-DEE0-3372949F38FC}"/>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Resmî yazışmalarda estetik kaygı, üslup özelliği, kurgusallık ve düşünce aktarımı aranmaz. Edebî ve estetik değerleri olmamasına rağmen belgesel önem taşırlar. Günümüzde bu tür yazılar çoğunlukla elektronik ortamda yazılmaktadır.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5516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C81998-5F95-62C7-7344-9BCD3A2B86BB}"/>
              </a:ext>
            </a:extLst>
          </p:cNvPr>
          <p:cNvSpPr>
            <a:spLocks noGrp="1"/>
          </p:cNvSpPr>
          <p:nvPr>
            <p:ph idx="1"/>
          </p:nvPr>
        </p:nvSpPr>
        <p:spPr/>
        <p:txBody>
          <a:bodyPr/>
          <a:lstStyle/>
          <a:p>
            <a:pPr marL="0" indent="0" algn="ctr">
              <a:lnSpc>
                <a:spcPct val="150000"/>
              </a:lnSpc>
              <a:spcBef>
                <a:spcPts val="0"/>
              </a:spcBef>
              <a:spcAft>
                <a:spcPts val="600"/>
              </a:spcAft>
              <a:buNone/>
            </a:pPr>
            <a:endParaRPr lang="tr-TR" b="1" dirty="0">
              <a:latin typeface="Times New Roman" panose="02020603050405020304" pitchFamily="18" charset="0"/>
              <a:cs typeface="Times New Roman" panose="02020603050405020304" pitchFamily="18" charset="0"/>
            </a:endParaRPr>
          </a:p>
          <a:p>
            <a:pPr marL="0" indent="0" algn="ctr">
              <a:lnSpc>
                <a:spcPct val="150000"/>
              </a:lnSpc>
              <a:spcBef>
                <a:spcPts val="0"/>
              </a:spcBef>
              <a:spcAft>
                <a:spcPts val="600"/>
              </a:spcAft>
              <a:buNone/>
            </a:pPr>
            <a:r>
              <a:rPr lang="tr-TR" b="1" dirty="0">
                <a:latin typeface="Times New Roman" panose="02020603050405020304" pitchFamily="18" charset="0"/>
                <a:cs typeface="Times New Roman" panose="02020603050405020304" pitchFamily="18" charset="0"/>
              </a:rPr>
              <a:t>Dilekçe</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Resmî ya da özel kuruluşlara, gerçek ya da tüzel kişilere yazılan, bir dileği, isteği, ihbar ve şikâyeti bildirmek üzere veya herhangi bir konuda bilgi sormak amacıyla yazılan resmî mektup türlerinden en yaygını </a:t>
            </a:r>
            <a:r>
              <a:rPr lang="tr-TR" sz="1800" b="1" i="0" u="none" strike="noStrike" baseline="0" dirty="0">
                <a:latin typeface="Times New Roman" panose="02020603050405020304" pitchFamily="18" charset="0"/>
                <a:cs typeface="Times New Roman" panose="02020603050405020304" pitchFamily="18" charset="0"/>
              </a:rPr>
              <a:t>dilekçe</a:t>
            </a:r>
            <a:r>
              <a:rPr lang="tr-TR" sz="1800" b="0" i="0" u="none" strike="noStrike" baseline="0" dirty="0">
                <a:latin typeface="Times New Roman" panose="02020603050405020304" pitchFamily="18" charset="0"/>
                <a:cs typeface="Times New Roman" panose="02020603050405020304" pitchFamily="18" charset="0"/>
              </a:rPr>
              <a:t>dir.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8253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840C9CA-93C1-8806-5029-D1B672B4B720}"/>
              </a:ext>
            </a:extLst>
          </p:cNvPr>
          <p:cNvSpPr>
            <a:spLocks noGrp="1"/>
          </p:cNvSpPr>
          <p:nvPr>
            <p:ph idx="1"/>
          </p:nvPr>
        </p:nvSpPr>
        <p:spPr/>
        <p:txBody>
          <a:bodyPr/>
          <a:lstStyle/>
          <a:p>
            <a:pPr marL="0" indent="0" algn="ctr">
              <a:buNone/>
            </a:pPr>
            <a:endParaRPr lang="tr-TR" dirty="0">
              <a:latin typeface="Times New Roman" panose="02020603050405020304" pitchFamily="18" charset="0"/>
              <a:cs typeface="Times New Roman" panose="02020603050405020304" pitchFamily="18" charset="0"/>
            </a:endParaRPr>
          </a:p>
          <a:p>
            <a:pPr marL="0" indent="0" algn="ctr">
              <a:buNone/>
            </a:pPr>
            <a:r>
              <a:rPr lang="tr-TR" dirty="0">
                <a:latin typeface="Times New Roman" panose="02020603050405020304" pitchFamily="18" charset="0"/>
                <a:cs typeface="Times New Roman" panose="02020603050405020304" pitchFamily="18" charset="0"/>
              </a:rPr>
              <a:t>Bir dilekçe sayfasında neler olmalıdır?</a:t>
            </a:r>
          </a:p>
        </p:txBody>
      </p:sp>
    </p:spTree>
    <p:extLst>
      <p:ext uri="{BB962C8B-B14F-4D97-AF65-F5344CB8AC3E}">
        <p14:creationId xmlns:p14="http://schemas.microsoft.com/office/powerpoint/2010/main" val="368676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D55052-4EAC-74EF-3077-DCBE9B93CEE8}"/>
              </a:ext>
            </a:extLst>
          </p:cNvPr>
          <p:cNvSpPr>
            <a:spLocks noGrp="1"/>
          </p:cNvSpPr>
          <p:nvPr>
            <p:ph idx="1"/>
          </p:nvPr>
        </p:nvSpPr>
        <p:spPr/>
        <p:txBody>
          <a:bodyPr/>
          <a:lstStyle/>
          <a:p>
            <a:pPr marL="0" indent="0">
              <a:lnSpc>
                <a:spcPct val="150000"/>
              </a:lnSpc>
              <a:spcAft>
                <a:spcPts val="600"/>
              </a:spcAft>
              <a:buNone/>
            </a:pPr>
            <a:r>
              <a:rPr lang="tr-TR" sz="2400" b="1" dirty="0">
                <a:latin typeface="Times New Roman" panose="02020603050405020304" pitchFamily="18" charset="0"/>
                <a:cs typeface="Times New Roman" panose="02020603050405020304" pitchFamily="18" charset="0"/>
              </a:rPr>
              <a:t>Dilekçe yazımında uyulması gereken kurallar vardır: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1- Dilekçe kağıdının üst kenarından bir miktar boşluk bırakıldıktan sonra T.C. ifadesi ve isteğin iletildiği makam adı yazılır ve alt satıra geçilerek makamın bulunduğu yer adı yazılır.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2- Metin bölümü birkaç maddeden oluşmuyorsa paragraf başı kadar boşluk bırakılarak yazıya başlanır. Dilek, hiçbir yanlış anlamaya yer vermeyecek, </a:t>
            </a:r>
            <a:r>
              <a:rPr lang="tr-TR" sz="1800" b="1" i="0" u="none" strike="noStrike" baseline="0" dirty="0">
                <a:latin typeface="Times New Roman" panose="02020603050405020304" pitchFamily="18" charset="0"/>
                <a:cs typeface="Times New Roman" panose="02020603050405020304" pitchFamily="18" charset="0"/>
              </a:rPr>
              <a:t>açık ve anlaşılır </a:t>
            </a:r>
            <a:r>
              <a:rPr lang="tr-TR" sz="1800" b="0" i="0" u="none" strike="noStrike" baseline="0" dirty="0">
                <a:latin typeface="Times New Roman" panose="02020603050405020304" pitchFamily="18" charset="0"/>
                <a:cs typeface="Times New Roman" panose="02020603050405020304" pitchFamily="18" charset="0"/>
              </a:rPr>
              <a:t>bir ifade ile bildirilir. Anlatılmak istenen her şey </a:t>
            </a:r>
            <a:r>
              <a:rPr lang="tr-TR" sz="1800" b="1" i="0" u="none" strike="noStrike" baseline="0" dirty="0">
                <a:latin typeface="Times New Roman" panose="02020603050405020304" pitchFamily="18" charset="0"/>
                <a:cs typeface="Times New Roman" panose="02020603050405020304" pitchFamily="18" charset="0"/>
              </a:rPr>
              <a:t>kısa ve öz </a:t>
            </a:r>
            <a:r>
              <a:rPr lang="tr-TR" sz="1800" b="0" i="0" u="none" strike="noStrike" baseline="0" dirty="0">
                <a:latin typeface="Times New Roman" panose="02020603050405020304" pitchFamily="18" charset="0"/>
                <a:cs typeface="Times New Roman" panose="02020603050405020304" pitchFamily="18" charset="0"/>
              </a:rPr>
              <a:t>biçimde yazılmalıdır.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107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7EACD84-5755-715F-D984-5C1C46E26546}"/>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3- Dilekçenin metin bölümü “arz ederim” ifadesiyle sonlandırılmalıdır. Eğer üst makam, alt makama bir dilekçe yazarsa ‘’rica ederim’’ ifadesini kullanabilir.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4- Metin bölümünün sonuna sağ alta imza atılır, </a:t>
            </a:r>
            <a:r>
              <a:rPr lang="tr-TR" sz="1800" dirty="0">
                <a:latin typeface="Times New Roman" panose="02020603050405020304" pitchFamily="18" charset="0"/>
                <a:cs typeface="Times New Roman" panose="02020603050405020304" pitchFamily="18" charset="0"/>
              </a:rPr>
              <a:t>i</a:t>
            </a:r>
            <a:r>
              <a:rPr lang="tr-TR" sz="1800" b="0" i="0" u="none" strike="noStrike" baseline="0" dirty="0">
                <a:latin typeface="Times New Roman" panose="02020603050405020304" pitchFamily="18" charset="0"/>
                <a:cs typeface="Times New Roman" panose="02020603050405020304" pitchFamily="18" charset="0"/>
              </a:rPr>
              <a:t>mzanın altına da ad ve </a:t>
            </a:r>
            <a:r>
              <a:rPr lang="tr-TR" sz="1800" b="0" i="0" u="none" strike="noStrike" baseline="0" dirty="0" err="1">
                <a:latin typeface="Times New Roman" panose="02020603050405020304" pitchFamily="18" charset="0"/>
                <a:cs typeface="Times New Roman" panose="02020603050405020304" pitchFamily="18" charset="0"/>
              </a:rPr>
              <a:t>soyad</a:t>
            </a:r>
            <a:r>
              <a:rPr lang="tr-TR" sz="1800" b="0" i="0" u="none" strike="noStrike" baseline="0" dirty="0">
                <a:latin typeface="Times New Roman" panose="02020603050405020304" pitchFamily="18" charset="0"/>
                <a:cs typeface="Times New Roman" panose="02020603050405020304" pitchFamily="18" charset="0"/>
              </a:rPr>
              <a:t> yazılır. </a:t>
            </a:r>
            <a:r>
              <a:rPr lang="tr-TR" sz="1800" dirty="0">
                <a:latin typeface="Times New Roman" panose="02020603050405020304" pitchFamily="18" charset="0"/>
                <a:cs typeface="Times New Roman" panose="02020603050405020304" pitchFamily="18" charset="0"/>
              </a:rPr>
              <a:t>Sayfanın sağ üst köşesine tarih atılır</a:t>
            </a:r>
            <a:r>
              <a:rPr lang="tr-TR" sz="1800" b="0" i="0" u="none" strike="noStrike" baseline="0" dirty="0">
                <a:latin typeface="Times New Roman" panose="02020603050405020304" pitchFamily="18" charset="0"/>
                <a:cs typeface="Times New Roman" panose="02020603050405020304" pitchFamily="18" charset="0"/>
              </a:rPr>
              <a:t>. </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5- İmza bölümünden sonra kâğıdın sol alt tarafına adres ve iletişim bilgileri yazılır.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6- Dilekçede ek belge varsa kağıdın sol alt tarafına adres ve iletişim bilgilerinin altına sıralanır.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136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926A627-FBD2-1E71-B083-45486C69D7E4}"/>
              </a:ext>
            </a:extLst>
          </p:cNvPr>
          <p:cNvSpPr>
            <a:spLocks noGrp="1"/>
          </p:cNvSpPr>
          <p:nvPr>
            <p:ph idx="1"/>
          </p:nvPr>
        </p:nvSpPr>
        <p:spPr/>
        <p:txBody>
          <a:bodyPr>
            <a:normAutofit/>
          </a:bodyPr>
          <a:lstStyle/>
          <a:p>
            <a:pPr marL="0" indent="0" algn="ctr">
              <a:buNone/>
            </a:pPr>
            <a:endParaRPr lang="tr-TR" sz="2400" dirty="0">
              <a:latin typeface="Times New Roman" panose="02020603050405020304" pitchFamily="18" charset="0"/>
              <a:cs typeface="Times New Roman" panose="02020603050405020304" pitchFamily="18" charset="0"/>
            </a:endParaRPr>
          </a:p>
          <a:p>
            <a:pPr marL="0" indent="0" algn="ctr">
              <a:buNone/>
            </a:pPr>
            <a:endParaRPr lang="tr-TR" sz="2400" dirty="0">
              <a:latin typeface="Times New Roman" panose="02020603050405020304" pitchFamily="18" charset="0"/>
              <a:cs typeface="Times New Roman" panose="02020603050405020304" pitchFamily="18" charset="0"/>
            </a:endParaRPr>
          </a:p>
          <a:p>
            <a:pPr marL="0" indent="0" algn="ctr">
              <a:buNone/>
            </a:pPr>
            <a:endParaRPr lang="tr-TR" sz="2400" dirty="0">
              <a:latin typeface="Times New Roman" panose="02020603050405020304" pitchFamily="18" charset="0"/>
              <a:cs typeface="Times New Roman" panose="02020603050405020304" pitchFamily="18" charset="0"/>
            </a:endParaRPr>
          </a:p>
          <a:p>
            <a:pPr marL="0" indent="0" algn="ctr">
              <a:buNone/>
            </a:pPr>
            <a:r>
              <a:rPr lang="tr-TR" sz="2400" dirty="0" err="1">
                <a:latin typeface="Times New Roman" panose="02020603050405020304" pitchFamily="18" charset="0"/>
                <a:cs typeface="Times New Roman" panose="02020603050405020304" pitchFamily="18" charset="0"/>
              </a:rPr>
              <a:t>Arzuhâlcilik</a:t>
            </a:r>
            <a:r>
              <a:rPr lang="tr-TR" sz="2400" dirty="0">
                <a:latin typeface="Times New Roman" panose="02020603050405020304" pitchFamily="18" charset="0"/>
                <a:cs typeface="Times New Roman" panose="02020603050405020304" pitchFamily="18" charset="0"/>
              </a:rPr>
              <a:t> nedir?</a:t>
            </a:r>
          </a:p>
        </p:txBody>
      </p:sp>
    </p:spTree>
    <p:extLst>
      <p:ext uri="{BB962C8B-B14F-4D97-AF65-F5344CB8AC3E}">
        <p14:creationId xmlns:p14="http://schemas.microsoft.com/office/powerpoint/2010/main" val="41503739"/>
      </p:ext>
    </p:extLst>
  </p:cSld>
  <p:clrMapOvr>
    <a:masterClrMapping/>
  </p:clrMapOvr>
</p:sld>
</file>

<file path=ppt/theme/theme1.xml><?xml version="1.0" encoding="utf-8"?>
<a:theme xmlns:a="http://schemas.openxmlformats.org/drawingml/2006/main" name="FrostyVTI">
  <a:themeElements>
    <a:clrScheme name="Frosty">
      <a:dk1>
        <a:sysClr val="windowText" lastClr="000000"/>
      </a:dk1>
      <a:lt1>
        <a:sysClr val="window" lastClr="FFFFFF"/>
      </a:lt1>
      <a:dk2>
        <a:srgbClr val="0B2827"/>
      </a:dk2>
      <a:lt2>
        <a:srgbClr val="DAE3E3"/>
      </a:lt2>
      <a:accent1>
        <a:srgbClr val="767E37"/>
      </a:accent1>
      <a:accent2>
        <a:srgbClr val="B495C2"/>
      </a:accent2>
      <a:accent3>
        <a:srgbClr val="8FA3A3"/>
      </a:accent3>
      <a:accent4>
        <a:srgbClr val="CE7F01"/>
      </a:accent4>
      <a:accent5>
        <a:srgbClr val="D15A29"/>
      </a:accent5>
      <a:accent6>
        <a:srgbClr val="B88470"/>
      </a:accent6>
      <a:hlink>
        <a:srgbClr val="B57001"/>
      </a:hlink>
      <a:folHlink>
        <a:srgbClr val="996209"/>
      </a:folHlink>
    </a:clrScheme>
    <a:fontScheme name="Frosted Leaf">
      <a:majorFont>
        <a:latin typeface="Goudy Old Style"/>
        <a:ea typeface=""/>
        <a:cs typeface=""/>
      </a:majorFont>
      <a:minorFont>
        <a:latin typeface="Avenir Next LT Pro"/>
        <a:ea typeface=""/>
        <a:cs typeface=""/>
      </a:minorFont>
    </a:fontScheme>
    <a:fmtScheme name="İnce Hatlar">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docProps/app.xml><?xml version="1.0" encoding="utf-8"?>
<Properties xmlns="http://schemas.openxmlformats.org/officeDocument/2006/extended-properties" xmlns:vt="http://schemas.openxmlformats.org/officeDocument/2006/docPropsVTypes">
  <Template>Buzlu tasarım</Template>
  <TotalTime>1013</TotalTime>
  <Words>549</Words>
  <Application>Microsoft Office PowerPoint</Application>
  <PresentationFormat>Geniş ekran</PresentationFormat>
  <Paragraphs>56</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Avenir Next LT Pro</vt:lpstr>
      <vt:lpstr>Calibri</vt:lpstr>
      <vt:lpstr>Times New Roman</vt:lpstr>
      <vt:lpstr>Wingdings</vt:lpstr>
      <vt:lpstr>FrostyVTI</vt:lpstr>
      <vt:lpstr>RESMÎ YAZIŞMALAR: DİLEKÇE, TUTANAK, E-MAİL</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Seyfettin ÖZDEMİREL</dc:creator>
  <cp:lastModifiedBy>Seyfettin ÖZDEMİREL</cp:lastModifiedBy>
  <cp:revision>30</cp:revision>
  <dcterms:created xsi:type="dcterms:W3CDTF">2025-02-12T06:44:18Z</dcterms:created>
  <dcterms:modified xsi:type="dcterms:W3CDTF">2025-02-17T11:21:52Z</dcterms:modified>
</cp:coreProperties>
</file>