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958" autoAdjust="0"/>
    <p:restoredTop sz="94660"/>
  </p:normalViewPr>
  <p:slideViewPr>
    <p:cSldViewPr snapToGrid="0">
      <p:cViewPr varScale="1">
        <p:scale>
          <a:sx n="71" d="100"/>
          <a:sy n="71" d="100"/>
        </p:scale>
        <p:origin x="77" y="21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26F05C0-0DAA-4BB0-8AFE-20C30A06B070}" type="doc">
      <dgm:prSet loTypeId="urn:microsoft.com/office/officeart/2005/8/layout/matrix3" loCatId="matrix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BB72C42-618C-4D7D-8877-D971B5B43B39}">
      <dgm:prSet/>
      <dgm:spPr/>
      <dgm:t>
        <a:bodyPr/>
        <a:lstStyle/>
        <a:p>
          <a:r>
            <a:rPr lang="tr-TR" b="1"/>
            <a:t>KÜLTÜREL UYUM VE SAĞLIK MESAJLARI</a:t>
          </a:r>
          <a:endParaRPr lang="en-US"/>
        </a:p>
      </dgm:t>
    </dgm:pt>
    <dgm:pt modelId="{3D83579F-0C9E-414C-9E55-375CE785EF61}" type="parTrans" cxnId="{B09A2A4F-2ED5-4CF0-A3D4-4A0CC12D6477}">
      <dgm:prSet/>
      <dgm:spPr/>
      <dgm:t>
        <a:bodyPr/>
        <a:lstStyle/>
        <a:p>
          <a:endParaRPr lang="en-US"/>
        </a:p>
      </dgm:t>
    </dgm:pt>
    <dgm:pt modelId="{C124AB97-BCB1-410F-8C15-E47BE7842E31}" type="sibTrans" cxnId="{B09A2A4F-2ED5-4CF0-A3D4-4A0CC12D6477}">
      <dgm:prSet/>
      <dgm:spPr/>
      <dgm:t>
        <a:bodyPr/>
        <a:lstStyle/>
        <a:p>
          <a:endParaRPr lang="en-US"/>
        </a:p>
      </dgm:t>
    </dgm:pt>
    <dgm:pt modelId="{EED56455-E744-41AB-B4C6-49A6ED504D55}">
      <dgm:prSet/>
      <dgm:spPr/>
      <dgm:t>
        <a:bodyPr/>
        <a:lstStyle/>
        <a:p>
          <a:r>
            <a:rPr lang="tr-TR"/>
            <a:t>Sağlık iletişiminde </a:t>
          </a:r>
          <a:r>
            <a:rPr lang="tr-TR" b="1"/>
            <a:t>kültürel yeterlilik</a:t>
          </a:r>
          <a:r>
            <a:rPr lang="tr-TR"/>
            <a:t> (cultural competence) esastır.</a:t>
          </a:r>
          <a:endParaRPr lang="en-US"/>
        </a:p>
      </dgm:t>
    </dgm:pt>
    <dgm:pt modelId="{750D645D-1764-41CE-9F65-2E5BFF22B232}" type="parTrans" cxnId="{80C72DB2-2D72-4C37-A153-B9DFF8573170}">
      <dgm:prSet/>
      <dgm:spPr/>
      <dgm:t>
        <a:bodyPr/>
        <a:lstStyle/>
        <a:p>
          <a:endParaRPr lang="en-US"/>
        </a:p>
      </dgm:t>
    </dgm:pt>
    <dgm:pt modelId="{C79D49B2-3336-454A-A6A3-9A07030DB536}" type="sibTrans" cxnId="{80C72DB2-2D72-4C37-A153-B9DFF8573170}">
      <dgm:prSet/>
      <dgm:spPr/>
      <dgm:t>
        <a:bodyPr/>
        <a:lstStyle/>
        <a:p>
          <a:endParaRPr lang="en-US"/>
        </a:p>
      </dgm:t>
    </dgm:pt>
    <dgm:pt modelId="{CC96851B-9613-41AF-BB7F-72B4B0A01ABE}">
      <dgm:prSet/>
      <dgm:spPr/>
      <dgm:t>
        <a:bodyPr/>
        <a:lstStyle/>
        <a:p>
          <a:r>
            <a:rPr lang="tr-TR"/>
            <a:t>Mesajlar toplumun değerleriyle uyumlu olmalıdır.</a:t>
          </a:r>
          <a:endParaRPr lang="en-US"/>
        </a:p>
      </dgm:t>
    </dgm:pt>
    <dgm:pt modelId="{36F77590-3B19-4506-8B09-26D7EE23D9A2}" type="parTrans" cxnId="{E31ADDEB-A442-4F26-B0C4-1AA0A800B843}">
      <dgm:prSet/>
      <dgm:spPr/>
      <dgm:t>
        <a:bodyPr/>
        <a:lstStyle/>
        <a:p>
          <a:endParaRPr lang="en-US"/>
        </a:p>
      </dgm:t>
    </dgm:pt>
    <dgm:pt modelId="{2649A015-EBA1-42D9-8C29-99E5D8996380}" type="sibTrans" cxnId="{E31ADDEB-A442-4F26-B0C4-1AA0A800B843}">
      <dgm:prSet/>
      <dgm:spPr/>
      <dgm:t>
        <a:bodyPr/>
        <a:lstStyle/>
        <a:p>
          <a:endParaRPr lang="en-US"/>
        </a:p>
      </dgm:t>
    </dgm:pt>
    <dgm:pt modelId="{D09F2A43-1D84-4358-9A07-A9BA6CAFF08F}">
      <dgm:prSet/>
      <dgm:spPr/>
      <dgm:t>
        <a:bodyPr/>
        <a:lstStyle/>
        <a:p>
          <a:r>
            <a:rPr lang="tr-TR" b="1"/>
            <a:t>Örnek:</a:t>
          </a:r>
          <a:r>
            <a:rPr lang="tr-TR"/>
            <a:t>“Organ bağışı” kampanyalarının bazı toplumlarda dini temellerle uyumlu biçimde kurgulanması başarı oranını 3 kat artırmıştır (WHO, 2019).</a:t>
          </a:r>
          <a:endParaRPr lang="en-US"/>
        </a:p>
      </dgm:t>
    </dgm:pt>
    <dgm:pt modelId="{C63910CB-00EB-45EE-A20A-9E01AAFE24E3}" type="parTrans" cxnId="{288B9637-DF74-47C2-B727-7710DFA14D0D}">
      <dgm:prSet/>
      <dgm:spPr/>
      <dgm:t>
        <a:bodyPr/>
        <a:lstStyle/>
        <a:p>
          <a:endParaRPr lang="en-US"/>
        </a:p>
      </dgm:t>
    </dgm:pt>
    <dgm:pt modelId="{31B90328-D95B-48D9-9F51-FD4629582524}" type="sibTrans" cxnId="{288B9637-DF74-47C2-B727-7710DFA14D0D}">
      <dgm:prSet/>
      <dgm:spPr/>
      <dgm:t>
        <a:bodyPr/>
        <a:lstStyle/>
        <a:p>
          <a:endParaRPr lang="en-US"/>
        </a:p>
      </dgm:t>
    </dgm:pt>
    <dgm:pt modelId="{A18FBBA6-B176-4E0B-B5B7-C9AAB279D9AC}" type="pres">
      <dgm:prSet presAssocID="{D26F05C0-0DAA-4BB0-8AFE-20C30A06B070}" presName="matrix" presStyleCnt="0">
        <dgm:presLayoutVars>
          <dgm:chMax val="1"/>
          <dgm:dir/>
          <dgm:resizeHandles val="exact"/>
        </dgm:presLayoutVars>
      </dgm:prSet>
      <dgm:spPr/>
    </dgm:pt>
    <dgm:pt modelId="{F6121577-44AA-411F-A9E2-25280295A8D9}" type="pres">
      <dgm:prSet presAssocID="{D26F05C0-0DAA-4BB0-8AFE-20C30A06B070}" presName="diamond" presStyleLbl="bgShp" presStyleIdx="0" presStyleCnt="1"/>
      <dgm:spPr/>
    </dgm:pt>
    <dgm:pt modelId="{18C3B24A-51BA-4D5B-A281-B30F35ADCA5B}" type="pres">
      <dgm:prSet presAssocID="{D26F05C0-0DAA-4BB0-8AFE-20C30A06B070}" presName="quad1" presStyleLbl="node1" presStyleIdx="0" presStyleCnt="4">
        <dgm:presLayoutVars>
          <dgm:chMax val="0"/>
          <dgm:chPref val="0"/>
          <dgm:bulletEnabled val="1"/>
        </dgm:presLayoutVars>
      </dgm:prSet>
      <dgm:spPr/>
    </dgm:pt>
    <dgm:pt modelId="{ADCFA824-7C3A-4A12-9762-67431F6363EE}" type="pres">
      <dgm:prSet presAssocID="{D26F05C0-0DAA-4BB0-8AFE-20C30A06B070}" presName="quad2" presStyleLbl="node1" presStyleIdx="1" presStyleCnt="4">
        <dgm:presLayoutVars>
          <dgm:chMax val="0"/>
          <dgm:chPref val="0"/>
          <dgm:bulletEnabled val="1"/>
        </dgm:presLayoutVars>
      </dgm:prSet>
      <dgm:spPr/>
    </dgm:pt>
    <dgm:pt modelId="{3A08D4AA-2915-47A5-B968-E162FBD9ED47}" type="pres">
      <dgm:prSet presAssocID="{D26F05C0-0DAA-4BB0-8AFE-20C30A06B070}" presName="quad3" presStyleLbl="node1" presStyleIdx="2" presStyleCnt="4">
        <dgm:presLayoutVars>
          <dgm:chMax val="0"/>
          <dgm:chPref val="0"/>
          <dgm:bulletEnabled val="1"/>
        </dgm:presLayoutVars>
      </dgm:prSet>
      <dgm:spPr/>
    </dgm:pt>
    <dgm:pt modelId="{C3B5B59D-D9DC-4750-90D8-932A1865C440}" type="pres">
      <dgm:prSet presAssocID="{D26F05C0-0DAA-4BB0-8AFE-20C30A06B070}" presName="quad4" presStyleLbl="node1" presStyleIdx="3" presStyleCnt="4">
        <dgm:presLayoutVars>
          <dgm:chMax val="0"/>
          <dgm:chPref val="0"/>
          <dgm:bulletEnabled val="1"/>
        </dgm:presLayoutVars>
      </dgm:prSet>
      <dgm:spPr/>
    </dgm:pt>
  </dgm:ptLst>
  <dgm:cxnLst>
    <dgm:cxn modelId="{288B9637-DF74-47C2-B727-7710DFA14D0D}" srcId="{D26F05C0-0DAA-4BB0-8AFE-20C30A06B070}" destId="{D09F2A43-1D84-4358-9A07-A9BA6CAFF08F}" srcOrd="3" destOrd="0" parTransId="{C63910CB-00EB-45EE-A20A-9E01AAFE24E3}" sibTransId="{31B90328-D95B-48D9-9F51-FD4629582524}"/>
    <dgm:cxn modelId="{B09A2A4F-2ED5-4CF0-A3D4-4A0CC12D6477}" srcId="{D26F05C0-0DAA-4BB0-8AFE-20C30A06B070}" destId="{4BB72C42-618C-4D7D-8877-D971B5B43B39}" srcOrd="0" destOrd="0" parTransId="{3D83579F-0C9E-414C-9E55-375CE785EF61}" sibTransId="{C124AB97-BCB1-410F-8C15-E47BE7842E31}"/>
    <dgm:cxn modelId="{0BCBD179-EE20-4CEF-93C6-25E5C315E3C0}" type="presOf" srcId="{4BB72C42-618C-4D7D-8877-D971B5B43B39}" destId="{18C3B24A-51BA-4D5B-A281-B30F35ADCA5B}" srcOrd="0" destOrd="0" presId="urn:microsoft.com/office/officeart/2005/8/layout/matrix3"/>
    <dgm:cxn modelId="{B092F259-E494-4028-9D54-187AE73FECAC}" type="presOf" srcId="{EED56455-E744-41AB-B4C6-49A6ED504D55}" destId="{ADCFA824-7C3A-4A12-9762-67431F6363EE}" srcOrd="0" destOrd="0" presId="urn:microsoft.com/office/officeart/2005/8/layout/matrix3"/>
    <dgm:cxn modelId="{0D153282-2C11-4A3B-9273-4890B79E8C68}" type="presOf" srcId="{CC96851B-9613-41AF-BB7F-72B4B0A01ABE}" destId="{3A08D4AA-2915-47A5-B968-E162FBD9ED47}" srcOrd="0" destOrd="0" presId="urn:microsoft.com/office/officeart/2005/8/layout/matrix3"/>
    <dgm:cxn modelId="{80C72DB2-2D72-4C37-A153-B9DFF8573170}" srcId="{D26F05C0-0DAA-4BB0-8AFE-20C30A06B070}" destId="{EED56455-E744-41AB-B4C6-49A6ED504D55}" srcOrd="1" destOrd="0" parTransId="{750D645D-1764-41CE-9F65-2E5BFF22B232}" sibTransId="{C79D49B2-3336-454A-A6A3-9A07030DB536}"/>
    <dgm:cxn modelId="{396FEBDD-C17C-4DDB-9399-2ECCBA619EDC}" type="presOf" srcId="{D26F05C0-0DAA-4BB0-8AFE-20C30A06B070}" destId="{A18FBBA6-B176-4E0B-B5B7-C9AAB279D9AC}" srcOrd="0" destOrd="0" presId="urn:microsoft.com/office/officeart/2005/8/layout/matrix3"/>
    <dgm:cxn modelId="{E31ADDEB-A442-4F26-B0C4-1AA0A800B843}" srcId="{D26F05C0-0DAA-4BB0-8AFE-20C30A06B070}" destId="{CC96851B-9613-41AF-BB7F-72B4B0A01ABE}" srcOrd="2" destOrd="0" parTransId="{36F77590-3B19-4506-8B09-26D7EE23D9A2}" sibTransId="{2649A015-EBA1-42D9-8C29-99E5D8996380}"/>
    <dgm:cxn modelId="{7A037DFB-9301-434A-874A-E9F07F038D99}" type="presOf" srcId="{D09F2A43-1D84-4358-9A07-A9BA6CAFF08F}" destId="{C3B5B59D-D9DC-4750-90D8-932A1865C440}" srcOrd="0" destOrd="0" presId="urn:microsoft.com/office/officeart/2005/8/layout/matrix3"/>
    <dgm:cxn modelId="{BC3E03C3-A6A3-48DA-9F93-1632A414776D}" type="presParOf" srcId="{A18FBBA6-B176-4E0B-B5B7-C9AAB279D9AC}" destId="{F6121577-44AA-411F-A9E2-25280295A8D9}" srcOrd="0" destOrd="0" presId="urn:microsoft.com/office/officeart/2005/8/layout/matrix3"/>
    <dgm:cxn modelId="{F7B7E8E7-4904-40ED-9B11-282EDFC5E9A2}" type="presParOf" srcId="{A18FBBA6-B176-4E0B-B5B7-C9AAB279D9AC}" destId="{18C3B24A-51BA-4D5B-A281-B30F35ADCA5B}" srcOrd="1" destOrd="0" presId="urn:microsoft.com/office/officeart/2005/8/layout/matrix3"/>
    <dgm:cxn modelId="{EEE91AEA-8689-43C1-B3C8-F5C3171A23F6}" type="presParOf" srcId="{A18FBBA6-B176-4E0B-B5B7-C9AAB279D9AC}" destId="{ADCFA824-7C3A-4A12-9762-67431F6363EE}" srcOrd="2" destOrd="0" presId="urn:microsoft.com/office/officeart/2005/8/layout/matrix3"/>
    <dgm:cxn modelId="{2537B401-F9D1-4D62-ACCA-236CC03B3F20}" type="presParOf" srcId="{A18FBBA6-B176-4E0B-B5B7-C9AAB279D9AC}" destId="{3A08D4AA-2915-47A5-B968-E162FBD9ED47}" srcOrd="3" destOrd="0" presId="urn:microsoft.com/office/officeart/2005/8/layout/matrix3"/>
    <dgm:cxn modelId="{F6800CDD-D523-4841-BB50-86911FCFFD4D}" type="presParOf" srcId="{A18FBBA6-B176-4E0B-B5B7-C9AAB279D9AC}" destId="{C3B5B59D-D9DC-4750-90D8-932A1865C440}" srcOrd="4" destOrd="0" presId="urn:microsoft.com/office/officeart/2005/8/layout/matrix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7D22CD8-A7E5-4136-BAED-E1DD71C47943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9D37383-711F-4668-BD31-46576B80B6BF}">
      <dgm:prSet/>
      <dgm:spPr/>
      <dgm:t>
        <a:bodyPr/>
        <a:lstStyle/>
        <a:p>
          <a:r>
            <a:rPr lang="tr-TR" b="1"/>
            <a:t>KÜLTÜREL FARKLILIKLARDA DİLİN GÜCÜ</a:t>
          </a:r>
          <a:endParaRPr lang="en-US"/>
        </a:p>
      </dgm:t>
    </dgm:pt>
    <dgm:pt modelId="{5E4A2337-C813-47FD-90C8-551466C30B2A}" type="parTrans" cxnId="{6B716F8E-9CA6-4AAE-B527-C2A5ED05060B}">
      <dgm:prSet/>
      <dgm:spPr/>
      <dgm:t>
        <a:bodyPr/>
        <a:lstStyle/>
        <a:p>
          <a:endParaRPr lang="en-US"/>
        </a:p>
      </dgm:t>
    </dgm:pt>
    <dgm:pt modelId="{AB6A83FF-F80B-452B-AF7F-D2BD37ED7534}" type="sibTrans" cxnId="{6B716F8E-9CA6-4AAE-B527-C2A5ED05060B}">
      <dgm:prSet/>
      <dgm:spPr/>
      <dgm:t>
        <a:bodyPr/>
        <a:lstStyle/>
        <a:p>
          <a:endParaRPr lang="en-US"/>
        </a:p>
      </dgm:t>
    </dgm:pt>
    <dgm:pt modelId="{5433D73C-3CDF-48AE-A3E6-802304BA9EF6}">
      <dgm:prSet/>
      <dgm:spPr/>
      <dgm:t>
        <a:bodyPr/>
        <a:lstStyle/>
        <a:p>
          <a:r>
            <a:rPr lang="tr-TR"/>
            <a:t>Sağlık okuryazarlığı sadece bilgi değil, </a:t>
          </a:r>
          <a:r>
            <a:rPr lang="tr-TR" b="1"/>
            <a:t>anlam kurma</a:t>
          </a:r>
          <a:r>
            <a:rPr lang="tr-TR"/>
            <a:t> sürecidir.</a:t>
          </a:r>
          <a:endParaRPr lang="en-US"/>
        </a:p>
      </dgm:t>
    </dgm:pt>
    <dgm:pt modelId="{CF8841F6-ACE2-41EB-87D2-6D60431A45CF}" type="parTrans" cxnId="{25A9FA1A-1B1E-435B-ABDF-7C2FED8DD0D4}">
      <dgm:prSet/>
      <dgm:spPr/>
      <dgm:t>
        <a:bodyPr/>
        <a:lstStyle/>
        <a:p>
          <a:endParaRPr lang="en-US"/>
        </a:p>
      </dgm:t>
    </dgm:pt>
    <dgm:pt modelId="{E80DA86C-E3BC-46D9-B2DC-FBF42517DD85}" type="sibTrans" cxnId="{25A9FA1A-1B1E-435B-ABDF-7C2FED8DD0D4}">
      <dgm:prSet/>
      <dgm:spPr/>
      <dgm:t>
        <a:bodyPr/>
        <a:lstStyle/>
        <a:p>
          <a:endParaRPr lang="en-US"/>
        </a:p>
      </dgm:t>
    </dgm:pt>
    <dgm:pt modelId="{05B6883E-08C5-4F20-BC89-F92CB9A83439}">
      <dgm:prSet/>
      <dgm:spPr/>
      <dgm:t>
        <a:bodyPr/>
        <a:lstStyle/>
        <a:p>
          <a:r>
            <a:rPr lang="tr-TR"/>
            <a:t>“Teach-back” yöntemi: bireye anlatılanın geri aktarılması → doğru anlama ölçümü.</a:t>
          </a:r>
          <a:endParaRPr lang="en-US"/>
        </a:p>
      </dgm:t>
    </dgm:pt>
    <dgm:pt modelId="{8A190229-0A00-43B7-AD35-B39ED933E5F8}" type="parTrans" cxnId="{022BFD68-D967-489C-B7C7-6E06455ACB8E}">
      <dgm:prSet/>
      <dgm:spPr/>
      <dgm:t>
        <a:bodyPr/>
        <a:lstStyle/>
        <a:p>
          <a:endParaRPr lang="en-US"/>
        </a:p>
      </dgm:t>
    </dgm:pt>
    <dgm:pt modelId="{A664F34D-3053-4C3A-BCFD-4B29635B529F}" type="sibTrans" cxnId="{022BFD68-D967-489C-B7C7-6E06455ACB8E}">
      <dgm:prSet/>
      <dgm:spPr/>
      <dgm:t>
        <a:bodyPr/>
        <a:lstStyle/>
        <a:p>
          <a:endParaRPr lang="en-US"/>
        </a:p>
      </dgm:t>
    </dgm:pt>
    <dgm:pt modelId="{2E4AE313-06A3-4F8E-8725-5DAE4AE906E9}">
      <dgm:prSet/>
      <dgm:spPr/>
      <dgm:t>
        <a:bodyPr/>
        <a:lstStyle/>
        <a:p>
          <a:r>
            <a:rPr lang="tr-TR" i="1"/>
            <a:t>Araştırma:</a:t>
          </a:r>
          <a:r>
            <a:rPr lang="tr-TR"/>
            <a:t> Kültürel uyumlu eğitim verilen gruplarda tedaviye uyum %25 artar.</a:t>
          </a:r>
          <a:endParaRPr lang="en-US"/>
        </a:p>
      </dgm:t>
    </dgm:pt>
    <dgm:pt modelId="{B854AA91-D06C-42DB-B44E-44152C5C0986}" type="parTrans" cxnId="{292A99BB-5911-44EF-8F19-12307FA8C3FC}">
      <dgm:prSet/>
      <dgm:spPr/>
      <dgm:t>
        <a:bodyPr/>
        <a:lstStyle/>
        <a:p>
          <a:endParaRPr lang="en-US"/>
        </a:p>
      </dgm:t>
    </dgm:pt>
    <dgm:pt modelId="{AB0C5A15-7465-4492-A646-137E911B5BDA}" type="sibTrans" cxnId="{292A99BB-5911-44EF-8F19-12307FA8C3FC}">
      <dgm:prSet/>
      <dgm:spPr/>
      <dgm:t>
        <a:bodyPr/>
        <a:lstStyle/>
        <a:p>
          <a:endParaRPr lang="en-US"/>
        </a:p>
      </dgm:t>
    </dgm:pt>
    <dgm:pt modelId="{82CC5A5E-BF0A-4690-98E6-8470FAA637A2}" type="pres">
      <dgm:prSet presAssocID="{F7D22CD8-A7E5-4136-BAED-E1DD71C47943}" presName="linear" presStyleCnt="0">
        <dgm:presLayoutVars>
          <dgm:animLvl val="lvl"/>
          <dgm:resizeHandles val="exact"/>
        </dgm:presLayoutVars>
      </dgm:prSet>
      <dgm:spPr/>
    </dgm:pt>
    <dgm:pt modelId="{977891D6-6702-4B1A-A3A1-A8F84D293F9C}" type="pres">
      <dgm:prSet presAssocID="{C9D37383-711F-4668-BD31-46576B80B6B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02C469D-406A-496A-996E-458AAFAF03D8}" type="pres">
      <dgm:prSet presAssocID="{AB6A83FF-F80B-452B-AF7F-D2BD37ED7534}" presName="spacer" presStyleCnt="0"/>
      <dgm:spPr/>
    </dgm:pt>
    <dgm:pt modelId="{00CA726E-E2FF-4246-BAED-0345F1105D49}" type="pres">
      <dgm:prSet presAssocID="{5433D73C-3CDF-48AE-A3E6-802304BA9EF6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5381E2F3-E826-4E28-B4C1-7F89BD700A51}" type="pres">
      <dgm:prSet presAssocID="{E80DA86C-E3BC-46D9-B2DC-FBF42517DD85}" presName="spacer" presStyleCnt="0"/>
      <dgm:spPr/>
    </dgm:pt>
    <dgm:pt modelId="{A022AB3C-7EBE-4B51-B00F-0C703DFC7491}" type="pres">
      <dgm:prSet presAssocID="{05B6883E-08C5-4F20-BC89-F92CB9A83439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66125865-D3B2-469D-8627-C9E756C2136A}" type="pres">
      <dgm:prSet presAssocID="{A664F34D-3053-4C3A-BCFD-4B29635B529F}" presName="spacer" presStyleCnt="0"/>
      <dgm:spPr/>
    </dgm:pt>
    <dgm:pt modelId="{933901B1-5615-4C63-8230-0F8CA9E88F42}" type="pres">
      <dgm:prSet presAssocID="{2E4AE313-06A3-4F8E-8725-5DAE4AE906E9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DEC2C90B-5A70-4B2E-AE0D-9060D304B24B}" type="presOf" srcId="{F7D22CD8-A7E5-4136-BAED-E1DD71C47943}" destId="{82CC5A5E-BF0A-4690-98E6-8470FAA637A2}" srcOrd="0" destOrd="0" presId="urn:microsoft.com/office/officeart/2005/8/layout/vList2"/>
    <dgm:cxn modelId="{25A9FA1A-1B1E-435B-ABDF-7C2FED8DD0D4}" srcId="{F7D22CD8-A7E5-4136-BAED-E1DD71C47943}" destId="{5433D73C-3CDF-48AE-A3E6-802304BA9EF6}" srcOrd="1" destOrd="0" parTransId="{CF8841F6-ACE2-41EB-87D2-6D60431A45CF}" sibTransId="{E80DA86C-E3BC-46D9-B2DC-FBF42517DD85}"/>
    <dgm:cxn modelId="{15B15440-4166-40A6-B74A-B56704D8D26A}" type="presOf" srcId="{C9D37383-711F-4668-BD31-46576B80B6BF}" destId="{977891D6-6702-4B1A-A3A1-A8F84D293F9C}" srcOrd="0" destOrd="0" presId="urn:microsoft.com/office/officeart/2005/8/layout/vList2"/>
    <dgm:cxn modelId="{022BFD68-D967-489C-B7C7-6E06455ACB8E}" srcId="{F7D22CD8-A7E5-4136-BAED-E1DD71C47943}" destId="{05B6883E-08C5-4F20-BC89-F92CB9A83439}" srcOrd="2" destOrd="0" parTransId="{8A190229-0A00-43B7-AD35-B39ED933E5F8}" sibTransId="{A664F34D-3053-4C3A-BCFD-4B29635B529F}"/>
    <dgm:cxn modelId="{D16F2A83-4FAF-485E-A268-CA35788E5549}" type="presOf" srcId="{2E4AE313-06A3-4F8E-8725-5DAE4AE906E9}" destId="{933901B1-5615-4C63-8230-0F8CA9E88F42}" srcOrd="0" destOrd="0" presId="urn:microsoft.com/office/officeart/2005/8/layout/vList2"/>
    <dgm:cxn modelId="{8CEBEF8B-5B47-45AD-9FFD-F915A2B79D95}" type="presOf" srcId="{5433D73C-3CDF-48AE-A3E6-802304BA9EF6}" destId="{00CA726E-E2FF-4246-BAED-0345F1105D49}" srcOrd="0" destOrd="0" presId="urn:microsoft.com/office/officeart/2005/8/layout/vList2"/>
    <dgm:cxn modelId="{6B716F8E-9CA6-4AAE-B527-C2A5ED05060B}" srcId="{F7D22CD8-A7E5-4136-BAED-E1DD71C47943}" destId="{C9D37383-711F-4668-BD31-46576B80B6BF}" srcOrd="0" destOrd="0" parTransId="{5E4A2337-C813-47FD-90C8-551466C30B2A}" sibTransId="{AB6A83FF-F80B-452B-AF7F-D2BD37ED7534}"/>
    <dgm:cxn modelId="{292A99BB-5911-44EF-8F19-12307FA8C3FC}" srcId="{F7D22CD8-A7E5-4136-BAED-E1DD71C47943}" destId="{2E4AE313-06A3-4F8E-8725-5DAE4AE906E9}" srcOrd="3" destOrd="0" parTransId="{B854AA91-D06C-42DB-B44E-44152C5C0986}" sibTransId="{AB0C5A15-7465-4492-A646-137E911B5BDA}"/>
    <dgm:cxn modelId="{B4D32DD2-8943-463F-803E-F5BE962C9F63}" type="presOf" srcId="{05B6883E-08C5-4F20-BC89-F92CB9A83439}" destId="{A022AB3C-7EBE-4B51-B00F-0C703DFC7491}" srcOrd="0" destOrd="0" presId="urn:microsoft.com/office/officeart/2005/8/layout/vList2"/>
    <dgm:cxn modelId="{F43FB6E1-2842-4EA3-A513-7AF06030F063}" type="presParOf" srcId="{82CC5A5E-BF0A-4690-98E6-8470FAA637A2}" destId="{977891D6-6702-4B1A-A3A1-A8F84D293F9C}" srcOrd="0" destOrd="0" presId="urn:microsoft.com/office/officeart/2005/8/layout/vList2"/>
    <dgm:cxn modelId="{C9F87346-DF35-46EE-B667-C1D5EDAFFB6D}" type="presParOf" srcId="{82CC5A5E-BF0A-4690-98E6-8470FAA637A2}" destId="{E02C469D-406A-496A-996E-458AAFAF03D8}" srcOrd="1" destOrd="0" presId="urn:microsoft.com/office/officeart/2005/8/layout/vList2"/>
    <dgm:cxn modelId="{3EF18646-19A9-4B93-A36E-C0A9E8603EDA}" type="presParOf" srcId="{82CC5A5E-BF0A-4690-98E6-8470FAA637A2}" destId="{00CA726E-E2FF-4246-BAED-0345F1105D49}" srcOrd="2" destOrd="0" presId="urn:microsoft.com/office/officeart/2005/8/layout/vList2"/>
    <dgm:cxn modelId="{B06D0CBC-229D-4D40-9D55-F74FED43C130}" type="presParOf" srcId="{82CC5A5E-BF0A-4690-98E6-8470FAA637A2}" destId="{5381E2F3-E826-4E28-B4C1-7F89BD700A51}" srcOrd="3" destOrd="0" presId="urn:microsoft.com/office/officeart/2005/8/layout/vList2"/>
    <dgm:cxn modelId="{1B0E8DE4-1AB4-4371-9F9A-DF0A6F0C95CE}" type="presParOf" srcId="{82CC5A5E-BF0A-4690-98E6-8470FAA637A2}" destId="{A022AB3C-7EBE-4B51-B00F-0C703DFC7491}" srcOrd="4" destOrd="0" presId="urn:microsoft.com/office/officeart/2005/8/layout/vList2"/>
    <dgm:cxn modelId="{9F3821B0-047C-4709-95C6-8F5681054446}" type="presParOf" srcId="{82CC5A5E-BF0A-4690-98E6-8470FAA637A2}" destId="{66125865-D3B2-469D-8627-C9E756C2136A}" srcOrd="5" destOrd="0" presId="urn:microsoft.com/office/officeart/2005/8/layout/vList2"/>
    <dgm:cxn modelId="{05250FE2-A3EA-4383-89AE-EE071C7CDCA6}" type="presParOf" srcId="{82CC5A5E-BF0A-4690-98E6-8470FAA637A2}" destId="{933901B1-5615-4C63-8230-0F8CA9E88F42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96B489E-D1B1-4AB5-A672-0CBC1B6AB109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212196A9-14B2-4D1C-83E0-0166C6DAF502}">
      <dgm:prSet/>
      <dgm:spPr/>
      <dgm:t>
        <a:bodyPr/>
        <a:lstStyle/>
        <a:p>
          <a:r>
            <a:rPr lang="tr-TR" b="1"/>
            <a:t>DİJİTAL FAKTÖRLER</a:t>
          </a:r>
          <a:endParaRPr lang="en-US"/>
        </a:p>
      </dgm:t>
    </dgm:pt>
    <dgm:pt modelId="{30B3151B-31C2-44D3-8B04-9352A06040BF}" type="parTrans" cxnId="{A9EEE482-FCA6-4AEE-BBDD-EC4CF2062AF5}">
      <dgm:prSet/>
      <dgm:spPr/>
      <dgm:t>
        <a:bodyPr/>
        <a:lstStyle/>
        <a:p>
          <a:endParaRPr lang="en-US"/>
        </a:p>
      </dgm:t>
    </dgm:pt>
    <dgm:pt modelId="{1B540536-34DD-4D9E-B42D-583F9775AE00}" type="sibTrans" cxnId="{A9EEE482-FCA6-4AEE-BBDD-EC4CF2062AF5}">
      <dgm:prSet/>
      <dgm:spPr/>
      <dgm:t>
        <a:bodyPr/>
        <a:lstStyle/>
        <a:p>
          <a:endParaRPr lang="en-US"/>
        </a:p>
      </dgm:t>
    </dgm:pt>
    <dgm:pt modelId="{C9881B4B-D1A3-44E7-ADA1-D7F1A2CA7772}">
      <dgm:prSet/>
      <dgm:spPr/>
      <dgm:t>
        <a:bodyPr/>
        <a:lstStyle/>
        <a:p>
          <a:r>
            <a:rPr lang="tr-TR" b="1"/>
            <a:t>Dijital Erişim (Digital Divide)</a:t>
          </a:r>
          <a:endParaRPr lang="en-US"/>
        </a:p>
      </dgm:t>
    </dgm:pt>
    <dgm:pt modelId="{35DE3224-4D4E-4950-BA50-6656657D985F}" type="parTrans" cxnId="{A71FC200-F637-4E6F-9A1F-5ECA20E46305}">
      <dgm:prSet/>
      <dgm:spPr/>
      <dgm:t>
        <a:bodyPr/>
        <a:lstStyle/>
        <a:p>
          <a:endParaRPr lang="en-US"/>
        </a:p>
      </dgm:t>
    </dgm:pt>
    <dgm:pt modelId="{A6C83105-66B7-4D0F-9741-9E153D9235D4}" type="sibTrans" cxnId="{A71FC200-F637-4E6F-9A1F-5ECA20E46305}">
      <dgm:prSet/>
      <dgm:spPr/>
      <dgm:t>
        <a:bodyPr/>
        <a:lstStyle/>
        <a:p>
          <a:endParaRPr lang="en-US"/>
        </a:p>
      </dgm:t>
    </dgm:pt>
    <dgm:pt modelId="{79E78E44-DD45-4813-BC5F-F3FA3FC6DB63}">
      <dgm:prSet/>
      <dgm:spPr/>
      <dgm:t>
        <a:bodyPr/>
        <a:lstStyle/>
        <a:p>
          <a:r>
            <a:rPr lang="tr-TR"/>
            <a:t>Teknolojiye erişim, gelir ve yaşa göre değişir.</a:t>
          </a:r>
          <a:endParaRPr lang="en-US"/>
        </a:p>
      </dgm:t>
    </dgm:pt>
    <dgm:pt modelId="{14D2AA65-BFA7-4D8A-8C8D-539F633C1BB4}" type="parTrans" cxnId="{5AE8CD09-7AB5-4983-A5BC-14C966F92CDF}">
      <dgm:prSet/>
      <dgm:spPr/>
      <dgm:t>
        <a:bodyPr/>
        <a:lstStyle/>
        <a:p>
          <a:endParaRPr lang="en-US"/>
        </a:p>
      </dgm:t>
    </dgm:pt>
    <dgm:pt modelId="{90E72797-1B7E-4D77-80F3-DDF253C2D9DB}" type="sibTrans" cxnId="{5AE8CD09-7AB5-4983-A5BC-14C966F92CDF}">
      <dgm:prSet/>
      <dgm:spPr/>
      <dgm:t>
        <a:bodyPr/>
        <a:lstStyle/>
        <a:p>
          <a:endParaRPr lang="en-US"/>
        </a:p>
      </dgm:t>
    </dgm:pt>
    <dgm:pt modelId="{51EC2F47-08A3-4F76-BC77-1A16F091685B}">
      <dgm:prSet/>
      <dgm:spPr/>
      <dgm:t>
        <a:bodyPr/>
        <a:lstStyle/>
        <a:p>
          <a:r>
            <a:rPr lang="tr-TR"/>
            <a:t>Kırsal bölgelerde internet erişimi sınırlıdır.</a:t>
          </a:r>
          <a:endParaRPr lang="en-US"/>
        </a:p>
      </dgm:t>
    </dgm:pt>
    <dgm:pt modelId="{E7C7C1B2-E09C-4A32-915F-DEA2A8EE1338}" type="parTrans" cxnId="{145E206D-89D4-425E-9FA3-0B7558849F38}">
      <dgm:prSet/>
      <dgm:spPr/>
      <dgm:t>
        <a:bodyPr/>
        <a:lstStyle/>
        <a:p>
          <a:endParaRPr lang="en-US"/>
        </a:p>
      </dgm:t>
    </dgm:pt>
    <dgm:pt modelId="{29853DD1-C737-4D24-99B6-FD77DC04C002}" type="sibTrans" cxnId="{145E206D-89D4-425E-9FA3-0B7558849F38}">
      <dgm:prSet/>
      <dgm:spPr/>
      <dgm:t>
        <a:bodyPr/>
        <a:lstStyle/>
        <a:p>
          <a:endParaRPr lang="en-US"/>
        </a:p>
      </dgm:t>
    </dgm:pt>
    <dgm:pt modelId="{C31FACE9-D079-44F4-BA4E-C24C2F839292}">
      <dgm:prSet/>
      <dgm:spPr/>
      <dgm:t>
        <a:bodyPr/>
        <a:lstStyle/>
        <a:p>
          <a:r>
            <a:rPr lang="tr-TR"/>
            <a:t>DSÖ (2022): Dünya genelinde 2,6 milyar insan temel dijital sağlık hizmetlerine erişemiyor.</a:t>
          </a:r>
          <a:endParaRPr lang="en-US"/>
        </a:p>
      </dgm:t>
    </dgm:pt>
    <dgm:pt modelId="{765193F9-69B4-4C16-9552-8037F355FC46}" type="parTrans" cxnId="{71943844-ABC2-49A7-842F-12F6C9BEF62F}">
      <dgm:prSet/>
      <dgm:spPr/>
      <dgm:t>
        <a:bodyPr/>
        <a:lstStyle/>
        <a:p>
          <a:endParaRPr lang="en-US"/>
        </a:p>
      </dgm:t>
    </dgm:pt>
    <dgm:pt modelId="{7201438B-7B01-45D1-83D1-F7EEB4BE2211}" type="sibTrans" cxnId="{71943844-ABC2-49A7-842F-12F6C9BEF62F}">
      <dgm:prSet/>
      <dgm:spPr/>
      <dgm:t>
        <a:bodyPr/>
        <a:lstStyle/>
        <a:p>
          <a:endParaRPr lang="en-US"/>
        </a:p>
      </dgm:t>
    </dgm:pt>
    <dgm:pt modelId="{D5D560E3-1625-4C76-B8AC-E1EB3698A58C}">
      <dgm:prSet/>
      <dgm:spPr/>
      <dgm:t>
        <a:bodyPr/>
        <a:lstStyle/>
        <a:p>
          <a:r>
            <a:rPr lang="tr-TR" b="1"/>
            <a:t>Dijital Okuryazarlık</a:t>
          </a:r>
          <a:endParaRPr lang="en-US"/>
        </a:p>
      </dgm:t>
    </dgm:pt>
    <dgm:pt modelId="{69A38C7C-5F56-4FE3-858B-10D0686831E7}" type="parTrans" cxnId="{135BE992-D085-49AF-894D-22D4CD033D7B}">
      <dgm:prSet/>
      <dgm:spPr/>
      <dgm:t>
        <a:bodyPr/>
        <a:lstStyle/>
        <a:p>
          <a:endParaRPr lang="en-US"/>
        </a:p>
      </dgm:t>
    </dgm:pt>
    <dgm:pt modelId="{09476B66-8279-4AE3-AA5D-AA608211082B}" type="sibTrans" cxnId="{135BE992-D085-49AF-894D-22D4CD033D7B}">
      <dgm:prSet/>
      <dgm:spPr/>
      <dgm:t>
        <a:bodyPr/>
        <a:lstStyle/>
        <a:p>
          <a:endParaRPr lang="en-US"/>
        </a:p>
      </dgm:t>
    </dgm:pt>
    <dgm:pt modelId="{84172F7B-E313-452A-83DF-B7ADE6FF0FDF}">
      <dgm:prSet/>
      <dgm:spPr/>
      <dgm:t>
        <a:bodyPr/>
        <a:lstStyle/>
        <a:p>
          <a:r>
            <a:rPr lang="tr-TR"/>
            <a:t>Sağlık bilgilerinin güvenilir kaynaktan alınması gerekir.</a:t>
          </a:r>
          <a:endParaRPr lang="en-US"/>
        </a:p>
      </dgm:t>
    </dgm:pt>
    <dgm:pt modelId="{7FC220D6-D7B6-4231-AF03-87EB0827E019}" type="parTrans" cxnId="{DECFC9E6-0EBB-44A3-9532-FC54FB3A7BC4}">
      <dgm:prSet/>
      <dgm:spPr/>
      <dgm:t>
        <a:bodyPr/>
        <a:lstStyle/>
        <a:p>
          <a:endParaRPr lang="en-US"/>
        </a:p>
      </dgm:t>
    </dgm:pt>
    <dgm:pt modelId="{66CB49C3-82D0-4980-A587-B45FCADD2A44}" type="sibTrans" cxnId="{DECFC9E6-0EBB-44A3-9532-FC54FB3A7BC4}">
      <dgm:prSet/>
      <dgm:spPr/>
      <dgm:t>
        <a:bodyPr/>
        <a:lstStyle/>
        <a:p>
          <a:endParaRPr lang="en-US"/>
        </a:p>
      </dgm:t>
    </dgm:pt>
    <dgm:pt modelId="{9718303B-B5A2-4F22-8E11-A75614DF694E}">
      <dgm:prSet/>
      <dgm:spPr/>
      <dgm:t>
        <a:bodyPr/>
        <a:lstStyle/>
        <a:p>
          <a:r>
            <a:rPr lang="tr-TR"/>
            <a:t>“Google tıbbı” (internet üzerinden kendi teşhisi koymak) → yanlış bilgi riski.</a:t>
          </a:r>
          <a:endParaRPr lang="en-US"/>
        </a:p>
      </dgm:t>
    </dgm:pt>
    <dgm:pt modelId="{7DE951EF-3213-4FB7-85A2-2C61085F73D0}" type="parTrans" cxnId="{BA6EA397-1874-4FCA-B755-1FF4C590785D}">
      <dgm:prSet/>
      <dgm:spPr/>
      <dgm:t>
        <a:bodyPr/>
        <a:lstStyle/>
        <a:p>
          <a:endParaRPr lang="en-US"/>
        </a:p>
      </dgm:t>
    </dgm:pt>
    <dgm:pt modelId="{764904EE-E9B5-4CB4-9654-315F5224C8FC}" type="sibTrans" cxnId="{BA6EA397-1874-4FCA-B755-1FF4C590785D}">
      <dgm:prSet/>
      <dgm:spPr/>
      <dgm:t>
        <a:bodyPr/>
        <a:lstStyle/>
        <a:p>
          <a:endParaRPr lang="en-US"/>
        </a:p>
      </dgm:t>
    </dgm:pt>
    <dgm:pt modelId="{8E9A1622-3675-496D-9BE6-676E6A0620D1}">
      <dgm:prSet/>
      <dgm:spPr/>
      <dgm:t>
        <a:bodyPr/>
        <a:lstStyle/>
        <a:p>
          <a:r>
            <a:rPr lang="tr-TR"/>
            <a:t>Dijital beceriler sağlık kararlarını doğrudan etkiler.</a:t>
          </a:r>
          <a:endParaRPr lang="en-US"/>
        </a:p>
      </dgm:t>
    </dgm:pt>
    <dgm:pt modelId="{51A22378-79C6-4489-AE1F-D56907A41E5F}" type="parTrans" cxnId="{C3188FEF-104A-4B41-A95B-678F04C7C30D}">
      <dgm:prSet/>
      <dgm:spPr/>
      <dgm:t>
        <a:bodyPr/>
        <a:lstStyle/>
        <a:p>
          <a:endParaRPr lang="en-US"/>
        </a:p>
      </dgm:t>
    </dgm:pt>
    <dgm:pt modelId="{CBB4F173-EC19-40BA-A1FF-734A9E33D69E}" type="sibTrans" cxnId="{C3188FEF-104A-4B41-A95B-678F04C7C30D}">
      <dgm:prSet/>
      <dgm:spPr/>
      <dgm:t>
        <a:bodyPr/>
        <a:lstStyle/>
        <a:p>
          <a:endParaRPr lang="en-US"/>
        </a:p>
      </dgm:t>
    </dgm:pt>
    <dgm:pt modelId="{7DDCE23E-813F-4E4A-B08B-73DABDADD482}">
      <dgm:prSet/>
      <dgm:spPr/>
      <dgm:t>
        <a:bodyPr/>
        <a:lstStyle/>
        <a:p>
          <a:r>
            <a:rPr lang="tr-TR" b="1"/>
            <a:t>Örnek:</a:t>
          </a:r>
          <a:r>
            <a:rPr lang="tr-TR"/>
            <a:t>Pandemi döneminde yanlış sağlık bilgisinin sosyal medyada yayılım hızı, doğru bilgiye göre 6 kat fazlaydı (WHO, 2021).</a:t>
          </a:r>
          <a:endParaRPr lang="en-US"/>
        </a:p>
      </dgm:t>
    </dgm:pt>
    <dgm:pt modelId="{7D5971F1-AD55-4076-ACF1-EF7FB9AF54BB}" type="parTrans" cxnId="{3272CD3F-4817-47CB-ACA5-DB147E4552B8}">
      <dgm:prSet/>
      <dgm:spPr/>
      <dgm:t>
        <a:bodyPr/>
        <a:lstStyle/>
        <a:p>
          <a:endParaRPr lang="en-US"/>
        </a:p>
      </dgm:t>
    </dgm:pt>
    <dgm:pt modelId="{6A4EA5F6-18B0-4B1F-89E5-E12EE68F6437}" type="sibTrans" cxnId="{3272CD3F-4817-47CB-ACA5-DB147E4552B8}">
      <dgm:prSet/>
      <dgm:spPr/>
      <dgm:t>
        <a:bodyPr/>
        <a:lstStyle/>
        <a:p>
          <a:endParaRPr lang="en-US"/>
        </a:p>
      </dgm:t>
    </dgm:pt>
    <dgm:pt modelId="{B2532C7A-7F7C-49A8-A767-2EDCB87033A1}" type="pres">
      <dgm:prSet presAssocID="{696B489E-D1B1-4AB5-A672-0CBC1B6AB109}" presName="linear" presStyleCnt="0">
        <dgm:presLayoutVars>
          <dgm:animLvl val="lvl"/>
          <dgm:resizeHandles val="exact"/>
        </dgm:presLayoutVars>
      </dgm:prSet>
      <dgm:spPr/>
    </dgm:pt>
    <dgm:pt modelId="{429B9081-9BF1-4581-87D5-8FECCB412683}" type="pres">
      <dgm:prSet presAssocID="{212196A9-14B2-4D1C-83E0-0166C6DAF502}" presName="parentText" presStyleLbl="node1" presStyleIdx="0" presStyleCnt="10">
        <dgm:presLayoutVars>
          <dgm:chMax val="0"/>
          <dgm:bulletEnabled val="1"/>
        </dgm:presLayoutVars>
      </dgm:prSet>
      <dgm:spPr/>
    </dgm:pt>
    <dgm:pt modelId="{357823AD-38DC-47F5-92A2-9D212F0FF939}" type="pres">
      <dgm:prSet presAssocID="{1B540536-34DD-4D9E-B42D-583F9775AE00}" presName="spacer" presStyleCnt="0"/>
      <dgm:spPr/>
    </dgm:pt>
    <dgm:pt modelId="{D22F0445-0BD8-4EE5-99B4-B06B401D79ED}" type="pres">
      <dgm:prSet presAssocID="{C9881B4B-D1A3-44E7-ADA1-D7F1A2CA7772}" presName="parentText" presStyleLbl="node1" presStyleIdx="1" presStyleCnt="10">
        <dgm:presLayoutVars>
          <dgm:chMax val="0"/>
          <dgm:bulletEnabled val="1"/>
        </dgm:presLayoutVars>
      </dgm:prSet>
      <dgm:spPr/>
    </dgm:pt>
    <dgm:pt modelId="{C3D776E7-3C69-4DE3-B9E2-6CE6A2644916}" type="pres">
      <dgm:prSet presAssocID="{A6C83105-66B7-4D0F-9741-9E153D9235D4}" presName="spacer" presStyleCnt="0"/>
      <dgm:spPr/>
    </dgm:pt>
    <dgm:pt modelId="{747BE4C2-FD94-4E56-81B0-58DC512042E3}" type="pres">
      <dgm:prSet presAssocID="{79E78E44-DD45-4813-BC5F-F3FA3FC6DB63}" presName="parentText" presStyleLbl="node1" presStyleIdx="2" presStyleCnt="10">
        <dgm:presLayoutVars>
          <dgm:chMax val="0"/>
          <dgm:bulletEnabled val="1"/>
        </dgm:presLayoutVars>
      </dgm:prSet>
      <dgm:spPr/>
    </dgm:pt>
    <dgm:pt modelId="{EB49A000-AAC0-455F-8B0F-32C6E1CF8436}" type="pres">
      <dgm:prSet presAssocID="{90E72797-1B7E-4D77-80F3-DDF253C2D9DB}" presName="spacer" presStyleCnt="0"/>
      <dgm:spPr/>
    </dgm:pt>
    <dgm:pt modelId="{61EC0ACD-F7B0-4143-B530-CF27DC28FAEB}" type="pres">
      <dgm:prSet presAssocID="{51EC2F47-08A3-4F76-BC77-1A16F091685B}" presName="parentText" presStyleLbl="node1" presStyleIdx="3" presStyleCnt="10">
        <dgm:presLayoutVars>
          <dgm:chMax val="0"/>
          <dgm:bulletEnabled val="1"/>
        </dgm:presLayoutVars>
      </dgm:prSet>
      <dgm:spPr/>
    </dgm:pt>
    <dgm:pt modelId="{D5122180-3375-41F4-A81A-988C24C24E32}" type="pres">
      <dgm:prSet presAssocID="{29853DD1-C737-4D24-99B6-FD77DC04C002}" presName="spacer" presStyleCnt="0"/>
      <dgm:spPr/>
    </dgm:pt>
    <dgm:pt modelId="{5835DEBD-EF12-4230-AC24-BCDEB3CE17B6}" type="pres">
      <dgm:prSet presAssocID="{C31FACE9-D079-44F4-BA4E-C24C2F839292}" presName="parentText" presStyleLbl="node1" presStyleIdx="4" presStyleCnt="10">
        <dgm:presLayoutVars>
          <dgm:chMax val="0"/>
          <dgm:bulletEnabled val="1"/>
        </dgm:presLayoutVars>
      </dgm:prSet>
      <dgm:spPr/>
    </dgm:pt>
    <dgm:pt modelId="{5D544856-7E4F-49C6-BF32-A640B3EA5810}" type="pres">
      <dgm:prSet presAssocID="{7201438B-7B01-45D1-83D1-F7EEB4BE2211}" presName="spacer" presStyleCnt="0"/>
      <dgm:spPr/>
    </dgm:pt>
    <dgm:pt modelId="{D0CA74ED-8BD8-45CD-B960-A56A7EB86BDA}" type="pres">
      <dgm:prSet presAssocID="{D5D560E3-1625-4C76-B8AC-E1EB3698A58C}" presName="parentText" presStyleLbl="node1" presStyleIdx="5" presStyleCnt="10">
        <dgm:presLayoutVars>
          <dgm:chMax val="0"/>
          <dgm:bulletEnabled val="1"/>
        </dgm:presLayoutVars>
      </dgm:prSet>
      <dgm:spPr/>
    </dgm:pt>
    <dgm:pt modelId="{1A44C17A-60F2-4CE6-B46C-0F9C659E77EF}" type="pres">
      <dgm:prSet presAssocID="{09476B66-8279-4AE3-AA5D-AA608211082B}" presName="spacer" presStyleCnt="0"/>
      <dgm:spPr/>
    </dgm:pt>
    <dgm:pt modelId="{5D5AF59F-0C9D-47C8-9B60-D9FF121D2B85}" type="pres">
      <dgm:prSet presAssocID="{84172F7B-E313-452A-83DF-B7ADE6FF0FDF}" presName="parentText" presStyleLbl="node1" presStyleIdx="6" presStyleCnt="10">
        <dgm:presLayoutVars>
          <dgm:chMax val="0"/>
          <dgm:bulletEnabled val="1"/>
        </dgm:presLayoutVars>
      </dgm:prSet>
      <dgm:spPr/>
    </dgm:pt>
    <dgm:pt modelId="{F3E2B659-0720-4AE1-94B5-9D472D8EC228}" type="pres">
      <dgm:prSet presAssocID="{66CB49C3-82D0-4980-A587-B45FCADD2A44}" presName="spacer" presStyleCnt="0"/>
      <dgm:spPr/>
    </dgm:pt>
    <dgm:pt modelId="{74DC1041-CD98-4B20-91B6-6B11C4BE5873}" type="pres">
      <dgm:prSet presAssocID="{9718303B-B5A2-4F22-8E11-A75614DF694E}" presName="parentText" presStyleLbl="node1" presStyleIdx="7" presStyleCnt="10">
        <dgm:presLayoutVars>
          <dgm:chMax val="0"/>
          <dgm:bulletEnabled val="1"/>
        </dgm:presLayoutVars>
      </dgm:prSet>
      <dgm:spPr/>
    </dgm:pt>
    <dgm:pt modelId="{9F507C77-EF16-4CCF-9453-0820AB29ECF7}" type="pres">
      <dgm:prSet presAssocID="{764904EE-E9B5-4CB4-9654-315F5224C8FC}" presName="spacer" presStyleCnt="0"/>
      <dgm:spPr/>
    </dgm:pt>
    <dgm:pt modelId="{7E758CFF-349A-4143-BEBD-F6B00D6E3F76}" type="pres">
      <dgm:prSet presAssocID="{8E9A1622-3675-496D-9BE6-676E6A0620D1}" presName="parentText" presStyleLbl="node1" presStyleIdx="8" presStyleCnt="10">
        <dgm:presLayoutVars>
          <dgm:chMax val="0"/>
          <dgm:bulletEnabled val="1"/>
        </dgm:presLayoutVars>
      </dgm:prSet>
      <dgm:spPr/>
    </dgm:pt>
    <dgm:pt modelId="{2BB8948B-3550-48CD-BC6B-3EE1631FAC72}" type="pres">
      <dgm:prSet presAssocID="{CBB4F173-EC19-40BA-A1FF-734A9E33D69E}" presName="spacer" presStyleCnt="0"/>
      <dgm:spPr/>
    </dgm:pt>
    <dgm:pt modelId="{694D9DEC-C14E-4806-8C8E-F1C2BABDE4BC}" type="pres">
      <dgm:prSet presAssocID="{7DDCE23E-813F-4E4A-B08B-73DABDADD482}" presName="parentText" presStyleLbl="node1" presStyleIdx="9" presStyleCnt="10">
        <dgm:presLayoutVars>
          <dgm:chMax val="0"/>
          <dgm:bulletEnabled val="1"/>
        </dgm:presLayoutVars>
      </dgm:prSet>
      <dgm:spPr/>
    </dgm:pt>
  </dgm:ptLst>
  <dgm:cxnLst>
    <dgm:cxn modelId="{A71FC200-F637-4E6F-9A1F-5ECA20E46305}" srcId="{696B489E-D1B1-4AB5-A672-0CBC1B6AB109}" destId="{C9881B4B-D1A3-44E7-ADA1-D7F1A2CA7772}" srcOrd="1" destOrd="0" parTransId="{35DE3224-4D4E-4950-BA50-6656657D985F}" sibTransId="{A6C83105-66B7-4D0F-9741-9E153D9235D4}"/>
    <dgm:cxn modelId="{5AE8CD09-7AB5-4983-A5BC-14C966F92CDF}" srcId="{696B489E-D1B1-4AB5-A672-0CBC1B6AB109}" destId="{79E78E44-DD45-4813-BC5F-F3FA3FC6DB63}" srcOrd="2" destOrd="0" parTransId="{14D2AA65-BFA7-4D8A-8C8D-539F633C1BB4}" sibTransId="{90E72797-1B7E-4D77-80F3-DDF253C2D9DB}"/>
    <dgm:cxn modelId="{C3634E2F-6627-451A-84D9-512859CEE217}" type="presOf" srcId="{D5D560E3-1625-4C76-B8AC-E1EB3698A58C}" destId="{D0CA74ED-8BD8-45CD-B960-A56A7EB86BDA}" srcOrd="0" destOrd="0" presId="urn:microsoft.com/office/officeart/2005/8/layout/vList2"/>
    <dgm:cxn modelId="{3272CD3F-4817-47CB-ACA5-DB147E4552B8}" srcId="{696B489E-D1B1-4AB5-A672-0CBC1B6AB109}" destId="{7DDCE23E-813F-4E4A-B08B-73DABDADD482}" srcOrd="9" destOrd="0" parTransId="{7D5971F1-AD55-4076-ACF1-EF7FB9AF54BB}" sibTransId="{6A4EA5F6-18B0-4B1F-89E5-E12EE68F6437}"/>
    <dgm:cxn modelId="{37BEBE5B-B726-49B7-9642-490C342FF7C1}" type="presOf" srcId="{51EC2F47-08A3-4F76-BC77-1A16F091685B}" destId="{61EC0ACD-F7B0-4143-B530-CF27DC28FAEB}" srcOrd="0" destOrd="0" presId="urn:microsoft.com/office/officeart/2005/8/layout/vList2"/>
    <dgm:cxn modelId="{71943844-ABC2-49A7-842F-12F6C9BEF62F}" srcId="{696B489E-D1B1-4AB5-A672-0CBC1B6AB109}" destId="{C31FACE9-D079-44F4-BA4E-C24C2F839292}" srcOrd="4" destOrd="0" parTransId="{765193F9-69B4-4C16-9552-8037F355FC46}" sibTransId="{7201438B-7B01-45D1-83D1-F7EEB4BE2211}"/>
    <dgm:cxn modelId="{145E206D-89D4-425E-9FA3-0B7558849F38}" srcId="{696B489E-D1B1-4AB5-A672-0CBC1B6AB109}" destId="{51EC2F47-08A3-4F76-BC77-1A16F091685B}" srcOrd="3" destOrd="0" parTransId="{E7C7C1B2-E09C-4A32-915F-DEA2A8EE1338}" sibTransId="{29853DD1-C737-4D24-99B6-FD77DC04C002}"/>
    <dgm:cxn modelId="{2E191B79-3A36-4EEC-B48C-5E700FF07B75}" type="presOf" srcId="{84172F7B-E313-452A-83DF-B7ADE6FF0FDF}" destId="{5D5AF59F-0C9D-47C8-9B60-D9FF121D2B85}" srcOrd="0" destOrd="0" presId="urn:microsoft.com/office/officeart/2005/8/layout/vList2"/>
    <dgm:cxn modelId="{A9EEE482-FCA6-4AEE-BBDD-EC4CF2062AF5}" srcId="{696B489E-D1B1-4AB5-A672-0CBC1B6AB109}" destId="{212196A9-14B2-4D1C-83E0-0166C6DAF502}" srcOrd="0" destOrd="0" parTransId="{30B3151B-31C2-44D3-8B04-9352A06040BF}" sibTransId="{1B540536-34DD-4D9E-B42D-583F9775AE00}"/>
    <dgm:cxn modelId="{135BE992-D085-49AF-894D-22D4CD033D7B}" srcId="{696B489E-D1B1-4AB5-A672-0CBC1B6AB109}" destId="{D5D560E3-1625-4C76-B8AC-E1EB3698A58C}" srcOrd="5" destOrd="0" parTransId="{69A38C7C-5F56-4FE3-858B-10D0686831E7}" sibTransId="{09476B66-8279-4AE3-AA5D-AA608211082B}"/>
    <dgm:cxn modelId="{A8C46D94-B93B-402F-BE63-31CEC52B9D38}" type="presOf" srcId="{C9881B4B-D1A3-44E7-ADA1-D7F1A2CA7772}" destId="{D22F0445-0BD8-4EE5-99B4-B06B401D79ED}" srcOrd="0" destOrd="0" presId="urn:microsoft.com/office/officeart/2005/8/layout/vList2"/>
    <dgm:cxn modelId="{B6235095-E617-4E58-BD21-018722CC2B89}" type="presOf" srcId="{9718303B-B5A2-4F22-8E11-A75614DF694E}" destId="{74DC1041-CD98-4B20-91B6-6B11C4BE5873}" srcOrd="0" destOrd="0" presId="urn:microsoft.com/office/officeart/2005/8/layout/vList2"/>
    <dgm:cxn modelId="{0BF27496-99F3-406C-A24B-2E7E34983B22}" type="presOf" srcId="{C31FACE9-D079-44F4-BA4E-C24C2F839292}" destId="{5835DEBD-EF12-4230-AC24-BCDEB3CE17B6}" srcOrd="0" destOrd="0" presId="urn:microsoft.com/office/officeart/2005/8/layout/vList2"/>
    <dgm:cxn modelId="{BA6EA397-1874-4FCA-B755-1FF4C590785D}" srcId="{696B489E-D1B1-4AB5-A672-0CBC1B6AB109}" destId="{9718303B-B5A2-4F22-8E11-A75614DF694E}" srcOrd="7" destOrd="0" parTransId="{7DE951EF-3213-4FB7-85A2-2C61085F73D0}" sibTransId="{764904EE-E9B5-4CB4-9654-315F5224C8FC}"/>
    <dgm:cxn modelId="{7692E8B0-57FC-473B-A6DE-61C5F062BA62}" type="presOf" srcId="{696B489E-D1B1-4AB5-A672-0CBC1B6AB109}" destId="{B2532C7A-7F7C-49A8-A767-2EDCB87033A1}" srcOrd="0" destOrd="0" presId="urn:microsoft.com/office/officeart/2005/8/layout/vList2"/>
    <dgm:cxn modelId="{C498B9B1-4DC0-41AC-8117-B77404FD5321}" type="presOf" srcId="{212196A9-14B2-4D1C-83E0-0166C6DAF502}" destId="{429B9081-9BF1-4581-87D5-8FECCB412683}" srcOrd="0" destOrd="0" presId="urn:microsoft.com/office/officeart/2005/8/layout/vList2"/>
    <dgm:cxn modelId="{13A550CD-77BB-4F17-8278-12218ADFF3F5}" type="presOf" srcId="{7DDCE23E-813F-4E4A-B08B-73DABDADD482}" destId="{694D9DEC-C14E-4806-8C8E-F1C2BABDE4BC}" srcOrd="0" destOrd="0" presId="urn:microsoft.com/office/officeart/2005/8/layout/vList2"/>
    <dgm:cxn modelId="{6BD1DFDC-10D6-40C9-9C7A-20B534A6A8B0}" type="presOf" srcId="{8E9A1622-3675-496D-9BE6-676E6A0620D1}" destId="{7E758CFF-349A-4143-BEBD-F6B00D6E3F76}" srcOrd="0" destOrd="0" presId="urn:microsoft.com/office/officeart/2005/8/layout/vList2"/>
    <dgm:cxn modelId="{CBCE85E2-8357-4C75-9C03-D8A6CB796CC0}" type="presOf" srcId="{79E78E44-DD45-4813-BC5F-F3FA3FC6DB63}" destId="{747BE4C2-FD94-4E56-81B0-58DC512042E3}" srcOrd="0" destOrd="0" presId="urn:microsoft.com/office/officeart/2005/8/layout/vList2"/>
    <dgm:cxn modelId="{DECFC9E6-0EBB-44A3-9532-FC54FB3A7BC4}" srcId="{696B489E-D1B1-4AB5-A672-0CBC1B6AB109}" destId="{84172F7B-E313-452A-83DF-B7ADE6FF0FDF}" srcOrd="6" destOrd="0" parTransId="{7FC220D6-D7B6-4231-AF03-87EB0827E019}" sibTransId="{66CB49C3-82D0-4980-A587-B45FCADD2A44}"/>
    <dgm:cxn modelId="{C3188FEF-104A-4B41-A95B-678F04C7C30D}" srcId="{696B489E-D1B1-4AB5-A672-0CBC1B6AB109}" destId="{8E9A1622-3675-496D-9BE6-676E6A0620D1}" srcOrd="8" destOrd="0" parTransId="{51A22378-79C6-4489-AE1F-D56907A41E5F}" sibTransId="{CBB4F173-EC19-40BA-A1FF-734A9E33D69E}"/>
    <dgm:cxn modelId="{A146BDD1-2DFF-43A5-937F-26D6D1BF3F5A}" type="presParOf" srcId="{B2532C7A-7F7C-49A8-A767-2EDCB87033A1}" destId="{429B9081-9BF1-4581-87D5-8FECCB412683}" srcOrd="0" destOrd="0" presId="urn:microsoft.com/office/officeart/2005/8/layout/vList2"/>
    <dgm:cxn modelId="{B616664A-0732-43E3-8E11-83B95A508794}" type="presParOf" srcId="{B2532C7A-7F7C-49A8-A767-2EDCB87033A1}" destId="{357823AD-38DC-47F5-92A2-9D212F0FF939}" srcOrd="1" destOrd="0" presId="urn:microsoft.com/office/officeart/2005/8/layout/vList2"/>
    <dgm:cxn modelId="{73D3F7C8-1717-4F26-8837-E78F7FE3CD29}" type="presParOf" srcId="{B2532C7A-7F7C-49A8-A767-2EDCB87033A1}" destId="{D22F0445-0BD8-4EE5-99B4-B06B401D79ED}" srcOrd="2" destOrd="0" presId="urn:microsoft.com/office/officeart/2005/8/layout/vList2"/>
    <dgm:cxn modelId="{CCB5252A-2ED9-4046-A9AE-F822A87AC34B}" type="presParOf" srcId="{B2532C7A-7F7C-49A8-A767-2EDCB87033A1}" destId="{C3D776E7-3C69-4DE3-B9E2-6CE6A2644916}" srcOrd="3" destOrd="0" presId="urn:microsoft.com/office/officeart/2005/8/layout/vList2"/>
    <dgm:cxn modelId="{97C9D829-5576-40DD-B81D-D4C80E11D3E8}" type="presParOf" srcId="{B2532C7A-7F7C-49A8-A767-2EDCB87033A1}" destId="{747BE4C2-FD94-4E56-81B0-58DC512042E3}" srcOrd="4" destOrd="0" presId="urn:microsoft.com/office/officeart/2005/8/layout/vList2"/>
    <dgm:cxn modelId="{479D6603-CA80-4CEA-B44D-151B18266ECB}" type="presParOf" srcId="{B2532C7A-7F7C-49A8-A767-2EDCB87033A1}" destId="{EB49A000-AAC0-455F-8B0F-32C6E1CF8436}" srcOrd="5" destOrd="0" presId="urn:microsoft.com/office/officeart/2005/8/layout/vList2"/>
    <dgm:cxn modelId="{6620F005-5314-4A6A-B74B-018E4DCEE90D}" type="presParOf" srcId="{B2532C7A-7F7C-49A8-A767-2EDCB87033A1}" destId="{61EC0ACD-F7B0-4143-B530-CF27DC28FAEB}" srcOrd="6" destOrd="0" presId="urn:microsoft.com/office/officeart/2005/8/layout/vList2"/>
    <dgm:cxn modelId="{8617A2A4-32FB-46DE-8B61-5B5CA4F91230}" type="presParOf" srcId="{B2532C7A-7F7C-49A8-A767-2EDCB87033A1}" destId="{D5122180-3375-41F4-A81A-988C24C24E32}" srcOrd="7" destOrd="0" presId="urn:microsoft.com/office/officeart/2005/8/layout/vList2"/>
    <dgm:cxn modelId="{A73FD3A6-A979-47F5-BC7A-159BA27E435C}" type="presParOf" srcId="{B2532C7A-7F7C-49A8-A767-2EDCB87033A1}" destId="{5835DEBD-EF12-4230-AC24-BCDEB3CE17B6}" srcOrd="8" destOrd="0" presId="urn:microsoft.com/office/officeart/2005/8/layout/vList2"/>
    <dgm:cxn modelId="{1054170D-F840-4DFE-852C-DC1A3641D359}" type="presParOf" srcId="{B2532C7A-7F7C-49A8-A767-2EDCB87033A1}" destId="{5D544856-7E4F-49C6-BF32-A640B3EA5810}" srcOrd="9" destOrd="0" presId="urn:microsoft.com/office/officeart/2005/8/layout/vList2"/>
    <dgm:cxn modelId="{0136312B-65E1-404D-BE0F-C1BF57968539}" type="presParOf" srcId="{B2532C7A-7F7C-49A8-A767-2EDCB87033A1}" destId="{D0CA74ED-8BD8-45CD-B960-A56A7EB86BDA}" srcOrd="10" destOrd="0" presId="urn:microsoft.com/office/officeart/2005/8/layout/vList2"/>
    <dgm:cxn modelId="{BF7B9FBE-EE63-47C7-915F-43C134574252}" type="presParOf" srcId="{B2532C7A-7F7C-49A8-A767-2EDCB87033A1}" destId="{1A44C17A-60F2-4CE6-B46C-0F9C659E77EF}" srcOrd="11" destOrd="0" presId="urn:microsoft.com/office/officeart/2005/8/layout/vList2"/>
    <dgm:cxn modelId="{45E7D79C-F1A2-4136-A2AA-62200CFCA75C}" type="presParOf" srcId="{B2532C7A-7F7C-49A8-A767-2EDCB87033A1}" destId="{5D5AF59F-0C9D-47C8-9B60-D9FF121D2B85}" srcOrd="12" destOrd="0" presId="urn:microsoft.com/office/officeart/2005/8/layout/vList2"/>
    <dgm:cxn modelId="{8673BDFF-FA69-4278-BBFE-2531D2836499}" type="presParOf" srcId="{B2532C7A-7F7C-49A8-A767-2EDCB87033A1}" destId="{F3E2B659-0720-4AE1-94B5-9D472D8EC228}" srcOrd="13" destOrd="0" presId="urn:microsoft.com/office/officeart/2005/8/layout/vList2"/>
    <dgm:cxn modelId="{16EB3BDF-31AC-4528-9D86-11950577824A}" type="presParOf" srcId="{B2532C7A-7F7C-49A8-A767-2EDCB87033A1}" destId="{74DC1041-CD98-4B20-91B6-6B11C4BE5873}" srcOrd="14" destOrd="0" presId="urn:microsoft.com/office/officeart/2005/8/layout/vList2"/>
    <dgm:cxn modelId="{CB01B0E2-83FD-430F-B661-19DBFCB0C452}" type="presParOf" srcId="{B2532C7A-7F7C-49A8-A767-2EDCB87033A1}" destId="{9F507C77-EF16-4CCF-9453-0820AB29ECF7}" srcOrd="15" destOrd="0" presId="urn:microsoft.com/office/officeart/2005/8/layout/vList2"/>
    <dgm:cxn modelId="{35ADB1D1-3431-44F0-A325-3AD2F9C265B9}" type="presParOf" srcId="{B2532C7A-7F7C-49A8-A767-2EDCB87033A1}" destId="{7E758CFF-349A-4143-BEBD-F6B00D6E3F76}" srcOrd="16" destOrd="0" presId="urn:microsoft.com/office/officeart/2005/8/layout/vList2"/>
    <dgm:cxn modelId="{33120718-DB03-4EA5-92CA-BA940DFF35BA}" type="presParOf" srcId="{B2532C7A-7F7C-49A8-A767-2EDCB87033A1}" destId="{2BB8948B-3550-48CD-BC6B-3EE1631FAC72}" srcOrd="17" destOrd="0" presId="urn:microsoft.com/office/officeart/2005/8/layout/vList2"/>
    <dgm:cxn modelId="{C10D44D8-A0A5-4385-9416-4C670C678318}" type="presParOf" srcId="{B2532C7A-7F7C-49A8-A767-2EDCB87033A1}" destId="{694D9DEC-C14E-4806-8C8E-F1C2BABDE4BC}" srcOrd="1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DEC294-6BEE-4A5C-93A8-239AFADA740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0DE3031-A5B2-42FF-8388-396336851751}">
      <dgm:prSet/>
      <dgm:spPr/>
      <dgm:t>
        <a:bodyPr/>
        <a:lstStyle/>
        <a:p>
          <a:r>
            <a:rPr lang="tr-TR" b="1"/>
            <a:t>DİJİTAL SAĞLIK OKURYAZARLIĞI (E-HEALTH LITERACY)</a:t>
          </a:r>
          <a:endParaRPr lang="en-US"/>
        </a:p>
      </dgm:t>
    </dgm:pt>
    <dgm:pt modelId="{956F46F6-5195-4CF1-B567-9E89D3F54EEC}" type="parTrans" cxnId="{8346DAC9-2D36-4853-965E-23352094C56B}">
      <dgm:prSet/>
      <dgm:spPr/>
      <dgm:t>
        <a:bodyPr/>
        <a:lstStyle/>
        <a:p>
          <a:endParaRPr lang="en-US"/>
        </a:p>
      </dgm:t>
    </dgm:pt>
    <dgm:pt modelId="{8951586E-0540-4908-9FDB-ABC39939DDA9}" type="sibTrans" cxnId="{8346DAC9-2D36-4853-965E-23352094C56B}">
      <dgm:prSet/>
      <dgm:spPr/>
      <dgm:t>
        <a:bodyPr/>
        <a:lstStyle/>
        <a:p>
          <a:endParaRPr lang="en-US"/>
        </a:p>
      </dgm:t>
    </dgm:pt>
    <dgm:pt modelId="{35C8C69E-656D-4CB3-B9D7-D4B908D80F9D}">
      <dgm:prSet/>
      <dgm:spPr/>
      <dgm:t>
        <a:bodyPr/>
        <a:lstStyle/>
        <a:p>
          <a:r>
            <a:rPr lang="tr-TR"/>
            <a:t>Sağlık bilgisinin </a:t>
          </a:r>
          <a:r>
            <a:rPr lang="tr-TR" b="1"/>
            <a:t>dijital ortamda aranması, değerlendirilmesi ve uygulanması</a:t>
          </a:r>
          <a:r>
            <a:rPr lang="tr-TR"/>
            <a:t> becerisi.</a:t>
          </a:r>
          <a:endParaRPr lang="en-US"/>
        </a:p>
      </dgm:t>
    </dgm:pt>
    <dgm:pt modelId="{1606B6F6-5B7D-4F6A-80CC-6A9110AC3FB0}" type="parTrans" cxnId="{CAD384B0-5106-4AFE-AD26-1C26FD7D284B}">
      <dgm:prSet/>
      <dgm:spPr/>
      <dgm:t>
        <a:bodyPr/>
        <a:lstStyle/>
        <a:p>
          <a:endParaRPr lang="en-US"/>
        </a:p>
      </dgm:t>
    </dgm:pt>
    <dgm:pt modelId="{5EAB2A28-EFBE-4447-BE0F-1DF3ADB70587}" type="sibTrans" cxnId="{CAD384B0-5106-4AFE-AD26-1C26FD7D284B}">
      <dgm:prSet/>
      <dgm:spPr/>
      <dgm:t>
        <a:bodyPr/>
        <a:lstStyle/>
        <a:p>
          <a:endParaRPr lang="en-US"/>
        </a:p>
      </dgm:t>
    </dgm:pt>
    <dgm:pt modelId="{82AD8607-4002-4F1B-BC5A-44BA76EABF1A}">
      <dgm:prSet/>
      <dgm:spPr/>
      <dgm:t>
        <a:bodyPr/>
        <a:lstStyle/>
        <a:p>
          <a:r>
            <a:rPr lang="tr-TR"/>
            <a:t>Unsurlar:</a:t>
          </a:r>
          <a:endParaRPr lang="en-US"/>
        </a:p>
      </dgm:t>
    </dgm:pt>
    <dgm:pt modelId="{D1259F3A-9022-4A1E-891D-A2BC5852A222}" type="parTrans" cxnId="{ED3F34FE-DC0E-4035-ADC8-6A629F0DAA11}">
      <dgm:prSet/>
      <dgm:spPr/>
      <dgm:t>
        <a:bodyPr/>
        <a:lstStyle/>
        <a:p>
          <a:endParaRPr lang="en-US"/>
        </a:p>
      </dgm:t>
    </dgm:pt>
    <dgm:pt modelId="{F7183EE6-6635-4B4E-AD72-0AEE263D50E1}" type="sibTrans" cxnId="{ED3F34FE-DC0E-4035-ADC8-6A629F0DAA11}">
      <dgm:prSet/>
      <dgm:spPr/>
      <dgm:t>
        <a:bodyPr/>
        <a:lstStyle/>
        <a:p>
          <a:endParaRPr lang="en-US"/>
        </a:p>
      </dgm:t>
    </dgm:pt>
    <dgm:pt modelId="{4ED2AF5E-FCED-4E0F-8D62-E8BE3DF7CE71}">
      <dgm:prSet/>
      <dgm:spPr/>
      <dgm:t>
        <a:bodyPr/>
        <a:lstStyle/>
        <a:p>
          <a:r>
            <a:rPr lang="tr-TR"/>
            <a:t>Medya okuryazarlığı</a:t>
          </a:r>
          <a:endParaRPr lang="en-US"/>
        </a:p>
      </dgm:t>
    </dgm:pt>
    <dgm:pt modelId="{08ABFE49-2132-4A25-BE43-DC869F3301F4}" type="parTrans" cxnId="{7EAAB124-85B1-4CA6-9026-1FC2812E899D}">
      <dgm:prSet/>
      <dgm:spPr/>
      <dgm:t>
        <a:bodyPr/>
        <a:lstStyle/>
        <a:p>
          <a:endParaRPr lang="en-US"/>
        </a:p>
      </dgm:t>
    </dgm:pt>
    <dgm:pt modelId="{A9E60376-0FB3-47F4-B854-81BC3F0FCB83}" type="sibTrans" cxnId="{7EAAB124-85B1-4CA6-9026-1FC2812E899D}">
      <dgm:prSet/>
      <dgm:spPr/>
      <dgm:t>
        <a:bodyPr/>
        <a:lstStyle/>
        <a:p>
          <a:endParaRPr lang="en-US"/>
        </a:p>
      </dgm:t>
    </dgm:pt>
    <dgm:pt modelId="{E3B7C938-C71D-492E-8E2D-62931681D3A6}">
      <dgm:prSet/>
      <dgm:spPr/>
      <dgm:t>
        <a:bodyPr/>
        <a:lstStyle/>
        <a:p>
          <a:r>
            <a:rPr lang="tr-TR"/>
            <a:t>Bilgi okuryazarlığı</a:t>
          </a:r>
          <a:endParaRPr lang="en-US"/>
        </a:p>
      </dgm:t>
    </dgm:pt>
    <dgm:pt modelId="{3FD2199E-1DB9-46E3-AB28-D111155C69DC}" type="parTrans" cxnId="{85F46D1E-EB35-42AE-B29C-C48A011D9427}">
      <dgm:prSet/>
      <dgm:spPr/>
      <dgm:t>
        <a:bodyPr/>
        <a:lstStyle/>
        <a:p>
          <a:endParaRPr lang="en-US"/>
        </a:p>
      </dgm:t>
    </dgm:pt>
    <dgm:pt modelId="{71D0FD92-F456-49D5-8F9C-7E76A9833694}" type="sibTrans" cxnId="{85F46D1E-EB35-42AE-B29C-C48A011D9427}">
      <dgm:prSet/>
      <dgm:spPr/>
      <dgm:t>
        <a:bodyPr/>
        <a:lstStyle/>
        <a:p>
          <a:endParaRPr lang="en-US"/>
        </a:p>
      </dgm:t>
    </dgm:pt>
    <dgm:pt modelId="{8F338D21-544B-4840-AC0C-D28800A94206}">
      <dgm:prSet/>
      <dgm:spPr/>
      <dgm:t>
        <a:bodyPr/>
        <a:lstStyle/>
        <a:p>
          <a:r>
            <a:rPr lang="tr-TR"/>
            <a:t>Teknoloji kullanma becerisi</a:t>
          </a:r>
          <a:endParaRPr lang="en-US"/>
        </a:p>
      </dgm:t>
    </dgm:pt>
    <dgm:pt modelId="{AF542560-8701-4179-BA43-6200594F10B2}" type="parTrans" cxnId="{CB743776-502D-42CC-AEA7-DB24EA90200A}">
      <dgm:prSet/>
      <dgm:spPr/>
      <dgm:t>
        <a:bodyPr/>
        <a:lstStyle/>
        <a:p>
          <a:endParaRPr lang="en-US"/>
        </a:p>
      </dgm:t>
    </dgm:pt>
    <dgm:pt modelId="{92663E7E-EC4E-44EA-9B73-1E6610CF9341}" type="sibTrans" cxnId="{CB743776-502D-42CC-AEA7-DB24EA90200A}">
      <dgm:prSet/>
      <dgm:spPr/>
      <dgm:t>
        <a:bodyPr/>
        <a:lstStyle/>
        <a:p>
          <a:endParaRPr lang="en-US"/>
        </a:p>
      </dgm:t>
    </dgm:pt>
    <dgm:pt modelId="{DA7E133B-3FDC-4E8D-826C-123CB08C1C2A}">
      <dgm:prSet/>
      <dgm:spPr/>
      <dgm:t>
        <a:bodyPr/>
        <a:lstStyle/>
        <a:p>
          <a:r>
            <a:rPr lang="tr-TR" i="1"/>
            <a:t>Türkiye Dijital Okuryazarlık Endeksi (2023):</a:t>
          </a:r>
          <a:br>
            <a:rPr lang="tr-TR"/>
          </a:br>
          <a:r>
            <a:rPr lang="tr-TR"/>
            <a:t>Yetişkinlerin %37’si “sağlık bilgisini internetten doğru kaynakta arayamadığını” ifade etti.</a:t>
          </a:r>
          <a:endParaRPr lang="en-US"/>
        </a:p>
      </dgm:t>
    </dgm:pt>
    <dgm:pt modelId="{E4BBC7E5-047B-45B7-B487-3CDE74F79637}" type="parTrans" cxnId="{251C4E9A-83C2-4BDA-B454-07C89494C564}">
      <dgm:prSet/>
      <dgm:spPr/>
      <dgm:t>
        <a:bodyPr/>
        <a:lstStyle/>
        <a:p>
          <a:endParaRPr lang="en-US"/>
        </a:p>
      </dgm:t>
    </dgm:pt>
    <dgm:pt modelId="{C27BEEAF-47CC-462F-83B3-DB8394DF66D1}" type="sibTrans" cxnId="{251C4E9A-83C2-4BDA-B454-07C89494C564}">
      <dgm:prSet/>
      <dgm:spPr/>
      <dgm:t>
        <a:bodyPr/>
        <a:lstStyle/>
        <a:p>
          <a:endParaRPr lang="en-US"/>
        </a:p>
      </dgm:t>
    </dgm:pt>
    <dgm:pt modelId="{EB71164F-B03C-413D-9D4A-F519F7EDF351}" type="pres">
      <dgm:prSet presAssocID="{7FDEC294-6BEE-4A5C-93A8-239AFADA7408}" presName="linear" presStyleCnt="0">
        <dgm:presLayoutVars>
          <dgm:animLvl val="lvl"/>
          <dgm:resizeHandles val="exact"/>
        </dgm:presLayoutVars>
      </dgm:prSet>
      <dgm:spPr/>
    </dgm:pt>
    <dgm:pt modelId="{5BDF93ED-95E8-41E1-A6FB-BBF771F1E10E}" type="pres">
      <dgm:prSet presAssocID="{F0DE3031-A5B2-42FF-8388-396336851751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CE0B8393-64E8-4FF3-8CAE-652B277D56A3}" type="pres">
      <dgm:prSet presAssocID="{8951586E-0540-4908-9FDB-ABC39939DDA9}" presName="spacer" presStyleCnt="0"/>
      <dgm:spPr/>
    </dgm:pt>
    <dgm:pt modelId="{D0450263-737C-47ED-A6A3-79A9EDE34DFE}" type="pres">
      <dgm:prSet presAssocID="{35C8C69E-656D-4CB3-B9D7-D4B908D80F9D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117D292-CDA7-4BF8-A0AE-AD35B1AF226D}" type="pres">
      <dgm:prSet presAssocID="{5EAB2A28-EFBE-4447-BE0F-1DF3ADB70587}" presName="spacer" presStyleCnt="0"/>
      <dgm:spPr/>
    </dgm:pt>
    <dgm:pt modelId="{2F54AF42-AF7A-4AB1-885B-84FBD4F0C128}" type="pres">
      <dgm:prSet presAssocID="{82AD8607-4002-4F1B-BC5A-44BA76EABF1A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2B16716F-4D4E-4654-BDBF-11D7B870F4BF}" type="pres">
      <dgm:prSet presAssocID="{82AD8607-4002-4F1B-BC5A-44BA76EABF1A}" presName="childText" presStyleLbl="revTx" presStyleIdx="0" presStyleCnt="1">
        <dgm:presLayoutVars>
          <dgm:bulletEnabled val="1"/>
        </dgm:presLayoutVars>
      </dgm:prSet>
      <dgm:spPr/>
    </dgm:pt>
    <dgm:pt modelId="{162B856A-474A-4E63-859F-B0BA41C0D32B}" type="pres">
      <dgm:prSet presAssocID="{DA7E133B-3FDC-4E8D-826C-123CB08C1C2A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F3B61C05-0D71-4E04-ADDA-6146134B8129}" type="presOf" srcId="{82AD8607-4002-4F1B-BC5A-44BA76EABF1A}" destId="{2F54AF42-AF7A-4AB1-885B-84FBD4F0C128}" srcOrd="0" destOrd="0" presId="urn:microsoft.com/office/officeart/2005/8/layout/vList2"/>
    <dgm:cxn modelId="{85F46D1E-EB35-42AE-B29C-C48A011D9427}" srcId="{82AD8607-4002-4F1B-BC5A-44BA76EABF1A}" destId="{E3B7C938-C71D-492E-8E2D-62931681D3A6}" srcOrd="1" destOrd="0" parTransId="{3FD2199E-1DB9-46E3-AB28-D111155C69DC}" sibTransId="{71D0FD92-F456-49D5-8F9C-7E76A9833694}"/>
    <dgm:cxn modelId="{4E4D3224-0456-4FA0-A605-F9B49C440199}" type="presOf" srcId="{E3B7C938-C71D-492E-8E2D-62931681D3A6}" destId="{2B16716F-4D4E-4654-BDBF-11D7B870F4BF}" srcOrd="0" destOrd="1" presId="urn:microsoft.com/office/officeart/2005/8/layout/vList2"/>
    <dgm:cxn modelId="{7EAAB124-85B1-4CA6-9026-1FC2812E899D}" srcId="{82AD8607-4002-4F1B-BC5A-44BA76EABF1A}" destId="{4ED2AF5E-FCED-4E0F-8D62-E8BE3DF7CE71}" srcOrd="0" destOrd="0" parTransId="{08ABFE49-2132-4A25-BE43-DC869F3301F4}" sibTransId="{A9E60376-0FB3-47F4-B854-81BC3F0FCB83}"/>
    <dgm:cxn modelId="{776E9F37-BE7E-4396-805C-122E9203E3F9}" type="presOf" srcId="{35C8C69E-656D-4CB3-B9D7-D4B908D80F9D}" destId="{D0450263-737C-47ED-A6A3-79A9EDE34DFE}" srcOrd="0" destOrd="0" presId="urn:microsoft.com/office/officeart/2005/8/layout/vList2"/>
    <dgm:cxn modelId="{EF288761-23EA-47E4-99EA-3F734515E571}" type="presOf" srcId="{8F338D21-544B-4840-AC0C-D28800A94206}" destId="{2B16716F-4D4E-4654-BDBF-11D7B870F4BF}" srcOrd="0" destOrd="2" presId="urn:microsoft.com/office/officeart/2005/8/layout/vList2"/>
    <dgm:cxn modelId="{CB743776-502D-42CC-AEA7-DB24EA90200A}" srcId="{82AD8607-4002-4F1B-BC5A-44BA76EABF1A}" destId="{8F338D21-544B-4840-AC0C-D28800A94206}" srcOrd="2" destOrd="0" parTransId="{AF542560-8701-4179-BA43-6200594F10B2}" sibTransId="{92663E7E-EC4E-44EA-9B73-1E6610CF9341}"/>
    <dgm:cxn modelId="{8C48058D-594A-4880-A89C-B694FA570F04}" type="presOf" srcId="{4ED2AF5E-FCED-4E0F-8D62-E8BE3DF7CE71}" destId="{2B16716F-4D4E-4654-BDBF-11D7B870F4BF}" srcOrd="0" destOrd="0" presId="urn:microsoft.com/office/officeart/2005/8/layout/vList2"/>
    <dgm:cxn modelId="{3E250D91-8BB2-43CA-A7B5-026B4A5D3E04}" type="presOf" srcId="{7FDEC294-6BEE-4A5C-93A8-239AFADA7408}" destId="{EB71164F-B03C-413D-9D4A-F519F7EDF351}" srcOrd="0" destOrd="0" presId="urn:microsoft.com/office/officeart/2005/8/layout/vList2"/>
    <dgm:cxn modelId="{251C4E9A-83C2-4BDA-B454-07C89494C564}" srcId="{7FDEC294-6BEE-4A5C-93A8-239AFADA7408}" destId="{DA7E133B-3FDC-4E8D-826C-123CB08C1C2A}" srcOrd="3" destOrd="0" parTransId="{E4BBC7E5-047B-45B7-B487-3CDE74F79637}" sibTransId="{C27BEEAF-47CC-462F-83B3-DB8394DF66D1}"/>
    <dgm:cxn modelId="{CAD384B0-5106-4AFE-AD26-1C26FD7D284B}" srcId="{7FDEC294-6BEE-4A5C-93A8-239AFADA7408}" destId="{35C8C69E-656D-4CB3-B9D7-D4B908D80F9D}" srcOrd="1" destOrd="0" parTransId="{1606B6F6-5B7D-4F6A-80CC-6A9110AC3FB0}" sibTransId="{5EAB2A28-EFBE-4447-BE0F-1DF3ADB70587}"/>
    <dgm:cxn modelId="{A37F49B4-9AA7-47D0-A833-663CC4984A3C}" type="presOf" srcId="{DA7E133B-3FDC-4E8D-826C-123CB08C1C2A}" destId="{162B856A-474A-4E63-859F-B0BA41C0D32B}" srcOrd="0" destOrd="0" presId="urn:microsoft.com/office/officeart/2005/8/layout/vList2"/>
    <dgm:cxn modelId="{8346DAC9-2D36-4853-965E-23352094C56B}" srcId="{7FDEC294-6BEE-4A5C-93A8-239AFADA7408}" destId="{F0DE3031-A5B2-42FF-8388-396336851751}" srcOrd="0" destOrd="0" parTransId="{956F46F6-5195-4CF1-B567-9E89D3F54EEC}" sibTransId="{8951586E-0540-4908-9FDB-ABC39939DDA9}"/>
    <dgm:cxn modelId="{438395D8-AAC0-4ED4-AB63-DE4002640FA8}" type="presOf" srcId="{F0DE3031-A5B2-42FF-8388-396336851751}" destId="{5BDF93ED-95E8-41E1-A6FB-BBF771F1E10E}" srcOrd="0" destOrd="0" presId="urn:microsoft.com/office/officeart/2005/8/layout/vList2"/>
    <dgm:cxn modelId="{ED3F34FE-DC0E-4035-ADC8-6A629F0DAA11}" srcId="{7FDEC294-6BEE-4A5C-93A8-239AFADA7408}" destId="{82AD8607-4002-4F1B-BC5A-44BA76EABF1A}" srcOrd="2" destOrd="0" parTransId="{D1259F3A-9022-4A1E-891D-A2BC5852A222}" sibTransId="{F7183EE6-6635-4B4E-AD72-0AEE263D50E1}"/>
    <dgm:cxn modelId="{A82B304B-F63F-4F6D-BF0B-D28B8E2E7A9E}" type="presParOf" srcId="{EB71164F-B03C-413D-9D4A-F519F7EDF351}" destId="{5BDF93ED-95E8-41E1-A6FB-BBF771F1E10E}" srcOrd="0" destOrd="0" presId="urn:microsoft.com/office/officeart/2005/8/layout/vList2"/>
    <dgm:cxn modelId="{7DA164B5-65EA-4CD2-8140-F499E582C33C}" type="presParOf" srcId="{EB71164F-B03C-413D-9D4A-F519F7EDF351}" destId="{CE0B8393-64E8-4FF3-8CAE-652B277D56A3}" srcOrd="1" destOrd="0" presId="urn:microsoft.com/office/officeart/2005/8/layout/vList2"/>
    <dgm:cxn modelId="{747B47EB-9071-42AC-BC2C-058FDA923058}" type="presParOf" srcId="{EB71164F-B03C-413D-9D4A-F519F7EDF351}" destId="{D0450263-737C-47ED-A6A3-79A9EDE34DFE}" srcOrd="2" destOrd="0" presId="urn:microsoft.com/office/officeart/2005/8/layout/vList2"/>
    <dgm:cxn modelId="{AD32073E-FA95-4D53-A5A7-856F607FA84A}" type="presParOf" srcId="{EB71164F-B03C-413D-9D4A-F519F7EDF351}" destId="{9117D292-CDA7-4BF8-A0AE-AD35B1AF226D}" srcOrd="3" destOrd="0" presId="urn:microsoft.com/office/officeart/2005/8/layout/vList2"/>
    <dgm:cxn modelId="{3DC66687-EE1B-4396-B04C-68677AD48D59}" type="presParOf" srcId="{EB71164F-B03C-413D-9D4A-F519F7EDF351}" destId="{2F54AF42-AF7A-4AB1-885B-84FBD4F0C128}" srcOrd="4" destOrd="0" presId="urn:microsoft.com/office/officeart/2005/8/layout/vList2"/>
    <dgm:cxn modelId="{89E70D43-95FF-4869-894F-EC718F80D9FB}" type="presParOf" srcId="{EB71164F-B03C-413D-9D4A-F519F7EDF351}" destId="{2B16716F-4D4E-4654-BDBF-11D7B870F4BF}" srcOrd="5" destOrd="0" presId="urn:microsoft.com/office/officeart/2005/8/layout/vList2"/>
    <dgm:cxn modelId="{D9C15884-D2DE-4747-95C7-CC1298339197}" type="presParOf" srcId="{EB71164F-B03C-413D-9D4A-F519F7EDF351}" destId="{162B856A-474A-4E63-859F-B0BA41C0D32B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2356123-18C5-4CB2-9A35-1ACA70244271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E327ED0C-1CCE-4731-8D01-2ABC93555761}">
      <dgm:prSet/>
      <dgm:spPr/>
      <dgm:t>
        <a:bodyPr/>
        <a:lstStyle/>
        <a:p>
          <a:r>
            <a:rPr lang="tr-TR" b="1"/>
            <a:t>SAĞLIK OKURYAZARLIĞI DÜZEYİNİN TOPLUMSAL SONUÇLARI</a:t>
          </a:r>
          <a:endParaRPr lang="en-US"/>
        </a:p>
      </dgm:t>
    </dgm:pt>
    <dgm:pt modelId="{515030E2-2FC4-471D-A860-A39324DB3D1F}" type="parTrans" cxnId="{766CF2F9-AD44-471D-82E4-CAFD4CE6CB5F}">
      <dgm:prSet/>
      <dgm:spPr/>
      <dgm:t>
        <a:bodyPr/>
        <a:lstStyle/>
        <a:p>
          <a:endParaRPr lang="en-US"/>
        </a:p>
      </dgm:t>
    </dgm:pt>
    <dgm:pt modelId="{79BBB4D0-62DB-4A23-95D7-C08662DD49E4}" type="sibTrans" cxnId="{766CF2F9-AD44-471D-82E4-CAFD4CE6CB5F}">
      <dgm:prSet/>
      <dgm:spPr/>
      <dgm:t>
        <a:bodyPr/>
        <a:lstStyle/>
        <a:p>
          <a:endParaRPr lang="en-US"/>
        </a:p>
      </dgm:t>
    </dgm:pt>
    <dgm:pt modelId="{AA1EDE79-BE9A-4CD0-A72C-F16E19EF30FF}">
      <dgm:prSet/>
      <dgm:spPr/>
      <dgm:t>
        <a:bodyPr/>
        <a:lstStyle/>
        <a:p>
          <a:r>
            <a:rPr lang="tr-TR"/>
            <a:t>Düşük sağlık okuryazarlığı:</a:t>
          </a:r>
          <a:endParaRPr lang="en-US"/>
        </a:p>
      </dgm:t>
    </dgm:pt>
    <dgm:pt modelId="{0AEBF9CD-4BE8-4002-B555-B4504CE16B3A}" type="parTrans" cxnId="{801D6887-E82C-44F4-897F-8EF0A0E28ED7}">
      <dgm:prSet/>
      <dgm:spPr/>
      <dgm:t>
        <a:bodyPr/>
        <a:lstStyle/>
        <a:p>
          <a:endParaRPr lang="en-US"/>
        </a:p>
      </dgm:t>
    </dgm:pt>
    <dgm:pt modelId="{6BC7559A-CD4A-423D-ABC6-757288FABB73}" type="sibTrans" cxnId="{801D6887-E82C-44F4-897F-8EF0A0E28ED7}">
      <dgm:prSet/>
      <dgm:spPr/>
      <dgm:t>
        <a:bodyPr/>
        <a:lstStyle/>
        <a:p>
          <a:endParaRPr lang="en-US"/>
        </a:p>
      </dgm:t>
    </dgm:pt>
    <dgm:pt modelId="{94429E3C-C248-4E09-9C3A-5C1E7930FBC8}">
      <dgm:prSet/>
      <dgm:spPr/>
      <dgm:t>
        <a:bodyPr/>
        <a:lstStyle/>
        <a:p>
          <a:r>
            <a:rPr lang="tr-TR"/>
            <a:t>Daha yüksek hastaneye yatış oranı</a:t>
          </a:r>
          <a:endParaRPr lang="en-US"/>
        </a:p>
      </dgm:t>
    </dgm:pt>
    <dgm:pt modelId="{1139AA5C-3434-475F-83FA-ED9CD1F76704}" type="parTrans" cxnId="{41BAC556-449A-47E1-8A22-A6D6D6C841F0}">
      <dgm:prSet/>
      <dgm:spPr/>
      <dgm:t>
        <a:bodyPr/>
        <a:lstStyle/>
        <a:p>
          <a:endParaRPr lang="en-US"/>
        </a:p>
      </dgm:t>
    </dgm:pt>
    <dgm:pt modelId="{3723F093-44C6-48E6-9EB2-ECBD93A881E8}" type="sibTrans" cxnId="{41BAC556-449A-47E1-8A22-A6D6D6C841F0}">
      <dgm:prSet/>
      <dgm:spPr/>
      <dgm:t>
        <a:bodyPr/>
        <a:lstStyle/>
        <a:p>
          <a:endParaRPr lang="en-US"/>
        </a:p>
      </dgm:t>
    </dgm:pt>
    <dgm:pt modelId="{064D3E5C-0056-4F8F-91F3-22D7DBF99C0F}">
      <dgm:prSet/>
      <dgm:spPr/>
      <dgm:t>
        <a:bodyPr/>
        <a:lstStyle/>
        <a:p>
          <a:r>
            <a:rPr lang="tr-TR"/>
            <a:t>Tedaviye uyum eksikliği</a:t>
          </a:r>
          <a:endParaRPr lang="en-US"/>
        </a:p>
      </dgm:t>
    </dgm:pt>
    <dgm:pt modelId="{EB90E04E-91AD-4D8C-A0A8-EF6A496F9622}" type="parTrans" cxnId="{F2513FC4-6381-4A6E-B99B-39AEE9100F97}">
      <dgm:prSet/>
      <dgm:spPr/>
      <dgm:t>
        <a:bodyPr/>
        <a:lstStyle/>
        <a:p>
          <a:endParaRPr lang="en-US"/>
        </a:p>
      </dgm:t>
    </dgm:pt>
    <dgm:pt modelId="{4C7F4302-FAF1-401D-BB6F-B8BA149CC8CA}" type="sibTrans" cxnId="{F2513FC4-6381-4A6E-B99B-39AEE9100F97}">
      <dgm:prSet/>
      <dgm:spPr/>
      <dgm:t>
        <a:bodyPr/>
        <a:lstStyle/>
        <a:p>
          <a:endParaRPr lang="en-US"/>
        </a:p>
      </dgm:t>
    </dgm:pt>
    <dgm:pt modelId="{E56FA87E-2C47-48F3-A715-34D83671EF47}">
      <dgm:prSet/>
      <dgm:spPr/>
      <dgm:t>
        <a:bodyPr/>
        <a:lstStyle/>
        <a:p>
          <a:r>
            <a:rPr lang="tr-TR"/>
            <a:t>Önleyici hizmetlerin yetersiz kullanımı</a:t>
          </a:r>
          <a:endParaRPr lang="en-US"/>
        </a:p>
      </dgm:t>
    </dgm:pt>
    <dgm:pt modelId="{E0EDA6A0-56BF-4243-9302-7AEF006BCBFA}" type="parTrans" cxnId="{433BC1A1-E3BB-44BA-BF5E-5E498E4BA61A}">
      <dgm:prSet/>
      <dgm:spPr/>
      <dgm:t>
        <a:bodyPr/>
        <a:lstStyle/>
        <a:p>
          <a:endParaRPr lang="en-US"/>
        </a:p>
      </dgm:t>
    </dgm:pt>
    <dgm:pt modelId="{5D724486-1090-4AFE-AA3C-A661FFDDFEC8}" type="sibTrans" cxnId="{433BC1A1-E3BB-44BA-BF5E-5E498E4BA61A}">
      <dgm:prSet/>
      <dgm:spPr/>
      <dgm:t>
        <a:bodyPr/>
        <a:lstStyle/>
        <a:p>
          <a:endParaRPr lang="en-US"/>
        </a:p>
      </dgm:t>
    </dgm:pt>
    <dgm:pt modelId="{09E52BD9-4769-4C06-A02C-09049121FDEA}">
      <dgm:prSet/>
      <dgm:spPr/>
      <dgm:t>
        <a:bodyPr/>
        <a:lstStyle/>
        <a:p>
          <a:r>
            <a:rPr lang="tr-TR"/>
            <a:t>Artan sağlık harcamaları</a:t>
          </a:r>
          <a:endParaRPr lang="en-US"/>
        </a:p>
      </dgm:t>
    </dgm:pt>
    <dgm:pt modelId="{AB98417A-2038-4753-978A-78C0203AE058}" type="parTrans" cxnId="{CD361396-5578-4A9A-AA0E-C7F3FAA7401D}">
      <dgm:prSet/>
      <dgm:spPr/>
      <dgm:t>
        <a:bodyPr/>
        <a:lstStyle/>
        <a:p>
          <a:endParaRPr lang="en-US"/>
        </a:p>
      </dgm:t>
    </dgm:pt>
    <dgm:pt modelId="{DB111D8A-0FC7-4B60-A1C6-7FB12AD185E6}" type="sibTrans" cxnId="{CD361396-5578-4A9A-AA0E-C7F3FAA7401D}">
      <dgm:prSet/>
      <dgm:spPr/>
      <dgm:t>
        <a:bodyPr/>
        <a:lstStyle/>
        <a:p>
          <a:endParaRPr lang="en-US"/>
        </a:p>
      </dgm:t>
    </dgm:pt>
    <dgm:pt modelId="{2E440A17-C67D-4ECC-86B2-6D610430229C}">
      <dgm:prSet/>
      <dgm:spPr/>
      <dgm:t>
        <a:bodyPr/>
        <a:lstStyle/>
        <a:p>
          <a:r>
            <a:rPr lang="tr-TR"/>
            <a:t>📊 </a:t>
          </a:r>
          <a:r>
            <a:rPr lang="tr-TR" i="1"/>
            <a:t>OECD (2022):</a:t>
          </a:r>
          <a:br>
            <a:rPr lang="tr-TR"/>
          </a:br>
          <a:r>
            <a:rPr lang="tr-TR"/>
            <a:t>Sağlık okuryazarlığı düşük ülkelerde kişi başı sağlık harcaması %30 daha yüksektir.</a:t>
          </a:r>
          <a:endParaRPr lang="en-US"/>
        </a:p>
      </dgm:t>
    </dgm:pt>
    <dgm:pt modelId="{2EA13276-E859-4B2E-B9E9-62C2DC55AD7E}" type="parTrans" cxnId="{3BCCBF56-6BF2-47FA-B5D2-C4825E140549}">
      <dgm:prSet/>
      <dgm:spPr/>
      <dgm:t>
        <a:bodyPr/>
        <a:lstStyle/>
        <a:p>
          <a:endParaRPr lang="en-US"/>
        </a:p>
      </dgm:t>
    </dgm:pt>
    <dgm:pt modelId="{975A007E-97D7-4A04-B971-AF61BF69D14B}" type="sibTrans" cxnId="{3BCCBF56-6BF2-47FA-B5D2-C4825E140549}">
      <dgm:prSet/>
      <dgm:spPr/>
      <dgm:t>
        <a:bodyPr/>
        <a:lstStyle/>
        <a:p>
          <a:endParaRPr lang="en-US"/>
        </a:p>
      </dgm:t>
    </dgm:pt>
    <dgm:pt modelId="{CEA6B5A9-C7E3-44E3-B3F6-2078C847E258}" type="pres">
      <dgm:prSet presAssocID="{02356123-18C5-4CB2-9A35-1ACA70244271}" presName="linear" presStyleCnt="0">
        <dgm:presLayoutVars>
          <dgm:animLvl val="lvl"/>
          <dgm:resizeHandles val="exact"/>
        </dgm:presLayoutVars>
      </dgm:prSet>
      <dgm:spPr/>
    </dgm:pt>
    <dgm:pt modelId="{D9668E5E-E27E-4BA8-BE9D-69F0203E8488}" type="pres">
      <dgm:prSet presAssocID="{E327ED0C-1CCE-4731-8D01-2ABC9355576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3C403E96-5243-432A-AB28-1E459B05D466}" type="pres">
      <dgm:prSet presAssocID="{79BBB4D0-62DB-4A23-95D7-C08662DD49E4}" presName="spacer" presStyleCnt="0"/>
      <dgm:spPr/>
    </dgm:pt>
    <dgm:pt modelId="{8BDD2E3D-83C6-4693-A8C4-BDEF83B8D4FF}" type="pres">
      <dgm:prSet presAssocID="{AA1EDE79-BE9A-4CD0-A72C-F16E19EF30FF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BBAD38EC-4A5E-41DC-98C7-D6C5DBD00778}" type="pres">
      <dgm:prSet presAssocID="{AA1EDE79-BE9A-4CD0-A72C-F16E19EF30FF}" presName="childText" presStyleLbl="revTx" presStyleIdx="0" presStyleCnt="1">
        <dgm:presLayoutVars>
          <dgm:bulletEnabled val="1"/>
        </dgm:presLayoutVars>
      </dgm:prSet>
      <dgm:spPr/>
    </dgm:pt>
    <dgm:pt modelId="{46F77D5F-8D8E-4065-B4EA-BC9BA88F5517}" type="pres">
      <dgm:prSet presAssocID="{2E440A17-C67D-4ECC-86B2-6D610430229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C68D660B-F33B-4B9B-9EE6-8915B928F074}" type="presOf" srcId="{2E440A17-C67D-4ECC-86B2-6D610430229C}" destId="{46F77D5F-8D8E-4065-B4EA-BC9BA88F5517}" srcOrd="0" destOrd="0" presId="urn:microsoft.com/office/officeart/2005/8/layout/vList2"/>
    <dgm:cxn modelId="{5FCA2B3C-BBD1-48F1-B2FC-D7789C836D17}" type="presOf" srcId="{064D3E5C-0056-4F8F-91F3-22D7DBF99C0F}" destId="{BBAD38EC-4A5E-41DC-98C7-D6C5DBD00778}" srcOrd="0" destOrd="1" presId="urn:microsoft.com/office/officeart/2005/8/layout/vList2"/>
    <dgm:cxn modelId="{A6DA606C-6D28-456E-B92D-6E47BCED9463}" type="presOf" srcId="{09E52BD9-4769-4C06-A02C-09049121FDEA}" destId="{BBAD38EC-4A5E-41DC-98C7-D6C5DBD00778}" srcOrd="0" destOrd="3" presId="urn:microsoft.com/office/officeart/2005/8/layout/vList2"/>
    <dgm:cxn modelId="{DD0A3B70-2E2F-4A67-8CD2-695FA18A9F51}" type="presOf" srcId="{E327ED0C-1CCE-4731-8D01-2ABC93555761}" destId="{D9668E5E-E27E-4BA8-BE9D-69F0203E8488}" srcOrd="0" destOrd="0" presId="urn:microsoft.com/office/officeart/2005/8/layout/vList2"/>
    <dgm:cxn modelId="{DD24F973-E2A8-4D4E-9353-D1BF14F193AA}" type="presOf" srcId="{AA1EDE79-BE9A-4CD0-A72C-F16E19EF30FF}" destId="{8BDD2E3D-83C6-4693-A8C4-BDEF83B8D4FF}" srcOrd="0" destOrd="0" presId="urn:microsoft.com/office/officeart/2005/8/layout/vList2"/>
    <dgm:cxn modelId="{3BCCBF56-6BF2-47FA-B5D2-C4825E140549}" srcId="{02356123-18C5-4CB2-9A35-1ACA70244271}" destId="{2E440A17-C67D-4ECC-86B2-6D610430229C}" srcOrd="2" destOrd="0" parTransId="{2EA13276-E859-4B2E-B9E9-62C2DC55AD7E}" sibTransId="{975A007E-97D7-4A04-B971-AF61BF69D14B}"/>
    <dgm:cxn modelId="{41BAC556-449A-47E1-8A22-A6D6D6C841F0}" srcId="{AA1EDE79-BE9A-4CD0-A72C-F16E19EF30FF}" destId="{94429E3C-C248-4E09-9C3A-5C1E7930FBC8}" srcOrd="0" destOrd="0" parTransId="{1139AA5C-3434-475F-83FA-ED9CD1F76704}" sibTransId="{3723F093-44C6-48E6-9EB2-ECBD93A881E8}"/>
    <dgm:cxn modelId="{801D6887-E82C-44F4-897F-8EF0A0E28ED7}" srcId="{02356123-18C5-4CB2-9A35-1ACA70244271}" destId="{AA1EDE79-BE9A-4CD0-A72C-F16E19EF30FF}" srcOrd="1" destOrd="0" parTransId="{0AEBF9CD-4BE8-4002-B555-B4504CE16B3A}" sibTransId="{6BC7559A-CD4A-423D-ABC6-757288FABB73}"/>
    <dgm:cxn modelId="{C0805592-CAD5-45CF-A7D9-601A18F2A54C}" type="presOf" srcId="{94429E3C-C248-4E09-9C3A-5C1E7930FBC8}" destId="{BBAD38EC-4A5E-41DC-98C7-D6C5DBD00778}" srcOrd="0" destOrd="0" presId="urn:microsoft.com/office/officeart/2005/8/layout/vList2"/>
    <dgm:cxn modelId="{CD361396-5578-4A9A-AA0E-C7F3FAA7401D}" srcId="{AA1EDE79-BE9A-4CD0-A72C-F16E19EF30FF}" destId="{09E52BD9-4769-4C06-A02C-09049121FDEA}" srcOrd="3" destOrd="0" parTransId="{AB98417A-2038-4753-978A-78C0203AE058}" sibTransId="{DB111D8A-0FC7-4B60-A1C6-7FB12AD185E6}"/>
    <dgm:cxn modelId="{1445039D-2DDB-4BCE-A692-E956AB807D2D}" type="presOf" srcId="{E56FA87E-2C47-48F3-A715-34D83671EF47}" destId="{BBAD38EC-4A5E-41DC-98C7-D6C5DBD00778}" srcOrd="0" destOrd="2" presId="urn:microsoft.com/office/officeart/2005/8/layout/vList2"/>
    <dgm:cxn modelId="{433BC1A1-E3BB-44BA-BF5E-5E498E4BA61A}" srcId="{AA1EDE79-BE9A-4CD0-A72C-F16E19EF30FF}" destId="{E56FA87E-2C47-48F3-A715-34D83671EF47}" srcOrd="2" destOrd="0" parTransId="{E0EDA6A0-56BF-4243-9302-7AEF006BCBFA}" sibTransId="{5D724486-1090-4AFE-AA3C-A661FFDDFEC8}"/>
    <dgm:cxn modelId="{FA1036B0-2426-4F55-BFC9-1DD79CB42884}" type="presOf" srcId="{02356123-18C5-4CB2-9A35-1ACA70244271}" destId="{CEA6B5A9-C7E3-44E3-B3F6-2078C847E258}" srcOrd="0" destOrd="0" presId="urn:microsoft.com/office/officeart/2005/8/layout/vList2"/>
    <dgm:cxn modelId="{F2513FC4-6381-4A6E-B99B-39AEE9100F97}" srcId="{AA1EDE79-BE9A-4CD0-A72C-F16E19EF30FF}" destId="{064D3E5C-0056-4F8F-91F3-22D7DBF99C0F}" srcOrd="1" destOrd="0" parTransId="{EB90E04E-91AD-4D8C-A0A8-EF6A496F9622}" sibTransId="{4C7F4302-FAF1-401D-BB6F-B8BA149CC8CA}"/>
    <dgm:cxn modelId="{766CF2F9-AD44-471D-82E4-CAFD4CE6CB5F}" srcId="{02356123-18C5-4CB2-9A35-1ACA70244271}" destId="{E327ED0C-1CCE-4731-8D01-2ABC93555761}" srcOrd="0" destOrd="0" parTransId="{515030E2-2FC4-471D-A860-A39324DB3D1F}" sibTransId="{79BBB4D0-62DB-4A23-95D7-C08662DD49E4}"/>
    <dgm:cxn modelId="{E005D9AB-A1A4-48E5-9CE5-7C76044AEE36}" type="presParOf" srcId="{CEA6B5A9-C7E3-44E3-B3F6-2078C847E258}" destId="{D9668E5E-E27E-4BA8-BE9D-69F0203E8488}" srcOrd="0" destOrd="0" presId="urn:microsoft.com/office/officeart/2005/8/layout/vList2"/>
    <dgm:cxn modelId="{44B87C23-B063-4B85-825F-12A92F7DC35E}" type="presParOf" srcId="{CEA6B5A9-C7E3-44E3-B3F6-2078C847E258}" destId="{3C403E96-5243-432A-AB28-1E459B05D466}" srcOrd="1" destOrd="0" presId="urn:microsoft.com/office/officeart/2005/8/layout/vList2"/>
    <dgm:cxn modelId="{B4EDCCA9-8D94-43C3-AA45-E6C3F3A87E5A}" type="presParOf" srcId="{CEA6B5A9-C7E3-44E3-B3F6-2078C847E258}" destId="{8BDD2E3D-83C6-4693-A8C4-BDEF83B8D4FF}" srcOrd="2" destOrd="0" presId="urn:microsoft.com/office/officeart/2005/8/layout/vList2"/>
    <dgm:cxn modelId="{0B365B15-6B21-4C5F-9294-F7218BBEFE05}" type="presParOf" srcId="{CEA6B5A9-C7E3-44E3-B3F6-2078C847E258}" destId="{BBAD38EC-4A5E-41DC-98C7-D6C5DBD00778}" srcOrd="3" destOrd="0" presId="urn:microsoft.com/office/officeart/2005/8/layout/vList2"/>
    <dgm:cxn modelId="{36B71F42-2379-465A-8855-E9732713506A}" type="presParOf" srcId="{CEA6B5A9-C7E3-44E3-B3F6-2078C847E258}" destId="{46F77D5F-8D8E-4065-B4EA-BC9BA88F5517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E0A63408-3476-439B-B92F-E80E9C2A5F66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6E69B0BB-313D-496F-B68F-8857D3C74CFD}">
      <dgm:prSet/>
      <dgm:spPr/>
      <dgm:t>
        <a:bodyPr/>
        <a:lstStyle/>
        <a:p>
          <a:r>
            <a:rPr lang="tr-TR" b="1"/>
            <a:t>DSÖ MODELİ: SAĞLIK OKURYAZARLIĞI DETERMINANTLARI</a:t>
          </a:r>
          <a:endParaRPr lang="en-US"/>
        </a:p>
      </dgm:t>
    </dgm:pt>
    <dgm:pt modelId="{9087E7B0-EE02-434A-B13B-BC2FF0A77D9A}" type="parTrans" cxnId="{CB99B166-2320-4F13-BB20-69531D7316FA}">
      <dgm:prSet/>
      <dgm:spPr/>
      <dgm:t>
        <a:bodyPr/>
        <a:lstStyle/>
        <a:p>
          <a:endParaRPr lang="en-US"/>
        </a:p>
      </dgm:t>
    </dgm:pt>
    <dgm:pt modelId="{00412D04-B286-40ED-88A4-3DFC54D18B42}" type="sibTrans" cxnId="{CB99B166-2320-4F13-BB20-69531D7316FA}">
      <dgm:prSet/>
      <dgm:spPr/>
      <dgm:t>
        <a:bodyPr/>
        <a:lstStyle/>
        <a:p>
          <a:endParaRPr lang="en-US"/>
        </a:p>
      </dgm:t>
    </dgm:pt>
    <dgm:pt modelId="{9C165E1C-6223-4BB7-998A-4E55224965B1}">
      <dgm:prSet/>
      <dgm:spPr/>
      <dgm:t>
        <a:bodyPr/>
        <a:lstStyle/>
        <a:p>
          <a:r>
            <a:rPr lang="tr-TR" b="1"/>
            <a:t>Bireysel Düzey:</a:t>
          </a:r>
          <a:br>
            <a:rPr lang="tr-TR"/>
          </a:br>
          <a:r>
            <a:rPr lang="tr-TR"/>
            <a:t>Eğitim, yaş, bilişsel yetenek, motivasyon</a:t>
          </a:r>
          <a:br>
            <a:rPr lang="tr-TR"/>
          </a:br>
          <a:r>
            <a:rPr lang="tr-TR" b="1"/>
            <a:t>Toplumsal Düzey:</a:t>
          </a:r>
          <a:br>
            <a:rPr lang="tr-TR"/>
          </a:br>
          <a:r>
            <a:rPr lang="tr-TR"/>
            <a:t>Kültürel normlar, medya ortamı, kurum politikaları</a:t>
          </a:r>
          <a:br>
            <a:rPr lang="tr-TR"/>
          </a:br>
          <a:r>
            <a:rPr lang="tr-TR" b="1"/>
            <a:t>Yapısal Düzey:</a:t>
          </a:r>
          <a:br>
            <a:rPr lang="tr-TR"/>
          </a:br>
          <a:r>
            <a:rPr lang="tr-TR"/>
            <a:t>Sağlık sisteminin erişilebilirliği, dil, dijital altyapı</a:t>
          </a:r>
          <a:endParaRPr lang="en-US"/>
        </a:p>
      </dgm:t>
    </dgm:pt>
    <dgm:pt modelId="{631A4349-20DB-4F2F-B0C8-A4CF9F2507F6}" type="parTrans" cxnId="{B1CF41F8-7920-42CB-9014-A9313943A6B4}">
      <dgm:prSet/>
      <dgm:spPr/>
      <dgm:t>
        <a:bodyPr/>
        <a:lstStyle/>
        <a:p>
          <a:endParaRPr lang="en-US"/>
        </a:p>
      </dgm:t>
    </dgm:pt>
    <dgm:pt modelId="{305DD87F-43C8-40A8-9386-1486798D0EAC}" type="sibTrans" cxnId="{B1CF41F8-7920-42CB-9014-A9313943A6B4}">
      <dgm:prSet/>
      <dgm:spPr/>
      <dgm:t>
        <a:bodyPr/>
        <a:lstStyle/>
        <a:p>
          <a:endParaRPr lang="en-US"/>
        </a:p>
      </dgm:t>
    </dgm:pt>
    <dgm:pt modelId="{8E6B7348-3403-4BF7-9676-3C7678B9BA38}">
      <dgm:prSet/>
      <dgm:spPr/>
      <dgm:t>
        <a:bodyPr/>
        <a:lstStyle/>
        <a:p>
          <a:r>
            <a:rPr lang="tr-TR"/>
            <a:t>📖 </a:t>
          </a:r>
          <a:r>
            <a:rPr lang="tr-TR" i="1"/>
            <a:t>Kaynak:</a:t>
          </a:r>
          <a:r>
            <a:rPr lang="tr-TR"/>
            <a:t> WHO, “Health Literacy: The Solid Facts”, 2022</a:t>
          </a:r>
          <a:endParaRPr lang="en-US"/>
        </a:p>
      </dgm:t>
    </dgm:pt>
    <dgm:pt modelId="{BB0728DA-1594-43F3-837F-F4019574E4C2}" type="parTrans" cxnId="{C259EB7C-8739-4052-B2CB-9603D8B7F591}">
      <dgm:prSet/>
      <dgm:spPr/>
      <dgm:t>
        <a:bodyPr/>
        <a:lstStyle/>
        <a:p>
          <a:endParaRPr lang="en-US"/>
        </a:p>
      </dgm:t>
    </dgm:pt>
    <dgm:pt modelId="{F1BCE85F-FD48-4016-9D57-B9C7E4574FB0}" type="sibTrans" cxnId="{C259EB7C-8739-4052-B2CB-9603D8B7F591}">
      <dgm:prSet/>
      <dgm:spPr/>
      <dgm:t>
        <a:bodyPr/>
        <a:lstStyle/>
        <a:p>
          <a:endParaRPr lang="en-US"/>
        </a:p>
      </dgm:t>
    </dgm:pt>
    <dgm:pt modelId="{90282EFB-E934-410C-A0A2-580749FF816F}" type="pres">
      <dgm:prSet presAssocID="{E0A63408-3476-439B-B92F-E80E9C2A5F66}" presName="linear" presStyleCnt="0">
        <dgm:presLayoutVars>
          <dgm:animLvl val="lvl"/>
          <dgm:resizeHandles val="exact"/>
        </dgm:presLayoutVars>
      </dgm:prSet>
      <dgm:spPr/>
    </dgm:pt>
    <dgm:pt modelId="{1DFB886D-2B76-4F4E-9B1D-77E5D11645E0}" type="pres">
      <dgm:prSet presAssocID="{6E69B0BB-313D-496F-B68F-8857D3C74CF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EFB043B3-7A7A-429F-BCF5-12E720103DBE}" type="pres">
      <dgm:prSet presAssocID="{00412D04-B286-40ED-88A4-3DFC54D18B42}" presName="spacer" presStyleCnt="0"/>
      <dgm:spPr/>
    </dgm:pt>
    <dgm:pt modelId="{2548FB4F-121E-4E2A-A6C0-00F879B53BFC}" type="pres">
      <dgm:prSet presAssocID="{9C165E1C-6223-4BB7-998A-4E55224965B1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CD5C0D0-95EA-4DDE-B85B-85937F98441F}" type="pres">
      <dgm:prSet presAssocID="{305DD87F-43C8-40A8-9386-1486798D0EAC}" presName="spacer" presStyleCnt="0"/>
      <dgm:spPr/>
    </dgm:pt>
    <dgm:pt modelId="{9873CEC4-3CCC-49B7-83F9-0F20EAD27F9F}" type="pres">
      <dgm:prSet presAssocID="{8E6B7348-3403-4BF7-9676-3C7678B9BA38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7565703D-3053-484D-9378-799EBA917CFB}" type="presOf" srcId="{E0A63408-3476-439B-B92F-E80E9C2A5F66}" destId="{90282EFB-E934-410C-A0A2-580749FF816F}" srcOrd="0" destOrd="0" presId="urn:microsoft.com/office/officeart/2005/8/layout/vList2"/>
    <dgm:cxn modelId="{A7772D3F-C650-4532-9B96-89087A6B973C}" type="presOf" srcId="{8E6B7348-3403-4BF7-9676-3C7678B9BA38}" destId="{9873CEC4-3CCC-49B7-83F9-0F20EAD27F9F}" srcOrd="0" destOrd="0" presId="urn:microsoft.com/office/officeart/2005/8/layout/vList2"/>
    <dgm:cxn modelId="{CB99B166-2320-4F13-BB20-69531D7316FA}" srcId="{E0A63408-3476-439B-B92F-E80E9C2A5F66}" destId="{6E69B0BB-313D-496F-B68F-8857D3C74CFD}" srcOrd="0" destOrd="0" parTransId="{9087E7B0-EE02-434A-B13B-BC2FF0A77D9A}" sibTransId="{00412D04-B286-40ED-88A4-3DFC54D18B42}"/>
    <dgm:cxn modelId="{C259EB7C-8739-4052-B2CB-9603D8B7F591}" srcId="{E0A63408-3476-439B-B92F-E80E9C2A5F66}" destId="{8E6B7348-3403-4BF7-9676-3C7678B9BA38}" srcOrd="2" destOrd="0" parTransId="{BB0728DA-1594-43F3-837F-F4019574E4C2}" sibTransId="{F1BCE85F-FD48-4016-9D57-B9C7E4574FB0}"/>
    <dgm:cxn modelId="{297B5C82-6B43-41EA-9C7D-1A4FA7CE526A}" type="presOf" srcId="{6E69B0BB-313D-496F-B68F-8857D3C74CFD}" destId="{1DFB886D-2B76-4F4E-9B1D-77E5D11645E0}" srcOrd="0" destOrd="0" presId="urn:microsoft.com/office/officeart/2005/8/layout/vList2"/>
    <dgm:cxn modelId="{1ACD2DAC-3994-480C-A4CD-ABB25022825E}" type="presOf" srcId="{9C165E1C-6223-4BB7-998A-4E55224965B1}" destId="{2548FB4F-121E-4E2A-A6C0-00F879B53BFC}" srcOrd="0" destOrd="0" presId="urn:microsoft.com/office/officeart/2005/8/layout/vList2"/>
    <dgm:cxn modelId="{B1CF41F8-7920-42CB-9014-A9313943A6B4}" srcId="{E0A63408-3476-439B-B92F-E80E9C2A5F66}" destId="{9C165E1C-6223-4BB7-998A-4E55224965B1}" srcOrd="1" destOrd="0" parTransId="{631A4349-20DB-4F2F-B0C8-A4CF9F2507F6}" sibTransId="{305DD87F-43C8-40A8-9386-1486798D0EAC}"/>
    <dgm:cxn modelId="{ADB31EAD-A441-4A42-ACF9-50AD6F41AE4E}" type="presParOf" srcId="{90282EFB-E934-410C-A0A2-580749FF816F}" destId="{1DFB886D-2B76-4F4E-9B1D-77E5D11645E0}" srcOrd="0" destOrd="0" presId="urn:microsoft.com/office/officeart/2005/8/layout/vList2"/>
    <dgm:cxn modelId="{EA749D10-3A8F-4F68-9574-311FCE5CB20E}" type="presParOf" srcId="{90282EFB-E934-410C-A0A2-580749FF816F}" destId="{EFB043B3-7A7A-429F-BCF5-12E720103DBE}" srcOrd="1" destOrd="0" presId="urn:microsoft.com/office/officeart/2005/8/layout/vList2"/>
    <dgm:cxn modelId="{5E1E01FE-7C4B-4B68-B8F0-51478EB65B28}" type="presParOf" srcId="{90282EFB-E934-410C-A0A2-580749FF816F}" destId="{2548FB4F-121E-4E2A-A6C0-00F879B53BFC}" srcOrd="2" destOrd="0" presId="urn:microsoft.com/office/officeart/2005/8/layout/vList2"/>
    <dgm:cxn modelId="{DF33E473-4011-4C2D-B9ED-D72EA9163D5B}" type="presParOf" srcId="{90282EFB-E934-410C-A0A2-580749FF816F}" destId="{4CD5C0D0-95EA-4DDE-B85B-85937F98441F}" srcOrd="3" destOrd="0" presId="urn:microsoft.com/office/officeart/2005/8/layout/vList2"/>
    <dgm:cxn modelId="{D1A938B6-365F-4547-B260-7C8F408439AB}" type="presParOf" srcId="{90282EFB-E934-410C-A0A2-580749FF816F}" destId="{9873CEC4-3CCC-49B7-83F9-0F20EAD27F9F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07DFE95F-83D1-4090-B83B-DB6B900D804B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CC709A4-4F20-42B6-810D-A0D0608CA315}">
      <dgm:prSet/>
      <dgm:spPr/>
      <dgm:t>
        <a:bodyPr/>
        <a:lstStyle/>
        <a:p>
          <a:r>
            <a:rPr lang="tr-TR" b="1"/>
            <a:t>SAĞLIK OKURYAZARLIĞINI ARTIRMA STRATEJİLERİ</a:t>
          </a:r>
          <a:endParaRPr lang="en-US"/>
        </a:p>
      </dgm:t>
    </dgm:pt>
    <dgm:pt modelId="{6F9EFE2A-24A2-40C5-AC40-EABCB5C4B89B}" type="parTrans" cxnId="{72930BE7-636F-41B3-BFBF-44232886059C}">
      <dgm:prSet/>
      <dgm:spPr/>
      <dgm:t>
        <a:bodyPr/>
        <a:lstStyle/>
        <a:p>
          <a:endParaRPr lang="en-US"/>
        </a:p>
      </dgm:t>
    </dgm:pt>
    <dgm:pt modelId="{A52F35DA-10F9-42DF-A2FD-70A6472D0D8B}" type="sibTrans" cxnId="{72930BE7-636F-41B3-BFBF-44232886059C}">
      <dgm:prSet/>
      <dgm:spPr/>
      <dgm:t>
        <a:bodyPr/>
        <a:lstStyle/>
        <a:p>
          <a:endParaRPr lang="en-US"/>
        </a:p>
      </dgm:t>
    </dgm:pt>
    <dgm:pt modelId="{27419E93-8A46-4021-BDBE-2AFDA0E2077B}">
      <dgm:prSet/>
      <dgm:spPr/>
      <dgm:t>
        <a:bodyPr/>
        <a:lstStyle/>
        <a:p>
          <a:r>
            <a:rPr lang="tr-TR"/>
            <a:t>Basitleştirilmiş bilgi materyalleri</a:t>
          </a:r>
          <a:endParaRPr lang="en-US"/>
        </a:p>
      </dgm:t>
    </dgm:pt>
    <dgm:pt modelId="{836D215C-EF29-42CA-8F75-49746806D533}" type="parTrans" cxnId="{A0B44CE3-7F46-45FD-B7CB-1D24317285C6}">
      <dgm:prSet/>
      <dgm:spPr/>
      <dgm:t>
        <a:bodyPr/>
        <a:lstStyle/>
        <a:p>
          <a:endParaRPr lang="en-US"/>
        </a:p>
      </dgm:t>
    </dgm:pt>
    <dgm:pt modelId="{EE81AAC4-C16A-416F-A72B-C42C1580846B}" type="sibTrans" cxnId="{A0B44CE3-7F46-45FD-B7CB-1D24317285C6}">
      <dgm:prSet/>
      <dgm:spPr/>
      <dgm:t>
        <a:bodyPr/>
        <a:lstStyle/>
        <a:p>
          <a:endParaRPr lang="en-US"/>
        </a:p>
      </dgm:t>
    </dgm:pt>
    <dgm:pt modelId="{B53DF211-9240-4C50-A9DE-458624753D73}">
      <dgm:prSet/>
      <dgm:spPr/>
      <dgm:t>
        <a:bodyPr/>
        <a:lstStyle/>
        <a:p>
          <a:r>
            <a:rPr lang="tr-TR"/>
            <a:t>Görsel ve sesli anlatım teknikleri</a:t>
          </a:r>
          <a:endParaRPr lang="en-US"/>
        </a:p>
      </dgm:t>
    </dgm:pt>
    <dgm:pt modelId="{41F73873-B5A8-48E8-9F97-50A1C42CF7D4}" type="parTrans" cxnId="{B35DCD1C-9883-4688-8BE0-3AA53EB7F4C1}">
      <dgm:prSet/>
      <dgm:spPr/>
      <dgm:t>
        <a:bodyPr/>
        <a:lstStyle/>
        <a:p>
          <a:endParaRPr lang="en-US"/>
        </a:p>
      </dgm:t>
    </dgm:pt>
    <dgm:pt modelId="{F861A6CD-E841-4A62-89BD-83E6A069C592}" type="sibTrans" cxnId="{B35DCD1C-9883-4688-8BE0-3AA53EB7F4C1}">
      <dgm:prSet/>
      <dgm:spPr/>
      <dgm:t>
        <a:bodyPr/>
        <a:lstStyle/>
        <a:p>
          <a:endParaRPr lang="en-US"/>
        </a:p>
      </dgm:t>
    </dgm:pt>
    <dgm:pt modelId="{BBEA5868-B8E1-4FE4-9020-CB77E8EFB1DD}">
      <dgm:prSet/>
      <dgm:spPr/>
      <dgm:t>
        <a:bodyPr/>
        <a:lstStyle/>
        <a:p>
          <a:r>
            <a:rPr lang="tr-TR"/>
            <a:t>Toplum temelli eğitim programları</a:t>
          </a:r>
          <a:endParaRPr lang="en-US"/>
        </a:p>
      </dgm:t>
    </dgm:pt>
    <dgm:pt modelId="{B4E1B137-A1DE-4A52-9A7E-3E1B8E58EF9A}" type="parTrans" cxnId="{6F472A06-21FF-43F3-81C5-71B1E730C11A}">
      <dgm:prSet/>
      <dgm:spPr/>
      <dgm:t>
        <a:bodyPr/>
        <a:lstStyle/>
        <a:p>
          <a:endParaRPr lang="en-US"/>
        </a:p>
      </dgm:t>
    </dgm:pt>
    <dgm:pt modelId="{2F564C2D-3D0B-48F7-81DF-6267EB6A3709}" type="sibTrans" cxnId="{6F472A06-21FF-43F3-81C5-71B1E730C11A}">
      <dgm:prSet/>
      <dgm:spPr/>
      <dgm:t>
        <a:bodyPr/>
        <a:lstStyle/>
        <a:p>
          <a:endParaRPr lang="en-US"/>
        </a:p>
      </dgm:t>
    </dgm:pt>
    <dgm:pt modelId="{44CA251F-E7AC-4CD6-AC97-6E4F7A6F402C}">
      <dgm:prSet/>
      <dgm:spPr/>
      <dgm:t>
        <a:bodyPr/>
        <a:lstStyle/>
        <a:p>
          <a:r>
            <a:rPr lang="tr-TR"/>
            <a:t>Dijital erişimi kolaylaştırma</a:t>
          </a:r>
          <a:endParaRPr lang="en-US"/>
        </a:p>
      </dgm:t>
    </dgm:pt>
    <dgm:pt modelId="{531725A9-3858-46C0-B424-F62DE05F42CE}" type="parTrans" cxnId="{FA537377-1E68-4048-8451-F6FDF4E0F8F5}">
      <dgm:prSet/>
      <dgm:spPr/>
      <dgm:t>
        <a:bodyPr/>
        <a:lstStyle/>
        <a:p>
          <a:endParaRPr lang="en-US"/>
        </a:p>
      </dgm:t>
    </dgm:pt>
    <dgm:pt modelId="{785C4ADC-F44C-45A1-AA96-4C5484D4BCFF}" type="sibTrans" cxnId="{FA537377-1E68-4048-8451-F6FDF4E0F8F5}">
      <dgm:prSet/>
      <dgm:spPr/>
      <dgm:t>
        <a:bodyPr/>
        <a:lstStyle/>
        <a:p>
          <a:endParaRPr lang="en-US"/>
        </a:p>
      </dgm:t>
    </dgm:pt>
    <dgm:pt modelId="{CF9822DF-7170-4517-82E1-81BB9BFCFDFE}">
      <dgm:prSet/>
      <dgm:spPr/>
      <dgm:t>
        <a:bodyPr/>
        <a:lstStyle/>
        <a:p>
          <a:r>
            <a:rPr lang="tr-TR"/>
            <a:t>Kültürel uyumlu iletişim</a:t>
          </a:r>
          <a:endParaRPr lang="en-US"/>
        </a:p>
      </dgm:t>
    </dgm:pt>
    <dgm:pt modelId="{F1D0FA36-5827-429C-A310-E7FAA37FEC77}" type="parTrans" cxnId="{F982CB6D-4933-4A6E-8520-9F57AB9CF2A8}">
      <dgm:prSet/>
      <dgm:spPr/>
      <dgm:t>
        <a:bodyPr/>
        <a:lstStyle/>
        <a:p>
          <a:endParaRPr lang="en-US"/>
        </a:p>
      </dgm:t>
    </dgm:pt>
    <dgm:pt modelId="{F65E08FE-D84A-4794-B4CB-075528E8E985}" type="sibTrans" cxnId="{F982CB6D-4933-4A6E-8520-9F57AB9CF2A8}">
      <dgm:prSet/>
      <dgm:spPr/>
      <dgm:t>
        <a:bodyPr/>
        <a:lstStyle/>
        <a:p>
          <a:endParaRPr lang="en-US"/>
        </a:p>
      </dgm:t>
    </dgm:pt>
    <dgm:pt modelId="{5AD190D9-897A-47EE-8838-C21D9445D257}">
      <dgm:prSet/>
      <dgm:spPr/>
      <dgm:t>
        <a:bodyPr/>
        <a:lstStyle/>
        <a:p>
          <a:r>
            <a:rPr lang="tr-TR"/>
            <a:t>📈 </a:t>
          </a:r>
          <a:r>
            <a:rPr lang="tr-TR" i="1"/>
            <a:t>Örnek:</a:t>
          </a:r>
          <a:r>
            <a:rPr lang="tr-TR"/>
            <a:t> Türkiye Sağlık Bakanlığı’nın “Sağlık Okuryazarlığı Seferberliği” (2022–2024</a:t>
          </a:r>
          <a:endParaRPr lang="en-US"/>
        </a:p>
      </dgm:t>
    </dgm:pt>
    <dgm:pt modelId="{942F1614-FD58-4ED7-82AA-6D150FE057D3}" type="parTrans" cxnId="{D0300683-0A22-4B26-AFA1-58A94CD84F4F}">
      <dgm:prSet/>
      <dgm:spPr/>
      <dgm:t>
        <a:bodyPr/>
        <a:lstStyle/>
        <a:p>
          <a:endParaRPr lang="en-US"/>
        </a:p>
      </dgm:t>
    </dgm:pt>
    <dgm:pt modelId="{C4FE1CAC-758E-4373-9E98-18FA998A2963}" type="sibTrans" cxnId="{D0300683-0A22-4B26-AFA1-58A94CD84F4F}">
      <dgm:prSet/>
      <dgm:spPr/>
      <dgm:t>
        <a:bodyPr/>
        <a:lstStyle/>
        <a:p>
          <a:endParaRPr lang="en-US"/>
        </a:p>
      </dgm:t>
    </dgm:pt>
    <dgm:pt modelId="{A214B4E2-CFB2-47F3-859C-561F4FB83DE4}" type="pres">
      <dgm:prSet presAssocID="{07DFE95F-83D1-4090-B83B-DB6B900D804B}" presName="linear" presStyleCnt="0">
        <dgm:presLayoutVars>
          <dgm:animLvl val="lvl"/>
          <dgm:resizeHandles val="exact"/>
        </dgm:presLayoutVars>
      </dgm:prSet>
      <dgm:spPr/>
    </dgm:pt>
    <dgm:pt modelId="{08ED8797-DEB7-4BC6-8654-E900093F5740}" type="pres">
      <dgm:prSet presAssocID="{FCC709A4-4F20-42B6-810D-A0D0608CA315}" presName="parentText" presStyleLbl="node1" presStyleIdx="0" presStyleCnt="7">
        <dgm:presLayoutVars>
          <dgm:chMax val="0"/>
          <dgm:bulletEnabled val="1"/>
        </dgm:presLayoutVars>
      </dgm:prSet>
      <dgm:spPr/>
    </dgm:pt>
    <dgm:pt modelId="{DE99CFFB-85B0-4928-AEF5-E39BF2B5C3EE}" type="pres">
      <dgm:prSet presAssocID="{A52F35DA-10F9-42DF-A2FD-70A6472D0D8B}" presName="spacer" presStyleCnt="0"/>
      <dgm:spPr/>
    </dgm:pt>
    <dgm:pt modelId="{0F4772AD-A573-49DC-B011-7A55BBB2B753}" type="pres">
      <dgm:prSet presAssocID="{27419E93-8A46-4021-BDBE-2AFDA0E2077B}" presName="parentText" presStyleLbl="node1" presStyleIdx="1" presStyleCnt="7">
        <dgm:presLayoutVars>
          <dgm:chMax val="0"/>
          <dgm:bulletEnabled val="1"/>
        </dgm:presLayoutVars>
      </dgm:prSet>
      <dgm:spPr/>
    </dgm:pt>
    <dgm:pt modelId="{6741569E-E71D-458C-91A1-CED0514DE083}" type="pres">
      <dgm:prSet presAssocID="{EE81AAC4-C16A-416F-A72B-C42C1580846B}" presName="spacer" presStyleCnt="0"/>
      <dgm:spPr/>
    </dgm:pt>
    <dgm:pt modelId="{3D12F103-BA1E-4C80-ABC6-5BFF222FEE72}" type="pres">
      <dgm:prSet presAssocID="{B53DF211-9240-4C50-A9DE-458624753D73}" presName="parentText" presStyleLbl="node1" presStyleIdx="2" presStyleCnt="7">
        <dgm:presLayoutVars>
          <dgm:chMax val="0"/>
          <dgm:bulletEnabled val="1"/>
        </dgm:presLayoutVars>
      </dgm:prSet>
      <dgm:spPr/>
    </dgm:pt>
    <dgm:pt modelId="{E170F367-C49C-4FB0-93A3-DFB1A2B23AE0}" type="pres">
      <dgm:prSet presAssocID="{F861A6CD-E841-4A62-89BD-83E6A069C592}" presName="spacer" presStyleCnt="0"/>
      <dgm:spPr/>
    </dgm:pt>
    <dgm:pt modelId="{4358ADB6-41D7-47A2-8D1A-F3F759120B0D}" type="pres">
      <dgm:prSet presAssocID="{BBEA5868-B8E1-4FE4-9020-CB77E8EFB1DD}" presName="parentText" presStyleLbl="node1" presStyleIdx="3" presStyleCnt="7">
        <dgm:presLayoutVars>
          <dgm:chMax val="0"/>
          <dgm:bulletEnabled val="1"/>
        </dgm:presLayoutVars>
      </dgm:prSet>
      <dgm:spPr/>
    </dgm:pt>
    <dgm:pt modelId="{21901C37-8465-4AAE-8B23-32A217F348D1}" type="pres">
      <dgm:prSet presAssocID="{2F564C2D-3D0B-48F7-81DF-6267EB6A3709}" presName="spacer" presStyleCnt="0"/>
      <dgm:spPr/>
    </dgm:pt>
    <dgm:pt modelId="{43EDA3AC-5E7A-46B5-B3A2-570154CC1654}" type="pres">
      <dgm:prSet presAssocID="{44CA251F-E7AC-4CD6-AC97-6E4F7A6F402C}" presName="parentText" presStyleLbl="node1" presStyleIdx="4" presStyleCnt="7">
        <dgm:presLayoutVars>
          <dgm:chMax val="0"/>
          <dgm:bulletEnabled val="1"/>
        </dgm:presLayoutVars>
      </dgm:prSet>
      <dgm:spPr/>
    </dgm:pt>
    <dgm:pt modelId="{438BBC93-EF89-4BA4-A569-C26CC57E1E12}" type="pres">
      <dgm:prSet presAssocID="{785C4ADC-F44C-45A1-AA96-4C5484D4BCFF}" presName="spacer" presStyleCnt="0"/>
      <dgm:spPr/>
    </dgm:pt>
    <dgm:pt modelId="{AFA1F363-D9E6-4D5C-953A-7CA92FFE5E6D}" type="pres">
      <dgm:prSet presAssocID="{CF9822DF-7170-4517-82E1-81BB9BFCFDFE}" presName="parentText" presStyleLbl="node1" presStyleIdx="5" presStyleCnt="7">
        <dgm:presLayoutVars>
          <dgm:chMax val="0"/>
          <dgm:bulletEnabled val="1"/>
        </dgm:presLayoutVars>
      </dgm:prSet>
      <dgm:spPr/>
    </dgm:pt>
    <dgm:pt modelId="{9DD9E8EE-11F2-4239-B715-2D0D1AE1498E}" type="pres">
      <dgm:prSet presAssocID="{F65E08FE-D84A-4794-B4CB-075528E8E985}" presName="spacer" presStyleCnt="0"/>
      <dgm:spPr/>
    </dgm:pt>
    <dgm:pt modelId="{938259B3-9B29-4766-945F-766C367ABDB3}" type="pres">
      <dgm:prSet presAssocID="{5AD190D9-897A-47EE-8838-C21D9445D257}" presName="parentText" presStyleLbl="node1" presStyleIdx="6" presStyleCnt="7">
        <dgm:presLayoutVars>
          <dgm:chMax val="0"/>
          <dgm:bulletEnabled val="1"/>
        </dgm:presLayoutVars>
      </dgm:prSet>
      <dgm:spPr/>
    </dgm:pt>
  </dgm:ptLst>
  <dgm:cxnLst>
    <dgm:cxn modelId="{6F472A06-21FF-43F3-81C5-71B1E730C11A}" srcId="{07DFE95F-83D1-4090-B83B-DB6B900D804B}" destId="{BBEA5868-B8E1-4FE4-9020-CB77E8EFB1DD}" srcOrd="3" destOrd="0" parTransId="{B4E1B137-A1DE-4A52-9A7E-3E1B8E58EF9A}" sibTransId="{2F564C2D-3D0B-48F7-81DF-6267EB6A3709}"/>
    <dgm:cxn modelId="{B35DCD1C-9883-4688-8BE0-3AA53EB7F4C1}" srcId="{07DFE95F-83D1-4090-B83B-DB6B900D804B}" destId="{B53DF211-9240-4C50-A9DE-458624753D73}" srcOrd="2" destOrd="0" parTransId="{41F73873-B5A8-48E8-9F97-50A1C42CF7D4}" sibTransId="{F861A6CD-E841-4A62-89BD-83E6A069C592}"/>
    <dgm:cxn modelId="{88611C2E-2E8F-470A-AC1E-B762E1D82032}" type="presOf" srcId="{27419E93-8A46-4021-BDBE-2AFDA0E2077B}" destId="{0F4772AD-A573-49DC-B011-7A55BBB2B753}" srcOrd="0" destOrd="0" presId="urn:microsoft.com/office/officeart/2005/8/layout/vList2"/>
    <dgm:cxn modelId="{B1C82944-C076-484F-81C5-54B376A28451}" type="presOf" srcId="{BBEA5868-B8E1-4FE4-9020-CB77E8EFB1DD}" destId="{4358ADB6-41D7-47A2-8D1A-F3F759120B0D}" srcOrd="0" destOrd="0" presId="urn:microsoft.com/office/officeart/2005/8/layout/vList2"/>
    <dgm:cxn modelId="{F982CB6D-4933-4A6E-8520-9F57AB9CF2A8}" srcId="{07DFE95F-83D1-4090-B83B-DB6B900D804B}" destId="{CF9822DF-7170-4517-82E1-81BB9BFCFDFE}" srcOrd="5" destOrd="0" parTransId="{F1D0FA36-5827-429C-A310-E7FAA37FEC77}" sibTransId="{F65E08FE-D84A-4794-B4CB-075528E8E985}"/>
    <dgm:cxn modelId="{76231C76-DB4E-4C79-9C55-F8107B8E2557}" type="presOf" srcId="{FCC709A4-4F20-42B6-810D-A0D0608CA315}" destId="{08ED8797-DEB7-4BC6-8654-E900093F5740}" srcOrd="0" destOrd="0" presId="urn:microsoft.com/office/officeart/2005/8/layout/vList2"/>
    <dgm:cxn modelId="{FA537377-1E68-4048-8451-F6FDF4E0F8F5}" srcId="{07DFE95F-83D1-4090-B83B-DB6B900D804B}" destId="{44CA251F-E7AC-4CD6-AC97-6E4F7A6F402C}" srcOrd="4" destOrd="0" parTransId="{531725A9-3858-46C0-B424-F62DE05F42CE}" sibTransId="{785C4ADC-F44C-45A1-AA96-4C5484D4BCFF}"/>
    <dgm:cxn modelId="{D0300683-0A22-4B26-AFA1-58A94CD84F4F}" srcId="{07DFE95F-83D1-4090-B83B-DB6B900D804B}" destId="{5AD190D9-897A-47EE-8838-C21D9445D257}" srcOrd="6" destOrd="0" parTransId="{942F1614-FD58-4ED7-82AA-6D150FE057D3}" sibTransId="{C4FE1CAC-758E-4373-9E98-18FA998A2963}"/>
    <dgm:cxn modelId="{69754088-F047-411D-828A-BED0FEAD9A15}" type="presOf" srcId="{CF9822DF-7170-4517-82E1-81BB9BFCFDFE}" destId="{AFA1F363-D9E6-4D5C-953A-7CA92FFE5E6D}" srcOrd="0" destOrd="0" presId="urn:microsoft.com/office/officeart/2005/8/layout/vList2"/>
    <dgm:cxn modelId="{CF794497-4683-43B2-BC76-74934F3FC611}" type="presOf" srcId="{B53DF211-9240-4C50-A9DE-458624753D73}" destId="{3D12F103-BA1E-4C80-ABC6-5BFF222FEE72}" srcOrd="0" destOrd="0" presId="urn:microsoft.com/office/officeart/2005/8/layout/vList2"/>
    <dgm:cxn modelId="{F882FBA1-23A6-4021-ADAF-4EA5D526C824}" type="presOf" srcId="{07DFE95F-83D1-4090-B83B-DB6B900D804B}" destId="{A214B4E2-CFB2-47F3-859C-561F4FB83DE4}" srcOrd="0" destOrd="0" presId="urn:microsoft.com/office/officeart/2005/8/layout/vList2"/>
    <dgm:cxn modelId="{E8AFE5DC-3897-49D6-B11D-8FACC56FFC21}" type="presOf" srcId="{44CA251F-E7AC-4CD6-AC97-6E4F7A6F402C}" destId="{43EDA3AC-5E7A-46B5-B3A2-570154CC1654}" srcOrd="0" destOrd="0" presId="urn:microsoft.com/office/officeart/2005/8/layout/vList2"/>
    <dgm:cxn modelId="{EDD806DF-A1E0-4A4C-9635-8C46AFE8449E}" type="presOf" srcId="{5AD190D9-897A-47EE-8838-C21D9445D257}" destId="{938259B3-9B29-4766-945F-766C367ABDB3}" srcOrd="0" destOrd="0" presId="urn:microsoft.com/office/officeart/2005/8/layout/vList2"/>
    <dgm:cxn modelId="{A0B44CE3-7F46-45FD-B7CB-1D24317285C6}" srcId="{07DFE95F-83D1-4090-B83B-DB6B900D804B}" destId="{27419E93-8A46-4021-BDBE-2AFDA0E2077B}" srcOrd="1" destOrd="0" parTransId="{836D215C-EF29-42CA-8F75-49746806D533}" sibTransId="{EE81AAC4-C16A-416F-A72B-C42C1580846B}"/>
    <dgm:cxn modelId="{72930BE7-636F-41B3-BFBF-44232886059C}" srcId="{07DFE95F-83D1-4090-B83B-DB6B900D804B}" destId="{FCC709A4-4F20-42B6-810D-A0D0608CA315}" srcOrd="0" destOrd="0" parTransId="{6F9EFE2A-24A2-40C5-AC40-EABCB5C4B89B}" sibTransId="{A52F35DA-10F9-42DF-A2FD-70A6472D0D8B}"/>
    <dgm:cxn modelId="{7A5A026D-9DCE-4A3A-A96B-037D7778630B}" type="presParOf" srcId="{A214B4E2-CFB2-47F3-859C-561F4FB83DE4}" destId="{08ED8797-DEB7-4BC6-8654-E900093F5740}" srcOrd="0" destOrd="0" presId="urn:microsoft.com/office/officeart/2005/8/layout/vList2"/>
    <dgm:cxn modelId="{E9F98837-DA7F-4725-ACF2-E81A51686F8C}" type="presParOf" srcId="{A214B4E2-CFB2-47F3-859C-561F4FB83DE4}" destId="{DE99CFFB-85B0-4928-AEF5-E39BF2B5C3EE}" srcOrd="1" destOrd="0" presId="urn:microsoft.com/office/officeart/2005/8/layout/vList2"/>
    <dgm:cxn modelId="{D67477E5-BE1B-48BE-8E27-C9F2B4FBC3A8}" type="presParOf" srcId="{A214B4E2-CFB2-47F3-859C-561F4FB83DE4}" destId="{0F4772AD-A573-49DC-B011-7A55BBB2B753}" srcOrd="2" destOrd="0" presId="urn:microsoft.com/office/officeart/2005/8/layout/vList2"/>
    <dgm:cxn modelId="{D4E62D70-5DE2-4AF7-8221-434C2E54B1B7}" type="presParOf" srcId="{A214B4E2-CFB2-47F3-859C-561F4FB83DE4}" destId="{6741569E-E71D-458C-91A1-CED0514DE083}" srcOrd="3" destOrd="0" presId="urn:microsoft.com/office/officeart/2005/8/layout/vList2"/>
    <dgm:cxn modelId="{E7B5430B-B922-4D4D-80C5-56B9A7817478}" type="presParOf" srcId="{A214B4E2-CFB2-47F3-859C-561F4FB83DE4}" destId="{3D12F103-BA1E-4C80-ABC6-5BFF222FEE72}" srcOrd="4" destOrd="0" presId="urn:microsoft.com/office/officeart/2005/8/layout/vList2"/>
    <dgm:cxn modelId="{A0E5AC8E-9AF9-4378-8E17-FE8856695F50}" type="presParOf" srcId="{A214B4E2-CFB2-47F3-859C-561F4FB83DE4}" destId="{E170F367-C49C-4FB0-93A3-DFB1A2B23AE0}" srcOrd="5" destOrd="0" presId="urn:microsoft.com/office/officeart/2005/8/layout/vList2"/>
    <dgm:cxn modelId="{D8D8AEFE-5AC5-4B20-ADBF-A593261F4594}" type="presParOf" srcId="{A214B4E2-CFB2-47F3-859C-561F4FB83DE4}" destId="{4358ADB6-41D7-47A2-8D1A-F3F759120B0D}" srcOrd="6" destOrd="0" presId="urn:microsoft.com/office/officeart/2005/8/layout/vList2"/>
    <dgm:cxn modelId="{70B4FE2A-2534-4DBF-9854-204D52C50C06}" type="presParOf" srcId="{A214B4E2-CFB2-47F3-859C-561F4FB83DE4}" destId="{21901C37-8465-4AAE-8B23-32A217F348D1}" srcOrd="7" destOrd="0" presId="urn:microsoft.com/office/officeart/2005/8/layout/vList2"/>
    <dgm:cxn modelId="{308095E0-A362-4B3D-9C5A-1DAA4252E097}" type="presParOf" srcId="{A214B4E2-CFB2-47F3-859C-561F4FB83DE4}" destId="{43EDA3AC-5E7A-46B5-B3A2-570154CC1654}" srcOrd="8" destOrd="0" presId="urn:microsoft.com/office/officeart/2005/8/layout/vList2"/>
    <dgm:cxn modelId="{EBFBDEFC-3041-42D9-8144-493BF3B2F076}" type="presParOf" srcId="{A214B4E2-CFB2-47F3-859C-561F4FB83DE4}" destId="{438BBC93-EF89-4BA4-A569-C26CC57E1E12}" srcOrd="9" destOrd="0" presId="urn:microsoft.com/office/officeart/2005/8/layout/vList2"/>
    <dgm:cxn modelId="{DCCAAB45-4356-4AC6-80C6-F65D2D657435}" type="presParOf" srcId="{A214B4E2-CFB2-47F3-859C-561F4FB83DE4}" destId="{AFA1F363-D9E6-4D5C-953A-7CA92FFE5E6D}" srcOrd="10" destOrd="0" presId="urn:microsoft.com/office/officeart/2005/8/layout/vList2"/>
    <dgm:cxn modelId="{C13289DC-F9AB-4EFC-8130-21D4D636C0B3}" type="presParOf" srcId="{A214B4E2-CFB2-47F3-859C-561F4FB83DE4}" destId="{9DD9E8EE-11F2-4239-B715-2D0D1AE1498E}" srcOrd="11" destOrd="0" presId="urn:microsoft.com/office/officeart/2005/8/layout/vList2"/>
    <dgm:cxn modelId="{0474802D-F2D3-4FA3-8212-3164BB7719E1}" type="presParOf" srcId="{A214B4E2-CFB2-47F3-859C-561F4FB83DE4}" destId="{938259B3-9B29-4766-945F-766C367ABDB3}" srcOrd="1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B3EE9C91-4E0A-4C63-88A4-6068B7C92154}" type="doc">
      <dgm:prSet loTypeId="urn:microsoft.com/office/officeart/2005/8/layout/list1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CE2D1E70-0A93-46C4-974A-254427BCD62F}">
      <dgm:prSet/>
      <dgm:spPr/>
      <dgm:t>
        <a:bodyPr/>
        <a:lstStyle/>
        <a:p>
          <a:r>
            <a:rPr lang="tr-TR" b="1"/>
            <a:t>TÜRKİYE’DEN ÖRNEKLER</a:t>
          </a:r>
          <a:endParaRPr lang="en-US"/>
        </a:p>
      </dgm:t>
    </dgm:pt>
    <dgm:pt modelId="{338B6104-B7AC-40EC-8BBB-96DD4564099C}" type="parTrans" cxnId="{5DC52217-7762-4F1F-9290-6F7F5174ECD7}">
      <dgm:prSet/>
      <dgm:spPr/>
      <dgm:t>
        <a:bodyPr/>
        <a:lstStyle/>
        <a:p>
          <a:endParaRPr lang="en-US"/>
        </a:p>
      </dgm:t>
    </dgm:pt>
    <dgm:pt modelId="{107EC3B3-166D-4D32-84D5-FDD702012CB9}" type="sibTrans" cxnId="{5DC52217-7762-4F1F-9290-6F7F5174ECD7}">
      <dgm:prSet/>
      <dgm:spPr/>
      <dgm:t>
        <a:bodyPr/>
        <a:lstStyle/>
        <a:p>
          <a:endParaRPr lang="en-US"/>
        </a:p>
      </dgm:t>
    </dgm:pt>
    <dgm:pt modelId="{F03359E5-811E-4296-968E-EC25D344F511}">
      <dgm:prSet/>
      <dgm:spPr/>
      <dgm:t>
        <a:bodyPr/>
        <a:lstStyle/>
        <a:p>
          <a:r>
            <a:rPr lang="tr-TR" b="1"/>
            <a:t>HLS-TR (2022) sonuçları:</a:t>
          </a:r>
          <a:endParaRPr lang="en-US"/>
        </a:p>
      </dgm:t>
    </dgm:pt>
    <dgm:pt modelId="{5DEFD219-6E96-47D5-BBBE-6314A4307DD2}" type="parTrans" cxnId="{269DABEC-E53B-4C2C-9F29-B2F30EAC1046}">
      <dgm:prSet/>
      <dgm:spPr/>
      <dgm:t>
        <a:bodyPr/>
        <a:lstStyle/>
        <a:p>
          <a:endParaRPr lang="en-US"/>
        </a:p>
      </dgm:t>
    </dgm:pt>
    <dgm:pt modelId="{DA8FFE88-CF61-477E-99FA-2CB755118BD9}" type="sibTrans" cxnId="{269DABEC-E53B-4C2C-9F29-B2F30EAC1046}">
      <dgm:prSet/>
      <dgm:spPr/>
      <dgm:t>
        <a:bodyPr/>
        <a:lstStyle/>
        <a:p>
          <a:endParaRPr lang="en-US"/>
        </a:p>
      </dgm:t>
    </dgm:pt>
    <dgm:pt modelId="{E67C8405-A477-4704-9AFC-833A3C77BD54}">
      <dgm:prSet/>
      <dgm:spPr/>
      <dgm:t>
        <a:bodyPr/>
        <a:lstStyle/>
        <a:p>
          <a:r>
            <a:rPr lang="tr-TR"/>
            <a:t>Yüksek sağlık okuryazarlığı oranı %38</a:t>
          </a:r>
          <a:endParaRPr lang="en-US"/>
        </a:p>
      </dgm:t>
    </dgm:pt>
    <dgm:pt modelId="{19BB4B39-5057-4AFB-9106-918760C7F753}" type="parTrans" cxnId="{3B45FEE4-8434-4BB3-ACA9-D02CA4B9424B}">
      <dgm:prSet/>
      <dgm:spPr/>
      <dgm:t>
        <a:bodyPr/>
        <a:lstStyle/>
        <a:p>
          <a:endParaRPr lang="en-US"/>
        </a:p>
      </dgm:t>
    </dgm:pt>
    <dgm:pt modelId="{220591F0-4C5A-4AF9-B1D9-3DEEA5E13212}" type="sibTrans" cxnId="{3B45FEE4-8434-4BB3-ACA9-D02CA4B9424B}">
      <dgm:prSet/>
      <dgm:spPr/>
      <dgm:t>
        <a:bodyPr/>
        <a:lstStyle/>
        <a:p>
          <a:endParaRPr lang="en-US"/>
        </a:p>
      </dgm:t>
    </dgm:pt>
    <dgm:pt modelId="{60E0C3FC-6487-441A-8CDF-B6F8895A0D8D}">
      <dgm:prSet/>
      <dgm:spPr/>
      <dgm:t>
        <a:bodyPr/>
        <a:lstStyle/>
        <a:p>
          <a:r>
            <a:rPr lang="tr-TR"/>
            <a:t>Yetersiz düzeyde olanlar %62</a:t>
          </a:r>
          <a:endParaRPr lang="en-US"/>
        </a:p>
      </dgm:t>
    </dgm:pt>
    <dgm:pt modelId="{C4899D4B-EC05-4118-8EF3-8600064F58D0}" type="parTrans" cxnId="{286AE73B-D85C-4A2B-8A98-E0D158F6714D}">
      <dgm:prSet/>
      <dgm:spPr/>
      <dgm:t>
        <a:bodyPr/>
        <a:lstStyle/>
        <a:p>
          <a:endParaRPr lang="en-US"/>
        </a:p>
      </dgm:t>
    </dgm:pt>
    <dgm:pt modelId="{D6BA647C-695C-4C97-986E-6BECC59785B9}" type="sibTrans" cxnId="{286AE73B-D85C-4A2B-8A98-E0D158F6714D}">
      <dgm:prSet/>
      <dgm:spPr/>
      <dgm:t>
        <a:bodyPr/>
        <a:lstStyle/>
        <a:p>
          <a:endParaRPr lang="en-US"/>
        </a:p>
      </dgm:t>
    </dgm:pt>
    <dgm:pt modelId="{230C1363-9D80-4A9D-91DE-28DFC6232C9C}">
      <dgm:prSet/>
      <dgm:spPr/>
      <dgm:t>
        <a:bodyPr/>
        <a:lstStyle/>
        <a:p>
          <a:r>
            <a:rPr lang="tr-TR" b="1"/>
            <a:t>Bölgesel farklar:</a:t>
          </a:r>
          <a:endParaRPr lang="en-US"/>
        </a:p>
      </dgm:t>
    </dgm:pt>
    <dgm:pt modelId="{19CDDAB6-7125-4F0A-8C09-D29897E39199}" type="parTrans" cxnId="{2DD49C30-BB6E-48F8-9BB6-A4984D021FC1}">
      <dgm:prSet/>
      <dgm:spPr/>
      <dgm:t>
        <a:bodyPr/>
        <a:lstStyle/>
        <a:p>
          <a:endParaRPr lang="en-US"/>
        </a:p>
      </dgm:t>
    </dgm:pt>
    <dgm:pt modelId="{0114CFC1-D0D7-4E68-9CBA-1B76F12856B8}" type="sibTrans" cxnId="{2DD49C30-BB6E-48F8-9BB6-A4984D021FC1}">
      <dgm:prSet/>
      <dgm:spPr/>
      <dgm:t>
        <a:bodyPr/>
        <a:lstStyle/>
        <a:p>
          <a:endParaRPr lang="en-US"/>
        </a:p>
      </dgm:t>
    </dgm:pt>
    <dgm:pt modelId="{7AE6D657-CB57-455E-B0A6-8C38A25792BD}">
      <dgm:prSet/>
      <dgm:spPr/>
      <dgm:t>
        <a:bodyPr/>
        <a:lstStyle/>
        <a:p>
          <a:r>
            <a:rPr lang="tr-TR"/>
            <a:t>Batı bölgelerinde sağlık okuryazarlığı oranı doğuya göre %25 daha yüksek</a:t>
          </a:r>
          <a:endParaRPr lang="en-US"/>
        </a:p>
      </dgm:t>
    </dgm:pt>
    <dgm:pt modelId="{54AB8F05-42FD-48A1-8792-662B1F4C8C96}" type="parTrans" cxnId="{1D56B06E-B46B-4B56-83D2-0A6FAA023E74}">
      <dgm:prSet/>
      <dgm:spPr/>
      <dgm:t>
        <a:bodyPr/>
        <a:lstStyle/>
        <a:p>
          <a:endParaRPr lang="en-US"/>
        </a:p>
      </dgm:t>
    </dgm:pt>
    <dgm:pt modelId="{9A50CA00-BCD0-45C4-A7CD-A0C80FC21FF1}" type="sibTrans" cxnId="{1D56B06E-B46B-4B56-83D2-0A6FAA023E74}">
      <dgm:prSet/>
      <dgm:spPr/>
      <dgm:t>
        <a:bodyPr/>
        <a:lstStyle/>
        <a:p>
          <a:endParaRPr lang="en-US"/>
        </a:p>
      </dgm:t>
    </dgm:pt>
    <dgm:pt modelId="{8C0BE7E1-6D82-444D-9D60-F4E8FC20D0F9}">
      <dgm:prSet/>
      <dgm:spPr/>
      <dgm:t>
        <a:bodyPr/>
        <a:lstStyle/>
        <a:p>
          <a:r>
            <a:rPr lang="tr-TR" b="1"/>
            <a:t>Cinsiyet farkı:</a:t>
          </a:r>
          <a:endParaRPr lang="en-US"/>
        </a:p>
      </dgm:t>
    </dgm:pt>
    <dgm:pt modelId="{12245042-7FCC-40B7-8E3C-48C2DB28B514}" type="parTrans" cxnId="{58ADF5FA-254D-435F-9779-267261457EE0}">
      <dgm:prSet/>
      <dgm:spPr/>
      <dgm:t>
        <a:bodyPr/>
        <a:lstStyle/>
        <a:p>
          <a:endParaRPr lang="en-US"/>
        </a:p>
      </dgm:t>
    </dgm:pt>
    <dgm:pt modelId="{F1CB9171-A231-40E4-8020-173425EFD31B}" type="sibTrans" cxnId="{58ADF5FA-254D-435F-9779-267261457EE0}">
      <dgm:prSet/>
      <dgm:spPr/>
      <dgm:t>
        <a:bodyPr/>
        <a:lstStyle/>
        <a:p>
          <a:endParaRPr lang="en-US"/>
        </a:p>
      </dgm:t>
    </dgm:pt>
    <dgm:pt modelId="{0F3AA566-2A84-4738-BEA7-5590A471691A}">
      <dgm:prSet/>
      <dgm:spPr/>
      <dgm:t>
        <a:bodyPr/>
        <a:lstStyle/>
        <a:p>
          <a:r>
            <a:rPr lang="tr-TR"/>
            <a:t>Kadınlarda sağlık okuryazarlığı biraz daha düşük (özellikle kırsalda)</a:t>
          </a:r>
          <a:endParaRPr lang="en-US"/>
        </a:p>
      </dgm:t>
    </dgm:pt>
    <dgm:pt modelId="{29E81F41-86C2-412D-BAE8-A989C07123F3}" type="parTrans" cxnId="{2FC2FB52-BDF7-4580-9ED2-221E944072CF}">
      <dgm:prSet/>
      <dgm:spPr/>
      <dgm:t>
        <a:bodyPr/>
        <a:lstStyle/>
        <a:p>
          <a:endParaRPr lang="en-US"/>
        </a:p>
      </dgm:t>
    </dgm:pt>
    <dgm:pt modelId="{8E2719B8-F878-4713-938F-D6025B32E788}" type="sibTrans" cxnId="{2FC2FB52-BDF7-4580-9ED2-221E944072CF}">
      <dgm:prSet/>
      <dgm:spPr/>
      <dgm:t>
        <a:bodyPr/>
        <a:lstStyle/>
        <a:p>
          <a:endParaRPr lang="en-US"/>
        </a:p>
      </dgm:t>
    </dgm:pt>
    <dgm:pt modelId="{196832D1-8D47-4D5A-88FA-500DEFA4D428}" type="pres">
      <dgm:prSet presAssocID="{B3EE9C91-4E0A-4C63-88A4-6068B7C92154}" presName="linear" presStyleCnt="0">
        <dgm:presLayoutVars>
          <dgm:dir/>
          <dgm:animLvl val="lvl"/>
          <dgm:resizeHandles val="exact"/>
        </dgm:presLayoutVars>
      </dgm:prSet>
      <dgm:spPr/>
    </dgm:pt>
    <dgm:pt modelId="{A6FE1CB5-AEF4-4DD4-9C15-16D0196922FB}" type="pres">
      <dgm:prSet presAssocID="{CE2D1E70-0A93-46C4-974A-254427BCD62F}" presName="parentLin" presStyleCnt="0"/>
      <dgm:spPr/>
    </dgm:pt>
    <dgm:pt modelId="{89FFA2C1-7E4D-46E0-855E-12BA4E15665E}" type="pres">
      <dgm:prSet presAssocID="{CE2D1E70-0A93-46C4-974A-254427BCD62F}" presName="parentLeftMargin" presStyleLbl="node1" presStyleIdx="0" presStyleCnt="4"/>
      <dgm:spPr/>
    </dgm:pt>
    <dgm:pt modelId="{3C27B008-AD43-4A97-8014-A31AADF1B644}" type="pres">
      <dgm:prSet presAssocID="{CE2D1E70-0A93-46C4-974A-254427BCD62F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70267DDE-7181-4F29-8B00-CA3630CE1A4F}" type="pres">
      <dgm:prSet presAssocID="{CE2D1E70-0A93-46C4-974A-254427BCD62F}" presName="negativeSpace" presStyleCnt="0"/>
      <dgm:spPr/>
    </dgm:pt>
    <dgm:pt modelId="{15923FC9-E7E3-477E-9DF3-188F3C6F938B}" type="pres">
      <dgm:prSet presAssocID="{CE2D1E70-0A93-46C4-974A-254427BCD62F}" presName="childText" presStyleLbl="conFgAcc1" presStyleIdx="0" presStyleCnt="4">
        <dgm:presLayoutVars>
          <dgm:bulletEnabled val="1"/>
        </dgm:presLayoutVars>
      </dgm:prSet>
      <dgm:spPr/>
    </dgm:pt>
    <dgm:pt modelId="{F38CB7B5-A3A2-4A08-90E3-7901980E4A18}" type="pres">
      <dgm:prSet presAssocID="{107EC3B3-166D-4D32-84D5-FDD702012CB9}" presName="spaceBetweenRectangles" presStyleCnt="0"/>
      <dgm:spPr/>
    </dgm:pt>
    <dgm:pt modelId="{96AD8BB7-0E26-48EE-A837-B94F40010C64}" type="pres">
      <dgm:prSet presAssocID="{F03359E5-811E-4296-968E-EC25D344F511}" presName="parentLin" presStyleCnt="0"/>
      <dgm:spPr/>
    </dgm:pt>
    <dgm:pt modelId="{36FC2B8F-0820-410B-8AFF-C9CB82A6F6F5}" type="pres">
      <dgm:prSet presAssocID="{F03359E5-811E-4296-968E-EC25D344F511}" presName="parentLeftMargin" presStyleLbl="node1" presStyleIdx="0" presStyleCnt="4"/>
      <dgm:spPr/>
    </dgm:pt>
    <dgm:pt modelId="{5A6074A7-D360-43A7-89C1-39ED71F14D25}" type="pres">
      <dgm:prSet presAssocID="{F03359E5-811E-4296-968E-EC25D344F511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E3C9794D-1AFC-48C7-BCA4-DADEB781A64B}" type="pres">
      <dgm:prSet presAssocID="{F03359E5-811E-4296-968E-EC25D344F511}" presName="negativeSpace" presStyleCnt="0"/>
      <dgm:spPr/>
    </dgm:pt>
    <dgm:pt modelId="{80DD6EF0-22BA-4880-8AA2-438F8CF905DE}" type="pres">
      <dgm:prSet presAssocID="{F03359E5-811E-4296-968E-EC25D344F511}" presName="childText" presStyleLbl="conFgAcc1" presStyleIdx="1" presStyleCnt="4">
        <dgm:presLayoutVars>
          <dgm:bulletEnabled val="1"/>
        </dgm:presLayoutVars>
      </dgm:prSet>
      <dgm:spPr/>
    </dgm:pt>
    <dgm:pt modelId="{E3E76D3C-69D4-4783-BE2D-6F9D9C8181AD}" type="pres">
      <dgm:prSet presAssocID="{DA8FFE88-CF61-477E-99FA-2CB755118BD9}" presName="spaceBetweenRectangles" presStyleCnt="0"/>
      <dgm:spPr/>
    </dgm:pt>
    <dgm:pt modelId="{01DF7D50-9842-4833-BCC4-F37C20EC0C9D}" type="pres">
      <dgm:prSet presAssocID="{230C1363-9D80-4A9D-91DE-28DFC6232C9C}" presName="parentLin" presStyleCnt="0"/>
      <dgm:spPr/>
    </dgm:pt>
    <dgm:pt modelId="{B4188BC6-0E55-4F74-BF0A-16C34CC6237D}" type="pres">
      <dgm:prSet presAssocID="{230C1363-9D80-4A9D-91DE-28DFC6232C9C}" presName="parentLeftMargin" presStyleLbl="node1" presStyleIdx="1" presStyleCnt="4"/>
      <dgm:spPr/>
    </dgm:pt>
    <dgm:pt modelId="{9CCD4253-CAAC-401B-A714-3EC16D7A9F6E}" type="pres">
      <dgm:prSet presAssocID="{230C1363-9D80-4A9D-91DE-28DFC6232C9C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190D6ED3-0AE6-44D5-A88C-90E9FC4B5F36}" type="pres">
      <dgm:prSet presAssocID="{230C1363-9D80-4A9D-91DE-28DFC6232C9C}" presName="negativeSpace" presStyleCnt="0"/>
      <dgm:spPr/>
    </dgm:pt>
    <dgm:pt modelId="{EBBDAC37-1B0E-450A-99C8-D6B2CEB511FE}" type="pres">
      <dgm:prSet presAssocID="{230C1363-9D80-4A9D-91DE-28DFC6232C9C}" presName="childText" presStyleLbl="conFgAcc1" presStyleIdx="2" presStyleCnt="4">
        <dgm:presLayoutVars>
          <dgm:bulletEnabled val="1"/>
        </dgm:presLayoutVars>
      </dgm:prSet>
      <dgm:spPr/>
    </dgm:pt>
    <dgm:pt modelId="{F0E1ECD8-A15D-4B53-9BA8-5948D81397AB}" type="pres">
      <dgm:prSet presAssocID="{0114CFC1-D0D7-4E68-9CBA-1B76F12856B8}" presName="spaceBetweenRectangles" presStyleCnt="0"/>
      <dgm:spPr/>
    </dgm:pt>
    <dgm:pt modelId="{5CC3193E-0E24-4D81-968A-BCF7681C8BFF}" type="pres">
      <dgm:prSet presAssocID="{8C0BE7E1-6D82-444D-9D60-F4E8FC20D0F9}" presName="parentLin" presStyleCnt="0"/>
      <dgm:spPr/>
    </dgm:pt>
    <dgm:pt modelId="{E194E3B9-5957-49BC-A663-1A609DAB02D9}" type="pres">
      <dgm:prSet presAssocID="{8C0BE7E1-6D82-444D-9D60-F4E8FC20D0F9}" presName="parentLeftMargin" presStyleLbl="node1" presStyleIdx="2" presStyleCnt="4"/>
      <dgm:spPr/>
    </dgm:pt>
    <dgm:pt modelId="{75B99D2A-DBA2-47F1-9307-38DDEFDE740F}" type="pres">
      <dgm:prSet presAssocID="{8C0BE7E1-6D82-444D-9D60-F4E8FC20D0F9}" presName="parentText" presStyleLbl="node1" presStyleIdx="3" presStyleCnt="4">
        <dgm:presLayoutVars>
          <dgm:chMax val="0"/>
          <dgm:bulletEnabled val="1"/>
        </dgm:presLayoutVars>
      </dgm:prSet>
      <dgm:spPr/>
    </dgm:pt>
    <dgm:pt modelId="{EF13AE47-BF25-463B-B3EB-D6EA65E9B0EE}" type="pres">
      <dgm:prSet presAssocID="{8C0BE7E1-6D82-444D-9D60-F4E8FC20D0F9}" presName="negativeSpace" presStyleCnt="0"/>
      <dgm:spPr/>
    </dgm:pt>
    <dgm:pt modelId="{E2961C1E-208D-46E0-90D4-3EEA2636B4D5}" type="pres">
      <dgm:prSet presAssocID="{8C0BE7E1-6D82-444D-9D60-F4E8FC20D0F9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5DC52217-7762-4F1F-9290-6F7F5174ECD7}" srcId="{B3EE9C91-4E0A-4C63-88A4-6068B7C92154}" destId="{CE2D1E70-0A93-46C4-974A-254427BCD62F}" srcOrd="0" destOrd="0" parTransId="{338B6104-B7AC-40EC-8BBB-96DD4564099C}" sibTransId="{107EC3B3-166D-4D32-84D5-FDD702012CB9}"/>
    <dgm:cxn modelId="{FBC5AE25-DABE-4EE3-A591-0470BDE68B63}" type="presOf" srcId="{F03359E5-811E-4296-968E-EC25D344F511}" destId="{36FC2B8F-0820-410B-8AFF-C9CB82A6F6F5}" srcOrd="0" destOrd="0" presId="urn:microsoft.com/office/officeart/2005/8/layout/list1"/>
    <dgm:cxn modelId="{2DD49C30-BB6E-48F8-9BB6-A4984D021FC1}" srcId="{B3EE9C91-4E0A-4C63-88A4-6068B7C92154}" destId="{230C1363-9D80-4A9D-91DE-28DFC6232C9C}" srcOrd="2" destOrd="0" parTransId="{19CDDAB6-7125-4F0A-8C09-D29897E39199}" sibTransId="{0114CFC1-D0D7-4E68-9CBA-1B76F12856B8}"/>
    <dgm:cxn modelId="{2F164631-2B90-4840-B8C3-006E26167D20}" type="presOf" srcId="{0F3AA566-2A84-4738-BEA7-5590A471691A}" destId="{E2961C1E-208D-46E0-90D4-3EEA2636B4D5}" srcOrd="0" destOrd="0" presId="urn:microsoft.com/office/officeart/2005/8/layout/list1"/>
    <dgm:cxn modelId="{33929A33-6482-43FE-A09C-039B8088C639}" type="presOf" srcId="{60E0C3FC-6487-441A-8CDF-B6F8895A0D8D}" destId="{80DD6EF0-22BA-4880-8AA2-438F8CF905DE}" srcOrd="0" destOrd="1" presId="urn:microsoft.com/office/officeart/2005/8/layout/list1"/>
    <dgm:cxn modelId="{286AE73B-D85C-4A2B-8A98-E0D158F6714D}" srcId="{F03359E5-811E-4296-968E-EC25D344F511}" destId="{60E0C3FC-6487-441A-8CDF-B6F8895A0D8D}" srcOrd="1" destOrd="0" parTransId="{C4899D4B-EC05-4118-8EF3-8600064F58D0}" sibTransId="{D6BA647C-695C-4C97-986E-6BECC59785B9}"/>
    <dgm:cxn modelId="{2890193E-498B-4B3A-A365-F6C0D2E9E47E}" type="presOf" srcId="{8C0BE7E1-6D82-444D-9D60-F4E8FC20D0F9}" destId="{E194E3B9-5957-49BC-A663-1A609DAB02D9}" srcOrd="0" destOrd="0" presId="urn:microsoft.com/office/officeart/2005/8/layout/list1"/>
    <dgm:cxn modelId="{BA46E25D-5E2D-470D-B785-C8AEFE3A21E2}" type="presOf" srcId="{CE2D1E70-0A93-46C4-974A-254427BCD62F}" destId="{89FFA2C1-7E4D-46E0-855E-12BA4E15665E}" srcOrd="0" destOrd="0" presId="urn:microsoft.com/office/officeart/2005/8/layout/list1"/>
    <dgm:cxn modelId="{39629060-A866-4634-8E50-6B0B805623E4}" type="presOf" srcId="{F03359E5-811E-4296-968E-EC25D344F511}" destId="{5A6074A7-D360-43A7-89C1-39ED71F14D25}" srcOrd="1" destOrd="0" presId="urn:microsoft.com/office/officeart/2005/8/layout/list1"/>
    <dgm:cxn modelId="{1D56B06E-B46B-4B56-83D2-0A6FAA023E74}" srcId="{230C1363-9D80-4A9D-91DE-28DFC6232C9C}" destId="{7AE6D657-CB57-455E-B0A6-8C38A25792BD}" srcOrd="0" destOrd="0" parTransId="{54AB8F05-42FD-48A1-8792-662B1F4C8C96}" sibTransId="{9A50CA00-BCD0-45C4-A7CD-A0C80FC21FF1}"/>
    <dgm:cxn modelId="{2FC2FB52-BDF7-4580-9ED2-221E944072CF}" srcId="{8C0BE7E1-6D82-444D-9D60-F4E8FC20D0F9}" destId="{0F3AA566-2A84-4738-BEA7-5590A471691A}" srcOrd="0" destOrd="0" parTransId="{29E81F41-86C2-412D-BAE8-A989C07123F3}" sibTransId="{8E2719B8-F878-4713-938F-D6025B32E788}"/>
    <dgm:cxn modelId="{5C3AB187-9965-46F1-A96F-F71A495DC6B5}" type="presOf" srcId="{CE2D1E70-0A93-46C4-974A-254427BCD62F}" destId="{3C27B008-AD43-4A97-8014-A31AADF1B644}" srcOrd="1" destOrd="0" presId="urn:microsoft.com/office/officeart/2005/8/layout/list1"/>
    <dgm:cxn modelId="{D679739C-EB7A-41FC-AC07-B47EF24FA97A}" type="presOf" srcId="{230C1363-9D80-4A9D-91DE-28DFC6232C9C}" destId="{B4188BC6-0E55-4F74-BF0A-16C34CC6237D}" srcOrd="0" destOrd="0" presId="urn:microsoft.com/office/officeart/2005/8/layout/list1"/>
    <dgm:cxn modelId="{6ADA69AC-ADDC-4ECC-8CA3-E542368B791D}" type="presOf" srcId="{230C1363-9D80-4A9D-91DE-28DFC6232C9C}" destId="{9CCD4253-CAAC-401B-A714-3EC16D7A9F6E}" srcOrd="1" destOrd="0" presId="urn:microsoft.com/office/officeart/2005/8/layout/list1"/>
    <dgm:cxn modelId="{DB47F3AD-64F6-4BEA-BFD5-BCB34F98AF73}" type="presOf" srcId="{B3EE9C91-4E0A-4C63-88A4-6068B7C92154}" destId="{196832D1-8D47-4D5A-88FA-500DEFA4D428}" srcOrd="0" destOrd="0" presId="urn:microsoft.com/office/officeart/2005/8/layout/list1"/>
    <dgm:cxn modelId="{829CA0B5-7AF6-4AB2-BE61-B6DC406F6C34}" type="presOf" srcId="{8C0BE7E1-6D82-444D-9D60-F4E8FC20D0F9}" destId="{75B99D2A-DBA2-47F1-9307-38DDEFDE740F}" srcOrd="1" destOrd="0" presId="urn:microsoft.com/office/officeart/2005/8/layout/list1"/>
    <dgm:cxn modelId="{353023C4-B0CB-460D-A1E4-8F13A70DF606}" type="presOf" srcId="{E67C8405-A477-4704-9AFC-833A3C77BD54}" destId="{80DD6EF0-22BA-4880-8AA2-438F8CF905DE}" srcOrd="0" destOrd="0" presId="urn:microsoft.com/office/officeart/2005/8/layout/list1"/>
    <dgm:cxn modelId="{E73B29D2-B415-44E3-BE38-6CDA75220BC3}" type="presOf" srcId="{7AE6D657-CB57-455E-B0A6-8C38A25792BD}" destId="{EBBDAC37-1B0E-450A-99C8-D6B2CEB511FE}" srcOrd="0" destOrd="0" presId="urn:microsoft.com/office/officeart/2005/8/layout/list1"/>
    <dgm:cxn modelId="{3B45FEE4-8434-4BB3-ACA9-D02CA4B9424B}" srcId="{F03359E5-811E-4296-968E-EC25D344F511}" destId="{E67C8405-A477-4704-9AFC-833A3C77BD54}" srcOrd="0" destOrd="0" parTransId="{19BB4B39-5057-4AFB-9106-918760C7F753}" sibTransId="{220591F0-4C5A-4AF9-B1D9-3DEEA5E13212}"/>
    <dgm:cxn modelId="{269DABEC-E53B-4C2C-9F29-B2F30EAC1046}" srcId="{B3EE9C91-4E0A-4C63-88A4-6068B7C92154}" destId="{F03359E5-811E-4296-968E-EC25D344F511}" srcOrd="1" destOrd="0" parTransId="{5DEFD219-6E96-47D5-BBBE-6314A4307DD2}" sibTransId="{DA8FFE88-CF61-477E-99FA-2CB755118BD9}"/>
    <dgm:cxn modelId="{58ADF5FA-254D-435F-9779-267261457EE0}" srcId="{B3EE9C91-4E0A-4C63-88A4-6068B7C92154}" destId="{8C0BE7E1-6D82-444D-9D60-F4E8FC20D0F9}" srcOrd="3" destOrd="0" parTransId="{12245042-7FCC-40B7-8E3C-48C2DB28B514}" sibTransId="{F1CB9171-A231-40E4-8020-173425EFD31B}"/>
    <dgm:cxn modelId="{2193942C-D3CB-45C4-ACAD-55038F82B9CE}" type="presParOf" srcId="{196832D1-8D47-4D5A-88FA-500DEFA4D428}" destId="{A6FE1CB5-AEF4-4DD4-9C15-16D0196922FB}" srcOrd="0" destOrd="0" presId="urn:microsoft.com/office/officeart/2005/8/layout/list1"/>
    <dgm:cxn modelId="{6738218C-ECE3-4877-8FBE-DEEAC1B6000D}" type="presParOf" srcId="{A6FE1CB5-AEF4-4DD4-9C15-16D0196922FB}" destId="{89FFA2C1-7E4D-46E0-855E-12BA4E15665E}" srcOrd="0" destOrd="0" presId="urn:microsoft.com/office/officeart/2005/8/layout/list1"/>
    <dgm:cxn modelId="{26F82E5E-4333-4B34-86FB-1E80817FBF05}" type="presParOf" srcId="{A6FE1CB5-AEF4-4DD4-9C15-16D0196922FB}" destId="{3C27B008-AD43-4A97-8014-A31AADF1B644}" srcOrd="1" destOrd="0" presId="urn:microsoft.com/office/officeart/2005/8/layout/list1"/>
    <dgm:cxn modelId="{988FDE25-BA57-432F-A4E0-368D170C234C}" type="presParOf" srcId="{196832D1-8D47-4D5A-88FA-500DEFA4D428}" destId="{70267DDE-7181-4F29-8B00-CA3630CE1A4F}" srcOrd="1" destOrd="0" presId="urn:microsoft.com/office/officeart/2005/8/layout/list1"/>
    <dgm:cxn modelId="{E0295ACA-036F-4F42-ACF9-4548165E81D7}" type="presParOf" srcId="{196832D1-8D47-4D5A-88FA-500DEFA4D428}" destId="{15923FC9-E7E3-477E-9DF3-188F3C6F938B}" srcOrd="2" destOrd="0" presId="urn:microsoft.com/office/officeart/2005/8/layout/list1"/>
    <dgm:cxn modelId="{472F4639-78F7-4642-B4EA-91A2643C0CE7}" type="presParOf" srcId="{196832D1-8D47-4D5A-88FA-500DEFA4D428}" destId="{F38CB7B5-A3A2-4A08-90E3-7901980E4A18}" srcOrd="3" destOrd="0" presId="urn:microsoft.com/office/officeart/2005/8/layout/list1"/>
    <dgm:cxn modelId="{BB1914CF-F106-40A9-BE5D-E9C31193713D}" type="presParOf" srcId="{196832D1-8D47-4D5A-88FA-500DEFA4D428}" destId="{96AD8BB7-0E26-48EE-A837-B94F40010C64}" srcOrd="4" destOrd="0" presId="urn:microsoft.com/office/officeart/2005/8/layout/list1"/>
    <dgm:cxn modelId="{4E951981-1CDB-4181-AE8D-64416E413D1A}" type="presParOf" srcId="{96AD8BB7-0E26-48EE-A837-B94F40010C64}" destId="{36FC2B8F-0820-410B-8AFF-C9CB82A6F6F5}" srcOrd="0" destOrd="0" presId="urn:microsoft.com/office/officeart/2005/8/layout/list1"/>
    <dgm:cxn modelId="{91DDF87C-E868-4225-86FE-5909A0645125}" type="presParOf" srcId="{96AD8BB7-0E26-48EE-A837-B94F40010C64}" destId="{5A6074A7-D360-43A7-89C1-39ED71F14D25}" srcOrd="1" destOrd="0" presId="urn:microsoft.com/office/officeart/2005/8/layout/list1"/>
    <dgm:cxn modelId="{A8F46CD7-152A-48A2-9488-E395F1E8096D}" type="presParOf" srcId="{196832D1-8D47-4D5A-88FA-500DEFA4D428}" destId="{E3C9794D-1AFC-48C7-BCA4-DADEB781A64B}" srcOrd="5" destOrd="0" presId="urn:microsoft.com/office/officeart/2005/8/layout/list1"/>
    <dgm:cxn modelId="{28878583-14C9-4734-B766-882DFDEB3D30}" type="presParOf" srcId="{196832D1-8D47-4D5A-88FA-500DEFA4D428}" destId="{80DD6EF0-22BA-4880-8AA2-438F8CF905DE}" srcOrd="6" destOrd="0" presId="urn:microsoft.com/office/officeart/2005/8/layout/list1"/>
    <dgm:cxn modelId="{A5A63705-4787-4863-9F30-548015306E58}" type="presParOf" srcId="{196832D1-8D47-4D5A-88FA-500DEFA4D428}" destId="{E3E76D3C-69D4-4783-BE2D-6F9D9C8181AD}" srcOrd="7" destOrd="0" presId="urn:microsoft.com/office/officeart/2005/8/layout/list1"/>
    <dgm:cxn modelId="{2CFC2BD9-F573-4BFC-BF6E-FCAAF57D953F}" type="presParOf" srcId="{196832D1-8D47-4D5A-88FA-500DEFA4D428}" destId="{01DF7D50-9842-4833-BCC4-F37C20EC0C9D}" srcOrd="8" destOrd="0" presId="urn:microsoft.com/office/officeart/2005/8/layout/list1"/>
    <dgm:cxn modelId="{4A7840EA-52B9-4F79-B4E9-4568A29E6F11}" type="presParOf" srcId="{01DF7D50-9842-4833-BCC4-F37C20EC0C9D}" destId="{B4188BC6-0E55-4F74-BF0A-16C34CC6237D}" srcOrd="0" destOrd="0" presId="urn:microsoft.com/office/officeart/2005/8/layout/list1"/>
    <dgm:cxn modelId="{DC485396-E2CB-45E4-9241-116080827641}" type="presParOf" srcId="{01DF7D50-9842-4833-BCC4-F37C20EC0C9D}" destId="{9CCD4253-CAAC-401B-A714-3EC16D7A9F6E}" srcOrd="1" destOrd="0" presId="urn:microsoft.com/office/officeart/2005/8/layout/list1"/>
    <dgm:cxn modelId="{682600E7-1ABA-45D6-BC97-CB0069EDD84D}" type="presParOf" srcId="{196832D1-8D47-4D5A-88FA-500DEFA4D428}" destId="{190D6ED3-0AE6-44D5-A88C-90E9FC4B5F36}" srcOrd="9" destOrd="0" presId="urn:microsoft.com/office/officeart/2005/8/layout/list1"/>
    <dgm:cxn modelId="{33657C87-68FE-4DB3-9473-F332464F435E}" type="presParOf" srcId="{196832D1-8D47-4D5A-88FA-500DEFA4D428}" destId="{EBBDAC37-1B0E-450A-99C8-D6B2CEB511FE}" srcOrd="10" destOrd="0" presId="urn:microsoft.com/office/officeart/2005/8/layout/list1"/>
    <dgm:cxn modelId="{ED525640-5398-4608-BDB2-AD3D17D6A35F}" type="presParOf" srcId="{196832D1-8D47-4D5A-88FA-500DEFA4D428}" destId="{F0E1ECD8-A15D-4B53-9BA8-5948D81397AB}" srcOrd="11" destOrd="0" presId="urn:microsoft.com/office/officeart/2005/8/layout/list1"/>
    <dgm:cxn modelId="{29E5AD9A-5B07-439E-A728-84E81B10746A}" type="presParOf" srcId="{196832D1-8D47-4D5A-88FA-500DEFA4D428}" destId="{5CC3193E-0E24-4D81-968A-BCF7681C8BFF}" srcOrd="12" destOrd="0" presId="urn:microsoft.com/office/officeart/2005/8/layout/list1"/>
    <dgm:cxn modelId="{64E2C0B5-1F9D-4CCE-AEA2-D7C01268BF79}" type="presParOf" srcId="{5CC3193E-0E24-4D81-968A-BCF7681C8BFF}" destId="{E194E3B9-5957-49BC-A663-1A609DAB02D9}" srcOrd="0" destOrd="0" presId="urn:microsoft.com/office/officeart/2005/8/layout/list1"/>
    <dgm:cxn modelId="{5E7A6F72-5C13-4170-AE79-241A19F2F252}" type="presParOf" srcId="{5CC3193E-0E24-4D81-968A-BCF7681C8BFF}" destId="{75B99D2A-DBA2-47F1-9307-38DDEFDE740F}" srcOrd="1" destOrd="0" presId="urn:microsoft.com/office/officeart/2005/8/layout/list1"/>
    <dgm:cxn modelId="{F427A78D-C3EF-4C3B-A9E6-B8AD5B2F9FF8}" type="presParOf" srcId="{196832D1-8D47-4D5A-88FA-500DEFA4D428}" destId="{EF13AE47-BF25-463B-B3EB-D6EA65E9B0EE}" srcOrd="13" destOrd="0" presId="urn:microsoft.com/office/officeart/2005/8/layout/list1"/>
    <dgm:cxn modelId="{E674B6C6-BCFE-4B1B-889D-038F8C94670D}" type="presParOf" srcId="{196832D1-8D47-4D5A-88FA-500DEFA4D428}" destId="{E2961C1E-208D-46E0-90D4-3EEA2636B4D5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3EF1BD7C-1D9B-4A8A-9B97-97D1853FAE48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4F1A7300-3FBE-464C-BE4B-E548DDBA3849}">
      <dgm:prSet/>
      <dgm:spPr/>
      <dgm:t>
        <a:bodyPr/>
        <a:lstStyle/>
        <a:p>
          <a:r>
            <a:rPr lang="tr-TR" b="0" i="0" baseline="0"/>
            <a:t>Sağlık okuryazarlığı; sosyo-ekonomik, kültürel ve dijital faktörlerin etkisi altındadır.</a:t>
          </a:r>
          <a:endParaRPr lang="en-US"/>
        </a:p>
      </dgm:t>
    </dgm:pt>
    <dgm:pt modelId="{50B2319F-667B-4354-A8AB-243169D42665}" type="parTrans" cxnId="{1808B722-5EA2-4001-99C1-E837ADCC8F4D}">
      <dgm:prSet/>
      <dgm:spPr/>
      <dgm:t>
        <a:bodyPr/>
        <a:lstStyle/>
        <a:p>
          <a:endParaRPr lang="en-US"/>
        </a:p>
      </dgm:t>
    </dgm:pt>
    <dgm:pt modelId="{CE29648C-E944-4A20-8ADF-1CD0F960AE41}" type="sibTrans" cxnId="{1808B722-5EA2-4001-99C1-E837ADCC8F4D}">
      <dgm:prSet/>
      <dgm:spPr/>
      <dgm:t>
        <a:bodyPr/>
        <a:lstStyle/>
        <a:p>
          <a:endParaRPr lang="en-US"/>
        </a:p>
      </dgm:t>
    </dgm:pt>
    <dgm:pt modelId="{726082AB-105D-418E-9CE4-E584CF073EFD}">
      <dgm:prSet/>
      <dgm:spPr/>
      <dgm:t>
        <a:bodyPr/>
        <a:lstStyle/>
        <a:p>
          <a:r>
            <a:rPr lang="tr-TR" b="0" i="0" baseline="0"/>
            <a:t>Eşitsizlikler yalnızca gelirle değil, </a:t>
          </a:r>
          <a:r>
            <a:rPr lang="tr-TR" b="1" i="0" baseline="0"/>
            <a:t>bilgiye erişim fırsatlarıyla</a:t>
          </a:r>
          <a:r>
            <a:rPr lang="tr-TR" b="0" i="0" baseline="0"/>
            <a:t> da ilgilidir.</a:t>
          </a:r>
          <a:endParaRPr lang="en-US"/>
        </a:p>
      </dgm:t>
    </dgm:pt>
    <dgm:pt modelId="{B530F572-32CD-4C08-8450-F1D751467FF0}" type="parTrans" cxnId="{94846045-EB0F-469B-AC3D-E24570E49F49}">
      <dgm:prSet/>
      <dgm:spPr/>
      <dgm:t>
        <a:bodyPr/>
        <a:lstStyle/>
        <a:p>
          <a:endParaRPr lang="en-US"/>
        </a:p>
      </dgm:t>
    </dgm:pt>
    <dgm:pt modelId="{9DBB11E2-6B21-45BE-9CB7-66F43670D2B1}" type="sibTrans" cxnId="{94846045-EB0F-469B-AC3D-E24570E49F49}">
      <dgm:prSet/>
      <dgm:spPr/>
      <dgm:t>
        <a:bodyPr/>
        <a:lstStyle/>
        <a:p>
          <a:endParaRPr lang="en-US"/>
        </a:p>
      </dgm:t>
    </dgm:pt>
    <dgm:pt modelId="{D8740E80-1019-4126-AD86-50E10F9F4193}">
      <dgm:prSet/>
      <dgm:spPr/>
      <dgm:t>
        <a:bodyPr/>
        <a:lstStyle/>
        <a:p>
          <a:r>
            <a:rPr lang="tr-TR" b="0" i="0" baseline="0"/>
            <a:t>Dijital çağda sağlık okuryazarlığı, </a:t>
          </a:r>
          <a:r>
            <a:rPr lang="tr-TR" b="1" i="0" baseline="0"/>
            <a:t>teknolojik adaletin</a:t>
          </a:r>
          <a:r>
            <a:rPr lang="tr-TR" b="0" i="0" baseline="0"/>
            <a:t> bir göstergesidir.</a:t>
          </a:r>
          <a:endParaRPr lang="en-US"/>
        </a:p>
      </dgm:t>
    </dgm:pt>
    <dgm:pt modelId="{3A44582B-FA7D-4C13-8DBA-589EF6BED788}" type="parTrans" cxnId="{1681108D-C38B-410B-B000-98E2559A4B2E}">
      <dgm:prSet/>
      <dgm:spPr/>
      <dgm:t>
        <a:bodyPr/>
        <a:lstStyle/>
        <a:p>
          <a:endParaRPr lang="en-US"/>
        </a:p>
      </dgm:t>
    </dgm:pt>
    <dgm:pt modelId="{411E7EB6-031E-4E9D-9D15-632863DFE77F}" type="sibTrans" cxnId="{1681108D-C38B-410B-B000-98E2559A4B2E}">
      <dgm:prSet/>
      <dgm:spPr/>
      <dgm:t>
        <a:bodyPr/>
        <a:lstStyle/>
        <a:p>
          <a:endParaRPr lang="en-US"/>
        </a:p>
      </dgm:t>
    </dgm:pt>
    <dgm:pt modelId="{D4A67D29-7D42-4466-BD89-343DF1B7D03A}">
      <dgm:prSet/>
      <dgm:spPr/>
      <dgm:t>
        <a:bodyPr/>
        <a:lstStyle/>
        <a:p>
          <a:r>
            <a:rPr lang="tr-TR" b="0" i="0" baseline="0"/>
            <a:t>Kültürel uyum, iletişimin kalbidir.</a:t>
          </a:r>
          <a:endParaRPr lang="en-US"/>
        </a:p>
      </dgm:t>
    </dgm:pt>
    <dgm:pt modelId="{D39454BA-06B8-4001-965D-D68C99181591}" type="parTrans" cxnId="{71F4D841-894A-4E71-A17F-14128ADADC6A}">
      <dgm:prSet/>
      <dgm:spPr/>
      <dgm:t>
        <a:bodyPr/>
        <a:lstStyle/>
        <a:p>
          <a:endParaRPr lang="en-US"/>
        </a:p>
      </dgm:t>
    </dgm:pt>
    <dgm:pt modelId="{BC1084D6-4D0E-46A4-A876-362284DB519E}" type="sibTrans" cxnId="{71F4D841-894A-4E71-A17F-14128ADADC6A}">
      <dgm:prSet/>
      <dgm:spPr/>
      <dgm:t>
        <a:bodyPr/>
        <a:lstStyle/>
        <a:p>
          <a:endParaRPr lang="en-US"/>
        </a:p>
      </dgm:t>
    </dgm:pt>
    <dgm:pt modelId="{88690AA7-F062-47B9-98E5-5F9245F967D8}">
      <dgm:prSet/>
      <dgm:spPr/>
      <dgm:t>
        <a:bodyPr/>
        <a:lstStyle/>
        <a:p>
          <a:r>
            <a:rPr lang="tr-TR" b="0" i="0" baseline="0"/>
            <a:t>Toplum temelli politikalar, eşitliği güçlendirir.</a:t>
          </a:r>
          <a:endParaRPr lang="en-US"/>
        </a:p>
      </dgm:t>
    </dgm:pt>
    <dgm:pt modelId="{32E828F2-42A1-426C-8362-6C47B45FB48A}" type="parTrans" cxnId="{C96E39E4-B95F-47A6-A500-4AF88312A0E7}">
      <dgm:prSet/>
      <dgm:spPr/>
      <dgm:t>
        <a:bodyPr/>
        <a:lstStyle/>
        <a:p>
          <a:endParaRPr lang="en-US"/>
        </a:p>
      </dgm:t>
    </dgm:pt>
    <dgm:pt modelId="{7E274524-5E8A-4054-80D0-AEA95B852DB5}" type="sibTrans" cxnId="{C96E39E4-B95F-47A6-A500-4AF88312A0E7}">
      <dgm:prSet/>
      <dgm:spPr/>
      <dgm:t>
        <a:bodyPr/>
        <a:lstStyle/>
        <a:p>
          <a:endParaRPr lang="en-US"/>
        </a:p>
      </dgm:t>
    </dgm:pt>
    <dgm:pt modelId="{61BA8550-B28F-4B23-A1C2-DB4B12E6B0A3}" type="pres">
      <dgm:prSet presAssocID="{3EF1BD7C-1D9B-4A8A-9B97-97D1853FAE48}" presName="linear" presStyleCnt="0">
        <dgm:presLayoutVars>
          <dgm:animLvl val="lvl"/>
          <dgm:resizeHandles val="exact"/>
        </dgm:presLayoutVars>
      </dgm:prSet>
      <dgm:spPr/>
    </dgm:pt>
    <dgm:pt modelId="{C5D0309D-D00B-4648-968E-3B3CF7F3042B}" type="pres">
      <dgm:prSet presAssocID="{4F1A7300-3FBE-464C-BE4B-E548DDBA3849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CE5570BE-3E69-4292-9611-49F04497DDD2}" type="pres">
      <dgm:prSet presAssocID="{CE29648C-E944-4A20-8ADF-1CD0F960AE41}" presName="spacer" presStyleCnt="0"/>
      <dgm:spPr/>
    </dgm:pt>
    <dgm:pt modelId="{EDAC06E4-1AA1-48CC-9C03-09362432FD35}" type="pres">
      <dgm:prSet presAssocID="{726082AB-105D-418E-9CE4-E584CF073EFD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26B8D0DB-6E99-4B3F-A7BC-D35333A483AD}" type="pres">
      <dgm:prSet presAssocID="{9DBB11E2-6B21-45BE-9CB7-66F43670D2B1}" presName="spacer" presStyleCnt="0"/>
      <dgm:spPr/>
    </dgm:pt>
    <dgm:pt modelId="{90DF52C0-370A-4E93-9FDE-68447FF79C37}" type="pres">
      <dgm:prSet presAssocID="{D8740E80-1019-4126-AD86-50E10F9F4193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70424D56-F5B7-4BC6-A189-17CF1388CAF0}" type="pres">
      <dgm:prSet presAssocID="{411E7EB6-031E-4E9D-9D15-632863DFE77F}" presName="spacer" presStyleCnt="0"/>
      <dgm:spPr/>
    </dgm:pt>
    <dgm:pt modelId="{DC54314A-6B0B-4CF0-8C09-8F9005F537BE}" type="pres">
      <dgm:prSet presAssocID="{D4A67D29-7D42-4466-BD89-343DF1B7D03A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B33B299A-B48B-4605-AA19-D6F87E896801}" type="pres">
      <dgm:prSet presAssocID="{BC1084D6-4D0E-46A4-A876-362284DB519E}" presName="spacer" presStyleCnt="0"/>
      <dgm:spPr/>
    </dgm:pt>
    <dgm:pt modelId="{F3723C85-BDC9-4673-BC99-C44790D3E9F6}" type="pres">
      <dgm:prSet presAssocID="{88690AA7-F062-47B9-98E5-5F9245F967D8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FAD37214-E8B9-42F1-B9A0-E7D7F028022C}" type="presOf" srcId="{726082AB-105D-418E-9CE4-E584CF073EFD}" destId="{EDAC06E4-1AA1-48CC-9C03-09362432FD35}" srcOrd="0" destOrd="0" presId="urn:microsoft.com/office/officeart/2005/8/layout/vList2"/>
    <dgm:cxn modelId="{1808B722-5EA2-4001-99C1-E837ADCC8F4D}" srcId="{3EF1BD7C-1D9B-4A8A-9B97-97D1853FAE48}" destId="{4F1A7300-3FBE-464C-BE4B-E548DDBA3849}" srcOrd="0" destOrd="0" parTransId="{50B2319F-667B-4354-A8AB-243169D42665}" sibTransId="{CE29648C-E944-4A20-8ADF-1CD0F960AE41}"/>
    <dgm:cxn modelId="{3F768E24-9848-47DE-85EE-186A8C6756D2}" type="presOf" srcId="{D4A67D29-7D42-4466-BD89-343DF1B7D03A}" destId="{DC54314A-6B0B-4CF0-8C09-8F9005F537BE}" srcOrd="0" destOrd="0" presId="urn:microsoft.com/office/officeart/2005/8/layout/vList2"/>
    <dgm:cxn modelId="{71F4D841-894A-4E71-A17F-14128ADADC6A}" srcId="{3EF1BD7C-1D9B-4A8A-9B97-97D1853FAE48}" destId="{D4A67D29-7D42-4466-BD89-343DF1B7D03A}" srcOrd="3" destOrd="0" parTransId="{D39454BA-06B8-4001-965D-D68C99181591}" sibTransId="{BC1084D6-4D0E-46A4-A876-362284DB519E}"/>
    <dgm:cxn modelId="{94846045-EB0F-469B-AC3D-E24570E49F49}" srcId="{3EF1BD7C-1D9B-4A8A-9B97-97D1853FAE48}" destId="{726082AB-105D-418E-9CE4-E584CF073EFD}" srcOrd="1" destOrd="0" parTransId="{B530F572-32CD-4C08-8450-F1D751467FF0}" sibTransId="{9DBB11E2-6B21-45BE-9CB7-66F43670D2B1}"/>
    <dgm:cxn modelId="{1681108D-C38B-410B-B000-98E2559A4B2E}" srcId="{3EF1BD7C-1D9B-4A8A-9B97-97D1853FAE48}" destId="{D8740E80-1019-4126-AD86-50E10F9F4193}" srcOrd="2" destOrd="0" parTransId="{3A44582B-FA7D-4C13-8DBA-589EF6BED788}" sibTransId="{411E7EB6-031E-4E9D-9D15-632863DFE77F}"/>
    <dgm:cxn modelId="{70B7349C-AE66-41D3-9E27-46586D1138B1}" type="presOf" srcId="{88690AA7-F062-47B9-98E5-5F9245F967D8}" destId="{F3723C85-BDC9-4673-BC99-C44790D3E9F6}" srcOrd="0" destOrd="0" presId="urn:microsoft.com/office/officeart/2005/8/layout/vList2"/>
    <dgm:cxn modelId="{6D5990C1-4271-458B-A939-993B3CC5D756}" type="presOf" srcId="{3EF1BD7C-1D9B-4A8A-9B97-97D1853FAE48}" destId="{61BA8550-B28F-4B23-A1C2-DB4B12E6B0A3}" srcOrd="0" destOrd="0" presId="urn:microsoft.com/office/officeart/2005/8/layout/vList2"/>
    <dgm:cxn modelId="{E04BC5E2-9A3F-4E03-A92A-FA561E80D550}" type="presOf" srcId="{4F1A7300-3FBE-464C-BE4B-E548DDBA3849}" destId="{C5D0309D-D00B-4648-968E-3B3CF7F3042B}" srcOrd="0" destOrd="0" presId="urn:microsoft.com/office/officeart/2005/8/layout/vList2"/>
    <dgm:cxn modelId="{C96E39E4-B95F-47A6-A500-4AF88312A0E7}" srcId="{3EF1BD7C-1D9B-4A8A-9B97-97D1853FAE48}" destId="{88690AA7-F062-47B9-98E5-5F9245F967D8}" srcOrd="4" destOrd="0" parTransId="{32E828F2-42A1-426C-8362-6C47B45FB48A}" sibTransId="{7E274524-5E8A-4054-80D0-AEA95B852DB5}"/>
    <dgm:cxn modelId="{A8B27EF1-E881-43AF-A93A-E95EF696BFCC}" type="presOf" srcId="{D8740E80-1019-4126-AD86-50E10F9F4193}" destId="{90DF52C0-370A-4E93-9FDE-68447FF79C37}" srcOrd="0" destOrd="0" presId="urn:microsoft.com/office/officeart/2005/8/layout/vList2"/>
    <dgm:cxn modelId="{4186CE78-B307-4780-B0EC-496B66E22F4F}" type="presParOf" srcId="{61BA8550-B28F-4B23-A1C2-DB4B12E6B0A3}" destId="{C5D0309D-D00B-4648-968E-3B3CF7F3042B}" srcOrd="0" destOrd="0" presId="urn:microsoft.com/office/officeart/2005/8/layout/vList2"/>
    <dgm:cxn modelId="{A4676C7B-0FE0-4745-BF1F-18B276AAF323}" type="presParOf" srcId="{61BA8550-B28F-4B23-A1C2-DB4B12E6B0A3}" destId="{CE5570BE-3E69-4292-9611-49F04497DDD2}" srcOrd="1" destOrd="0" presId="urn:microsoft.com/office/officeart/2005/8/layout/vList2"/>
    <dgm:cxn modelId="{6AE67110-B751-4E06-A6CF-AFF51386334A}" type="presParOf" srcId="{61BA8550-B28F-4B23-A1C2-DB4B12E6B0A3}" destId="{EDAC06E4-1AA1-48CC-9C03-09362432FD35}" srcOrd="2" destOrd="0" presId="urn:microsoft.com/office/officeart/2005/8/layout/vList2"/>
    <dgm:cxn modelId="{472739D9-FCED-44F1-9EBA-E56B35373925}" type="presParOf" srcId="{61BA8550-B28F-4B23-A1C2-DB4B12E6B0A3}" destId="{26B8D0DB-6E99-4B3F-A7BC-D35333A483AD}" srcOrd="3" destOrd="0" presId="urn:microsoft.com/office/officeart/2005/8/layout/vList2"/>
    <dgm:cxn modelId="{51E7364D-2A79-40C7-8035-3A2806DB0509}" type="presParOf" srcId="{61BA8550-B28F-4B23-A1C2-DB4B12E6B0A3}" destId="{90DF52C0-370A-4E93-9FDE-68447FF79C37}" srcOrd="4" destOrd="0" presId="urn:microsoft.com/office/officeart/2005/8/layout/vList2"/>
    <dgm:cxn modelId="{506AB67A-0F45-4A69-802A-80496D753B72}" type="presParOf" srcId="{61BA8550-B28F-4B23-A1C2-DB4B12E6B0A3}" destId="{70424D56-F5B7-4BC6-A189-17CF1388CAF0}" srcOrd="5" destOrd="0" presId="urn:microsoft.com/office/officeart/2005/8/layout/vList2"/>
    <dgm:cxn modelId="{11552FD1-69B9-4191-9CC2-22CDF9810B25}" type="presParOf" srcId="{61BA8550-B28F-4B23-A1C2-DB4B12E6B0A3}" destId="{DC54314A-6B0B-4CF0-8C09-8F9005F537BE}" srcOrd="6" destOrd="0" presId="urn:microsoft.com/office/officeart/2005/8/layout/vList2"/>
    <dgm:cxn modelId="{477483AA-B088-41F3-ACA3-B2CDC51F8150}" type="presParOf" srcId="{61BA8550-B28F-4B23-A1C2-DB4B12E6B0A3}" destId="{B33B299A-B48B-4605-AA19-D6F87E896801}" srcOrd="7" destOrd="0" presId="urn:microsoft.com/office/officeart/2005/8/layout/vList2"/>
    <dgm:cxn modelId="{B0AEFBF5-55AD-4ED1-A404-4F727733D38A}" type="presParOf" srcId="{61BA8550-B28F-4B23-A1C2-DB4B12E6B0A3}" destId="{F3723C85-BDC9-4673-BC99-C44790D3E9F6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6121577-44AA-411F-A9E2-25280295A8D9}">
      <dsp:nvSpPr>
        <dsp:cNvPr id="0" name=""/>
        <dsp:cNvSpPr/>
      </dsp:nvSpPr>
      <dsp:spPr>
        <a:xfrm>
          <a:off x="469430" y="0"/>
          <a:ext cx="4979324" cy="4979324"/>
        </a:xfrm>
        <a:prstGeom prst="diamond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18C3B24A-51BA-4D5B-A281-B30F35ADCA5B}">
      <dsp:nvSpPr>
        <dsp:cNvPr id="0" name=""/>
        <dsp:cNvSpPr/>
      </dsp:nvSpPr>
      <dsp:spPr>
        <a:xfrm>
          <a:off x="942465" y="473035"/>
          <a:ext cx="1941936" cy="194193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b="1" kern="1200"/>
            <a:t>KÜLTÜREL UYUM VE SAĞLIK MESAJLARI</a:t>
          </a:r>
          <a:endParaRPr lang="en-US" sz="1400" kern="1200"/>
        </a:p>
      </dsp:txBody>
      <dsp:txXfrm>
        <a:off x="1037263" y="567833"/>
        <a:ext cx="1752340" cy="1752340"/>
      </dsp:txXfrm>
    </dsp:sp>
    <dsp:sp modelId="{ADCFA824-7C3A-4A12-9762-67431F6363EE}">
      <dsp:nvSpPr>
        <dsp:cNvPr id="0" name=""/>
        <dsp:cNvSpPr/>
      </dsp:nvSpPr>
      <dsp:spPr>
        <a:xfrm>
          <a:off x="3033781" y="473035"/>
          <a:ext cx="1941936" cy="1941936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Sağlık iletişiminde </a:t>
          </a:r>
          <a:r>
            <a:rPr lang="tr-TR" sz="1400" b="1" kern="1200"/>
            <a:t>kültürel yeterlilik</a:t>
          </a:r>
          <a:r>
            <a:rPr lang="tr-TR" sz="1400" kern="1200"/>
            <a:t> (cultural competence) esastır.</a:t>
          </a:r>
          <a:endParaRPr lang="en-US" sz="1400" kern="1200"/>
        </a:p>
      </dsp:txBody>
      <dsp:txXfrm>
        <a:off x="3128579" y="567833"/>
        <a:ext cx="1752340" cy="1752340"/>
      </dsp:txXfrm>
    </dsp:sp>
    <dsp:sp modelId="{3A08D4AA-2915-47A5-B968-E162FBD9ED47}">
      <dsp:nvSpPr>
        <dsp:cNvPr id="0" name=""/>
        <dsp:cNvSpPr/>
      </dsp:nvSpPr>
      <dsp:spPr>
        <a:xfrm>
          <a:off x="942465" y="2564351"/>
          <a:ext cx="1941936" cy="1941936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kern="1200"/>
            <a:t>Mesajlar toplumun değerleriyle uyumlu olmalıdır.</a:t>
          </a:r>
          <a:endParaRPr lang="en-US" sz="1400" kern="1200"/>
        </a:p>
      </dsp:txBody>
      <dsp:txXfrm>
        <a:off x="1037263" y="2659149"/>
        <a:ext cx="1752340" cy="1752340"/>
      </dsp:txXfrm>
    </dsp:sp>
    <dsp:sp modelId="{C3B5B59D-D9DC-4750-90D8-932A1865C440}">
      <dsp:nvSpPr>
        <dsp:cNvPr id="0" name=""/>
        <dsp:cNvSpPr/>
      </dsp:nvSpPr>
      <dsp:spPr>
        <a:xfrm>
          <a:off x="3033781" y="2564351"/>
          <a:ext cx="1941936" cy="1941936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400" b="1" kern="1200"/>
            <a:t>Örnek:</a:t>
          </a:r>
          <a:r>
            <a:rPr lang="tr-TR" sz="1400" kern="1200"/>
            <a:t>“Organ bağışı” kampanyalarının bazı toplumlarda dini temellerle uyumlu biçimde kurgulanması başarı oranını 3 kat artırmıştır (WHO, 2019).</a:t>
          </a:r>
          <a:endParaRPr lang="en-US" sz="1400" kern="1200"/>
        </a:p>
      </dsp:txBody>
      <dsp:txXfrm>
        <a:off x="3128579" y="2659149"/>
        <a:ext cx="1752340" cy="17523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77891D6-6702-4B1A-A3A1-A8F84D293F9C}">
      <dsp:nvSpPr>
        <dsp:cNvPr id="0" name=""/>
        <dsp:cNvSpPr/>
      </dsp:nvSpPr>
      <dsp:spPr>
        <a:xfrm>
          <a:off x="0" y="311633"/>
          <a:ext cx="5918184" cy="1032854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b="1" kern="1200"/>
            <a:t>KÜLTÜREL FARKLILIKLARDA DİLİN GÜCÜ</a:t>
          </a:r>
          <a:endParaRPr lang="en-US" sz="2600" kern="1200"/>
        </a:p>
      </dsp:txBody>
      <dsp:txXfrm>
        <a:off x="50420" y="362053"/>
        <a:ext cx="5817344" cy="932014"/>
      </dsp:txXfrm>
    </dsp:sp>
    <dsp:sp modelId="{00CA726E-E2FF-4246-BAED-0345F1105D49}">
      <dsp:nvSpPr>
        <dsp:cNvPr id="0" name=""/>
        <dsp:cNvSpPr/>
      </dsp:nvSpPr>
      <dsp:spPr>
        <a:xfrm>
          <a:off x="0" y="1419367"/>
          <a:ext cx="5918184" cy="1032854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kern="1200"/>
            <a:t>Sağlık okuryazarlığı sadece bilgi değil, </a:t>
          </a:r>
          <a:r>
            <a:rPr lang="tr-TR" sz="2600" b="1" kern="1200"/>
            <a:t>anlam kurma</a:t>
          </a:r>
          <a:r>
            <a:rPr lang="tr-TR" sz="2600" kern="1200"/>
            <a:t> sürecidir.</a:t>
          </a:r>
          <a:endParaRPr lang="en-US" sz="2600" kern="1200"/>
        </a:p>
      </dsp:txBody>
      <dsp:txXfrm>
        <a:off x="50420" y="1469787"/>
        <a:ext cx="5817344" cy="932014"/>
      </dsp:txXfrm>
    </dsp:sp>
    <dsp:sp modelId="{A022AB3C-7EBE-4B51-B00F-0C703DFC7491}">
      <dsp:nvSpPr>
        <dsp:cNvPr id="0" name=""/>
        <dsp:cNvSpPr/>
      </dsp:nvSpPr>
      <dsp:spPr>
        <a:xfrm>
          <a:off x="0" y="2527101"/>
          <a:ext cx="5918184" cy="1032854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kern="1200"/>
            <a:t>“Teach-back” yöntemi: bireye anlatılanın geri aktarılması → doğru anlama ölçümü.</a:t>
          </a:r>
          <a:endParaRPr lang="en-US" sz="2600" kern="1200"/>
        </a:p>
      </dsp:txBody>
      <dsp:txXfrm>
        <a:off x="50420" y="2577521"/>
        <a:ext cx="5817344" cy="932014"/>
      </dsp:txXfrm>
    </dsp:sp>
    <dsp:sp modelId="{933901B1-5615-4C63-8230-0F8CA9E88F42}">
      <dsp:nvSpPr>
        <dsp:cNvPr id="0" name=""/>
        <dsp:cNvSpPr/>
      </dsp:nvSpPr>
      <dsp:spPr>
        <a:xfrm>
          <a:off x="0" y="3634836"/>
          <a:ext cx="5918184" cy="1032854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600" i="1" kern="1200"/>
            <a:t>Araştırma:</a:t>
          </a:r>
          <a:r>
            <a:rPr lang="tr-TR" sz="2600" kern="1200"/>
            <a:t> Kültürel uyumlu eğitim verilen gruplarda tedaviye uyum %25 artar.</a:t>
          </a:r>
          <a:endParaRPr lang="en-US" sz="2600" kern="1200"/>
        </a:p>
      </dsp:txBody>
      <dsp:txXfrm>
        <a:off x="50420" y="3685256"/>
        <a:ext cx="5817344" cy="93201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29B9081-9BF1-4581-87D5-8FECCB412683}">
      <dsp:nvSpPr>
        <dsp:cNvPr id="0" name=""/>
        <dsp:cNvSpPr/>
      </dsp:nvSpPr>
      <dsp:spPr>
        <a:xfrm>
          <a:off x="0" y="162218"/>
          <a:ext cx="5918184" cy="436976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/>
            <a:t>DİJİTAL FAKTÖRLER</a:t>
          </a:r>
          <a:endParaRPr lang="en-US" sz="1100" kern="1200"/>
        </a:p>
      </dsp:txBody>
      <dsp:txXfrm>
        <a:off x="21331" y="183549"/>
        <a:ext cx="5875522" cy="394314"/>
      </dsp:txXfrm>
    </dsp:sp>
    <dsp:sp modelId="{D22F0445-0BD8-4EE5-99B4-B06B401D79ED}">
      <dsp:nvSpPr>
        <dsp:cNvPr id="0" name=""/>
        <dsp:cNvSpPr/>
      </dsp:nvSpPr>
      <dsp:spPr>
        <a:xfrm>
          <a:off x="0" y="630875"/>
          <a:ext cx="5918184" cy="436976"/>
        </a:xfrm>
        <a:prstGeom prst="roundRect">
          <a:avLst/>
        </a:prstGeom>
        <a:solidFill>
          <a:schemeClr val="accent5">
            <a:hueOff val="-750949"/>
            <a:satOff val="-1935"/>
            <a:lumOff val="-1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/>
            <a:t>Dijital Erişim (Digital Divide)</a:t>
          </a:r>
          <a:endParaRPr lang="en-US" sz="1100" kern="1200"/>
        </a:p>
      </dsp:txBody>
      <dsp:txXfrm>
        <a:off x="21331" y="652206"/>
        <a:ext cx="5875522" cy="394314"/>
      </dsp:txXfrm>
    </dsp:sp>
    <dsp:sp modelId="{747BE4C2-FD94-4E56-81B0-58DC512042E3}">
      <dsp:nvSpPr>
        <dsp:cNvPr id="0" name=""/>
        <dsp:cNvSpPr/>
      </dsp:nvSpPr>
      <dsp:spPr>
        <a:xfrm>
          <a:off x="0" y="1099531"/>
          <a:ext cx="5918184" cy="436976"/>
        </a:xfrm>
        <a:prstGeom prst="roundRect">
          <a:avLst/>
        </a:prstGeom>
        <a:solidFill>
          <a:schemeClr val="accent5">
            <a:hueOff val="-1501898"/>
            <a:satOff val="-3871"/>
            <a:lumOff val="-26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Teknolojiye erişim, gelir ve yaşa göre değişir.</a:t>
          </a:r>
          <a:endParaRPr lang="en-US" sz="1100" kern="1200"/>
        </a:p>
      </dsp:txBody>
      <dsp:txXfrm>
        <a:off x="21331" y="1120862"/>
        <a:ext cx="5875522" cy="394314"/>
      </dsp:txXfrm>
    </dsp:sp>
    <dsp:sp modelId="{61EC0ACD-F7B0-4143-B530-CF27DC28FAEB}">
      <dsp:nvSpPr>
        <dsp:cNvPr id="0" name=""/>
        <dsp:cNvSpPr/>
      </dsp:nvSpPr>
      <dsp:spPr>
        <a:xfrm>
          <a:off x="0" y="1568188"/>
          <a:ext cx="5918184" cy="436976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Kırsal bölgelerde internet erişimi sınırlıdır.</a:t>
          </a:r>
          <a:endParaRPr lang="en-US" sz="1100" kern="1200"/>
        </a:p>
      </dsp:txBody>
      <dsp:txXfrm>
        <a:off x="21331" y="1589519"/>
        <a:ext cx="5875522" cy="394314"/>
      </dsp:txXfrm>
    </dsp:sp>
    <dsp:sp modelId="{5835DEBD-EF12-4230-AC24-BCDEB3CE17B6}">
      <dsp:nvSpPr>
        <dsp:cNvPr id="0" name=""/>
        <dsp:cNvSpPr/>
      </dsp:nvSpPr>
      <dsp:spPr>
        <a:xfrm>
          <a:off x="0" y="2036845"/>
          <a:ext cx="5918184" cy="436976"/>
        </a:xfrm>
        <a:prstGeom prst="roundRect">
          <a:avLst/>
        </a:prstGeom>
        <a:solidFill>
          <a:schemeClr val="accent5">
            <a:hueOff val="-3003797"/>
            <a:satOff val="-7742"/>
            <a:lumOff val="-522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DSÖ (2022): Dünya genelinde 2,6 milyar insan temel dijital sağlık hizmetlerine erişemiyor.</a:t>
          </a:r>
          <a:endParaRPr lang="en-US" sz="1100" kern="1200"/>
        </a:p>
      </dsp:txBody>
      <dsp:txXfrm>
        <a:off x="21331" y="2058176"/>
        <a:ext cx="5875522" cy="394314"/>
      </dsp:txXfrm>
    </dsp:sp>
    <dsp:sp modelId="{D0CA74ED-8BD8-45CD-B960-A56A7EB86BDA}">
      <dsp:nvSpPr>
        <dsp:cNvPr id="0" name=""/>
        <dsp:cNvSpPr/>
      </dsp:nvSpPr>
      <dsp:spPr>
        <a:xfrm>
          <a:off x="0" y="2505502"/>
          <a:ext cx="5918184" cy="436976"/>
        </a:xfrm>
        <a:prstGeom prst="roundRect">
          <a:avLst/>
        </a:prstGeom>
        <a:solidFill>
          <a:schemeClr val="accent5">
            <a:hueOff val="-3754746"/>
            <a:satOff val="-9677"/>
            <a:lumOff val="-653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/>
            <a:t>Dijital Okuryazarlık</a:t>
          </a:r>
          <a:endParaRPr lang="en-US" sz="1100" kern="1200"/>
        </a:p>
      </dsp:txBody>
      <dsp:txXfrm>
        <a:off x="21331" y="2526833"/>
        <a:ext cx="5875522" cy="394314"/>
      </dsp:txXfrm>
    </dsp:sp>
    <dsp:sp modelId="{5D5AF59F-0C9D-47C8-9B60-D9FF121D2B85}">
      <dsp:nvSpPr>
        <dsp:cNvPr id="0" name=""/>
        <dsp:cNvSpPr/>
      </dsp:nvSpPr>
      <dsp:spPr>
        <a:xfrm>
          <a:off x="0" y="2974158"/>
          <a:ext cx="5918184" cy="436976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Sağlık bilgilerinin güvenilir kaynaktan alınması gerekir.</a:t>
          </a:r>
          <a:endParaRPr lang="en-US" sz="1100" kern="1200"/>
        </a:p>
      </dsp:txBody>
      <dsp:txXfrm>
        <a:off x="21331" y="2995489"/>
        <a:ext cx="5875522" cy="394314"/>
      </dsp:txXfrm>
    </dsp:sp>
    <dsp:sp modelId="{74DC1041-CD98-4B20-91B6-6B11C4BE5873}">
      <dsp:nvSpPr>
        <dsp:cNvPr id="0" name=""/>
        <dsp:cNvSpPr/>
      </dsp:nvSpPr>
      <dsp:spPr>
        <a:xfrm>
          <a:off x="0" y="3442815"/>
          <a:ext cx="5918184" cy="436976"/>
        </a:xfrm>
        <a:prstGeom prst="roundRect">
          <a:avLst/>
        </a:prstGeom>
        <a:solidFill>
          <a:schemeClr val="accent5">
            <a:hueOff val="-5256644"/>
            <a:satOff val="-13548"/>
            <a:lumOff val="-915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“Google tıbbı” (internet üzerinden kendi teşhisi koymak) → yanlış bilgi riski.</a:t>
          </a:r>
          <a:endParaRPr lang="en-US" sz="1100" kern="1200"/>
        </a:p>
      </dsp:txBody>
      <dsp:txXfrm>
        <a:off x="21331" y="3464146"/>
        <a:ext cx="5875522" cy="394314"/>
      </dsp:txXfrm>
    </dsp:sp>
    <dsp:sp modelId="{7E758CFF-349A-4143-BEBD-F6B00D6E3F76}">
      <dsp:nvSpPr>
        <dsp:cNvPr id="0" name=""/>
        <dsp:cNvSpPr/>
      </dsp:nvSpPr>
      <dsp:spPr>
        <a:xfrm>
          <a:off x="0" y="3911472"/>
          <a:ext cx="5918184" cy="436976"/>
        </a:xfrm>
        <a:prstGeom prst="roundRect">
          <a:avLst/>
        </a:prstGeom>
        <a:solidFill>
          <a:schemeClr val="accent5">
            <a:hueOff val="-6007594"/>
            <a:satOff val="-15484"/>
            <a:lumOff val="-1045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kern="1200"/>
            <a:t>Dijital beceriler sağlık kararlarını doğrudan etkiler.</a:t>
          </a:r>
          <a:endParaRPr lang="en-US" sz="1100" kern="1200"/>
        </a:p>
      </dsp:txBody>
      <dsp:txXfrm>
        <a:off x="21331" y="3932803"/>
        <a:ext cx="5875522" cy="394314"/>
      </dsp:txXfrm>
    </dsp:sp>
    <dsp:sp modelId="{694D9DEC-C14E-4806-8C8E-F1C2BABDE4BC}">
      <dsp:nvSpPr>
        <dsp:cNvPr id="0" name=""/>
        <dsp:cNvSpPr/>
      </dsp:nvSpPr>
      <dsp:spPr>
        <a:xfrm>
          <a:off x="0" y="4380128"/>
          <a:ext cx="5918184" cy="436976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l" defTabSz="4889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100" b="1" kern="1200"/>
            <a:t>Örnek:</a:t>
          </a:r>
          <a:r>
            <a:rPr lang="tr-TR" sz="1100" kern="1200"/>
            <a:t>Pandemi döneminde yanlış sağlık bilgisinin sosyal medyada yayılım hızı, doğru bilgiye göre 6 kat fazlaydı (WHO, 2021).</a:t>
          </a:r>
          <a:endParaRPr lang="en-US" sz="1100" kern="1200"/>
        </a:p>
      </dsp:txBody>
      <dsp:txXfrm>
        <a:off x="21331" y="4401459"/>
        <a:ext cx="5875522" cy="39431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BDF93ED-95E8-41E1-A6FB-BBF771F1E10E}">
      <dsp:nvSpPr>
        <dsp:cNvPr id="0" name=""/>
        <dsp:cNvSpPr/>
      </dsp:nvSpPr>
      <dsp:spPr>
        <a:xfrm>
          <a:off x="0" y="63450"/>
          <a:ext cx="5918184" cy="100554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/>
            <a:t>DİJİTAL SAĞLIK OKURYAZARLIĞI (E-HEALTH LITERACY)</a:t>
          </a:r>
          <a:endParaRPr lang="en-US" sz="1800" kern="1200"/>
        </a:p>
      </dsp:txBody>
      <dsp:txXfrm>
        <a:off x="49087" y="112537"/>
        <a:ext cx="5820010" cy="907369"/>
      </dsp:txXfrm>
    </dsp:sp>
    <dsp:sp modelId="{D0450263-737C-47ED-A6A3-79A9EDE34DFE}">
      <dsp:nvSpPr>
        <dsp:cNvPr id="0" name=""/>
        <dsp:cNvSpPr/>
      </dsp:nvSpPr>
      <dsp:spPr>
        <a:xfrm>
          <a:off x="0" y="1120833"/>
          <a:ext cx="5918184" cy="1005543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Sağlık bilgisinin </a:t>
          </a:r>
          <a:r>
            <a:rPr lang="tr-TR" sz="1800" b="1" kern="1200"/>
            <a:t>dijital ortamda aranması, değerlendirilmesi ve uygulanması</a:t>
          </a:r>
          <a:r>
            <a:rPr lang="tr-TR" sz="1800" kern="1200"/>
            <a:t> becerisi.</a:t>
          </a:r>
          <a:endParaRPr lang="en-US" sz="1800" kern="1200"/>
        </a:p>
      </dsp:txBody>
      <dsp:txXfrm>
        <a:off x="49087" y="1169920"/>
        <a:ext cx="5820010" cy="907369"/>
      </dsp:txXfrm>
    </dsp:sp>
    <dsp:sp modelId="{2F54AF42-AF7A-4AB1-885B-84FBD4F0C128}">
      <dsp:nvSpPr>
        <dsp:cNvPr id="0" name=""/>
        <dsp:cNvSpPr/>
      </dsp:nvSpPr>
      <dsp:spPr>
        <a:xfrm>
          <a:off x="0" y="2178217"/>
          <a:ext cx="5918184" cy="1005543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kern="1200"/>
            <a:t>Unsurlar:</a:t>
          </a:r>
          <a:endParaRPr lang="en-US" sz="1800" kern="1200"/>
        </a:p>
      </dsp:txBody>
      <dsp:txXfrm>
        <a:off x="49087" y="2227304"/>
        <a:ext cx="5820010" cy="907369"/>
      </dsp:txXfrm>
    </dsp:sp>
    <dsp:sp modelId="{2B16716F-4D4E-4654-BDBF-11D7B870F4BF}">
      <dsp:nvSpPr>
        <dsp:cNvPr id="0" name=""/>
        <dsp:cNvSpPr/>
      </dsp:nvSpPr>
      <dsp:spPr>
        <a:xfrm>
          <a:off x="0" y="3183760"/>
          <a:ext cx="5918184" cy="72657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7902" tIns="22860" rIns="128016" bIns="2286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400" kern="1200"/>
            <a:t>Medya okuryazarlığı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400" kern="1200"/>
            <a:t>Bilgi okuryazarlığı</a:t>
          </a:r>
          <a:endParaRPr lang="en-US" sz="1400" kern="120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400" kern="1200"/>
            <a:t>Teknoloji kullanma becerisi</a:t>
          </a:r>
          <a:endParaRPr lang="en-US" sz="1400" kern="1200"/>
        </a:p>
      </dsp:txBody>
      <dsp:txXfrm>
        <a:off x="0" y="3183760"/>
        <a:ext cx="5918184" cy="726570"/>
      </dsp:txXfrm>
    </dsp:sp>
    <dsp:sp modelId="{162B856A-474A-4E63-859F-B0BA41C0D32B}">
      <dsp:nvSpPr>
        <dsp:cNvPr id="0" name=""/>
        <dsp:cNvSpPr/>
      </dsp:nvSpPr>
      <dsp:spPr>
        <a:xfrm>
          <a:off x="0" y="3910330"/>
          <a:ext cx="5918184" cy="100554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i="1" kern="1200"/>
            <a:t>Türkiye Dijital Okuryazarlık Endeksi (2023):</a:t>
          </a:r>
          <a:br>
            <a:rPr lang="tr-TR" sz="1800" kern="1200"/>
          </a:br>
          <a:r>
            <a:rPr lang="tr-TR" sz="1800" kern="1200"/>
            <a:t>Yetişkinlerin %37’si “sağlık bilgisini internetten doğru kaynakta arayamadığını” ifade etti.</a:t>
          </a:r>
          <a:endParaRPr lang="en-US" sz="1800" kern="1200"/>
        </a:p>
      </dsp:txBody>
      <dsp:txXfrm>
        <a:off x="49087" y="3959417"/>
        <a:ext cx="5820010" cy="90736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9668E5E-E27E-4BA8-BE9D-69F0203E8488}">
      <dsp:nvSpPr>
        <dsp:cNvPr id="0" name=""/>
        <dsp:cNvSpPr/>
      </dsp:nvSpPr>
      <dsp:spPr>
        <a:xfrm>
          <a:off x="0" y="103891"/>
          <a:ext cx="5918184" cy="1200858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b="1" kern="1200"/>
            <a:t>SAĞLIK OKURYAZARLIĞI DÜZEYİNİN TOPLUMSAL SONUÇLARI</a:t>
          </a:r>
          <a:endParaRPr lang="en-US" sz="2100" kern="1200"/>
        </a:p>
      </dsp:txBody>
      <dsp:txXfrm>
        <a:off x="58621" y="162512"/>
        <a:ext cx="5800942" cy="1083616"/>
      </dsp:txXfrm>
    </dsp:sp>
    <dsp:sp modelId="{8BDD2E3D-83C6-4693-A8C4-BDEF83B8D4FF}">
      <dsp:nvSpPr>
        <dsp:cNvPr id="0" name=""/>
        <dsp:cNvSpPr/>
      </dsp:nvSpPr>
      <dsp:spPr>
        <a:xfrm>
          <a:off x="0" y="1365230"/>
          <a:ext cx="5918184" cy="1200858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/>
            <a:t>Düşük sağlık okuryazarlığı:</a:t>
          </a:r>
          <a:endParaRPr lang="en-US" sz="2100" kern="1200"/>
        </a:p>
      </dsp:txBody>
      <dsp:txXfrm>
        <a:off x="58621" y="1423851"/>
        <a:ext cx="5800942" cy="1083616"/>
      </dsp:txXfrm>
    </dsp:sp>
    <dsp:sp modelId="{BBAD38EC-4A5E-41DC-98C7-D6C5DBD00778}">
      <dsp:nvSpPr>
        <dsp:cNvPr id="0" name=""/>
        <dsp:cNvSpPr/>
      </dsp:nvSpPr>
      <dsp:spPr>
        <a:xfrm>
          <a:off x="0" y="2566088"/>
          <a:ext cx="5918184" cy="110848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87902" tIns="26670" rIns="149352" bIns="26670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600" kern="1200"/>
            <a:t>Daha yüksek hastaneye yatış oranı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600" kern="1200"/>
            <a:t>Tedaviye uyum eksikliği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600" kern="1200"/>
            <a:t>Önleyici hizmetlerin yetersiz kullanımı</a:t>
          </a:r>
          <a:endParaRPr lang="en-US" sz="1600" kern="120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tr-TR" sz="1600" kern="1200"/>
            <a:t>Artan sağlık harcamaları</a:t>
          </a:r>
          <a:endParaRPr lang="en-US" sz="1600" kern="1200"/>
        </a:p>
      </dsp:txBody>
      <dsp:txXfrm>
        <a:off x="0" y="2566088"/>
        <a:ext cx="5918184" cy="1108485"/>
      </dsp:txXfrm>
    </dsp:sp>
    <dsp:sp modelId="{46F77D5F-8D8E-4065-B4EA-BC9BA88F5517}">
      <dsp:nvSpPr>
        <dsp:cNvPr id="0" name=""/>
        <dsp:cNvSpPr/>
      </dsp:nvSpPr>
      <dsp:spPr>
        <a:xfrm>
          <a:off x="0" y="3674573"/>
          <a:ext cx="5918184" cy="1200858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100" kern="1200"/>
            <a:t>📊 </a:t>
          </a:r>
          <a:r>
            <a:rPr lang="tr-TR" sz="2100" i="1" kern="1200"/>
            <a:t>OECD (2022):</a:t>
          </a:r>
          <a:br>
            <a:rPr lang="tr-TR" sz="2100" kern="1200"/>
          </a:br>
          <a:r>
            <a:rPr lang="tr-TR" sz="2100" kern="1200"/>
            <a:t>Sağlık okuryazarlığı düşük ülkelerde kişi başı sağlık harcaması %30 daha yüksektir.</a:t>
          </a:r>
          <a:endParaRPr lang="en-US" sz="2100" kern="1200"/>
        </a:p>
      </dsp:txBody>
      <dsp:txXfrm>
        <a:off x="58621" y="3733194"/>
        <a:ext cx="5800942" cy="1083616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DFB886D-2B76-4F4E-9B1D-77E5D11645E0}">
      <dsp:nvSpPr>
        <dsp:cNvPr id="0" name=""/>
        <dsp:cNvSpPr/>
      </dsp:nvSpPr>
      <dsp:spPr>
        <a:xfrm>
          <a:off x="0" y="152896"/>
          <a:ext cx="5918184" cy="1529043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b="1" kern="1200"/>
            <a:t>DSÖ MODELİ: SAĞLIK OKURYAZARLIĞI DETERMINANTLARI</a:t>
          </a:r>
          <a:endParaRPr lang="en-US" sz="1500" kern="1200"/>
        </a:p>
      </dsp:txBody>
      <dsp:txXfrm>
        <a:off x="74642" y="227538"/>
        <a:ext cx="5768900" cy="1379759"/>
      </dsp:txXfrm>
    </dsp:sp>
    <dsp:sp modelId="{2548FB4F-121E-4E2A-A6C0-00F879B53BFC}">
      <dsp:nvSpPr>
        <dsp:cNvPr id="0" name=""/>
        <dsp:cNvSpPr/>
      </dsp:nvSpPr>
      <dsp:spPr>
        <a:xfrm>
          <a:off x="0" y="1725140"/>
          <a:ext cx="5918184" cy="1529043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b="1" kern="1200"/>
            <a:t>Bireysel Düzey:</a:t>
          </a:r>
          <a:br>
            <a:rPr lang="tr-TR" sz="1500" kern="1200"/>
          </a:br>
          <a:r>
            <a:rPr lang="tr-TR" sz="1500" kern="1200"/>
            <a:t>Eğitim, yaş, bilişsel yetenek, motivasyon</a:t>
          </a:r>
          <a:br>
            <a:rPr lang="tr-TR" sz="1500" kern="1200"/>
          </a:br>
          <a:r>
            <a:rPr lang="tr-TR" sz="1500" b="1" kern="1200"/>
            <a:t>Toplumsal Düzey:</a:t>
          </a:r>
          <a:br>
            <a:rPr lang="tr-TR" sz="1500" kern="1200"/>
          </a:br>
          <a:r>
            <a:rPr lang="tr-TR" sz="1500" kern="1200"/>
            <a:t>Kültürel normlar, medya ortamı, kurum politikaları</a:t>
          </a:r>
          <a:br>
            <a:rPr lang="tr-TR" sz="1500" kern="1200"/>
          </a:br>
          <a:r>
            <a:rPr lang="tr-TR" sz="1500" b="1" kern="1200"/>
            <a:t>Yapısal Düzey:</a:t>
          </a:r>
          <a:br>
            <a:rPr lang="tr-TR" sz="1500" kern="1200"/>
          </a:br>
          <a:r>
            <a:rPr lang="tr-TR" sz="1500" kern="1200"/>
            <a:t>Sağlık sisteminin erişilebilirliği, dil, dijital altyapı</a:t>
          </a:r>
          <a:endParaRPr lang="en-US" sz="1500" kern="1200"/>
        </a:p>
      </dsp:txBody>
      <dsp:txXfrm>
        <a:off x="74642" y="1799782"/>
        <a:ext cx="5768900" cy="1379759"/>
      </dsp:txXfrm>
    </dsp:sp>
    <dsp:sp modelId="{9873CEC4-3CCC-49B7-83F9-0F20EAD27F9F}">
      <dsp:nvSpPr>
        <dsp:cNvPr id="0" name=""/>
        <dsp:cNvSpPr/>
      </dsp:nvSpPr>
      <dsp:spPr>
        <a:xfrm>
          <a:off x="0" y="3297383"/>
          <a:ext cx="5918184" cy="1529043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500" kern="1200"/>
            <a:t>📖 </a:t>
          </a:r>
          <a:r>
            <a:rPr lang="tr-TR" sz="1500" i="1" kern="1200"/>
            <a:t>Kaynak:</a:t>
          </a:r>
          <a:r>
            <a:rPr lang="tr-TR" sz="1500" kern="1200"/>
            <a:t> WHO, “Health Literacy: The Solid Facts”, 2022</a:t>
          </a:r>
          <a:endParaRPr lang="en-US" sz="1500" kern="1200"/>
        </a:p>
      </dsp:txBody>
      <dsp:txXfrm>
        <a:off x="74642" y="3372025"/>
        <a:ext cx="5768900" cy="137975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8ED8797-DEB7-4BC6-8654-E900093F5740}">
      <dsp:nvSpPr>
        <dsp:cNvPr id="0" name=""/>
        <dsp:cNvSpPr/>
      </dsp:nvSpPr>
      <dsp:spPr>
        <a:xfrm>
          <a:off x="0" y="42865"/>
          <a:ext cx="5918184" cy="659587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b="1" kern="1200"/>
            <a:t>SAĞLIK OKURYAZARLIĞINI ARTIRMA STRATEJİLERİ</a:t>
          </a:r>
          <a:endParaRPr lang="en-US" sz="1600" kern="1200"/>
        </a:p>
      </dsp:txBody>
      <dsp:txXfrm>
        <a:off x="32198" y="75063"/>
        <a:ext cx="5853788" cy="595191"/>
      </dsp:txXfrm>
    </dsp:sp>
    <dsp:sp modelId="{0F4772AD-A573-49DC-B011-7A55BBB2B753}">
      <dsp:nvSpPr>
        <dsp:cNvPr id="0" name=""/>
        <dsp:cNvSpPr/>
      </dsp:nvSpPr>
      <dsp:spPr>
        <a:xfrm>
          <a:off x="0" y="748533"/>
          <a:ext cx="5918184" cy="659587"/>
        </a:xfrm>
        <a:prstGeom prst="roundRect">
          <a:avLst/>
        </a:prstGeom>
        <a:solidFill>
          <a:schemeClr val="accent5">
            <a:hueOff val="-1126424"/>
            <a:satOff val="-2903"/>
            <a:lumOff val="-196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Basitleştirilmiş bilgi materyalleri</a:t>
          </a:r>
          <a:endParaRPr lang="en-US" sz="1600" kern="1200"/>
        </a:p>
      </dsp:txBody>
      <dsp:txXfrm>
        <a:off x="32198" y="780731"/>
        <a:ext cx="5853788" cy="595191"/>
      </dsp:txXfrm>
    </dsp:sp>
    <dsp:sp modelId="{3D12F103-BA1E-4C80-ABC6-5BFF222FEE72}">
      <dsp:nvSpPr>
        <dsp:cNvPr id="0" name=""/>
        <dsp:cNvSpPr/>
      </dsp:nvSpPr>
      <dsp:spPr>
        <a:xfrm>
          <a:off x="0" y="1454200"/>
          <a:ext cx="5918184" cy="659587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Görsel ve sesli anlatım teknikleri</a:t>
          </a:r>
          <a:endParaRPr lang="en-US" sz="1600" kern="1200"/>
        </a:p>
      </dsp:txBody>
      <dsp:txXfrm>
        <a:off x="32198" y="1486398"/>
        <a:ext cx="5853788" cy="595191"/>
      </dsp:txXfrm>
    </dsp:sp>
    <dsp:sp modelId="{4358ADB6-41D7-47A2-8D1A-F3F759120B0D}">
      <dsp:nvSpPr>
        <dsp:cNvPr id="0" name=""/>
        <dsp:cNvSpPr/>
      </dsp:nvSpPr>
      <dsp:spPr>
        <a:xfrm>
          <a:off x="0" y="2159868"/>
          <a:ext cx="5918184" cy="659587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Toplum temelli eğitim programları</a:t>
          </a:r>
          <a:endParaRPr lang="en-US" sz="1600" kern="1200"/>
        </a:p>
      </dsp:txBody>
      <dsp:txXfrm>
        <a:off x="32198" y="2192066"/>
        <a:ext cx="5853788" cy="595191"/>
      </dsp:txXfrm>
    </dsp:sp>
    <dsp:sp modelId="{43EDA3AC-5E7A-46B5-B3A2-570154CC1654}">
      <dsp:nvSpPr>
        <dsp:cNvPr id="0" name=""/>
        <dsp:cNvSpPr/>
      </dsp:nvSpPr>
      <dsp:spPr>
        <a:xfrm>
          <a:off x="0" y="2865535"/>
          <a:ext cx="5918184" cy="659587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Dijital erişimi kolaylaştırma</a:t>
          </a:r>
          <a:endParaRPr lang="en-US" sz="1600" kern="1200"/>
        </a:p>
      </dsp:txBody>
      <dsp:txXfrm>
        <a:off x="32198" y="2897733"/>
        <a:ext cx="5853788" cy="595191"/>
      </dsp:txXfrm>
    </dsp:sp>
    <dsp:sp modelId="{AFA1F363-D9E6-4D5C-953A-7CA92FFE5E6D}">
      <dsp:nvSpPr>
        <dsp:cNvPr id="0" name=""/>
        <dsp:cNvSpPr/>
      </dsp:nvSpPr>
      <dsp:spPr>
        <a:xfrm>
          <a:off x="0" y="3571203"/>
          <a:ext cx="5918184" cy="659587"/>
        </a:xfrm>
        <a:prstGeom prst="roundRect">
          <a:avLst/>
        </a:prstGeom>
        <a:solidFill>
          <a:schemeClr val="accent5">
            <a:hueOff val="-5632119"/>
            <a:satOff val="-14516"/>
            <a:lumOff val="-980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Kültürel uyumlu iletişim</a:t>
          </a:r>
          <a:endParaRPr lang="en-US" sz="1600" kern="1200"/>
        </a:p>
      </dsp:txBody>
      <dsp:txXfrm>
        <a:off x="32198" y="3603401"/>
        <a:ext cx="5853788" cy="595191"/>
      </dsp:txXfrm>
    </dsp:sp>
    <dsp:sp modelId="{938259B3-9B29-4766-945F-766C367ABDB3}">
      <dsp:nvSpPr>
        <dsp:cNvPr id="0" name=""/>
        <dsp:cNvSpPr/>
      </dsp:nvSpPr>
      <dsp:spPr>
        <a:xfrm>
          <a:off x="0" y="4276870"/>
          <a:ext cx="5918184" cy="659587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600" kern="1200"/>
            <a:t>📈 </a:t>
          </a:r>
          <a:r>
            <a:rPr lang="tr-TR" sz="1600" i="1" kern="1200"/>
            <a:t>Örnek:</a:t>
          </a:r>
          <a:r>
            <a:rPr lang="tr-TR" sz="1600" kern="1200"/>
            <a:t> Türkiye Sağlık Bakanlığı’nın “Sağlık Okuryazarlığı Seferberliği” (2022–2024</a:t>
          </a:r>
          <a:endParaRPr lang="en-US" sz="1600" kern="1200"/>
        </a:p>
      </dsp:txBody>
      <dsp:txXfrm>
        <a:off x="32198" y="4309068"/>
        <a:ext cx="5853788" cy="595191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923FC9-E7E3-477E-9DF3-188F3C6F938B}">
      <dsp:nvSpPr>
        <dsp:cNvPr id="0" name=""/>
        <dsp:cNvSpPr/>
      </dsp:nvSpPr>
      <dsp:spPr>
        <a:xfrm>
          <a:off x="0" y="306306"/>
          <a:ext cx="5918184" cy="453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C27B008-AD43-4A97-8014-A31AADF1B644}">
      <dsp:nvSpPr>
        <dsp:cNvPr id="0" name=""/>
        <dsp:cNvSpPr/>
      </dsp:nvSpPr>
      <dsp:spPr>
        <a:xfrm>
          <a:off x="295909" y="40626"/>
          <a:ext cx="4142728" cy="53136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585" tIns="0" rIns="15658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/>
            <a:t>TÜRKİYE’DEN ÖRNEKLER</a:t>
          </a:r>
          <a:endParaRPr lang="en-US" sz="1800" kern="1200"/>
        </a:p>
      </dsp:txBody>
      <dsp:txXfrm>
        <a:off x="321848" y="66565"/>
        <a:ext cx="4090850" cy="479482"/>
      </dsp:txXfrm>
    </dsp:sp>
    <dsp:sp modelId="{80DD6EF0-22BA-4880-8AA2-438F8CF905DE}">
      <dsp:nvSpPr>
        <dsp:cNvPr id="0" name=""/>
        <dsp:cNvSpPr/>
      </dsp:nvSpPr>
      <dsp:spPr>
        <a:xfrm>
          <a:off x="0" y="1122786"/>
          <a:ext cx="5918184" cy="104895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2252848"/>
              <a:satOff val="-5806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9317" tIns="374904" rIns="45931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/>
            <a:t>Yüksek sağlık okuryazarlığı oranı %38</a:t>
          </a:r>
          <a:endParaRPr lang="en-US" sz="1800" kern="120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/>
            <a:t>Yetersiz düzeyde olanlar %62</a:t>
          </a:r>
          <a:endParaRPr lang="en-US" sz="1800" kern="1200"/>
        </a:p>
      </dsp:txBody>
      <dsp:txXfrm>
        <a:off x="0" y="1122786"/>
        <a:ext cx="5918184" cy="1048950"/>
      </dsp:txXfrm>
    </dsp:sp>
    <dsp:sp modelId="{5A6074A7-D360-43A7-89C1-39ED71F14D25}">
      <dsp:nvSpPr>
        <dsp:cNvPr id="0" name=""/>
        <dsp:cNvSpPr/>
      </dsp:nvSpPr>
      <dsp:spPr>
        <a:xfrm>
          <a:off x="295909" y="857106"/>
          <a:ext cx="4142728" cy="531360"/>
        </a:xfrm>
        <a:prstGeom prst="roundRect">
          <a:avLst/>
        </a:prstGeom>
        <a:solidFill>
          <a:schemeClr val="accent5">
            <a:hueOff val="-2252848"/>
            <a:satOff val="-5806"/>
            <a:lumOff val="-39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585" tIns="0" rIns="15658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/>
            <a:t>HLS-TR (2022) sonuçları:</a:t>
          </a:r>
          <a:endParaRPr lang="en-US" sz="1800" kern="1200"/>
        </a:p>
      </dsp:txBody>
      <dsp:txXfrm>
        <a:off x="321848" y="883045"/>
        <a:ext cx="4090850" cy="479482"/>
      </dsp:txXfrm>
    </dsp:sp>
    <dsp:sp modelId="{EBBDAC37-1B0E-450A-99C8-D6B2CEB511FE}">
      <dsp:nvSpPr>
        <dsp:cNvPr id="0" name=""/>
        <dsp:cNvSpPr/>
      </dsp:nvSpPr>
      <dsp:spPr>
        <a:xfrm>
          <a:off x="0" y="2534617"/>
          <a:ext cx="5918184" cy="102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4505695"/>
              <a:satOff val="-11613"/>
              <a:lumOff val="-7843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9317" tIns="374904" rIns="45931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/>
            <a:t>Batı bölgelerinde sağlık okuryazarlığı oranı doğuya göre %25 daha yüksek</a:t>
          </a:r>
          <a:endParaRPr lang="en-US" sz="1800" kern="1200"/>
        </a:p>
      </dsp:txBody>
      <dsp:txXfrm>
        <a:off x="0" y="2534617"/>
        <a:ext cx="5918184" cy="1020600"/>
      </dsp:txXfrm>
    </dsp:sp>
    <dsp:sp modelId="{9CCD4253-CAAC-401B-A714-3EC16D7A9F6E}">
      <dsp:nvSpPr>
        <dsp:cNvPr id="0" name=""/>
        <dsp:cNvSpPr/>
      </dsp:nvSpPr>
      <dsp:spPr>
        <a:xfrm>
          <a:off x="295909" y="2268936"/>
          <a:ext cx="4142728" cy="531360"/>
        </a:xfrm>
        <a:prstGeom prst="roundRect">
          <a:avLst/>
        </a:prstGeom>
        <a:solidFill>
          <a:schemeClr val="accent5">
            <a:hueOff val="-4505695"/>
            <a:satOff val="-11613"/>
            <a:lumOff val="-784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585" tIns="0" rIns="15658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/>
            <a:t>Bölgesel farklar:</a:t>
          </a:r>
          <a:endParaRPr lang="en-US" sz="1800" kern="1200"/>
        </a:p>
      </dsp:txBody>
      <dsp:txXfrm>
        <a:off x="321848" y="2294875"/>
        <a:ext cx="4090850" cy="479482"/>
      </dsp:txXfrm>
    </dsp:sp>
    <dsp:sp modelId="{E2961C1E-208D-46E0-90D4-3EEA2636B4D5}">
      <dsp:nvSpPr>
        <dsp:cNvPr id="0" name=""/>
        <dsp:cNvSpPr/>
      </dsp:nvSpPr>
      <dsp:spPr>
        <a:xfrm>
          <a:off x="0" y="3918097"/>
          <a:ext cx="5918184" cy="10206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-6758543"/>
              <a:satOff val="-17419"/>
              <a:lumOff val="-11765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9317" tIns="374904" rIns="459317" bIns="128016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tr-TR" sz="1800" kern="1200"/>
            <a:t>Kadınlarda sağlık okuryazarlığı biraz daha düşük (özellikle kırsalda)</a:t>
          </a:r>
          <a:endParaRPr lang="en-US" sz="1800" kern="1200"/>
        </a:p>
      </dsp:txBody>
      <dsp:txXfrm>
        <a:off x="0" y="3918097"/>
        <a:ext cx="5918184" cy="1020600"/>
      </dsp:txXfrm>
    </dsp:sp>
    <dsp:sp modelId="{75B99D2A-DBA2-47F1-9307-38DDEFDE740F}">
      <dsp:nvSpPr>
        <dsp:cNvPr id="0" name=""/>
        <dsp:cNvSpPr/>
      </dsp:nvSpPr>
      <dsp:spPr>
        <a:xfrm>
          <a:off x="295909" y="3652417"/>
          <a:ext cx="4142728" cy="53136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585" tIns="0" rIns="156585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1800" b="1" kern="1200"/>
            <a:t>Cinsiyet farkı:</a:t>
          </a:r>
          <a:endParaRPr lang="en-US" sz="1800" kern="1200"/>
        </a:p>
      </dsp:txBody>
      <dsp:txXfrm>
        <a:off x="321848" y="3678356"/>
        <a:ext cx="4090850" cy="479482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5D0309D-D00B-4648-968E-3B3CF7F3042B}">
      <dsp:nvSpPr>
        <dsp:cNvPr id="0" name=""/>
        <dsp:cNvSpPr/>
      </dsp:nvSpPr>
      <dsp:spPr>
        <a:xfrm>
          <a:off x="0" y="69831"/>
          <a:ext cx="5918184" cy="91494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b="0" i="0" kern="1200" baseline="0"/>
            <a:t>Sağlık okuryazarlığı; sosyo-ekonomik, kültürel ve dijital faktörlerin etkisi altındadır.</a:t>
          </a:r>
          <a:endParaRPr lang="en-US" sz="2300" kern="1200"/>
        </a:p>
      </dsp:txBody>
      <dsp:txXfrm>
        <a:off x="44664" y="114495"/>
        <a:ext cx="5828856" cy="825612"/>
      </dsp:txXfrm>
    </dsp:sp>
    <dsp:sp modelId="{EDAC06E4-1AA1-48CC-9C03-09362432FD35}">
      <dsp:nvSpPr>
        <dsp:cNvPr id="0" name=""/>
        <dsp:cNvSpPr/>
      </dsp:nvSpPr>
      <dsp:spPr>
        <a:xfrm>
          <a:off x="0" y="1051011"/>
          <a:ext cx="5918184" cy="914940"/>
        </a:xfrm>
        <a:prstGeom prst="roundRect">
          <a:avLst/>
        </a:prstGeom>
        <a:solidFill>
          <a:schemeClr val="accent5">
            <a:hueOff val="-1689636"/>
            <a:satOff val="-4355"/>
            <a:lumOff val="-294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b="0" i="0" kern="1200" baseline="0"/>
            <a:t>Eşitsizlikler yalnızca gelirle değil, </a:t>
          </a:r>
          <a:r>
            <a:rPr lang="tr-TR" sz="2300" b="1" i="0" kern="1200" baseline="0"/>
            <a:t>bilgiye erişim fırsatlarıyla</a:t>
          </a:r>
          <a:r>
            <a:rPr lang="tr-TR" sz="2300" b="0" i="0" kern="1200" baseline="0"/>
            <a:t> da ilgilidir.</a:t>
          </a:r>
          <a:endParaRPr lang="en-US" sz="2300" kern="1200"/>
        </a:p>
      </dsp:txBody>
      <dsp:txXfrm>
        <a:off x="44664" y="1095675"/>
        <a:ext cx="5828856" cy="825612"/>
      </dsp:txXfrm>
    </dsp:sp>
    <dsp:sp modelId="{90DF52C0-370A-4E93-9FDE-68447FF79C37}">
      <dsp:nvSpPr>
        <dsp:cNvPr id="0" name=""/>
        <dsp:cNvSpPr/>
      </dsp:nvSpPr>
      <dsp:spPr>
        <a:xfrm>
          <a:off x="0" y="2032191"/>
          <a:ext cx="5918184" cy="914940"/>
        </a:xfrm>
        <a:prstGeom prst="roundRect">
          <a:avLst/>
        </a:prstGeom>
        <a:solidFill>
          <a:schemeClr val="accent5">
            <a:hueOff val="-3379271"/>
            <a:satOff val="-8710"/>
            <a:lumOff val="-588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b="0" i="0" kern="1200" baseline="0"/>
            <a:t>Dijital çağda sağlık okuryazarlığı, </a:t>
          </a:r>
          <a:r>
            <a:rPr lang="tr-TR" sz="2300" b="1" i="0" kern="1200" baseline="0"/>
            <a:t>teknolojik adaletin</a:t>
          </a:r>
          <a:r>
            <a:rPr lang="tr-TR" sz="2300" b="0" i="0" kern="1200" baseline="0"/>
            <a:t> bir göstergesidir.</a:t>
          </a:r>
          <a:endParaRPr lang="en-US" sz="2300" kern="1200"/>
        </a:p>
      </dsp:txBody>
      <dsp:txXfrm>
        <a:off x="44664" y="2076855"/>
        <a:ext cx="5828856" cy="825612"/>
      </dsp:txXfrm>
    </dsp:sp>
    <dsp:sp modelId="{DC54314A-6B0B-4CF0-8C09-8F9005F537BE}">
      <dsp:nvSpPr>
        <dsp:cNvPr id="0" name=""/>
        <dsp:cNvSpPr/>
      </dsp:nvSpPr>
      <dsp:spPr>
        <a:xfrm>
          <a:off x="0" y="3013372"/>
          <a:ext cx="5918184" cy="914940"/>
        </a:xfrm>
        <a:prstGeom prst="roundRect">
          <a:avLst/>
        </a:prstGeom>
        <a:solidFill>
          <a:schemeClr val="accent5">
            <a:hueOff val="-5068907"/>
            <a:satOff val="-13064"/>
            <a:lumOff val="-882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b="0" i="0" kern="1200" baseline="0"/>
            <a:t>Kültürel uyum, iletişimin kalbidir.</a:t>
          </a:r>
          <a:endParaRPr lang="en-US" sz="2300" kern="1200"/>
        </a:p>
      </dsp:txBody>
      <dsp:txXfrm>
        <a:off x="44664" y="3058036"/>
        <a:ext cx="5828856" cy="825612"/>
      </dsp:txXfrm>
    </dsp:sp>
    <dsp:sp modelId="{F3723C85-BDC9-4673-BC99-C44790D3E9F6}">
      <dsp:nvSpPr>
        <dsp:cNvPr id="0" name=""/>
        <dsp:cNvSpPr/>
      </dsp:nvSpPr>
      <dsp:spPr>
        <a:xfrm>
          <a:off x="0" y="3994552"/>
          <a:ext cx="5918184" cy="914940"/>
        </a:xfrm>
        <a:prstGeom prst="roundRect">
          <a:avLst/>
        </a:prstGeom>
        <a:solidFill>
          <a:schemeClr val="accent5">
            <a:hueOff val="-6758543"/>
            <a:satOff val="-17419"/>
            <a:lumOff val="-117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tr-TR" sz="2300" b="0" i="0" kern="1200" baseline="0"/>
            <a:t>Toplum temelli politikalar, eşitliği güçlendirir.</a:t>
          </a:r>
          <a:endParaRPr lang="en-US" sz="2300" kern="1200"/>
        </a:p>
      </dsp:txBody>
      <dsp:txXfrm>
        <a:off x="44664" y="4039216"/>
        <a:ext cx="5828856" cy="8256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matrix3">
  <dgm:title val=""/>
  <dgm:desc val=""/>
  <dgm:catLst>
    <dgm:cat type="matrix" pri="1000"/>
    <dgm:cat type="convert" pri="18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0" destOrd="0"/>
        <dgm:cxn modelId="8" srcId="0" destId="4" srcOrd="1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matrix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29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71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29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71"/>
          <dgm:constr type="ctrY" for="ch" forName="quad4" refType="h" fact="0.71"/>
          <dgm:constr type="primFontSz" for="des" ptType="node" op="equ" val="65"/>
        </dgm:constrLst>
      </dgm:if>
      <dgm:else name="Name2">
        <dgm:constrLst>
          <dgm:constr type="w" for="ch" forName="diamond" refType="w"/>
          <dgm:constr type="h" for="ch" forName="diamond" refType="h"/>
          <dgm:constr type="w" for="ch" forName="quad1" refType="w" fact="0.39"/>
          <dgm:constr type="h" for="ch" forName="quad1" refType="h" fact="0.39"/>
          <dgm:constr type="ctrX" for="ch" forName="quad1" refType="w" fact="0.71"/>
          <dgm:constr type="ctrY" for="ch" forName="quad1" refType="h" fact="0.29"/>
          <dgm:constr type="w" for="ch" forName="quad2" refType="w" fact="0.39"/>
          <dgm:constr type="h" for="ch" forName="quad2" refType="h" fact="0.39"/>
          <dgm:constr type="ctrX" for="ch" forName="quad2" refType="w" fact="0.29"/>
          <dgm:constr type="ctrY" for="ch" forName="quad2" refType="h" fact="0.29"/>
          <dgm:constr type="w" for="ch" forName="quad3" refType="w" fact="0.39"/>
          <dgm:constr type="h" for="ch" forName="quad3" refType="h" fact="0.39"/>
          <dgm:constr type="ctrX" for="ch" forName="quad3" refType="w" fact="0.71"/>
          <dgm:constr type="ctrY" for="ch" forName="quad3" refType="h" fact="0.71"/>
          <dgm:constr type="w" for="ch" forName="quad4" refType="w" fact="0.39"/>
          <dgm:constr type="h" for="ch" forName="quad4" refType="h" fact="0.39"/>
          <dgm:constr type="ctrX" for="ch" forName="quad4" refType="w" fact="0.29"/>
          <dgm:constr type="ctrY" for="ch" forName="quad4" refType="h" fact="0.71"/>
          <dgm:constr type="primFontSz" for="des" ptType="node" op="equ" val="65"/>
        </dgm:constrLst>
      </dgm:else>
    </dgm:choose>
    <dgm:ruleLst/>
    <dgm:choose name="Name3">
      <dgm:if name="Name4" axis="ch" ptType="node" func="cnt" op="gte" val="1">
        <dgm:layoutNode name="diamond" styleLbl="bgShp">
          <dgm:alg type="sp"/>
          <dgm:shape xmlns:r="http://schemas.openxmlformats.org/officeDocument/2006/relationships" type="diamond" r:blip="">
            <dgm:adjLst/>
          </dgm:shape>
          <dgm:presOf/>
          <dgm:constrLst>
            <dgm:constr type="w" refType="h" op="equ"/>
          </dgm:constrLst>
          <dgm:ruleLst/>
        </dgm:layoutNode>
        <dgm:layoutNode name="quad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1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2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2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3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3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quad4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ch desOrSelf" ptType="node node" st="4 1" cnt="1 0"/>
          <dgm:constrLst>
            <dgm:constr type="w" refType="h" op="equ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if>
      <dgm:else name="Name5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9BC1-C774-404F-95B3-C285341180F9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E5F6-C4B4-4A39-B9E6-C01201F5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161209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9BC1-C774-404F-95B3-C285341180F9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E5F6-C4B4-4A39-B9E6-C01201F5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255027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9BC1-C774-404F-95B3-C285341180F9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E5F6-C4B4-4A39-B9E6-C01201F5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80209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9BC1-C774-404F-95B3-C285341180F9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E5F6-C4B4-4A39-B9E6-C01201F5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69794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9BC1-C774-404F-95B3-C285341180F9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E5F6-C4B4-4A39-B9E6-C01201F5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28126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9BC1-C774-404F-95B3-C285341180F9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E5F6-C4B4-4A39-B9E6-C01201F5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3467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9BC1-C774-404F-95B3-C285341180F9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E5F6-C4B4-4A39-B9E6-C01201F5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84581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9BC1-C774-404F-95B3-C285341180F9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E5F6-C4B4-4A39-B9E6-C01201F5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436884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9BC1-C774-404F-95B3-C285341180F9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E5F6-C4B4-4A39-B9E6-C01201F5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02044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9BC1-C774-404F-95B3-C285341180F9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E5F6-C4B4-4A39-B9E6-C01201F5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7642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219BC1-C774-404F-95B3-C285341180F9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12E5F6-C4B4-4A39-B9E6-C01201F5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19691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219BC1-C774-404F-95B3-C285341180F9}" type="datetimeFigureOut">
              <a:rPr lang="tr-TR" smtClean="0"/>
              <a:t>6.11.2025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12E5F6-C4B4-4A39-B9E6-C01201F53B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423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522B21E-B2B9-4C72-9A71-C87EFD1374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EB7D2A2-F448-44D4-938C-DC84CBCB3B1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"/>
            <a:ext cx="12192000" cy="4412583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71AEA07-1E14-44B4-8E55-64EF049CD6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6464" y="551962"/>
            <a:ext cx="10999072" cy="4618549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1A52064-6539-559E-6B44-6B6F1621C74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293338"/>
            <a:ext cx="9144000" cy="3274592"/>
          </a:xfrm>
        </p:spPr>
        <p:txBody>
          <a:bodyPr anchor="ctr">
            <a:normAutofit/>
          </a:bodyPr>
          <a:lstStyle/>
          <a:p>
            <a:r>
              <a:rPr lang="tr-TR" sz="7200"/>
              <a:t>SAĞLIK OKURYAZARLIĞINI ETKİLEYEN FAKTÖRLER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B2AFD507-C390-F18C-E781-3A8546725D9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514052"/>
            <a:ext cx="9144000" cy="651910"/>
          </a:xfrm>
        </p:spPr>
        <p:txBody>
          <a:bodyPr anchor="ctr">
            <a:normAutofit/>
          </a:bodyPr>
          <a:lstStyle/>
          <a:p>
            <a:endParaRPr lang="tr-TR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F7C8EA93-3210-4C62-99E9-153C275E3A8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596464" y="6354708"/>
            <a:ext cx="11000232" cy="0"/>
          </a:xfrm>
          <a:prstGeom prst="line">
            <a:avLst/>
          </a:prstGeom>
          <a:ln w="10160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35532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wd">
                                    <p:tmPct val="1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99B9247-66D3-61C1-298F-8938337A01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endParaRPr lang="tr-TR" sz="48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99F38651-EEF9-1247-0A66-DF8D3C40C40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5487993"/>
              </p:ext>
            </p:extLst>
          </p:nvPr>
        </p:nvGraphicFramePr>
        <p:xfrm>
          <a:off x="5431536" y="1014153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053548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BE6759F6-3788-C07C-C6C0-FEED073AE6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r>
              <a:rPr lang="tr-TR" sz="4800"/>
              <a:t>DİJİTAL EŞİTSİZLİK VE SAĞLIK ETKİSİ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4287F7D0-37F7-D534-8ADF-3E327C88AB0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8353281"/>
              </p:ext>
            </p:extLst>
          </p:nvPr>
        </p:nvGraphicFramePr>
        <p:xfrm>
          <a:off x="5431536" y="1702400"/>
          <a:ext cx="5918185" cy="3602833"/>
        </p:xfrm>
        <a:graphic>
          <a:graphicData uri="http://schemas.openxmlformats.org/drawingml/2006/table">
            <a:tbl>
              <a:tblPr/>
              <a:tblGrid>
                <a:gridCol w="3006122">
                  <a:extLst>
                    <a:ext uri="{9D8B030D-6E8A-4147-A177-3AD203B41FA5}">
                      <a16:colId xmlns:a16="http://schemas.microsoft.com/office/drawing/2014/main" val="3413957877"/>
                    </a:ext>
                  </a:extLst>
                </a:gridCol>
                <a:gridCol w="2912063">
                  <a:extLst>
                    <a:ext uri="{9D8B030D-6E8A-4147-A177-3AD203B41FA5}">
                      <a16:colId xmlns:a16="http://schemas.microsoft.com/office/drawing/2014/main" val="3058287365"/>
                    </a:ext>
                  </a:extLst>
                </a:gridCol>
              </a:tblGrid>
              <a:tr h="59595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2700"/>
                        <a:t>Faktör</a:t>
                      </a:r>
                    </a:p>
                  </a:txBody>
                  <a:tcPr marL="135445" marR="135445" marT="67722" marB="67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2700"/>
                        <a:t>Sonuç</a:t>
                      </a:r>
                    </a:p>
                  </a:txBody>
                  <a:tcPr marL="135445" marR="135445" marT="67722" marB="67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74699972"/>
                  </a:ext>
                </a:extLst>
              </a:tr>
              <a:tr h="10022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2700"/>
                        <a:t>İnternet erişimi düşük</a:t>
                      </a:r>
                    </a:p>
                  </a:txBody>
                  <a:tcPr marL="135445" marR="135445" marT="67722" marB="67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2700"/>
                        <a:t>Sağlık bilgisinde eksiklik</a:t>
                      </a:r>
                    </a:p>
                  </a:txBody>
                  <a:tcPr marL="135445" marR="135445" marT="67722" marB="67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52989708"/>
                  </a:ext>
                </a:extLst>
              </a:tr>
              <a:tr h="10022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2700"/>
                        <a:t>Teknolojik beceri zayıf</a:t>
                      </a:r>
                    </a:p>
                  </a:txBody>
                  <a:tcPr marL="135445" marR="135445" marT="67722" marB="67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2700"/>
                        <a:t>Yanlış bilgiye yönelim</a:t>
                      </a:r>
                    </a:p>
                  </a:txBody>
                  <a:tcPr marL="135445" marR="135445" marT="67722" marB="67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6829916"/>
                  </a:ext>
                </a:extLst>
              </a:tr>
              <a:tr h="1002292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2700"/>
                        <a:t>Sosyal medya bağımlılığı</a:t>
                      </a:r>
                    </a:p>
                  </a:txBody>
                  <a:tcPr marL="135445" marR="135445" marT="67722" marB="67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2700"/>
                        <a:t>Bilgi kirliliği (infodemi)</a:t>
                      </a:r>
                    </a:p>
                  </a:txBody>
                  <a:tcPr marL="135445" marR="135445" marT="67722" marB="6772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871204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432411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1D9FFEFA-BCB5-EAD5-32A9-D0E7196461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endParaRPr lang="tr-TR" sz="48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5C884E8F-B747-AB75-2475-22F1122ADBF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001967"/>
              </p:ext>
            </p:extLst>
          </p:nvPr>
        </p:nvGraphicFramePr>
        <p:xfrm>
          <a:off x="5431536" y="1014153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405445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AABBEB0-2236-DDA7-4984-97129749D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endParaRPr lang="tr-TR" sz="48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57A4A656-9FAB-0C21-978F-9EAA65A7575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69570567"/>
              </p:ext>
            </p:extLst>
          </p:nvPr>
        </p:nvGraphicFramePr>
        <p:xfrm>
          <a:off x="5431536" y="1014153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647395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CE7F767-2CFE-4BA8-3729-8DDF7C6DD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endParaRPr lang="tr-TR" sz="48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0AEECA5F-0EF3-D23D-463B-53F9A072B74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5938186"/>
              </p:ext>
            </p:extLst>
          </p:nvPr>
        </p:nvGraphicFramePr>
        <p:xfrm>
          <a:off x="5431536" y="1014153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4563717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5B6A710-154A-4927-C244-190DA1060D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endParaRPr lang="tr-TR" sz="48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93B8EF5F-39D1-11AF-7354-BD94F9E1EF9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23206473"/>
              </p:ext>
            </p:extLst>
          </p:nvPr>
        </p:nvGraphicFramePr>
        <p:xfrm>
          <a:off x="5431536" y="1014153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978745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8769D44-A187-7066-275E-333D2C48A6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endParaRPr lang="tr-TR" sz="4800"/>
          </a:p>
        </p:txBody>
      </p:sp>
      <p:grpSp>
        <p:nvGrpSpPr>
          <p:cNvPr id="12" name="Group 11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6" name="Rectangle 1">
            <a:extLst>
              <a:ext uri="{FF2B5EF4-FFF2-40B4-BE49-F238E27FC236}">
                <a16:creationId xmlns:a16="http://schemas.microsoft.com/office/drawing/2014/main" id="{31F6B770-4530-D307-A76D-928B5CE707E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17875322"/>
              </p:ext>
            </p:extLst>
          </p:nvPr>
        </p:nvGraphicFramePr>
        <p:xfrm>
          <a:off x="5431536" y="1014153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099226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674F4989-0D2E-AFA3-52AD-0C7C4881B2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endParaRPr lang="tr-TR" sz="54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104C695-2F06-FD43-D4D2-BCC9019CCAE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1500" b="1"/>
              <a:t>SAĞLIK OKURYAZARLIĞI NEDİR?</a:t>
            </a:r>
          </a:p>
          <a:p>
            <a:pPr marL="0" indent="0">
              <a:buNone/>
            </a:pPr>
            <a:r>
              <a:rPr lang="tr-TR" sz="1500" b="1"/>
              <a:t>Tanım (DSÖ, 2013):</a:t>
            </a:r>
            <a:br>
              <a:rPr lang="tr-TR" sz="1500"/>
            </a:br>
            <a:r>
              <a:rPr lang="tr-TR" sz="1500"/>
              <a:t>Sağlık okuryazarlığı, bireylerin sağlıkla ilgili bilgiye erişme, anlama, değerlendirme ve uygulama becerisidir.</a:t>
            </a:r>
          </a:p>
          <a:p>
            <a:pPr marL="0" indent="0">
              <a:buNone/>
            </a:pPr>
            <a:r>
              <a:rPr lang="tr-TR" sz="1500" b="1"/>
              <a:t>Önemi:</a:t>
            </a:r>
            <a:br>
              <a:rPr lang="tr-TR" sz="1500"/>
            </a:br>
            <a:r>
              <a:rPr lang="tr-TR" sz="1500"/>
              <a:t>Sağlık sistemlerinin karmaşıklaştığı dünyada, yalnızca bilgi sahibi olmak yeterli değildir — bilgiyi “kullanabilmek” gerekir.</a:t>
            </a:r>
          </a:p>
          <a:p>
            <a:pPr marL="0" indent="0">
              <a:buNone/>
            </a:pPr>
            <a:r>
              <a:rPr lang="tr-TR" sz="1500" b="1"/>
              <a:t>Temel bileşenler:</a:t>
            </a:r>
            <a:endParaRPr lang="tr-TR" sz="1500"/>
          </a:p>
          <a:p>
            <a:pPr lvl="1"/>
            <a:r>
              <a:rPr lang="tr-TR" sz="1500"/>
              <a:t>Bilgiye erişim</a:t>
            </a:r>
          </a:p>
          <a:p>
            <a:pPr lvl="1"/>
            <a:r>
              <a:rPr lang="tr-TR" sz="1500"/>
              <a:t>Anlama</a:t>
            </a:r>
          </a:p>
          <a:p>
            <a:pPr lvl="1"/>
            <a:r>
              <a:rPr lang="tr-TR" sz="1500"/>
              <a:t>Değerlendirme</a:t>
            </a:r>
          </a:p>
          <a:p>
            <a:pPr lvl="1"/>
            <a:r>
              <a:rPr lang="tr-TR" sz="1500"/>
              <a:t>Uygulama</a:t>
            </a:r>
          </a:p>
          <a:p>
            <a:pPr marL="457200" lvl="1" indent="0">
              <a:buNone/>
            </a:pPr>
            <a:r>
              <a:rPr lang="tr-TR" sz="1500" i="1"/>
              <a:t>DSÖ verisi (2022):</a:t>
            </a:r>
            <a:r>
              <a:rPr lang="tr-TR" sz="1500"/>
              <a:t>Avrupa’da yetişkinlerin %47’si, temel sağlık bilgisini anlamakta zorlanıyor.</a:t>
            </a:r>
          </a:p>
          <a:p>
            <a:endParaRPr lang="tr-TR" sz="1500"/>
          </a:p>
        </p:txBody>
      </p:sp>
    </p:spTree>
    <p:extLst>
      <p:ext uri="{BB962C8B-B14F-4D97-AF65-F5344CB8AC3E}">
        <p14:creationId xmlns:p14="http://schemas.microsoft.com/office/powerpoint/2010/main" val="844534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DBF61EA3-B236-439E-9C0B-340980D56B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292F1234-D021-24A3-B50C-AACE6367D4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8638" y="386930"/>
            <a:ext cx="9236700" cy="1188950"/>
          </a:xfrm>
        </p:spPr>
        <p:txBody>
          <a:bodyPr anchor="b">
            <a:normAutofit/>
          </a:bodyPr>
          <a:lstStyle/>
          <a:p>
            <a:endParaRPr lang="tr-TR" sz="54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FAF094-D087-493F-8DF9-A486C2D6BB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2" y="1998368"/>
            <a:ext cx="11695083" cy="782176"/>
            <a:chOff x="-2" y="1998368"/>
            <a:chExt cx="11695083" cy="782176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8D7C88D8-5509-4514-925A-9CE148E5CB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11228040" y="2313027"/>
              <a:ext cx="781700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275593D-F75E-4426-AE3E-2CDEFD228D2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-2" y="1998845"/>
              <a:ext cx="11454595" cy="781699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14784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E7191D-8F43-D28E-4966-2F1765592D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3660" y="2599509"/>
            <a:ext cx="10143668" cy="3435531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tr-TR" sz="2400" b="1"/>
              <a:t>SAĞLIK OKURYAZARLIĞINI BELİRLEYEN ANA FAKTÖRLER</a:t>
            </a:r>
          </a:p>
          <a:p>
            <a:pPr marL="0" indent="0">
              <a:buNone/>
            </a:pPr>
            <a:r>
              <a:rPr lang="tr-TR" sz="2400" b="1"/>
              <a:t>Sosyo-ekonomik faktörler</a:t>
            </a:r>
            <a:endParaRPr lang="tr-TR" sz="2400"/>
          </a:p>
          <a:p>
            <a:pPr marL="0" indent="0">
              <a:buNone/>
            </a:pPr>
            <a:r>
              <a:rPr lang="tr-TR" sz="2400" b="1"/>
              <a:t>Kültürel faktörler</a:t>
            </a:r>
            <a:endParaRPr lang="tr-TR" sz="2400"/>
          </a:p>
          <a:p>
            <a:pPr marL="0" indent="0">
              <a:buNone/>
            </a:pPr>
            <a:r>
              <a:rPr lang="tr-TR" sz="2400" b="1"/>
              <a:t>Dijital faktörler</a:t>
            </a:r>
            <a:endParaRPr lang="tr-TR" sz="2400"/>
          </a:p>
          <a:p>
            <a:pPr marL="0" indent="0">
              <a:buNone/>
            </a:pPr>
            <a:r>
              <a:rPr lang="tr-TR" sz="2400"/>
              <a:t>Destekleyici olarak) Eğitim, yaş, cinsiyet, çevre, dil, medya ortamı</a:t>
            </a:r>
          </a:p>
          <a:p>
            <a:pPr marL="0" indent="0">
              <a:buNone/>
            </a:pPr>
            <a:r>
              <a:rPr lang="tr-TR" sz="2400"/>
              <a:t>Bu üç ana eksen, sağlık bilgisinin </a:t>
            </a:r>
            <a:r>
              <a:rPr lang="tr-TR" sz="2400" i="1"/>
              <a:t>ulaşılabilirliğini, güvenilirliğini ve kullanılabilirliğini</a:t>
            </a:r>
            <a:r>
              <a:rPr lang="tr-TR" sz="2400"/>
              <a:t> belirler.</a:t>
            </a:r>
          </a:p>
          <a:p>
            <a:endParaRPr lang="tr-TR" sz="2400"/>
          </a:p>
        </p:txBody>
      </p:sp>
    </p:spTree>
    <p:extLst>
      <p:ext uri="{BB962C8B-B14F-4D97-AF65-F5344CB8AC3E}">
        <p14:creationId xmlns:p14="http://schemas.microsoft.com/office/powerpoint/2010/main" val="2108234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B6CDA21F-E7AF-4C75-8395-33F58D5B0E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4" y="1216597"/>
            <a:ext cx="731521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0079" y="613954"/>
            <a:ext cx="10907487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725EEC3-296B-C679-6CE6-EB49A4EEBA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631" y="809898"/>
            <a:ext cx="9942716" cy="1554480"/>
          </a:xfrm>
        </p:spPr>
        <p:txBody>
          <a:bodyPr anchor="ctr">
            <a:normAutofit/>
          </a:bodyPr>
          <a:lstStyle/>
          <a:p>
            <a:endParaRPr lang="tr-TR" sz="480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3D42FF4-E132-0DAD-98DE-A30A750A1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5028" y="3017522"/>
            <a:ext cx="9941319" cy="3124658"/>
          </a:xfrm>
        </p:spPr>
        <p:txBody>
          <a:bodyPr anchor="ctr">
            <a:normAutofit/>
          </a:bodyPr>
          <a:lstStyle/>
          <a:p>
            <a:r>
              <a:rPr lang="tr-TR" sz="1300" b="1"/>
              <a:t>SOSYO-EKONOMİK FAKTÖRLER</a:t>
            </a:r>
          </a:p>
          <a:p>
            <a:pPr marL="0" indent="0">
              <a:buNone/>
            </a:pPr>
            <a:r>
              <a:rPr lang="tr-TR" sz="1300" b="1"/>
              <a:t> Eğitim Düzeyi</a:t>
            </a:r>
          </a:p>
          <a:p>
            <a:r>
              <a:rPr lang="tr-TR" sz="1300"/>
              <a:t>Düşük eğitim, sağlık bilgisini anlamayı güçleştirir.</a:t>
            </a:r>
          </a:p>
          <a:p>
            <a:r>
              <a:rPr lang="tr-TR" sz="1300"/>
              <a:t>DSÖ (2021): Lise altı eğitim düzeyine sahip bireylerin sağlık okuryazarlığı “düşük” kategoride olma olasılığı %68.</a:t>
            </a:r>
          </a:p>
          <a:p>
            <a:pPr marL="0" indent="0">
              <a:buNone/>
            </a:pPr>
            <a:r>
              <a:rPr lang="tr-TR" sz="1300" b="1"/>
              <a:t> Gelir Düzeyi</a:t>
            </a:r>
          </a:p>
          <a:p>
            <a:r>
              <a:rPr lang="tr-TR" sz="1300"/>
              <a:t>Düşük gelirli gruplar sağlık hizmetlerine daha az başvurur.</a:t>
            </a:r>
          </a:p>
          <a:p>
            <a:r>
              <a:rPr lang="tr-TR" sz="1300"/>
              <a:t>Ekonomik kısıtlar → bilgiye ve hizmete erişimi azaltır.</a:t>
            </a:r>
          </a:p>
          <a:p>
            <a:pPr marL="0" indent="0">
              <a:buNone/>
            </a:pPr>
            <a:r>
              <a:rPr lang="tr-TR" sz="1300" b="1"/>
              <a:t>İstihdam Durumu</a:t>
            </a:r>
          </a:p>
          <a:p>
            <a:r>
              <a:rPr lang="tr-TR" sz="1300"/>
              <a:t>İşsiz veya düzensiz çalışan bireylerde koruyucu sağlık davranışları zayıftır.</a:t>
            </a:r>
          </a:p>
          <a:p>
            <a:pPr marL="0" indent="0">
              <a:buNone/>
            </a:pPr>
            <a:r>
              <a:rPr lang="tr-TR" sz="1300" i="1"/>
              <a:t>Türkiye verisi (HLS-TR, 2022):</a:t>
            </a:r>
            <a:r>
              <a:rPr lang="tr-TR" sz="1300"/>
              <a:t>Gelir düzeyi düşük gruplarda yetersiz sağlık okuryazarlığı oranı %61’dir.</a:t>
            </a:r>
          </a:p>
          <a:p>
            <a:endParaRPr lang="tr-TR" sz="1300"/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838200" y="6485313"/>
            <a:ext cx="105156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918239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058A14AF-9FB5-4CC7-BA35-E8E85D3EDF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57A54DEE-9F35-7B73-50CA-DEA9523125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3662" y="386930"/>
            <a:ext cx="10066122" cy="1298448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SOSYO-EKONOMİK FAKTÖRLERİN ETKİ MEKANİZMASI</a:t>
            </a: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A9A4357-BD1D-4622-A4FE-766E6AB8D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 flipV="1">
            <a:off x="-2" y="1998845"/>
            <a:ext cx="11454595" cy="781699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659831F-0D9A-4C63-9EBB-8435B85A44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2203079"/>
            <a:ext cx="11383362" cy="4267991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Metin kutusu 5">
            <a:extLst>
              <a:ext uri="{FF2B5EF4-FFF2-40B4-BE49-F238E27FC236}">
                <a16:creationId xmlns:a16="http://schemas.microsoft.com/office/drawing/2014/main" id="{FA7B37A0-0CD9-337E-5C4E-EDE811FD717B}"/>
              </a:ext>
            </a:extLst>
          </p:cNvPr>
          <p:cNvSpPr txBox="1"/>
          <p:nvPr/>
        </p:nvSpPr>
        <p:spPr>
          <a:xfrm>
            <a:off x="793661" y="2599509"/>
            <a:ext cx="4530898" cy="36394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-228600" defTabSz="914400">
              <a:lnSpc>
                <a:spcPct val="90000"/>
              </a:lnSpc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/>
              <a:t>Kırsal bölgede yaşayan düşük gelirli bireyler, “aile hekimliği sistemi” hakkında bilgiye daha geç ulaşır.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E6995CE5-F890-4ABA-82A2-26507CE8D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11228040" y="2313027"/>
            <a:ext cx="781700" cy="15238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F1541250-41CA-5900-F764-ADEE429C022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64608988"/>
              </p:ext>
            </p:extLst>
          </p:nvPr>
        </p:nvGraphicFramePr>
        <p:xfrm>
          <a:off x="5911532" y="2889800"/>
          <a:ext cx="5150278" cy="2903155"/>
        </p:xfrm>
        <a:graphic>
          <a:graphicData uri="http://schemas.openxmlformats.org/drawingml/2006/table">
            <a:tbl>
              <a:tblPr/>
              <a:tblGrid>
                <a:gridCol w="1011750">
                  <a:extLst>
                    <a:ext uri="{9D8B030D-6E8A-4147-A177-3AD203B41FA5}">
                      <a16:colId xmlns:a16="http://schemas.microsoft.com/office/drawing/2014/main" val="402819049"/>
                    </a:ext>
                  </a:extLst>
                </a:gridCol>
                <a:gridCol w="2050711">
                  <a:extLst>
                    <a:ext uri="{9D8B030D-6E8A-4147-A177-3AD203B41FA5}">
                      <a16:colId xmlns:a16="http://schemas.microsoft.com/office/drawing/2014/main" val="810768715"/>
                    </a:ext>
                  </a:extLst>
                </a:gridCol>
                <a:gridCol w="2087817">
                  <a:extLst>
                    <a:ext uri="{9D8B030D-6E8A-4147-A177-3AD203B41FA5}">
                      <a16:colId xmlns:a16="http://schemas.microsoft.com/office/drawing/2014/main" val="1306438908"/>
                    </a:ext>
                  </a:extLst>
                </a:gridCol>
              </a:tblGrid>
              <a:tr h="391837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800"/>
                        <a:t>Faktör</a:t>
                      </a:r>
                    </a:p>
                  </a:txBody>
                  <a:tcPr marL="89054" marR="89054" marT="44527" marB="44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800"/>
                        <a:t>Etkisi</a:t>
                      </a:r>
                    </a:p>
                  </a:txBody>
                  <a:tcPr marL="89054" marR="89054" marT="44527" marB="44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800"/>
                        <a:t>Sonuç</a:t>
                      </a:r>
                    </a:p>
                  </a:txBody>
                  <a:tcPr marL="89054" marR="89054" marT="44527" marB="44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807943131"/>
                  </a:ext>
                </a:extLst>
              </a:tr>
              <a:tr h="9261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800"/>
                        <a:t>Eğitim</a:t>
                      </a:r>
                    </a:p>
                  </a:txBody>
                  <a:tcPr marL="89054" marR="89054" marT="44527" marB="44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800"/>
                        <a:t>Bilgiye erişim ve yorumlama becerisi</a:t>
                      </a:r>
                    </a:p>
                  </a:txBody>
                  <a:tcPr marL="89054" marR="89054" marT="44527" marB="44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fi-FI" sz="1800"/>
                        <a:t>Bilgiyi yanlış anlama riski artar</a:t>
                      </a:r>
                    </a:p>
                  </a:txBody>
                  <a:tcPr marL="89054" marR="89054" marT="44527" marB="44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03266400"/>
                  </a:ext>
                </a:extLst>
              </a:tr>
              <a:tr h="926160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800"/>
                        <a:t>Gelir</a:t>
                      </a:r>
                    </a:p>
                  </a:txBody>
                  <a:tcPr marL="89054" marR="89054" marT="44527" marB="44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800"/>
                        <a:t>Hizmetlere erişim gücü</a:t>
                      </a:r>
                    </a:p>
                  </a:txBody>
                  <a:tcPr marL="89054" marR="89054" marT="44527" marB="44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800"/>
                        <a:t>Tedavi gecikmesi, düşük önleyici davranış</a:t>
                      </a:r>
                    </a:p>
                  </a:txBody>
                  <a:tcPr marL="89054" marR="89054" marT="44527" marB="44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38008013"/>
                  </a:ext>
                </a:extLst>
              </a:tr>
              <a:tr h="658998"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800"/>
                        <a:t>Meslek</a:t>
                      </a:r>
                    </a:p>
                  </a:txBody>
                  <a:tcPr marL="89054" marR="89054" marT="44527" marB="44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800"/>
                        <a:t>Sağlık güvencesi, stres düzeyi</a:t>
                      </a:r>
                    </a:p>
                  </a:txBody>
                  <a:tcPr marL="89054" marR="89054" marT="44527" marB="44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buNone/>
                      </a:pPr>
                      <a:r>
                        <a:rPr lang="tr-TR" sz="1800"/>
                        <a:t>Kronik hastalık riski artışı</a:t>
                      </a:r>
                    </a:p>
                  </a:txBody>
                  <a:tcPr marL="89054" marR="89054" marT="44527" marB="4452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2353906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58207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AD318CC-E2A8-4E27-9548-A047A78999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D0B9906F-73C0-1DCC-AF06-3650C5F3DB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463040"/>
            <a:ext cx="3796306" cy="2690949"/>
          </a:xfrm>
        </p:spPr>
        <p:txBody>
          <a:bodyPr anchor="t">
            <a:normAutofit/>
          </a:bodyPr>
          <a:lstStyle/>
          <a:p>
            <a:endParaRPr lang="tr-TR" sz="4800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B14B560F-9DD7-4302-A60B-EBD3EF59B0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09667" y="4415246"/>
            <a:ext cx="11982332" cy="2087795"/>
            <a:chOff x="143163" y="5763486"/>
            <a:chExt cx="11982332" cy="739555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A9A4357-BD1D-4622-A4FE-766E6AB8DE8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flipH="1" flipV="1">
              <a:off x="357444" y="5763486"/>
              <a:ext cx="11768051" cy="739555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" name="Straight Connector 11">
              <a:extLst>
                <a:ext uri="{FF2B5EF4-FFF2-40B4-BE49-F238E27FC236}">
                  <a16:creationId xmlns:a16="http://schemas.microsoft.com/office/drawing/2014/main" id="{C21D6966-343E-49AC-A026-D2497E0C3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>
              <a:cxnSpLocks/>
            </p:cNvCxn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43163" y="5763486"/>
              <a:ext cx="1" cy="739555"/>
            </a:xfrm>
            <a:prstGeom prst="line">
              <a:avLst/>
            </a:prstGeom>
            <a:ln w="177800">
              <a:solidFill>
                <a:schemeClr val="accent4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4" name="Rectangle 13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İçerik Yer Tutucusu 2">
            <a:extLst>
              <a:ext uri="{FF2B5EF4-FFF2-40B4-BE49-F238E27FC236}">
                <a16:creationId xmlns:a16="http://schemas.microsoft.com/office/drawing/2014/main" id="{D6D87514-4A3C-2FD1-283C-7308DE5D6E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6218" y="1463039"/>
            <a:ext cx="5542387" cy="4300447"/>
          </a:xfrm>
        </p:spPr>
        <p:txBody>
          <a:bodyPr anchor="t">
            <a:normAutofit/>
          </a:bodyPr>
          <a:lstStyle/>
          <a:p>
            <a:pPr marL="0" indent="0">
              <a:buNone/>
            </a:pPr>
            <a:r>
              <a:rPr lang="tr-TR" sz="1500" b="1"/>
              <a:t>KÜLTÜREL FAKTÖRLER</a:t>
            </a:r>
          </a:p>
          <a:p>
            <a:pPr marL="0" indent="0">
              <a:buNone/>
            </a:pPr>
            <a:r>
              <a:rPr lang="tr-TR" sz="1500" b="1"/>
              <a:t>Dil ve İletişim</a:t>
            </a:r>
          </a:p>
          <a:p>
            <a:r>
              <a:rPr lang="tr-TR" sz="1500"/>
              <a:t>Sağlık dilini anlamada zorluk: “tıbbi jargon”, çeviri hataları.</a:t>
            </a:r>
          </a:p>
          <a:p>
            <a:r>
              <a:rPr lang="tr-TR" sz="1500"/>
              <a:t>Çok dilli toplumlarda bilgi asimetrisi yaşanır.</a:t>
            </a:r>
          </a:p>
          <a:p>
            <a:pPr marL="0" indent="0">
              <a:buNone/>
            </a:pPr>
            <a:r>
              <a:rPr lang="tr-TR" sz="1500" b="1"/>
              <a:t>Değerler ve İnanç Sistemleri</a:t>
            </a:r>
          </a:p>
          <a:p>
            <a:r>
              <a:rPr lang="tr-TR" sz="1500"/>
              <a:t>Bazı kültürlerde hastalık “kader” olarak algılanır → sağlık arayışı gecikir.</a:t>
            </a:r>
          </a:p>
          <a:p>
            <a:r>
              <a:rPr lang="tr-TR" sz="1500"/>
              <a:t>Alternatif tedaviye yönelim artar.</a:t>
            </a:r>
          </a:p>
          <a:p>
            <a:pPr marL="0" indent="0">
              <a:buNone/>
            </a:pPr>
            <a:r>
              <a:rPr lang="tr-TR" sz="1500" b="1"/>
              <a:t>Toplumsal Cinsiyet Rolleri</a:t>
            </a:r>
          </a:p>
          <a:p>
            <a:r>
              <a:rPr lang="tr-TR" sz="1500"/>
              <a:t>Kadınların bilgiye erişimi bazı kültürlerde sınırlıdır.</a:t>
            </a:r>
          </a:p>
          <a:p>
            <a:r>
              <a:rPr lang="tr-TR" sz="1500"/>
              <a:t>Kadın sağlık çalışanlarının bulunmadığı toplumlarda sağlık hizmeti kullanımı düşer.</a:t>
            </a:r>
          </a:p>
          <a:p>
            <a:pPr marL="0" indent="0">
              <a:buNone/>
            </a:pPr>
            <a:r>
              <a:rPr lang="tr-TR" sz="1500" i="1"/>
              <a:t>DSÖ verisi (2023):</a:t>
            </a:r>
            <a:r>
              <a:rPr lang="tr-TR" sz="1500"/>
              <a:t>Kültürel engellerin yoğun olduğu bölgelerde, kadınların sağlık hizmetine başvuru oranı %40 daha düşüktür.</a:t>
            </a:r>
          </a:p>
          <a:p>
            <a:endParaRPr lang="tr-TR" sz="1500"/>
          </a:p>
        </p:txBody>
      </p:sp>
    </p:spTree>
    <p:extLst>
      <p:ext uri="{BB962C8B-B14F-4D97-AF65-F5344CB8AC3E}">
        <p14:creationId xmlns:p14="http://schemas.microsoft.com/office/powerpoint/2010/main" val="4108619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3E817C1B-9956-B362-7010-F1E9443A44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endParaRPr lang="tr-TR" sz="48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151B5768-DDFD-6C47-3EE7-ABD36EE6CBA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8488740"/>
              </p:ext>
            </p:extLst>
          </p:nvPr>
        </p:nvGraphicFramePr>
        <p:xfrm>
          <a:off x="5431536" y="1014153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3594729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F01F686E-EBC1-A5CB-8BA8-8E7C7C42C7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endParaRPr lang="tr-TR" sz="48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37DCA76D-B39A-767B-F770-A36C6879B21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5571889"/>
              </p:ext>
            </p:extLst>
          </p:nvPr>
        </p:nvGraphicFramePr>
        <p:xfrm>
          <a:off x="5431536" y="1014153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79325072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A1F6BF70-C7D1-4AF9-8DB4-BEEB8A9C35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1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Başlık 1">
            <a:extLst>
              <a:ext uri="{FF2B5EF4-FFF2-40B4-BE49-F238E27FC236}">
                <a16:creationId xmlns:a16="http://schemas.microsoft.com/office/drawing/2014/main" id="{40DB152B-C6D5-3793-51CA-3FB9029383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5065" y="1097280"/>
            <a:ext cx="3796306" cy="4666207"/>
          </a:xfrm>
        </p:spPr>
        <p:txBody>
          <a:bodyPr anchor="ctr">
            <a:normAutofit/>
          </a:bodyPr>
          <a:lstStyle/>
          <a:p>
            <a:endParaRPr lang="tr-TR" sz="480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0C66A8B6-1F6E-4FCC-93B9-B9986B6FD1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2576" y="5945955"/>
            <a:ext cx="12109423" cy="525780"/>
            <a:chOff x="82576" y="5945955"/>
            <a:chExt cx="12109423" cy="525780"/>
          </a:xfrm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CAF7C4FD-65AD-4BBE-886A-D2E923F94C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>
              <a:off x="-103361" y="6131892"/>
              <a:ext cx="524256" cy="152382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1BA8278B-6DF7-481F-B1FA-FFE7D6C3C7B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 flipH="1">
              <a:off x="5998176" y="277912"/>
              <a:ext cx="524256" cy="1186339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5" name="Rectangle 14">
            <a:extLst>
              <a:ext uri="{FF2B5EF4-FFF2-40B4-BE49-F238E27FC236}">
                <a16:creationId xmlns:a16="http://schemas.microsoft.com/office/drawing/2014/main" id="{2C1BBA94-3F40-40AA-8BB9-E69E25E537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3706" y="587829"/>
            <a:ext cx="6505300" cy="5682342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İçerik Yer Tutucusu 2">
            <a:extLst>
              <a:ext uri="{FF2B5EF4-FFF2-40B4-BE49-F238E27FC236}">
                <a16:creationId xmlns:a16="http://schemas.microsoft.com/office/drawing/2014/main" id="{BED43D55-3095-EE47-48AF-BD9C3266F1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8518856"/>
              </p:ext>
            </p:extLst>
          </p:nvPr>
        </p:nvGraphicFramePr>
        <p:xfrm>
          <a:off x="5431536" y="1014153"/>
          <a:ext cx="5918184" cy="49793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054399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2022 Theme">
  <a:themeElements>
    <a:clrScheme name="Office 2013 - 2022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</TotalTime>
  <Words>826</Words>
  <Application>Microsoft Office PowerPoint</Application>
  <PresentationFormat>Widescreen</PresentationFormat>
  <Paragraphs>115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2013 - 2022 Theme</vt:lpstr>
      <vt:lpstr>SAĞLIK OKURYAZARLIĞINI ETKİLEYEN FAKTÖRLER</vt:lpstr>
      <vt:lpstr>PowerPoint Presentation</vt:lpstr>
      <vt:lpstr>PowerPoint Presentation</vt:lpstr>
      <vt:lpstr>PowerPoint Presentation</vt:lpstr>
      <vt:lpstr>SOSYO-EKONOMİK FAKTÖRLERİN ETKİ MEKANİZMASI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DİJİTAL EŞİTSİZLİK VE SAĞLIK ETKİSİ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Gönül Parçam Bilgin</dc:creator>
  <cp:lastModifiedBy>Gönül Parçam Bilgin</cp:lastModifiedBy>
  <cp:revision>2</cp:revision>
  <dcterms:created xsi:type="dcterms:W3CDTF">2025-10-16T19:34:41Z</dcterms:created>
  <dcterms:modified xsi:type="dcterms:W3CDTF">2025-11-06T07:26:15Z</dcterms:modified>
</cp:coreProperties>
</file>