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517" r:id="rId2"/>
    <p:sldId id="341" r:id="rId3"/>
    <p:sldId id="516" r:id="rId4"/>
    <p:sldId id="435" r:id="rId5"/>
    <p:sldId id="515" r:id="rId6"/>
    <p:sldId id="481" r:id="rId7"/>
    <p:sldId id="482" r:id="rId8"/>
    <p:sldId id="487" r:id="rId9"/>
    <p:sldId id="519" r:id="rId10"/>
    <p:sldId id="488" r:id="rId11"/>
    <p:sldId id="491" r:id="rId12"/>
    <p:sldId id="489" r:id="rId13"/>
    <p:sldId id="518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8" r:id="rId23"/>
    <p:sldId id="500" r:id="rId24"/>
    <p:sldId id="501" r:id="rId25"/>
    <p:sldId id="509" r:id="rId26"/>
    <p:sldId id="502" r:id="rId27"/>
    <p:sldId id="510" r:id="rId28"/>
    <p:sldId id="503" r:id="rId29"/>
    <p:sldId id="511" r:id="rId30"/>
    <p:sldId id="504" r:id="rId31"/>
    <p:sldId id="512" r:id="rId32"/>
    <p:sldId id="513" r:id="rId33"/>
    <p:sldId id="505" r:id="rId34"/>
    <p:sldId id="514" r:id="rId35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FF"/>
    <a:srgbClr val="FF66CC"/>
    <a:srgbClr val="FF66FF"/>
    <a:srgbClr val="CC66FF"/>
    <a:srgbClr val="99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9364B-83E4-466B-85D9-DB1A667CE4BA}" type="doc">
      <dgm:prSet loTypeId="urn:microsoft.com/office/officeart/2005/8/layout/vList3" loCatId="picture" qsTypeId="urn:microsoft.com/office/officeart/2005/8/quickstyle/3d5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0E9F3D5-1B6C-EB49-A75D-7B5310B163F8}">
      <dgm:prSet phldrT="[Metin]" custT="1"/>
      <dgm:spPr/>
      <dgm:t>
        <a:bodyPr/>
        <a:lstStyle/>
        <a:p>
          <a:r>
            <a:rPr lang="tr-TR" sz="2800" b="0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rPr>
            <a:t>İKNA EDİCİ İLETİŞİM VE TUTUM DEĞİŞİMİ</a:t>
          </a:r>
        </a:p>
      </dgm:t>
    </dgm:pt>
    <dgm:pt modelId="{0272654A-2D13-2247-B848-E6B300F2887A}" type="parTrans" cxnId="{83327433-084E-E54F-B0AD-1542D4BAE83B}">
      <dgm:prSet/>
      <dgm:spPr/>
      <dgm:t>
        <a:bodyPr/>
        <a:lstStyle/>
        <a:p>
          <a:endParaRPr lang="en-US"/>
        </a:p>
      </dgm:t>
    </dgm:pt>
    <dgm:pt modelId="{AF235143-D895-A74D-A1AF-B58E14B9C4B2}" type="sibTrans" cxnId="{83327433-084E-E54F-B0AD-1542D4BAE83B}">
      <dgm:prSet/>
      <dgm:spPr/>
      <dgm:t>
        <a:bodyPr/>
        <a:lstStyle/>
        <a:p>
          <a:endParaRPr lang="en-US"/>
        </a:p>
      </dgm:t>
    </dgm:pt>
    <dgm:pt modelId="{9E4EF383-ADB0-4A8F-9853-1B991C82DE87}" type="pres">
      <dgm:prSet presAssocID="{7E19364B-83E4-466B-85D9-DB1A667CE4BA}" presName="linearFlow" presStyleCnt="0">
        <dgm:presLayoutVars>
          <dgm:dir/>
          <dgm:resizeHandles val="exact"/>
        </dgm:presLayoutVars>
      </dgm:prSet>
      <dgm:spPr/>
    </dgm:pt>
    <dgm:pt modelId="{E4241293-7907-6A46-B568-D76C9F62436A}" type="pres">
      <dgm:prSet presAssocID="{F0E9F3D5-1B6C-EB49-A75D-7B5310B163F8}" presName="composite" presStyleCnt="0"/>
      <dgm:spPr/>
    </dgm:pt>
    <dgm:pt modelId="{9207A111-8933-2E43-A1A5-E34F9A415E01}" type="pres">
      <dgm:prSet presAssocID="{F0E9F3D5-1B6C-EB49-A75D-7B5310B163F8}" presName="imgShp" presStyleLbl="fgImgPlace1" presStyleIdx="0" presStyleCnt="1" custLinFactNeighborX="454" custLinFactNeighborY="-468"/>
      <dgm:spPr/>
    </dgm:pt>
    <dgm:pt modelId="{B8FCFD22-BD97-1542-A223-935DAB6D1029}" type="pres">
      <dgm:prSet presAssocID="{F0E9F3D5-1B6C-EB49-A75D-7B5310B163F8}" presName="txShp" presStyleLbl="node1" presStyleIdx="0" presStyleCnt="1">
        <dgm:presLayoutVars>
          <dgm:bulletEnabled val="1"/>
        </dgm:presLayoutVars>
      </dgm:prSet>
      <dgm:spPr/>
    </dgm:pt>
  </dgm:ptLst>
  <dgm:cxnLst>
    <dgm:cxn modelId="{83327433-084E-E54F-B0AD-1542D4BAE83B}" srcId="{7E19364B-83E4-466B-85D9-DB1A667CE4BA}" destId="{F0E9F3D5-1B6C-EB49-A75D-7B5310B163F8}" srcOrd="0" destOrd="0" parTransId="{0272654A-2D13-2247-B848-E6B300F2887A}" sibTransId="{AF235143-D895-A74D-A1AF-B58E14B9C4B2}"/>
    <dgm:cxn modelId="{7B8D8051-AAF4-1844-B0E3-918492ED9E7B}" type="presOf" srcId="{7E19364B-83E4-466B-85D9-DB1A667CE4BA}" destId="{9E4EF383-ADB0-4A8F-9853-1B991C82DE87}" srcOrd="0" destOrd="0" presId="urn:microsoft.com/office/officeart/2005/8/layout/vList3"/>
    <dgm:cxn modelId="{B4CE7EC6-122F-8E43-93EB-249474A3CB3D}" type="presOf" srcId="{F0E9F3D5-1B6C-EB49-A75D-7B5310B163F8}" destId="{B8FCFD22-BD97-1542-A223-935DAB6D1029}" srcOrd="0" destOrd="0" presId="urn:microsoft.com/office/officeart/2005/8/layout/vList3"/>
    <dgm:cxn modelId="{DC52F815-8C44-EE49-ADEF-D36CA1A6A602}" type="presParOf" srcId="{9E4EF383-ADB0-4A8F-9853-1B991C82DE87}" destId="{E4241293-7907-6A46-B568-D76C9F62436A}" srcOrd="0" destOrd="0" presId="urn:microsoft.com/office/officeart/2005/8/layout/vList3"/>
    <dgm:cxn modelId="{F712414E-B159-D246-9135-C3FA7E2F21DD}" type="presParOf" srcId="{E4241293-7907-6A46-B568-D76C9F62436A}" destId="{9207A111-8933-2E43-A1A5-E34F9A415E01}" srcOrd="0" destOrd="0" presId="urn:microsoft.com/office/officeart/2005/8/layout/vList3"/>
    <dgm:cxn modelId="{4BD93843-8C4F-FF49-8740-8937D7DFA08F}" type="presParOf" srcId="{E4241293-7907-6A46-B568-D76C9F62436A}" destId="{B8FCFD22-BD97-1542-A223-935DAB6D10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07A8D-4147-44D7-B0B4-B432F86FE50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E40485-CAFA-4F83-9D34-5DF3571ED556}">
      <dgm:prSet phldrT="[Metin]" custT="1"/>
      <dgm:spPr/>
      <dgm:t>
        <a:bodyPr/>
        <a:lstStyle/>
        <a:p>
          <a:r>
            <a:rPr lang="tr-TR" sz="2800" b="1" dirty="0">
              <a:latin typeface="Arial" panose="020B0604020202020204" pitchFamily="34" charset="0"/>
              <a:cs typeface="Arial" panose="020B0604020202020204" pitchFamily="34" charset="0"/>
            </a:rPr>
            <a:t>Alıcıda yeni bir tutum oluşturmak</a:t>
          </a:r>
        </a:p>
      </dgm:t>
    </dgm:pt>
    <dgm:pt modelId="{3D9B1337-6D28-4A32-A206-141EDAB836BF}" type="parTrans" cxnId="{76D7221B-B8F3-4AF2-828A-6CD3E8998028}">
      <dgm:prSet/>
      <dgm:spPr/>
      <dgm:t>
        <a:bodyPr/>
        <a:lstStyle/>
        <a:p>
          <a:endParaRPr lang="tr-TR"/>
        </a:p>
      </dgm:t>
    </dgm:pt>
    <dgm:pt modelId="{6F2B3F65-9FF3-4C2C-A7B4-512B6C74244C}" type="sibTrans" cxnId="{76D7221B-B8F3-4AF2-828A-6CD3E8998028}">
      <dgm:prSet/>
      <dgm:spPr/>
      <dgm:t>
        <a:bodyPr/>
        <a:lstStyle/>
        <a:p>
          <a:endParaRPr lang="tr-TR"/>
        </a:p>
      </dgm:t>
    </dgm:pt>
    <dgm:pt modelId="{569BA09C-F89A-4F0C-927E-F0877433B4EA}">
      <dgm:prSet phldrT="[Metin]" custT="1"/>
      <dgm:spPr/>
      <dgm:t>
        <a:bodyPr/>
        <a:lstStyle/>
        <a:p>
          <a:pPr algn="l"/>
          <a:r>
            <a:rPr lang="tr-TR" sz="2800" b="1" dirty="0">
              <a:latin typeface="Arial" panose="020B0604020202020204" pitchFamily="34" charset="0"/>
              <a:cs typeface="Arial" panose="020B0604020202020204" pitchFamily="34" charset="0"/>
            </a:rPr>
            <a:t>Alıcının tutumunun şiddetini arttırmak</a:t>
          </a:r>
        </a:p>
      </dgm:t>
    </dgm:pt>
    <dgm:pt modelId="{AF5F37AC-F018-4652-B3BD-2F616AF2BCB5}" type="parTrans" cxnId="{03F4F54F-E443-4CAE-A41F-29568D996363}">
      <dgm:prSet/>
      <dgm:spPr/>
      <dgm:t>
        <a:bodyPr/>
        <a:lstStyle/>
        <a:p>
          <a:endParaRPr lang="tr-TR"/>
        </a:p>
      </dgm:t>
    </dgm:pt>
    <dgm:pt modelId="{D36061D7-7EA2-49A3-BDC1-43AB8272BBC5}" type="sibTrans" cxnId="{03F4F54F-E443-4CAE-A41F-29568D996363}">
      <dgm:prSet/>
      <dgm:spPr/>
      <dgm:t>
        <a:bodyPr/>
        <a:lstStyle/>
        <a:p>
          <a:endParaRPr lang="tr-TR"/>
        </a:p>
      </dgm:t>
    </dgm:pt>
    <dgm:pt modelId="{D2353EF4-87B2-4BEA-8B57-D7C911F33362}">
      <dgm:prSet phldrT="[Metin]" custT="1"/>
      <dgm:spPr/>
      <dgm:t>
        <a:bodyPr/>
        <a:lstStyle/>
        <a:p>
          <a:r>
            <a:rPr lang="tr-TR" sz="2800" b="1" dirty="0">
              <a:latin typeface="Arial" panose="020B0604020202020204" pitchFamily="34" charset="0"/>
              <a:cs typeface="Arial" panose="020B0604020202020204" pitchFamily="34" charset="0"/>
            </a:rPr>
            <a:t>Alıcının tutumunu değiştirmek</a:t>
          </a:r>
        </a:p>
      </dgm:t>
    </dgm:pt>
    <dgm:pt modelId="{7472E29D-774E-4F51-8537-8DC9BBD20316}" type="parTrans" cxnId="{CCBB3B30-08D6-4A53-A8A4-7E7ED53BCEAE}">
      <dgm:prSet/>
      <dgm:spPr/>
      <dgm:t>
        <a:bodyPr/>
        <a:lstStyle/>
        <a:p>
          <a:endParaRPr lang="tr-TR"/>
        </a:p>
      </dgm:t>
    </dgm:pt>
    <dgm:pt modelId="{71814B56-EB59-4485-937A-83B7383230CE}" type="sibTrans" cxnId="{CCBB3B30-08D6-4A53-A8A4-7E7ED53BCEAE}">
      <dgm:prSet/>
      <dgm:spPr/>
      <dgm:t>
        <a:bodyPr/>
        <a:lstStyle/>
        <a:p>
          <a:endParaRPr lang="tr-TR"/>
        </a:p>
      </dgm:t>
    </dgm:pt>
    <dgm:pt modelId="{50F7E6B2-55FD-4AB7-8D74-6D62320C08CC}" type="pres">
      <dgm:prSet presAssocID="{DD107A8D-4147-44D7-B0B4-B432F86FE50C}" presName="Name0" presStyleCnt="0">
        <dgm:presLayoutVars>
          <dgm:chMax val="7"/>
          <dgm:chPref val="7"/>
          <dgm:dir/>
        </dgm:presLayoutVars>
      </dgm:prSet>
      <dgm:spPr/>
    </dgm:pt>
    <dgm:pt modelId="{84FC65F7-EDE9-41D0-9EC2-5952890CD1C1}" type="pres">
      <dgm:prSet presAssocID="{DD107A8D-4147-44D7-B0B4-B432F86FE50C}" presName="Name1" presStyleCnt="0"/>
      <dgm:spPr/>
    </dgm:pt>
    <dgm:pt modelId="{ECA32EA5-FB7C-448A-AA4D-F6F7846E583B}" type="pres">
      <dgm:prSet presAssocID="{DD107A8D-4147-44D7-B0B4-B432F86FE50C}" presName="cycle" presStyleCnt="0"/>
      <dgm:spPr/>
    </dgm:pt>
    <dgm:pt modelId="{977F573F-F938-4474-80C7-C5A00FB8977A}" type="pres">
      <dgm:prSet presAssocID="{DD107A8D-4147-44D7-B0B4-B432F86FE50C}" presName="srcNode" presStyleLbl="node1" presStyleIdx="0" presStyleCnt="3"/>
      <dgm:spPr/>
    </dgm:pt>
    <dgm:pt modelId="{EEBA4088-9635-4BC0-8F93-5B49700B45F4}" type="pres">
      <dgm:prSet presAssocID="{DD107A8D-4147-44D7-B0B4-B432F86FE50C}" presName="conn" presStyleLbl="parChTrans1D2" presStyleIdx="0" presStyleCnt="1"/>
      <dgm:spPr/>
    </dgm:pt>
    <dgm:pt modelId="{B23F27D5-C581-4594-9AA0-D1D490AC703B}" type="pres">
      <dgm:prSet presAssocID="{DD107A8D-4147-44D7-B0B4-B432F86FE50C}" presName="extraNode" presStyleLbl="node1" presStyleIdx="0" presStyleCnt="3"/>
      <dgm:spPr/>
    </dgm:pt>
    <dgm:pt modelId="{C08CAEFA-D638-4D94-A4B1-6DA0A826FCC9}" type="pres">
      <dgm:prSet presAssocID="{DD107A8D-4147-44D7-B0B4-B432F86FE50C}" presName="dstNode" presStyleLbl="node1" presStyleIdx="0" presStyleCnt="3"/>
      <dgm:spPr/>
    </dgm:pt>
    <dgm:pt modelId="{37ED3A89-E75A-44C4-82C6-00170A32B239}" type="pres">
      <dgm:prSet presAssocID="{E3E40485-CAFA-4F83-9D34-5DF3571ED556}" presName="text_1" presStyleLbl="node1" presStyleIdx="0" presStyleCnt="3">
        <dgm:presLayoutVars>
          <dgm:bulletEnabled val="1"/>
        </dgm:presLayoutVars>
      </dgm:prSet>
      <dgm:spPr/>
    </dgm:pt>
    <dgm:pt modelId="{7C7D6953-90D2-40B9-BB47-A6C0084A55C0}" type="pres">
      <dgm:prSet presAssocID="{E3E40485-CAFA-4F83-9D34-5DF3571ED556}" presName="accent_1" presStyleCnt="0"/>
      <dgm:spPr/>
    </dgm:pt>
    <dgm:pt modelId="{2373CA0D-B7DC-4731-9C5E-306A0515500C}" type="pres">
      <dgm:prSet presAssocID="{E3E40485-CAFA-4F83-9D34-5DF3571ED556}" presName="accentRepeatNode" presStyleLbl="solidFgAcc1" presStyleIdx="0" presStyleCnt="3"/>
      <dgm:spPr/>
    </dgm:pt>
    <dgm:pt modelId="{97C5B71B-6427-4D14-9E2C-30B5F316C264}" type="pres">
      <dgm:prSet presAssocID="{569BA09C-F89A-4F0C-927E-F0877433B4EA}" presName="text_2" presStyleLbl="node1" presStyleIdx="1" presStyleCnt="3">
        <dgm:presLayoutVars>
          <dgm:bulletEnabled val="1"/>
        </dgm:presLayoutVars>
      </dgm:prSet>
      <dgm:spPr/>
    </dgm:pt>
    <dgm:pt modelId="{D31A30D2-F348-4D8A-BD25-915F712A0774}" type="pres">
      <dgm:prSet presAssocID="{569BA09C-F89A-4F0C-927E-F0877433B4EA}" presName="accent_2" presStyleCnt="0"/>
      <dgm:spPr/>
    </dgm:pt>
    <dgm:pt modelId="{399BC0EB-A5DD-4BEF-835C-3F0774ADDDDA}" type="pres">
      <dgm:prSet presAssocID="{569BA09C-F89A-4F0C-927E-F0877433B4EA}" presName="accentRepeatNode" presStyleLbl="solidFgAcc1" presStyleIdx="1" presStyleCnt="3"/>
      <dgm:spPr/>
    </dgm:pt>
    <dgm:pt modelId="{DF21849C-6DD2-48CF-8AF4-374051ACB2A3}" type="pres">
      <dgm:prSet presAssocID="{D2353EF4-87B2-4BEA-8B57-D7C911F33362}" presName="text_3" presStyleLbl="node1" presStyleIdx="2" presStyleCnt="3">
        <dgm:presLayoutVars>
          <dgm:bulletEnabled val="1"/>
        </dgm:presLayoutVars>
      </dgm:prSet>
      <dgm:spPr/>
    </dgm:pt>
    <dgm:pt modelId="{7E92D39E-2907-4405-9E5A-0C4D05F82657}" type="pres">
      <dgm:prSet presAssocID="{D2353EF4-87B2-4BEA-8B57-D7C911F33362}" presName="accent_3" presStyleCnt="0"/>
      <dgm:spPr/>
    </dgm:pt>
    <dgm:pt modelId="{5C7E4045-D6B9-4E6A-97C9-965610A41C62}" type="pres">
      <dgm:prSet presAssocID="{D2353EF4-87B2-4BEA-8B57-D7C911F33362}" presName="accentRepeatNode" presStyleLbl="solidFgAcc1" presStyleIdx="2" presStyleCnt="3"/>
      <dgm:spPr/>
    </dgm:pt>
  </dgm:ptLst>
  <dgm:cxnLst>
    <dgm:cxn modelId="{D5606509-C006-4808-B5DB-E8614B2AA048}" type="presOf" srcId="{D2353EF4-87B2-4BEA-8B57-D7C911F33362}" destId="{DF21849C-6DD2-48CF-8AF4-374051ACB2A3}" srcOrd="0" destOrd="0" presId="urn:microsoft.com/office/officeart/2008/layout/VerticalCurvedList"/>
    <dgm:cxn modelId="{99FCF30A-1B38-432C-A8D9-F2BED3B28E2B}" type="presOf" srcId="{6F2B3F65-9FF3-4C2C-A7B4-512B6C74244C}" destId="{EEBA4088-9635-4BC0-8F93-5B49700B45F4}" srcOrd="0" destOrd="0" presId="urn:microsoft.com/office/officeart/2008/layout/VerticalCurvedList"/>
    <dgm:cxn modelId="{76D7221B-B8F3-4AF2-828A-6CD3E8998028}" srcId="{DD107A8D-4147-44D7-B0B4-B432F86FE50C}" destId="{E3E40485-CAFA-4F83-9D34-5DF3571ED556}" srcOrd="0" destOrd="0" parTransId="{3D9B1337-6D28-4A32-A206-141EDAB836BF}" sibTransId="{6F2B3F65-9FF3-4C2C-A7B4-512B6C74244C}"/>
    <dgm:cxn modelId="{CCBB3B30-08D6-4A53-A8A4-7E7ED53BCEAE}" srcId="{DD107A8D-4147-44D7-B0B4-B432F86FE50C}" destId="{D2353EF4-87B2-4BEA-8B57-D7C911F33362}" srcOrd="2" destOrd="0" parTransId="{7472E29D-774E-4F51-8537-8DC9BBD20316}" sibTransId="{71814B56-EB59-4485-937A-83B7383230CE}"/>
    <dgm:cxn modelId="{D3334E31-45BA-4E09-982C-0E0E1D0F50D6}" type="presOf" srcId="{569BA09C-F89A-4F0C-927E-F0877433B4EA}" destId="{97C5B71B-6427-4D14-9E2C-30B5F316C264}" srcOrd="0" destOrd="0" presId="urn:microsoft.com/office/officeart/2008/layout/VerticalCurvedList"/>
    <dgm:cxn modelId="{03F4F54F-E443-4CAE-A41F-29568D996363}" srcId="{DD107A8D-4147-44D7-B0B4-B432F86FE50C}" destId="{569BA09C-F89A-4F0C-927E-F0877433B4EA}" srcOrd="1" destOrd="0" parTransId="{AF5F37AC-F018-4652-B3BD-2F616AF2BCB5}" sibTransId="{D36061D7-7EA2-49A3-BDC1-43AB8272BBC5}"/>
    <dgm:cxn modelId="{D5A6E8BC-DB7C-469F-9133-D96151AE010A}" type="presOf" srcId="{E3E40485-CAFA-4F83-9D34-5DF3571ED556}" destId="{37ED3A89-E75A-44C4-82C6-00170A32B239}" srcOrd="0" destOrd="0" presId="urn:microsoft.com/office/officeart/2008/layout/VerticalCurvedList"/>
    <dgm:cxn modelId="{DBB6B6EF-03D9-4090-8FA3-78E944B507E3}" type="presOf" srcId="{DD107A8D-4147-44D7-B0B4-B432F86FE50C}" destId="{50F7E6B2-55FD-4AB7-8D74-6D62320C08CC}" srcOrd="0" destOrd="0" presId="urn:microsoft.com/office/officeart/2008/layout/VerticalCurvedList"/>
    <dgm:cxn modelId="{43D6DAC1-D14B-4EFD-8AFB-DD1C0E0BD9C8}" type="presParOf" srcId="{50F7E6B2-55FD-4AB7-8D74-6D62320C08CC}" destId="{84FC65F7-EDE9-41D0-9EC2-5952890CD1C1}" srcOrd="0" destOrd="0" presId="urn:microsoft.com/office/officeart/2008/layout/VerticalCurvedList"/>
    <dgm:cxn modelId="{9897BB1B-824D-4C52-94B6-F9A550DDA4B6}" type="presParOf" srcId="{84FC65F7-EDE9-41D0-9EC2-5952890CD1C1}" destId="{ECA32EA5-FB7C-448A-AA4D-F6F7846E583B}" srcOrd="0" destOrd="0" presId="urn:microsoft.com/office/officeart/2008/layout/VerticalCurvedList"/>
    <dgm:cxn modelId="{46D412AA-350E-4793-937B-F6E8842D08B0}" type="presParOf" srcId="{ECA32EA5-FB7C-448A-AA4D-F6F7846E583B}" destId="{977F573F-F938-4474-80C7-C5A00FB8977A}" srcOrd="0" destOrd="0" presId="urn:microsoft.com/office/officeart/2008/layout/VerticalCurvedList"/>
    <dgm:cxn modelId="{CF6539E4-8C4C-4325-A4DD-4BC98FADA71E}" type="presParOf" srcId="{ECA32EA5-FB7C-448A-AA4D-F6F7846E583B}" destId="{EEBA4088-9635-4BC0-8F93-5B49700B45F4}" srcOrd="1" destOrd="0" presId="urn:microsoft.com/office/officeart/2008/layout/VerticalCurvedList"/>
    <dgm:cxn modelId="{BF71B06D-0385-4E2D-B027-F4F6C42557A5}" type="presParOf" srcId="{ECA32EA5-FB7C-448A-AA4D-F6F7846E583B}" destId="{B23F27D5-C581-4594-9AA0-D1D490AC703B}" srcOrd="2" destOrd="0" presId="urn:microsoft.com/office/officeart/2008/layout/VerticalCurvedList"/>
    <dgm:cxn modelId="{C1747308-2061-4845-A952-88ABBCEF6232}" type="presParOf" srcId="{ECA32EA5-FB7C-448A-AA4D-F6F7846E583B}" destId="{C08CAEFA-D638-4D94-A4B1-6DA0A826FCC9}" srcOrd="3" destOrd="0" presId="urn:microsoft.com/office/officeart/2008/layout/VerticalCurvedList"/>
    <dgm:cxn modelId="{F931FAED-3242-4C05-9C79-1F4E04C54315}" type="presParOf" srcId="{84FC65F7-EDE9-41D0-9EC2-5952890CD1C1}" destId="{37ED3A89-E75A-44C4-82C6-00170A32B239}" srcOrd="1" destOrd="0" presId="urn:microsoft.com/office/officeart/2008/layout/VerticalCurvedList"/>
    <dgm:cxn modelId="{A8E6888D-05D7-4A41-9D26-50AD302C8A10}" type="presParOf" srcId="{84FC65F7-EDE9-41D0-9EC2-5952890CD1C1}" destId="{7C7D6953-90D2-40B9-BB47-A6C0084A55C0}" srcOrd="2" destOrd="0" presId="urn:microsoft.com/office/officeart/2008/layout/VerticalCurvedList"/>
    <dgm:cxn modelId="{4F89C221-0E5D-43A8-960E-8D3BD3D18A6F}" type="presParOf" srcId="{7C7D6953-90D2-40B9-BB47-A6C0084A55C0}" destId="{2373CA0D-B7DC-4731-9C5E-306A0515500C}" srcOrd="0" destOrd="0" presId="urn:microsoft.com/office/officeart/2008/layout/VerticalCurvedList"/>
    <dgm:cxn modelId="{57F58051-2C80-40D5-9A22-5740C78936EA}" type="presParOf" srcId="{84FC65F7-EDE9-41D0-9EC2-5952890CD1C1}" destId="{97C5B71B-6427-4D14-9E2C-30B5F316C264}" srcOrd="3" destOrd="0" presId="urn:microsoft.com/office/officeart/2008/layout/VerticalCurvedList"/>
    <dgm:cxn modelId="{632D5C4D-067A-4C5B-972C-F0DF1E672874}" type="presParOf" srcId="{84FC65F7-EDE9-41D0-9EC2-5952890CD1C1}" destId="{D31A30D2-F348-4D8A-BD25-915F712A0774}" srcOrd="4" destOrd="0" presId="urn:microsoft.com/office/officeart/2008/layout/VerticalCurvedList"/>
    <dgm:cxn modelId="{96FB8265-4865-433D-B5E4-AA20CF465DDA}" type="presParOf" srcId="{D31A30D2-F348-4D8A-BD25-915F712A0774}" destId="{399BC0EB-A5DD-4BEF-835C-3F0774ADDDDA}" srcOrd="0" destOrd="0" presId="urn:microsoft.com/office/officeart/2008/layout/VerticalCurvedList"/>
    <dgm:cxn modelId="{03BED574-6276-4060-9698-488094FA395C}" type="presParOf" srcId="{84FC65F7-EDE9-41D0-9EC2-5952890CD1C1}" destId="{DF21849C-6DD2-48CF-8AF4-374051ACB2A3}" srcOrd="5" destOrd="0" presId="urn:microsoft.com/office/officeart/2008/layout/VerticalCurvedList"/>
    <dgm:cxn modelId="{CA36E87F-E144-4A1F-B0BA-11E74713D771}" type="presParOf" srcId="{84FC65F7-EDE9-41D0-9EC2-5952890CD1C1}" destId="{7E92D39E-2907-4405-9E5A-0C4D05F82657}" srcOrd="6" destOrd="0" presId="urn:microsoft.com/office/officeart/2008/layout/VerticalCurvedList"/>
    <dgm:cxn modelId="{AF94FD65-F9F6-4C48-8E32-21D5481B799F}" type="presParOf" srcId="{7E92D39E-2907-4405-9E5A-0C4D05F82657}" destId="{5C7E4045-D6B9-4E6A-97C9-965610A41C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34AD7-3C90-47E9-8620-2150203C90B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9FE3514-9C07-4269-999B-8D35BD204C35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Dikkat </a:t>
          </a:r>
        </a:p>
      </dgm:t>
    </dgm:pt>
    <dgm:pt modelId="{BDABE590-FC2B-46C3-B998-6950F7AEE4AA}" type="parTrans" cxnId="{8039963B-8605-4D88-A9A2-ABA937B2F93D}">
      <dgm:prSet/>
      <dgm:spPr/>
      <dgm:t>
        <a:bodyPr/>
        <a:lstStyle/>
        <a:p>
          <a:endParaRPr lang="tr-TR"/>
        </a:p>
      </dgm:t>
    </dgm:pt>
    <dgm:pt modelId="{3C9F0E7F-24CF-4A4A-93D4-8E49BD412341}" type="sibTrans" cxnId="{8039963B-8605-4D88-A9A2-ABA937B2F93D}">
      <dgm:prSet/>
      <dgm:spPr/>
      <dgm:t>
        <a:bodyPr/>
        <a:lstStyle/>
        <a:p>
          <a:endParaRPr lang="tr-TR"/>
        </a:p>
      </dgm:t>
    </dgm:pt>
    <dgm:pt modelId="{C9B46894-B9AA-4ADC-92C1-C4E2BDB413A3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İdrak </a:t>
          </a:r>
        </a:p>
      </dgm:t>
    </dgm:pt>
    <dgm:pt modelId="{2F068DB9-B206-4817-9D34-7FB9A3E8FB24}" type="parTrans" cxnId="{D6AC0436-BEA0-4A73-BAFE-97ACA3BD5FFA}">
      <dgm:prSet/>
      <dgm:spPr/>
      <dgm:t>
        <a:bodyPr/>
        <a:lstStyle/>
        <a:p>
          <a:endParaRPr lang="tr-TR"/>
        </a:p>
      </dgm:t>
    </dgm:pt>
    <dgm:pt modelId="{7FD23321-6A32-4FB4-8E0A-1E7F2613A070}" type="sibTrans" cxnId="{D6AC0436-BEA0-4A73-BAFE-97ACA3BD5FFA}">
      <dgm:prSet/>
      <dgm:spPr/>
      <dgm:t>
        <a:bodyPr/>
        <a:lstStyle/>
        <a:p>
          <a:endParaRPr lang="tr-TR"/>
        </a:p>
      </dgm:t>
    </dgm:pt>
    <dgm:pt modelId="{5867FFF3-8F86-428C-B243-EEEBDBD79603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Kabul </a:t>
          </a:r>
        </a:p>
      </dgm:t>
    </dgm:pt>
    <dgm:pt modelId="{69CD9A44-5762-4084-9819-29B5D82145BC}" type="parTrans" cxnId="{812804D9-B2B6-48AD-8D66-A5248BFC3C7B}">
      <dgm:prSet/>
      <dgm:spPr/>
      <dgm:t>
        <a:bodyPr/>
        <a:lstStyle/>
        <a:p>
          <a:endParaRPr lang="tr-TR"/>
        </a:p>
      </dgm:t>
    </dgm:pt>
    <dgm:pt modelId="{0E51AB52-F643-4CBF-A0EB-3158362996F7}" type="sibTrans" cxnId="{812804D9-B2B6-48AD-8D66-A5248BFC3C7B}">
      <dgm:prSet/>
      <dgm:spPr/>
      <dgm:t>
        <a:bodyPr/>
        <a:lstStyle/>
        <a:p>
          <a:endParaRPr lang="tr-TR"/>
        </a:p>
      </dgm:t>
    </dgm:pt>
    <dgm:pt modelId="{B8E726AC-F5DB-40BF-AAFE-2AA9CA22EAFE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Alıkoyma </a:t>
          </a:r>
        </a:p>
      </dgm:t>
    </dgm:pt>
    <dgm:pt modelId="{B82871DE-E8B9-4174-9F40-621B648A3341}" type="parTrans" cxnId="{3C835902-DAFD-4C93-A2D2-2408C509821F}">
      <dgm:prSet/>
      <dgm:spPr/>
      <dgm:t>
        <a:bodyPr/>
        <a:lstStyle/>
        <a:p>
          <a:endParaRPr lang="tr-TR"/>
        </a:p>
      </dgm:t>
    </dgm:pt>
    <dgm:pt modelId="{F482A7CB-9EDA-4B48-B506-82F31507D097}" type="sibTrans" cxnId="{3C835902-DAFD-4C93-A2D2-2408C509821F}">
      <dgm:prSet/>
      <dgm:spPr/>
      <dgm:t>
        <a:bodyPr/>
        <a:lstStyle/>
        <a:p>
          <a:endParaRPr lang="tr-TR"/>
        </a:p>
      </dgm:t>
    </dgm:pt>
    <dgm:pt modelId="{4C2729ED-6CE5-4F0B-9CFC-D04796329BA5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Davranış </a:t>
          </a:r>
        </a:p>
      </dgm:t>
    </dgm:pt>
    <dgm:pt modelId="{D1877703-09CB-4BCE-A9AB-7B907BD82E67}" type="parTrans" cxnId="{C2C3A781-ABC7-4B8F-B611-336FEDF5F7D4}">
      <dgm:prSet/>
      <dgm:spPr/>
      <dgm:t>
        <a:bodyPr/>
        <a:lstStyle/>
        <a:p>
          <a:endParaRPr lang="tr-TR"/>
        </a:p>
      </dgm:t>
    </dgm:pt>
    <dgm:pt modelId="{8C6781CE-DE22-45BD-8A62-2082D2D5D289}" type="sibTrans" cxnId="{C2C3A781-ABC7-4B8F-B611-336FEDF5F7D4}">
      <dgm:prSet/>
      <dgm:spPr/>
      <dgm:t>
        <a:bodyPr/>
        <a:lstStyle/>
        <a:p>
          <a:endParaRPr lang="tr-TR"/>
        </a:p>
      </dgm:t>
    </dgm:pt>
    <dgm:pt modelId="{F5B6FF44-3F4E-49A9-B1B6-6EA88197743D}" type="pres">
      <dgm:prSet presAssocID="{03F34AD7-3C90-47E9-8620-2150203C90BA}" presName="linear" presStyleCnt="0">
        <dgm:presLayoutVars>
          <dgm:dir/>
          <dgm:animLvl val="lvl"/>
          <dgm:resizeHandles val="exact"/>
        </dgm:presLayoutVars>
      </dgm:prSet>
      <dgm:spPr/>
    </dgm:pt>
    <dgm:pt modelId="{DF310833-8CC2-4878-A216-7D0C0895DA5E}" type="pres">
      <dgm:prSet presAssocID="{89FE3514-9C07-4269-999B-8D35BD204C35}" presName="parentLin" presStyleCnt="0"/>
      <dgm:spPr/>
    </dgm:pt>
    <dgm:pt modelId="{63B69BCA-EEF3-4A58-B2E7-E1FD1CA505BB}" type="pres">
      <dgm:prSet presAssocID="{89FE3514-9C07-4269-999B-8D35BD204C35}" presName="parentLeftMargin" presStyleLbl="node1" presStyleIdx="0" presStyleCnt="5"/>
      <dgm:spPr/>
    </dgm:pt>
    <dgm:pt modelId="{F3CFAF5D-3641-466D-89AE-9455B6CB9BF9}" type="pres">
      <dgm:prSet presAssocID="{89FE3514-9C07-4269-999B-8D35BD204C35}" presName="parentText" presStyleLbl="node1" presStyleIdx="0" presStyleCnt="5" custScaleX="112676" custScaleY="91243" custLinFactNeighborX="1010" custLinFactNeighborY="478">
        <dgm:presLayoutVars>
          <dgm:chMax val="0"/>
          <dgm:bulletEnabled val="1"/>
        </dgm:presLayoutVars>
      </dgm:prSet>
      <dgm:spPr/>
    </dgm:pt>
    <dgm:pt modelId="{F3E46F62-604A-44B8-9339-0244F333BB72}" type="pres">
      <dgm:prSet presAssocID="{89FE3514-9C07-4269-999B-8D35BD204C35}" presName="negativeSpace" presStyleCnt="0"/>
      <dgm:spPr/>
    </dgm:pt>
    <dgm:pt modelId="{889F2393-CC1D-4376-BBF3-DA86E73BF033}" type="pres">
      <dgm:prSet presAssocID="{89FE3514-9C07-4269-999B-8D35BD204C35}" presName="childText" presStyleLbl="conFgAcc1" presStyleIdx="0" presStyleCnt="5">
        <dgm:presLayoutVars>
          <dgm:bulletEnabled val="1"/>
        </dgm:presLayoutVars>
      </dgm:prSet>
      <dgm:spPr/>
    </dgm:pt>
    <dgm:pt modelId="{18F9B866-72A9-4AD7-A2B0-60AF7CC0A319}" type="pres">
      <dgm:prSet presAssocID="{3C9F0E7F-24CF-4A4A-93D4-8E49BD412341}" presName="spaceBetweenRectangles" presStyleCnt="0"/>
      <dgm:spPr/>
    </dgm:pt>
    <dgm:pt modelId="{FD697FE7-08F0-454E-B0F5-20193699DF19}" type="pres">
      <dgm:prSet presAssocID="{C9B46894-B9AA-4ADC-92C1-C4E2BDB413A3}" presName="parentLin" presStyleCnt="0"/>
      <dgm:spPr/>
    </dgm:pt>
    <dgm:pt modelId="{B295B451-9FC4-4E72-9DAB-A6A04BB5409A}" type="pres">
      <dgm:prSet presAssocID="{C9B46894-B9AA-4ADC-92C1-C4E2BDB413A3}" presName="parentLeftMargin" presStyleLbl="node1" presStyleIdx="0" presStyleCnt="5"/>
      <dgm:spPr/>
    </dgm:pt>
    <dgm:pt modelId="{C5CB775F-F4F4-450B-B620-4289091CB6F8}" type="pres">
      <dgm:prSet presAssocID="{C9B46894-B9AA-4ADC-92C1-C4E2BDB413A3}" presName="parentText" presStyleLbl="node1" presStyleIdx="1" presStyleCnt="5" custScaleX="112821" custScaleY="98556">
        <dgm:presLayoutVars>
          <dgm:chMax val="0"/>
          <dgm:bulletEnabled val="1"/>
        </dgm:presLayoutVars>
      </dgm:prSet>
      <dgm:spPr/>
    </dgm:pt>
    <dgm:pt modelId="{4E4F962A-5E40-4793-A228-6938F3206A3E}" type="pres">
      <dgm:prSet presAssocID="{C9B46894-B9AA-4ADC-92C1-C4E2BDB413A3}" presName="negativeSpace" presStyleCnt="0"/>
      <dgm:spPr/>
    </dgm:pt>
    <dgm:pt modelId="{1E196711-D714-47DC-B677-34F792FFBEA2}" type="pres">
      <dgm:prSet presAssocID="{C9B46894-B9AA-4ADC-92C1-C4E2BDB413A3}" presName="childText" presStyleLbl="conFgAcc1" presStyleIdx="1" presStyleCnt="5">
        <dgm:presLayoutVars>
          <dgm:bulletEnabled val="1"/>
        </dgm:presLayoutVars>
      </dgm:prSet>
      <dgm:spPr/>
    </dgm:pt>
    <dgm:pt modelId="{BEB5EA43-2B12-4BD1-AD8A-96DAA5C871C0}" type="pres">
      <dgm:prSet presAssocID="{7FD23321-6A32-4FB4-8E0A-1E7F2613A070}" presName="spaceBetweenRectangles" presStyleCnt="0"/>
      <dgm:spPr/>
    </dgm:pt>
    <dgm:pt modelId="{3862B2F8-1217-455A-BA03-0DE2B6A02BA4}" type="pres">
      <dgm:prSet presAssocID="{5867FFF3-8F86-428C-B243-EEEBDBD79603}" presName="parentLin" presStyleCnt="0"/>
      <dgm:spPr/>
    </dgm:pt>
    <dgm:pt modelId="{0B72BD1E-AD92-431A-B992-6C17AE9A5D55}" type="pres">
      <dgm:prSet presAssocID="{5867FFF3-8F86-428C-B243-EEEBDBD79603}" presName="parentLeftMargin" presStyleLbl="node1" presStyleIdx="1" presStyleCnt="5"/>
      <dgm:spPr/>
    </dgm:pt>
    <dgm:pt modelId="{1C7BD0D0-9855-4A0C-A2AE-E285617C8A06}" type="pres">
      <dgm:prSet presAssocID="{5867FFF3-8F86-428C-B243-EEEBDBD79603}" presName="parentText" presStyleLbl="node1" presStyleIdx="2" presStyleCnt="5" custScaleX="114652" custScaleY="100988">
        <dgm:presLayoutVars>
          <dgm:chMax val="0"/>
          <dgm:bulletEnabled val="1"/>
        </dgm:presLayoutVars>
      </dgm:prSet>
      <dgm:spPr/>
    </dgm:pt>
    <dgm:pt modelId="{153AAEB0-47E9-4E2E-B9B2-F30DB45A776B}" type="pres">
      <dgm:prSet presAssocID="{5867FFF3-8F86-428C-B243-EEEBDBD79603}" presName="negativeSpace" presStyleCnt="0"/>
      <dgm:spPr/>
    </dgm:pt>
    <dgm:pt modelId="{AB6C0FE0-E10B-45D1-AB7D-B2CD84C7ADC9}" type="pres">
      <dgm:prSet presAssocID="{5867FFF3-8F86-428C-B243-EEEBDBD79603}" presName="childText" presStyleLbl="conFgAcc1" presStyleIdx="2" presStyleCnt="5">
        <dgm:presLayoutVars>
          <dgm:bulletEnabled val="1"/>
        </dgm:presLayoutVars>
      </dgm:prSet>
      <dgm:spPr/>
    </dgm:pt>
    <dgm:pt modelId="{634E19F8-01EB-4BFB-A552-E78FF5200A4D}" type="pres">
      <dgm:prSet presAssocID="{0E51AB52-F643-4CBF-A0EB-3158362996F7}" presName="spaceBetweenRectangles" presStyleCnt="0"/>
      <dgm:spPr/>
    </dgm:pt>
    <dgm:pt modelId="{7BD136AD-7EA9-412F-9401-09A8BF33DC1B}" type="pres">
      <dgm:prSet presAssocID="{B8E726AC-F5DB-40BF-AAFE-2AA9CA22EAFE}" presName="parentLin" presStyleCnt="0"/>
      <dgm:spPr/>
    </dgm:pt>
    <dgm:pt modelId="{27200968-9C85-4430-9A58-95279E3D9D45}" type="pres">
      <dgm:prSet presAssocID="{B8E726AC-F5DB-40BF-AAFE-2AA9CA22EAFE}" presName="parentLeftMargin" presStyleLbl="node1" presStyleIdx="2" presStyleCnt="5"/>
      <dgm:spPr/>
    </dgm:pt>
    <dgm:pt modelId="{CAAE442C-9B56-4699-8A50-59BE90093769}" type="pres">
      <dgm:prSet presAssocID="{B8E726AC-F5DB-40BF-AAFE-2AA9CA22EAFE}" presName="parentText" presStyleLbl="node1" presStyleIdx="3" presStyleCnt="5" custScaleX="114543" custScaleY="123681">
        <dgm:presLayoutVars>
          <dgm:chMax val="0"/>
          <dgm:bulletEnabled val="1"/>
        </dgm:presLayoutVars>
      </dgm:prSet>
      <dgm:spPr/>
    </dgm:pt>
    <dgm:pt modelId="{E618C793-E501-4815-8421-F70BF5F49A1D}" type="pres">
      <dgm:prSet presAssocID="{B8E726AC-F5DB-40BF-AAFE-2AA9CA22EAFE}" presName="negativeSpace" presStyleCnt="0"/>
      <dgm:spPr/>
    </dgm:pt>
    <dgm:pt modelId="{A17EDC7E-D1BE-479B-BDF5-EA559972CB6A}" type="pres">
      <dgm:prSet presAssocID="{B8E726AC-F5DB-40BF-AAFE-2AA9CA22EAFE}" presName="childText" presStyleLbl="conFgAcc1" presStyleIdx="3" presStyleCnt="5">
        <dgm:presLayoutVars>
          <dgm:bulletEnabled val="1"/>
        </dgm:presLayoutVars>
      </dgm:prSet>
      <dgm:spPr/>
    </dgm:pt>
    <dgm:pt modelId="{8A1170F7-F38D-403D-9998-ADB41AB806F5}" type="pres">
      <dgm:prSet presAssocID="{F482A7CB-9EDA-4B48-B506-82F31507D097}" presName="spaceBetweenRectangles" presStyleCnt="0"/>
      <dgm:spPr/>
    </dgm:pt>
    <dgm:pt modelId="{54585A01-4317-4B7B-8186-BE61C52E29D7}" type="pres">
      <dgm:prSet presAssocID="{4C2729ED-6CE5-4F0B-9CFC-D04796329BA5}" presName="parentLin" presStyleCnt="0"/>
      <dgm:spPr/>
    </dgm:pt>
    <dgm:pt modelId="{3CF62642-C1CE-46AF-8712-B45A03D57F12}" type="pres">
      <dgm:prSet presAssocID="{4C2729ED-6CE5-4F0B-9CFC-D04796329BA5}" presName="parentLeftMargin" presStyleLbl="node1" presStyleIdx="3" presStyleCnt="5"/>
      <dgm:spPr/>
    </dgm:pt>
    <dgm:pt modelId="{63B167D0-BBF5-490E-97C3-187EBEC55E5A}" type="pres">
      <dgm:prSet presAssocID="{4C2729ED-6CE5-4F0B-9CFC-D04796329BA5}" presName="parentText" presStyleLbl="node1" presStyleIdx="4" presStyleCnt="5" custScaleX="114652" custScaleY="138053">
        <dgm:presLayoutVars>
          <dgm:chMax val="0"/>
          <dgm:bulletEnabled val="1"/>
        </dgm:presLayoutVars>
      </dgm:prSet>
      <dgm:spPr/>
    </dgm:pt>
    <dgm:pt modelId="{A1A87B18-470D-4DBF-8EDE-E16F970932BC}" type="pres">
      <dgm:prSet presAssocID="{4C2729ED-6CE5-4F0B-9CFC-D04796329BA5}" presName="negativeSpace" presStyleCnt="0"/>
      <dgm:spPr/>
    </dgm:pt>
    <dgm:pt modelId="{1338F5D8-E01E-4698-B579-6710D208D833}" type="pres">
      <dgm:prSet presAssocID="{4C2729ED-6CE5-4F0B-9CFC-D04796329BA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835902-DAFD-4C93-A2D2-2408C509821F}" srcId="{03F34AD7-3C90-47E9-8620-2150203C90BA}" destId="{B8E726AC-F5DB-40BF-AAFE-2AA9CA22EAFE}" srcOrd="3" destOrd="0" parTransId="{B82871DE-E8B9-4174-9F40-621B648A3341}" sibTransId="{F482A7CB-9EDA-4B48-B506-82F31507D097}"/>
    <dgm:cxn modelId="{426CEB09-5655-4CA0-8DCB-4034DB524D58}" type="presOf" srcId="{C9B46894-B9AA-4ADC-92C1-C4E2BDB413A3}" destId="{B295B451-9FC4-4E72-9DAB-A6A04BB5409A}" srcOrd="0" destOrd="0" presId="urn:microsoft.com/office/officeart/2005/8/layout/list1"/>
    <dgm:cxn modelId="{904A0E16-4A5E-4933-BFEA-39D8605C1CDC}" type="presOf" srcId="{5867FFF3-8F86-428C-B243-EEEBDBD79603}" destId="{1C7BD0D0-9855-4A0C-A2AE-E285617C8A06}" srcOrd="1" destOrd="0" presId="urn:microsoft.com/office/officeart/2005/8/layout/list1"/>
    <dgm:cxn modelId="{68C7AF23-5612-4346-AF75-E8E9A8D2E25D}" type="presOf" srcId="{89FE3514-9C07-4269-999B-8D35BD204C35}" destId="{F3CFAF5D-3641-466D-89AE-9455B6CB9BF9}" srcOrd="1" destOrd="0" presId="urn:microsoft.com/office/officeart/2005/8/layout/list1"/>
    <dgm:cxn modelId="{7C6FDD33-CCC9-4523-B66D-385452FDA3B8}" type="presOf" srcId="{89FE3514-9C07-4269-999B-8D35BD204C35}" destId="{63B69BCA-EEF3-4A58-B2E7-E1FD1CA505BB}" srcOrd="0" destOrd="0" presId="urn:microsoft.com/office/officeart/2005/8/layout/list1"/>
    <dgm:cxn modelId="{D6AC0436-BEA0-4A73-BAFE-97ACA3BD5FFA}" srcId="{03F34AD7-3C90-47E9-8620-2150203C90BA}" destId="{C9B46894-B9AA-4ADC-92C1-C4E2BDB413A3}" srcOrd="1" destOrd="0" parTransId="{2F068DB9-B206-4817-9D34-7FB9A3E8FB24}" sibTransId="{7FD23321-6A32-4FB4-8E0A-1E7F2613A070}"/>
    <dgm:cxn modelId="{8039963B-8605-4D88-A9A2-ABA937B2F93D}" srcId="{03F34AD7-3C90-47E9-8620-2150203C90BA}" destId="{89FE3514-9C07-4269-999B-8D35BD204C35}" srcOrd="0" destOrd="0" parTransId="{BDABE590-FC2B-46C3-B998-6950F7AEE4AA}" sibTransId="{3C9F0E7F-24CF-4A4A-93D4-8E49BD412341}"/>
    <dgm:cxn modelId="{6AC1E26B-D9DA-4220-BCB3-2741AC100EBE}" type="presOf" srcId="{4C2729ED-6CE5-4F0B-9CFC-D04796329BA5}" destId="{3CF62642-C1CE-46AF-8712-B45A03D57F12}" srcOrd="0" destOrd="0" presId="urn:microsoft.com/office/officeart/2005/8/layout/list1"/>
    <dgm:cxn modelId="{44C94E4D-476D-4D45-8A9A-D65EBBBEF033}" type="presOf" srcId="{B8E726AC-F5DB-40BF-AAFE-2AA9CA22EAFE}" destId="{27200968-9C85-4430-9A58-95279E3D9D45}" srcOrd="0" destOrd="0" presId="urn:microsoft.com/office/officeart/2005/8/layout/list1"/>
    <dgm:cxn modelId="{ECCDE654-3190-4725-AD5C-D7AA5ED34AC9}" type="presOf" srcId="{4C2729ED-6CE5-4F0B-9CFC-D04796329BA5}" destId="{63B167D0-BBF5-490E-97C3-187EBEC55E5A}" srcOrd="1" destOrd="0" presId="urn:microsoft.com/office/officeart/2005/8/layout/list1"/>
    <dgm:cxn modelId="{C2C3A781-ABC7-4B8F-B611-336FEDF5F7D4}" srcId="{03F34AD7-3C90-47E9-8620-2150203C90BA}" destId="{4C2729ED-6CE5-4F0B-9CFC-D04796329BA5}" srcOrd="4" destOrd="0" parTransId="{D1877703-09CB-4BCE-A9AB-7B907BD82E67}" sibTransId="{8C6781CE-DE22-45BD-8A62-2082D2D5D289}"/>
    <dgm:cxn modelId="{10362FAF-BC62-4463-BC6A-0621DBDCE63B}" type="presOf" srcId="{C9B46894-B9AA-4ADC-92C1-C4E2BDB413A3}" destId="{C5CB775F-F4F4-450B-B620-4289091CB6F8}" srcOrd="1" destOrd="0" presId="urn:microsoft.com/office/officeart/2005/8/layout/list1"/>
    <dgm:cxn modelId="{2B92CCCA-5F65-4EBA-90F5-3C808E77E8FA}" type="presOf" srcId="{03F34AD7-3C90-47E9-8620-2150203C90BA}" destId="{F5B6FF44-3F4E-49A9-B1B6-6EA88197743D}" srcOrd="0" destOrd="0" presId="urn:microsoft.com/office/officeart/2005/8/layout/list1"/>
    <dgm:cxn modelId="{812804D9-B2B6-48AD-8D66-A5248BFC3C7B}" srcId="{03F34AD7-3C90-47E9-8620-2150203C90BA}" destId="{5867FFF3-8F86-428C-B243-EEEBDBD79603}" srcOrd="2" destOrd="0" parTransId="{69CD9A44-5762-4084-9819-29B5D82145BC}" sibTransId="{0E51AB52-F643-4CBF-A0EB-3158362996F7}"/>
    <dgm:cxn modelId="{61BF7FDB-53F6-4457-8D00-52340D1D1840}" type="presOf" srcId="{5867FFF3-8F86-428C-B243-EEEBDBD79603}" destId="{0B72BD1E-AD92-431A-B992-6C17AE9A5D55}" srcOrd="0" destOrd="0" presId="urn:microsoft.com/office/officeart/2005/8/layout/list1"/>
    <dgm:cxn modelId="{F6E3E5ED-1012-4CE5-80AD-77DA81908FB0}" type="presOf" srcId="{B8E726AC-F5DB-40BF-AAFE-2AA9CA22EAFE}" destId="{CAAE442C-9B56-4699-8A50-59BE90093769}" srcOrd="1" destOrd="0" presId="urn:microsoft.com/office/officeart/2005/8/layout/list1"/>
    <dgm:cxn modelId="{6EF72EEC-9231-42AB-A09C-0203C0C41484}" type="presParOf" srcId="{F5B6FF44-3F4E-49A9-B1B6-6EA88197743D}" destId="{DF310833-8CC2-4878-A216-7D0C0895DA5E}" srcOrd="0" destOrd="0" presId="urn:microsoft.com/office/officeart/2005/8/layout/list1"/>
    <dgm:cxn modelId="{12905412-71CA-42BA-BFBD-B65B2429716A}" type="presParOf" srcId="{DF310833-8CC2-4878-A216-7D0C0895DA5E}" destId="{63B69BCA-EEF3-4A58-B2E7-E1FD1CA505BB}" srcOrd="0" destOrd="0" presId="urn:microsoft.com/office/officeart/2005/8/layout/list1"/>
    <dgm:cxn modelId="{7888C2ED-B39B-4C66-9E61-F68336A0B20A}" type="presParOf" srcId="{DF310833-8CC2-4878-A216-7D0C0895DA5E}" destId="{F3CFAF5D-3641-466D-89AE-9455B6CB9BF9}" srcOrd="1" destOrd="0" presId="urn:microsoft.com/office/officeart/2005/8/layout/list1"/>
    <dgm:cxn modelId="{86A85928-4BCA-46D4-9314-DCC1BF807206}" type="presParOf" srcId="{F5B6FF44-3F4E-49A9-B1B6-6EA88197743D}" destId="{F3E46F62-604A-44B8-9339-0244F333BB72}" srcOrd="1" destOrd="0" presId="urn:microsoft.com/office/officeart/2005/8/layout/list1"/>
    <dgm:cxn modelId="{43F86052-67EE-45A9-8A15-6CF839FA8AFD}" type="presParOf" srcId="{F5B6FF44-3F4E-49A9-B1B6-6EA88197743D}" destId="{889F2393-CC1D-4376-BBF3-DA86E73BF033}" srcOrd="2" destOrd="0" presId="urn:microsoft.com/office/officeart/2005/8/layout/list1"/>
    <dgm:cxn modelId="{5F26BC1C-B982-480E-ACFE-0C90A26AC38B}" type="presParOf" srcId="{F5B6FF44-3F4E-49A9-B1B6-6EA88197743D}" destId="{18F9B866-72A9-4AD7-A2B0-60AF7CC0A319}" srcOrd="3" destOrd="0" presId="urn:microsoft.com/office/officeart/2005/8/layout/list1"/>
    <dgm:cxn modelId="{27A0B089-791A-4049-B29D-2D2E8902697C}" type="presParOf" srcId="{F5B6FF44-3F4E-49A9-B1B6-6EA88197743D}" destId="{FD697FE7-08F0-454E-B0F5-20193699DF19}" srcOrd="4" destOrd="0" presId="urn:microsoft.com/office/officeart/2005/8/layout/list1"/>
    <dgm:cxn modelId="{77E76F86-48C7-42BC-A57C-BE2CD90CC648}" type="presParOf" srcId="{FD697FE7-08F0-454E-B0F5-20193699DF19}" destId="{B295B451-9FC4-4E72-9DAB-A6A04BB5409A}" srcOrd="0" destOrd="0" presId="urn:microsoft.com/office/officeart/2005/8/layout/list1"/>
    <dgm:cxn modelId="{31325E81-85BB-450E-86A8-FFC091FF97CD}" type="presParOf" srcId="{FD697FE7-08F0-454E-B0F5-20193699DF19}" destId="{C5CB775F-F4F4-450B-B620-4289091CB6F8}" srcOrd="1" destOrd="0" presId="urn:microsoft.com/office/officeart/2005/8/layout/list1"/>
    <dgm:cxn modelId="{4A158EEB-1A14-4A7B-BFD9-53E00326F6D7}" type="presParOf" srcId="{F5B6FF44-3F4E-49A9-B1B6-6EA88197743D}" destId="{4E4F962A-5E40-4793-A228-6938F3206A3E}" srcOrd="5" destOrd="0" presId="urn:microsoft.com/office/officeart/2005/8/layout/list1"/>
    <dgm:cxn modelId="{4446325B-722F-455F-A5D3-50D18D366A1F}" type="presParOf" srcId="{F5B6FF44-3F4E-49A9-B1B6-6EA88197743D}" destId="{1E196711-D714-47DC-B677-34F792FFBEA2}" srcOrd="6" destOrd="0" presId="urn:microsoft.com/office/officeart/2005/8/layout/list1"/>
    <dgm:cxn modelId="{1563A502-D94F-4FDA-A923-9EC038C18682}" type="presParOf" srcId="{F5B6FF44-3F4E-49A9-B1B6-6EA88197743D}" destId="{BEB5EA43-2B12-4BD1-AD8A-96DAA5C871C0}" srcOrd="7" destOrd="0" presId="urn:microsoft.com/office/officeart/2005/8/layout/list1"/>
    <dgm:cxn modelId="{BC0C7526-377C-427C-ADC5-0B215FE63EB4}" type="presParOf" srcId="{F5B6FF44-3F4E-49A9-B1B6-6EA88197743D}" destId="{3862B2F8-1217-455A-BA03-0DE2B6A02BA4}" srcOrd="8" destOrd="0" presId="urn:microsoft.com/office/officeart/2005/8/layout/list1"/>
    <dgm:cxn modelId="{5EBFCA0F-61C1-4C56-91FC-B4487854C0BA}" type="presParOf" srcId="{3862B2F8-1217-455A-BA03-0DE2B6A02BA4}" destId="{0B72BD1E-AD92-431A-B992-6C17AE9A5D55}" srcOrd="0" destOrd="0" presId="urn:microsoft.com/office/officeart/2005/8/layout/list1"/>
    <dgm:cxn modelId="{789A15EC-8591-44C4-B068-7FFC1BC93A09}" type="presParOf" srcId="{3862B2F8-1217-455A-BA03-0DE2B6A02BA4}" destId="{1C7BD0D0-9855-4A0C-A2AE-E285617C8A06}" srcOrd="1" destOrd="0" presId="urn:microsoft.com/office/officeart/2005/8/layout/list1"/>
    <dgm:cxn modelId="{D62F6D98-D5AB-43FD-BE14-E05031203863}" type="presParOf" srcId="{F5B6FF44-3F4E-49A9-B1B6-6EA88197743D}" destId="{153AAEB0-47E9-4E2E-B9B2-F30DB45A776B}" srcOrd="9" destOrd="0" presId="urn:microsoft.com/office/officeart/2005/8/layout/list1"/>
    <dgm:cxn modelId="{80BB7D01-A498-4440-B5C8-092F43A899FE}" type="presParOf" srcId="{F5B6FF44-3F4E-49A9-B1B6-6EA88197743D}" destId="{AB6C0FE0-E10B-45D1-AB7D-B2CD84C7ADC9}" srcOrd="10" destOrd="0" presId="urn:microsoft.com/office/officeart/2005/8/layout/list1"/>
    <dgm:cxn modelId="{3C22E419-177D-43C8-9116-EFB5FB0E2E65}" type="presParOf" srcId="{F5B6FF44-3F4E-49A9-B1B6-6EA88197743D}" destId="{634E19F8-01EB-4BFB-A552-E78FF5200A4D}" srcOrd="11" destOrd="0" presId="urn:microsoft.com/office/officeart/2005/8/layout/list1"/>
    <dgm:cxn modelId="{00C286C7-4BC3-4F3C-B0E8-D74115B6CB37}" type="presParOf" srcId="{F5B6FF44-3F4E-49A9-B1B6-6EA88197743D}" destId="{7BD136AD-7EA9-412F-9401-09A8BF33DC1B}" srcOrd="12" destOrd="0" presId="urn:microsoft.com/office/officeart/2005/8/layout/list1"/>
    <dgm:cxn modelId="{B4DE9006-BDB9-4B50-AA97-8D9F322DD665}" type="presParOf" srcId="{7BD136AD-7EA9-412F-9401-09A8BF33DC1B}" destId="{27200968-9C85-4430-9A58-95279E3D9D45}" srcOrd="0" destOrd="0" presId="urn:microsoft.com/office/officeart/2005/8/layout/list1"/>
    <dgm:cxn modelId="{0C1BF4F0-528E-4088-A6EE-6114BC2AABC8}" type="presParOf" srcId="{7BD136AD-7EA9-412F-9401-09A8BF33DC1B}" destId="{CAAE442C-9B56-4699-8A50-59BE90093769}" srcOrd="1" destOrd="0" presId="urn:microsoft.com/office/officeart/2005/8/layout/list1"/>
    <dgm:cxn modelId="{FEAE93C7-DB51-4403-9C9E-47912B610DB6}" type="presParOf" srcId="{F5B6FF44-3F4E-49A9-B1B6-6EA88197743D}" destId="{E618C793-E501-4815-8421-F70BF5F49A1D}" srcOrd="13" destOrd="0" presId="urn:microsoft.com/office/officeart/2005/8/layout/list1"/>
    <dgm:cxn modelId="{883CCF1C-12DD-430E-8EFD-806E1E25B51D}" type="presParOf" srcId="{F5B6FF44-3F4E-49A9-B1B6-6EA88197743D}" destId="{A17EDC7E-D1BE-479B-BDF5-EA559972CB6A}" srcOrd="14" destOrd="0" presId="urn:microsoft.com/office/officeart/2005/8/layout/list1"/>
    <dgm:cxn modelId="{824BFF52-A981-47C0-A969-5333DAD03719}" type="presParOf" srcId="{F5B6FF44-3F4E-49A9-B1B6-6EA88197743D}" destId="{8A1170F7-F38D-403D-9998-ADB41AB806F5}" srcOrd="15" destOrd="0" presId="urn:microsoft.com/office/officeart/2005/8/layout/list1"/>
    <dgm:cxn modelId="{30647E2E-8EE8-47EB-A993-D9CF0003FDEA}" type="presParOf" srcId="{F5B6FF44-3F4E-49A9-B1B6-6EA88197743D}" destId="{54585A01-4317-4B7B-8186-BE61C52E29D7}" srcOrd="16" destOrd="0" presId="urn:microsoft.com/office/officeart/2005/8/layout/list1"/>
    <dgm:cxn modelId="{0C6D7907-9766-4D43-B4EC-AA45B78A4FCC}" type="presParOf" srcId="{54585A01-4317-4B7B-8186-BE61C52E29D7}" destId="{3CF62642-C1CE-46AF-8712-B45A03D57F12}" srcOrd="0" destOrd="0" presId="urn:microsoft.com/office/officeart/2005/8/layout/list1"/>
    <dgm:cxn modelId="{42CA0A01-C9BB-4D33-A462-A5DE83447BEC}" type="presParOf" srcId="{54585A01-4317-4B7B-8186-BE61C52E29D7}" destId="{63B167D0-BBF5-490E-97C3-187EBEC55E5A}" srcOrd="1" destOrd="0" presId="urn:microsoft.com/office/officeart/2005/8/layout/list1"/>
    <dgm:cxn modelId="{0C36FC06-EDAC-4536-A3C1-0B751AF4C794}" type="presParOf" srcId="{F5B6FF44-3F4E-49A9-B1B6-6EA88197743D}" destId="{A1A87B18-470D-4DBF-8EDE-E16F970932BC}" srcOrd="17" destOrd="0" presId="urn:microsoft.com/office/officeart/2005/8/layout/list1"/>
    <dgm:cxn modelId="{86F6D585-A1F3-40E7-AAA8-62EFC49C8345}" type="presParOf" srcId="{F5B6FF44-3F4E-49A9-B1B6-6EA88197743D}" destId="{1338F5D8-E01E-4698-B579-6710D208D8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F34AD7-3C90-47E9-8620-2150203C90B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9FE3514-9C07-4269-999B-8D35BD204C35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Dikkat kazanma </a:t>
          </a:r>
        </a:p>
      </dgm:t>
    </dgm:pt>
    <dgm:pt modelId="{BDABE590-FC2B-46C3-B998-6950F7AEE4AA}" type="parTrans" cxnId="{8039963B-8605-4D88-A9A2-ABA937B2F93D}">
      <dgm:prSet/>
      <dgm:spPr/>
      <dgm:t>
        <a:bodyPr/>
        <a:lstStyle/>
        <a:p>
          <a:endParaRPr lang="tr-TR"/>
        </a:p>
      </dgm:t>
    </dgm:pt>
    <dgm:pt modelId="{3C9F0E7F-24CF-4A4A-93D4-8E49BD412341}" type="sibTrans" cxnId="{8039963B-8605-4D88-A9A2-ABA937B2F93D}">
      <dgm:prSet/>
      <dgm:spPr/>
      <dgm:t>
        <a:bodyPr/>
        <a:lstStyle/>
        <a:p>
          <a:endParaRPr lang="tr-TR"/>
        </a:p>
      </dgm:t>
    </dgm:pt>
    <dgm:pt modelId="{C9B46894-B9AA-4ADC-92C1-C4E2BDB413A3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Anlamayı sağlama </a:t>
          </a:r>
        </a:p>
      </dgm:t>
    </dgm:pt>
    <dgm:pt modelId="{2F068DB9-B206-4817-9D34-7FB9A3E8FB24}" type="parTrans" cxnId="{D6AC0436-BEA0-4A73-BAFE-97ACA3BD5FFA}">
      <dgm:prSet/>
      <dgm:spPr/>
      <dgm:t>
        <a:bodyPr/>
        <a:lstStyle/>
        <a:p>
          <a:endParaRPr lang="tr-TR"/>
        </a:p>
      </dgm:t>
    </dgm:pt>
    <dgm:pt modelId="{7FD23321-6A32-4FB4-8E0A-1E7F2613A070}" type="sibTrans" cxnId="{D6AC0436-BEA0-4A73-BAFE-97ACA3BD5FFA}">
      <dgm:prSet/>
      <dgm:spPr/>
      <dgm:t>
        <a:bodyPr/>
        <a:lstStyle/>
        <a:p>
          <a:endParaRPr lang="tr-TR"/>
        </a:p>
      </dgm:t>
    </dgm:pt>
    <dgm:pt modelId="{5867FFF3-8F86-428C-B243-EEEBDBD79603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İnandırma  </a:t>
          </a:r>
        </a:p>
      </dgm:t>
    </dgm:pt>
    <dgm:pt modelId="{69CD9A44-5762-4084-9819-29B5D82145BC}" type="parTrans" cxnId="{812804D9-B2B6-48AD-8D66-A5248BFC3C7B}">
      <dgm:prSet/>
      <dgm:spPr/>
      <dgm:t>
        <a:bodyPr/>
        <a:lstStyle/>
        <a:p>
          <a:endParaRPr lang="tr-TR"/>
        </a:p>
      </dgm:t>
    </dgm:pt>
    <dgm:pt modelId="{0E51AB52-F643-4CBF-A0EB-3158362996F7}" type="sibTrans" cxnId="{812804D9-B2B6-48AD-8D66-A5248BFC3C7B}">
      <dgm:prSet/>
      <dgm:spPr/>
      <dgm:t>
        <a:bodyPr/>
        <a:lstStyle/>
        <a:p>
          <a:endParaRPr lang="tr-TR"/>
        </a:p>
      </dgm:t>
    </dgm:pt>
    <dgm:pt modelId="{B8E726AC-F5DB-40BF-AAFE-2AA9CA22EAFE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Aralıklarla tekrarlama </a:t>
          </a:r>
        </a:p>
      </dgm:t>
    </dgm:pt>
    <dgm:pt modelId="{B82871DE-E8B9-4174-9F40-621B648A3341}" type="parTrans" cxnId="{3C835902-DAFD-4C93-A2D2-2408C509821F}">
      <dgm:prSet/>
      <dgm:spPr/>
      <dgm:t>
        <a:bodyPr/>
        <a:lstStyle/>
        <a:p>
          <a:endParaRPr lang="tr-TR"/>
        </a:p>
      </dgm:t>
    </dgm:pt>
    <dgm:pt modelId="{F482A7CB-9EDA-4B48-B506-82F31507D097}" type="sibTrans" cxnId="{3C835902-DAFD-4C93-A2D2-2408C509821F}">
      <dgm:prSet/>
      <dgm:spPr/>
      <dgm:t>
        <a:bodyPr/>
        <a:lstStyle/>
        <a:p>
          <a:endParaRPr lang="tr-TR"/>
        </a:p>
      </dgm:t>
    </dgm:pt>
    <dgm:pt modelId="{4C2729ED-6CE5-4F0B-9CFC-D04796329BA5}">
      <dgm:prSet phldrT="[Metin]" custT="1"/>
      <dgm:spPr/>
      <dgm:t>
        <a:bodyPr/>
        <a:lstStyle/>
        <a:p>
          <a:r>
            <a:rPr lang="tr-TR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Talepte bulunma</a:t>
          </a:r>
        </a:p>
      </dgm:t>
    </dgm:pt>
    <dgm:pt modelId="{D1877703-09CB-4BCE-A9AB-7B907BD82E67}" type="parTrans" cxnId="{C2C3A781-ABC7-4B8F-B611-336FEDF5F7D4}">
      <dgm:prSet/>
      <dgm:spPr/>
      <dgm:t>
        <a:bodyPr/>
        <a:lstStyle/>
        <a:p>
          <a:endParaRPr lang="tr-TR"/>
        </a:p>
      </dgm:t>
    </dgm:pt>
    <dgm:pt modelId="{8C6781CE-DE22-45BD-8A62-2082D2D5D289}" type="sibTrans" cxnId="{C2C3A781-ABC7-4B8F-B611-336FEDF5F7D4}">
      <dgm:prSet/>
      <dgm:spPr/>
      <dgm:t>
        <a:bodyPr/>
        <a:lstStyle/>
        <a:p>
          <a:endParaRPr lang="tr-TR"/>
        </a:p>
      </dgm:t>
    </dgm:pt>
    <dgm:pt modelId="{F5B6FF44-3F4E-49A9-B1B6-6EA88197743D}" type="pres">
      <dgm:prSet presAssocID="{03F34AD7-3C90-47E9-8620-2150203C90BA}" presName="linear" presStyleCnt="0">
        <dgm:presLayoutVars>
          <dgm:dir/>
          <dgm:animLvl val="lvl"/>
          <dgm:resizeHandles val="exact"/>
        </dgm:presLayoutVars>
      </dgm:prSet>
      <dgm:spPr/>
    </dgm:pt>
    <dgm:pt modelId="{DF310833-8CC2-4878-A216-7D0C0895DA5E}" type="pres">
      <dgm:prSet presAssocID="{89FE3514-9C07-4269-999B-8D35BD204C35}" presName="parentLin" presStyleCnt="0"/>
      <dgm:spPr/>
    </dgm:pt>
    <dgm:pt modelId="{63B69BCA-EEF3-4A58-B2E7-E1FD1CA505BB}" type="pres">
      <dgm:prSet presAssocID="{89FE3514-9C07-4269-999B-8D35BD204C35}" presName="parentLeftMargin" presStyleLbl="node1" presStyleIdx="0" presStyleCnt="5"/>
      <dgm:spPr/>
    </dgm:pt>
    <dgm:pt modelId="{F3CFAF5D-3641-466D-89AE-9455B6CB9BF9}" type="pres">
      <dgm:prSet presAssocID="{89FE3514-9C07-4269-999B-8D35BD204C35}" presName="parentText" presStyleLbl="node1" presStyleIdx="0" presStyleCnt="5" custScaleX="112676" custScaleY="91243" custLinFactNeighborX="1010" custLinFactNeighborY="478">
        <dgm:presLayoutVars>
          <dgm:chMax val="0"/>
          <dgm:bulletEnabled val="1"/>
        </dgm:presLayoutVars>
      </dgm:prSet>
      <dgm:spPr/>
    </dgm:pt>
    <dgm:pt modelId="{F3E46F62-604A-44B8-9339-0244F333BB72}" type="pres">
      <dgm:prSet presAssocID="{89FE3514-9C07-4269-999B-8D35BD204C35}" presName="negativeSpace" presStyleCnt="0"/>
      <dgm:spPr/>
    </dgm:pt>
    <dgm:pt modelId="{889F2393-CC1D-4376-BBF3-DA86E73BF033}" type="pres">
      <dgm:prSet presAssocID="{89FE3514-9C07-4269-999B-8D35BD204C35}" presName="childText" presStyleLbl="conFgAcc1" presStyleIdx="0" presStyleCnt="5">
        <dgm:presLayoutVars>
          <dgm:bulletEnabled val="1"/>
        </dgm:presLayoutVars>
      </dgm:prSet>
      <dgm:spPr/>
    </dgm:pt>
    <dgm:pt modelId="{18F9B866-72A9-4AD7-A2B0-60AF7CC0A319}" type="pres">
      <dgm:prSet presAssocID="{3C9F0E7F-24CF-4A4A-93D4-8E49BD412341}" presName="spaceBetweenRectangles" presStyleCnt="0"/>
      <dgm:spPr/>
    </dgm:pt>
    <dgm:pt modelId="{FD697FE7-08F0-454E-B0F5-20193699DF19}" type="pres">
      <dgm:prSet presAssocID="{C9B46894-B9AA-4ADC-92C1-C4E2BDB413A3}" presName="parentLin" presStyleCnt="0"/>
      <dgm:spPr/>
    </dgm:pt>
    <dgm:pt modelId="{B295B451-9FC4-4E72-9DAB-A6A04BB5409A}" type="pres">
      <dgm:prSet presAssocID="{C9B46894-B9AA-4ADC-92C1-C4E2BDB413A3}" presName="parentLeftMargin" presStyleLbl="node1" presStyleIdx="0" presStyleCnt="5"/>
      <dgm:spPr/>
    </dgm:pt>
    <dgm:pt modelId="{C5CB775F-F4F4-450B-B620-4289091CB6F8}" type="pres">
      <dgm:prSet presAssocID="{C9B46894-B9AA-4ADC-92C1-C4E2BDB413A3}" presName="parentText" presStyleLbl="node1" presStyleIdx="1" presStyleCnt="5" custScaleX="112821" custScaleY="98556">
        <dgm:presLayoutVars>
          <dgm:chMax val="0"/>
          <dgm:bulletEnabled val="1"/>
        </dgm:presLayoutVars>
      </dgm:prSet>
      <dgm:spPr/>
    </dgm:pt>
    <dgm:pt modelId="{4E4F962A-5E40-4793-A228-6938F3206A3E}" type="pres">
      <dgm:prSet presAssocID="{C9B46894-B9AA-4ADC-92C1-C4E2BDB413A3}" presName="negativeSpace" presStyleCnt="0"/>
      <dgm:spPr/>
    </dgm:pt>
    <dgm:pt modelId="{1E196711-D714-47DC-B677-34F792FFBEA2}" type="pres">
      <dgm:prSet presAssocID="{C9B46894-B9AA-4ADC-92C1-C4E2BDB413A3}" presName="childText" presStyleLbl="conFgAcc1" presStyleIdx="1" presStyleCnt="5">
        <dgm:presLayoutVars>
          <dgm:bulletEnabled val="1"/>
        </dgm:presLayoutVars>
      </dgm:prSet>
      <dgm:spPr/>
    </dgm:pt>
    <dgm:pt modelId="{BEB5EA43-2B12-4BD1-AD8A-96DAA5C871C0}" type="pres">
      <dgm:prSet presAssocID="{7FD23321-6A32-4FB4-8E0A-1E7F2613A070}" presName="spaceBetweenRectangles" presStyleCnt="0"/>
      <dgm:spPr/>
    </dgm:pt>
    <dgm:pt modelId="{3862B2F8-1217-455A-BA03-0DE2B6A02BA4}" type="pres">
      <dgm:prSet presAssocID="{5867FFF3-8F86-428C-B243-EEEBDBD79603}" presName="parentLin" presStyleCnt="0"/>
      <dgm:spPr/>
    </dgm:pt>
    <dgm:pt modelId="{0B72BD1E-AD92-431A-B992-6C17AE9A5D55}" type="pres">
      <dgm:prSet presAssocID="{5867FFF3-8F86-428C-B243-EEEBDBD79603}" presName="parentLeftMargin" presStyleLbl="node1" presStyleIdx="1" presStyleCnt="5"/>
      <dgm:spPr/>
    </dgm:pt>
    <dgm:pt modelId="{1C7BD0D0-9855-4A0C-A2AE-E285617C8A06}" type="pres">
      <dgm:prSet presAssocID="{5867FFF3-8F86-428C-B243-EEEBDBD79603}" presName="parentText" presStyleLbl="node1" presStyleIdx="2" presStyleCnt="5" custScaleX="114652" custScaleY="100988">
        <dgm:presLayoutVars>
          <dgm:chMax val="0"/>
          <dgm:bulletEnabled val="1"/>
        </dgm:presLayoutVars>
      </dgm:prSet>
      <dgm:spPr/>
    </dgm:pt>
    <dgm:pt modelId="{153AAEB0-47E9-4E2E-B9B2-F30DB45A776B}" type="pres">
      <dgm:prSet presAssocID="{5867FFF3-8F86-428C-B243-EEEBDBD79603}" presName="negativeSpace" presStyleCnt="0"/>
      <dgm:spPr/>
    </dgm:pt>
    <dgm:pt modelId="{AB6C0FE0-E10B-45D1-AB7D-B2CD84C7ADC9}" type="pres">
      <dgm:prSet presAssocID="{5867FFF3-8F86-428C-B243-EEEBDBD79603}" presName="childText" presStyleLbl="conFgAcc1" presStyleIdx="2" presStyleCnt="5">
        <dgm:presLayoutVars>
          <dgm:bulletEnabled val="1"/>
        </dgm:presLayoutVars>
      </dgm:prSet>
      <dgm:spPr/>
    </dgm:pt>
    <dgm:pt modelId="{634E19F8-01EB-4BFB-A552-E78FF5200A4D}" type="pres">
      <dgm:prSet presAssocID="{0E51AB52-F643-4CBF-A0EB-3158362996F7}" presName="spaceBetweenRectangles" presStyleCnt="0"/>
      <dgm:spPr/>
    </dgm:pt>
    <dgm:pt modelId="{7BD136AD-7EA9-412F-9401-09A8BF33DC1B}" type="pres">
      <dgm:prSet presAssocID="{B8E726AC-F5DB-40BF-AAFE-2AA9CA22EAFE}" presName="parentLin" presStyleCnt="0"/>
      <dgm:spPr/>
    </dgm:pt>
    <dgm:pt modelId="{27200968-9C85-4430-9A58-95279E3D9D45}" type="pres">
      <dgm:prSet presAssocID="{B8E726AC-F5DB-40BF-AAFE-2AA9CA22EAFE}" presName="parentLeftMargin" presStyleLbl="node1" presStyleIdx="2" presStyleCnt="5"/>
      <dgm:spPr/>
    </dgm:pt>
    <dgm:pt modelId="{CAAE442C-9B56-4699-8A50-59BE90093769}" type="pres">
      <dgm:prSet presAssocID="{B8E726AC-F5DB-40BF-AAFE-2AA9CA22EAFE}" presName="parentText" presStyleLbl="node1" presStyleIdx="3" presStyleCnt="5" custScaleX="114543" custScaleY="123681">
        <dgm:presLayoutVars>
          <dgm:chMax val="0"/>
          <dgm:bulletEnabled val="1"/>
        </dgm:presLayoutVars>
      </dgm:prSet>
      <dgm:spPr/>
    </dgm:pt>
    <dgm:pt modelId="{E618C793-E501-4815-8421-F70BF5F49A1D}" type="pres">
      <dgm:prSet presAssocID="{B8E726AC-F5DB-40BF-AAFE-2AA9CA22EAFE}" presName="negativeSpace" presStyleCnt="0"/>
      <dgm:spPr/>
    </dgm:pt>
    <dgm:pt modelId="{A17EDC7E-D1BE-479B-BDF5-EA559972CB6A}" type="pres">
      <dgm:prSet presAssocID="{B8E726AC-F5DB-40BF-AAFE-2AA9CA22EAFE}" presName="childText" presStyleLbl="conFgAcc1" presStyleIdx="3" presStyleCnt="5">
        <dgm:presLayoutVars>
          <dgm:bulletEnabled val="1"/>
        </dgm:presLayoutVars>
      </dgm:prSet>
      <dgm:spPr/>
    </dgm:pt>
    <dgm:pt modelId="{8A1170F7-F38D-403D-9998-ADB41AB806F5}" type="pres">
      <dgm:prSet presAssocID="{F482A7CB-9EDA-4B48-B506-82F31507D097}" presName="spaceBetweenRectangles" presStyleCnt="0"/>
      <dgm:spPr/>
    </dgm:pt>
    <dgm:pt modelId="{54585A01-4317-4B7B-8186-BE61C52E29D7}" type="pres">
      <dgm:prSet presAssocID="{4C2729ED-6CE5-4F0B-9CFC-D04796329BA5}" presName="parentLin" presStyleCnt="0"/>
      <dgm:spPr/>
    </dgm:pt>
    <dgm:pt modelId="{3CF62642-C1CE-46AF-8712-B45A03D57F12}" type="pres">
      <dgm:prSet presAssocID="{4C2729ED-6CE5-4F0B-9CFC-D04796329BA5}" presName="parentLeftMargin" presStyleLbl="node1" presStyleIdx="3" presStyleCnt="5"/>
      <dgm:spPr/>
    </dgm:pt>
    <dgm:pt modelId="{63B167D0-BBF5-490E-97C3-187EBEC55E5A}" type="pres">
      <dgm:prSet presAssocID="{4C2729ED-6CE5-4F0B-9CFC-D04796329BA5}" presName="parentText" presStyleLbl="node1" presStyleIdx="4" presStyleCnt="5" custScaleX="114652" custScaleY="138053">
        <dgm:presLayoutVars>
          <dgm:chMax val="0"/>
          <dgm:bulletEnabled val="1"/>
        </dgm:presLayoutVars>
      </dgm:prSet>
      <dgm:spPr/>
    </dgm:pt>
    <dgm:pt modelId="{A1A87B18-470D-4DBF-8EDE-E16F970932BC}" type="pres">
      <dgm:prSet presAssocID="{4C2729ED-6CE5-4F0B-9CFC-D04796329BA5}" presName="negativeSpace" presStyleCnt="0"/>
      <dgm:spPr/>
    </dgm:pt>
    <dgm:pt modelId="{1338F5D8-E01E-4698-B579-6710D208D833}" type="pres">
      <dgm:prSet presAssocID="{4C2729ED-6CE5-4F0B-9CFC-D04796329BA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835902-DAFD-4C93-A2D2-2408C509821F}" srcId="{03F34AD7-3C90-47E9-8620-2150203C90BA}" destId="{B8E726AC-F5DB-40BF-AAFE-2AA9CA22EAFE}" srcOrd="3" destOrd="0" parTransId="{B82871DE-E8B9-4174-9F40-621B648A3341}" sibTransId="{F482A7CB-9EDA-4B48-B506-82F31507D097}"/>
    <dgm:cxn modelId="{426CEB09-5655-4CA0-8DCB-4034DB524D58}" type="presOf" srcId="{C9B46894-B9AA-4ADC-92C1-C4E2BDB413A3}" destId="{B295B451-9FC4-4E72-9DAB-A6A04BB5409A}" srcOrd="0" destOrd="0" presId="urn:microsoft.com/office/officeart/2005/8/layout/list1"/>
    <dgm:cxn modelId="{904A0E16-4A5E-4933-BFEA-39D8605C1CDC}" type="presOf" srcId="{5867FFF3-8F86-428C-B243-EEEBDBD79603}" destId="{1C7BD0D0-9855-4A0C-A2AE-E285617C8A06}" srcOrd="1" destOrd="0" presId="urn:microsoft.com/office/officeart/2005/8/layout/list1"/>
    <dgm:cxn modelId="{68C7AF23-5612-4346-AF75-E8E9A8D2E25D}" type="presOf" srcId="{89FE3514-9C07-4269-999B-8D35BD204C35}" destId="{F3CFAF5D-3641-466D-89AE-9455B6CB9BF9}" srcOrd="1" destOrd="0" presId="urn:microsoft.com/office/officeart/2005/8/layout/list1"/>
    <dgm:cxn modelId="{7C6FDD33-CCC9-4523-B66D-385452FDA3B8}" type="presOf" srcId="{89FE3514-9C07-4269-999B-8D35BD204C35}" destId="{63B69BCA-EEF3-4A58-B2E7-E1FD1CA505BB}" srcOrd="0" destOrd="0" presId="urn:microsoft.com/office/officeart/2005/8/layout/list1"/>
    <dgm:cxn modelId="{D6AC0436-BEA0-4A73-BAFE-97ACA3BD5FFA}" srcId="{03F34AD7-3C90-47E9-8620-2150203C90BA}" destId="{C9B46894-B9AA-4ADC-92C1-C4E2BDB413A3}" srcOrd="1" destOrd="0" parTransId="{2F068DB9-B206-4817-9D34-7FB9A3E8FB24}" sibTransId="{7FD23321-6A32-4FB4-8E0A-1E7F2613A070}"/>
    <dgm:cxn modelId="{8039963B-8605-4D88-A9A2-ABA937B2F93D}" srcId="{03F34AD7-3C90-47E9-8620-2150203C90BA}" destId="{89FE3514-9C07-4269-999B-8D35BD204C35}" srcOrd="0" destOrd="0" parTransId="{BDABE590-FC2B-46C3-B998-6950F7AEE4AA}" sibTransId="{3C9F0E7F-24CF-4A4A-93D4-8E49BD412341}"/>
    <dgm:cxn modelId="{6AC1E26B-D9DA-4220-BCB3-2741AC100EBE}" type="presOf" srcId="{4C2729ED-6CE5-4F0B-9CFC-D04796329BA5}" destId="{3CF62642-C1CE-46AF-8712-B45A03D57F12}" srcOrd="0" destOrd="0" presId="urn:microsoft.com/office/officeart/2005/8/layout/list1"/>
    <dgm:cxn modelId="{44C94E4D-476D-4D45-8A9A-D65EBBBEF033}" type="presOf" srcId="{B8E726AC-F5DB-40BF-AAFE-2AA9CA22EAFE}" destId="{27200968-9C85-4430-9A58-95279E3D9D45}" srcOrd="0" destOrd="0" presId="urn:microsoft.com/office/officeart/2005/8/layout/list1"/>
    <dgm:cxn modelId="{ECCDE654-3190-4725-AD5C-D7AA5ED34AC9}" type="presOf" srcId="{4C2729ED-6CE5-4F0B-9CFC-D04796329BA5}" destId="{63B167D0-BBF5-490E-97C3-187EBEC55E5A}" srcOrd="1" destOrd="0" presId="urn:microsoft.com/office/officeart/2005/8/layout/list1"/>
    <dgm:cxn modelId="{C2C3A781-ABC7-4B8F-B611-336FEDF5F7D4}" srcId="{03F34AD7-3C90-47E9-8620-2150203C90BA}" destId="{4C2729ED-6CE5-4F0B-9CFC-D04796329BA5}" srcOrd="4" destOrd="0" parTransId="{D1877703-09CB-4BCE-A9AB-7B907BD82E67}" sibTransId="{8C6781CE-DE22-45BD-8A62-2082D2D5D289}"/>
    <dgm:cxn modelId="{10362FAF-BC62-4463-BC6A-0621DBDCE63B}" type="presOf" srcId="{C9B46894-B9AA-4ADC-92C1-C4E2BDB413A3}" destId="{C5CB775F-F4F4-450B-B620-4289091CB6F8}" srcOrd="1" destOrd="0" presId="urn:microsoft.com/office/officeart/2005/8/layout/list1"/>
    <dgm:cxn modelId="{2B92CCCA-5F65-4EBA-90F5-3C808E77E8FA}" type="presOf" srcId="{03F34AD7-3C90-47E9-8620-2150203C90BA}" destId="{F5B6FF44-3F4E-49A9-B1B6-6EA88197743D}" srcOrd="0" destOrd="0" presId="urn:microsoft.com/office/officeart/2005/8/layout/list1"/>
    <dgm:cxn modelId="{812804D9-B2B6-48AD-8D66-A5248BFC3C7B}" srcId="{03F34AD7-3C90-47E9-8620-2150203C90BA}" destId="{5867FFF3-8F86-428C-B243-EEEBDBD79603}" srcOrd="2" destOrd="0" parTransId="{69CD9A44-5762-4084-9819-29B5D82145BC}" sibTransId="{0E51AB52-F643-4CBF-A0EB-3158362996F7}"/>
    <dgm:cxn modelId="{61BF7FDB-53F6-4457-8D00-52340D1D1840}" type="presOf" srcId="{5867FFF3-8F86-428C-B243-EEEBDBD79603}" destId="{0B72BD1E-AD92-431A-B992-6C17AE9A5D55}" srcOrd="0" destOrd="0" presId="urn:microsoft.com/office/officeart/2005/8/layout/list1"/>
    <dgm:cxn modelId="{F6E3E5ED-1012-4CE5-80AD-77DA81908FB0}" type="presOf" srcId="{B8E726AC-F5DB-40BF-AAFE-2AA9CA22EAFE}" destId="{CAAE442C-9B56-4699-8A50-59BE90093769}" srcOrd="1" destOrd="0" presId="urn:microsoft.com/office/officeart/2005/8/layout/list1"/>
    <dgm:cxn modelId="{6EF72EEC-9231-42AB-A09C-0203C0C41484}" type="presParOf" srcId="{F5B6FF44-3F4E-49A9-B1B6-6EA88197743D}" destId="{DF310833-8CC2-4878-A216-7D0C0895DA5E}" srcOrd="0" destOrd="0" presId="urn:microsoft.com/office/officeart/2005/8/layout/list1"/>
    <dgm:cxn modelId="{12905412-71CA-42BA-BFBD-B65B2429716A}" type="presParOf" srcId="{DF310833-8CC2-4878-A216-7D0C0895DA5E}" destId="{63B69BCA-EEF3-4A58-B2E7-E1FD1CA505BB}" srcOrd="0" destOrd="0" presId="urn:microsoft.com/office/officeart/2005/8/layout/list1"/>
    <dgm:cxn modelId="{7888C2ED-B39B-4C66-9E61-F68336A0B20A}" type="presParOf" srcId="{DF310833-8CC2-4878-A216-7D0C0895DA5E}" destId="{F3CFAF5D-3641-466D-89AE-9455B6CB9BF9}" srcOrd="1" destOrd="0" presId="urn:microsoft.com/office/officeart/2005/8/layout/list1"/>
    <dgm:cxn modelId="{86A85928-4BCA-46D4-9314-DCC1BF807206}" type="presParOf" srcId="{F5B6FF44-3F4E-49A9-B1B6-6EA88197743D}" destId="{F3E46F62-604A-44B8-9339-0244F333BB72}" srcOrd="1" destOrd="0" presId="urn:microsoft.com/office/officeart/2005/8/layout/list1"/>
    <dgm:cxn modelId="{43F86052-67EE-45A9-8A15-6CF839FA8AFD}" type="presParOf" srcId="{F5B6FF44-3F4E-49A9-B1B6-6EA88197743D}" destId="{889F2393-CC1D-4376-BBF3-DA86E73BF033}" srcOrd="2" destOrd="0" presId="urn:microsoft.com/office/officeart/2005/8/layout/list1"/>
    <dgm:cxn modelId="{5F26BC1C-B982-480E-ACFE-0C90A26AC38B}" type="presParOf" srcId="{F5B6FF44-3F4E-49A9-B1B6-6EA88197743D}" destId="{18F9B866-72A9-4AD7-A2B0-60AF7CC0A319}" srcOrd="3" destOrd="0" presId="urn:microsoft.com/office/officeart/2005/8/layout/list1"/>
    <dgm:cxn modelId="{27A0B089-791A-4049-B29D-2D2E8902697C}" type="presParOf" srcId="{F5B6FF44-3F4E-49A9-B1B6-6EA88197743D}" destId="{FD697FE7-08F0-454E-B0F5-20193699DF19}" srcOrd="4" destOrd="0" presId="urn:microsoft.com/office/officeart/2005/8/layout/list1"/>
    <dgm:cxn modelId="{77E76F86-48C7-42BC-A57C-BE2CD90CC648}" type="presParOf" srcId="{FD697FE7-08F0-454E-B0F5-20193699DF19}" destId="{B295B451-9FC4-4E72-9DAB-A6A04BB5409A}" srcOrd="0" destOrd="0" presId="urn:microsoft.com/office/officeart/2005/8/layout/list1"/>
    <dgm:cxn modelId="{31325E81-85BB-450E-86A8-FFC091FF97CD}" type="presParOf" srcId="{FD697FE7-08F0-454E-B0F5-20193699DF19}" destId="{C5CB775F-F4F4-450B-B620-4289091CB6F8}" srcOrd="1" destOrd="0" presId="urn:microsoft.com/office/officeart/2005/8/layout/list1"/>
    <dgm:cxn modelId="{4A158EEB-1A14-4A7B-BFD9-53E00326F6D7}" type="presParOf" srcId="{F5B6FF44-3F4E-49A9-B1B6-6EA88197743D}" destId="{4E4F962A-5E40-4793-A228-6938F3206A3E}" srcOrd="5" destOrd="0" presId="urn:microsoft.com/office/officeart/2005/8/layout/list1"/>
    <dgm:cxn modelId="{4446325B-722F-455F-A5D3-50D18D366A1F}" type="presParOf" srcId="{F5B6FF44-3F4E-49A9-B1B6-6EA88197743D}" destId="{1E196711-D714-47DC-B677-34F792FFBEA2}" srcOrd="6" destOrd="0" presId="urn:microsoft.com/office/officeart/2005/8/layout/list1"/>
    <dgm:cxn modelId="{1563A502-D94F-4FDA-A923-9EC038C18682}" type="presParOf" srcId="{F5B6FF44-3F4E-49A9-B1B6-6EA88197743D}" destId="{BEB5EA43-2B12-4BD1-AD8A-96DAA5C871C0}" srcOrd="7" destOrd="0" presId="urn:microsoft.com/office/officeart/2005/8/layout/list1"/>
    <dgm:cxn modelId="{BC0C7526-377C-427C-ADC5-0B215FE63EB4}" type="presParOf" srcId="{F5B6FF44-3F4E-49A9-B1B6-6EA88197743D}" destId="{3862B2F8-1217-455A-BA03-0DE2B6A02BA4}" srcOrd="8" destOrd="0" presId="urn:microsoft.com/office/officeart/2005/8/layout/list1"/>
    <dgm:cxn modelId="{5EBFCA0F-61C1-4C56-91FC-B4487854C0BA}" type="presParOf" srcId="{3862B2F8-1217-455A-BA03-0DE2B6A02BA4}" destId="{0B72BD1E-AD92-431A-B992-6C17AE9A5D55}" srcOrd="0" destOrd="0" presId="urn:microsoft.com/office/officeart/2005/8/layout/list1"/>
    <dgm:cxn modelId="{789A15EC-8591-44C4-B068-7FFC1BC93A09}" type="presParOf" srcId="{3862B2F8-1217-455A-BA03-0DE2B6A02BA4}" destId="{1C7BD0D0-9855-4A0C-A2AE-E285617C8A06}" srcOrd="1" destOrd="0" presId="urn:microsoft.com/office/officeart/2005/8/layout/list1"/>
    <dgm:cxn modelId="{D62F6D98-D5AB-43FD-BE14-E05031203863}" type="presParOf" srcId="{F5B6FF44-3F4E-49A9-B1B6-6EA88197743D}" destId="{153AAEB0-47E9-4E2E-B9B2-F30DB45A776B}" srcOrd="9" destOrd="0" presId="urn:microsoft.com/office/officeart/2005/8/layout/list1"/>
    <dgm:cxn modelId="{80BB7D01-A498-4440-B5C8-092F43A899FE}" type="presParOf" srcId="{F5B6FF44-3F4E-49A9-B1B6-6EA88197743D}" destId="{AB6C0FE0-E10B-45D1-AB7D-B2CD84C7ADC9}" srcOrd="10" destOrd="0" presId="urn:microsoft.com/office/officeart/2005/8/layout/list1"/>
    <dgm:cxn modelId="{3C22E419-177D-43C8-9116-EFB5FB0E2E65}" type="presParOf" srcId="{F5B6FF44-3F4E-49A9-B1B6-6EA88197743D}" destId="{634E19F8-01EB-4BFB-A552-E78FF5200A4D}" srcOrd="11" destOrd="0" presId="urn:microsoft.com/office/officeart/2005/8/layout/list1"/>
    <dgm:cxn modelId="{00C286C7-4BC3-4F3C-B0E8-D74115B6CB37}" type="presParOf" srcId="{F5B6FF44-3F4E-49A9-B1B6-6EA88197743D}" destId="{7BD136AD-7EA9-412F-9401-09A8BF33DC1B}" srcOrd="12" destOrd="0" presId="urn:microsoft.com/office/officeart/2005/8/layout/list1"/>
    <dgm:cxn modelId="{B4DE9006-BDB9-4B50-AA97-8D9F322DD665}" type="presParOf" srcId="{7BD136AD-7EA9-412F-9401-09A8BF33DC1B}" destId="{27200968-9C85-4430-9A58-95279E3D9D45}" srcOrd="0" destOrd="0" presId="urn:microsoft.com/office/officeart/2005/8/layout/list1"/>
    <dgm:cxn modelId="{0C1BF4F0-528E-4088-A6EE-6114BC2AABC8}" type="presParOf" srcId="{7BD136AD-7EA9-412F-9401-09A8BF33DC1B}" destId="{CAAE442C-9B56-4699-8A50-59BE90093769}" srcOrd="1" destOrd="0" presId="urn:microsoft.com/office/officeart/2005/8/layout/list1"/>
    <dgm:cxn modelId="{FEAE93C7-DB51-4403-9C9E-47912B610DB6}" type="presParOf" srcId="{F5B6FF44-3F4E-49A9-B1B6-6EA88197743D}" destId="{E618C793-E501-4815-8421-F70BF5F49A1D}" srcOrd="13" destOrd="0" presId="urn:microsoft.com/office/officeart/2005/8/layout/list1"/>
    <dgm:cxn modelId="{883CCF1C-12DD-430E-8EFD-806E1E25B51D}" type="presParOf" srcId="{F5B6FF44-3F4E-49A9-B1B6-6EA88197743D}" destId="{A17EDC7E-D1BE-479B-BDF5-EA559972CB6A}" srcOrd="14" destOrd="0" presId="urn:microsoft.com/office/officeart/2005/8/layout/list1"/>
    <dgm:cxn modelId="{824BFF52-A981-47C0-A969-5333DAD03719}" type="presParOf" srcId="{F5B6FF44-3F4E-49A9-B1B6-6EA88197743D}" destId="{8A1170F7-F38D-403D-9998-ADB41AB806F5}" srcOrd="15" destOrd="0" presId="urn:microsoft.com/office/officeart/2005/8/layout/list1"/>
    <dgm:cxn modelId="{30647E2E-8EE8-47EB-A993-D9CF0003FDEA}" type="presParOf" srcId="{F5B6FF44-3F4E-49A9-B1B6-6EA88197743D}" destId="{54585A01-4317-4B7B-8186-BE61C52E29D7}" srcOrd="16" destOrd="0" presId="urn:microsoft.com/office/officeart/2005/8/layout/list1"/>
    <dgm:cxn modelId="{0C6D7907-9766-4D43-B4EC-AA45B78A4FCC}" type="presParOf" srcId="{54585A01-4317-4B7B-8186-BE61C52E29D7}" destId="{3CF62642-C1CE-46AF-8712-B45A03D57F12}" srcOrd="0" destOrd="0" presId="urn:microsoft.com/office/officeart/2005/8/layout/list1"/>
    <dgm:cxn modelId="{42CA0A01-C9BB-4D33-A462-A5DE83447BEC}" type="presParOf" srcId="{54585A01-4317-4B7B-8186-BE61C52E29D7}" destId="{63B167D0-BBF5-490E-97C3-187EBEC55E5A}" srcOrd="1" destOrd="0" presId="urn:microsoft.com/office/officeart/2005/8/layout/list1"/>
    <dgm:cxn modelId="{0C36FC06-EDAC-4536-A3C1-0B751AF4C794}" type="presParOf" srcId="{F5B6FF44-3F4E-49A9-B1B6-6EA88197743D}" destId="{A1A87B18-470D-4DBF-8EDE-E16F970932BC}" srcOrd="17" destOrd="0" presId="urn:microsoft.com/office/officeart/2005/8/layout/list1"/>
    <dgm:cxn modelId="{86F6D585-A1F3-40E7-AAA8-62EFC49C8345}" type="presParOf" srcId="{F5B6FF44-3F4E-49A9-B1B6-6EA88197743D}" destId="{1338F5D8-E01E-4698-B579-6710D208D8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CFD22-BD97-1542-A223-935DAB6D1029}">
      <dsp:nvSpPr>
        <dsp:cNvPr id="0" name=""/>
        <dsp:cNvSpPr/>
      </dsp:nvSpPr>
      <dsp:spPr>
        <a:xfrm rot="10800000">
          <a:off x="2333869" y="1382723"/>
          <a:ext cx="6177206" cy="31118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2229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kern="1200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rPr>
            <a:t>İKNA EDİCİ İLETİŞİM VE TUTUM DEĞİŞİMİ</a:t>
          </a:r>
        </a:p>
      </dsp:txBody>
      <dsp:txXfrm rot="10800000">
        <a:off x="3111825" y="1382723"/>
        <a:ext cx="5399250" cy="3111825"/>
      </dsp:txXfrm>
    </dsp:sp>
    <dsp:sp modelId="{9207A111-8933-2E43-A1A5-E34F9A415E01}">
      <dsp:nvSpPr>
        <dsp:cNvPr id="0" name=""/>
        <dsp:cNvSpPr/>
      </dsp:nvSpPr>
      <dsp:spPr>
        <a:xfrm>
          <a:off x="792084" y="1368159"/>
          <a:ext cx="3111825" cy="31118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A4088-9635-4BC0-8F93-5B49700B45F4}">
      <dsp:nvSpPr>
        <dsp:cNvPr id="0" name=""/>
        <dsp:cNvSpPr/>
      </dsp:nvSpPr>
      <dsp:spPr>
        <a:xfrm>
          <a:off x="-6511396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D3A89-E75A-44C4-82C6-00170A32B239}">
      <dsp:nvSpPr>
        <dsp:cNvPr id="0" name=""/>
        <dsp:cNvSpPr/>
      </dsp:nvSpPr>
      <dsp:spPr>
        <a:xfrm>
          <a:off x="799576" y="576064"/>
          <a:ext cx="7761886" cy="1152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5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Arial" panose="020B0604020202020204" pitchFamily="34" charset="0"/>
              <a:cs typeface="Arial" panose="020B0604020202020204" pitchFamily="34" charset="0"/>
            </a:rPr>
            <a:t>Alıcıda yeni bir tutum oluşturmak</a:t>
          </a:r>
        </a:p>
      </dsp:txBody>
      <dsp:txXfrm>
        <a:off x="799576" y="576064"/>
        <a:ext cx="7761886" cy="1152128"/>
      </dsp:txXfrm>
    </dsp:sp>
    <dsp:sp modelId="{2373CA0D-B7DC-4731-9C5E-306A0515500C}">
      <dsp:nvSpPr>
        <dsp:cNvPr id="0" name=""/>
        <dsp:cNvSpPr/>
      </dsp:nvSpPr>
      <dsp:spPr>
        <a:xfrm>
          <a:off x="79496" y="432048"/>
          <a:ext cx="1440160" cy="1440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C5B71B-6427-4D14-9E2C-30B5F316C264}">
      <dsp:nvSpPr>
        <dsp:cNvPr id="0" name=""/>
        <dsp:cNvSpPr/>
      </dsp:nvSpPr>
      <dsp:spPr>
        <a:xfrm>
          <a:off x="1218375" y="2304256"/>
          <a:ext cx="7343087" cy="1152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5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Arial" panose="020B0604020202020204" pitchFamily="34" charset="0"/>
              <a:cs typeface="Arial" panose="020B0604020202020204" pitchFamily="34" charset="0"/>
            </a:rPr>
            <a:t>Alıcının tutumunun şiddetini arttırmak</a:t>
          </a:r>
        </a:p>
      </dsp:txBody>
      <dsp:txXfrm>
        <a:off x="1218375" y="2304256"/>
        <a:ext cx="7343087" cy="1152128"/>
      </dsp:txXfrm>
    </dsp:sp>
    <dsp:sp modelId="{399BC0EB-A5DD-4BEF-835C-3F0774ADDDDA}">
      <dsp:nvSpPr>
        <dsp:cNvPr id="0" name=""/>
        <dsp:cNvSpPr/>
      </dsp:nvSpPr>
      <dsp:spPr>
        <a:xfrm>
          <a:off x="498295" y="2160240"/>
          <a:ext cx="1440160" cy="1440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21849C-6DD2-48CF-8AF4-374051ACB2A3}">
      <dsp:nvSpPr>
        <dsp:cNvPr id="0" name=""/>
        <dsp:cNvSpPr/>
      </dsp:nvSpPr>
      <dsp:spPr>
        <a:xfrm>
          <a:off x="799576" y="4032448"/>
          <a:ext cx="7761886" cy="1152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5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Arial" panose="020B0604020202020204" pitchFamily="34" charset="0"/>
              <a:cs typeface="Arial" panose="020B0604020202020204" pitchFamily="34" charset="0"/>
            </a:rPr>
            <a:t>Alıcının tutumunu değiştirmek</a:t>
          </a:r>
        </a:p>
      </dsp:txBody>
      <dsp:txXfrm>
        <a:off x="799576" y="4032448"/>
        <a:ext cx="7761886" cy="1152128"/>
      </dsp:txXfrm>
    </dsp:sp>
    <dsp:sp modelId="{5C7E4045-D6B9-4E6A-97C9-965610A41C62}">
      <dsp:nvSpPr>
        <dsp:cNvPr id="0" name=""/>
        <dsp:cNvSpPr/>
      </dsp:nvSpPr>
      <dsp:spPr>
        <a:xfrm>
          <a:off x="79496" y="3888432"/>
          <a:ext cx="1440160" cy="1440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2393-CC1D-4376-BBF3-DA86E73BF033}">
      <dsp:nvSpPr>
        <dsp:cNvPr id="0" name=""/>
        <dsp:cNvSpPr/>
      </dsp:nvSpPr>
      <dsp:spPr>
        <a:xfrm>
          <a:off x="0" y="284989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FAF5D-3641-466D-89AE-9455B6CB9BF9}">
      <dsp:nvSpPr>
        <dsp:cNvPr id="0" name=""/>
        <dsp:cNvSpPr/>
      </dsp:nvSpPr>
      <dsp:spPr>
        <a:xfrm>
          <a:off x="425501" y="56347"/>
          <a:ext cx="6645015" cy="511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Dikkat </a:t>
          </a:r>
        </a:p>
      </dsp:txBody>
      <dsp:txXfrm>
        <a:off x="450483" y="81329"/>
        <a:ext cx="6595051" cy="461799"/>
      </dsp:txXfrm>
    </dsp:sp>
    <dsp:sp modelId="{1E196711-D714-47DC-B677-34F792FFBEA2}">
      <dsp:nvSpPr>
        <dsp:cNvPr id="0" name=""/>
        <dsp:cNvSpPr/>
      </dsp:nvSpPr>
      <dsp:spPr>
        <a:xfrm>
          <a:off x="0" y="1138730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B775F-F4F4-450B-B620-4289091CB6F8}">
      <dsp:nvSpPr>
        <dsp:cNvPr id="0" name=""/>
        <dsp:cNvSpPr/>
      </dsp:nvSpPr>
      <dsp:spPr>
        <a:xfrm>
          <a:off x="421246" y="866389"/>
          <a:ext cx="6653567" cy="552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İdrak </a:t>
          </a:r>
        </a:p>
      </dsp:txBody>
      <dsp:txXfrm>
        <a:off x="448230" y="893373"/>
        <a:ext cx="6599599" cy="498812"/>
      </dsp:txXfrm>
    </dsp:sp>
    <dsp:sp modelId="{AB6C0FE0-E10B-45D1-AB7D-B2CD84C7ADC9}">
      <dsp:nvSpPr>
        <dsp:cNvPr id="0" name=""/>
        <dsp:cNvSpPr/>
      </dsp:nvSpPr>
      <dsp:spPr>
        <a:xfrm>
          <a:off x="0" y="2006112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BD0D0-9855-4A0C-A2AE-E285617C8A06}">
      <dsp:nvSpPr>
        <dsp:cNvPr id="0" name=""/>
        <dsp:cNvSpPr/>
      </dsp:nvSpPr>
      <dsp:spPr>
        <a:xfrm>
          <a:off x="421246" y="1720130"/>
          <a:ext cx="6761549" cy="56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Kabul </a:t>
          </a:r>
        </a:p>
      </dsp:txBody>
      <dsp:txXfrm>
        <a:off x="448896" y="1747780"/>
        <a:ext cx="6706249" cy="511121"/>
      </dsp:txXfrm>
    </dsp:sp>
    <dsp:sp modelId="{A17EDC7E-D1BE-479B-BDF5-EA559972CB6A}">
      <dsp:nvSpPr>
        <dsp:cNvPr id="0" name=""/>
        <dsp:cNvSpPr/>
      </dsp:nvSpPr>
      <dsp:spPr>
        <a:xfrm>
          <a:off x="0" y="3000774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E442C-9B56-4699-8A50-59BE90093769}">
      <dsp:nvSpPr>
        <dsp:cNvPr id="0" name=""/>
        <dsp:cNvSpPr/>
      </dsp:nvSpPr>
      <dsp:spPr>
        <a:xfrm>
          <a:off x="421246" y="2587512"/>
          <a:ext cx="6755121" cy="693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Alıkoyma </a:t>
          </a:r>
        </a:p>
      </dsp:txBody>
      <dsp:txXfrm>
        <a:off x="455110" y="2621376"/>
        <a:ext cx="6687393" cy="625973"/>
      </dsp:txXfrm>
    </dsp:sp>
    <dsp:sp modelId="{1338F5D8-E01E-4698-B579-6710D208D833}">
      <dsp:nvSpPr>
        <dsp:cNvPr id="0" name=""/>
        <dsp:cNvSpPr/>
      </dsp:nvSpPr>
      <dsp:spPr>
        <a:xfrm>
          <a:off x="0" y="4076045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167D0-BBF5-490E-97C3-187EBEC55E5A}">
      <dsp:nvSpPr>
        <dsp:cNvPr id="0" name=""/>
        <dsp:cNvSpPr/>
      </dsp:nvSpPr>
      <dsp:spPr>
        <a:xfrm>
          <a:off x="421246" y="3582174"/>
          <a:ext cx="6761549" cy="7743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Davranış </a:t>
          </a:r>
        </a:p>
      </dsp:txBody>
      <dsp:txXfrm>
        <a:off x="459045" y="3619973"/>
        <a:ext cx="6685951" cy="698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2393-CC1D-4376-BBF3-DA86E73BF033}">
      <dsp:nvSpPr>
        <dsp:cNvPr id="0" name=""/>
        <dsp:cNvSpPr/>
      </dsp:nvSpPr>
      <dsp:spPr>
        <a:xfrm>
          <a:off x="0" y="284989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FAF5D-3641-466D-89AE-9455B6CB9BF9}">
      <dsp:nvSpPr>
        <dsp:cNvPr id="0" name=""/>
        <dsp:cNvSpPr/>
      </dsp:nvSpPr>
      <dsp:spPr>
        <a:xfrm>
          <a:off x="425501" y="56347"/>
          <a:ext cx="6645015" cy="511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Dikkat kazanma </a:t>
          </a:r>
        </a:p>
      </dsp:txBody>
      <dsp:txXfrm>
        <a:off x="450483" y="81329"/>
        <a:ext cx="6595051" cy="461799"/>
      </dsp:txXfrm>
    </dsp:sp>
    <dsp:sp modelId="{1E196711-D714-47DC-B677-34F792FFBEA2}">
      <dsp:nvSpPr>
        <dsp:cNvPr id="0" name=""/>
        <dsp:cNvSpPr/>
      </dsp:nvSpPr>
      <dsp:spPr>
        <a:xfrm>
          <a:off x="0" y="1138730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B775F-F4F4-450B-B620-4289091CB6F8}">
      <dsp:nvSpPr>
        <dsp:cNvPr id="0" name=""/>
        <dsp:cNvSpPr/>
      </dsp:nvSpPr>
      <dsp:spPr>
        <a:xfrm>
          <a:off x="421246" y="866389"/>
          <a:ext cx="6653567" cy="552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Anlamayı sağlama </a:t>
          </a:r>
        </a:p>
      </dsp:txBody>
      <dsp:txXfrm>
        <a:off x="448230" y="893373"/>
        <a:ext cx="6599599" cy="498812"/>
      </dsp:txXfrm>
    </dsp:sp>
    <dsp:sp modelId="{AB6C0FE0-E10B-45D1-AB7D-B2CD84C7ADC9}">
      <dsp:nvSpPr>
        <dsp:cNvPr id="0" name=""/>
        <dsp:cNvSpPr/>
      </dsp:nvSpPr>
      <dsp:spPr>
        <a:xfrm>
          <a:off x="0" y="2006112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BD0D0-9855-4A0C-A2AE-E285617C8A06}">
      <dsp:nvSpPr>
        <dsp:cNvPr id="0" name=""/>
        <dsp:cNvSpPr/>
      </dsp:nvSpPr>
      <dsp:spPr>
        <a:xfrm>
          <a:off x="421246" y="1720130"/>
          <a:ext cx="6761549" cy="56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İnandırma  </a:t>
          </a:r>
        </a:p>
      </dsp:txBody>
      <dsp:txXfrm>
        <a:off x="448896" y="1747780"/>
        <a:ext cx="6706249" cy="511121"/>
      </dsp:txXfrm>
    </dsp:sp>
    <dsp:sp modelId="{A17EDC7E-D1BE-479B-BDF5-EA559972CB6A}">
      <dsp:nvSpPr>
        <dsp:cNvPr id="0" name=""/>
        <dsp:cNvSpPr/>
      </dsp:nvSpPr>
      <dsp:spPr>
        <a:xfrm>
          <a:off x="0" y="3000774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E442C-9B56-4699-8A50-59BE90093769}">
      <dsp:nvSpPr>
        <dsp:cNvPr id="0" name=""/>
        <dsp:cNvSpPr/>
      </dsp:nvSpPr>
      <dsp:spPr>
        <a:xfrm>
          <a:off x="421246" y="2587512"/>
          <a:ext cx="6755121" cy="693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Aralıklarla tekrarlama </a:t>
          </a:r>
        </a:p>
      </dsp:txBody>
      <dsp:txXfrm>
        <a:off x="455110" y="2621376"/>
        <a:ext cx="6687393" cy="625973"/>
      </dsp:txXfrm>
    </dsp:sp>
    <dsp:sp modelId="{1338F5D8-E01E-4698-B579-6710D208D833}">
      <dsp:nvSpPr>
        <dsp:cNvPr id="0" name=""/>
        <dsp:cNvSpPr/>
      </dsp:nvSpPr>
      <dsp:spPr>
        <a:xfrm>
          <a:off x="0" y="4076045"/>
          <a:ext cx="8424935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167D0-BBF5-490E-97C3-187EBEC55E5A}">
      <dsp:nvSpPr>
        <dsp:cNvPr id="0" name=""/>
        <dsp:cNvSpPr/>
      </dsp:nvSpPr>
      <dsp:spPr>
        <a:xfrm>
          <a:off x="421246" y="3582174"/>
          <a:ext cx="6761549" cy="7743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Talepte bulunma</a:t>
          </a:r>
        </a:p>
      </dsp:txBody>
      <dsp:txXfrm>
        <a:off x="459045" y="3619973"/>
        <a:ext cx="6685951" cy="698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15164-6BC5-4DA3-A056-56D9F014F38A}" type="datetimeFigureOut">
              <a:rPr lang="tr-TR" smtClean="0"/>
              <a:t>17.1.2022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0EAAF-A678-4B92-917D-B04365F2FC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46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5AF1-DEAC-4FDC-9C34-0B7A3F621ABB}" type="datetimeFigureOut">
              <a:rPr lang="tr-TR" smtClean="0"/>
              <a:t>17.1.2022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80E5-6B2F-4751-870F-1036191C1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85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7B5A6-D1BF-4134-BCF9-2F5996ED5596}" type="slidenum">
              <a: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558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741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E06F7-E9EE-134D-9DDB-B204CA9BC5FF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7412" name="4 Veri Yer Tutucusu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1D568-29EC-764D-82A1-BEF0D78E7BBC}" type="datetime1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17.1.2022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9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E23A3E-8150-496C-B855-232D0C80EC82}" type="datetime1">
              <a:rPr lang="tr-TR" smtClean="0"/>
              <a:t>17.1.2022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61CF-6CF4-4B77-8CFD-8BAF3D24E374}" type="datetime1">
              <a:rPr lang="tr-TR" smtClean="0"/>
              <a:t>17.1.2022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260-6D85-4827-9B8D-3DF50C3C882D}" type="datetime1">
              <a:rPr lang="tr-TR" smtClean="0"/>
              <a:t>17.1.2022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21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5614" y="1598613"/>
            <a:ext cx="4037012" cy="4533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90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5025" y="3941763"/>
            <a:ext cx="4037013" cy="2190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spect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 1 -</a:t>
            </a:r>
            <a:fld id="{74465F83-661F-41F9-9347-AF312A2BC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8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831-3A33-475A-8473-2E6089597FB9}" type="datetime1">
              <a:rPr lang="tr-TR" smtClean="0"/>
              <a:t>17.1.2022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837E-D3CA-4EA7-BFAD-5E441CD3D434}" type="datetime1">
              <a:rPr lang="tr-TR" smtClean="0"/>
              <a:t>17.1.2022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CFB1-A0BD-445C-8A80-91E69868C721}" type="datetime1">
              <a:rPr lang="tr-TR" smtClean="0"/>
              <a:t>17.1.2022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9A19-808C-484A-AEF1-1A24E4B0D81A}" type="datetime1">
              <a:rPr lang="tr-TR" smtClean="0"/>
              <a:t>17.1.2022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E28E-5227-4B9E-8708-3913E8BE25CB}" type="datetime1">
              <a:rPr lang="tr-TR" smtClean="0"/>
              <a:t>17.1.2022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901C-A513-4599-A1D2-47E1970C3BB8}" type="datetime1">
              <a:rPr lang="tr-TR" smtClean="0"/>
              <a:t>17.1.2022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74E-F43E-4D00-9207-1099ECC38926}" type="datetime1">
              <a:rPr lang="tr-TR" smtClean="0"/>
              <a:t>17.1.2022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77B-E16A-450C-BFAB-4733C8482E8E}" type="datetime1">
              <a:rPr lang="tr-TR" smtClean="0"/>
              <a:t>17.1.2022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FBB722-A1BD-4D01-AA28-8447FBCC97DE}" type="datetime1">
              <a:rPr lang="tr-TR" smtClean="0"/>
              <a:t>17.1.2022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70AB02-4F6D-446F-AB32-E3FD60C530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1092" y="3425766"/>
            <a:ext cx="3229195" cy="1585913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altLang="tr-TR" sz="1463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tr-TR" altLang="tr-TR" sz="5400" b="1" dirty="0">
                <a:latin typeface="Arial Black" panose="020B0A04020102020204" pitchFamily="34" charset="0"/>
              </a:rPr>
              <a:t>Kitap: İletişim</a:t>
            </a:r>
          </a:p>
          <a:p>
            <a:pPr algn="ctr">
              <a:lnSpc>
                <a:spcPct val="120000"/>
              </a:lnSpc>
              <a:buNone/>
            </a:pPr>
            <a:r>
              <a:rPr lang="tr-TR" altLang="tr-TR" sz="5400" b="1" dirty="0" err="1">
                <a:latin typeface="Arial Black" panose="020B0A04020102020204" pitchFamily="34" charset="0"/>
              </a:rPr>
              <a:t>Prof.Dr.Orhan</a:t>
            </a:r>
            <a:r>
              <a:rPr lang="tr-TR" altLang="tr-TR" sz="5400" b="1" dirty="0">
                <a:latin typeface="Arial Black" panose="020B0A04020102020204" pitchFamily="34" charset="0"/>
              </a:rPr>
              <a:t> Küçük</a:t>
            </a:r>
          </a:p>
          <a:p>
            <a:pPr algn="ctr">
              <a:lnSpc>
                <a:spcPct val="120000"/>
              </a:lnSpc>
              <a:buNone/>
            </a:pPr>
            <a:r>
              <a:rPr lang="tr-TR" altLang="tr-TR" sz="5400" b="1" dirty="0" err="1">
                <a:latin typeface="Arial Black" panose="020B0A04020102020204" pitchFamily="34" charset="0"/>
              </a:rPr>
              <a:t>Dr.Öğr.Üyesi</a:t>
            </a:r>
            <a:r>
              <a:rPr lang="tr-TR" altLang="tr-TR" sz="5400" b="1" dirty="0">
                <a:latin typeface="Arial Black" panose="020B0A04020102020204" pitchFamily="34" charset="0"/>
              </a:rPr>
              <a:t> </a:t>
            </a:r>
            <a:r>
              <a:rPr lang="tr-TR" altLang="tr-TR" sz="5400" b="1" dirty="0" err="1">
                <a:latin typeface="Arial Black" panose="020B0A04020102020204" pitchFamily="34" charset="0"/>
              </a:rPr>
              <a:t>M.İhsan</a:t>
            </a:r>
            <a:r>
              <a:rPr lang="tr-TR" altLang="tr-TR" sz="5400" b="1" dirty="0">
                <a:latin typeface="Arial Black" panose="020B0A04020102020204" pitchFamily="34" charset="0"/>
              </a:rPr>
              <a:t> Çubukçu</a:t>
            </a:r>
          </a:p>
          <a:p>
            <a:pPr algn="ctr">
              <a:lnSpc>
                <a:spcPct val="120000"/>
              </a:lnSpc>
              <a:buNone/>
            </a:pPr>
            <a:r>
              <a:rPr lang="tr-TR" altLang="tr-TR" sz="5400" b="1" dirty="0" err="1">
                <a:latin typeface="Arial Black" panose="020B0A04020102020204" pitchFamily="34" charset="0"/>
              </a:rPr>
              <a:t>Dr.Öğr.Üyesi</a:t>
            </a:r>
            <a:r>
              <a:rPr lang="tr-TR" altLang="tr-TR" sz="5400" b="1" dirty="0">
                <a:latin typeface="Arial Black" panose="020B0A04020102020204" pitchFamily="34" charset="0"/>
              </a:rPr>
              <a:t> Canan Sancar</a:t>
            </a:r>
          </a:p>
          <a:p>
            <a:pPr algn="ctr">
              <a:lnSpc>
                <a:spcPct val="120000"/>
              </a:lnSpc>
              <a:buNone/>
            </a:pPr>
            <a:r>
              <a:rPr lang="tr-TR" altLang="tr-TR" sz="5400" b="1" dirty="0" err="1">
                <a:latin typeface="Arial Black" panose="020B0A04020102020204" pitchFamily="34" charset="0"/>
              </a:rPr>
              <a:t>Öğr.Gör.Selçuk</a:t>
            </a:r>
            <a:r>
              <a:rPr lang="tr-TR" altLang="tr-TR" sz="5400" b="1" dirty="0">
                <a:latin typeface="Arial Black" panose="020B0A04020102020204" pitchFamily="34" charset="0"/>
              </a:rPr>
              <a:t> Korucuk</a:t>
            </a:r>
            <a:br>
              <a:rPr lang="en-US" altLang="tr-TR" sz="30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br>
              <a:rPr lang="en-US" altLang="tr-TR" sz="30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endParaRPr lang="en-US" altLang="tr-TR" dirty="0">
              <a:latin typeface="Arial Black" panose="020B0A04020102020204" pitchFamily="34" charset="0"/>
            </a:endParaRPr>
          </a:p>
          <a:p>
            <a:pPr algn="ctr">
              <a:buNone/>
            </a:pPr>
            <a:br>
              <a:rPr lang="tr-TR" altLang="tr-TR" sz="4800" b="1" dirty="0">
                <a:latin typeface="Arial Black" panose="020B0A04020102020204" pitchFamily="34" charset="0"/>
              </a:rPr>
            </a:br>
            <a:endParaRPr lang="tr-TR" altLang="tr-TR" sz="4800" b="1" dirty="0">
              <a:latin typeface="Arial Black" panose="020B0A040201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br>
              <a:rPr lang="en-US" altLang="tr-TR" sz="48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br>
              <a:rPr lang="en-US" altLang="tr-TR" sz="48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endParaRPr lang="en-US" altLang="tr-TR" sz="4800" dirty="0">
              <a:latin typeface="Arial Black" panose="020B0A04020102020204" pitchFamily="34" charset="0"/>
            </a:endParaRPr>
          </a:p>
        </p:txBody>
      </p:sp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4787122" y="1722433"/>
            <a:ext cx="2912454" cy="1585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endParaRPr lang="tr-TR" altLang="tr-TR" sz="1463" b="1" dirty="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tr-TR" altLang="tr-TR" sz="1575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Öğr</a:t>
            </a:r>
            <a:r>
              <a:rPr lang="tr-TR" altLang="tr-TR" sz="15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 Gör.</a:t>
            </a: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tr-TR" altLang="tr-TR" sz="15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Yonca BİR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tr-TR" altLang="tr-TR" sz="15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r>
              <a:rPr lang="tr-TR" altLang="tr-TR" sz="112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e-mail: </a:t>
            </a:r>
            <a:r>
              <a:rPr lang="tr-TR" altLang="tr-TR" sz="1125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yoncabir@cag.edu.tr</a:t>
            </a:r>
            <a:br>
              <a:rPr lang="en-US" altLang="tr-TR" sz="1575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</a:rPr>
            </a:br>
            <a:br>
              <a:rPr lang="en-US" altLang="tr-TR" sz="1575" b="1" dirty="0">
                <a:solidFill>
                  <a:srgbClr val="BB8FB8"/>
                </a:solidFill>
              </a:rPr>
            </a:br>
            <a:endParaRPr lang="en-US" altLang="tr-TR" sz="1575" dirty="0">
              <a:solidFill>
                <a:srgbClr val="BB8FB8"/>
              </a:solidFill>
            </a:endParaRP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1421092" y="1722536"/>
            <a:ext cx="3229195" cy="1585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endParaRPr lang="tr-TR" altLang="tr-TR" sz="1463" b="1" dirty="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endParaRPr lang="tr-TR" altLang="tr-TR" sz="1463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srgbClr val="BB8FB8">
                    <a:alpha val="40000"/>
                  </a:srgbClr>
                </a:outerShdw>
              </a:effectLst>
            </a:endParaRP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tr-T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Dersin Kodu ve Adı: </a:t>
            </a:r>
            <a:endParaRPr lang="en-US" altLang="tr-TR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srgbClr val="BB8FB8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tr-T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HLK -201 İletişim ve İkna</a:t>
            </a:r>
            <a:br>
              <a:rPr lang="en-US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</a:rPr>
            </a:br>
            <a:br>
              <a:rPr lang="en-US" altLang="tr-TR" sz="118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</a:rPr>
            </a:br>
            <a:endParaRPr lang="en-US" altLang="tr-TR" sz="9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srgbClr val="BB8FB8">
                    <a:alpha val="40000"/>
                  </a:srgbClr>
                </a:outerShdw>
              </a:effectLst>
            </a:endParaRPr>
          </a:p>
        </p:txBody>
      </p:sp>
      <p:sp>
        <p:nvSpPr>
          <p:cNvPr id="3079" name="Rectangle 3"/>
          <p:cNvSpPr txBox="1">
            <a:spLocks noChangeArrowheads="1"/>
          </p:cNvSpPr>
          <p:nvPr/>
        </p:nvSpPr>
        <p:spPr bwMode="auto">
          <a:xfrm>
            <a:off x="4788024" y="3425766"/>
            <a:ext cx="2912453" cy="1585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pt-B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%</a:t>
            </a:r>
            <a:r>
              <a:rPr lang="tr-T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pt-B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0 Vize </a:t>
            </a: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pt-BR" altLang="tr-TR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(%10 ödev +%30 sınav)</a:t>
            </a:r>
            <a:br>
              <a:rPr lang="pt-B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%</a:t>
            </a:r>
            <a:r>
              <a:rPr lang="tr-T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pt-B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0 </a:t>
            </a:r>
            <a:r>
              <a:rPr lang="tr-TR" altLang="tr-TR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Final</a:t>
            </a: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89EE"/>
              </a:buClr>
              <a:buSzPct val="65000"/>
              <a:defRPr/>
            </a:pPr>
            <a:r>
              <a:rPr lang="tr-TR" altLang="tr-TR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(%10 ödev+%50 sınav)</a:t>
            </a:r>
            <a:br>
              <a:rPr lang="en-US" altLang="tr-TR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tr-TR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tr-TR" sz="118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BB8FB8">
                      <a:alpha val="40000"/>
                    </a:srgbClr>
                  </a:outerShdw>
                </a:effectLst>
              </a:rPr>
            </a:br>
            <a:endParaRPr lang="en-US" altLang="tr-TR" sz="9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srgbClr val="BB8FB8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1888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1CEBB3D-F31D-450D-BFAE-6031CC60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b="1" smtClean="0">
                <a:solidFill>
                  <a:schemeClr val="bg2"/>
                </a:solidFill>
                <a:latin typeface="Arial Black" panose="020B0A04020102020204" pitchFamily="34" charset="0"/>
              </a:rPr>
              <a:t>10</a:t>
            </a:fld>
            <a:endParaRPr lang="tr-TR" b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92277" y="1268760"/>
            <a:ext cx="889248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 edici iletişim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kişi ya da grubun, başka kişi ya da grupların tutumlarını belirleyip biçimlendirerek, denetim altına almak veya değiştirmek için giriştiği bilinçli bir iletişim etkinliğidir.</a:t>
            </a:r>
            <a:endParaRPr lang="tr-T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86089" y="311634"/>
            <a:ext cx="77048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İKNA EDİCİ İLETİŞİM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257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5063178" y="4239762"/>
            <a:ext cx="392157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İkna edici iletişim; </a:t>
            </a:r>
            <a:r>
              <a:rPr lang="tr-TR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mesajları alma ve değerlendirmeyle ilgili bir süreçtir</a:t>
            </a:r>
            <a:r>
              <a:rPr lang="tr-T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4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11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10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472514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 edici ileti, bir yandan ilgi toplayabilmeli, diğer yandan da </a:t>
            </a:r>
            <a:r>
              <a:rPr lang="tr-T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inanç ve düşünceleri alıcının zihnine yerleştirebilmelidir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7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1520" y="476672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002060"/>
                </a:solidFill>
                <a:latin typeface="Arial Black" panose="020B0A04020102020204" pitchFamily="34" charset="0"/>
              </a:rPr>
              <a:t>İknanın 5 Karakteristik Özelliği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896267774"/>
              </p:ext>
            </p:extLst>
          </p:nvPr>
        </p:nvGraphicFramePr>
        <p:xfrm>
          <a:off x="336131" y="1412776"/>
          <a:ext cx="842493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0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CFAF5D-3641-466D-89AE-9455B6CB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F3CFAF5D-3641-466D-89AE-9455B6CB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F2393-CC1D-4376-BBF3-DA86E73BF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889F2393-CC1D-4376-BBF3-DA86E73BF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CB775F-F4F4-450B-B620-4289091C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C5CB775F-F4F4-450B-B620-4289091C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196711-D714-47DC-B677-34F792FF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1E196711-D714-47DC-B677-34F792FFB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7BD0D0-9855-4A0C-A2AE-E285617C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1C7BD0D0-9855-4A0C-A2AE-E285617C8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6C0FE0-E10B-45D1-AB7D-B2CD84C7A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AB6C0FE0-E10B-45D1-AB7D-B2CD84C7A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AE442C-9B56-4699-8A50-59BE90093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CAAE442C-9B56-4699-8A50-59BE90093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7EDC7E-D1BE-479B-BDF5-EA559972C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17EDC7E-D1BE-479B-BDF5-EA559972C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B167D0-BBF5-490E-97C3-187EBEC55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63B167D0-BBF5-490E-97C3-187EBEC55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38F5D8-E01E-4698-B579-6710D208D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dgm id="{1338F5D8-E01E-4698-B579-6710D208D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1520" y="476672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002060"/>
                </a:solidFill>
                <a:latin typeface="Arial Black" panose="020B0A04020102020204" pitchFamily="34" charset="0"/>
              </a:rPr>
              <a:t>İknanın Etmenin 5 Adımı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423597297"/>
              </p:ext>
            </p:extLst>
          </p:nvPr>
        </p:nvGraphicFramePr>
        <p:xfrm>
          <a:off x="336131" y="1412776"/>
          <a:ext cx="842493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6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CFAF5D-3641-466D-89AE-9455B6CB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F3CFAF5D-3641-466D-89AE-9455B6CB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F2393-CC1D-4376-BBF3-DA86E73BF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889F2393-CC1D-4376-BBF3-DA86E73BF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CB775F-F4F4-450B-B620-4289091C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C5CB775F-F4F4-450B-B620-4289091C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196711-D714-47DC-B677-34F792FF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1E196711-D714-47DC-B677-34F792FFB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7BD0D0-9855-4A0C-A2AE-E285617C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1C7BD0D0-9855-4A0C-A2AE-E285617C8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6C0FE0-E10B-45D1-AB7D-B2CD84C7A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AB6C0FE0-E10B-45D1-AB7D-B2CD84C7A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AE442C-9B56-4699-8A50-59BE90093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CAAE442C-9B56-4699-8A50-59BE90093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7EDC7E-D1BE-479B-BDF5-EA559972C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17EDC7E-D1BE-479B-BDF5-EA559972C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B167D0-BBF5-490E-97C3-187EBEC55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63B167D0-BBF5-490E-97C3-187EBEC55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38F5D8-E01E-4698-B579-6710D208D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dgm id="{1338F5D8-E01E-4698-B579-6710D208D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311634"/>
            <a:ext cx="856895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İKNA EDİCİ İLETİŞİMİN ÖZELLİKLERİ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0" y="1124744"/>
            <a:ext cx="914400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Dikkat: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ileti ikna olması hedeflenen kesimin dikkatini çekecek şekilde verilmelidir.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İdrak: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ikna edilecek kitlenin gönderilen iletiyi anlayıp idrak etmesi gerekmektedir.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Kabul: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 ikna edilecek kitle, iletinin vermek istediğine karşı gelip, bunu kafasına kilitlerse; başka bir deyişle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etmezse,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durumda </a:t>
            </a:r>
            <a:r>
              <a:rPr lang="tr-T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iknanın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gerçekleşmesi imkansızdır.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311634"/>
            <a:ext cx="856895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İKNA EDİCİ İLETİŞİMİN ÖZELLİKLERİ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0" y="1124744"/>
            <a:ext cx="9144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Alıkoyma: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çoğu zaman ve durumda insanlar iletiyi idrak edip, kabul ettikten sonra davranışlarına birtakım kısıtlamalar getirir.  İkna edicilerin yapması gereken,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iletinin idrak ve kabulünden sonraki sürecin kendi istekleri doğrultusunda gerçekleşmesini sağlamaktır.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5579"/>
            <a:ext cx="4032448" cy="284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311634"/>
            <a:ext cx="856895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İKNA EDİCİ İLETİŞİMİN ÖZELLİKLERİ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0" y="1124744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Davranış: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dört karakteristik özelliğin getirdiği sonuçtur. Eğer davranış iknacının istediği şekilde gerçekleşmişse,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durum dört basamağın da hedef kitle tarafından istenen şekilde algılandığını gösterir.</a:t>
            </a:r>
            <a:endParaRPr lang="tr-TR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99" y="3433068"/>
            <a:ext cx="5381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3442446" cy="658368"/>
          </a:xfrm>
        </p:spPr>
        <p:txBody>
          <a:bodyPr/>
          <a:lstStyle/>
          <a:p>
            <a:r>
              <a:rPr lang="tr-TR" dirty="0">
                <a:solidFill>
                  <a:srgbClr val="FF6699"/>
                </a:solidFill>
                <a:latin typeface="Arial Black" panose="020B0A04020102020204" pitchFamily="34" charset="0"/>
              </a:rPr>
              <a:t>İkna edici iletişim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1044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konuşmacı ikna edici bir mesaj ilettiğinde duygusal atmosfer duruma bağlı olarak </a:t>
            </a:r>
            <a:r>
              <a:rPr lang="tr-T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düşmanlık ya da motive edici bir nitelik taşıyabilir.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Dinleyicinin ilgisini ya da eylemini harekete geçirmeyi amaçlar.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04048" y="332656"/>
            <a:ext cx="3447288" cy="658368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rgbClr val="FF6699"/>
                </a:solidFill>
                <a:latin typeface="Arial Black" panose="020B0A04020102020204" pitchFamily="34" charset="0"/>
              </a:rPr>
              <a:t>Bilgilendirici iletişim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499992" y="2348880"/>
            <a:ext cx="4248472" cy="450912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Konuşmacı bilgilendirici bir mesaj aktardığı zaman, </a:t>
            </a:r>
            <a:r>
              <a:rPr lang="tr-T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konuşmacı ile dinleyici arasındaki ilişki yansız/tarafsızdır.</a:t>
            </a:r>
          </a:p>
          <a:p>
            <a:pPr marL="0" indent="0" algn="ctr">
              <a:buNone/>
            </a:pPr>
            <a:endParaRPr lang="tr-TR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fld id="{8E70AB02-4F6D-446F-AB32-E3FD60C530EB}" type="slidenum">
              <a:rPr lang="tr-TR" smtClean="0"/>
              <a:t>18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C91F65-38AC-43A6-9477-ECB22D185160}"/>
              </a:ext>
            </a:extLst>
          </p:cNvPr>
          <p:cNvSpPr txBox="1"/>
          <p:nvPr/>
        </p:nvSpPr>
        <p:spPr>
          <a:xfrm>
            <a:off x="107504" y="1018908"/>
            <a:ext cx="8913287" cy="3890489"/>
          </a:xfrm>
          <a:prstGeom prst="rect">
            <a:avLst/>
          </a:prstGeom>
          <a:solidFill>
            <a:srgbClr val="FF66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Bilgilendirici bir konuşmanın amacı </a:t>
            </a:r>
            <a:r>
              <a:rPr 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dinleyiciye içinde bulunulan zamanda yeni ve yararlı </a:t>
            </a:r>
            <a:r>
              <a:rPr lang="tr-T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bigiler</a:t>
            </a:r>
            <a:r>
              <a:rPr 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aktararak öğrenmesini ya da anlamasını sağlamaktır. </a:t>
            </a:r>
            <a:r>
              <a:rPr lang="tr-TR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İkna edici bir konuşmanın amacı ise, </a:t>
            </a:r>
            <a:r>
              <a:rPr 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dinleyicinin bir tutum ya da inancını değiştirmek ve kişiyi harekete geçirmektir.</a:t>
            </a:r>
          </a:p>
        </p:txBody>
      </p:sp>
    </p:spTree>
    <p:extLst>
      <p:ext uri="{BB962C8B-B14F-4D97-AF65-F5344CB8AC3E}">
        <p14:creationId xmlns:p14="http://schemas.microsoft.com/office/powerpoint/2010/main" val="27045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759560" y="6564500"/>
            <a:ext cx="384440" cy="289255"/>
          </a:xfrm>
        </p:spPr>
        <p:txBody>
          <a:bodyPr/>
          <a:lstStyle/>
          <a:p>
            <a:fld id="{8E70AB02-4F6D-446F-AB32-E3FD60C530EB}" type="slidenum">
              <a:rPr lang="tr-TR" smtClean="0"/>
              <a:t>19</a:t>
            </a:fld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72504"/>
              </p:ext>
            </p:extLst>
          </p:nvPr>
        </p:nvGraphicFramePr>
        <p:xfrm>
          <a:off x="251520" y="1556792"/>
          <a:ext cx="8568952" cy="468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3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İletişimsel uyarılar;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İletinin yapısal özelliği,</a:t>
                      </a:r>
                      <a:r>
                        <a:rPr lang="tr-TR" sz="2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kaynağın güvenilirliği, medyanın özellikleri, iletişim ortamı.</a:t>
                      </a:r>
                      <a:endParaRPr lang="tr-TR" sz="2400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133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Alıcının yapısal özellikleri;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Burada iletişime</a:t>
                      </a:r>
                      <a:r>
                        <a:rPr lang="tr-TR" sz="2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bağımlı değişkenler ile bağımsız değişkenler üzerinde durulur.</a:t>
                      </a:r>
                      <a:r>
                        <a:rPr lang="tr-TR" sz="2400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tr-TR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51520" y="177889"/>
            <a:ext cx="8770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i="1" dirty="0">
                <a:solidFill>
                  <a:srgbClr val="002060"/>
                </a:solidFill>
                <a:latin typeface="Arial Black" panose="020B0A04020102020204" pitchFamily="34" charset="0"/>
              </a:rPr>
              <a:t>İkna edici iletişimin gücü şu değişkenlere bağlıdır; (</a:t>
            </a:r>
            <a:r>
              <a:rPr lang="tr-TR" sz="3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Janis</a:t>
            </a:r>
            <a:r>
              <a:rPr lang="tr-TR" sz="3000" i="1" dirty="0">
                <a:solidFill>
                  <a:srgbClr val="002060"/>
                </a:solidFill>
                <a:latin typeface="Arial Black" panose="020B0A04020102020204" pitchFamily="34" charset="0"/>
              </a:rPr>
              <a:t> ve </a:t>
            </a:r>
            <a:r>
              <a:rPr lang="tr-TR" sz="3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Hovland</a:t>
            </a:r>
            <a:r>
              <a:rPr lang="tr-TR" sz="3000" i="1" dirty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84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806376786"/>
              </p:ext>
            </p:extLst>
          </p:nvPr>
        </p:nvGraphicFramePr>
        <p:xfrm>
          <a:off x="-252536" y="980728"/>
          <a:ext cx="928903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80D669B-D4B6-4D3F-9376-DF8862C7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88CD8-5414-1B47-8430-156D07000FFE}" type="slidenum">
              <a:rPr lang="en-US" b="1" smtClean="0">
                <a:solidFill>
                  <a:schemeClr val="bg2"/>
                </a:solidFill>
                <a:latin typeface="Arial Black" panose="020B0A04020102020204" pitchFamily="34" charset="0"/>
              </a:rPr>
              <a:pPr>
                <a:defRPr/>
              </a:pPr>
              <a:t>2</a:t>
            </a:fld>
            <a:endParaRPr lang="en-US" b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7A111-8933-2E43-A1A5-E34F9A415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207A111-8933-2E43-A1A5-E34F9A415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FCFD22-BD97-1542-A223-935DAB6D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B8FCFD22-BD97-1542-A223-935DAB6D1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755655" y="6367551"/>
            <a:ext cx="384440" cy="361263"/>
          </a:xfrm>
        </p:spPr>
        <p:txBody>
          <a:bodyPr/>
          <a:lstStyle/>
          <a:p>
            <a:fld id="{8E70AB02-4F6D-446F-AB32-E3FD60C530EB}" type="slidenum">
              <a:rPr lang="tr-TR" smtClean="0"/>
              <a:t>20</a:t>
            </a:fld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05526" y="1052736"/>
            <a:ext cx="8460940" cy="54476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küçük sonra büyük rica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büyük sonra küçük rica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gide artan ricalar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 o değil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Evet </a:t>
            </a:r>
            <a:r>
              <a:rPr lang="tr-TR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evet</a:t>
            </a: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 değil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Soruya soru ile yanıt verme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Borca sokma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Önce ver sonra geri al tekniği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uyarı tekniği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260648"/>
            <a:ext cx="77048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İKNA TEKNİKLERİ</a:t>
            </a:r>
          </a:p>
        </p:txBody>
      </p:sp>
    </p:spTree>
    <p:extLst>
      <p:ext uri="{BB962C8B-B14F-4D97-AF65-F5344CB8AC3E}">
        <p14:creationId xmlns:p14="http://schemas.microsoft.com/office/powerpoint/2010/main" val="23636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21</a:t>
            </a:fld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323528" y="260648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Önce küçük sonra büyük rica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2609" y="1033521"/>
            <a:ext cx="91440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Kademeli ikna tekniğidir.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Ardışık rica tekniklerinin kullanılması ile hedeften öncelikle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ona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 gelmeyecek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onu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zora sokmayacak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edilme olasılığı yüksek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talepte bulunulur. 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talebin kabul edilmesinin ardından adım adım büyük taleplerde bulunma yolunda ilerlenir.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noktada ilk seferde kabul ederek belli bir </a:t>
            </a:r>
            <a:r>
              <a:rPr lang="tr-T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taahütte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bulunan kişi bir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sorumluluk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hissederek diğerlerini de kabul etmek yoluna gider.</a:t>
            </a:r>
          </a:p>
        </p:txBody>
      </p:sp>
    </p:spTree>
    <p:extLst>
      <p:ext uri="{BB962C8B-B14F-4D97-AF65-F5344CB8AC3E}">
        <p14:creationId xmlns:p14="http://schemas.microsoft.com/office/powerpoint/2010/main" val="34699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78F9BC3-61C7-4835-A231-927339ED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22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6B7F095-C5E1-4198-AA79-F1E78D501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3" y="692696"/>
            <a:ext cx="8838454" cy="52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23</a:t>
            </a:fld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323528" y="260648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Önce büyük sonra küçük rica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2609" y="1091460"/>
            <a:ext cx="9144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Kapıyı yüzüne çarpma tekniği de denir.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teknik genellikle önce reddetme sonra kabul etme şeklinde ifade edilir.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Karşılıklı ödün,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sorumluluk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suçluluk duygusu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olmak üzere üç temel sürece dayanmaktadır.</a:t>
            </a:r>
          </a:p>
        </p:txBody>
      </p:sp>
    </p:spTree>
    <p:extLst>
      <p:ext uri="{BB962C8B-B14F-4D97-AF65-F5344CB8AC3E}">
        <p14:creationId xmlns:p14="http://schemas.microsoft.com/office/powerpoint/2010/main" val="585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24</a:t>
            </a:fld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323528" y="260648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Git gide artan ricalar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2609" y="1091460"/>
            <a:ext cx="91440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Öncelikle hedefe kabul etme olasılığı çok yüksek olan bir ricada bulunulur ve asıl söz konusu olan isteğe evet diyeceği noktaya kadar ricaların düzeyi giderek arttırılır.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küçük sonra büyük tekniğinden  farkı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 bir ricadan sonra gelen ricanın ilkinden daha büyük olması gibi bir koşulunun olmamasıdır.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 edilen konudaki davranışın gerçekleşmesi değil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sözel olarak kabul edildiğinin ifade edilmesi önemlidir.</a:t>
            </a:r>
          </a:p>
        </p:txBody>
      </p:sp>
    </p:spTree>
    <p:extLst>
      <p:ext uri="{BB962C8B-B14F-4D97-AF65-F5344CB8AC3E}">
        <p14:creationId xmlns:p14="http://schemas.microsoft.com/office/powerpoint/2010/main" val="122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68AC5C9-AC35-4E98-BDEA-F95495A2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25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6DEA35-3611-4347-9819-282BAB42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8" y="788664"/>
            <a:ext cx="8772864" cy="537277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D44D92B-CD08-432B-B095-B237313D7DC4}"/>
              </a:ext>
            </a:extLst>
          </p:cNvPr>
          <p:cNvSpPr txBox="1"/>
          <p:nvPr/>
        </p:nvSpPr>
        <p:spPr>
          <a:xfrm>
            <a:off x="395536" y="5534707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Git gide artan ricalar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26</a:t>
            </a:fld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323528" y="234769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Sadece o değil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2609" y="1091460"/>
            <a:ext cx="9144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teknikte hedef olan kişi isteği kabul edip etmediğine ilişkin bir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geribildirimde bulunmadan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istekte bir azaltma meydana getirilir veya daha cazip hale getirilerek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sunulur.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Satış sektöründe satışı tatlandırma olarak adlandırılır.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büyük sonra küçük tekniğinden farkı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 bir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reddetme davranışı göstermeden isteğin küçültülmesidir.</a:t>
            </a:r>
          </a:p>
        </p:txBody>
      </p:sp>
    </p:spTree>
    <p:extLst>
      <p:ext uri="{BB962C8B-B14F-4D97-AF65-F5344CB8AC3E}">
        <p14:creationId xmlns:p14="http://schemas.microsoft.com/office/powerpoint/2010/main" val="8171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4AD135-6EEB-4154-9452-DC5E45FE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27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07D82A-174D-43EF-BF44-54F091AC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2" y="620688"/>
            <a:ext cx="8568952" cy="541789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B2789CD-3932-47FF-AA98-850FE2058937}"/>
              </a:ext>
            </a:extLst>
          </p:cNvPr>
          <p:cNvSpPr txBox="1"/>
          <p:nvPr/>
        </p:nvSpPr>
        <p:spPr>
          <a:xfrm>
            <a:off x="455940" y="5515361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Sadece o değil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28</a:t>
            </a:fld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107504" y="363263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Evet evet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13214" y="848230"/>
            <a:ext cx="9144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teknikte hedefe evet yanıtı vermesi için birçok soru ve soru şeklindeki cümleler kurularak evet demesi sağlanır.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 istek en sona bırakılarak evet deme yönünden hazır durumda oluşundan yararlanılarak evet demesine yönelik bir soru ile kabul etmesi sağlanır.</a:t>
            </a:r>
            <a:endParaRPr lang="tr-T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107504" y="4005064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Acaba değil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43519" y="4475610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teknikte hedef olan kişiye herhangi bir şeye ihtiyacı olup olmadığı veya düşüncesi sorulmadan seçenekler sıralanır,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 vaki yapılarak bireyin ilgisi belirlenmeye çalışılır.</a:t>
            </a:r>
          </a:p>
        </p:txBody>
      </p:sp>
    </p:spTree>
    <p:extLst>
      <p:ext uri="{BB962C8B-B14F-4D97-AF65-F5344CB8AC3E}">
        <p14:creationId xmlns:p14="http://schemas.microsoft.com/office/powerpoint/2010/main" val="4081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F8761E0-AE53-49AA-ADC3-86F3C197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29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4C5D9CD-DA47-4016-93B9-193C551C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67386"/>
            <a:ext cx="8753871" cy="550988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EB63E6B-AFF5-4D6D-A59D-F762E11D97F8}"/>
              </a:ext>
            </a:extLst>
          </p:cNvPr>
          <p:cNvSpPr txBox="1"/>
          <p:nvPr/>
        </p:nvSpPr>
        <p:spPr>
          <a:xfrm>
            <a:off x="844577" y="5496137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Evet </a:t>
            </a:r>
            <a:r>
              <a:rPr lang="tr-TR" sz="28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evet</a:t>
            </a:r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 tekniği;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E6AE890-7AF9-4C5D-ACDC-DEED8CE1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3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7CB0156-B0A3-4E16-A980-8188A28F1664}"/>
              </a:ext>
            </a:extLst>
          </p:cNvPr>
          <p:cNvSpPr txBox="1"/>
          <p:nvPr/>
        </p:nvSpPr>
        <p:spPr>
          <a:xfrm>
            <a:off x="0" y="0"/>
            <a:ext cx="9108504" cy="7122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kişinin diğer bir kişiye düşünmeden evet demesindeki faktörler nelerdir?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tür itaatin oluşmasını sağlayan ve bu faktörleri en etkili şekilde kullanan teknikler nelerdir?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zaman belli bir şekilde sunulan bir istek reddedilirken aynı istek değişik bir şekilde sunulduğunda nasıl kabul edilir?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İknanın otoriteyle ilişkisi nedir?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Sevdiğiniz biri tarafından ikna edilmek neden daha kolaydır?</a:t>
            </a:r>
          </a:p>
          <a:p>
            <a:pPr algn="just">
              <a:lnSpc>
                <a:spcPct val="150000"/>
              </a:lnSpc>
            </a:pP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30</a:t>
            </a:fld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100729" y="364286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Soruya soru ile yanıt verme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28525" y="886179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Genellikle kendi silahı ile karşıdakini vurmak ile olarak ifade edilen yöntemde hedefin kendi yanıtları ile amaca ulaşılabilir.</a:t>
            </a:r>
            <a:endParaRPr lang="tr-T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92128" y="3078109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Borca sokma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-12879" y="3642154"/>
            <a:ext cx="9144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 hedef için birçok olumlu davranışta bulunur ve belirli bir konuda çaba gösterirse kişi karşılıklılık etkisi ile kaynağın isteğini yerine getirmeye hazır bir duruma gelir.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Bunun bilincinde olan kaynak bu noktada talepte bulunur, hedef borçluluk duygusundan kurtulmak için kabul eder. </a:t>
            </a:r>
            <a:endParaRPr lang="tr-T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EE3EDB9-3361-463B-880C-09E7FEE0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31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877FE0-6CED-492B-8D1B-50EE4E0E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" y="1052736"/>
            <a:ext cx="9130631" cy="463172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F2528D4-0803-4B17-B301-011A0F598AD8}"/>
              </a:ext>
            </a:extLst>
          </p:cNvPr>
          <p:cNvSpPr txBox="1"/>
          <p:nvPr/>
        </p:nvSpPr>
        <p:spPr>
          <a:xfrm>
            <a:off x="539551" y="5161236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Soruya soru ile yanıt verme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BD5FE35-10AD-4B5B-9177-2D778365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32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931B97-AC02-430F-BFD1-4AB2ED0E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3" y="331433"/>
            <a:ext cx="8929213" cy="54006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CE19B55-9B23-4C88-BDF1-AD4694F0AF50}"/>
              </a:ext>
            </a:extLst>
          </p:cNvPr>
          <p:cNvSpPr txBox="1"/>
          <p:nvPr/>
        </p:nvSpPr>
        <p:spPr>
          <a:xfrm>
            <a:off x="707968" y="4797152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Borca sokma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87552" y="6494098"/>
            <a:ext cx="456448" cy="363902"/>
          </a:xfrm>
        </p:spPr>
        <p:txBody>
          <a:bodyPr/>
          <a:lstStyle/>
          <a:p>
            <a:fld id="{8E70AB02-4F6D-446F-AB32-E3FD60C530EB}" type="slidenum">
              <a:rPr lang="tr-TR" smtClean="0"/>
              <a:t>33</a:t>
            </a:fld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30724" y="102676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Önce ver sonra geri al tekniği</a:t>
            </a:r>
            <a:r>
              <a:rPr lang="tr-TR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0" y="625896"/>
            <a:ext cx="9144000" cy="409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Öncelikle belirli bir konuda hedefe olumlu mesajlar verilerek söz konusu ürün, fikir, hizmet vb. ile ilgili olumlu bir tutum geliştirmesi sağlanır.  Hatta daha çok bir </a:t>
            </a:r>
            <a:r>
              <a:rPr lang="tr-TR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bağlılık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yaratılır.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sonra ürün, fikir, hizmet vb. ile ilgili daha önce vaat edilenler belirli bir miktar azaltılarak, değişiklikler yapılarak sunulmaya devam edilir.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noktada hedef kişi </a:t>
            </a:r>
            <a:r>
              <a:rPr lang="tr-TR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değişikliklerin farkına varmakta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ancak </a:t>
            </a:r>
            <a:r>
              <a:rPr lang="tr-TR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etmeme davranışı göstermemektedir.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774DAB2-8BFD-4890-909E-4EF3D09799EA}"/>
              </a:ext>
            </a:extLst>
          </p:cNvPr>
          <p:cNvSpPr txBox="1"/>
          <p:nvPr/>
        </p:nvSpPr>
        <p:spPr>
          <a:xfrm>
            <a:off x="30724" y="4895968"/>
            <a:ext cx="80648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Ön </a:t>
            </a:r>
            <a:r>
              <a:rPr lang="tr-TR" sz="2800" i="1">
                <a:solidFill>
                  <a:schemeClr val="tx1"/>
                </a:solidFill>
                <a:latin typeface="Arial Black" panose="020B0A04020102020204" pitchFamily="34" charset="0"/>
              </a:rPr>
              <a:t>uyarı tekniği</a:t>
            </a:r>
            <a:r>
              <a:rPr lang="tr-TR" sz="2800" i="1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uyarı ikna etmeye yönelik bir niyet taşındığının önceden bilinmesidir.</a:t>
            </a:r>
            <a:endParaRPr lang="tr-T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929C334-4A6E-4228-AF98-C3E1EB32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34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02D712-2FF4-47F4-880E-428F2066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4727"/>
            <a:ext cx="7000305" cy="522854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A34E90-4ABD-44AC-B48D-8BD34E814F02}"/>
              </a:ext>
            </a:extLst>
          </p:cNvPr>
          <p:cNvSpPr txBox="1"/>
          <p:nvPr/>
        </p:nvSpPr>
        <p:spPr>
          <a:xfrm>
            <a:off x="35496" y="188640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 EDİCİNİN EYLEM VE SÖZLERİ TUTARLI OLMALIDIR…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13207E2-320C-4CE2-A5BD-B2A8AC4BFD54}"/>
              </a:ext>
            </a:extLst>
          </p:cNvPr>
          <p:cNvSpPr txBox="1"/>
          <p:nvPr/>
        </p:nvSpPr>
        <p:spPr>
          <a:xfrm>
            <a:off x="70992" y="611317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 edici eylem ve sözlerine önce kendisi ikna olmalıdır…</a:t>
            </a:r>
          </a:p>
        </p:txBody>
      </p:sp>
    </p:spTree>
    <p:extLst>
      <p:ext uri="{BB962C8B-B14F-4D97-AF65-F5344CB8AC3E}">
        <p14:creationId xmlns:p14="http://schemas.microsoft.com/office/powerpoint/2010/main" val="740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1CEBB3D-F31D-450D-BFAE-6031CC60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b="1" smtClean="0">
                <a:solidFill>
                  <a:schemeClr val="bg2"/>
                </a:solidFill>
                <a:latin typeface="Arial Black" panose="020B0A04020102020204" pitchFamily="34" charset="0"/>
              </a:rPr>
              <a:t>4</a:t>
            </a:fld>
            <a:endParaRPr lang="tr-TR" b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313267" y="4005957"/>
            <a:ext cx="2056790" cy="57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</a:t>
            </a:r>
            <a:endParaRPr lang="tr-T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434875E-FA3D-4CA3-B57C-6821FA25079D}"/>
              </a:ext>
            </a:extLst>
          </p:cNvPr>
          <p:cNvSpPr txBox="1"/>
          <p:nvPr/>
        </p:nvSpPr>
        <p:spPr>
          <a:xfrm>
            <a:off x="70251" y="1412776"/>
            <a:ext cx="8892480" cy="1685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İKNA;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insanların çeşitli mesajlar kullanarak alıcıların, kanaat, inanç, </a:t>
            </a:r>
            <a:r>
              <a:rPr lang="tr-T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tutum ve davranışlarında değişiklik yapacak şekilde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onları razı etme ve inandırma sürecidir.</a:t>
            </a:r>
            <a:endParaRPr lang="tr-T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01316" y="404664"/>
            <a:ext cx="77048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İKNA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A663FA2C-8098-4A45-A961-A16B8D8B4346}"/>
              </a:ext>
            </a:extLst>
          </p:cNvPr>
          <p:cNvCxnSpPr/>
          <p:nvPr/>
        </p:nvCxnSpPr>
        <p:spPr>
          <a:xfrm flipV="1">
            <a:off x="2699792" y="4317196"/>
            <a:ext cx="578655" cy="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95B6DFF6-5C57-4588-AB4B-A30F17D5562F}"/>
              </a:ext>
            </a:extLst>
          </p:cNvPr>
          <p:cNvSpPr txBox="1"/>
          <p:nvPr/>
        </p:nvSpPr>
        <p:spPr>
          <a:xfrm>
            <a:off x="3698883" y="3717033"/>
            <a:ext cx="4541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kanaati kabul ettirme, bir kanaat uyandırma, inanmayı sağlama, razı etme.</a:t>
            </a:r>
          </a:p>
        </p:txBody>
      </p:sp>
    </p:spTree>
    <p:extLst>
      <p:ext uri="{BB962C8B-B14F-4D97-AF65-F5344CB8AC3E}">
        <p14:creationId xmlns:p14="http://schemas.microsoft.com/office/powerpoint/2010/main" val="83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9EF07C0-5B02-4AAC-9FB8-40634772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5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4F32C8-3274-447D-8B7A-57783F86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2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6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8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945064" y="233661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ARİSTO;</a:t>
            </a:r>
          </a:p>
          <a:p>
            <a:pPr algn="ctr"/>
            <a:r>
              <a:rPr lang="tr-TR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«İletişim ikna etmenin bütün uygun anlamlarıdır.»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5" y="1412776"/>
            <a:ext cx="2552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1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993019239"/>
              </p:ext>
            </p:extLst>
          </p:nvPr>
        </p:nvGraphicFramePr>
        <p:xfrm>
          <a:off x="251520" y="980728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597125" y="17788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i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İletişimde ikna sürecinin 3 temel amacı vardır;</a:t>
            </a:r>
          </a:p>
        </p:txBody>
      </p:sp>
    </p:spTree>
    <p:extLst>
      <p:ext uri="{BB962C8B-B14F-4D97-AF65-F5344CB8AC3E}">
        <p14:creationId xmlns:p14="http://schemas.microsoft.com/office/powerpoint/2010/main" val="21800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BA4088-9635-4BC0-8F93-5B49700B4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EBA4088-9635-4BC0-8F93-5B49700B4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3CA0D-B7DC-4731-9C5E-306A0515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373CA0D-B7DC-4731-9C5E-306A05155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D3A89-E75A-44C4-82C6-00170A32B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37ED3A89-E75A-44C4-82C6-00170A32B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BC0EB-A5DD-4BEF-835C-3F0774ADD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99BC0EB-A5DD-4BEF-835C-3F0774ADD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C5B71B-6427-4D14-9E2C-30B5F316C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7C5B71B-6427-4D14-9E2C-30B5F316C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7E4045-D6B9-4E6A-97C9-965610A4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C7E4045-D6B9-4E6A-97C9-965610A41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1849C-6DD2-48CF-8AF4-374051ACB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DF21849C-6DD2-48CF-8AF4-374051ACB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6E18903-40FD-4414-94D6-2160D3D5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AB02-4F6D-446F-AB32-E3FD60C530EB}" type="slidenum">
              <a:rPr lang="tr-TR" smtClean="0"/>
              <a:t>9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07D4126-0ACC-4353-B706-898B41153B78}"/>
              </a:ext>
            </a:extLst>
          </p:cNvPr>
          <p:cNvSpPr txBox="1"/>
          <p:nvPr/>
        </p:nvSpPr>
        <p:spPr>
          <a:xfrm>
            <a:off x="125760" y="331433"/>
            <a:ext cx="8892480" cy="1131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Tutum: Nesne, insanlar ya da olaylara dair değerlendirici ifade ve yargılar.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AB6FDD5-C5A2-44E6-A9DB-BC64EB241D21}"/>
              </a:ext>
            </a:extLst>
          </p:cNvPr>
          <p:cNvSpPr/>
          <p:nvPr/>
        </p:nvSpPr>
        <p:spPr>
          <a:xfrm>
            <a:off x="1475656" y="1895329"/>
            <a:ext cx="4032448" cy="113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Bilişsel = değerlendirme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Amirim benden daha az hak eden bir çalışma arkadaşıma terfi verdi. Amirim adil değildir.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BC102DC-BAA0-4FF2-9E33-AF14F01187FF}"/>
              </a:ext>
            </a:extLst>
          </p:cNvPr>
          <p:cNvSpPr/>
          <p:nvPr/>
        </p:nvSpPr>
        <p:spPr>
          <a:xfrm>
            <a:off x="1475656" y="3429000"/>
            <a:ext cx="40324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Duygusal = his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Amirimi sevmiyorum!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A7F6DA8-7965-4A5D-839D-7889A8A069C7}"/>
              </a:ext>
            </a:extLst>
          </p:cNvPr>
          <p:cNvSpPr/>
          <p:nvPr/>
        </p:nvSpPr>
        <p:spPr>
          <a:xfrm>
            <a:off x="1475656" y="4845794"/>
            <a:ext cx="4032448" cy="1131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Davranışsal = hareket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Başka bir iş arıyorum; dinleyen herkese amirimi şikayet ediyorum.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6EC9EC06-73EC-4C29-86D9-A4C98EC51D3E}"/>
              </a:ext>
            </a:extLst>
          </p:cNvPr>
          <p:cNvCxnSpPr/>
          <p:nvPr/>
        </p:nvCxnSpPr>
        <p:spPr>
          <a:xfrm>
            <a:off x="5525269" y="2403593"/>
            <a:ext cx="1516168" cy="67829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E5501A-E54C-4DB3-9A04-AF675F40AE53}"/>
              </a:ext>
            </a:extLst>
          </p:cNvPr>
          <p:cNvCxnSpPr>
            <a:cxnSpLocks/>
          </p:cNvCxnSpPr>
          <p:nvPr/>
        </p:nvCxnSpPr>
        <p:spPr>
          <a:xfrm flipV="1">
            <a:off x="5652120" y="4653136"/>
            <a:ext cx="1584176" cy="9853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78C1B8D5-C800-4075-A809-12FBF859D272}"/>
              </a:ext>
            </a:extLst>
          </p:cNvPr>
          <p:cNvCxnSpPr/>
          <p:nvPr/>
        </p:nvCxnSpPr>
        <p:spPr>
          <a:xfrm>
            <a:off x="5724128" y="3933056"/>
            <a:ext cx="131730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258FC11-D16C-455B-8E28-5478232F8972}"/>
              </a:ext>
            </a:extLst>
          </p:cNvPr>
          <p:cNvSpPr/>
          <p:nvPr/>
        </p:nvSpPr>
        <p:spPr>
          <a:xfrm>
            <a:off x="7185454" y="3081890"/>
            <a:ext cx="1811736" cy="1763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Amire yönelik olumsuz tutum</a:t>
            </a:r>
          </a:p>
        </p:txBody>
      </p:sp>
      <p:cxnSp>
        <p:nvCxnSpPr>
          <p:cNvPr id="17" name="Bağlayıcı: Eğri 16">
            <a:extLst>
              <a:ext uri="{FF2B5EF4-FFF2-40B4-BE49-F238E27FC236}">
                <a16:creationId xmlns:a16="http://schemas.microsoft.com/office/drawing/2014/main" id="{ACC651D3-701E-4026-962A-BEC8F33FAFC1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1475656" y="3933056"/>
            <a:ext cx="12700" cy="1478662"/>
          </a:xfrm>
          <a:prstGeom prst="curvedConnector3">
            <a:avLst>
              <a:gd name="adj1" fmla="val 1800000"/>
            </a:avLst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Bağlayıcı: Eğri 21">
            <a:extLst>
              <a:ext uri="{FF2B5EF4-FFF2-40B4-BE49-F238E27FC236}">
                <a16:creationId xmlns:a16="http://schemas.microsoft.com/office/drawing/2014/main" id="{EC9BC6C6-F43E-4D8F-B2CE-C8DD8CC3C08B}"/>
              </a:ext>
            </a:extLst>
          </p:cNvPr>
          <p:cNvCxnSpPr/>
          <p:nvPr/>
        </p:nvCxnSpPr>
        <p:spPr>
          <a:xfrm rot="10800000" flipV="1">
            <a:off x="1479628" y="2394482"/>
            <a:ext cx="12700" cy="1478662"/>
          </a:xfrm>
          <a:prstGeom prst="curvedConnector3">
            <a:avLst>
              <a:gd name="adj1" fmla="val 1800000"/>
            </a:avLst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k: Sağa Bükülü 29">
            <a:extLst>
              <a:ext uri="{FF2B5EF4-FFF2-40B4-BE49-F238E27FC236}">
                <a16:creationId xmlns:a16="http://schemas.microsoft.com/office/drawing/2014/main" id="{D37A8A90-839C-429B-A087-E28A2237D807}"/>
              </a:ext>
            </a:extLst>
          </p:cNvPr>
          <p:cNvSpPr/>
          <p:nvPr/>
        </p:nvSpPr>
        <p:spPr>
          <a:xfrm>
            <a:off x="726554" y="2359632"/>
            <a:ext cx="766528" cy="3278862"/>
          </a:xfrm>
          <a:prstGeom prst="curvedRightArrow">
            <a:avLst>
              <a:gd name="adj1" fmla="val 25000"/>
              <a:gd name="adj2" fmla="val 50000"/>
              <a:gd name="adj3" fmla="val 3963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3E1A3E4-3DFB-4E66-B70B-10C314E9D0AE}"/>
              </a:ext>
            </a:extLst>
          </p:cNvPr>
          <p:cNvSpPr txBox="1"/>
          <p:nvPr/>
        </p:nvSpPr>
        <p:spPr>
          <a:xfrm>
            <a:off x="726554" y="6344004"/>
            <a:ext cx="7157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Kaynak: </a:t>
            </a:r>
            <a:r>
              <a:rPr lang="tr-TR" sz="1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Robins</a:t>
            </a:r>
            <a:r>
              <a:rPr lang="tr-T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tr-TR" sz="1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</a:t>
            </a:r>
            <a:r>
              <a:rPr lang="tr-T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2015, </a:t>
            </a:r>
            <a:r>
              <a:rPr lang="tr-TR" sz="1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14.baskı</a:t>
            </a:r>
            <a:r>
              <a:rPr lang="tr-TR" sz="1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Çeviren </a:t>
            </a:r>
            <a:r>
              <a:rPr lang="tr-TR" sz="1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İ.Erdem</a:t>
            </a:r>
            <a:r>
              <a:rPr lang="tr-T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Örgütsel Davranış, Nobel Yayınları</a:t>
            </a:r>
          </a:p>
        </p:txBody>
      </p:sp>
    </p:spTree>
    <p:extLst>
      <p:ext uri="{BB962C8B-B14F-4D97-AF65-F5344CB8AC3E}">
        <p14:creationId xmlns:p14="http://schemas.microsoft.com/office/powerpoint/2010/main" val="5945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Özel 2">
      <a:dk1>
        <a:srgbClr val="BB8FB8"/>
      </a:dk1>
      <a:lt1>
        <a:sysClr val="window" lastClr="FFFFFF"/>
      </a:lt1>
      <a:dk2>
        <a:srgbClr val="373545"/>
      </a:dk2>
      <a:lt2>
        <a:srgbClr val="DECDE8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6901</TotalTime>
  <Words>1242</Words>
  <Application>Microsoft Office PowerPoint</Application>
  <PresentationFormat>Ekran Gösterisi (4:3)</PresentationFormat>
  <Paragraphs>167</Paragraphs>
  <Slides>34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Book Antiqua</vt:lpstr>
      <vt:lpstr>Calibri</vt:lpstr>
      <vt:lpstr>Courier New</vt:lpstr>
      <vt:lpstr>Times New Roman</vt:lpstr>
      <vt:lpstr>Wingdings</vt:lpstr>
      <vt:lpstr>Cilt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Yonca BIR</dc:creator>
  <cp:lastModifiedBy>Yonca Bir</cp:lastModifiedBy>
  <cp:revision>398</cp:revision>
  <cp:lastPrinted>2018-11-01T06:18:48Z</cp:lastPrinted>
  <dcterms:created xsi:type="dcterms:W3CDTF">2018-02-23T11:36:14Z</dcterms:created>
  <dcterms:modified xsi:type="dcterms:W3CDTF">2022-01-17T19:16:15Z</dcterms:modified>
</cp:coreProperties>
</file>