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7" d="100"/>
          <a:sy n="77" d="100"/>
        </p:scale>
        <p:origin x="806"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_rels/data1.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s>
</file>

<file path=ppt/diagrams/_rels/drawing1.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860B240-75B8-443D-BCD1-2CD00383A806}" type="doc">
      <dgm:prSet loTypeId="urn:microsoft.com/office/officeart/2018/2/layout/IconLabelList" loCatId="icon" qsTypeId="urn:microsoft.com/office/officeart/2005/8/quickstyle/simple1" qsCatId="simple" csTypeId="urn:microsoft.com/office/officeart/2018/5/colors/Iconchunking_neutralbg_colorful1" csCatId="colorful" phldr="1"/>
      <dgm:spPr/>
      <dgm:t>
        <a:bodyPr/>
        <a:lstStyle/>
        <a:p>
          <a:endParaRPr lang="en-US"/>
        </a:p>
      </dgm:t>
    </dgm:pt>
    <dgm:pt modelId="{317A918B-7D6C-44B1-AE81-9939BE8A2C71}">
      <dgm:prSet/>
      <dgm:spPr/>
      <dgm:t>
        <a:bodyPr/>
        <a:lstStyle/>
        <a:p>
          <a:r>
            <a:rPr lang="tr-TR"/>
            <a:t>Tercümanın özellikleri:</a:t>
          </a:r>
          <a:endParaRPr lang="en-US"/>
        </a:p>
      </dgm:t>
    </dgm:pt>
    <dgm:pt modelId="{8A5D55FE-1655-41BC-8F02-BB10D0C008BC}" type="parTrans" cxnId="{66A19D88-CF42-4106-84A1-E43BCCDA9CDF}">
      <dgm:prSet/>
      <dgm:spPr/>
      <dgm:t>
        <a:bodyPr/>
        <a:lstStyle/>
        <a:p>
          <a:endParaRPr lang="en-US"/>
        </a:p>
      </dgm:t>
    </dgm:pt>
    <dgm:pt modelId="{70BC140B-B38F-43B5-BAC2-6ACCDFFB26ED}" type="sibTrans" cxnId="{66A19D88-CF42-4106-84A1-E43BCCDA9CDF}">
      <dgm:prSet/>
      <dgm:spPr/>
      <dgm:t>
        <a:bodyPr/>
        <a:lstStyle/>
        <a:p>
          <a:endParaRPr lang="en-US"/>
        </a:p>
      </dgm:t>
    </dgm:pt>
    <dgm:pt modelId="{FA84CB7B-9633-43E8-9E07-D7108F91B7D4}">
      <dgm:prSet/>
      <dgm:spPr/>
      <dgm:t>
        <a:bodyPr/>
        <a:lstStyle/>
        <a:p>
          <a:r>
            <a:rPr lang="tr-TR"/>
            <a:t>-Sorumluluk sahibi olmalı ve gerektiğinde sorumluluk alabilmeli.</a:t>
          </a:r>
          <a:endParaRPr lang="en-US"/>
        </a:p>
      </dgm:t>
    </dgm:pt>
    <dgm:pt modelId="{F686818E-98DA-4E30-8602-E391C96F8934}" type="parTrans" cxnId="{9FBC6473-169F-4416-A36B-2198EEEF4935}">
      <dgm:prSet/>
      <dgm:spPr/>
      <dgm:t>
        <a:bodyPr/>
        <a:lstStyle/>
        <a:p>
          <a:endParaRPr lang="en-US"/>
        </a:p>
      </dgm:t>
    </dgm:pt>
    <dgm:pt modelId="{D45189ED-B156-424E-A7F9-903D945BA7D2}" type="sibTrans" cxnId="{9FBC6473-169F-4416-A36B-2198EEEF4935}">
      <dgm:prSet/>
      <dgm:spPr/>
      <dgm:t>
        <a:bodyPr/>
        <a:lstStyle/>
        <a:p>
          <a:endParaRPr lang="en-US"/>
        </a:p>
      </dgm:t>
    </dgm:pt>
    <dgm:pt modelId="{DC1E1CF9-2D45-4089-BA2A-597C26CE1065}">
      <dgm:prSet/>
      <dgm:spPr/>
      <dgm:t>
        <a:bodyPr/>
        <a:lstStyle/>
        <a:p>
          <a:r>
            <a:rPr lang="tr-TR"/>
            <a:t>-Gideceği iş için yeterli hazırlığa sahip olmalı.</a:t>
          </a:r>
          <a:endParaRPr lang="en-US"/>
        </a:p>
      </dgm:t>
    </dgm:pt>
    <dgm:pt modelId="{EFDC7755-E7CA-4054-BEBD-43EB91061E6A}" type="parTrans" cxnId="{1BD8D73E-DC69-44EB-BD64-3894D9D48526}">
      <dgm:prSet/>
      <dgm:spPr/>
      <dgm:t>
        <a:bodyPr/>
        <a:lstStyle/>
        <a:p>
          <a:endParaRPr lang="en-US"/>
        </a:p>
      </dgm:t>
    </dgm:pt>
    <dgm:pt modelId="{E3DC2A52-C5B5-4A4F-8789-3365B5390E68}" type="sibTrans" cxnId="{1BD8D73E-DC69-44EB-BD64-3894D9D48526}">
      <dgm:prSet/>
      <dgm:spPr/>
      <dgm:t>
        <a:bodyPr/>
        <a:lstStyle/>
        <a:p>
          <a:endParaRPr lang="en-US"/>
        </a:p>
      </dgm:t>
    </dgm:pt>
    <dgm:pt modelId="{3C9FF65D-6F85-4B00-8B00-64BDEDDCC029}">
      <dgm:prSet/>
      <dgm:spPr/>
      <dgm:t>
        <a:bodyPr/>
        <a:lstStyle/>
        <a:p>
          <a:r>
            <a:rPr lang="tr-TR"/>
            <a:t>-İyi bir gramer bilgisine, deyimsel ifade kalıplarına hakim olmalı.</a:t>
          </a:r>
          <a:endParaRPr lang="en-US"/>
        </a:p>
      </dgm:t>
    </dgm:pt>
    <dgm:pt modelId="{D929C06A-4D56-4FC2-9C85-6DC242A80650}" type="parTrans" cxnId="{67F67356-3D8F-49C9-8173-8637C39C5586}">
      <dgm:prSet/>
      <dgm:spPr/>
      <dgm:t>
        <a:bodyPr/>
        <a:lstStyle/>
        <a:p>
          <a:endParaRPr lang="en-US"/>
        </a:p>
      </dgm:t>
    </dgm:pt>
    <dgm:pt modelId="{7B649E25-AB8F-4803-8162-65DA620F2DE7}" type="sibTrans" cxnId="{67F67356-3D8F-49C9-8173-8637C39C5586}">
      <dgm:prSet/>
      <dgm:spPr/>
      <dgm:t>
        <a:bodyPr/>
        <a:lstStyle/>
        <a:p>
          <a:endParaRPr lang="en-US"/>
        </a:p>
      </dgm:t>
    </dgm:pt>
    <dgm:pt modelId="{39125F70-B5C2-4D9F-BE66-CCC238934048}">
      <dgm:prSet/>
      <dgm:spPr/>
      <dgm:t>
        <a:bodyPr/>
        <a:lstStyle/>
        <a:p>
          <a:r>
            <a:rPr lang="tr-TR"/>
            <a:t>-Toplantıya zamanında katılmalı.</a:t>
          </a:r>
          <a:endParaRPr lang="en-US"/>
        </a:p>
      </dgm:t>
    </dgm:pt>
    <dgm:pt modelId="{C0FB33DA-B79F-4BAB-93C0-27F0B63C7A8E}" type="parTrans" cxnId="{A2DAA21A-4115-4212-BA2F-746A1F2F64C9}">
      <dgm:prSet/>
      <dgm:spPr/>
      <dgm:t>
        <a:bodyPr/>
        <a:lstStyle/>
        <a:p>
          <a:endParaRPr lang="en-US"/>
        </a:p>
      </dgm:t>
    </dgm:pt>
    <dgm:pt modelId="{E13C23B4-B237-4CE3-93B8-57F5CDD984F0}" type="sibTrans" cxnId="{A2DAA21A-4115-4212-BA2F-746A1F2F64C9}">
      <dgm:prSet/>
      <dgm:spPr/>
      <dgm:t>
        <a:bodyPr/>
        <a:lstStyle/>
        <a:p>
          <a:endParaRPr lang="en-US"/>
        </a:p>
      </dgm:t>
    </dgm:pt>
    <dgm:pt modelId="{67AC3962-7265-4F4A-AB34-FBFA9E6750E5}" type="pres">
      <dgm:prSet presAssocID="{B860B240-75B8-443D-BCD1-2CD00383A806}" presName="root" presStyleCnt="0">
        <dgm:presLayoutVars>
          <dgm:dir/>
          <dgm:resizeHandles val="exact"/>
        </dgm:presLayoutVars>
      </dgm:prSet>
      <dgm:spPr/>
    </dgm:pt>
    <dgm:pt modelId="{0AA745B5-44B6-4287-B9D5-1C393072EABA}" type="pres">
      <dgm:prSet presAssocID="{317A918B-7D6C-44B1-AE81-9939BE8A2C71}" presName="compNode" presStyleCnt="0"/>
      <dgm:spPr/>
    </dgm:pt>
    <dgm:pt modelId="{CD3C9A3C-E0BD-44EB-BFCC-744131585493}" type="pres">
      <dgm:prSet presAssocID="{317A918B-7D6C-44B1-AE81-9939BE8A2C71}"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Onay işareti"/>
        </a:ext>
      </dgm:extLst>
    </dgm:pt>
    <dgm:pt modelId="{E7C9AE66-D8C3-4168-8E01-2B08098EA87C}" type="pres">
      <dgm:prSet presAssocID="{317A918B-7D6C-44B1-AE81-9939BE8A2C71}" presName="spaceRect" presStyleCnt="0"/>
      <dgm:spPr/>
    </dgm:pt>
    <dgm:pt modelId="{E0E95980-59A0-4A5F-9D73-E5BA5165AE73}" type="pres">
      <dgm:prSet presAssocID="{317A918B-7D6C-44B1-AE81-9939BE8A2C71}" presName="textRect" presStyleLbl="revTx" presStyleIdx="0" presStyleCnt="5">
        <dgm:presLayoutVars>
          <dgm:chMax val="1"/>
          <dgm:chPref val="1"/>
        </dgm:presLayoutVars>
      </dgm:prSet>
      <dgm:spPr/>
    </dgm:pt>
    <dgm:pt modelId="{060B3A5E-E5E9-4D7E-90AA-A0D918000BCF}" type="pres">
      <dgm:prSet presAssocID="{70BC140B-B38F-43B5-BAC2-6ACCDFFB26ED}" presName="sibTrans" presStyleCnt="0"/>
      <dgm:spPr/>
    </dgm:pt>
    <dgm:pt modelId="{0977CFE1-B63D-4314-82D0-02AA79CB9618}" type="pres">
      <dgm:prSet presAssocID="{FA84CB7B-9633-43E8-9E07-D7108F91B7D4}" presName="compNode" presStyleCnt="0"/>
      <dgm:spPr/>
    </dgm:pt>
    <dgm:pt modelId="{29B98628-DC13-42A9-B6BA-D052D14EFFD4}" type="pres">
      <dgm:prSet presAssocID="{FA84CB7B-9633-43E8-9E07-D7108F91B7D4}"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cales of Justice"/>
        </a:ext>
      </dgm:extLst>
    </dgm:pt>
    <dgm:pt modelId="{06252F76-3FA1-4EA3-926A-6C6B108CAE5B}" type="pres">
      <dgm:prSet presAssocID="{FA84CB7B-9633-43E8-9E07-D7108F91B7D4}" presName="spaceRect" presStyleCnt="0"/>
      <dgm:spPr/>
    </dgm:pt>
    <dgm:pt modelId="{E30D44AE-5EDB-4DF1-A80C-83B215CA0363}" type="pres">
      <dgm:prSet presAssocID="{FA84CB7B-9633-43E8-9E07-D7108F91B7D4}" presName="textRect" presStyleLbl="revTx" presStyleIdx="1" presStyleCnt="5">
        <dgm:presLayoutVars>
          <dgm:chMax val="1"/>
          <dgm:chPref val="1"/>
        </dgm:presLayoutVars>
      </dgm:prSet>
      <dgm:spPr/>
    </dgm:pt>
    <dgm:pt modelId="{F7144646-77FC-44F2-8E10-53C97A48A58B}" type="pres">
      <dgm:prSet presAssocID="{D45189ED-B156-424E-A7F9-903D945BA7D2}" presName="sibTrans" presStyleCnt="0"/>
      <dgm:spPr/>
    </dgm:pt>
    <dgm:pt modelId="{B8D21C11-CB62-4B66-9E10-458B7EF354E7}" type="pres">
      <dgm:prSet presAssocID="{DC1E1CF9-2D45-4089-BA2A-597C26CE1065}" presName="compNode" presStyleCnt="0"/>
      <dgm:spPr/>
    </dgm:pt>
    <dgm:pt modelId="{6254B9AA-7B44-4E4C-9C03-DF3DCF8A2B63}" type="pres">
      <dgm:prSet presAssocID="{DC1E1CF9-2D45-4089-BA2A-597C26CE1065}"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Buldozer"/>
        </a:ext>
      </dgm:extLst>
    </dgm:pt>
    <dgm:pt modelId="{A958F476-989D-4F59-9B4C-92BE48E3B514}" type="pres">
      <dgm:prSet presAssocID="{DC1E1CF9-2D45-4089-BA2A-597C26CE1065}" presName="spaceRect" presStyleCnt="0"/>
      <dgm:spPr/>
    </dgm:pt>
    <dgm:pt modelId="{C30F4933-2B33-4609-A265-5134E1F8FF76}" type="pres">
      <dgm:prSet presAssocID="{DC1E1CF9-2D45-4089-BA2A-597C26CE1065}" presName="textRect" presStyleLbl="revTx" presStyleIdx="2" presStyleCnt="5">
        <dgm:presLayoutVars>
          <dgm:chMax val="1"/>
          <dgm:chPref val="1"/>
        </dgm:presLayoutVars>
      </dgm:prSet>
      <dgm:spPr/>
    </dgm:pt>
    <dgm:pt modelId="{C104327D-309C-43EE-B9C2-6D670B78C9FF}" type="pres">
      <dgm:prSet presAssocID="{E3DC2A52-C5B5-4A4F-8789-3365B5390E68}" presName="sibTrans" presStyleCnt="0"/>
      <dgm:spPr/>
    </dgm:pt>
    <dgm:pt modelId="{69704736-0FF0-4340-83C7-5CF0549E9793}" type="pres">
      <dgm:prSet presAssocID="{3C9FF65D-6F85-4B00-8B00-64BDEDDCC029}" presName="compNode" presStyleCnt="0"/>
      <dgm:spPr/>
    </dgm:pt>
    <dgm:pt modelId="{0CE6CC4F-83AF-46C0-A6A0-1AEC761DBDC2}" type="pres">
      <dgm:prSet presAssocID="{3C9FF65D-6F85-4B00-8B00-64BDEDDCC029}"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Hakim"/>
        </a:ext>
      </dgm:extLst>
    </dgm:pt>
    <dgm:pt modelId="{9A80ECEE-B789-40AB-AE9F-7360D014E22E}" type="pres">
      <dgm:prSet presAssocID="{3C9FF65D-6F85-4B00-8B00-64BDEDDCC029}" presName="spaceRect" presStyleCnt="0"/>
      <dgm:spPr/>
    </dgm:pt>
    <dgm:pt modelId="{DE0E073D-E1D7-4434-886C-48964D0DDA30}" type="pres">
      <dgm:prSet presAssocID="{3C9FF65D-6F85-4B00-8B00-64BDEDDCC029}" presName="textRect" presStyleLbl="revTx" presStyleIdx="3" presStyleCnt="5">
        <dgm:presLayoutVars>
          <dgm:chMax val="1"/>
          <dgm:chPref val="1"/>
        </dgm:presLayoutVars>
      </dgm:prSet>
      <dgm:spPr/>
    </dgm:pt>
    <dgm:pt modelId="{9C73DD5B-1C22-47FD-8A51-3E24C229ECA7}" type="pres">
      <dgm:prSet presAssocID="{7B649E25-AB8F-4803-8162-65DA620F2DE7}" presName="sibTrans" presStyleCnt="0"/>
      <dgm:spPr/>
    </dgm:pt>
    <dgm:pt modelId="{972DEF43-E389-4682-B233-3E8E09DFA868}" type="pres">
      <dgm:prSet presAssocID="{39125F70-B5C2-4D9F-BE66-CCC238934048}" presName="compNode" presStyleCnt="0"/>
      <dgm:spPr/>
    </dgm:pt>
    <dgm:pt modelId="{0118371E-7D29-4186-BFC4-34C0AFE84ECD}" type="pres">
      <dgm:prSet presAssocID="{39125F70-B5C2-4D9F-BE66-CCC238934048}"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Alt Yazı"/>
        </a:ext>
      </dgm:extLst>
    </dgm:pt>
    <dgm:pt modelId="{AD2F4C06-55D8-47AB-A611-B1E564EC9EAE}" type="pres">
      <dgm:prSet presAssocID="{39125F70-B5C2-4D9F-BE66-CCC238934048}" presName="spaceRect" presStyleCnt="0"/>
      <dgm:spPr/>
    </dgm:pt>
    <dgm:pt modelId="{7B0DB75B-D3E7-49B9-8CDB-18B10265BAB5}" type="pres">
      <dgm:prSet presAssocID="{39125F70-B5C2-4D9F-BE66-CCC238934048}" presName="textRect" presStyleLbl="revTx" presStyleIdx="4" presStyleCnt="5">
        <dgm:presLayoutVars>
          <dgm:chMax val="1"/>
          <dgm:chPref val="1"/>
        </dgm:presLayoutVars>
      </dgm:prSet>
      <dgm:spPr/>
    </dgm:pt>
  </dgm:ptLst>
  <dgm:cxnLst>
    <dgm:cxn modelId="{21282F01-BEC6-487D-A4E9-42F6FBCD71F6}" type="presOf" srcId="{3C9FF65D-6F85-4B00-8B00-64BDEDDCC029}" destId="{DE0E073D-E1D7-4434-886C-48964D0DDA30}" srcOrd="0" destOrd="0" presId="urn:microsoft.com/office/officeart/2018/2/layout/IconLabelList"/>
    <dgm:cxn modelId="{A2DAA21A-4115-4212-BA2F-746A1F2F64C9}" srcId="{B860B240-75B8-443D-BCD1-2CD00383A806}" destId="{39125F70-B5C2-4D9F-BE66-CCC238934048}" srcOrd="4" destOrd="0" parTransId="{C0FB33DA-B79F-4BAB-93C0-27F0B63C7A8E}" sibTransId="{E13C23B4-B237-4CE3-93B8-57F5CDD984F0}"/>
    <dgm:cxn modelId="{CAA68E22-368B-4BB4-A9E2-EA1132054744}" type="presOf" srcId="{FA84CB7B-9633-43E8-9E07-D7108F91B7D4}" destId="{E30D44AE-5EDB-4DF1-A80C-83B215CA0363}" srcOrd="0" destOrd="0" presId="urn:microsoft.com/office/officeart/2018/2/layout/IconLabelList"/>
    <dgm:cxn modelId="{1BD8D73E-DC69-44EB-BD64-3894D9D48526}" srcId="{B860B240-75B8-443D-BCD1-2CD00383A806}" destId="{DC1E1CF9-2D45-4089-BA2A-597C26CE1065}" srcOrd="2" destOrd="0" parTransId="{EFDC7755-E7CA-4054-BEBD-43EB91061E6A}" sibTransId="{E3DC2A52-C5B5-4A4F-8789-3365B5390E68}"/>
    <dgm:cxn modelId="{A6472E66-0FA6-4D64-A470-52E868345489}" type="presOf" srcId="{317A918B-7D6C-44B1-AE81-9939BE8A2C71}" destId="{E0E95980-59A0-4A5F-9D73-E5BA5165AE73}" srcOrd="0" destOrd="0" presId="urn:microsoft.com/office/officeart/2018/2/layout/IconLabelList"/>
    <dgm:cxn modelId="{6587CF71-107D-45AE-B6EA-9068ACF85905}" type="presOf" srcId="{B860B240-75B8-443D-BCD1-2CD00383A806}" destId="{67AC3962-7265-4F4A-AB34-FBFA9E6750E5}" srcOrd="0" destOrd="0" presId="urn:microsoft.com/office/officeart/2018/2/layout/IconLabelList"/>
    <dgm:cxn modelId="{9FBC6473-169F-4416-A36B-2198EEEF4935}" srcId="{B860B240-75B8-443D-BCD1-2CD00383A806}" destId="{FA84CB7B-9633-43E8-9E07-D7108F91B7D4}" srcOrd="1" destOrd="0" parTransId="{F686818E-98DA-4E30-8602-E391C96F8934}" sibTransId="{D45189ED-B156-424E-A7F9-903D945BA7D2}"/>
    <dgm:cxn modelId="{67F67356-3D8F-49C9-8173-8637C39C5586}" srcId="{B860B240-75B8-443D-BCD1-2CD00383A806}" destId="{3C9FF65D-6F85-4B00-8B00-64BDEDDCC029}" srcOrd="3" destOrd="0" parTransId="{D929C06A-4D56-4FC2-9C85-6DC242A80650}" sibTransId="{7B649E25-AB8F-4803-8162-65DA620F2DE7}"/>
    <dgm:cxn modelId="{CA069D85-3BF7-4481-8EB6-9B80E304B068}" type="presOf" srcId="{DC1E1CF9-2D45-4089-BA2A-597C26CE1065}" destId="{C30F4933-2B33-4609-A265-5134E1F8FF76}" srcOrd="0" destOrd="0" presId="urn:microsoft.com/office/officeart/2018/2/layout/IconLabelList"/>
    <dgm:cxn modelId="{66A19D88-CF42-4106-84A1-E43BCCDA9CDF}" srcId="{B860B240-75B8-443D-BCD1-2CD00383A806}" destId="{317A918B-7D6C-44B1-AE81-9939BE8A2C71}" srcOrd="0" destOrd="0" parTransId="{8A5D55FE-1655-41BC-8F02-BB10D0C008BC}" sibTransId="{70BC140B-B38F-43B5-BAC2-6ACCDFFB26ED}"/>
    <dgm:cxn modelId="{4C022EF2-9E60-4775-9015-BE32B3981C5C}" type="presOf" srcId="{39125F70-B5C2-4D9F-BE66-CCC238934048}" destId="{7B0DB75B-D3E7-49B9-8CDB-18B10265BAB5}" srcOrd="0" destOrd="0" presId="urn:microsoft.com/office/officeart/2018/2/layout/IconLabelList"/>
    <dgm:cxn modelId="{3174BE68-636F-4E87-86E6-8916059DD627}" type="presParOf" srcId="{67AC3962-7265-4F4A-AB34-FBFA9E6750E5}" destId="{0AA745B5-44B6-4287-B9D5-1C393072EABA}" srcOrd="0" destOrd="0" presId="urn:microsoft.com/office/officeart/2018/2/layout/IconLabelList"/>
    <dgm:cxn modelId="{2124E4E6-BBB4-40D6-B79D-11717FBBF54A}" type="presParOf" srcId="{0AA745B5-44B6-4287-B9D5-1C393072EABA}" destId="{CD3C9A3C-E0BD-44EB-BFCC-744131585493}" srcOrd="0" destOrd="0" presId="urn:microsoft.com/office/officeart/2018/2/layout/IconLabelList"/>
    <dgm:cxn modelId="{7ADA46BC-3590-4629-A6F9-15F0BD1A16D0}" type="presParOf" srcId="{0AA745B5-44B6-4287-B9D5-1C393072EABA}" destId="{E7C9AE66-D8C3-4168-8E01-2B08098EA87C}" srcOrd="1" destOrd="0" presId="urn:microsoft.com/office/officeart/2018/2/layout/IconLabelList"/>
    <dgm:cxn modelId="{E6651FC5-D55F-433D-956A-DF9813C6127E}" type="presParOf" srcId="{0AA745B5-44B6-4287-B9D5-1C393072EABA}" destId="{E0E95980-59A0-4A5F-9D73-E5BA5165AE73}" srcOrd="2" destOrd="0" presId="urn:microsoft.com/office/officeart/2018/2/layout/IconLabelList"/>
    <dgm:cxn modelId="{D20CABAE-A06E-41E0-86FF-7D4E1B9360B1}" type="presParOf" srcId="{67AC3962-7265-4F4A-AB34-FBFA9E6750E5}" destId="{060B3A5E-E5E9-4D7E-90AA-A0D918000BCF}" srcOrd="1" destOrd="0" presId="urn:microsoft.com/office/officeart/2018/2/layout/IconLabelList"/>
    <dgm:cxn modelId="{B7B97477-64BD-4AEB-9095-67643C2CBB92}" type="presParOf" srcId="{67AC3962-7265-4F4A-AB34-FBFA9E6750E5}" destId="{0977CFE1-B63D-4314-82D0-02AA79CB9618}" srcOrd="2" destOrd="0" presId="urn:microsoft.com/office/officeart/2018/2/layout/IconLabelList"/>
    <dgm:cxn modelId="{9BE7B908-ABF2-492D-BADE-580289C7CE62}" type="presParOf" srcId="{0977CFE1-B63D-4314-82D0-02AA79CB9618}" destId="{29B98628-DC13-42A9-B6BA-D052D14EFFD4}" srcOrd="0" destOrd="0" presId="urn:microsoft.com/office/officeart/2018/2/layout/IconLabelList"/>
    <dgm:cxn modelId="{AF3721F1-DA1D-4183-ABD7-5AF40252A112}" type="presParOf" srcId="{0977CFE1-B63D-4314-82D0-02AA79CB9618}" destId="{06252F76-3FA1-4EA3-926A-6C6B108CAE5B}" srcOrd="1" destOrd="0" presId="urn:microsoft.com/office/officeart/2018/2/layout/IconLabelList"/>
    <dgm:cxn modelId="{B831298F-0E7E-4FFC-8C9E-89573A6E7CB0}" type="presParOf" srcId="{0977CFE1-B63D-4314-82D0-02AA79CB9618}" destId="{E30D44AE-5EDB-4DF1-A80C-83B215CA0363}" srcOrd="2" destOrd="0" presId="urn:microsoft.com/office/officeart/2018/2/layout/IconLabelList"/>
    <dgm:cxn modelId="{28E2887E-08B2-4F63-972C-844F80AD4541}" type="presParOf" srcId="{67AC3962-7265-4F4A-AB34-FBFA9E6750E5}" destId="{F7144646-77FC-44F2-8E10-53C97A48A58B}" srcOrd="3" destOrd="0" presId="urn:microsoft.com/office/officeart/2018/2/layout/IconLabelList"/>
    <dgm:cxn modelId="{293D421A-D96B-4992-98BE-97B29ED78A1E}" type="presParOf" srcId="{67AC3962-7265-4F4A-AB34-FBFA9E6750E5}" destId="{B8D21C11-CB62-4B66-9E10-458B7EF354E7}" srcOrd="4" destOrd="0" presId="urn:microsoft.com/office/officeart/2018/2/layout/IconLabelList"/>
    <dgm:cxn modelId="{1EBB3E2E-A87C-4D3B-A79E-19DF442963AE}" type="presParOf" srcId="{B8D21C11-CB62-4B66-9E10-458B7EF354E7}" destId="{6254B9AA-7B44-4E4C-9C03-DF3DCF8A2B63}" srcOrd="0" destOrd="0" presId="urn:microsoft.com/office/officeart/2018/2/layout/IconLabelList"/>
    <dgm:cxn modelId="{BE26247B-8453-46AA-BF99-5B4624A97C5F}" type="presParOf" srcId="{B8D21C11-CB62-4B66-9E10-458B7EF354E7}" destId="{A958F476-989D-4F59-9B4C-92BE48E3B514}" srcOrd="1" destOrd="0" presId="urn:microsoft.com/office/officeart/2018/2/layout/IconLabelList"/>
    <dgm:cxn modelId="{51C9BED9-549A-40C6-9F89-ECB664AF4C89}" type="presParOf" srcId="{B8D21C11-CB62-4B66-9E10-458B7EF354E7}" destId="{C30F4933-2B33-4609-A265-5134E1F8FF76}" srcOrd="2" destOrd="0" presId="urn:microsoft.com/office/officeart/2018/2/layout/IconLabelList"/>
    <dgm:cxn modelId="{6B124F9C-58FF-4658-83C9-1D4017ADF9E1}" type="presParOf" srcId="{67AC3962-7265-4F4A-AB34-FBFA9E6750E5}" destId="{C104327D-309C-43EE-B9C2-6D670B78C9FF}" srcOrd="5" destOrd="0" presId="urn:microsoft.com/office/officeart/2018/2/layout/IconLabelList"/>
    <dgm:cxn modelId="{F2980B48-86CB-4F3F-AE60-2E271097271B}" type="presParOf" srcId="{67AC3962-7265-4F4A-AB34-FBFA9E6750E5}" destId="{69704736-0FF0-4340-83C7-5CF0549E9793}" srcOrd="6" destOrd="0" presId="urn:microsoft.com/office/officeart/2018/2/layout/IconLabelList"/>
    <dgm:cxn modelId="{E22572A0-D4C1-4A9F-8852-4322E8398073}" type="presParOf" srcId="{69704736-0FF0-4340-83C7-5CF0549E9793}" destId="{0CE6CC4F-83AF-46C0-A6A0-1AEC761DBDC2}" srcOrd="0" destOrd="0" presId="urn:microsoft.com/office/officeart/2018/2/layout/IconLabelList"/>
    <dgm:cxn modelId="{4C964498-A45E-40E0-A550-E1C8DEA28926}" type="presParOf" srcId="{69704736-0FF0-4340-83C7-5CF0549E9793}" destId="{9A80ECEE-B789-40AB-AE9F-7360D014E22E}" srcOrd="1" destOrd="0" presId="urn:microsoft.com/office/officeart/2018/2/layout/IconLabelList"/>
    <dgm:cxn modelId="{A49390EC-4013-48FE-869B-4C08963B7CD4}" type="presParOf" srcId="{69704736-0FF0-4340-83C7-5CF0549E9793}" destId="{DE0E073D-E1D7-4434-886C-48964D0DDA30}" srcOrd="2" destOrd="0" presId="urn:microsoft.com/office/officeart/2018/2/layout/IconLabelList"/>
    <dgm:cxn modelId="{D8FBED47-C5EC-4DC0-B074-FD19409C61C5}" type="presParOf" srcId="{67AC3962-7265-4F4A-AB34-FBFA9E6750E5}" destId="{9C73DD5B-1C22-47FD-8A51-3E24C229ECA7}" srcOrd="7" destOrd="0" presId="urn:microsoft.com/office/officeart/2018/2/layout/IconLabelList"/>
    <dgm:cxn modelId="{EDC46F10-149D-47C0-87FB-19F112B0A8A4}" type="presParOf" srcId="{67AC3962-7265-4F4A-AB34-FBFA9E6750E5}" destId="{972DEF43-E389-4682-B233-3E8E09DFA868}" srcOrd="8" destOrd="0" presId="urn:microsoft.com/office/officeart/2018/2/layout/IconLabelList"/>
    <dgm:cxn modelId="{F3A41121-8D57-4C00-ACE0-7455F52BA2FC}" type="presParOf" srcId="{972DEF43-E389-4682-B233-3E8E09DFA868}" destId="{0118371E-7D29-4186-BFC4-34C0AFE84ECD}" srcOrd="0" destOrd="0" presId="urn:microsoft.com/office/officeart/2018/2/layout/IconLabelList"/>
    <dgm:cxn modelId="{89C6EFC3-D7DA-4D7A-B902-3F56A60C0BAB}" type="presParOf" srcId="{972DEF43-E389-4682-B233-3E8E09DFA868}" destId="{AD2F4C06-55D8-47AB-A611-B1E564EC9EAE}" srcOrd="1" destOrd="0" presId="urn:microsoft.com/office/officeart/2018/2/layout/IconLabelList"/>
    <dgm:cxn modelId="{20ED4C56-3E1D-43BB-AB62-A8183003270D}" type="presParOf" srcId="{972DEF43-E389-4682-B233-3E8E09DFA868}" destId="{7B0DB75B-D3E7-49B9-8CDB-18B10265BAB5}"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3C9A3C-E0BD-44EB-BFCC-744131585493}">
      <dsp:nvSpPr>
        <dsp:cNvPr id="0" name=""/>
        <dsp:cNvSpPr/>
      </dsp:nvSpPr>
      <dsp:spPr>
        <a:xfrm>
          <a:off x="828914" y="1196282"/>
          <a:ext cx="810000" cy="810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0E95980-59A0-4A5F-9D73-E5BA5165AE73}">
      <dsp:nvSpPr>
        <dsp:cNvPr id="0" name=""/>
        <dsp:cNvSpPr/>
      </dsp:nvSpPr>
      <dsp:spPr>
        <a:xfrm>
          <a:off x="333914" y="2276522"/>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77850">
            <a:lnSpc>
              <a:spcPct val="90000"/>
            </a:lnSpc>
            <a:spcBef>
              <a:spcPct val="0"/>
            </a:spcBef>
            <a:spcAft>
              <a:spcPct val="35000"/>
            </a:spcAft>
            <a:buNone/>
          </a:pPr>
          <a:r>
            <a:rPr lang="tr-TR" sz="1300" kern="1200"/>
            <a:t>Tercümanın özellikleri:</a:t>
          </a:r>
          <a:endParaRPr lang="en-US" sz="1300" kern="1200"/>
        </a:p>
      </dsp:txBody>
      <dsp:txXfrm>
        <a:off x="333914" y="2276522"/>
        <a:ext cx="1800000" cy="720000"/>
      </dsp:txXfrm>
    </dsp:sp>
    <dsp:sp modelId="{29B98628-DC13-42A9-B6BA-D052D14EFFD4}">
      <dsp:nvSpPr>
        <dsp:cNvPr id="0" name=""/>
        <dsp:cNvSpPr/>
      </dsp:nvSpPr>
      <dsp:spPr>
        <a:xfrm>
          <a:off x="2943914" y="1196282"/>
          <a:ext cx="810000" cy="810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30D44AE-5EDB-4DF1-A80C-83B215CA0363}">
      <dsp:nvSpPr>
        <dsp:cNvPr id="0" name=""/>
        <dsp:cNvSpPr/>
      </dsp:nvSpPr>
      <dsp:spPr>
        <a:xfrm>
          <a:off x="2448914" y="2276522"/>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77850">
            <a:lnSpc>
              <a:spcPct val="90000"/>
            </a:lnSpc>
            <a:spcBef>
              <a:spcPct val="0"/>
            </a:spcBef>
            <a:spcAft>
              <a:spcPct val="35000"/>
            </a:spcAft>
            <a:buNone/>
          </a:pPr>
          <a:r>
            <a:rPr lang="tr-TR" sz="1300" kern="1200"/>
            <a:t>-Sorumluluk sahibi olmalı ve gerektiğinde sorumluluk alabilmeli.</a:t>
          </a:r>
          <a:endParaRPr lang="en-US" sz="1300" kern="1200"/>
        </a:p>
      </dsp:txBody>
      <dsp:txXfrm>
        <a:off x="2448914" y="2276522"/>
        <a:ext cx="1800000" cy="720000"/>
      </dsp:txXfrm>
    </dsp:sp>
    <dsp:sp modelId="{6254B9AA-7B44-4E4C-9C03-DF3DCF8A2B63}">
      <dsp:nvSpPr>
        <dsp:cNvPr id="0" name=""/>
        <dsp:cNvSpPr/>
      </dsp:nvSpPr>
      <dsp:spPr>
        <a:xfrm>
          <a:off x="5058914" y="1196282"/>
          <a:ext cx="810000" cy="81000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30F4933-2B33-4609-A265-5134E1F8FF76}">
      <dsp:nvSpPr>
        <dsp:cNvPr id="0" name=""/>
        <dsp:cNvSpPr/>
      </dsp:nvSpPr>
      <dsp:spPr>
        <a:xfrm>
          <a:off x="4563914" y="2276522"/>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77850">
            <a:lnSpc>
              <a:spcPct val="90000"/>
            </a:lnSpc>
            <a:spcBef>
              <a:spcPct val="0"/>
            </a:spcBef>
            <a:spcAft>
              <a:spcPct val="35000"/>
            </a:spcAft>
            <a:buNone/>
          </a:pPr>
          <a:r>
            <a:rPr lang="tr-TR" sz="1300" kern="1200"/>
            <a:t>-Gideceği iş için yeterli hazırlığa sahip olmalı.</a:t>
          </a:r>
          <a:endParaRPr lang="en-US" sz="1300" kern="1200"/>
        </a:p>
      </dsp:txBody>
      <dsp:txXfrm>
        <a:off x="4563914" y="2276522"/>
        <a:ext cx="1800000" cy="720000"/>
      </dsp:txXfrm>
    </dsp:sp>
    <dsp:sp modelId="{0CE6CC4F-83AF-46C0-A6A0-1AEC761DBDC2}">
      <dsp:nvSpPr>
        <dsp:cNvPr id="0" name=""/>
        <dsp:cNvSpPr/>
      </dsp:nvSpPr>
      <dsp:spPr>
        <a:xfrm>
          <a:off x="7173914" y="1196282"/>
          <a:ext cx="810000" cy="81000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E0E073D-E1D7-4434-886C-48964D0DDA30}">
      <dsp:nvSpPr>
        <dsp:cNvPr id="0" name=""/>
        <dsp:cNvSpPr/>
      </dsp:nvSpPr>
      <dsp:spPr>
        <a:xfrm>
          <a:off x="6678914" y="2276522"/>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77850">
            <a:lnSpc>
              <a:spcPct val="90000"/>
            </a:lnSpc>
            <a:spcBef>
              <a:spcPct val="0"/>
            </a:spcBef>
            <a:spcAft>
              <a:spcPct val="35000"/>
            </a:spcAft>
            <a:buNone/>
          </a:pPr>
          <a:r>
            <a:rPr lang="tr-TR" sz="1300" kern="1200"/>
            <a:t>-İyi bir gramer bilgisine, deyimsel ifade kalıplarına hakim olmalı.</a:t>
          </a:r>
          <a:endParaRPr lang="en-US" sz="1300" kern="1200"/>
        </a:p>
      </dsp:txBody>
      <dsp:txXfrm>
        <a:off x="6678914" y="2276522"/>
        <a:ext cx="1800000" cy="720000"/>
      </dsp:txXfrm>
    </dsp:sp>
    <dsp:sp modelId="{0118371E-7D29-4186-BFC4-34C0AFE84ECD}">
      <dsp:nvSpPr>
        <dsp:cNvPr id="0" name=""/>
        <dsp:cNvSpPr/>
      </dsp:nvSpPr>
      <dsp:spPr>
        <a:xfrm>
          <a:off x="9288914" y="1196282"/>
          <a:ext cx="810000" cy="810000"/>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B0DB75B-D3E7-49B9-8CDB-18B10265BAB5}">
      <dsp:nvSpPr>
        <dsp:cNvPr id="0" name=""/>
        <dsp:cNvSpPr/>
      </dsp:nvSpPr>
      <dsp:spPr>
        <a:xfrm>
          <a:off x="8793914" y="2276522"/>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77850">
            <a:lnSpc>
              <a:spcPct val="90000"/>
            </a:lnSpc>
            <a:spcBef>
              <a:spcPct val="0"/>
            </a:spcBef>
            <a:spcAft>
              <a:spcPct val="35000"/>
            </a:spcAft>
            <a:buNone/>
          </a:pPr>
          <a:r>
            <a:rPr lang="tr-TR" sz="1300" kern="1200"/>
            <a:t>-Toplantıya zamanında katılmalı.</a:t>
          </a:r>
          <a:endParaRPr lang="en-US" sz="1300" kern="1200"/>
        </a:p>
      </dsp:txBody>
      <dsp:txXfrm>
        <a:off x="8793914" y="2276522"/>
        <a:ext cx="1800000" cy="720000"/>
      </dsp:txXfrm>
    </dsp:sp>
  </dsp:spTree>
</dsp:drawing>
</file>

<file path=ppt/diagrams/layout1.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B2B3398-CB2E-51DD-47C4-1FF657218EC5}"/>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7F2FF4FE-948D-E451-1117-5C558BA483A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11F28005-CEF0-4416-C88D-CA5ED6B19005}"/>
              </a:ext>
            </a:extLst>
          </p:cNvPr>
          <p:cNvSpPr>
            <a:spLocks noGrp="1"/>
          </p:cNvSpPr>
          <p:nvPr>
            <p:ph type="dt" sz="half" idx="10"/>
          </p:nvPr>
        </p:nvSpPr>
        <p:spPr/>
        <p:txBody>
          <a:bodyPr/>
          <a:lstStyle/>
          <a:p>
            <a:fld id="{81F308FC-1BE3-4B2D-A445-35AFD60A23F7}" type="datetimeFigureOut">
              <a:rPr lang="tr-TR" smtClean="0"/>
              <a:t>27.02.2026</a:t>
            </a:fld>
            <a:endParaRPr lang="tr-TR"/>
          </a:p>
        </p:txBody>
      </p:sp>
      <p:sp>
        <p:nvSpPr>
          <p:cNvPr id="5" name="Alt Bilgi Yer Tutucusu 4">
            <a:extLst>
              <a:ext uri="{FF2B5EF4-FFF2-40B4-BE49-F238E27FC236}">
                <a16:creationId xmlns:a16="http://schemas.microsoft.com/office/drawing/2014/main" id="{940F0B86-6E6E-DC26-85EC-DCD1BC834B2E}"/>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A06C0521-7789-BA5B-1F56-E41C7C3CC703}"/>
              </a:ext>
            </a:extLst>
          </p:cNvPr>
          <p:cNvSpPr>
            <a:spLocks noGrp="1"/>
          </p:cNvSpPr>
          <p:nvPr>
            <p:ph type="sldNum" sz="quarter" idx="12"/>
          </p:nvPr>
        </p:nvSpPr>
        <p:spPr/>
        <p:txBody>
          <a:bodyPr/>
          <a:lstStyle/>
          <a:p>
            <a:fld id="{40F66770-5F3F-4ABA-8078-ECC908B932C4}" type="slidenum">
              <a:rPr lang="tr-TR" smtClean="0"/>
              <a:t>‹#›</a:t>
            </a:fld>
            <a:endParaRPr lang="tr-TR"/>
          </a:p>
        </p:txBody>
      </p:sp>
    </p:spTree>
    <p:extLst>
      <p:ext uri="{BB962C8B-B14F-4D97-AF65-F5344CB8AC3E}">
        <p14:creationId xmlns:p14="http://schemas.microsoft.com/office/powerpoint/2010/main" val="21617594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2705204-4776-846B-4F5B-37B58172725D}"/>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85A727ED-0835-746B-3070-C3FEBA6310E0}"/>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12FB8A7-D260-7E9A-0884-6D8FF9BDBED5}"/>
              </a:ext>
            </a:extLst>
          </p:cNvPr>
          <p:cNvSpPr>
            <a:spLocks noGrp="1"/>
          </p:cNvSpPr>
          <p:nvPr>
            <p:ph type="dt" sz="half" idx="10"/>
          </p:nvPr>
        </p:nvSpPr>
        <p:spPr/>
        <p:txBody>
          <a:bodyPr/>
          <a:lstStyle/>
          <a:p>
            <a:fld id="{81F308FC-1BE3-4B2D-A445-35AFD60A23F7}" type="datetimeFigureOut">
              <a:rPr lang="tr-TR" smtClean="0"/>
              <a:t>27.02.2026</a:t>
            </a:fld>
            <a:endParaRPr lang="tr-TR"/>
          </a:p>
        </p:txBody>
      </p:sp>
      <p:sp>
        <p:nvSpPr>
          <p:cNvPr id="5" name="Alt Bilgi Yer Tutucusu 4">
            <a:extLst>
              <a:ext uri="{FF2B5EF4-FFF2-40B4-BE49-F238E27FC236}">
                <a16:creationId xmlns:a16="http://schemas.microsoft.com/office/drawing/2014/main" id="{30FC622B-27AC-4F75-1D60-A3D09E7D311B}"/>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08F0AA9-92A5-2D45-A78A-358DE1B9696E}"/>
              </a:ext>
            </a:extLst>
          </p:cNvPr>
          <p:cNvSpPr>
            <a:spLocks noGrp="1"/>
          </p:cNvSpPr>
          <p:nvPr>
            <p:ph type="sldNum" sz="quarter" idx="12"/>
          </p:nvPr>
        </p:nvSpPr>
        <p:spPr/>
        <p:txBody>
          <a:bodyPr/>
          <a:lstStyle/>
          <a:p>
            <a:fld id="{40F66770-5F3F-4ABA-8078-ECC908B932C4}" type="slidenum">
              <a:rPr lang="tr-TR" smtClean="0"/>
              <a:t>‹#›</a:t>
            </a:fld>
            <a:endParaRPr lang="tr-TR"/>
          </a:p>
        </p:txBody>
      </p:sp>
    </p:spTree>
    <p:extLst>
      <p:ext uri="{BB962C8B-B14F-4D97-AF65-F5344CB8AC3E}">
        <p14:creationId xmlns:p14="http://schemas.microsoft.com/office/powerpoint/2010/main" val="11771189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10C56A4E-1FEE-2FC5-E5A3-71CDD916E00D}"/>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076935A4-2A21-F0D6-AD51-64715788E679}"/>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1EFDE4F2-E6B7-BFD8-0EAC-7A63594992A2}"/>
              </a:ext>
            </a:extLst>
          </p:cNvPr>
          <p:cNvSpPr>
            <a:spLocks noGrp="1"/>
          </p:cNvSpPr>
          <p:nvPr>
            <p:ph type="dt" sz="half" idx="10"/>
          </p:nvPr>
        </p:nvSpPr>
        <p:spPr/>
        <p:txBody>
          <a:bodyPr/>
          <a:lstStyle/>
          <a:p>
            <a:fld id="{81F308FC-1BE3-4B2D-A445-35AFD60A23F7}" type="datetimeFigureOut">
              <a:rPr lang="tr-TR" smtClean="0"/>
              <a:t>27.02.2026</a:t>
            </a:fld>
            <a:endParaRPr lang="tr-TR"/>
          </a:p>
        </p:txBody>
      </p:sp>
      <p:sp>
        <p:nvSpPr>
          <p:cNvPr id="5" name="Alt Bilgi Yer Tutucusu 4">
            <a:extLst>
              <a:ext uri="{FF2B5EF4-FFF2-40B4-BE49-F238E27FC236}">
                <a16:creationId xmlns:a16="http://schemas.microsoft.com/office/drawing/2014/main" id="{7E72109C-8834-DBAD-BEE9-63DA493D9E64}"/>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C33B0014-0EA2-9A2C-F68F-19BD04F1DFE5}"/>
              </a:ext>
            </a:extLst>
          </p:cNvPr>
          <p:cNvSpPr>
            <a:spLocks noGrp="1"/>
          </p:cNvSpPr>
          <p:nvPr>
            <p:ph type="sldNum" sz="quarter" idx="12"/>
          </p:nvPr>
        </p:nvSpPr>
        <p:spPr/>
        <p:txBody>
          <a:bodyPr/>
          <a:lstStyle/>
          <a:p>
            <a:fld id="{40F66770-5F3F-4ABA-8078-ECC908B932C4}" type="slidenum">
              <a:rPr lang="tr-TR" smtClean="0"/>
              <a:t>‹#›</a:t>
            </a:fld>
            <a:endParaRPr lang="tr-TR"/>
          </a:p>
        </p:txBody>
      </p:sp>
    </p:spTree>
    <p:extLst>
      <p:ext uri="{BB962C8B-B14F-4D97-AF65-F5344CB8AC3E}">
        <p14:creationId xmlns:p14="http://schemas.microsoft.com/office/powerpoint/2010/main" val="31791240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7405028-9959-EC87-3D45-58ABA0576075}"/>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5936BFDE-191B-F1E7-6028-1EA6662DE233}"/>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4C19AD1F-30AB-FDE4-4CDC-2117253FE635}"/>
              </a:ext>
            </a:extLst>
          </p:cNvPr>
          <p:cNvSpPr>
            <a:spLocks noGrp="1"/>
          </p:cNvSpPr>
          <p:nvPr>
            <p:ph type="dt" sz="half" idx="10"/>
          </p:nvPr>
        </p:nvSpPr>
        <p:spPr/>
        <p:txBody>
          <a:bodyPr/>
          <a:lstStyle/>
          <a:p>
            <a:fld id="{81F308FC-1BE3-4B2D-A445-35AFD60A23F7}" type="datetimeFigureOut">
              <a:rPr lang="tr-TR" smtClean="0"/>
              <a:t>27.02.2026</a:t>
            </a:fld>
            <a:endParaRPr lang="tr-TR"/>
          </a:p>
        </p:txBody>
      </p:sp>
      <p:sp>
        <p:nvSpPr>
          <p:cNvPr id="5" name="Alt Bilgi Yer Tutucusu 4">
            <a:extLst>
              <a:ext uri="{FF2B5EF4-FFF2-40B4-BE49-F238E27FC236}">
                <a16:creationId xmlns:a16="http://schemas.microsoft.com/office/drawing/2014/main" id="{EF3289AB-ED97-F99F-9BF8-993F013B365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B4BAA64A-8512-284C-9B4B-B2D6C4FFED8D}"/>
              </a:ext>
            </a:extLst>
          </p:cNvPr>
          <p:cNvSpPr>
            <a:spLocks noGrp="1"/>
          </p:cNvSpPr>
          <p:nvPr>
            <p:ph type="sldNum" sz="quarter" idx="12"/>
          </p:nvPr>
        </p:nvSpPr>
        <p:spPr/>
        <p:txBody>
          <a:bodyPr/>
          <a:lstStyle/>
          <a:p>
            <a:fld id="{40F66770-5F3F-4ABA-8078-ECC908B932C4}" type="slidenum">
              <a:rPr lang="tr-TR" smtClean="0"/>
              <a:t>‹#›</a:t>
            </a:fld>
            <a:endParaRPr lang="tr-TR"/>
          </a:p>
        </p:txBody>
      </p:sp>
    </p:spTree>
    <p:extLst>
      <p:ext uri="{BB962C8B-B14F-4D97-AF65-F5344CB8AC3E}">
        <p14:creationId xmlns:p14="http://schemas.microsoft.com/office/powerpoint/2010/main" val="38956322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6AE62C9-7BED-374C-EF49-ACEDBEE42EA5}"/>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81628C5C-3E28-9982-6346-2140A8B0CC8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3C3CF307-0593-1D71-E943-2188CDD69F05}"/>
              </a:ext>
            </a:extLst>
          </p:cNvPr>
          <p:cNvSpPr>
            <a:spLocks noGrp="1"/>
          </p:cNvSpPr>
          <p:nvPr>
            <p:ph type="dt" sz="half" idx="10"/>
          </p:nvPr>
        </p:nvSpPr>
        <p:spPr/>
        <p:txBody>
          <a:bodyPr/>
          <a:lstStyle/>
          <a:p>
            <a:fld id="{81F308FC-1BE3-4B2D-A445-35AFD60A23F7}" type="datetimeFigureOut">
              <a:rPr lang="tr-TR" smtClean="0"/>
              <a:t>27.02.2026</a:t>
            </a:fld>
            <a:endParaRPr lang="tr-TR"/>
          </a:p>
        </p:txBody>
      </p:sp>
      <p:sp>
        <p:nvSpPr>
          <p:cNvPr id="5" name="Alt Bilgi Yer Tutucusu 4">
            <a:extLst>
              <a:ext uri="{FF2B5EF4-FFF2-40B4-BE49-F238E27FC236}">
                <a16:creationId xmlns:a16="http://schemas.microsoft.com/office/drawing/2014/main" id="{E29CC8AE-D356-1F31-8FFD-2BA733D57D2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E763B625-1500-2167-A261-404505661FD4}"/>
              </a:ext>
            </a:extLst>
          </p:cNvPr>
          <p:cNvSpPr>
            <a:spLocks noGrp="1"/>
          </p:cNvSpPr>
          <p:nvPr>
            <p:ph type="sldNum" sz="quarter" idx="12"/>
          </p:nvPr>
        </p:nvSpPr>
        <p:spPr/>
        <p:txBody>
          <a:bodyPr/>
          <a:lstStyle/>
          <a:p>
            <a:fld id="{40F66770-5F3F-4ABA-8078-ECC908B932C4}" type="slidenum">
              <a:rPr lang="tr-TR" smtClean="0"/>
              <a:t>‹#›</a:t>
            </a:fld>
            <a:endParaRPr lang="tr-TR"/>
          </a:p>
        </p:txBody>
      </p:sp>
    </p:spTree>
    <p:extLst>
      <p:ext uri="{BB962C8B-B14F-4D97-AF65-F5344CB8AC3E}">
        <p14:creationId xmlns:p14="http://schemas.microsoft.com/office/powerpoint/2010/main" val="25996322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AB63615-BFB0-8917-AA8E-14F4B3D83AA6}"/>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00F64045-46B3-9471-11CF-C680904BCC96}"/>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8E655543-D0A7-8EA2-7300-300C595396B5}"/>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AB3379B7-479C-912A-80C8-0DB3C2DB1962}"/>
              </a:ext>
            </a:extLst>
          </p:cNvPr>
          <p:cNvSpPr>
            <a:spLocks noGrp="1"/>
          </p:cNvSpPr>
          <p:nvPr>
            <p:ph type="dt" sz="half" idx="10"/>
          </p:nvPr>
        </p:nvSpPr>
        <p:spPr/>
        <p:txBody>
          <a:bodyPr/>
          <a:lstStyle/>
          <a:p>
            <a:fld id="{81F308FC-1BE3-4B2D-A445-35AFD60A23F7}" type="datetimeFigureOut">
              <a:rPr lang="tr-TR" smtClean="0"/>
              <a:t>27.02.2026</a:t>
            </a:fld>
            <a:endParaRPr lang="tr-TR"/>
          </a:p>
        </p:txBody>
      </p:sp>
      <p:sp>
        <p:nvSpPr>
          <p:cNvPr id="6" name="Alt Bilgi Yer Tutucusu 5">
            <a:extLst>
              <a:ext uri="{FF2B5EF4-FFF2-40B4-BE49-F238E27FC236}">
                <a16:creationId xmlns:a16="http://schemas.microsoft.com/office/drawing/2014/main" id="{8058A927-7AA4-656D-890D-904459287109}"/>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0075458F-0FA0-84C9-936C-0C9B1B1753EF}"/>
              </a:ext>
            </a:extLst>
          </p:cNvPr>
          <p:cNvSpPr>
            <a:spLocks noGrp="1"/>
          </p:cNvSpPr>
          <p:nvPr>
            <p:ph type="sldNum" sz="quarter" idx="12"/>
          </p:nvPr>
        </p:nvSpPr>
        <p:spPr/>
        <p:txBody>
          <a:bodyPr/>
          <a:lstStyle/>
          <a:p>
            <a:fld id="{40F66770-5F3F-4ABA-8078-ECC908B932C4}" type="slidenum">
              <a:rPr lang="tr-TR" smtClean="0"/>
              <a:t>‹#›</a:t>
            </a:fld>
            <a:endParaRPr lang="tr-TR"/>
          </a:p>
        </p:txBody>
      </p:sp>
    </p:spTree>
    <p:extLst>
      <p:ext uri="{BB962C8B-B14F-4D97-AF65-F5344CB8AC3E}">
        <p14:creationId xmlns:p14="http://schemas.microsoft.com/office/powerpoint/2010/main" val="21171313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2A90838-03A6-0EE4-98AE-472F8B230796}"/>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47521536-EE55-D261-C81D-1FEE52EF617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9456BD72-AE5C-D8A3-9F3D-434A52823762}"/>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B4B6190C-A042-AF1A-0A5E-BEF546A7083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084A0A19-09B4-CDDB-99D7-6A0A5FE7881A}"/>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B7E37703-A0A5-A590-41A5-3A0F7C6D7BBF}"/>
              </a:ext>
            </a:extLst>
          </p:cNvPr>
          <p:cNvSpPr>
            <a:spLocks noGrp="1"/>
          </p:cNvSpPr>
          <p:nvPr>
            <p:ph type="dt" sz="half" idx="10"/>
          </p:nvPr>
        </p:nvSpPr>
        <p:spPr/>
        <p:txBody>
          <a:bodyPr/>
          <a:lstStyle/>
          <a:p>
            <a:fld id="{81F308FC-1BE3-4B2D-A445-35AFD60A23F7}" type="datetimeFigureOut">
              <a:rPr lang="tr-TR" smtClean="0"/>
              <a:t>27.02.2026</a:t>
            </a:fld>
            <a:endParaRPr lang="tr-TR"/>
          </a:p>
        </p:txBody>
      </p:sp>
      <p:sp>
        <p:nvSpPr>
          <p:cNvPr id="8" name="Alt Bilgi Yer Tutucusu 7">
            <a:extLst>
              <a:ext uri="{FF2B5EF4-FFF2-40B4-BE49-F238E27FC236}">
                <a16:creationId xmlns:a16="http://schemas.microsoft.com/office/drawing/2014/main" id="{1202638A-D3BE-7462-3F4B-53FF8C91A504}"/>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15158E6D-6510-CAD1-8449-7A7E24E7AC3B}"/>
              </a:ext>
            </a:extLst>
          </p:cNvPr>
          <p:cNvSpPr>
            <a:spLocks noGrp="1"/>
          </p:cNvSpPr>
          <p:nvPr>
            <p:ph type="sldNum" sz="quarter" idx="12"/>
          </p:nvPr>
        </p:nvSpPr>
        <p:spPr/>
        <p:txBody>
          <a:bodyPr/>
          <a:lstStyle/>
          <a:p>
            <a:fld id="{40F66770-5F3F-4ABA-8078-ECC908B932C4}" type="slidenum">
              <a:rPr lang="tr-TR" smtClean="0"/>
              <a:t>‹#›</a:t>
            </a:fld>
            <a:endParaRPr lang="tr-TR"/>
          </a:p>
        </p:txBody>
      </p:sp>
    </p:spTree>
    <p:extLst>
      <p:ext uri="{BB962C8B-B14F-4D97-AF65-F5344CB8AC3E}">
        <p14:creationId xmlns:p14="http://schemas.microsoft.com/office/powerpoint/2010/main" val="9306710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14470F3-9AB5-9631-6D2D-E89E5BBA6498}"/>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B974ECDF-72D0-FD79-AFE7-4253EF16B465}"/>
              </a:ext>
            </a:extLst>
          </p:cNvPr>
          <p:cNvSpPr>
            <a:spLocks noGrp="1"/>
          </p:cNvSpPr>
          <p:nvPr>
            <p:ph type="dt" sz="half" idx="10"/>
          </p:nvPr>
        </p:nvSpPr>
        <p:spPr/>
        <p:txBody>
          <a:bodyPr/>
          <a:lstStyle/>
          <a:p>
            <a:fld id="{81F308FC-1BE3-4B2D-A445-35AFD60A23F7}" type="datetimeFigureOut">
              <a:rPr lang="tr-TR" smtClean="0"/>
              <a:t>27.02.2026</a:t>
            </a:fld>
            <a:endParaRPr lang="tr-TR"/>
          </a:p>
        </p:txBody>
      </p:sp>
      <p:sp>
        <p:nvSpPr>
          <p:cNvPr id="4" name="Alt Bilgi Yer Tutucusu 3">
            <a:extLst>
              <a:ext uri="{FF2B5EF4-FFF2-40B4-BE49-F238E27FC236}">
                <a16:creationId xmlns:a16="http://schemas.microsoft.com/office/drawing/2014/main" id="{E36E725A-69AF-F0B4-9C9F-942D953F78D9}"/>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BC1F7BCC-FBA6-A15B-7E3C-9AB0D5E03166}"/>
              </a:ext>
            </a:extLst>
          </p:cNvPr>
          <p:cNvSpPr>
            <a:spLocks noGrp="1"/>
          </p:cNvSpPr>
          <p:nvPr>
            <p:ph type="sldNum" sz="quarter" idx="12"/>
          </p:nvPr>
        </p:nvSpPr>
        <p:spPr/>
        <p:txBody>
          <a:bodyPr/>
          <a:lstStyle/>
          <a:p>
            <a:fld id="{40F66770-5F3F-4ABA-8078-ECC908B932C4}" type="slidenum">
              <a:rPr lang="tr-TR" smtClean="0"/>
              <a:t>‹#›</a:t>
            </a:fld>
            <a:endParaRPr lang="tr-TR"/>
          </a:p>
        </p:txBody>
      </p:sp>
    </p:spTree>
    <p:extLst>
      <p:ext uri="{BB962C8B-B14F-4D97-AF65-F5344CB8AC3E}">
        <p14:creationId xmlns:p14="http://schemas.microsoft.com/office/powerpoint/2010/main" val="7308185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F051FB25-A25A-B2D0-2B4D-D8ADD36B3B47}"/>
              </a:ext>
            </a:extLst>
          </p:cNvPr>
          <p:cNvSpPr>
            <a:spLocks noGrp="1"/>
          </p:cNvSpPr>
          <p:nvPr>
            <p:ph type="dt" sz="half" idx="10"/>
          </p:nvPr>
        </p:nvSpPr>
        <p:spPr/>
        <p:txBody>
          <a:bodyPr/>
          <a:lstStyle/>
          <a:p>
            <a:fld id="{81F308FC-1BE3-4B2D-A445-35AFD60A23F7}" type="datetimeFigureOut">
              <a:rPr lang="tr-TR" smtClean="0"/>
              <a:t>27.02.2026</a:t>
            </a:fld>
            <a:endParaRPr lang="tr-TR"/>
          </a:p>
        </p:txBody>
      </p:sp>
      <p:sp>
        <p:nvSpPr>
          <p:cNvPr id="3" name="Alt Bilgi Yer Tutucusu 2">
            <a:extLst>
              <a:ext uri="{FF2B5EF4-FFF2-40B4-BE49-F238E27FC236}">
                <a16:creationId xmlns:a16="http://schemas.microsoft.com/office/drawing/2014/main" id="{DDAF84A7-9446-A23E-7617-33DC2BFB7FCD}"/>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EB26B281-6E28-F1E7-C504-987FBF2EA8DD}"/>
              </a:ext>
            </a:extLst>
          </p:cNvPr>
          <p:cNvSpPr>
            <a:spLocks noGrp="1"/>
          </p:cNvSpPr>
          <p:nvPr>
            <p:ph type="sldNum" sz="quarter" idx="12"/>
          </p:nvPr>
        </p:nvSpPr>
        <p:spPr/>
        <p:txBody>
          <a:bodyPr/>
          <a:lstStyle/>
          <a:p>
            <a:fld id="{40F66770-5F3F-4ABA-8078-ECC908B932C4}" type="slidenum">
              <a:rPr lang="tr-TR" smtClean="0"/>
              <a:t>‹#›</a:t>
            </a:fld>
            <a:endParaRPr lang="tr-TR"/>
          </a:p>
        </p:txBody>
      </p:sp>
    </p:spTree>
    <p:extLst>
      <p:ext uri="{BB962C8B-B14F-4D97-AF65-F5344CB8AC3E}">
        <p14:creationId xmlns:p14="http://schemas.microsoft.com/office/powerpoint/2010/main" val="24963210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3AD6FB3-0341-E2C4-FF96-A4022D46DBC9}"/>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1232C3EB-5523-E358-1738-A5481230F78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29E9AE06-76AD-AC7F-B342-DF57384BE9B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DAB579E4-28F8-6589-7469-ABA326CF5B65}"/>
              </a:ext>
            </a:extLst>
          </p:cNvPr>
          <p:cNvSpPr>
            <a:spLocks noGrp="1"/>
          </p:cNvSpPr>
          <p:nvPr>
            <p:ph type="dt" sz="half" idx="10"/>
          </p:nvPr>
        </p:nvSpPr>
        <p:spPr/>
        <p:txBody>
          <a:bodyPr/>
          <a:lstStyle/>
          <a:p>
            <a:fld id="{81F308FC-1BE3-4B2D-A445-35AFD60A23F7}" type="datetimeFigureOut">
              <a:rPr lang="tr-TR" smtClean="0"/>
              <a:t>27.02.2026</a:t>
            </a:fld>
            <a:endParaRPr lang="tr-TR"/>
          </a:p>
        </p:txBody>
      </p:sp>
      <p:sp>
        <p:nvSpPr>
          <p:cNvPr id="6" name="Alt Bilgi Yer Tutucusu 5">
            <a:extLst>
              <a:ext uri="{FF2B5EF4-FFF2-40B4-BE49-F238E27FC236}">
                <a16:creationId xmlns:a16="http://schemas.microsoft.com/office/drawing/2014/main" id="{170B5ACA-C248-8B37-0E82-A5EB0E7B6961}"/>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CD9300AD-8283-4D7E-461C-9B88A85804B5}"/>
              </a:ext>
            </a:extLst>
          </p:cNvPr>
          <p:cNvSpPr>
            <a:spLocks noGrp="1"/>
          </p:cNvSpPr>
          <p:nvPr>
            <p:ph type="sldNum" sz="quarter" idx="12"/>
          </p:nvPr>
        </p:nvSpPr>
        <p:spPr/>
        <p:txBody>
          <a:bodyPr/>
          <a:lstStyle/>
          <a:p>
            <a:fld id="{40F66770-5F3F-4ABA-8078-ECC908B932C4}" type="slidenum">
              <a:rPr lang="tr-TR" smtClean="0"/>
              <a:t>‹#›</a:t>
            </a:fld>
            <a:endParaRPr lang="tr-TR"/>
          </a:p>
        </p:txBody>
      </p:sp>
    </p:spTree>
    <p:extLst>
      <p:ext uri="{BB962C8B-B14F-4D97-AF65-F5344CB8AC3E}">
        <p14:creationId xmlns:p14="http://schemas.microsoft.com/office/powerpoint/2010/main" val="11963395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56A5D4C-47F4-0624-7FEB-3606E39F7284}"/>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1516B2B3-730A-1127-ED8C-E36443BD2ED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971D4538-60D8-C477-B59B-28A32B9D9B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A6641B5D-045E-A332-8F10-37A1049ADC40}"/>
              </a:ext>
            </a:extLst>
          </p:cNvPr>
          <p:cNvSpPr>
            <a:spLocks noGrp="1"/>
          </p:cNvSpPr>
          <p:nvPr>
            <p:ph type="dt" sz="half" idx="10"/>
          </p:nvPr>
        </p:nvSpPr>
        <p:spPr/>
        <p:txBody>
          <a:bodyPr/>
          <a:lstStyle/>
          <a:p>
            <a:fld id="{81F308FC-1BE3-4B2D-A445-35AFD60A23F7}" type="datetimeFigureOut">
              <a:rPr lang="tr-TR" smtClean="0"/>
              <a:t>27.02.2026</a:t>
            </a:fld>
            <a:endParaRPr lang="tr-TR"/>
          </a:p>
        </p:txBody>
      </p:sp>
      <p:sp>
        <p:nvSpPr>
          <p:cNvPr id="6" name="Alt Bilgi Yer Tutucusu 5">
            <a:extLst>
              <a:ext uri="{FF2B5EF4-FFF2-40B4-BE49-F238E27FC236}">
                <a16:creationId xmlns:a16="http://schemas.microsoft.com/office/drawing/2014/main" id="{2C98FD4C-A41F-D7AD-D1E7-070E79914A94}"/>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0077320C-C096-9AB2-EF5B-D5C8B1AE4FE3}"/>
              </a:ext>
            </a:extLst>
          </p:cNvPr>
          <p:cNvSpPr>
            <a:spLocks noGrp="1"/>
          </p:cNvSpPr>
          <p:nvPr>
            <p:ph type="sldNum" sz="quarter" idx="12"/>
          </p:nvPr>
        </p:nvSpPr>
        <p:spPr/>
        <p:txBody>
          <a:bodyPr/>
          <a:lstStyle/>
          <a:p>
            <a:fld id="{40F66770-5F3F-4ABA-8078-ECC908B932C4}" type="slidenum">
              <a:rPr lang="tr-TR" smtClean="0"/>
              <a:t>‹#›</a:t>
            </a:fld>
            <a:endParaRPr lang="tr-TR"/>
          </a:p>
        </p:txBody>
      </p:sp>
    </p:spTree>
    <p:extLst>
      <p:ext uri="{BB962C8B-B14F-4D97-AF65-F5344CB8AC3E}">
        <p14:creationId xmlns:p14="http://schemas.microsoft.com/office/powerpoint/2010/main" val="21621958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6264DCEC-E7BD-8B2A-A750-F7AF95F731F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B2E87F3D-94D1-A9B7-F1AB-49B70D7B437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AC0D3179-1979-B097-4F9B-2011E1B1B66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1F308FC-1BE3-4B2D-A445-35AFD60A23F7}" type="datetimeFigureOut">
              <a:rPr lang="tr-TR" smtClean="0"/>
              <a:t>27.02.2026</a:t>
            </a:fld>
            <a:endParaRPr lang="tr-TR"/>
          </a:p>
        </p:txBody>
      </p:sp>
      <p:sp>
        <p:nvSpPr>
          <p:cNvPr id="5" name="Alt Bilgi Yer Tutucusu 4">
            <a:extLst>
              <a:ext uri="{FF2B5EF4-FFF2-40B4-BE49-F238E27FC236}">
                <a16:creationId xmlns:a16="http://schemas.microsoft.com/office/drawing/2014/main" id="{C03B1816-4DEC-10FF-FED5-B331000AAAF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tr-TR"/>
          </a:p>
        </p:txBody>
      </p:sp>
      <p:sp>
        <p:nvSpPr>
          <p:cNvPr id="6" name="Slayt Numarası Yer Tutucusu 5">
            <a:extLst>
              <a:ext uri="{FF2B5EF4-FFF2-40B4-BE49-F238E27FC236}">
                <a16:creationId xmlns:a16="http://schemas.microsoft.com/office/drawing/2014/main" id="{FED2E718-8765-C949-8050-A4BA701699B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0F66770-5F3F-4ABA-8078-ECC908B932C4}" type="slidenum">
              <a:rPr lang="tr-TR" smtClean="0"/>
              <a:t>‹#›</a:t>
            </a:fld>
            <a:endParaRPr lang="tr-TR"/>
          </a:p>
        </p:txBody>
      </p:sp>
    </p:spTree>
    <p:extLst>
      <p:ext uri="{BB962C8B-B14F-4D97-AF65-F5344CB8AC3E}">
        <p14:creationId xmlns:p14="http://schemas.microsoft.com/office/powerpoint/2010/main" val="3284610088"/>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FFD48BC7-DC40-47DE-87EE-9F4B6EC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Freeform: Shape 8">
            <a:extLst>
              <a:ext uri="{FF2B5EF4-FFF2-40B4-BE49-F238E27FC236}">
                <a16:creationId xmlns:a16="http://schemas.microsoft.com/office/drawing/2014/main" id="{E502BBC7-2C76-46F3-BC24-5985BC13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4425" y="0"/>
            <a:ext cx="9963150"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1" name="Freeform: Shape 10">
            <a:extLst>
              <a:ext uri="{FF2B5EF4-FFF2-40B4-BE49-F238E27FC236}">
                <a16:creationId xmlns:a16="http://schemas.microsoft.com/office/drawing/2014/main" id="{C7F28D52-2A5F-4D23-81AE-7CB8B591C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1664" y="0"/>
            <a:ext cx="9948672"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Başlık 1">
            <a:extLst>
              <a:ext uri="{FF2B5EF4-FFF2-40B4-BE49-F238E27FC236}">
                <a16:creationId xmlns:a16="http://schemas.microsoft.com/office/drawing/2014/main" id="{3881AFCE-BD66-81AC-7259-58560E60F7EA}"/>
              </a:ext>
            </a:extLst>
          </p:cNvPr>
          <p:cNvSpPr>
            <a:spLocks noGrp="1"/>
          </p:cNvSpPr>
          <p:nvPr>
            <p:ph type="ctrTitle"/>
          </p:nvPr>
        </p:nvSpPr>
        <p:spPr>
          <a:xfrm>
            <a:off x="1524003" y="1999615"/>
            <a:ext cx="9144000" cy="2764028"/>
          </a:xfrm>
        </p:spPr>
        <p:txBody>
          <a:bodyPr anchor="ctr">
            <a:normAutofit/>
          </a:bodyPr>
          <a:lstStyle/>
          <a:p>
            <a:r>
              <a:rPr lang="tr-TR" sz="5600" b="1">
                <a:latin typeface="Times New Roman" panose="02020603050405020304" pitchFamily="18" charset="0"/>
                <a:cs typeface="Times New Roman" panose="02020603050405020304" pitchFamily="18" charset="0"/>
              </a:rPr>
              <a:t>Sunum Hazırlarken Dikkat Edilmesi Gereken Hususlar</a:t>
            </a:r>
            <a:br>
              <a:rPr lang="tr-TR" sz="5600">
                <a:latin typeface="Times New Roman" panose="02020603050405020304" pitchFamily="18" charset="0"/>
                <a:cs typeface="Times New Roman" panose="02020603050405020304" pitchFamily="18" charset="0"/>
              </a:rPr>
            </a:br>
            <a:endParaRPr lang="tr-TR" sz="5600">
              <a:latin typeface="Times New Roman" panose="02020603050405020304" pitchFamily="18" charset="0"/>
              <a:cs typeface="Times New Roman" panose="02020603050405020304" pitchFamily="18" charset="0"/>
            </a:endParaRPr>
          </a:p>
        </p:txBody>
      </p:sp>
      <p:sp>
        <p:nvSpPr>
          <p:cNvPr id="13" name="Rectangle 12">
            <a:extLst>
              <a:ext uri="{FF2B5EF4-FFF2-40B4-BE49-F238E27FC236}">
                <a16:creationId xmlns:a16="http://schemas.microsoft.com/office/drawing/2014/main" id="{3629484E-3792-4B3D-89AD-7C8A1ED0E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0" y="5524786"/>
            <a:ext cx="475488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55525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EB232FA-420B-3C3C-2F39-1D0F6B182272}"/>
              </a:ext>
            </a:extLst>
          </p:cNvPr>
          <p:cNvSpPr>
            <a:spLocks noGrp="1"/>
          </p:cNvSpPr>
          <p:nvPr>
            <p:ph idx="1"/>
          </p:nvPr>
        </p:nvSpPr>
        <p:spPr>
          <a:xfrm>
            <a:off x="838200" y="1825625"/>
            <a:ext cx="10939670" cy="4351338"/>
          </a:xfrm>
        </p:spPr>
        <p:txBody>
          <a:bodyPr/>
          <a:lstStyle/>
          <a:p>
            <a:pPr marL="0" indent="0" algn="just">
              <a:buNone/>
            </a:pPr>
            <a:endParaRPr lang="tr-TR" dirty="0"/>
          </a:p>
          <a:p>
            <a:pPr marL="0" indent="0" algn="just">
              <a:buNone/>
            </a:pPr>
            <a:endParaRPr lang="tr-TR" dirty="0"/>
          </a:p>
          <a:p>
            <a:pPr marL="0" indent="0" algn="just">
              <a:buNone/>
            </a:pPr>
            <a:r>
              <a:rPr lang="tr-TR" dirty="0"/>
              <a:t>6- Yazım ve biçim kuralları ile sayfa düzenine dikkat edilmelidir.</a:t>
            </a:r>
          </a:p>
        </p:txBody>
      </p:sp>
    </p:spTree>
    <p:extLst>
      <p:ext uri="{BB962C8B-B14F-4D97-AF65-F5344CB8AC3E}">
        <p14:creationId xmlns:p14="http://schemas.microsoft.com/office/powerpoint/2010/main" val="39846023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descr="metin, bilgisayar, ekran görüntüsü, web sitesi içeren bir resim&#10;&#10;Yapay zeka tarafından oluşturulmuş içerik yanlış olabilir.">
            <a:extLst>
              <a:ext uri="{FF2B5EF4-FFF2-40B4-BE49-F238E27FC236}">
                <a16:creationId xmlns:a16="http://schemas.microsoft.com/office/drawing/2014/main" id="{17B44411-82F0-B18D-8A74-EAB6D7CC1E03}"/>
              </a:ext>
            </a:extLst>
          </p:cNvPr>
          <p:cNvPicPr>
            <a:picLocks noGrp="1" noChangeAspect="1"/>
          </p:cNvPicPr>
          <p:nvPr>
            <p:ph idx="1"/>
          </p:nvPr>
        </p:nvPicPr>
        <p:blipFill>
          <a:blip r:embed="rId2"/>
          <a:stretch>
            <a:fillRect/>
          </a:stretch>
        </p:blipFill>
        <p:spPr>
          <a:xfrm>
            <a:off x="3011557" y="0"/>
            <a:ext cx="5943599" cy="6858000"/>
          </a:xfrm>
          <a:prstGeom prst="rect">
            <a:avLst/>
          </a:prstGeom>
        </p:spPr>
      </p:pic>
    </p:spTree>
    <p:extLst>
      <p:ext uri="{BB962C8B-B14F-4D97-AF65-F5344CB8AC3E}">
        <p14:creationId xmlns:p14="http://schemas.microsoft.com/office/powerpoint/2010/main" val="16693801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descr="metin, ekran görüntüsü, çevrimiçi reklamcılık içeren bir resim&#10;&#10;Yapay zeka tarafından oluşturulmuş içerik yanlış olabilir.">
            <a:extLst>
              <a:ext uri="{FF2B5EF4-FFF2-40B4-BE49-F238E27FC236}">
                <a16:creationId xmlns:a16="http://schemas.microsoft.com/office/drawing/2014/main" id="{5BE4466E-9775-556F-B7A6-CADCE0DBF1E2}"/>
              </a:ext>
            </a:extLst>
          </p:cNvPr>
          <p:cNvPicPr>
            <a:picLocks noGrp="1" noChangeAspect="1"/>
          </p:cNvPicPr>
          <p:nvPr>
            <p:ph idx="1"/>
          </p:nvPr>
        </p:nvPicPr>
        <p:blipFill>
          <a:blip r:embed="rId2"/>
          <a:stretch>
            <a:fillRect/>
          </a:stretch>
        </p:blipFill>
        <p:spPr>
          <a:xfrm>
            <a:off x="3031434" y="0"/>
            <a:ext cx="5476461" cy="6858000"/>
          </a:xfrm>
          <a:prstGeom prst="rect">
            <a:avLst/>
          </a:prstGeom>
        </p:spPr>
      </p:pic>
    </p:spTree>
    <p:extLst>
      <p:ext uri="{BB962C8B-B14F-4D97-AF65-F5344CB8AC3E}">
        <p14:creationId xmlns:p14="http://schemas.microsoft.com/office/powerpoint/2010/main" val="36642550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ight Triangle 30">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32">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5" name="Straight Connector 34">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İçerik Yer Tutucusu 2">
            <a:extLst>
              <a:ext uri="{FF2B5EF4-FFF2-40B4-BE49-F238E27FC236}">
                <a16:creationId xmlns:a16="http://schemas.microsoft.com/office/drawing/2014/main" id="{69E251A7-C07B-30E2-B3F8-E1C3B50FBE7D}"/>
              </a:ext>
            </a:extLst>
          </p:cNvPr>
          <p:cNvSpPr>
            <a:spLocks noGrp="1"/>
          </p:cNvSpPr>
          <p:nvPr>
            <p:ph idx="1"/>
          </p:nvPr>
        </p:nvSpPr>
        <p:spPr>
          <a:xfrm>
            <a:off x="5255259" y="1648870"/>
            <a:ext cx="6180119" cy="3560260"/>
          </a:xfrm>
        </p:spPr>
        <p:txBody>
          <a:bodyPr anchor="ctr">
            <a:normAutofit/>
          </a:bodyPr>
          <a:lstStyle/>
          <a:p>
            <a:pPr marL="0" indent="0">
              <a:buNone/>
            </a:pPr>
            <a:endParaRPr lang="tr-TR" sz="2400" dirty="0"/>
          </a:p>
          <a:p>
            <a:pPr marL="0" indent="0">
              <a:buNone/>
            </a:pPr>
            <a:r>
              <a:rPr lang="tr-TR" sz="2400" dirty="0"/>
              <a:t>Sunum yaparken nelere dikkat etmeliyiz?</a:t>
            </a:r>
          </a:p>
        </p:txBody>
      </p:sp>
    </p:spTree>
    <p:extLst>
      <p:ext uri="{BB962C8B-B14F-4D97-AF65-F5344CB8AC3E}">
        <p14:creationId xmlns:p14="http://schemas.microsoft.com/office/powerpoint/2010/main" val="36014586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8CDB859-C413-B177-DA03-D06665C14141}"/>
              </a:ext>
            </a:extLst>
          </p:cNvPr>
          <p:cNvSpPr>
            <a:spLocks noGrp="1"/>
          </p:cNvSpPr>
          <p:nvPr>
            <p:ph idx="1"/>
          </p:nvPr>
        </p:nvSpPr>
        <p:spPr>
          <a:xfrm>
            <a:off x="838200" y="1825625"/>
            <a:ext cx="10515600" cy="3650836"/>
          </a:xfrm>
        </p:spPr>
        <p:txBody>
          <a:bodyPr/>
          <a:lstStyle/>
          <a:p>
            <a:pPr marL="0" indent="0" algn="just">
              <a:buNone/>
            </a:pPr>
            <a:r>
              <a:rPr lang="tr-TR" dirty="0"/>
              <a:t>-Sunum dinleyici sıkmayacak şekilde kurgulanmalı, sunum yapan dinleyici arada uyandırmalıdır.</a:t>
            </a:r>
          </a:p>
          <a:p>
            <a:pPr marL="0" indent="0" algn="just">
              <a:buNone/>
            </a:pPr>
            <a:r>
              <a:rPr lang="tr-TR" dirty="0"/>
              <a:t>-Göz teması kurmak önemlidir.</a:t>
            </a:r>
          </a:p>
          <a:p>
            <a:pPr marL="0" indent="0" algn="just">
              <a:buNone/>
            </a:pPr>
            <a:r>
              <a:rPr lang="tr-TR" dirty="0"/>
              <a:t>-Vücut dili ve ses tonuna dikkat edilmelidir.</a:t>
            </a:r>
          </a:p>
          <a:p>
            <a:pPr marL="0" indent="0" algn="just">
              <a:buNone/>
            </a:pPr>
            <a:r>
              <a:rPr lang="tr-TR" dirty="0"/>
              <a:t>-Sahnede durduğunuz yer önemlidir.</a:t>
            </a:r>
          </a:p>
          <a:p>
            <a:pPr marL="0" indent="0" algn="just">
              <a:buNone/>
            </a:pPr>
            <a:r>
              <a:rPr lang="tr-TR" dirty="0"/>
              <a:t>-Soru-cevap bölümü için önceden hazırlık yapılmalıdır.</a:t>
            </a:r>
          </a:p>
        </p:txBody>
      </p:sp>
    </p:spTree>
    <p:extLst>
      <p:ext uri="{BB962C8B-B14F-4D97-AF65-F5344CB8AC3E}">
        <p14:creationId xmlns:p14="http://schemas.microsoft.com/office/powerpoint/2010/main" val="5445306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descr="metin, ekran görüntüsü, yazı tipi, tasarım içeren bir resim&#10;&#10;Yapay zeka tarafından oluşturulmuş içerik yanlış olabilir.">
            <a:extLst>
              <a:ext uri="{FF2B5EF4-FFF2-40B4-BE49-F238E27FC236}">
                <a16:creationId xmlns:a16="http://schemas.microsoft.com/office/drawing/2014/main" id="{C46B9F6C-FFF9-62F4-913D-44655195E8E7}"/>
              </a:ext>
            </a:extLst>
          </p:cNvPr>
          <p:cNvPicPr>
            <a:picLocks noGrp="1" noChangeAspect="1"/>
          </p:cNvPicPr>
          <p:nvPr>
            <p:ph idx="1"/>
          </p:nvPr>
        </p:nvPicPr>
        <p:blipFill>
          <a:blip r:embed="rId2"/>
          <a:stretch>
            <a:fillRect/>
          </a:stretch>
        </p:blipFill>
        <p:spPr>
          <a:xfrm>
            <a:off x="2763078" y="1302026"/>
            <a:ext cx="6420679" cy="4595007"/>
          </a:xfrm>
          <a:prstGeom prst="rect">
            <a:avLst/>
          </a:prstGeom>
        </p:spPr>
      </p:pic>
    </p:spTree>
    <p:extLst>
      <p:ext uri="{BB962C8B-B14F-4D97-AF65-F5344CB8AC3E}">
        <p14:creationId xmlns:p14="http://schemas.microsoft.com/office/powerpoint/2010/main" val="5445946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1AC3D16F-9804-D0BE-A67B-CA1ADD27C235}"/>
              </a:ext>
            </a:extLst>
          </p:cNvPr>
          <p:cNvSpPr>
            <a:spLocks noGrp="1"/>
          </p:cNvSpPr>
          <p:nvPr>
            <p:ph idx="1"/>
          </p:nvPr>
        </p:nvSpPr>
        <p:spPr>
          <a:xfrm>
            <a:off x="838199" y="1825625"/>
            <a:ext cx="10949609" cy="4351338"/>
          </a:xfrm>
        </p:spPr>
        <p:txBody>
          <a:bodyPr/>
          <a:lstStyle/>
          <a:p>
            <a:pPr marL="0" indent="0">
              <a:buNone/>
            </a:pPr>
            <a:endParaRPr lang="tr-TR" dirty="0"/>
          </a:p>
          <a:p>
            <a:pPr marL="0" indent="0">
              <a:buNone/>
            </a:pPr>
            <a:endParaRPr lang="tr-TR" dirty="0"/>
          </a:p>
          <a:p>
            <a:pPr marL="0" indent="0">
              <a:buNone/>
            </a:pPr>
            <a:r>
              <a:rPr lang="tr-TR" dirty="0"/>
              <a:t>1-Sunumun içeriği dinleyici odaklı olmalıdır.</a:t>
            </a:r>
          </a:p>
          <a:p>
            <a:pPr marL="0" indent="0" algn="just">
              <a:buNone/>
            </a:pPr>
            <a:r>
              <a:rPr lang="tr-TR" dirty="0"/>
              <a:t>2-Akademisyenlere mi, lise öğrencilerine mi, üniversite öğrencilerine mi hitap ediyorsunuz?</a:t>
            </a:r>
          </a:p>
          <a:p>
            <a:pPr marL="0" indent="0">
              <a:buNone/>
            </a:pPr>
            <a:r>
              <a:rPr lang="tr-TR" dirty="0"/>
              <a:t>3-Konuşmacı Paradoksuna düşmemeliyiz.</a:t>
            </a:r>
          </a:p>
        </p:txBody>
      </p:sp>
    </p:spTree>
    <p:extLst>
      <p:ext uri="{BB962C8B-B14F-4D97-AF65-F5344CB8AC3E}">
        <p14:creationId xmlns:p14="http://schemas.microsoft.com/office/powerpoint/2010/main" val="2269120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FF7CD57-A539-2A18-751D-FB615172341F}"/>
              </a:ext>
            </a:extLst>
          </p:cNvPr>
          <p:cNvSpPr>
            <a:spLocks noGrp="1"/>
          </p:cNvSpPr>
          <p:nvPr>
            <p:ph idx="1"/>
          </p:nvPr>
        </p:nvSpPr>
        <p:spPr>
          <a:xfrm>
            <a:off x="838200" y="1152939"/>
            <a:ext cx="10515600" cy="5024024"/>
          </a:xfrm>
        </p:spPr>
        <p:txBody>
          <a:bodyPr>
            <a:normAutofit fontScale="85000" lnSpcReduction="20000"/>
          </a:bodyPr>
          <a:lstStyle/>
          <a:p>
            <a:pPr marL="0" indent="0" algn="just">
              <a:buNone/>
            </a:pPr>
            <a:r>
              <a:rPr lang="tr-TR" dirty="0">
                <a:latin typeface="Times New Roman" panose="02020603050405020304" pitchFamily="18" charset="0"/>
                <a:cs typeface="Times New Roman" panose="02020603050405020304" pitchFamily="18" charset="0"/>
              </a:rPr>
              <a:t>Kitabın çevrim içi satışında eser dili olarak Türkçe tanımlanmasına rağmen içeriğinin İngilizce ve Türkçe makalelerden oluştuğunun belirtilmemesi her kesimden okuyucuya hitap edebilirliği açısından bir eksiklik olarak değerlendirilebilir. Çift dilli eser niteliğinin kitabın arka yüzünde belirtilmesi daha profesyonel bir görüntü oluşmasına yardımcı olabilirdi. Çeviribilim konuları bağlamında </a:t>
            </a:r>
            <a:r>
              <a:rPr lang="tr-TR" dirty="0" err="1">
                <a:latin typeface="Times New Roman" panose="02020603050405020304" pitchFamily="18" charset="0"/>
                <a:cs typeface="Times New Roman" panose="02020603050405020304" pitchFamily="18" charset="0"/>
              </a:rPr>
              <a:t>hermeneutik</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Gadamer</a:t>
            </a:r>
            <a:r>
              <a:rPr lang="tr-TR" dirty="0">
                <a:latin typeface="Times New Roman" panose="02020603050405020304" pitchFamily="18" charset="0"/>
                <a:cs typeface="Times New Roman" panose="02020603050405020304" pitchFamily="18" charset="0"/>
              </a:rPr>
              <a:t>) ve </a:t>
            </a:r>
            <a:r>
              <a:rPr lang="tr-TR" dirty="0" err="1">
                <a:latin typeface="Times New Roman" panose="02020603050405020304" pitchFamily="18" charset="0"/>
                <a:cs typeface="Times New Roman" panose="02020603050405020304" pitchFamily="18" charset="0"/>
              </a:rPr>
              <a:t>yapısöküm</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Derrida</a:t>
            </a:r>
            <a:r>
              <a:rPr lang="tr-TR" dirty="0">
                <a:latin typeface="Times New Roman" panose="02020603050405020304" pitchFamily="18" charset="0"/>
                <a:cs typeface="Times New Roman" panose="02020603050405020304" pitchFamily="18" charset="0"/>
              </a:rPr>
              <a:t>) konularına da sınırlı şekilde değinildiğini ifade etmek yerinde bir tespit olacaktır. Eserde kadın yazarların sayıca yüksek olması çeviride cinsiyetin rolü gibi bir konuyu daha anlamlı kılabilirdi. Kitapta İngilizce ele alınan bazı makalelerde cümle (dilbilgisi) yapılarındaki belirgin Türkçe ifadeler göze çarpmaktadır. Kitabın hemen başında ya da sonunda bölüm özetleri, yazarların kısa biyografilerine yer verilmesi okuyucunun beklentisini karşılayabilirdi. Kitap, çeviri tarihi, çeviri teknolojileri, çeviri kuram ve uygulama düzleminde alanda sıkça tartışılan hususları </a:t>
            </a:r>
            <a:r>
              <a:rPr lang="tr-TR" dirty="0" err="1">
                <a:latin typeface="Times New Roman" panose="02020603050405020304" pitchFamily="18" charset="0"/>
                <a:cs typeface="Times New Roman" panose="02020603050405020304" pitchFamily="18" charset="0"/>
              </a:rPr>
              <a:t>konulaştıran</a:t>
            </a:r>
            <a:r>
              <a:rPr lang="tr-TR" dirty="0">
                <a:latin typeface="Times New Roman" panose="02020603050405020304" pitchFamily="18" charset="0"/>
                <a:cs typeface="Times New Roman" panose="02020603050405020304" pitchFamily="18" charset="0"/>
              </a:rPr>
              <a:t>, alana dair doyurucu bilgilere yer vermektedir. Öte yandan, çevirinin bir eylem olarak tanımlanma karmaşıklığı, kavramsal boyutlarının iç içe geçmiş olması, normatif olmayan doğası, okur-yazar-çevirmen üçgeninde oluşan çetrefilli yapı ağır felsefi ve </a:t>
            </a:r>
            <a:r>
              <a:rPr lang="tr-TR" dirty="0" err="1">
                <a:latin typeface="Times New Roman" panose="02020603050405020304" pitchFamily="18" charset="0"/>
                <a:cs typeface="Times New Roman" panose="02020603050405020304" pitchFamily="18" charset="0"/>
              </a:rPr>
              <a:t>sayısalbilim</a:t>
            </a:r>
            <a:r>
              <a:rPr lang="tr-TR" dirty="0">
                <a:latin typeface="Times New Roman" panose="02020603050405020304" pitchFamily="18" charset="0"/>
                <a:cs typeface="Times New Roman" panose="02020603050405020304" pitchFamily="18" charset="0"/>
              </a:rPr>
              <a:t> analiz bağlamında gelişmeden her seviyeden okuyucuya hitap etmektedir. Bu durum, çeviribilim ve çeviri olgusu ekseninde gelişen tartışmalarda kitaba dair en olumlu nokta olarak göze çarpmaktadır.</a:t>
            </a:r>
          </a:p>
        </p:txBody>
      </p:sp>
    </p:spTree>
    <p:extLst>
      <p:ext uri="{BB962C8B-B14F-4D97-AF65-F5344CB8AC3E}">
        <p14:creationId xmlns:p14="http://schemas.microsoft.com/office/powerpoint/2010/main" val="13142910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A62D82B-2AD4-D31C-0183-70175BF84CA9}"/>
              </a:ext>
            </a:extLst>
          </p:cNvPr>
          <p:cNvSpPr>
            <a:spLocks noGrp="1"/>
          </p:cNvSpPr>
          <p:nvPr>
            <p:ph idx="1"/>
          </p:nvPr>
        </p:nvSpPr>
        <p:spPr/>
        <p:txBody>
          <a:bodyPr/>
          <a:lstStyle/>
          <a:p>
            <a:pPr marL="0" indent="0" algn="just">
              <a:buNone/>
            </a:pPr>
            <a:endParaRPr lang="tr-TR" dirty="0"/>
          </a:p>
          <a:p>
            <a:pPr marL="0" indent="0" algn="just">
              <a:buNone/>
            </a:pPr>
            <a:r>
              <a:rPr lang="tr-TR" dirty="0"/>
              <a:t>Yazar, karşılaştırmalı bir çözümleme yaparak yürütmüş olduğu İngilizce-Türkçe dil çiftinde rastgele seçilmiş olan 20 reklam çevirisinin hangi sektörler ve hangi markalar olduğu bilgisini vermiştir.</a:t>
            </a:r>
          </a:p>
        </p:txBody>
      </p:sp>
    </p:spTree>
    <p:extLst>
      <p:ext uri="{BB962C8B-B14F-4D97-AF65-F5344CB8AC3E}">
        <p14:creationId xmlns:p14="http://schemas.microsoft.com/office/powerpoint/2010/main" val="18922516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8950AD4C-6AF3-49F8-94E1-DBCAFB3947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tint val="95000"/>
              <a:satMod val="1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Meiryo"/>
            </a:endParaRPr>
          </a:p>
        </p:txBody>
      </p:sp>
      <p:sp>
        <p:nvSpPr>
          <p:cNvPr id="1033" name="Freeform: Shape 1032">
            <a:extLst>
              <a:ext uri="{FF2B5EF4-FFF2-40B4-BE49-F238E27FC236}">
                <a16:creationId xmlns:a16="http://schemas.microsoft.com/office/drawing/2014/main" id="{DEAEE08D-A745-4391-9073-9E99767E0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504539" y="266074"/>
            <a:ext cx="7489662" cy="6252180"/>
          </a:xfrm>
          <a:custGeom>
            <a:avLst/>
            <a:gdLst>
              <a:gd name="connsiteX0" fmla="*/ 2180840 w 3810827"/>
              <a:gd name="connsiteY0" fmla="*/ 0 h 3634591"/>
              <a:gd name="connsiteX1" fmla="*/ 2866380 w 3810827"/>
              <a:gd name="connsiteY1" fmla="*/ 145165 h 3634591"/>
              <a:gd name="connsiteX2" fmla="*/ 3366366 w 3810827"/>
              <a:gd name="connsiteY2" fmla="*/ 536835 h 3634591"/>
              <a:gd name="connsiteX3" fmla="*/ 3810827 w 3810827"/>
              <a:gd name="connsiteY3" fmla="*/ 1924156 h 3634591"/>
              <a:gd name="connsiteX4" fmla="*/ 3612844 w 3810827"/>
              <a:gd name="connsiteY4" fmla="*/ 2493111 h 3634591"/>
              <a:gd name="connsiteX5" fmla="*/ 3026664 w 3810827"/>
              <a:gd name="connsiteY5" fmla="*/ 3022891 h 3634591"/>
              <a:gd name="connsiteX6" fmla="*/ 2897783 w 3810827"/>
              <a:gd name="connsiteY6" fmla="*/ 3124233 h 3634591"/>
              <a:gd name="connsiteX7" fmla="*/ 1838765 w 3810827"/>
              <a:gd name="connsiteY7" fmla="*/ 3634591 h 3634591"/>
              <a:gd name="connsiteX8" fmla="*/ 443724 w 3810827"/>
              <a:gd name="connsiteY8" fmla="*/ 2805020 h 3634591"/>
              <a:gd name="connsiteX9" fmla="*/ 295053 w 3810827"/>
              <a:gd name="connsiteY9" fmla="*/ 2592792 h 3634591"/>
              <a:gd name="connsiteX10" fmla="*/ 0 w 3810827"/>
              <a:gd name="connsiteY10" fmla="*/ 1924156 h 3634591"/>
              <a:gd name="connsiteX11" fmla="*/ 178275 w 3810827"/>
              <a:gd name="connsiteY11" fmla="*/ 1204061 h 3634591"/>
              <a:gd name="connsiteX12" fmla="*/ 669921 w 3810827"/>
              <a:gd name="connsiteY12" fmla="*/ 585306 h 3634591"/>
              <a:gd name="connsiteX13" fmla="*/ 1380730 w 3810827"/>
              <a:gd name="connsiteY13" fmla="*/ 156203 h 3634591"/>
              <a:gd name="connsiteX14" fmla="*/ 2180840 w 3810827"/>
              <a:gd name="connsiteY14" fmla="*/ 0 h 3634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10827" h="3634591">
                <a:moveTo>
                  <a:pt x="2180840" y="0"/>
                </a:moveTo>
                <a:cubicBezTo>
                  <a:pt x="2431406" y="0"/>
                  <a:pt x="2662018" y="48886"/>
                  <a:pt x="2866380" y="145165"/>
                </a:cubicBezTo>
                <a:cubicBezTo>
                  <a:pt x="3057903" y="235467"/>
                  <a:pt x="3226119" y="367269"/>
                  <a:pt x="3366366" y="536835"/>
                </a:cubicBezTo>
                <a:cubicBezTo>
                  <a:pt x="3652997" y="883519"/>
                  <a:pt x="3810827" y="1376199"/>
                  <a:pt x="3810827" y="1924156"/>
                </a:cubicBezTo>
                <a:cubicBezTo>
                  <a:pt x="3810827" y="2142775"/>
                  <a:pt x="3749739" y="2318234"/>
                  <a:pt x="3612844" y="2493111"/>
                </a:cubicBezTo>
                <a:cubicBezTo>
                  <a:pt x="3469652" y="2676041"/>
                  <a:pt x="3254495" y="2844528"/>
                  <a:pt x="3026664" y="3022891"/>
                </a:cubicBezTo>
                <a:cubicBezTo>
                  <a:pt x="2984630" y="3055759"/>
                  <a:pt x="2941206" y="3089789"/>
                  <a:pt x="2897783" y="3124233"/>
                </a:cubicBezTo>
                <a:cubicBezTo>
                  <a:pt x="2509094" y="3432490"/>
                  <a:pt x="2225408" y="3634591"/>
                  <a:pt x="1838765" y="3634591"/>
                </a:cubicBezTo>
                <a:cubicBezTo>
                  <a:pt x="1249640" y="3634591"/>
                  <a:pt x="832413" y="3386508"/>
                  <a:pt x="443724" y="2805020"/>
                </a:cubicBezTo>
                <a:cubicBezTo>
                  <a:pt x="392859" y="2728910"/>
                  <a:pt x="343138" y="2659690"/>
                  <a:pt x="295053" y="2592792"/>
                </a:cubicBezTo>
                <a:cubicBezTo>
                  <a:pt x="95761" y="2315411"/>
                  <a:pt x="0" y="2171160"/>
                  <a:pt x="0" y="1924156"/>
                </a:cubicBezTo>
                <a:cubicBezTo>
                  <a:pt x="0" y="1678896"/>
                  <a:pt x="60024" y="1436622"/>
                  <a:pt x="178275" y="1204061"/>
                </a:cubicBezTo>
                <a:cubicBezTo>
                  <a:pt x="293990" y="976561"/>
                  <a:pt x="459425" y="768319"/>
                  <a:pt x="669921" y="585306"/>
                </a:cubicBezTo>
                <a:cubicBezTo>
                  <a:pt x="876818" y="405365"/>
                  <a:pt x="1122558" y="256964"/>
                  <a:pt x="1380730" y="156203"/>
                </a:cubicBezTo>
                <a:cubicBezTo>
                  <a:pt x="1645852" y="52539"/>
                  <a:pt x="1915145" y="0"/>
                  <a:pt x="2180840" y="0"/>
                </a:cubicBezTo>
                <a:close/>
              </a:path>
            </a:pathLst>
          </a:custGeom>
          <a:noFill/>
          <a:ln w="19050">
            <a:solidFill>
              <a:srgbClr val="FFFFFF">
                <a:alpha val="50000"/>
              </a:srgb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035" name="Freeform: Shape 1034">
            <a:extLst>
              <a:ext uri="{FF2B5EF4-FFF2-40B4-BE49-F238E27FC236}">
                <a16:creationId xmlns:a16="http://schemas.microsoft.com/office/drawing/2014/main" id="{7E862DF0-097D-4BBD-A1A1-35B522C5EB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59414" y="339746"/>
            <a:ext cx="7203799" cy="6030364"/>
          </a:xfrm>
          <a:custGeom>
            <a:avLst/>
            <a:gdLst>
              <a:gd name="connsiteX0" fmla="*/ 4090459 w 7203799"/>
              <a:gd name="connsiteY0" fmla="*/ 146611 h 6030364"/>
              <a:gd name="connsiteX1" fmla="*/ 2634463 w 7203799"/>
              <a:gd name="connsiteY1" fmla="*/ 392518 h 6030364"/>
              <a:gd name="connsiteX2" fmla="*/ 1340972 w 7203799"/>
              <a:gd name="connsiteY2" fmla="*/ 1068045 h 6030364"/>
              <a:gd name="connsiteX3" fmla="*/ 446301 w 7203799"/>
              <a:gd name="connsiteY3" fmla="*/ 2042135 h 6030364"/>
              <a:gd name="connsiteX4" fmla="*/ 121886 w 7203799"/>
              <a:gd name="connsiteY4" fmla="*/ 3175764 h 6030364"/>
              <a:gd name="connsiteX5" fmla="*/ 658808 w 7203799"/>
              <a:gd name="connsiteY5" fmla="*/ 4228382 h 6030364"/>
              <a:gd name="connsiteX6" fmla="*/ 929352 w 7203799"/>
              <a:gd name="connsiteY6" fmla="*/ 4562487 h 6030364"/>
              <a:gd name="connsiteX7" fmla="*/ 3467971 w 7203799"/>
              <a:gd name="connsiteY7" fmla="*/ 5868460 h 6030364"/>
              <a:gd name="connsiteX8" fmla="*/ 5395115 w 7203799"/>
              <a:gd name="connsiteY8" fmla="*/ 5065016 h 6030364"/>
              <a:gd name="connsiteX9" fmla="*/ 5629645 w 7203799"/>
              <a:gd name="connsiteY9" fmla="*/ 4905476 h 6030364"/>
              <a:gd name="connsiteX10" fmla="*/ 6696345 w 7203799"/>
              <a:gd name="connsiteY10" fmla="*/ 4071455 h 6030364"/>
              <a:gd name="connsiteX11" fmla="*/ 7056622 w 7203799"/>
              <a:gd name="connsiteY11" fmla="*/ 3175764 h 6030364"/>
              <a:gd name="connsiteX12" fmla="*/ 6247816 w 7203799"/>
              <a:gd name="connsiteY12" fmla="*/ 991737 h 6030364"/>
              <a:gd name="connsiteX13" fmla="*/ 5337969 w 7203799"/>
              <a:gd name="connsiteY13" fmla="*/ 375142 h 6030364"/>
              <a:gd name="connsiteX14" fmla="*/ 4090459 w 7203799"/>
              <a:gd name="connsiteY14" fmla="*/ 146611 h 6030364"/>
              <a:gd name="connsiteX15" fmla="*/ 4122552 w 7203799"/>
              <a:gd name="connsiteY15" fmla="*/ 0 h 6030364"/>
              <a:gd name="connsiteX16" fmla="*/ 5418463 w 7203799"/>
              <a:gd name="connsiteY16" fmla="*/ 240852 h 6030364"/>
              <a:gd name="connsiteX17" fmla="*/ 6363612 w 7203799"/>
              <a:gd name="connsiteY17" fmla="*/ 890695 h 6030364"/>
              <a:gd name="connsiteX18" fmla="*/ 7203799 w 7203799"/>
              <a:gd name="connsiteY18" fmla="*/ 3192481 h 6030364"/>
              <a:gd name="connsiteX19" fmla="*/ 6829541 w 7203799"/>
              <a:gd name="connsiteY19" fmla="*/ 4136467 h 6030364"/>
              <a:gd name="connsiteX20" fmla="*/ 5721456 w 7203799"/>
              <a:gd name="connsiteY20" fmla="*/ 5015457 h 6030364"/>
              <a:gd name="connsiteX21" fmla="*/ 5477826 w 7203799"/>
              <a:gd name="connsiteY21" fmla="*/ 5183599 h 6030364"/>
              <a:gd name="connsiteX22" fmla="*/ 3475911 w 7203799"/>
              <a:gd name="connsiteY22" fmla="*/ 6030364 h 6030364"/>
              <a:gd name="connsiteX23" fmla="*/ 838794 w 7203799"/>
              <a:gd name="connsiteY23" fmla="*/ 4653974 h 6030364"/>
              <a:gd name="connsiteX24" fmla="*/ 557754 w 7203799"/>
              <a:gd name="connsiteY24" fmla="*/ 4301854 h 6030364"/>
              <a:gd name="connsiteX25" fmla="*/ 0 w 7203799"/>
              <a:gd name="connsiteY25" fmla="*/ 3192481 h 6030364"/>
              <a:gd name="connsiteX26" fmla="*/ 337002 w 7203799"/>
              <a:gd name="connsiteY26" fmla="*/ 1997729 h 6030364"/>
              <a:gd name="connsiteX27" fmla="*/ 1266386 w 7203799"/>
              <a:gd name="connsiteY27" fmla="*/ 971116 h 6030364"/>
              <a:gd name="connsiteX28" fmla="*/ 2610064 w 7203799"/>
              <a:gd name="connsiteY28" fmla="*/ 259166 h 6030364"/>
              <a:gd name="connsiteX29" fmla="*/ 4122552 w 7203799"/>
              <a:gd name="connsiteY29" fmla="*/ 0 h 6030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203799" h="6030364">
                <a:moveTo>
                  <a:pt x="4090459" y="146611"/>
                </a:moveTo>
                <a:cubicBezTo>
                  <a:pt x="3606963" y="146611"/>
                  <a:pt x="3116919" y="229322"/>
                  <a:pt x="2634463" y="392518"/>
                </a:cubicBezTo>
                <a:cubicBezTo>
                  <a:pt x="2164657" y="551144"/>
                  <a:pt x="1717473" y="784767"/>
                  <a:pt x="1340972" y="1068045"/>
                </a:cubicBezTo>
                <a:cubicBezTo>
                  <a:pt x="957924" y="1356158"/>
                  <a:pt x="656874" y="1683987"/>
                  <a:pt x="446301" y="2042135"/>
                </a:cubicBezTo>
                <a:cubicBezTo>
                  <a:pt x="231114" y="2408251"/>
                  <a:pt x="121886" y="2789658"/>
                  <a:pt x="121886" y="3175764"/>
                </a:cubicBezTo>
                <a:cubicBezTo>
                  <a:pt x="121886" y="3564616"/>
                  <a:pt x="296147" y="3791707"/>
                  <a:pt x="658808" y="4228382"/>
                </a:cubicBezTo>
                <a:cubicBezTo>
                  <a:pt x="746310" y="4333697"/>
                  <a:pt x="836791" y="4442668"/>
                  <a:pt x="929352" y="4562487"/>
                </a:cubicBezTo>
                <a:cubicBezTo>
                  <a:pt x="1636666" y="5477909"/>
                  <a:pt x="2395913" y="5868460"/>
                  <a:pt x="3467971" y="5868460"/>
                </a:cubicBezTo>
                <a:cubicBezTo>
                  <a:pt x="4171563" y="5868460"/>
                  <a:pt x="4687799" y="5550298"/>
                  <a:pt x="5395115" y="5065016"/>
                </a:cubicBezTo>
                <a:cubicBezTo>
                  <a:pt x="5474133" y="5010792"/>
                  <a:pt x="5553154" y="4957219"/>
                  <a:pt x="5629645" y="4905476"/>
                </a:cubicBezTo>
                <a:cubicBezTo>
                  <a:pt x="6044240" y="4624684"/>
                  <a:pt x="6435769" y="4359438"/>
                  <a:pt x="6696345" y="4071455"/>
                </a:cubicBezTo>
                <a:cubicBezTo>
                  <a:pt x="6945459" y="3796151"/>
                  <a:pt x="7056622" y="3519931"/>
                  <a:pt x="7056622" y="3175764"/>
                </a:cubicBezTo>
                <a:cubicBezTo>
                  <a:pt x="7056622" y="2313128"/>
                  <a:pt x="6769413" y="1537514"/>
                  <a:pt x="6247816" y="991737"/>
                </a:cubicBezTo>
                <a:cubicBezTo>
                  <a:pt x="5992603" y="724794"/>
                  <a:pt x="5686492" y="517301"/>
                  <a:pt x="5337969" y="375142"/>
                </a:cubicBezTo>
                <a:cubicBezTo>
                  <a:pt x="4966082" y="223571"/>
                  <a:pt x="4546427" y="146611"/>
                  <a:pt x="4090459" y="146611"/>
                </a:cubicBezTo>
                <a:close/>
                <a:moveTo>
                  <a:pt x="4122552" y="0"/>
                </a:moveTo>
                <a:cubicBezTo>
                  <a:pt x="4596209" y="0"/>
                  <a:pt x="5032147" y="81110"/>
                  <a:pt x="5418463" y="240852"/>
                </a:cubicBezTo>
                <a:cubicBezTo>
                  <a:pt x="5780509" y="390677"/>
                  <a:pt x="6098496" y="609358"/>
                  <a:pt x="6363612" y="890695"/>
                </a:cubicBezTo>
                <a:cubicBezTo>
                  <a:pt x="6905445" y="1465899"/>
                  <a:pt x="7203799" y="2283333"/>
                  <a:pt x="7203799" y="3192481"/>
                </a:cubicBezTo>
                <a:cubicBezTo>
                  <a:pt x="7203799" y="3555204"/>
                  <a:pt x="7088321" y="3846319"/>
                  <a:pt x="6829541" y="4136467"/>
                </a:cubicBezTo>
                <a:cubicBezTo>
                  <a:pt x="6558859" y="4439977"/>
                  <a:pt x="6152137" y="4719524"/>
                  <a:pt x="5721456" y="5015457"/>
                </a:cubicBezTo>
                <a:cubicBezTo>
                  <a:pt x="5641997" y="5069990"/>
                  <a:pt x="5559911" y="5126451"/>
                  <a:pt x="5477826" y="5183599"/>
                </a:cubicBezTo>
                <a:cubicBezTo>
                  <a:pt x="4743067" y="5695047"/>
                  <a:pt x="4206801" y="6030364"/>
                  <a:pt x="3475911" y="6030364"/>
                </a:cubicBezTo>
                <a:cubicBezTo>
                  <a:pt x="2362258" y="6030364"/>
                  <a:pt x="1573553" y="5618755"/>
                  <a:pt x="838794" y="4653974"/>
                </a:cubicBezTo>
                <a:cubicBezTo>
                  <a:pt x="742641" y="4527696"/>
                  <a:pt x="648651" y="4412849"/>
                  <a:pt x="557754" y="4301854"/>
                </a:cubicBezTo>
                <a:cubicBezTo>
                  <a:pt x="181022" y="3841635"/>
                  <a:pt x="0" y="3602300"/>
                  <a:pt x="0" y="3192481"/>
                </a:cubicBezTo>
                <a:cubicBezTo>
                  <a:pt x="0" y="2785556"/>
                  <a:pt x="113467" y="2383584"/>
                  <a:pt x="337002" y="1997729"/>
                </a:cubicBezTo>
                <a:cubicBezTo>
                  <a:pt x="555744" y="1620270"/>
                  <a:pt x="868475" y="1274763"/>
                  <a:pt x="1266386" y="971116"/>
                </a:cubicBezTo>
                <a:cubicBezTo>
                  <a:pt x="1657494" y="672565"/>
                  <a:pt x="2122028" y="426344"/>
                  <a:pt x="2610064" y="259166"/>
                </a:cubicBezTo>
                <a:cubicBezTo>
                  <a:pt x="3111237" y="87171"/>
                  <a:pt x="3620296" y="0"/>
                  <a:pt x="4122552" y="0"/>
                </a:cubicBezTo>
                <a:close/>
              </a:path>
            </a:pathLst>
          </a:custGeom>
          <a:solidFill>
            <a:srgbClr val="FFFFFF">
              <a:alpha val="60000"/>
            </a:srgbClr>
          </a:solidFill>
          <a:ln w="15875">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1026" name="Picture 2">
            <a:extLst>
              <a:ext uri="{FF2B5EF4-FFF2-40B4-BE49-F238E27FC236}">
                <a16:creationId xmlns:a16="http://schemas.microsoft.com/office/drawing/2014/main" id="{2C1F2745-3DF7-0259-01FD-F4756D9D988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r="-1" b="3471"/>
          <a:stretch>
            <a:fillRect/>
          </a:stretch>
        </p:blipFill>
        <p:spPr bwMode="auto">
          <a:xfrm>
            <a:off x="2659414" y="339746"/>
            <a:ext cx="7203799" cy="6030364"/>
          </a:xfrm>
          <a:custGeom>
            <a:avLst/>
            <a:gdLst/>
            <a:ahLst/>
            <a:cxnLst/>
            <a:rect l="l" t="t" r="r" b="b"/>
            <a:pathLst>
              <a:path w="7203799" h="6030364">
                <a:moveTo>
                  <a:pt x="4122552" y="0"/>
                </a:moveTo>
                <a:cubicBezTo>
                  <a:pt x="4596210" y="0"/>
                  <a:pt x="5032147" y="81110"/>
                  <a:pt x="5418463" y="240852"/>
                </a:cubicBezTo>
                <a:cubicBezTo>
                  <a:pt x="5780509" y="390677"/>
                  <a:pt x="6098496" y="609358"/>
                  <a:pt x="6363612" y="890695"/>
                </a:cubicBezTo>
                <a:cubicBezTo>
                  <a:pt x="6905445" y="1465899"/>
                  <a:pt x="7203799" y="2283333"/>
                  <a:pt x="7203799" y="3192481"/>
                </a:cubicBezTo>
                <a:cubicBezTo>
                  <a:pt x="7203799" y="3555204"/>
                  <a:pt x="7088321" y="3846319"/>
                  <a:pt x="6829541" y="4136467"/>
                </a:cubicBezTo>
                <a:cubicBezTo>
                  <a:pt x="6558859" y="4439977"/>
                  <a:pt x="6152137" y="4719524"/>
                  <a:pt x="5721456" y="5015457"/>
                </a:cubicBezTo>
                <a:cubicBezTo>
                  <a:pt x="5641997" y="5069990"/>
                  <a:pt x="5559911" y="5126451"/>
                  <a:pt x="5477826" y="5183599"/>
                </a:cubicBezTo>
                <a:cubicBezTo>
                  <a:pt x="4743068" y="5695047"/>
                  <a:pt x="4206802" y="6030364"/>
                  <a:pt x="3475911" y="6030364"/>
                </a:cubicBezTo>
                <a:cubicBezTo>
                  <a:pt x="2362258" y="6030364"/>
                  <a:pt x="1573553" y="5618755"/>
                  <a:pt x="838794" y="4653974"/>
                </a:cubicBezTo>
                <a:cubicBezTo>
                  <a:pt x="742642" y="4527696"/>
                  <a:pt x="648651" y="4412849"/>
                  <a:pt x="557754" y="4301854"/>
                </a:cubicBezTo>
                <a:cubicBezTo>
                  <a:pt x="181022" y="3841635"/>
                  <a:pt x="0" y="3602300"/>
                  <a:pt x="0" y="3192481"/>
                </a:cubicBezTo>
                <a:cubicBezTo>
                  <a:pt x="0" y="2785556"/>
                  <a:pt x="113467" y="2383585"/>
                  <a:pt x="337003" y="1997729"/>
                </a:cubicBezTo>
                <a:cubicBezTo>
                  <a:pt x="555745" y="1620270"/>
                  <a:pt x="868475" y="1274763"/>
                  <a:pt x="1266386" y="971116"/>
                </a:cubicBezTo>
                <a:cubicBezTo>
                  <a:pt x="1657494" y="672565"/>
                  <a:pt x="2122028" y="426344"/>
                  <a:pt x="2610064" y="259166"/>
                </a:cubicBezTo>
                <a:cubicBezTo>
                  <a:pt x="3111238" y="87171"/>
                  <a:pt x="3620296" y="0"/>
                  <a:pt x="4122552" y="0"/>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8470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763FF23-A343-F462-A76E-66D324A11F60}"/>
              </a:ext>
            </a:extLst>
          </p:cNvPr>
          <p:cNvSpPr>
            <a:spLocks noGrp="1"/>
          </p:cNvSpPr>
          <p:nvPr>
            <p:ph idx="1"/>
          </p:nvPr>
        </p:nvSpPr>
        <p:spPr/>
        <p:txBody>
          <a:bodyPr/>
          <a:lstStyle/>
          <a:p>
            <a:pPr marL="0" indent="0">
              <a:buNone/>
            </a:pPr>
            <a:endParaRPr lang="tr-TR" dirty="0"/>
          </a:p>
          <a:p>
            <a:pPr marL="0" indent="0">
              <a:buNone/>
            </a:pPr>
            <a:endParaRPr lang="tr-TR" dirty="0"/>
          </a:p>
          <a:p>
            <a:pPr marL="0" indent="0">
              <a:buNone/>
            </a:pPr>
            <a:endParaRPr lang="tr-TR" dirty="0"/>
          </a:p>
          <a:p>
            <a:pPr marL="0" indent="0">
              <a:buNone/>
            </a:pPr>
            <a:r>
              <a:rPr lang="tr-TR" dirty="0"/>
              <a:t>4-Sunumda mutlaka bir akış olmalıdır.</a:t>
            </a:r>
          </a:p>
          <a:p>
            <a:pPr marL="0" indent="0">
              <a:buNone/>
            </a:pPr>
            <a:endParaRPr lang="tr-TR" dirty="0"/>
          </a:p>
        </p:txBody>
      </p:sp>
    </p:spTree>
    <p:extLst>
      <p:ext uri="{BB962C8B-B14F-4D97-AF65-F5344CB8AC3E}">
        <p14:creationId xmlns:p14="http://schemas.microsoft.com/office/powerpoint/2010/main" val="7316048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D604D86-B144-E65E-FA3A-9AFB8E85A383}"/>
              </a:ext>
            </a:extLst>
          </p:cNvPr>
          <p:cNvSpPr>
            <a:spLocks noGrp="1"/>
          </p:cNvSpPr>
          <p:nvPr>
            <p:ph idx="1"/>
          </p:nvPr>
        </p:nvSpPr>
        <p:spPr/>
        <p:txBody>
          <a:bodyPr/>
          <a:lstStyle/>
          <a:p>
            <a:pPr marL="0" indent="0" algn="ctr">
              <a:buNone/>
            </a:pPr>
            <a:r>
              <a:rPr lang="tr-TR" dirty="0"/>
              <a:t>Ortaokul Öğrencilerinde Dil Kullanımı</a:t>
            </a:r>
          </a:p>
          <a:p>
            <a:pPr marL="0" indent="0" algn="ctr">
              <a:buNone/>
            </a:pPr>
            <a:endParaRPr lang="tr-TR" dirty="0"/>
          </a:p>
          <a:p>
            <a:pPr marL="0" indent="0" algn="just">
              <a:buNone/>
            </a:pPr>
            <a:r>
              <a:rPr lang="tr-TR" dirty="0"/>
              <a:t>Çalışmanın konusu</a:t>
            </a:r>
          </a:p>
          <a:p>
            <a:pPr marL="0" indent="0" algn="just">
              <a:buNone/>
            </a:pPr>
            <a:r>
              <a:rPr lang="tr-TR" dirty="0"/>
              <a:t>Çalışmanın amacı</a:t>
            </a:r>
          </a:p>
          <a:p>
            <a:pPr marL="0" indent="0" algn="just">
              <a:buNone/>
            </a:pPr>
            <a:r>
              <a:rPr lang="tr-TR" dirty="0"/>
              <a:t>Yöntem</a:t>
            </a:r>
          </a:p>
          <a:p>
            <a:pPr marL="0" indent="0" algn="just">
              <a:buNone/>
            </a:pPr>
            <a:r>
              <a:rPr lang="tr-TR" dirty="0"/>
              <a:t>Bulgular</a:t>
            </a:r>
          </a:p>
          <a:p>
            <a:pPr marL="0" indent="0" algn="just">
              <a:buNone/>
            </a:pPr>
            <a:r>
              <a:rPr lang="tr-TR" dirty="0"/>
              <a:t>Sonuçlar</a:t>
            </a:r>
          </a:p>
          <a:p>
            <a:pPr marL="0" indent="0" algn="just">
              <a:buNone/>
            </a:pPr>
            <a:r>
              <a:rPr lang="tr-TR" dirty="0"/>
              <a:t>Kaynakça</a:t>
            </a:r>
          </a:p>
        </p:txBody>
      </p:sp>
    </p:spTree>
    <p:extLst>
      <p:ext uri="{BB962C8B-B14F-4D97-AF65-F5344CB8AC3E}">
        <p14:creationId xmlns:p14="http://schemas.microsoft.com/office/powerpoint/2010/main" val="3951611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780B3843-0758-961C-51DA-ACFD21D25617}"/>
              </a:ext>
            </a:extLst>
          </p:cNvPr>
          <p:cNvSpPr>
            <a:spLocks noGrp="1"/>
          </p:cNvSpPr>
          <p:nvPr>
            <p:ph idx="1"/>
          </p:nvPr>
        </p:nvSpPr>
        <p:spPr/>
        <p:txBody>
          <a:bodyPr/>
          <a:lstStyle/>
          <a:p>
            <a:pPr marL="0" indent="0">
              <a:buNone/>
            </a:pPr>
            <a:endParaRPr lang="tr-TR" dirty="0"/>
          </a:p>
          <a:p>
            <a:pPr marL="0" indent="0">
              <a:buNone/>
            </a:pPr>
            <a:endParaRPr lang="tr-TR" dirty="0"/>
          </a:p>
          <a:p>
            <a:pPr marL="0" indent="0">
              <a:buNone/>
            </a:pPr>
            <a:endParaRPr lang="tr-TR" dirty="0"/>
          </a:p>
          <a:p>
            <a:pPr marL="0" indent="0">
              <a:buNone/>
            </a:pPr>
            <a:r>
              <a:rPr lang="tr-TR" dirty="0"/>
              <a:t>5- 60 sözcük, 6 madde kuralına uyulmalıdır.</a:t>
            </a:r>
          </a:p>
        </p:txBody>
      </p:sp>
    </p:spTree>
    <p:extLst>
      <p:ext uri="{BB962C8B-B14F-4D97-AF65-F5344CB8AC3E}">
        <p14:creationId xmlns:p14="http://schemas.microsoft.com/office/powerpoint/2010/main" val="31747022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5" name="İçerik Yer Tutucusu 2">
            <a:extLst>
              <a:ext uri="{FF2B5EF4-FFF2-40B4-BE49-F238E27FC236}">
                <a16:creationId xmlns:a16="http://schemas.microsoft.com/office/drawing/2014/main" id="{92AA9113-66A9-3938-70D1-3B172F318524}"/>
              </a:ext>
            </a:extLst>
          </p:cNvPr>
          <p:cNvGraphicFramePr>
            <a:graphicFrameLocks noGrp="1"/>
          </p:cNvGraphicFramePr>
          <p:nvPr>
            <p:ph idx="1"/>
            <p:extLst>
              <p:ext uri="{D42A27DB-BD31-4B8C-83A1-F6EECF244321}">
                <p14:modId xmlns:p14="http://schemas.microsoft.com/office/powerpoint/2010/main" val="1767014926"/>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82358499"/>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438" row="1">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B2CAB1B0-4860-4DAD-BFED-33A07163E554}">
  <we:reference id="wa200005566" version="3.0.0.3" store="tr-TR" storeType="OMEX"/>
  <we:alternateReferences>
    <we:reference id="WA200005566" version="3.0.0.3" store=""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70</TotalTime>
  <Words>383</Words>
  <Application>Microsoft Office PowerPoint</Application>
  <PresentationFormat>Geniş ekran</PresentationFormat>
  <Paragraphs>40</Paragraphs>
  <Slides>15</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15</vt:i4>
      </vt:variant>
    </vt:vector>
  </HeadingPairs>
  <TitlesOfParts>
    <vt:vector size="22" baseType="lpstr">
      <vt:lpstr>Meiryo</vt:lpstr>
      <vt:lpstr>Aptos</vt:lpstr>
      <vt:lpstr>Aptos Display</vt:lpstr>
      <vt:lpstr>Arial</vt:lpstr>
      <vt:lpstr>Calibri</vt:lpstr>
      <vt:lpstr>Times New Roman</vt:lpstr>
      <vt:lpstr>Office Teması</vt:lpstr>
      <vt:lpstr>Sunum Hazırlarken Dikkat Edilmesi Gereken Hususlar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Hakem</dc:creator>
  <cp:lastModifiedBy>Hakem</cp:lastModifiedBy>
  <cp:revision>17</cp:revision>
  <dcterms:created xsi:type="dcterms:W3CDTF">2026-02-26T20:47:32Z</dcterms:created>
  <dcterms:modified xsi:type="dcterms:W3CDTF">2026-02-27T09:46:41Z</dcterms:modified>
</cp:coreProperties>
</file>