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0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0B240-75B8-443D-BCD1-2CD00383A806}"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17A918B-7D6C-44B1-AE81-9939BE8A2C71}">
      <dgm:prSet/>
      <dgm:spPr/>
      <dgm:t>
        <a:bodyPr/>
        <a:lstStyle/>
        <a:p>
          <a:r>
            <a:rPr lang="tr-TR"/>
            <a:t>Tercümanın özellikleri:</a:t>
          </a:r>
          <a:endParaRPr lang="en-US"/>
        </a:p>
      </dgm:t>
    </dgm:pt>
    <dgm:pt modelId="{8A5D55FE-1655-41BC-8F02-BB10D0C008BC}" type="parTrans" cxnId="{66A19D88-CF42-4106-84A1-E43BCCDA9CDF}">
      <dgm:prSet/>
      <dgm:spPr/>
      <dgm:t>
        <a:bodyPr/>
        <a:lstStyle/>
        <a:p>
          <a:endParaRPr lang="en-US"/>
        </a:p>
      </dgm:t>
    </dgm:pt>
    <dgm:pt modelId="{70BC140B-B38F-43B5-BAC2-6ACCDFFB26ED}" type="sibTrans" cxnId="{66A19D88-CF42-4106-84A1-E43BCCDA9CDF}">
      <dgm:prSet/>
      <dgm:spPr/>
      <dgm:t>
        <a:bodyPr/>
        <a:lstStyle/>
        <a:p>
          <a:endParaRPr lang="en-US"/>
        </a:p>
      </dgm:t>
    </dgm:pt>
    <dgm:pt modelId="{FA84CB7B-9633-43E8-9E07-D7108F91B7D4}">
      <dgm:prSet/>
      <dgm:spPr/>
      <dgm:t>
        <a:bodyPr/>
        <a:lstStyle/>
        <a:p>
          <a:r>
            <a:rPr lang="tr-TR"/>
            <a:t>-Sorumluluk sahibi olmalı ve gerektiğinde sorumluluk alabilmeli.</a:t>
          </a:r>
          <a:endParaRPr lang="en-US"/>
        </a:p>
      </dgm:t>
    </dgm:pt>
    <dgm:pt modelId="{F686818E-98DA-4E30-8602-E391C96F8934}" type="parTrans" cxnId="{9FBC6473-169F-4416-A36B-2198EEEF4935}">
      <dgm:prSet/>
      <dgm:spPr/>
      <dgm:t>
        <a:bodyPr/>
        <a:lstStyle/>
        <a:p>
          <a:endParaRPr lang="en-US"/>
        </a:p>
      </dgm:t>
    </dgm:pt>
    <dgm:pt modelId="{D45189ED-B156-424E-A7F9-903D945BA7D2}" type="sibTrans" cxnId="{9FBC6473-169F-4416-A36B-2198EEEF4935}">
      <dgm:prSet/>
      <dgm:spPr/>
      <dgm:t>
        <a:bodyPr/>
        <a:lstStyle/>
        <a:p>
          <a:endParaRPr lang="en-US"/>
        </a:p>
      </dgm:t>
    </dgm:pt>
    <dgm:pt modelId="{DC1E1CF9-2D45-4089-BA2A-597C26CE1065}">
      <dgm:prSet/>
      <dgm:spPr/>
      <dgm:t>
        <a:bodyPr/>
        <a:lstStyle/>
        <a:p>
          <a:r>
            <a:rPr lang="tr-TR"/>
            <a:t>-Gideceği iş için yeterli hazırlığa sahip olmalı.</a:t>
          </a:r>
          <a:endParaRPr lang="en-US"/>
        </a:p>
      </dgm:t>
    </dgm:pt>
    <dgm:pt modelId="{EFDC7755-E7CA-4054-BEBD-43EB91061E6A}" type="parTrans" cxnId="{1BD8D73E-DC69-44EB-BD64-3894D9D48526}">
      <dgm:prSet/>
      <dgm:spPr/>
      <dgm:t>
        <a:bodyPr/>
        <a:lstStyle/>
        <a:p>
          <a:endParaRPr lang="en-US"/>
        </a:p>
      </dgm:t>
    </dgm:pt>
    <dgm:pt modelId="{E3DC2A52-C5B5-4A4F-8789-3365B5390E68}" type="sibTrans" cxnId="{1BD8D73E-DC69-44EB-BD64-3894D9D48526}">
      <dgm:prSet/>
      <dgm:spPr/>
      <dgm:t>
        <a:bodyPr/>
        <a:lstStyle/>
        <a:p>
          <a:endParaRPr lang="en-US"/>
        </a:p>
      </dgm:t>
    </dgm:pt>
    <dgm:pt modelId="{3C9FF65D-6F85-4B00-8B00-64BDEDDCC029}">
      <dgm:prSet/>
      <dgm:spPr/>
      <dgm:t>
        <a:bodyPr/>
        <a:lstStyle/>
        <a:p>
          <a:r>
            <a:rPr lang="tr-TR"/>
            <a:t>-İyi bir gramer bilgisine, deyimsel ifade kalıplarına hakim olmalı.</a:t>
          </a:r>
          <a:endParaRPr lang="en-US"/>
        </a:p>
      </dgm:t>
    </dgm:pt>
    <dgm:pt modelId="{D929C06A-4D56-4FC2-9C85-6DC242A80650}" type="parTrans" cxnId="{67F67356-3D8F-49C9-8173-8637C39C5586}">
      <dgm:prSet/>
      <dgm:spPr/>
      <dgm:t>
        <a:bodyPr/>
        <a:lstStyle/>
        <a:p>
          <a:endParaRPr lang="en-US"/>
        </a:p>
      </dgm:t>
    </dgm:pt>
    <dgm:pt modelId="{7B649E25-AB8F-4803-8162-65DA620F2DE7}" type="sibTrans" cxnId="{67F67356-3D8F-49C9-8173-8637C39C5586}">
      <dgm:prSet/>
      <dgm:spPr/>
      <dgm:t>
        <a:bodyPr/>
        <a:lstStyle/>
        <a:p>
          <a:endParaRPr lang="en-US"/>
        </a:p>
      </dgm:t>
    </dgm:pt>
    <dgm:pt modelId="{39125F70-B5C2-4D9F-BE66-CCC238934048}">
      <dgm:prSet/>
      <dgm:spPr/>
      <dgm:t>
        <a:bodyPr/>
        <a:lstStyle/>
        <a:p>
          <a:r>
            <a:rPr lang="tr-TR"/>
            <a:t>-Toplantıya zamanında katılmalı.</a:t>
          </a:r>
          <a:endParaRPr lang="en-US"/>
        </a:p>
      </dgm:t>
    </dgm:pt>
    <dgm:pt modelId="{C0FB33DA-B79F-4BAB-93C0-27F0B63C7A8E}" type="parTrans" cxnId="{A2DAA21A-4115-4212-BA2F-746A1F2F64C9}">
      <dgm:prSet/>
      <dgm:spPr/>
      <dgm:t>
        <a:bodyPr/>
        <a:lstStyle/>
        <a:p>
          <a:endParaRPr lang="en-US"/>
        </a:p>
      </dgm:t>
    </dgm:pt>
    <dgm:pt modelId="{E13C23B4-B237-4CE3-93B8-57F5CDD984F0}" type="sibTrans" cxnId="{A2DAA21A-4115-4212-BA2F-746A1F2F64C9}">
      <dgm:prSet/>
      <dgm:spPr/>
      <dgm:t>
        <a:bodyPr/>
        <a:lstStyle/>
        <a:p>
          <a:endParaRPr lang="en-US"/>
        </a:p>
      </dgm:t>
    </dgm:pt>
    <dgm:pt modelId="{67AC3962-7265-4F4A-AB34-FBFA9E6750E5}" type="pres">
      <dgm:prSet presAssocID="{B860B240-75B8-443D-BCD1-2CD00383A806}" presName="root" presStyleCnt="0">
        <dgm:presLayoutVars>
          <dgm:dir/>
          <dgm:resizeHandles val="exact"/>
        </dgm:presLayoutVars>
      </dgm:prSet>
      <dgm:spPr/>
    </dgm:pt>
    <dgm:pt modelId="{0AA745B5-44B6-4287-B9D5-1C393072EABA}" type="pres">
      <dgm:prSet presAssocID="{317A918B-7D6C-44B1-AE81-9939BE8A2C71}" presName="compNode" presStyleCnt="0"/>
      <dgm:spPr/>
    </dgm:pt>
    <dgm:pt modelId="{CD3C9A3C-E0BD-44EB-BFCC-744131585493}" type="pres">
      <dgm:prSet presAssocID="{317A918B-7D6C-44B1-AE81-9939BE8A2C7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nay işareti"/>
        </a:ext>
      </dgm:extLst>
    </dgm:pt>
    <dgm:pt modelId="{E7C9AE66-D8C3-4168-8E01-2B08098EA87C}" type="pres">
      <dgm:prSet presAssocID="{317A918B-7D6C-44B1-AE81-9939BE8A2C71}" presName="spaceRect" presStyleCnt="0"/>
      <dgm:spPr/>
    </dgm:pt>
    <dgm:pt modelId="{E0E95980-59A0-4A5F-9D73-E5BA5165AE73}" type="pres">
      <dgm:prSet presAssocID="{317A918B-7D6C-44B1-AE81-9939BE8A2C71}" presName="textRect" presStyleLbl="revTx" presStyleIdx="0" presStyleCnt="5">
        <dgm:presLayoutVars>
          <dgm:chMax val="1"/>
          <dgm:chPref val="1"/>
        </dgm:presLayoutVars>
      </dgm:prSet>
      <dgm:spPr/>
    </dgm:pt>
    <dgm:pt modelId="{060B3A5E-E5E9-4D7E-90AA-A0D918000BCF}" type="pres">
      <dgm:prSet presAssocID="{70BC140B-B38F-43B5-BAC2-6ACCDFFB26ED}" presName="sibTrans" presStyleCnt="0"/>
      <dgm:spPr/>
    </dgm:pt>
    <dgm:pt modelId="{0977CFE1-B63D-4314-82D0-02AA79CB9618}" type="pres">
      <dgm:prSet presAssocID="{FA84CB7B-9633-43E8-9E07-D7108F91B7D4}" presName="compNode" presStyleCnt="0"/>
      <dgm:spPr/>
    </dgm:pt>
    <dgm:pt modelId="{29B98628-DC13-42A9-B6BA-D052D14EFFD4}" type="pres">
      <dgm:prSet presAssocID="{FA84CB7B-9633-43E8-9E07-D7108F91B7D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06252F76-3FA1-4EA3-926A-6C6B108CAE5B}" type="pres">
      <dgm:prSet presAssocID="{FA84CB7B-9633-43E8-9E07-D7108F91B7D4}" presName="spaceRect" presStyleCnt="0"/>
      <dgm:spPr/>
    </dgm:pt>
    <dgm:pt modelId="{E30D44AE-5EDB-4DF1-A80C-83B215CA0363}" type="pres">
      <dgm:prSet presAssocID="{FA84CB7B-9633-43E8-9E07-D7108F91B7D4}" presName="textRect" presStyleLbl="revTx" presStyleIdx="1" presStyleCnt="5">
        <dgm:presLayoutVars>
          <dgm:chMax val="1"/>
          <dgm:chPref val="1"/>
        </dgm:presLayoutVars>
      </dgm:prSet>
      <dgm:spPr/>
    </dgm:pt>
    <dgm:pt modelId="{F7144646-77FC-44F2-8E10-53C97A48A58B}" type="pres">
      <dgm:prSet presAssocID="{D45189ED-B156-424E-A7F9-903D945BA7D2}" presName="sibTrans" presStyleCnt="0"/>
      <dgm:spPr/>
    </dgm:pt>
    <dgm:pt modelId="{B8D21C11-CB62-4B66-9E10-458B7EF354E7}" type="pres">
      <dgm:prSet presAssocID="{DC1E1CF9-2D45-4089-BA2A-597C26CE1065}" presName="compNode" presStyleCnt="0"/>
      <dgm:spPr/>
    </dgm:pt>
    <dgm:pt modelId="{6254B9AA-7B44-4E4C-9C03-DF3DCF8A2B63}" type="pres">
      <dgm:prSet presAssocID="{DC1E1CF9-2D45-4089-BA2A-597C26CE106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dozer"/>
        </a:ext>
      </dgm:extLst>
    </dgm:pt>
    <dgm:pt modelId="{A958F476-989D-4F59-9B4C-92BE48E3B514}" type="pres">
      <dgm:prSet presAssocID="{DC1E1CF9-2D45-4089-BA2A-597C26CE1065}" presName="spaceRect" presStyleCnt="0"/>
      <dgm:spPr/>
    </dgm:pt>
    <dgm:pt modelId="{C30F4933-2B33-4609-A265-5134E1F8FF76}" type="pres">
      <dgm:prSet presAssocID="{DC1E1CF9-2D45-4089-BA2A-597C26CE1065}" presName="textRect" presStyleLbl="revTx" presStyleIdx="2" presStyleCnt="5">
        <dgm:presLayoutVars>
          <dgm:chMax val="1"/>
          <dgm:chPref val="1"/>
        </dgm:presLayoutVars>
      </dgm:prSet>
      <dgm:spPr/>
    </dgm:pt>
    <dgm:pt modelId="{C104327D-309C-43EE-B9C2-6D670B78C9FF}" type="pres">
      <dgm:prSet presAssocID="{E3DC2A52-C5B5-4A4F-8789-3365B5390E68}" presName="sibTrans" presStyleCnt="0"/>
      <dgm:spPr/>
    </dgm:pt>
    <dgm:pt modelId="{69704736-0FF0-4340-83C7-5CF0549E9793}" type="pres">
      <dgm:prSet presAssocID="{3C9FF65D-6F85-4B00-8B00-64BDEDDCC029}" presName="compNode" presStyleCnt="0"/>
      <dgm:spPr/>
    </dgm:pt>
    <dgm:pt modelId="{0CE6CC4F-83AF-46C0-A6A0-1AEC761DBDC2}" type="pres">
      <dgm:prSet presAssocID="{3C9FF65D-6F85-4B00-8B00-64BDEDDCC02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kim"/>
        </a:ext>
      </dgm:extLst>
    </dgm:pt>
    <dgm:pt modelId="{9A80ECEE-B789-40AB-AE9F-7360D014E22E}" type="pres">
      <dgm:prSet presAssocID="{3C9FF65D-6F85-4B00-8B00-64BDEDDCC029}" presName="spaceRect" presStyleCnt="0"/>
      <dgm:spPr/>
    </dgm:pt>
    <dgm:pt modelId="{DE0E073D-E1D7-4434-886C-48964D0DDA30}" type="pres">
      <dgm:prSet presAssocID="{3C9FF65D-6F85-4B00-8B00-64BDEDDCC029}" presName="textRect" presStyleLbl="revTx" presStyleIdx="3" presStyleCnt="5">
        <dgm:presLayoutVars>
          <dgm:chMax val="1"/>
          <dgm:chPref val="1"/>
        </dgm:presLayoutVars>
      </dgm:prSet>
      <dgm:spPr/>
    </dgm:pt>
    <dgm:pt modelId="{9C73DD5B-1C22-47FD-8A51-3E24C229ECA7}" type="pres">
      <dgm:prSet presAssocID="{7B649E25-AB8F-4803-8162-65DA620F2DE7}" presName="sibTrans" presStyleCnt="0"/>
      <dgm:spPr/>
    </dgm:pt>
    <dgm:pt modelId="{972DEF43-E389-4682-B233-3E8E09DFA868}" type="pres">
      <dgm:prSet presAssocID="{39125F70-B5C2-4D9F-BE66-CCC238934048}" presName="compNode" presStyleCnt="0"/>
      <dgm:spPr/>
    </dgm:pt>
    <dgm:pt modelId="{0118371E-7D29-4186-BFC4-34C0AFE84ECD}" type="pres">
      <dgm:prSet presAssocID="{39125F70-B5C2-4D9F-BE66-CCC23893404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Alt Yazı"/>
        </a:ext>
      </dgm:extLst>
    </dgm:pt>
    <dgm:pt modelId="{AD2F4C06-55D8-47AB-A611-B1E564EC9EAE}" type="pres">
      <dgm:prSet presAssocID="{39125F70-B5C2-4D9F-BE66-CCC238934048}" presName="spaceRect" presStyleCnt="0"/>
      <dgm:spPr/>
    </dgm:pt>
    <dgm:pt modelId="{7B0DB75B-D3E7-49B9-8CDB-18B10265BAB5}" type="pres">
      <dgm:prSet presAssocID="{39125F70-B5C2-4D9F-BE66-CCC238934048}" presName="textRect" presStyleLbl="revTx" presStyleIdx="4" presStyleCnt="5">
        <dgm:presLayoutVars>
          <dgm:chMax val="1"/>
          <dgm:chPref val="1"/>
        </dgm:presLayoutVars>
      </dgm:prSet>
      <dgm:spPr/>
    </dgm:pt>
  </dgm:ptLst>
  <dgm:cxnLst>
    <dgm:cxn modelId="{21282F01-BEC6-487D-A4E9-42F6FBCD71F6}" type="presOf" srcId="{3C9FF65D-6F85-4B00-8B00-64BDEDDCC029}" destId="{DE0E073D-E1D7-4434-886C-48964D0DDA30}" srcOrd="0" destOrd="0" presId="urn:microsoft.com/office/officeart/2018/2/layout/IconLabelList"/>
    <dgm:cxn modelId="{A2DAA21A-4115-4212-BA2F-746A1F2F64C9}" srcId="{B860B240-75B8-443D-BCD1-2CD00383A806}" destId="{39125F70-B5C2-4D9F-BE66-CCC238934048}" srcOrd="4" destOrd="0" parTransId="{C0FB33DA-B79F-4BAB-93C0-27F0B63C7A8E}" sibTransId="{E13C23B4-B237-4CE3-93B8-57F5CDD984F0}"/>
    <dgm:cxn modelId="{CAA68E22-368B-4BB4-A9E2-EA1132054744}" type="presOf" srcId="{FA84CB7B-9633-43E8-9E07-D7108F91B7D4}" destId="{E30D44AE-5EDB-4DF1-A80C-83B215CA0363}" srcOrd="0" destOrd="0" presId="urn:microsoft.com/office/officeart/2018/2/layout/IconLabelList"/>
    <dgm:cxn modelId="{1BD8D73E-DC69-44EB-BD64-3894D9D48526}" srcId="{B860B240-75B8-443D-BCD1-2CD00383A806}" destId="{DC1E1CF9-2D45-4089-BA2A-597C26CE1065}" srcOrd="2" destOrd="0" parTransId="{EFDC7755-E7CA-4054-BEBD-43EB91061E6A}" sibTransId="{E3DC2A52-C5B5-4A4F-8789-3365B5390E68}"/>
    <dgm:cxn modelId="{A6472E66-0FA6-4D64-A470-52E868345489}" type="presOf" srcId="{317A918B-7D6C-44B1-AE81-9939BE8A2C71}" destId="{E0E95980-59A0-4A5F-9D73-E5BA5165AE73}" srcOrd="0" destOrd="0" presId="urn:microsoft.com/office/officeart/2018/2/layout/IconLabelList"/>
    <dgm:cxn modelId="{6587CF71-107D-45AE-B6EA-9068ACF85905}" type="presOf" srcId="{B860B240-75B8-443D-BCD1-2CD00383A806}" destId="{67AC3962-7265-4F4A-AB34-FBFA9E6750E5}" srcOrd="0" destOrd="0" presId="urn:microsoft.com/office/officeart/2018/2/layout/IconLabelList"/>
    <dgm:cxn modelId="{9FBC6473-169F-4416-A36B-2198EEEF4935}" srcId="{B860B240-75B8-443D-BCD1-2CD00383A806}" destId="{FA84CB7B-9633-43E8-9E07-D7108F91B7D4}" srcOrd="1" destOrd="0" parTransId="{F686818E-98DA-4E30-8602-E391C96F8934}" sibTransId="{D45189ED-B156-424E-A7F9-903D945BA7D2}"/>
    <dgm:cxn modelId="{67F67356-3D8F-49C9-8173-8637C39C5586}" srcId="{B860B240-75B8-443D-BCD1-2CD00383A806}" destId="{3C9FF65D-6F85-4B00-8B00-64BDEDDCC029}" srcOrd="3" destOrd="0" parTransId="{D929C06A-4D56-4FC2-9C85-6DC242A80650}" sibTransId="{7B649E25-AB8F-4803-8162-65DA620F2DE7}"/>
    <dgm:cxn modelId="{CA069D85-3BF7-4481-8EB6-9B80E304B068}" type="presOf" srcId="{DC1E1CF9-2D45-4089-BA2A-597C26CE1065}" destId="{C30F4933-2B33-4609-A265-5134E1F8FF76}" srcOrd="0" destOrd="0" presId="urn:microsoft.com/office/officeart/2018/2/layout/IconLabelList"/>
    <dgm:cxn modelId="{66A19D88-CF42-4106-84A1-E43BCCDA9CDF}" srcId="{B860B240-75B8-443D-BCD1-2CD00383A806}" destId="{317A918B-7D6C-44B1-AE81-9939BE8A2C71}" srcOrd="0" destOrd="0" parTransId="{8A5D55FE-1655-41BC-8F02-BB10D0C008BC}" sibTransId="{70BC140B-B38F-43B5-BAC2-6ACCDFFB26ED}"/>
    <dgm:cxn modelId="{4C022EF2-9E60-4775-9015-BE32B3981C5C}" type="presOf" srcId="{39125F70-B5C2-4D9F-BE66-CCC238934048}" destId="{7B0DB75B-D3E7-49B9-8CDB-18B10265BAB5}" srcOrd="0" destOrd="0" presId="urn:microsoft.com/office/officeart/2018/2/layout/IconLabelList"/>
    <dgm:cxn modelId="{3174BE68-636F-4E87-86E6-8916059DD627}" type="presParOf" srcId="{67AC3962-7265-4F4A-AB34-FBFA9E6750E5}" destId="{0AA745B5-44B6-4287-B9D5-1C393072EABA}" srcOrd="0" destOrd="0" presId="urn:microsoft.com/office/officeart/2018/2/layout/IconLabelList"/>
    <dgm:cxn modelId="{2124E4E6-BBB4-40D6-B79D-11717FBBF54A}" type="presParOf" srcId="{0AA745B5-44B6-4287-B9D5-1C393072EABA}" destId="{CD3C9A3C-E0BD-44EB-BFCC-744131585493}" srcOrd="0" destOrd="0" presId="urn:microsoft.com/office/officeart/2018/2/layout/IconLabelList"/>
    <dgm:cxn modelId="{7ADA46BC-3590-4629-A6F9-15F0BD1A16D0}" type="presParOf" srcId="{0AA745B5-44B6-4287-B9D5-1C393072EABA}" destId="{E7C9AE66-D8C3-4168-8E01-2B08098EA87C}" srcOrd="1" destOrd="0" presId="urn:microsoft.com/office/officeart/2018/2/layout/IconLabelList"/>
    <dgm:cxn modelId="{E6651FC5-D55F-433D-956A-DF9813C6127E}" type="presParOf" srcId="{0AA745B5-44B6-4287-B9D5-1C393072EABA}" destId="{E0E95980-59A0-4A5F-9D73-E5BA5165AE73}" srcOrd="2" destOrd="0" presId="urn:microsoft.com/office/officeart/2018/2/layout/IconLabelList"/>
    <dgm:cxn modelId="{D20CABAE-A06E-41E0-86FF-7D4E1B9360B1}" type="presParOf" srcId="{67AC3962-7265-4F4A-AB34-FBFA9E6750E5}" destId="{060B3A5E-E5E9-4D7E-90AA-A0D918000BCF}" srcOrd="1" destOrd="0" presId="urn:microsoft.com/office/officeart/2018/2/layout/IconLabelList"/>
    <dgm:cxn modelId="{B7B97477-64BD-4AEB-9095-67643C2CBB92}" type="presParOf" srcId="{67AC3962-7265-4F4A-AB34-FBFA9E6750E5}" destId="{0977CFE1-B63D-4314-82D0-02AA79CB9618}" srcOrd="2" destOrd="0" presId="urn:microsoft.com/office/officeart/2018/2/layout/IconLabelList"/>
    <dgm:cxn modelId="{9BE7B908-ABF2-492D-BADE-580289C7CE62}" type="presParOf" srcId="{0977CFE1-B63D-4314-82D0-02AA79CB9618}" destId="{29B98628-DC13-42A9-B6BA-D052D14EFFD4}" srcOrd="0" destOrd="0" presId="urn:microsoft.com/office/officeart/2018/2/layout/IconLabelList"/>
    <dgm:cxn modelId="{AF3721F1-DA1D-4183-ABD7-5AF40252A112}" type="presParOf" srcId="{0977CFE1-B63D-4314-82D0-02AA79CB9618}" destId="{06252F76-3FA1-4EA3-926A-6C6B108CAE5B}" srcOrd="1" destOrd="0" presId="urn:microsoft.com/office/officeart/2018/2/layout/IconLabelList"/>
    <dgm:cxn modelId="{B831298F-0E7E-4FFC-8C9E-89573A6E7CB0}" type="presParOf" srcId="{0977CFE1-B63D-4314-82D0-02AA79CB9618}" destId="{E30D44AE-5EDB-4DF1-A80C-83B215CA0363}" srcOrd="2" destOrd="0" presId="urn:microsoft.com/office/officeart/2018/2/layout/IconLabelList"/>
    <dgm:cxn modelId="{28E2887E-08B2-4F63-972C-844F80AD4541}" type="presParOf" srcId="{67AC3962-7265-4F4A-AB34-FBFA9E6750E5}" destId="{F7144646-77FC-44F2-8E10-53C97A48A58B}" srcOrd="3" destOrd="0" presId="urn:microsoft.com/office/officeart/2018/2/layout/IconLabelList"/>
    <dgm:cxn modelId="{293D421A-D96B-4992-98BE-97B29ED78A1E}" type="presParOf" srcId="{67AC3962-7265-4F4A-AB34-FBFA9E6750E5}" destId="{B8D21C11-CB62-4B66-9E10-458B7EF354E7}" srcOrd="4" destOrd="0" presId="urn:microsoft.com/office/officeart/2018/2/layout/IconLabelList"/>
    <dgm:cxn modelId="{1EBB3E2E-A87C-4D3B-A79E-19DF442963AE}" type="presParOf" srcId="{B8D21C11-CB62-4B66-9E10-458B7EF354E7}" destId="{6254B9AA-7B44-4E4C-9C03-DF3DCF8A2B63}" srcOrd="0" destOrd="0" presId="urn:microsoft.com/office/officeart/2018/2/layout/IconLabelList"/>
    <dgm:cxn modelId="{BE26247B-8453-46AA-BF99-5B4624A97C5F}" type="presParOf" srcId="{B8D21C11-CB62-4B66-9E10-458B7EF354E7}" destId="{A958F476-989D-4F59-9B4C-92BE48E3B514}" srcOrd="1" destOrd="0" presId="urn:microsoft.com/office/officeart/2018/2/layout/IconLabelList"/>
    <dgm:cxn modelId="{51C9BED9-549A-40C6-9F89-ECB664AF4C89}" type="presParOf" srcId="{B8D21C11-CB62-4B66-9E10-458B7EF354E7}" destId="{C30F4933-2B33-4609-A265-5134E1F8FF76}" srcOrd="2" destOrd="0" presId="urn:microsoft.com/office/officeart/2018/2/layout/IconLabelList"/>
    <dgm:cxn modelId="{6B124F9C-58FF-4658-83C9-1D4017ADF9E1}" type="presParOf" srcId="{67AC3962-7265-4F4A-AB34-FBFA9E6750E5}" destId="{C104327D-309C-43EE-B9C2-6D670B78C9FF}" srcOrd="5" destOrd="0" presId="urn:microsoft.com/office/officeart/2018/2/layout/IconLabelList"/>
    <dgm:cxn modelId="{F2980B48-86CB-4F3F-AE60-2E271097271B}" type="presParOf" srcId="{67AC3962-7265-4F4A-AB34-FBFA9E6750E5}" destId="{69704736-0FF0-4340-83C7-5CF0549E9793}" srcOrd="6" destOrd="0" presId="urn:microsoft.com/office/officeart/2018/2/layout/IconLabelList"/>
    <dgm:cxn modelId="{E22572A0-D4C1-4A9F-8852-4322E8398073}" type="presParOf" srcId="{69704736-0FF0-4340-83C7-5CF0549E9793}" destId="{0CE6CC4F-83AF-46C0-A6A0-1AEC761DBDC2}" srcOrd="0" destOrd="0" presId="urn:microsoft.com/office/officeart/2018/2/layout/IconLabelList"/>
    <dgm:cxn modelId="{4C964498-A45E-40E0-A550-E1C8DEA28926}" type="presParOf" srcId="{69704736-0FF0-4340-83C7-5CF0549E9793}" destId="{9A80ECEE-B789-40AB-AE9F-7360D014E22E}" srcOrd="1" destOrd="0" presId="urn:microsoft.com/office/officeart/2018/2/layout/IconLabelList"/>
    <dgm:cxn modelId="{A49390EC-4013-48FE-869B-4C08963B7CD4}" type="presParOf" srcId="{69704736-0FF0-4340-83C7-5CF0549E9793}" destId="{DE0E073D-E1D7-4434-886C-48964D0DDA30}" srcOrd="2" destOrd="0" presId="urn:microsoft.com/office/officeart/2018/2/layout/IconLabelList"/>
    <dgm:cxn modelId="{D8FBED47-C5EC-4DC0-B074-FD19409C61C5}" type="presParOf" srcId="{67AC3962-7265-4F4A-AB34-FBFA9E6750E5}" destId="{9C73DD5B-1C22-47FD-8A51-3E24C229ECA7}" srcOrd="7" destOrd="0" presId="urn:microsoft.com/office/officeart/2018/2/layout/IconLabelList"/>
    <dgm:cxn modelId="{EDC46F10-149D-47C0-87FB-19F112B0A8A4}" type="presParOf" srcId="{67AC3962-7265-4F4A-AB34-FBFA9E6750E5}" destId="{972DEF43-E389-4682-B233-3E8E09DFA868}" srcOrd="8" destOrd="0" presId="urn:microsoft.com/office/officeart/2018/2/layout/IconLabelList"/>
    <dgm:cxn modelId="{F3A41121-8D57-4C00-ACE0-7455F52BA2FC}" type="presParOf" srcId="{972DEF43-E389-4682-B233-3E8E09DFA868}" destId="{0118371E-7D29-4186-BFC4-34C0AFE84ECD}" srcOrd="0" destOrd="0" presId="urn:microsoft.com/office/officeart/2018/2/layout/IconLabelList"/>
    <dgm:cxn modelId="{89C6EFC3-D7DA-4D7A-B902-3F56A60C0BAB}" type="presParOf" srcId="{972DEF43-E389-4682-B233-3E8E09DFA868}" destId="{AD2F4C06-55D8-47AB-A611-B1E564EC9EAE}" srcOrd="1" destOrd="0" presId="urn:microsoft.com/office/officeart/2018/2/layout/IconLabelList"/>
    <dgm:cxn modelId="{20ED4C56-3E1D-43BB-AB62-A8183003270D}" type="presParOf" srcId="{972DEF43-E389-4682-B233-3E8E09DFA868}" destId="{7B0DB75B-D3E7-49B9-8CDB-18B10265BAB5}"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C9A3C-E0BD-44EB-BFCC-744131585493}">
      <dsp:nvSpPr>
        <dsp:cNvPr id="0" name=""/>
        <dsp:cNvSpPr/>
      </dsp:nvSpPr>
      <dsp:spPr>
        <a:xfrm>
          <a:off x="828914" y="1196282"/>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0E95980-59A0-4A5F-9D73-E5BA5165AE73}">
      <dsp:nvSpPr>
        <dsp:cNvPr id="0" name=""/>
        <dsp:cNvSpPr/>
      </dsp:nvSpPr>
      <dsp:spPr>
        <a:xfrm>
          <a:off x="333914" y="2276522"/>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tr-TR" sz="1300" kern="1200"/>
            <a:t>Tercümanın özellikleri:</a:t>
          </a:r>
          <a:endParaRPr lang="en-US" sz="1300" kern="1200"/>
        </a:p>
      </dsp:txBody>
      <dsp:txXfrm>
        <a:off x="333914" y="2276522"/>
        <a:ext cx="1800000" cy="720000"/>
      </dsp:txXfrm>
    </dsp:sp>
    <dsp:sp modelId="{29B98628-DC13-42A9-B6BA-D052D14EFFD4}">
      <dsp:nvSpPr>
        <dsp:cNvPr id="0" name=""/>
        <dsp:cNvSpPr/>
      </dsp:nvSpPr>
      <dsp:spPr>
        <a:xfrm>
          <a:off x="2943914" y="1196282"/>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0D44AE-5EDB-4DF1-A80C-83B215CA0363}">
      <dsp:nvSpPr>
        <dsp:cNvPr id="0" name=""/>
        <dsp:cNvSpPr/>
      </dsp:nvSpPr>
      <dsp:spPr>
        <a:xfrm>
          <a:off x="2448914" y="2276522"/>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tr-TR" sz="1300" kern="1200"/>
            <a:t>-Sorumluluk sahibi olmalı ve gerektiğinde sorumluluk alabilmeli.</a:t>
          </a:r>
          <a:endParaRPr lang="en-US" sz="1300" kern="1200"/>
        </a:p>
      </dsp:txBody>
      <dsp:txXfrm>
        <a:off x="2448914" y="2276522"/>
        <a:ext cx="1800000" cy="720000"/>
      </dsp:txXfrm>
    </dsp:sp>
    <dsp:sp modelId="{6254B9AA-7B44-4E4C-9C03-DF3DCF8A2B63}">
      <dsp:nvSpPr>
        <dsp:cNvPr id="0" name=""/>
        <dsp:cNvSpPr/>
      </dsp:nvSpPr>
      <dsp:spPr>
        <a:xfrm>
          <a:off x="5058914" y="1196282"/>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30F4933-2B33-4609-A265-5134E1F8FF76}">
      <dsp:nvSpPr>
        <dsp:cNvPr id="0" name=""/>
        <dsp:cNvSpPr/>
      </dsp:nvSpPr>
      <dsp:spPr>
        <a:xfrm>
          <a:off x="4563914" y="2276522"/>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tr-TR" sz="1300" kern="1200"/>
            <a:t>-Gideceği iş için yeterli hazırlığa sahip olmalı.</a:t>
          </a:r>
          <a:endParaRPr lang="en-US" sz="1300" kern="1200"/>
        </a:p>
      </dsp:txBody>
      <dsp:txXfrm>
        <a:off x="4563914" y="2276522"/>
        <a:ext cx="1800000" cy="720000"/>
      </dsp:txXfrm>
    </dsp:sp>
    <dsp:sp modelId="{0CE6CC4F-83AF-46C0-A6A0-1AEC761DBDC2}">
      <dsp:nvSpPr>
        <dsp:cNvPr id="0" name=""/>
        <dsp:cNvSpPr/>
      </dsp:nvSpPr>
      <dsp:spPr>
        <a:xfrm>
          <a:off x="7173914" y="1196282"/>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0E073D-E1D7-4434-886C-48964D0DDA30}">
      <dsp:nvSpPr>
        <dsp:cNvPr id="0" name=""/>
        <dsp:cNvSpPr/>
      </dsp:nvSpPr>
      <dsp:spPr>
        <a:xfrm>
          <a:off x="6678914" y="2276522"/>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tr-TR" sz="1300" kern="1200"/>
            <a:t>-İyi bir gramer bilgisine, deyimsel ifade kalıplarına hakim olmalı.</a:t>
          </a:r>
          <a:endParaRPr lang="en-US" sz="1300" kern="1200"/>
        </a:p>
      </dsp:txBody>
      <dsp:txXfrm>
        <a:off x="6678914" y="2276522"/>
        <a:ext cx="1800000" cy="720000"/>
      </dsp:txXfrm>
    </dsp:sp>
    <dsp:sp modelId="{0118371E-7D29-4186-BFC4-34C0AFE84ECD}">
      <dsp:nvSpPr>
        <dsp:cNvPr id="0" name=""/>
        <dsp:cNvSpPr/>
      </dsp:nvSpPr>
      <dsp:spPr>
        <a:xfrm>
          <a:off x="9288914" y="1196282"/>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0DB75B-D3E7-49B9-8CDB-18B10265BAB5}">
      <dsp:nvSpPr>
        <dsp:cNvPr id="0" name=""/>
        <dsp:cNvSpPr/>
      </dsp:nvSpPr>
      <dsp:spPr>
        <a:xfrm>
          <a:off x="8793914" y="2276522"/>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tr-TR" sz="1300" kern="1200"/>
            <a:t>-Toplantıya zamanında katılmalı.</a:t>
          </a:r>
          <a:endParaRPr lang="en-US" sz="1300" kern="1200"/>
        </a:p>
      </dsp:txBody>
      <dsp:txXfrm>
        <a:off x="8793914" y="2276522"/>
        <a:ext cx="18000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2B3398-CB2E-51DD-47C4-1FF657218EC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F2FF4FE-948D-E451-1117-5C558BA483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1F28005-CEF0-4416-C88D-CA5ED6B1900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940F0B86-6E6E-DC26-85EC-DCD1BC834B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6C0521-7789-BA5B-1F56-E41C7C3CC703}"/>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2161759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705204-4776-846B-4F5B-37B58172725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5A727ED-0835-746B-3070-C3FEBA6310E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2FB8A7-D260-7E9A-0884-6D8FF9BDBED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30FC622B-27AC-4F75-1D60-A3D09E7D31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8F0AA9-92A5-2D45-A78A-358DE1B9696E}"/>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1177118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0C56A4E-1FEE-2FC5-E5A3-71CDD916E00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76935A4-2A21-F0D6-AD51-64715788E67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FDE4F2-E6B7-BFD8-0EAC-7A63594992A2}"/>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7E72109C-8834-DBAD-BEE9-63DA493D9E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33B0014-0EA2-9A2C-F68F-19BD04F1DFE5}"/>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3179124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405028-9959-EC87-3D45-58ABA057607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36BFDE-191B-F1E7-6028-1EA6662DE23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19AD1F-30AB-FDE4-4CDC-2117253FE63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EF3289AB-ED97-F99F-9BF8-993F013B36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BAA64A-8512-284C-9B4B-B2D6C4FFED8D}"/>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389563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AE62C9-7BED-374C-EF49-ACEDBEE42EA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1628C5C-3E28-9982-6346-2140A8B0CC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C3CF307-0593-1D71-E943-2188CDD69F0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E29CC8AE-D356-1F31-8FFD-2BA733D57D2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63B625-1500-2167-A261-404505661FD4}"/>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2599632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B63615-BFB0-8917-AA8E-14F4B3D83AA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0F64045-46B3-9471-11CF-C680904BCC9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E655543-D0A7-8EA2-7300-300C595396B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B3379B7-479C-912A-80C8-0DB3C2DB1962}"/>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6" name="Alt Bilgi Yer Tutucusu 5">
            <a:extLst>
              <a:ext uri="{FF2B5EF4-FFF2-40B4-BE49-F238E27FC236}">
                <a16:creationId xmlns:a16="http://schemas.microsoft.com/office/drawing/2014/main" id="{8058A927-7AA4-656D-890D-90445928710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075458F-0FA0-84C9-936C-0C9B1B1753EF}"/>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2117131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90838-03A6-0EE4-98AE-472F8B23079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7521536-EE55-D261-C81D-1FEE52EF61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456BD72-AE5C-D8A3-9F3D-434A5282376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4B6190C-A042-AF1A-0A5E-BEF546A70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84A0A19-09B4-CDDB-99D7-6A0A5FE7881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7E37703-A0A5-A590-41A5-3A0F7C6D7BBF}"/>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8" name="Alt Bilgi Yer Tutucusu 7">
            <a:extLst>
              <a:ext uri="{FF2B5EF4-FFF2-40B4-BE49-F238E27FC236}">
                <a16:creationId xmlns:a16="http://schemas.microsoft.com/office/drawing/2014/main" id="{1202638A-D3BE-7462-3F4B-53FF8C91A50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5158E6D-6510-CAD1-8449-7A7E24E7AC3B}"/>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930671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4470F3-9AB5-9631-6D2D-E89E5BBA649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974ECDF-72D0-FD79-AFE7-4253EF16B46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4" name="Alt Bilgi Yer Tutucusu 3">
            <a:extLst>
              <a:ext uri="{FF2B5EF4-FFF2-40B4-BE49-F238E27FC236}">
                <a16:creationId xmlns:a16="http://schemas.microsoft.com/office/drawing/2014/main" id="{E36E725A-69AF-F0B4-9C9F-942D953F78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C1F7BCC-FBA6-A15B-7E3C-9AB0D5E03166}"/>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730818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051FB25-A25A-B2D0-2B4D-D8ADD36B3B47}"/>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3" name="Alt Bilgi Yer Tutucusu 2">
            <a:extLst>
              <a:ext uri="{FF2B5EF4-FFF2-40B4-BE49-F238E27FC236}">
                <a16:creationId xmlns:a16="http://schemas.microsoft.com/office/drawing/2014/main" id="{DDAF84A7-9446-A23E-7617-33DC2BFB7FC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B26B281-6E28-F1E7-C504-987FBF2EA8DD}"/>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2496321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AD6FB3-0341-E2C4-FF96-A4022D46DB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32C3EB-5523-E358-1738-A5481230F7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9E9AE06-76AD-AC7F-B342-DF57384BE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AB579E4-28F8-6589-7469-ABA326CF5B65}"/>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6" name="Alt Bilgi Yer Tutucusu 5">
            <a:extLst>
              <a:ext uri="{FF2B5EF4-FFF2-40B4-BE49-F238E27FC236}">
                <a16:creationId xmlns:a16="http://schemas.microsoft.com/office/drawing/2014/main" id="{170B5ACA-C248-8B37-0E82-A5EB0E7B69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9300AD-8283-4D7E-461C-9B88A85804B5}"/>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119633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6A5D4C-47F4-0624-7FEB-3606E39F728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516B2B3-730A-1127-ED8C-E36443BD2E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71D4538-60D8-C477-B59B-28A32B9D9B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6641B5D-045E-A332-8F10-37A1049ADC40}"/>
              </a:ext>
            </a:extLst>
          </p:cNvPr>
          <p:cNvSpPr>
            <a:spLocks noGrp="1"/>
          </p:cNvSpPr>
          <p:nvPr>
            <p:ph type="dt" sz="half" idx="10"/>
          </p:nvPr>
        </p:nvSpPr>
        <p:spPr/>
        <p:txBody>
          <a:bodyPr/>
          <a:lstStyle/>
          <a:p>
            <a:fld id="{81F308FC-1BE3-4B2D-A445-35AFD60A23F7}" type="datetimeFigureOut">
              <a:rPr lang="tr-TR" smtClean="0"/>
              <a:t>27.02.2026</a:t>
            </a:fld>
            <a:endParaRPr lang="tr-TR"/>
          </a:p>
        </p:txBody>
      </p:sp>
      <p:sp>
        <p:nvSpPr>
          <p:cNvPr id="6" name="Alt Bilgi Yer Tutucusu 5">
            <a:extLst>
              <a:ext uri="{FF2B5EF4-FFF2-40B4-BE49-F238E27FC236}">
                <a16:creationId xmlns:a16="http://schemas.microsoft.com/office/drawing/2014/main" id="{2C98FD4C-A41F-D7AD-D1E7-070E79914A9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077320C-C096-9AB2-EF5B-D5C8B1AE4FE3}"/>
              </a:ext>
            </a:extLst>
          </p:cNvPr>
          <p:cNvSpPr>
            <a:spLocks noGrp="1"/>
          </p:cNvSpPr>
          <p:nvPr>
            <p:ph type="sldNum" sz="quarter" idx="12"/>
          </p:nvPr>
        </p:nvSpPr>
        <p:spPr/>
        <p:txBody>
          <a:bodyPr/>
          <a:lstStyle/>
          <a:p>
            <a:fld id="{40F66770-5F3F-4ABA-8078-ECC908B932C4}" type="slidenum">
              <a:rPr lang="tr-TR" smtClean="0"/>
              <a:t>‹#›</a:t>
            </a:fld>
            <a:endParaRPr lang="tr-TR"/>
          </a:p>
        </p:txBody>
      </p:sp>
    </p:spTree>
    <p:extLst>
      <p:ext uri="{BB962C8B-B14F-4D97-AF65-F5344CB8AC3E}">
        <p14:creationId xmlns:p14="http://schemas.microsoft.com/office/powerpoint/2010/main" val="216219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264DCEC-E7BD-8B2A-A750-F7AF95F731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2E87F3D-94D1-A9B7-F1AB-49B70D7B43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C0D3179-1979-B097-4F9B-2011E1B1B6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F308FC-1BE3-4B2D-A445-35AFD60A23F7}" type="datetimeFigureOut">
              <a:rPr lang="tr-TR" smtClean="0"/>
              <a:t>27.02.2026</a:t>
            </a:fld>
            <a:endParaRPr lang="tr-TR"/>
          </a:p>
        </p:txBody>
      </p:sp>
      <p:sp>
        <p:nvSpPr>
          <p:cNvPr id="5" name="Alt Bilgi Yer Tutucusu 4">
            <a:extLst>
              <a:ext uri="{FF2B5EF4-FFF2-40B4-BE49-F238E27FC236}">
                <a16:creationId xmlns:a16="http://schemas.microsoft.com/office/drawing/2014/main" id="{C03B1816-4DEC-10FF-FED5-B331000AAA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FED2E718-8765-C949-8050-A4BA701699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F66770-5F3F-4ABA-8078-ECC908B932C4}" type="slidenum">
              <a:rPr lang="tr-TR" smtClean="0"/>
              <a:t>‹#›</a:t>
            </a:fld>
            <a:endParaRPr lang="tr-TR"/>
          </a:p>
        </p:txBody>
      </p:sp>
    </p:spTree>
    <p:extLst>
      <p:ext uri="{BB962C8B-B14F-4D97-AF65-F5344CB8AC3E}">
        <p14:creationId xmlns:p14="http://schemas.microsoft.com/office/powerpoint/2010/main" val="328461008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3881AFCE-BD66-81AC-7259-58560E60F7EA}"/>
              </a:ext>
            </a:extLst>
          </p:cNvPr>
          <p:cNvSpPr>
            <a:spLocks noGrp="1"/>
          </p:cNvSpPr>
          <p:nvPr>
            <p:ph type="ctrTitle"/>
          </p:nvPr>
        </p:nvSpPr>
        <p:spPr>
          <a:xfrm>
            <a:off x="1524003" y="1999615"/>
            <a:ext cx="9144000" cy="2764028"/>
          </a:xfrm>
        </p:spPr>
        <p:txBody>
          <a:bodyPr anchor="ctr">
            <a:normAutofit/>
          </a:bodyPr>
          <a:lstStyle/>
          <a:p>
            <a:r>
              <a:rPr lang="tr-TR" sz="5600" b="1">
                <a:latin typeface="Times New Roman" panose="02020603050405020304" pitchFamily="18" charset="0"/>
                <a:cs typeface="Times New Roman" panose="02020603050405020304" pitchFamily="18" charset="0"/>
              </a:rPr>
              <a:t>Sunum Hazırlarken Dikkat Edilmesi Gereken Hususlar</a:t>
            </a:r>
            <a:br>
              <a:rPr lang="tr-TR" sz="5600">
                <a:latin typeface="Times New Roman" panose="02020603050405020304" pitchFamily="18" charset="0"/>
                <a:cs typeface="Times New Roman" panose="02020603050405020304" pitchFamily="18" charset="0"/>
              </a:rPr>
            </a:br>
            <a:endParaRPr lang="tr-TR" sz="56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552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EB232FA-420B-3C3C-2F39-1D0F6B182272}"/>
              </a:ext>
            </a:extLst>
          </p:cNvPr>
          <p:cNvSpPr>
            <a:spLocks noGrp="1"/>
          </p:cNvSpPr>
          <p:nvPr>
            <p:ph idx="1"/>
          </p:nvPr>
        </p:nvSpPr>
        <p:spPr>
          <a:xfrm>
            <a:off x="838200" y="1825625"/>
            <a:ext cx="10939670" cy="4351338"/>
          </a:xfrm>
        </p:spPr>
        <p:txBody>
          <a:bodyPr/>
          <a:lstStyle/>
          <a:p>
            <a:pPr marL="0" indent="0" algn="just">
              <a:buNone/>
            </a:pPr>
            <a:endParaRPr lang="tr-TR" dirty="0"/>
          </a:p>
          <a:p>
            <a:pPr marL="0" indent="0" algn="just">
              <a:buNone/>
            </a:pPr>
            <a:endParaRPr lang="tr-TR" dirty="0"/>
          </a:p>
          <a:p>
            <a:pPr marL="0" indent="0" algn="just">
              <a:buNone/>
            </a:pPr>
            <a:r>
              <a:rPr lang="tr-TR" dirty="0"/>
              <a:t>6- Yazım ve biçim kuralları ile sayfa düzenine dikkat edilmelidir.</a:t>
            </a:r>
          </a:p>
        </p:txBody>
      </p:sp>
    </p:spTree>
    <p:extLst>
      <p:ext uri="{BB962C8B-B14F-4D97-AF65-F5344CB8AC3E}">
        <p14:creationId xmlns:p14="http://schemas.microsoft.com/office/powerpoint/2010/main" val="3984602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bilgisayar, ekran görüntüsü, web sitesi içeren bir resim&#10;&#10;Yapay zeka tarafından oluşturulmuş içerik yanlış olabilir.">
            <a:extLst>
              <a:ext uri="{FF2B5EF4-FFF2-40B4-BE49-F238E27FC236}">
                <a16:creationId xmlns:a16="http://schemas.microsoft.com/office/drawing/2014/main" id="{17B44411-82F0-B18D-8A74-EAB6D7CC1E03}"/>
              </a:ext>
            </a:extLst>
          </p:cNvPr>
          <p:cNvPicPr>
            <a:picLocks noGrp="1" noChangeAspect="1"/>
          </p:cNvPicPr>
          <p:nvPr>
            <p:ph idx="1"/>
          </p:nvPr>
        </p:nvPicPr>
        <p:blipFill>
          <a:blip r:embed="rId2"/>
          <a:stretch>
            <a:fillRect/>
          </a:stretch>
        </p:blipFill>
        <p:spPr>
          <a:xfrm>
            <a:off x="3011557" y="0"/>
            <a:ext cx="5943599" cy="6858000"/>
          </a:xfrm>
          <a:prstGeom prst="rect">
            <a:avLst/>
          </a:prstGeom>
        </p:spPr>
      </p:pic>
    </p:spTree>
    <p:extLst>
      <p:ext uri="{BB962C8B-B14F-4D97-AF65-F5344CB8AC3E}">
        <p14:creationId xmlns:p14="http://schemas.microsoft.com/office/powerpoint/2010/main" val="1669380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ekran görüntüsü, çevrimiçi reklamcılık içeren bir resim&#10;&#10;Yapay zeka tarafından oluşturulmuş içerik yanlış olabilir.">
            <a:extLst>
              <a:ext uri="{FF2B5EF4-FFF2-40B4-BE49-F238E27FC236}">
                <a16:creationId xmlns:a16="http://schemas.microsoft.com/office/drawing/2014/main" id="{5BE4466E-9775-556F-B7A6-CADCE0DBF1E2}"/>
              </a:ext>
            </a:extLst>
          </p:cNvPr>
          <p:cNvPicPr>
            <a:picLocks noGrp="1" noChangeAspect="1"/>
          </p:cNvPicPr>
          <p:nvPr>
            <p:ph idx="1"/>
          </p:nvPr>
        </p:nvPicPr>
        <p:blipFill>
          <a:blip r:embed="rId2"/>
          <a:stretch>
            <a:fillRect/>
          </a:stretch>
        </p:blipFill>
        <p:spPr>
          <a:xfrm>
            <a:off x="3031434" y="0"/>
            <a:ext cx="5476461" cy="6858000"/>
          </a:xfrm>
          <a:prstGeom prst="rect">
            <a:avLst/>
          </a:prstGeom>
        </p:spPr>
      </p:pic>
    </p:spTree>
    <p:extLst>
      <p:ext uri="{BB962C8B-B14F-4D97-AF65-F5344CB8AC3E}">
        <p14:creationId xmlns:p14="http://schemas.microsoft.com/office/powerpoint/2010/main" val="3664255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69E251A7-C07B-30E2-B3F8-E1C3B50FBE7D}"/>
              </a:ext>
            </a:extLst>
          </p:cNvPr>
          <p:cNvSpPr>
            <a:spLocks noGrp="1"/>
          </p:cNvSpPr>
          <p:nvPr>
            <p:ph idx="1"/>
          </p:nvPr>
        </p:nvSpPr>
        <p:spPr>
          <a:xfrm>
            <a:off x="5255259" y="1648870"/>
            <a:ext cx="6180119" cy="3560260"/>
          </a:xfrm>
        </p:spPr>
        <p:txBody>
          <a:bodyPr anchor="ctr">
            <a:normAutofit/>
          </a:bodyPr>
          <a:lstStyle/>
          <a:p>
            <a:pPr marL="0" indent="0">
              <a:buNone/>
            </a:pPr>
            <a:endParaRPr lang="tr-TR" sz="2400" dirty="0"/>
          </a:p>
          <a:p>
            <a:pPr marL="0" indent="0">
              <a:buNone/>
            </a:pPr>
            <a:r>
              <a:rPr lang="tr-TR" sz="2400" dirty="0"/>
              <a:t>Sunum yaparken nelere dikkat etmeliyiz?</a:t>
            </a:r>
          </a:p>
        </p:txBody>
      </p:sp>
    </p:spTree>
    <p:extLst>
      <p:ext uri="{BB962C8B-B14F-4D97-AF65-F5344CB8AC3E}">
        <p14:creationId xmlns:p14="http://schemas.microsoft.com/office/powerpoint/2010/main" val="3601458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8CDB859-C413-B177-DA03-D06665C14141}"/>
              </a:ext>
            </a:extLst>
          </p:cNvPr>
          <p:cNvSpPr>
            <a:spLocks noGrp="1"/>
          </p:cNvSpPr>
          <p:nvPr>
            <p:ph idx="1"/>
          </p:nvPr>
        </p:nvSpPr>
        <p:spPr>
          <a:xfrm>
            <a:off x="838200" y="1825625"/>
            <a:ext cx="10515600" cy="3650836"/>
          </a:xfrm>
        </p:spPr>
        <p:txBody>
          <a:bodyPr/>
          <a:lstStyle/>
          <a:p>
            <a:pPr marL="0" indent="0" algn="just">
              <a:buNone/>
            </a:pPr>
            <a:r>
              <a:rPr lang="tr-TR" dirty="0"/>
              <a:t>-Sunum dinleyici sıkmayacak şekilde kurgulanmalı, sunum yapan dinleyici arada uyandırmalıdır.</a:t>
            </a:r>
          </a:p>
          <a:p>
            <a:pPr marL="0" indent="0" algn="just">
              <a:buNone/>
            </a:pPr>
            <a:r>
              <a:rPr lang="tr-TR" dirty="0"/>
              <a:t>-Göz teması kurmak önemlidir.</a:t>
            </a:r>
          </a:p>
          <a:p>
            <a:pPr marL="0" indent="0" algn="just">
              <a:buNone/>
            </a:pPr>
            <a:r>
              <a:rPr lang="tr-TR" dirty="0"/>
              <a:t>-Vücut dili ve ses tonuna dikkat edilmelidir.</a:t>
            </a:r>
          </a:p>
          <a:p>
            <a:pPr marL="0" indent="0" algn="just">
              <a:buNone/>
            </a:pPr>
            <a:r>
              <a:rPr lang="tr-TR" dirty="0"/>
              <a:t>-Sahnede durduğunuz yer önemlidir.</a:t>
            </a:r>
          </a:p>
          <a:p>
            <a:pPr marL="0" indent="0" algn="just">
              <a:buNone/>
            </a:pPr>
            <a:r>
              <a:rPr lang="tr-TR" dirty="0"/>
              <a:t>-Soru-cevap bölümü için önceden hazırlık yapılmalıdır.</a:t>
            </a:r>
          </a:p>
        </p:txBody>
      </p:sp>
    </p:spTree>
    <p:extLst>
      <p:ext uri="{BB962C8B-B14F-4D97-AF65-F5344CB8AC3E}">
        <p14:creationId xmlns:p14="http://schemas.microsoft.com/office/powerpoint/2010/main" val="544530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ekran görüntüsü, yazı tipi, tasarım içeren bir resim&#10;&#10;Yapay zeka tarafından oluşturulmuş içerik yanlış olabilir.">
            <a:extLst>
              <a:ext uri="{FF2B5EF4-FFF2-40B4-BE49-F238E27FC236}">
                <a16:creationId xmlns:a16="http://schemas.microsoft.com/office/drawing/2014/main" id="{C46B9F6C-FFF9-62F4-913D-44655195E8E7}"/>
              </a:ext>
            </a:extLst>
          </p:cNvPr>
          <p:cNvPicPr>
            <a:picLocks noGrp="1" noChangeAspect="1"/>
          </p:cNvPicPr>
          <p:nvPr>
            <p:ph idx="1"/>
          </p:nvPr>
        </p:nvPicPr>
        <p:blipFill>
          <a:blip r:embed="rId2"/>
          <a:stretch>
            <a:fillRect/>
          </a:stretch>
        </p:blipFill>
        <p:spPr>
          <a:xfrm>
            <a:off x="2763078" y="1302026"/>
            <a:ext cx="6420679" cy="4595007"/>
          </a:xfrm>
          <a:prstGeom prst="rect">
            <a:avLst/>
          </a:prstGeom>
        </p:spPr>
      </p:pic>
    </p:spTree>
    <p:extLst>
      <p:ext uri="{BB962C8B-B14F-4D97-AF65-F5344CB8AC3E}">
        <p14:creationId xmlns:p14="http://schemas.microsoft.com/office/powerpoint/2010/main" val="54459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AC3D16F-9804-D0BE-A67B-CA1ADD27C235}"/>
              </a:ext>
            </a:extLst>
          </p:cNvPr>
          <p:cNvSpPr>
            <a:spLocks noGrp="1"/>
          </p:cNvSpPr>
          <p:nvPr>
            <p:ph idx="1"/>
          </p:nvPr>
        </p:nvSpPr>
        <p:spPr>
          <a:xfrm>
            <a:off x="838199" y="1825625"/>
            <a:ext cx="10949609" cy="4351338"/>
          </a:xfrm>
        </p:spPr>
        <p:txBody>
          <a:bodyPr/>
          <a:lstStyle/>
          <a:p>
            <a:pPr marL="0" indent="0">
              <a:buNone/>
            </a:pPr>
            <a:endParaRPr lang="tr-TR" dirty="0"/>
          </a:p>
          <a:p>
            <a:pPr marL="0" indent="0">
              <a:buNone/>
            </a:pPr>
            <a:endParaRPr lang="tr-TR" dirty="0"/>
          </a:p>
          <a:p>
            <a:pPr marL="0" indent="0">
              <a:buNone/>
            </a:pPr>
            <a:r>
              <a:rPr lang="tr-TR" dirty="0"/>
              <a:t>1-Sunumun içeriği dinleyici odaklı olmalıdır.</a:t>
            </a:r>
          </a:p>
          <a:p>
            <a:pPr marL="0" indent="0" algn="just">
              <a:buNone/>
            </a:pPr>
            <a:r>
              <a:rPr lang="tr-TR" dirty="0"/>
              <a:t>2-Akademisyenlere mi, lise öğrencilerine mi, üniversite öğrencilerine mi hitap ediyorsunuz?</a:t>
            </a:r>
          </a:p>
          <a:p>
            <a:pPr marL="0" indent="0">
              <a:buNone/>
            </a:pPr>
            <a:r>
              <a:rPr lang="tr-TR" dirty="0"/>
              <a:t>3-Konuşmacı Paradoksuna düşmemeliyiz.</a:t>
            </a:r>
          </a:p>
        </p:txBody>
      </p:sp>
    </p:spTree>
    <p:extLst>
      <p:ext uri="{BB962C8B-B14F-4D97-AF65-F5344CB8AC3E}">
        <p14:creationId xmlns:p14="http://schemas.microsoft.com/office/powerpoint/2010/main" val="226912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F7CD57-A539-2A18-751D-FB615172341F}"/>
              </a:ext>
            </a:extLst>
          </p:cNvPr>
          <p:cNvSpPr>
            <a:spLocks noGrp="1"/>
          </p:cNvSpPr>
          <p:nvPr>
            <p:ph idx="1"/>
          </p:nvPr>
        </p:nvSpPr>
        <p:spPr>
          <a:xfrm>
            <a:off x="838200" y="1152939"/>
            <a:ext cx="10515600" cy="5024024"/>
          </a:xfrm>
        </p:spPr>
        <p:txBody>
          <a:bodyPr>
            <a:normAutofit fontScale="85000" lnSpcReduction="20000"/>
          </a:bodyPr>
          <a:lstStyle/>
          <a:p>
            <a:pPr marL="0" indent="0" algn="just">
              <a:buNone/>
            </a:pPr>
            <a:r>
              <a:rPr lang="tr-TR" dirty="0">
                <a:latin typeface="Times New Roman" panose="02020603050405020304" pitchFamily="18" charset="0"/>
                <a:cs typeface="Times New Roman" panose="02020603050405020304" pitchFamily="18" charset="0"/>
              </a:rPr>
              <a:t>Kitabın çevrim içi satışında eser dili olarak Türkçe tanımlanmasına rağmen içeriğinin İngilizce ve Türkçe makalelerden oluştuğunun belirtilmemesi her kesimden okuyucuya hitap edebilirliği açısından bir eksiklik olarak değerlendirilebilir. Çift dilli eser niteliğinin kitabın arka yüzünde belirtilmesi daha profesyonel bir görüntü oluşmasına yardımcı olabilirdi. Çeviribilim konuları bağlamında </a:t>
            </a:r>
            <a:r>
              <a:rPr lang="tr-TR" dirty="0" err="1">
                <a:latin typeface="Times New Roman" panose="02020603050405020304" pitchFamily="18" charset="0"/>
                <a:cs typeface="Times New Roman" panose="02020603050405020304" pitchFamily="18" charset="0"/>
              </a:rPr>
              <a:t>hermeneutik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Gadamer</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yapısöküm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Derrida</a:t>
            </a:r>
            <a:r>
              <a:rPr lang="tr-TR" dirty="0">
                <a:latin typeface="Times New Roman" panose="02020603050405020304" pitchFamily="18" charset="0"/>
                <a:cs typeface="Times New Roman" panose="02020603050405020304" pitchFamily="18" charset="0"/>
              </a:rPr>
              <a:t>) konularına da sınırlı şekilde değinildiğini ifade etmek yerinde bir tespit olacaktır. Eserde kadın yazarların sayıca yüksek olması çeviride cinsiyetin rolü gibi bir konuyu daha anlamlı kılabilirdi. Kitapta İngilizce ele alınan bazı makalelerde cümle (dilbilgisi) yapılarındaki belirgin Türkçe ifadeler göze çarpmaktadır. Kitabın hemen başında ya da sonunda bölüm özetleri, yazarların kısa biyografilerine yer verilmesi okuyucunun beklentisini karşılayabilirdi. Kitap, çeviri tarihi, çeviri teknolojileri, çeviri kuram ve uygulama düzleminde alanda sıkça tartışılan hususları </a:t>
            </a:r>
            <a:r>
              <a:rPr lang="tr-TR" dirty="0" err="1">
                <a:latin typeface="Times New Roman" panose="02020603050405020304" pitchFamily="18" charset="0"/>
                <a:cs typeface="Times New Roman" panose="02020603050405020304" pitchFamily="18" charset="0"/>
              </a:rPr>
              <a:t>konulaştıran</a:t>
            </a:r>
            <a:r>
              <a:rPr lang="tr-TR" dirty="0">
                <a:latin typeface="Times New Roman" panose="02020603050405020304" pitchFamily="18" charset="0"/>
                <a:cs typeface="Times New Roman" panose="02020603050405020304" pitchFamily="18" charset="0"/>
              </a:rPr>
              <a:t>, alana dair doyurucu bilgilere yer vermektedir. Öte yandan, çevirinin bir eylem olarak tanımlanma karmaşıklığı, kavramsal boyutlarının iç içe geçmiş olması, normatif olmayan doğası, okur-yazar-çevirmen üçgeninde oluşan çetrefilli yapı ağır felsefi ve </a:t>
            </a:r>
            <a:r>
              <a:rPr lang="tr-TR" dirty="0" err="1">
                <a:latin typeface="Times New Roman" panose="02020603050405020304" pitchFamily="18" charset="0"/>
                <a:cs typeface="Times New Roman" panose="02020603050405020304" pitchFamily="18" charset="0"/>
              </a:rPr>
              <a:t>sayısalbilim</a:t>
            </a:r>
            <a:r>
              <a:rPr lang="tr-TR" dirty="0">
                <a:latin typeface="Times New Roman" panose="02020603050405020304" pitchFamily="18" charset="0"/>
                <a:cs typeface="Times New Roman" panose="02020603050405020304" pitchFamily="18" charset="0"/>
              </a:rPr>
              <a:t> analiz bağlamında gelişmeden her seviyeden okuyucuya hitap etmektedir. Bu durum, çeviribilim ve çeviri olgusu ekseninde gelişen tartışmalarda kitaba dair en olumlu nokta olarak göze çarpmaktadır.</a:t>
            </a:r>
          </a:p>
        </p:txBody>
      </p:sp>
    </p:spTree>
    <p:extLst>
      <p:ext uri="{BB962C8B-B14F-4D97-AF65-F5344CB8AC3E}">
        <p14:creationId xmlns:p14="http://schemas.microsoft.com/office/powerpoint/2010/main" val="131429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A62D82B-2AD4-D31C-0183-70175BF84CA9}"/>
              </a:ext>
            </a:extLst>
          </p:cNvPr>
          <p:cNvSpPr>
            <a:spLocks noGrp="1"/>
          </p:cNvSpPr>
          <p:nvPr>
            <p:ph idx="1"/>
          </p:nvPr>
        </p:nvSpPr>
        <p:spPr/>
        <p:txBody>
          <a:bodyPr/>
          <a:lstStyle/>
          <a:p>
            <a:pPr marL="0" indent="0" algn="just">
              <a:buNone/>
            </a:pPr>
            <a:endParaRPr lang="tr-TR" dirty="0"/>
          </a:p>
          <a:p>
            <a:pPr marL="0" indent="0" algn="just">
              <a:buNone/>
            </a:pPr>
            <a:r>
              <a:rPr lang="tr-TR" dirty="0"/>
              <a:t>Yazar, karşılaştırmalı bir çözümleme yaparak yürütmüş olduğu İngilizce-Türkçe dil çiftinde rastgele seçilmiş olan 20 reklam çevirisinin hangi sektörler ve hangi markalar olduğu bilgisini vermiştir.</a:t>
            </a:r>
          </a:p>
        </p:txBody>
      </p:sp>
    </p:spTree>
    <p:extLst>
      <p:ext uri="{BB962C8B-B14F-4D97-AF65-F5344CB8AC3E}">
        <p14:creationId xmlns:p14="http://schemas.microsoft.com/office/powerpoint/2010/main" val="1892251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033" name="Freeform: Shape 1032">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35" name="Freeform: Shape 1034">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a:extLst>
              <a:ext uri="{FF2B5EF4-FFF2-40B4-BE49-F238E27FC236}">
                <a16:creationId xmlns:a16="http://schemas.microsoft.com/office/drawing/2014/main" id="{2C1F2745-3DF7-0259-01FD-F4756D9D988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r="-1" b="3471"/>
          <a:stretch>
            <a:fillRect/>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4701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763FF23-A343-F462-A76E-66D324A11F60}"/>
              </a:ext>
            </a:extLst>
          </p:cNvPr>
          <p:cNvSpPr>
            <a:spLocks noGrp="1"/>
          </p:cNvSpPr>
          <p:nvPr>
            <p:ph idx="1"/>
          </p:nvPr>
        </p:nvSpPr>
        <p:spPr/>
        <p:txBody>
          <a:bodyPr/>
          <a:lstStyle/>
          <a:p>
            <a:pPr marL="0" indent="0">
              <a:buNone/>
            </a:pPr>
            <a:endParaRPr lang="tr-TR" dirty="0"/>
          </a:p>
          <a:p>
            <a:pPr marL="0" indent="0">
              <a:buNone/>
            </a:pPr>
            <a:endParaRPr lang="tr-TR" dirty="0"/>
          </a:p>
          <a:p>
            <a:pPr marL="0" indent="0">
              <a:buNone/>
            </a:pPr>
            <a:endParaRPr lang="tr-TR" dirty="0"/>
          </a:p>
          <a:p>
            <a:pPr marL="0" indent="0">
              <a:buNone/>
            </a:pPr>
            <a:r>
              <a:rPr lang="tr-TR" dirty="0"/>
              <a:t>4-Sunumda mutlaka bir akış olmalıdır.</a:t>
            </a:r>
          </a:p>
          <a:p>
            <a:pPr marL="0" indent="0">
              <a:buNone/>
            </a:pPr>
            <a:endParaRPr lang="tr-TR" dirty="0"/>
          </a:p>
        </p:txBody>
      </p:sp>
    </p:spTree>
    <p:extLst>
      <p:ext uri="{BB962C8B-B14F-4D97-AF65-F5344CB8AC3E}">
        <p14:creationId xmlns:p14="http://schemas.microsoft.com/office/powerpoint/2010/main" val="731604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604D86-B144-E65E-FA3A-9AFB8E85A383}"/>
              </a:ext>
            </a:extLst>
          </p:cNvPr>
          <p:cNvSpPr>
            <a:spLocks noGrp="1"/>
          </p:cNvSpPr>
          <p:nvPr>
            <p:ph idx="1"/>
          </p:nvPr>
        </p:nvSpPr>
        <p:spPr/>
        <p:txBody>
          <a:bodyPr/>
          <a:lstStyle/>
          <a:p>
            <a:pPr marL="0" indent="0" algn="ctr">
              <a:buNone/>
            </a:pPr>
            <a:r>
              <a:rPr lang="tr-TR" dirty="0"/>
              <a:t>Ortaokul Öğrencilerinde Dil Kullanımı</a:t>
            </a:r>
          </a:p>
          <a:p>
            <a:pPr marL="0" indent="0" algn="ctr">
              <a:buNone/>
            </a:pPr>
            <a:endParaRPr lang="tr-TR" dirty="0"/>
          </a:p>
          <a:p>
            <a:pPr marL="0" indent="0" algn="just">
              <a:buNone/>
            </a:pPr>
            <a:r>
              <a:rPr lang="tr-TR" dirty="0"/>
              <a:t>Çalışmanın konusu</a:t>
            </a:r>
          </a:p>
          <a:p>
            <a:pPr marL="0" indent="0" algn="just">
              <a:buNone/>
            </a:pPr>
            <a:r>
              <a:rPr lang="tr-TR" dirty="0"/>
              <a:t>Çalışmanın amacı</a:t>
            </a:r>
          </a:p>
          <a:p>
            <a:pPr marL="0" indent="0" algn="just">
              <a:buNone/>
            </a:pPr>
            <a:r>
              <a:rPr lang="tr-TR" dirty="0"/>
              <a:t>Yöntem</a:t>
            </a:r>
          </a:p>
          <a:p>
            <a:pPr marL="0" indent="0" algn="just">
              <a:buNone/>
            </a:pPr>
            <a:r>
              <a:rPr lang="tr-TR" dirty="0"/>
              <a:t>Bulgular</a:t>
            </a:r>
          </a:p>
          <a:p>
            <a:pPr marL="0" indent="0" algn="just">
              <a:buNone/>
            </a:pPr>
            <a:r>
              <a:rPr lang="tr-TR" dirty="0"/>
              <a:t>Sonuçlar</a:t>
            </a:r>
          </a:p>
          <a:p>
            <a:pPr marL="0" indent="0" algn="just">
              <a:buNone/>
            </a:pPr>
            <a:r>
              <a:rPr lang="tr-TR" dirty="0"/>
              <a:t>Kaynakça</a:t>
            </a:r>
          </a:p>
        </p:txBody>
      </p:sp>
    </p:spTree>
    <p:extLst>
      <p:ext uri="{BB962C8B-B14F-4D97-AF65-F5344CB8AC3E}">
        <p14:creationId xmlns:p14="http://schemas.microsoft.com/office/powerpoint/2010/main" val="395161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0B3843-0758-961C-51DA-ACFD21D25617}"/>
              </a:ext>
            </a:extLst>
          </p:cNvPr>
          <p:cNvSpPr>
            <a:spLocks noGrp="1"/>
          </p:cNvSpPr>
          <p:nvPr>
            <p:ph idx="1"/>
          </p:nvPr>
        </p:nvSpPr>
        <p:spPr/>
        <p:txBody>
          <a:bodyPr/>
          <a:lstStyle/>
          <a:p>
            <a:pPr marL="0" indent="0">
              <a:buNone/>
            </a:pPr>
            <a:endParaRPr lang="tr-TR" dirty="0"/>
          </a:p>
          <a:p>
            <a:pPr marL="0" indent="0">
              <a:buNone/>
            </a:pPr>
            <a:endParaRPr lang="tr-TR" dirty="0"/>
          </a:p>
          <a:p>
            <a:pPr marL="0" indent="0">
              <a:buNone/>
            </a:pPr>
            <a:endParaRPr lang="tr-TR" dirty="0"/>
          </a:p>
          <a:p>
            <a:pPr marL="0" indent="0">
              <a:buNone/>
            </a:pPr>
            <a:r>
              <a:rPr lang="tr-TR" dirty="0"/>
              <a:t>5- 60 sözcük, 6 madde kuralına uyulmalıdır.</a:t>
            </a:r>
          </a:p>
        </p:txBody>
      </p:sp>
    </p:spTree>
    <p:extLst>
      <p:ext uri="{BB962C8B-B14F-4D97-AF65-F5344CB8AC3E}">
        <p14:creationId xmlns:p14="http://schemas.microsoft.com/office/powerpoint/2010/main" val="3174702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İçerik Yer Tutucusu 2">
            <a:extLst>
              <a:ext uri="{FF2B5EF4-FFF2-40B4-BE49-F238E27FC236}">
                <a16:creationId xmlns:a16="http://schemas.microsoft.com/office/drawing/2014/main" id="{92AA9113-66A9-3938-70D1-3B172F318524}"/>
              </a:ext>
            </a:extLst>
          </p:cNvPr>
          <p:cNvGraphicFramePr>
            <a:graphicFrameLocks noGrp="1"/>
          </p:cNvGraphicFramePr>
          <p:nvPr>
            <p:ph idx="1"/>
            <p:extLst>
              <p:ext uri="{D42A27DB-BD31-4B8C-83A1-F6EECF244321}">
                <p14:modId xmlns:p14="http://schemas.microsoft.com/office/powerpoint/2010/main" val="176701492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23584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2CAB1B0-4860-4DAD-BFED-33A07163E554}">
  <we:reference id="wa200005566" version="3.0.0.3" store="tr-TR"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70</TotalTime>
  <Words>383</Words>
  <Application>Microsoft Office PowerPoint</Application>
  <PresentationFormat>Geniş ekran</PresentationFormat>
  <Paragraphs>40</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Meiryo</vt:lpstr>
      <vt:lpstr>Aptos</vt:lpstr>
      <vt:lpstr>Aptos Display</vt:lpstr>
      <vt:lpstr>Arial</vt:lpstr>
      <vt:lpstr>Calibri</vt:lpstr>
      <vt:lpstr>Times New Roman</vt:lpstr>
      <vt:lpstr>Office Teması</vt:lpstr>
      <vt:lpstr>Sunum Hazırlarken Dikkat Edilmesi Gereken Hususlar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Hakem</dc:creator>
  <cp:lastModifiedBy>Hakem</cp:lastModifiedBy>
  <cp:revision>17</cp:revision>
  <dcterms:created xsi:type="dcterms:W3CDTF">2026-02-26T20:47:32Z</dcterms:created>
  <dcterms:modified xsi:type="dcterms:W3CDTF">2026-02-27T09:46:41Z</dcterms:modified>
</cp:coreProperties>
</file>