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5" r:id="rId4"/>
    <p:sldId id="264" r:id="rId5"/>
    <p:sldId id="263" r:id="rId6"/>
    <p:sldId id="267" r:id="rId7"/>
    <p:sldId id="274" r:id="rId8"/>
    <p:sldId id="269" r:id="rId9"/>
    <p:sldId id="271" r:id="rId10"/>
    <p:sldId id="275" r:id="rId11"/>
    <p:sldId id="268" r:id="rId12"/>
    <p:sldId id="270" r:id="rId13"/>
    <p:sldId id="261" r:id="rId14"/>
    <p:sldId id="258" r:id="rId15"/>
    <p:sldId id="260" r:id="rId16"/>
    <p:sldId id="259" r:id="rId17"/>
    <p:sldId id="273" r:id="rId18"/>
    <p:sldId id="262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298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76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7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00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295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7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75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451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1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11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59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2340D-C634-48FA-902D-EFC8B3E3B6E2}" type="datetimeFigureOut">
              <a:rPr lang="tr-TR" smtClean="0"/>
              <a:t>10.12.2018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80311-FDA5-46A8-80C8-04171E992B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83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CRM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"/>
            <a:ext cx="7272808" cy="4829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237" y="5085184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MARKETING </a:t>
            </a:r>
            <a:b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EGAN  -  Fourth Edition</a:t>
            </a:r>
            <a:b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PEARSON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AutoShape 8" descr="CRM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53" name="AutoShape 10" descr="CRM ile ilgili gÃ¶rsel sonucu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2444750" y="4551868"/>
            <a:ext cx="4143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tr-TR" altLang="tr-TR" sz="1200" dirty="0">
                <a:latin typeface="Times New Roman" pitchFamily="18" charset="0"/>
                <a:cs typeface="Times New Roman" pitchFamily="18" charset="0"/>
              </a:rPr>
              <a:t>https://results-software.com/tag/crm-for-small-business/</a:t>
            </a:r>
          </a:p>
        </p:txBody>
      </p:sp>
    </p:spTree>
    <p:extLst>
      <p:ext uri="{BB962C8B-B14F-4D97-AF65-F5344CB8AC3E}">
        <p14:creationId xmlns:p14="http://schemas.microsoft.com/office/powerpoint/2010/main" val="188434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888432" cy="504056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Rapid technological development has increased the cost of research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(R&amp;D) and the ‘window of opportunity’ for getting products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market has shortened, forcing companies to work together in joint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joint product development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Sheth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Parvatiyar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1995,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410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result of changing markets and available technology, suppliers and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retailers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appear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changing the habits of a lifetime. Whereas before they regarded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suspicion many now see each other as allies in the distributive chain.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495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274042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Partnering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496944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Partnering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take many forms, so a rather generalized definition must suffice:</a:t>
            </a:r>
          </a:p>
          <a:p>
            <a:pPr marL="0" indent="0" algn="just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Partnering is a relationship between customer and supplier organizations, recognized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such by the parties involved, whose principal objective is a shared increase in the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 and efficiency of joint responsibilities within the remit of their relationship.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raison d’être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 partnership approach is, therefore, to improve the efficiency and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 with which a value-adding system functions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Sheth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Sisodia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(1999, p. 82) suggest that, through partnering,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buyers and sellers can gain many of the advantages of vertical integration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without the drawbacks associated with acquisition. These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include:</a:t>
            </a:r>
          </a:p>
          <a:p>
            <a:pPr marL="0" indent="0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lower transaction costs;</a:t>
            </a:r>
          </a:p>
          <a:p>
            <a:pPr marL="0" indent="0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assurance of supply;</a:t>
            </a:r>
          </a:p>
          <a:p>
            <a:pPr marL="0" indent="0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improved coordination;</a:t>
            </a:r>
          </a:p>
          <a:p>
            <a:pPr marL="0" indent="0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■ higher entry barriers.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167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Ä°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936985"/>
            <a:ext cx="4563214" cy="393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 Gap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0375" y="836712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partnering is a good understanding between partner firms. In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and acceptance of each other’s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cultures would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appear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crucial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successful business relationships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1999, p. 8; Arnett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2002,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87).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(1994, pp. 99–100) talks about the need for ‘chemistry’ and ‘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compatibility’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selecting partners and that success will have more to do with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peoplecentred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financial or strategic ones.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2" descr="Ä°lgili resi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13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403"/>
            <a:ext cx="9144000" cy="595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5325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64704"/>
            <a:ext cx="8229600" cy="576064"/>
          </a:xfrm>
        </p:spPr>
        <p:txBody>
          <a:bodyPr>
            <a:noAutofit/>
          </a:bodyPr>
          <a:lstStyle/>
          <a:p>
            <a:pPr algn="l"/>
            <a:r>
              <a:rPr lang="tr-T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Partnership costs and benefits</a:t>
            </a:r>
            <a:endParaRPr lang="tr-TR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568952" cy="3993307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Brennan (1997, p. 770), the purpose of a partnership approach must be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efficiency with which a value-adding system functions. He candidly notes: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no improvement in overall systematic efficiency, then the only way one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 is at the expense of another, in which case the firms are playing a ‘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zero-sum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and are back to old-style adversarial relations. Partnering can only flourish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‘positive-sum game’ where there are real economic advantages associated with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approach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doing business.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244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4533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research in the automobile industry, Brennan notes that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primary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supplier and the customer of the partnership approach are that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The supplier gains an in-depth understanding of the customer’s requirements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proactive in suggesting product improvements.</a:t>
            </a:r>
          </a:p>
          <a:p>
            <a:pPr marL="0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The supplier’s personnel become familiar with the customer’s ‘way of doing things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potentially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reducing misunderstandings and improving the speed of response.</a:t>
            </a:r>
          </a:p>
          <a:p>
            <a:pPr marL="0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Greater supplier involvement (as a ‘member of the team’) at an early stage in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new product development can increase the ‘speed to market’.</a:t>
            </a:r>
          </a:p>
          <a:p>
            <a:pPr marL="0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There is a reduction or elimination of the ‘cost of sales’ (or marketing costs)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732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424936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The supplier is not exposed to the hazards of the marketplace, implying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greater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certainty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 future revenues.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The ‘partner–supplier’ usually gains privileged access to information about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plans, enabling a proactive stance to be taken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subsequent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reinforcement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its ‘preferred supplier’ position.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There is an increased information flow and greater information trustworthiness.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The ability of both partners to focus on those aspects of the value-added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their ‘core competencies’ is increased, enabling them to leave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their trusted partner.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38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413" y="43583"/>
            <a:ext cx="1331640" cy="133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053" y="312738"/>
            <a:ext cx="1800200" cy="706090"/>
          </a:xfrm>
        </p:spPr>
        <p:txBody>
          <a:bodyPr>
            <a:normAutofit/>
          </a:bodyPr>
          <a:lstStyle/>
          <a:p>
            <a:pPr algn="l"/>
            <a:r>
              <a:rPr lang="tr-TR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endParaRPr lang="tr-TR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06" y="1484784"/>
            <a:ext cx="8229600" cy="51454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dependency in a relationship are very much a function of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relationship to both parties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Storbacka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1994, p. 29).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Imbalance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power, where one partner is seen as dominant and the other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dependent,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 for individual parties to pursue short-term advantage,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whereas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‘balanced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symmetrical dependence represents a mutual safeguard and 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collective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incentive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maintain a relationship’ (Palmer, 1996, pp. 20–1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According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Weitz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 (2000, p. 235), partners in a relationship are more likely to engage in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constructive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resolution when they are power-equals. If the power is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imbalanced,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more powerful party has little incentive to engage in joint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problem-solving.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come as no surprise to many small and medium-sized enterprises (SMEs),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power imbalances are most evident when larger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involved.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power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4" descr="power ile ilgili gÃ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6" descr="power ile ilgili gÃ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AutoShape 8" descr="power ile ilgili gÃ¶rsel sonucu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" name="AutoShape 10" descr="power ile ilgili gÃ¶rsel sonucu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3599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363272" cy="1143000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10   External Partnership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650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upplier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2656"/>
            <a:ext cx="6038850" cy="451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05064"/>
            <a:ext cx="8229600" cy="1143000"/>
          </a:xfrm>
        </p:spPr>
        <p:txBody>
          <a:bodyPr/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913" y="5097863"/>
            <a:ext cx="8964488" cy="17610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Supplier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Partnerships</a:t>
            </a:r>
            <a:endParaRPr lang="tr-T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301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507288" cy="3672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organization's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relationships can be seen to have a vertical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horizontal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dimension (Palmer, 2000, p. 689). These can be described as: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vertical relationships representing those that integrate all or part of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component suppliers, manufacturers and intermediaries;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horizontal relationships represented by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are at the same point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channel of distribution (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competitors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who seek to cooperate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collaborate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mutual benefit.</a:t>
            </a:r>
          </a:p>
        </p:txBody>
      </p:sp>
    </p:spTree>
    <p:extLst>
      <p:ext uri="{BB962C8B-B14F-4D97-AF65-F5344CB8AC3E}">
        <p14:creationId xmlns:p14="http://schemas.microsoft.com/office/powerpoint/2010/main" val="2377696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Supplier 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Partnerships between customers and suppliers come in many forms and under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guises: for example, Christopher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(1991, p. 24) note that electrical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healthcare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company Phillips called them in the past ‘vendor partnerships’ and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AT&amp;T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labeled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 ‘co-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makerships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’. Although ‘supplier partnerships’ is the term used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vertical relationships, it refers, more broadly, to any two-way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vertical chain and is sometimes more simply known as ‘partnering’.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575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0597"/>
            <a:ext cx="9144000" cy="5180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0433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Ä°lgili resi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4918992"/>
            <a:ext cx="3995935" cy="191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640960" cy="57935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chapter will concentrate on relationships further back in the supply chain.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way of describing this is as ‘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business-to-business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(B2B)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 having largely replaced the term ‘industrial goods and services marketing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Business-to-business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Industrial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and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Purchasing Group (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researchers also suggested that a two-level approach was evident,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‘including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short-term episodes . . . exchange of goods and services,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social aspects’ and the second, and longer-term, ‘processes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adaptation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institutionalization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roles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responsibilities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Grönroos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2000,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7).</a:t>
            </a: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700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76672"/>
            <a:ext cx="8507288" cy="6120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Håkansson and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Snehota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(2000, p. 75), meanwhile, saw the four cornerstones of the IMP research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B2B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markets as: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relationships that exist between buyers and sellers;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business relationships that are connected (by networks);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a relationship being a combination that includes elements of both market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hierarchy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relationships that are confrontational (and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innovative).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cooperation between buyers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sellers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include the establishment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contractual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commitments, the divulging of personal information and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adaptation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production, delivery and buying processes to meet the requirements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the buyer and the seller (Palmer, 2000, p. 693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954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924944"/>
            <a:ext cx="8654508" cy="3384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retail field, such replenishment strategies are often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referred to as supplier/retailer collaboration (SRC). The GEA Consulting Group (1994),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study for Coca-Cola, defined SRC as where: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‘‘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retailers and suppliers share proprietary internal and external data and/or share policies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processes used in decision-making with the clear objective of sharing the benefits.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2050" name="Picture 2" descr="coca cola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6030" y="188640"/>
            <a:ext cx="28575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698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upplier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7848872" cy="6348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341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804</Words>
  <Application>Microsoft Office PowerPoint</Application>
  <PresentationFormat>On-screen Show (4:3)</PresentationFormat>
  <Paragraphs>55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RELATIONSHIP MARKETING  John EGAN  -  Fourth Edition PEARSON</vt:lpstr>
      <vt:lpstr>Chapter 9</vt:lpstr>
      <vt:lpstr>PowerPoint Presentation</vt:lpstr>
      <vt:lpstr>Supplier partnerships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Technology</vt:lpstr>
      <vt:lpstr>Partnering</vt:lpstr>
      <vt:lpstr>Culture Gap </vt:lpstr>
      <vt:lpstr>PowerPoint Presentation</vt:lpstr>
      <vt:lpstr>Partnership costs and benefits</vt:lpstr>
      <vt:lpstr>PowerPoint Presentation</vt:lpstr>
      <vt:lpstr>PowerPoint Presentation</vt:lpstr>
      <vt:lpstr>Power</vt:lpstr>
      <vt:lpstr>Chapter 10   External Partnership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Gizem ARI</dc:creator>
  <cp:lastModifiedBy>Gizem ARI</cp:lastModifiedBy>
  <cp:revision>13</cp:revision>
  <dcterms:created xsi:type="dcterms:W3CDTF">2018-12-07T12:23:17Z</dcterms:created>
  <dcterms:modified xsi:type="dcterms:W3CDTF">2018-12-10T10:13:48Z</dcterms:modified>
</cp:coreProperties>
</file>