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BEB6D1-7A72-4D9F-ACE7-40347DB5A25D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9E1A4A-2D26-4BE2-A743-5E121D13AB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9592" y="332656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 smtClean="0">
                <a:solidFill>
                  <a:srgbClr val="FF0000"/>
                </a:solidFill>
              </a:rPr>
              <a:t>Personalpronomen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99592" y="1556792"/>
            <a:ext cx="3346704" cy="3618736"/>
          </a:xfrm>
        </p:spPr>
        <p:txBody>
          <a:bodyPr/>
          <a:lstStyle/>
          <a:p>
            <a:pPr marL="45720" indent="0">
              <a:buNone/>
            </a:pPr>
            <a:r>
              <a:rPr lang="tr-TR" dirty="0"/>
              <a:t>i</a:t>
            </a:r>
            <a:r>
              <a:rPr lang="tr-TR" dirty="0" smtClean="0"/>
              <a:t>ch</a:t>
            </a:r>
          </a:p>
          <a:p>
            <a:pPr marL="45720" indent="0">
              <a:buNone/>
            </a:pPr>
            <a:r>
              <a:rPr lang="tr-TR" dirty="0"/>
              <a:t>d</a:t>
            </a:r>
            <a:r>
              <a:rPr lang="tr-TR" dirty="0" smtClean="0"/>
              <a:t>u</a:t>
            </a:r>
          </a:p>
          <a:p>
            <a:pPr marL="45720" indent="0">
              <a:buNone/>
            </a:pPr>
            <a:r>
              <a:rPr lang="tr-TR" dirty="0" smtClean="0"/>
              <a:t>er/sie/es</a:t>
            </a:r>
          </a:p>
          <a:p>
            <a:pPr marL="45720" indent="0">
              <a:buNone/>
            </a:pPr>
            <a:endParaRPr lang="tr-TR" dirty="0"/>
          </a:p>
          <a:p>
            <a:pPr marL="45720" indent="0">
              <a:buNone/>
            </a:pPr>
            <a:r>
              <a:rPr lang="tr-TR" dirty="0" smtClean="0"/>
              <a:t>wir </a:t>
            </a:r>
          </a:p>
          <a:p>
            <a:pPr marL="45720" indent="0">
              <a:buNone/>
            </a:pPr>
            <a:r>
              <a:rPr lang="tr-TR" dirty="0" smtClean="0"/>
              <a:t>ihr</a:t>
            </a:r>
          </a:p>
          <a:p>
            <a:pPr marL="45720" indent="0">
              <a:buNone/>
            </a:pPr>
            <a:r>
              <a:rPr lang="tr-TR" dirty="0" smtClean="0"/>
              <a:t>Sie,sie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2483768" y="1196752"/>
            <a:ext cx="5544616" cy="4239216"/>
          </a:xfrm>
        </p:spPr>
        <p:txBody>
          <a:bodyPr/>
          <a:lstStyle/>
          <a:p>
            <a:pPr marL="365760" lvl="1" indent="0">
              <a:buNone/>
            </a:pPr>
            <a:r>
              <a:rPr lang="tr-TR" dirty="0" smtClean="0"/>
              <a:t>komm</a:t>
            </a:r>
            <a:r>
              <a:rPr lang="tr-TR" b="1" strike="sngStrike" dirty="0" smtClean="0">
                <a:solidFill>
                  <a:srgbClr val="FF0000"/>
                </a:solidFill>
              </a:rPr>
              <a:t>en</a:t>
            </a:r>
            <a:r>
              <a:rPr lang="tr-TR" dirty="0" smtClean="0"/>
              <a:t>		wohn</a:t>
            </a:r>
            <a:r>
              <a:rPr lang="tr-TR" b="1" strike="sngStrike" dirty="0" smtClean="0">
                <a:solidFill>
                  <a:srgbClr val="FF0000"/>
                </a:solidFill>
              </a:rPr>
              <a:t>en</a:t>
            </a:r>
          </a:p>
          <a:p>
            <a:pPr marL="365760" lvl="1" indent="0">
              <a:buNone/>
            </a:pPr>
            <a:r>
              <a:rPr lang="tr-TR" dirty="0"/>
              <a:t>k</a:t>
            </a:r>
            <a:r>
              <a:rPr lang="tr-TR" dirty="0" smtClean="0"/>
              <a:t>omm</a:t>
            </a:r>
            <a:r>
              <a:rPr lang="tr-TR" dirty="0" smtClean="0">
                <a:solidFill>
                  <a:srgbClr val="FF0000"/>
                </a:solidFill>
              </a:rPr>
              <a:t>e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e	       ich -e</a:t>
            </a:r>
          </a:p>
          <a:p>
            <a:pPr marL="365760" lvl="1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komm</a:t>
            </a:r>
            <a:r>
              <a:rPr lang="tr-TR" dirty="0" smtClean="0">
                <a:solidFill>
                  <a:srgbClr val="FF0000"/>
                </a:solidFill>
              </a:rPr>
              <a:t>st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st	        du  -st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k</a:t>
            </a:r>
            <a:r>
              <a:rPr lang="tr-TR" dirty="0" smtClean="0">
                <a:solidFill>
                  <a:schemeClr val="tx1"/>
                </a:solidFill>
              </a:rPr>
              <a:t>omm</a:t>
            </a:r>
            <a:r>
              <a:rPr lang="tr-TR" dirty="0" smtClean="0">
                <a:solidFill>
                  <a:srgbClr val="FF0000"/>
                </a:solidFill>
              </a:rPr>
              <a:t>t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t      er/sie  -t</a:t>
            </a:r>
          </a:p>
          <a:p>
            <a:pPr marL="365760" lvl="1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komm</a:t>
            </a:r>
            <a:r>
              <a:rPr lang="tr-TR" dirty="0" smtClean="0">
                <a:solidFill>
                  <a:srgbClr val="FF0000"/>
                </a:solidFill>
              </a:rPr>
              <a:t>en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en      wir   -en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tr-TR" dirty="0" smtClean="0">
                <a:solidFill>
                  <a:schemeClr val="tx1"/>
                </a:solidFill>
              </a:rPr>
              <a:t>komm</a:t>
            </a:r>
            <a:r>
              <a:rPr lang="tr-TR" dirty="0" smtClean="0">
                <a:solidFill>
                  <a:srgbClr val="FF0000"/>
                </a:solidFill>
              </a:rPr>
              <a:t>t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t         ihr   -t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tr-TR" dirty="0">
                <a:solidFill>
                  <a:schemeClr val="tx1"/>
                </a:solidFill>
              </a:rPr>
              <a:t>k</a:t>
            </a:r>
            <a:r>
              <a:rPr lang="tr-TR" dirty="0" smtClean="0">
                <a:solidFill>
                  <a:schemeClr val="tx1"/>
                </a:solidFill>
              </a:rPr>
              <a:t>omm</a:t>
            </a:r>
            <a:r>
              <a:rPr lang="tr-TR" dirty="0" smtClean="0">
                <a:solidFill>
                  <a:srgbClr val="FF0000"/>
                </a:solidFill>
              </a:rPr>
              <a:t>en		</a:t>
            </a:r>
            <a:r>
              <a:rPr lang="tr-TR" dirty="0" smtClean="0">
                <a:solidFill>
                  <a:schemeClr val="tx1"/>
                </a:solidFill>
              </a:rPr>
              <a:t>wohn</a:t>
            </a:r>
            <a:r>
              <a:rPr lang="tr-TR" dirty="0" smtClean="0">
                <a:solidFill>
                  <a:srgbClr val="FF0000"/>
                </a:solidFill>
              </a:rPr>
              <a:t>en    Sie,sie   -en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47664" y="184482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95936" y="184482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47664" y="220486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95936" y="220486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55540" y="2708920"/>
            <a:ext cx="6162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474862" y="3501008"/>
            <a:ext cx="11529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28171" y="35764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474862" y="39628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028171" y="40770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58215" y="465313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691680" y="4581128"/>
            <a:ext cx="108012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3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Konjugieren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346704" cy="3474720"/>
          </a:xfrm>
        </p:spPr>
        <p:txBody>
          <a:bodyPr>
            <a:normAutofit lnSpcReduction="10000"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tr-T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sein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ich	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bin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du	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bist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er/sie/es 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ist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wir	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sind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ihr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seid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tr-TR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Sie,sie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sind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4008" y="1628800"/>
            <a:ext cx="3346704" cy="3474720"/>
          </a:xfrm>
        </p:spPr>
        <p:txBody>
          <a:bodyPr>
            <a:normAutofit lnSpcReduction="10000"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heißen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ich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heiße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du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heißt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er/sie/es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heißt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wir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heißen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ihr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heißt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Sie,sie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heißen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22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Konjugieren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3568" y="1628800"/>
            <a:ext cx="3816424" cy="4392488"/>
          </a:xfrm>
        </p:spPr>
        <p:txBody>
          <a:bodyPr/>
          <a:lstStyle/>
          <a:p>
            <a:pPr marL="45720" indent="0">
              <a:buNone/>
            </a:pPr>
            <a:r>
              <a:rPr lang="tr-TR" dirty="0" smtClean="0"/>
              <a:t>		leben	</a:t>
            </a:r>
          </a:p>
          <a:p>
            <a:pPr marL="45720" indent="0">
              <a:buNone/>
            </a:pPr>
            <a:r>
              <a:rPr lang="tr-TR" dirty="0" smtClean="0"/>
              <a:t>ich		...............</a:t>
            </a:r>
          </a:p>
          <a:p>
            <a:pPr marL="45720" indent="0">
              <a:buNone/>
            </a:pPr>
            <a:r>
              <a:rPr lang="tr-TR" dirty="0" smtClean="0"/>
              <a:t>du		...............</a:t>
            </a:r>
          </a:p>
          <a:p>
            <a:pPr marL="45720" indent="0">
              <a:buNone/>
            </a:pPr>
            <a:r>
              <a:rPr lang="tr-TR" dirty="0"/>
              <a:t>e</a:t>
            </a:r>
            <a:r>
              <a:rPr lang="tr-TR" dirty="0" smtClean="0"/>
              <a:t>r/sie/es 	...............</a:t>
            </a:r>
          </a:p>
          <a:p>
            <a:pPr marL="45720" indent="0">
              <a:buNone/>
            </a:pPr>
            <a:endParaRPr lang="tr-TR" dirty="0"/>
          </a:p>
          <a:p>
            <a:pPr marL="45720" indent="0">
              <a:buNone/>
            </a:pPr>
            <a:r>
              <a:rPr lang="tr-TR" dirty="0" smtClean="0"/>
              <a:t>wir		...............</a:t>
            </a:r>
          </a:p>
          <a:p>
            <a:pPr marL="45720" indent="0">
              <a:buNone/>
            </a:pPr>
            <a:r>
              <a:rPr lang="tr-TR" dirty="0"/>
              <a:t>i</a:t>
            </a:r>
            <a:r>
              <a:rPr lang="tr-TR" dirty="0" smtClean="0"/>
              <a:t>hr		...............</a:t>
            </a:r>
          </a:p>
          <a:p>
            <a:pPr marL="45720" indent="0">
              <a:buNone/>
            </a:pPr>
            <a:r>
              <a:rPr lang="tr-TR" dirty="0" smtClean="0"/>
              <a:t>Sie,sie		...............</a:t>
            </a:r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427984" y="1628800"/>
            <a:ext cx="3346704" cy="43924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singen</a:t>
            </a:r>
          </a:p>
          <a:p>
            <a:pPr marL="45720" indent="0">
              <a:buNone/>
            </a:pP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ich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...............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du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...............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er/sie/es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...............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wir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...............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ihr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...............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Sie,sie	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...............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609" y="188640"/>
            <a:ext cx="6264696" cy="792088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W-Fragen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076256" cy="3384376"/>
          </a:xfrm>
        </p:spPr>
        <p:txBody>
          <a:bodyPr/>
          <a:lstStyle/>
          <a:p>
            <a:pPr marL="45720" indent="0">
              <a:buNone/>
            </a:pPr>
            <a:endParaRPr lang="tr-TR" dirty="0" smtClean="0"/>
          </a:p>
          <a:p>
            <a:pPr marL="45720" indent="0">
              <a:buNone/>
            </a:pPr>
            <a:endParaRPr lang="tr-TR" dirty="0"/>
          </a:p>
          <a:p>
            <a:pPr marL="45720" indent="0">
              <a:buNone/>
            </a:pPr>
            <a:r>
              <a:rPr lang="tr-TR" dirty="0" smtClean="0"/>
              <a:t>Woher kommst du?		Woher kommen Sie?</a:t>
            </a:r>
          </a:p>
          <a:p>
            <a:pPr marL="45720" indent="0">
              <a:buNone/>
            </a:pPr>
            <a:r>
              <a:rPr lang="tr-TR" dirty="0"/>
              <a:t>	</a:t>
            </a:r>
            <a:r>
              <a:rPr lang="tr-TR" dirty="0" smtClean="0"/>
              <a:t>	Ich komme aus Mersin.</a:t>
            </a:r>
          </a:p>
          <a:p>
            <a:pPr marL="45720" indent="0">
              <a:buNone/>
            </a:pPr>
            <a:endParaRPr lang="tr-TR" dirty="0"/>
          </a:p>
          <a:p>
            <a:pPr marL="45720" indent="0">
              <a:buNone/>
            </a:pPr>
            <a:r>
              <a:rPr lang="tr-TR" dirty="0" smtClean="0"/>
              <a:t>Wo wohnst du? 		Wo wohnen Sie?</a:t>
            </a:r>
          </a:p>
          <a:p>
            <a:pPr marL="45720" indent="0">
              <a:buNone/>
            </a:pPr>
            <a:r>
              <a:rPr lang="tr-TR" dirty="0"/>
              <a:t>	</a:t>
            </a:r>
            <a:r>
              <a:rPr lang="tr-TR" dirty="0" smtClean="0"/>
              <a:t>	Ich wohne in Berlin.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4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15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Personalpronomen</vt:lpstr>
      <vt:lpstr>Konjugieren </vt:lpstr>
      <vt:lpstr>Konjugieren </vt:lpstr>
      <vt:lpstr>W-Fragen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Personalpronomen</dc:title>
  <dc:creator>Selda SEKENDUR</dc:creator>
  <cp:lastModifiedBy>Selda SEKENDUR</cp:lastModifiedBy>
  <cp:revision>6</cp:revision>
  <dcterms:created xsi:type="dcterms:W3CDTF">2020-10-15T18:01:49Z</dcterms:created>
  <dcterms:modified xsi:type="dcterms:W3CDTF">2020-10-16T10:26:41Z</dcterms:modified>
</cp:coreProperties>
</file>